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34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ela Connelly" userId="45fe4908-b786-42f7-8e37-6d30c9b7373d" providerId="ADAL" clId="{3DC22192-64AD-4749-B88B-E262822E99D4}"/>
    <pc:docChg chg="custSel modSld">
      <pc:chgData name="Pamela Connelly" userId="45fe4908-b786-42f7-8e37-6d30c9b7373d" providerId="ADAL" clId="{3DC22192-64AD-4749-B88B-E262822E99D4}" dt="2025-02-27T13:49:19.097" v="37" actId="1076"/>
      <pc:docMkLst>
        <pc:docMk/>
      </pc:docMkLst>
      <pc:sldChg chg="addSp delSp modSp mod">
        <pc:chgData name="Pamela Connelly" userId="45fe4908-b786-42f7-8e37-6d30c9b7373d" providerId="ADAL" clId="{3DC22192-64AD-4749-B88B-E262822E99D4}" dt="2025-02-27T13:49:19.097" v="37" actId="1076"/>
        <pc:sldMkLst>
          <pc:docMk/>
          <pc:sldMk cId="843171674" sldId="3342"/>
        </pc:sldMkLst>
        <pc:spChg chg="mod">
          <ac:chgData name="Pamela Connelly" userId="45fe4908-b786-42f7-8e37-6d30c9b7373d" providerId="ADAL" clId="{3DC22192-64AD-4749-B88B-E262822E99D4}" dt="2025-02-27T13:47:29.213" v="17" actId="20577"/>
          <ac:spMkLst>
            <pc:docMk/>
            <pc:sldMk cId="843171674" sldId="3342"/>
            <ac:spMk id="19" creationId="{1C1BFA65-951A-2FD7-C1B6-EF6FB0911269}"/>
          </ac:spMkLst>
        </pc:spChg>
        <pc:picChg chg="del">
          <ac:chgData name="Pamela Connelly" userId="45fe4908-b786-42f7-8e37-6d30c9b7373d" providerId="ADAL" clId="{3DC22192-64AD-4749-B88B-E262822E99D4}" dt="2025-02-27T13:48:23.195" v="22" actId="478"/>
          <ac:picMkLst>
            <pc:docMk/>
            <pc:sldMk cId="843171674" sldId="3342"/>
            <ac:picMk id="2" creationId="{661F1155-DD89-AD2B-D381-8A4630DC7C93}"/>
          </ac:picMkLst>
        </pc:picChg>
        <pc:picChg chg="add mod">
          <ac:chgData name="Pamela Connelly" userId="45fe4908-b786-42f7-8e37-6d30c9b7373d" providerId="ADAL" clId="{3DC22192-64AD-4749-B88B-E262822E99D4}" dt="2025-02-27T13:48:09.949" v="21" actId="1076"/>
          <ac:picMkLst>
            <pc:docMk/>
            <pc:sldMk cId="843171674" sldId="3342"/>
            <ac:picMk id="4" creationId="{897694B1-9378-708A-829C-778B116B547D}"/>
          </ac:picMkLst>
        </pc:picChg>
        <pc:picChg chg="add mod">
          <ac:chgData name="Pamela Connelly" userId="45fe4908-b786-42f7-8e37-6d30c9b7373d" providerId="ADAL" clId="{3DC22192-64AD-4749-B88B-E262822E99D4}" dt="2025-02-27T13:49:13.441" v="34" actId="1076"/>
          <ac:picMkLst>
            <pc:docMk/>
            <pc:sldMk cId="843171674" sldId="3342"/>
            <ac:picMk id="13" creationId="{72F81995-FE1C-F68E-283E-A1EE75EEC358}"/>
          </ac:picMkLst>
        </pc:picChg>
        <pc:picChg chg="add mod">
          <ac:chgData name="Pamela Connelly" userId="45fe4908-b786-42f7-8e37-6d30c9b7373d" providerId="ADAL" clId="{3DC22192-64AD-4749-B88B-E262822E99D4}" dt="2025-02-27T13:49:19.097" v="37" actId="1076"/>
          <ac:picMkLst>
            <pc:docMk/>
            <pc:sldMk cId="843171674" sldId="3342"/>
            <ac:picMk id="21" creationId="{AC48E803-DE80-EE5A-52BA-367A8BC2C3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0C9BC-4AF5-4A18-BEA9-EFAC8B4AAC5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DEAE3-5602-481B-85BB-0B8BA203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4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D1E54-7F9C-6895-55F1-151B51832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98B28B-CF04-87CB-957D-A555183B25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1708B2-DD5C-20B1-333D-810884A2A4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50FC0-A53E-FA21-0B25-4C90A1F051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74230-1816-47A5-B1B4-F49A49AB12A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37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2596E-1B6F-A6E6-842C-87DD5AF40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4F42AD-B915-6DC3-01A9-EFBCEA677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C9FE6-8CE8-1036-68D0-0439D2D4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053C8-915C-16A5-0F6C-9ABD78C4E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74264-9CEF-FD94-793B-51BA660F0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1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3B76F-FD0F-847D-9EB6-E2C223A7D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D6BEE-10FA-99C9-08D6-5C6658B2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822A5-3DEF-439D-89E4-D3F71A1DB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49384-79D6-E5DF-F922-89715E514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E654B-54A2-2C5F-BCFC-7748E3115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5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3394-426B-9F66-3002-B064347AE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0D96A1-764C-8FF8-FEC0-AC3E7E7D1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FE72A-2FD1-1532-7864-BDE01EFD5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22043-10AB-8BEA-8AB4-D7CBFA7D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72CC8-7616-A2DC-2D67-D26A1A63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03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5643987" y="289932"/>
            <a:ext cx="948100" cy="345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C34B192-DBF6-D422-9E9E-679EA323FAC6}"/>
              </a:ext>
            </a:extLst>
          </p:cNvPr>
          <p:cNvGrpSpPr/>
          <p:nvPr userDrawn="1"/>
        </p:nvGrpSpPr>
        <p:grpSpPr>
          <a:xfrm>
            <a:off x="361002" y="493611"/>
            <a:ext cx="375560" cy="864992"/>
            <a:chOff x="10482363" y="1112037"/>
            <a:chExt cx="1501847" cy="3459963"/>
          </a:xfrm>
          <a:solidFill>
            <a:srgbClr val="00C6C2"/>
          </a:solidFill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CE2141D-53B8-F2EF-3E8D-E39E1207C352}"/>
                </a:ext>
              </a:extLst>
            </p:cNvPr>
            <p:cNvGrpSpPr/>
            <p:nvPr userDrawn="1"/>
          </p:nvGrpSpPr>
          <p:grpSpPr>
            <a:xfrm>
              <a:off x="11773281" y="1112037"/>
              <a:ext cx="210929" cy="3459963"/>
              <a:chOff x="11773281" y="1112037"/>
              <a:chExt cx="277029" cy="4544222"/>
            </a:xfrm>
            <a:grpFill/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F4276570-C0BD-AAD2-4A97-87A6C89ED57F}"/>
                  </a:ext>
                </a:extLst>
              </p:cNvPr>
              <p:cNvSpPr/>
              <p:nvPr userDrawn="1"/>
            </p:nvSpPr>
            <p:spPr>
              <a:xfrm>
                <a:off x="11773281" y="1112037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2E73D358-B679-0731-B6D6-00D32DF8B83F}"/>
                  </a:ext>
                </a:extLst>
              </p:cNvPr>
              <p:cNvSpPr/>
              <p:nvPr userDrawn="1"/>
            </p:nvSpPr>
            <p:spPr>
              <a:xfrm>
                <a:off x="11773281" y="1721636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ABE5FE2D-E393-B0B9-0A4A-10C5AED7DF44}"/>
                  </a:ext>
                </a:extLst>
              </p:cNvPr>
              <p:cNvSpPr/>
              <p:nvPr userDrawn="1"/>
            </p:nvSpPr>
            <p:spPr>
              <a:xfrm>
                <a:off x="11773281" y="2331235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BFC5F02B-1557-93C2-9403-744FED473542}"/>
                  </a:ext>
                </a:extLst>
              </p:cNvPr>
              <p:cNvSpPr/>
              <p:nvPr userDrawn="1"/>
            </p:nvSpPr>
            <p:spPr>
              <a:xfrm>
                <a:off x="11773281" y="2940834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8BEBA295-C70A-4D14-553A-AEC6206C0937}"/>
                  </a:ext>
                </a:extLst>
              </p:cNvPr>
              <p:cNvSpPr/>
              <p:nvPr userDrawn="1"/>
            </p:nvSpPr>
            <p:spPr>
              <a:xfrm>
                <a:off x="11773281" y="3550433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CFAEFC4E-DE09-EBD3-65E0-378FAEA6373B}"/>
                  </a:ext>
                </a:extLst>
              </p:cNvPr>
              <p:cNvSpPr/>
              <p:nvPr userDrawn="1"/>
            </p:nvSpPr>
            <p:spPr>
              <a:xfrm>
                <a:off x="11773281" y="4160032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C7898348-885D-1ACF-C853-AE74A368531C}"/>
                  </a:ext>
                </a:extLst>
              </p:cNvPr>
              <p:cNvSpPr/>
              <p:nvPr userDrawn="1"/>
            </p:nvSpPr>
            <p:spPr>
              <a:xfrm>
                <a:off x="11773281" y="4769631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DE2EF1AC-6D8A-8202-8B5B-694674701ABF}"/>
                  </a:ext>
                </a:extLst>
              </p:cNvPr>
              <p:cNvSpPr/>
              <p:nvPr userDrawn="1"/>
            </p:nvSpPr>
            <p:spPr>
              <a:xfrm>
                <a:off x="11773281" y="5379230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2F7068D-D1B6-890E-35F9-DD1098DFDBC3}"/>
                </a:ext>
              </a:extLst>
            </p:cNvPr>
            <p:cNvGrpSpPr/>
            <p:nvPr userDrawn="1"/>
          </p:nvGrpSpPr>
          <p:grpSpPr>
            <a:xfrm>
              <a:off x="11342975" y="1112037"/>
              <a:ext cx="210929" cy="3459963"/>
              <a:chOff x="11773281" y="1112037"/>
              <a:chExt cx="277029" cy="4544222"/>
            </a:xfrm>
            <a:grpFill/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1DD6B4C4-9955-D179-8556-87D9C2AE4AA9}"/>
                  </a:ext>
                </a:extLst>
              </p:cNvPr>
              <p:cNvSpPr/>
              <p:nvPr userDrawn="1"/>
            </p:nvSpPr>
            <p:spPr>
              <a:xfrm>
                <a:off x="11773281" y="1112037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EF03A6FC-C457-232A-CDA2-AA312B39D1D9}"/>
                  </a:ext>
                </a:extLst>
              </p:cNvPr>
              <p:cNvSpPr/>
              <p:nvPr userDrawn="1"/>
            </p:nvSpPr>
            <p:spPr>
              <a:xfrm>
                <a:off x="11773281" y="1721636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CBBE2D3E-6E4C-E7BA-6FFA-DEB6C2C405E2}"/>
                  </a:ext>
                </a:extLst>
              </p:cNvPr>
              <p:cNvSpPr/>
              <p:nvPr userDrawn="1"/>
            </p:nvSpPr>
            <p:spPr>
              <a:xfrm>
                <a:off x="11773281" y="2331235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E2279F45-5FA8-6C79-C273-E581BF0F78B3}"/>
                  </a:ext>
                </a:extLst>
              </p:cNvPr>
              <p:cNvSpPr/>
              <p:nvPr userDrawn="1"/>
            </p:nvSpPr>
            <p:spPr>
              <a:xfrm>
                <a:off x="11773281" y="2940834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8BE1B8CA-8CD1-D547-002C-1BF55C988241}"/>
                  </a:ext>
                </a:extLst>
              </p:cNvPr>
              <p:cNvSpPr/>
              <p:nvPr userDrawn="1"/>
            </p:nvSpPr>
            <p:spPr>
              <a:xfrm>
                <a:off x="11773281" y="3550433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BA44B549-7147-0AB2-1AE0-654F9CCCD423}"/>
                  </a:ext>
                </a:extLst>
              </p:cNvPr>
              <p:cNvSpPr/>
              <p:nvPr userDrawn="1"/>
            </p:nvSpPr>
            <p:spPr>
              <a:xfrm>
                <a:off x="11773281" y="4160032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28D5A2A8-D9E5-C9F3-5D3C-DBC4E10A6EEF}"/>
                  </a:ext>
                </a:extLst>
              </p:cNvPr>
              <p:cNvSpPr/>
              <p:nvPr userDrawn="1"/>
            </p:nvSpPr>
            <p:spPr>
              <a:xfrm>
                <a:off x="11773281" y="4769631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028723F8-26E5-E80C-1167-B3419AAD37C0}"/>
                  </a:ext>
                </a:extLst>
              </p:cNvPr>
              <p:cNvSpPr/>
              <p:nvPr userDrawn="1"/>
            </p:nvSpPr>
            <p:spPr>
              <a:xfrm>
                <a:off x="11773281" y="5379230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1F561006-8823-62AD-B0FE-79BFA0E29DCB}"/>
                </a:ext>
              </a:extLst>
            </p:cNvPr>
            <p:cNvGrpSpPr/>
            <p:nvPr userDrawn="1"/>
          </p:nvGrpSpPr>
          <p:grpSpPr>
            <a:xfrm>
              <a:off x="10912669" y="1112037"/>
              <a:ext cx="210929" cy="3459963"/>
              <a:chOff x="11773281" y="1112037"/>
              <a:chExt cx="277029" cy="4544222"/>
            </a:xfrm>
            <a:grpFill/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73CF54AD-41E0-85E3-F87A-A25DAB3E7FF1}"/>
                  </a:ext>
                </a:extLst>
              </p:cNvPr>
              <p:cNvSpPr/>
              <p:nvPr userDrawn="1"/>
            </p:nvSpPr>
            <p:spPr>
              <a:xfrm>
                <a:off x="11773281" y="1112037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AABBF975-36E5-D783-CE72-5C1844B38F54}"/>
                  </a:ext>
                </a:extLst>
              </p:cNvPr>
              <p:cNvSpPr/>
              <p:nvPr userDrawn="1"/>
            </p:nvSpPr>
            <p:spPr>
              <a:xfrm>
                <a:off x="11773281" y="1721636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D8BD776A-7389-8A48-D142-94EE50B2099D}"/>
                  </a:ext>
                </a:extLst>
              </p:cNvPr>
              <p:cNvSpPr/>
              <p:nvPr userDrawn="1"/>
            </p:nvSpPr>
            <p:spPr>
              <a:xfrm>
                <a:off x="11773281" y="2331235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1E02A92C-A1D2-D9E5-A665-B2E1B00CFFFE}"/>
                  </a:ext>
                </a:extLst>
              </p:cNvPr>
              <p:cNvSpPr/>
              <p:nvPr userDrawn="1"/>
            </p:nvSpPr>
            <p:spPr>
              <a:xfrm>
                <a:off x="11773281" y="2940834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ADDB4325-0CB5-CBCD-36DC-CE04D942CAB5}"/>
                  </a:ext>
                </a:extLst>
              </p:cNvPr>
              <p:cNvSpPr/>
              <p:nvPr userDrawn="1"/>
            </p:nvSpPr>
            <p:spPr>
              <a:xfrm>
                <a:off x="11773281" y="3550433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55C1EED8-8BD2-EBA6-B150-EF778B464ECD}"/>
                  </a:ext>
                </a:extLst>
              </p:cNvPr>
              <p:cNvSpPr/>
              <p:nvPr userDrawn="1"/>
            </p:nvSpPr>
            <p:spPr>
              <a:xfrm>
                <a:off x="11773281" y="4160032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6F565EF9-03BA-BCE7-64D7-C3721B9197E7}"/>
                  </a:ext>
                </a:extLst>
              </p:cNvPr>
              <p:cNvSpPr/>
              <p:nvPr userDrawn="1"/>
            </p:nvSpPr>
            <p:spPr>
              <a:xfrm>
                <a:off x="11773281" y="4769631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3BE2810B-3484-C589-CC4E-0F5E0D5C7989}"/>
                  </a:ext>
                </a:extLst>
              </p:cNvPr>
              <p:cNvSpPr/>
              <p:nvPr userDrawn="1"/>
            </p:nvSpPr>
            <p:spPr>
              <a:xfrm>
                <a:off x="11773281" y="5379230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F256DA6C-3439-68C0-7A52-4FE81A974A3E}"/>
                </a:ext>
              </a:extLst>
            </p:cNvPr>
            <p:cNvGrpSpPr/>
            <p:nvPr userDrawn="1"/>
          </p:nvGrpSpPr>
          <p:grpSpPr>
            <a:xfrm>
              <a:off x="10482363" y="1112037"/>
              <a:ext cx="210929" cy="3459963"/>
              <a:chOff x="11773281" y="1112037"/>
              <a:chExt cx="277029" cy="4544222"/>
            </a:xfrm>
            <a:grpFill/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2FB3CEB1-D7BC-1282-D9C5-4C972437D65E}"/>
                  </a:ext>
                </a:extLst>
              </p:cNvPr>
              <p:cNvSpPr/>
              <p:nvPr userDrawn="1"/>
            </p:nvSpPr>
            <p:spPr>
              <a:xfrm>
                <a:off x="11773281" y="1112037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6BA8478C-FF5A-C31A-D472-94396DFAB635}"/>
                  </a:ext>
                </a:extLst>
              </p:cNvPr>
              <p:cNvSpPr/>
              <p:nvPr userDrawn="1"/>
            </p:nvSpPr>
            <p:spPr>
              <a:xfrm>
                <a:off x="11773281" y="1721636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AAD32072-0A00-B3EF-FC21-06FEC781F9F2}"/>
                  </a:ext>
                </a:extLst>
              </p:cNvPr>
              <p:cNvSpPr/>
              <p:nvPr userDrawn="1"/>
            </p:nvSpPr>
            <p:spPr>
              <a:xfrm>
                <a:off x="11773281" y="2331235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937F9663-4BB3-7761-E2F4-33CC0CDF6D59}"/>
                  </a:ext>
                </a:extLst>
              </p:cNvPr>
              <p:cNvSpPr/>
              <p:nvPr userDrawn="1"/>
            </p:nvSpPr>
            <p:spPr>
              <a:xfrm>
                <a:off x="11773281" y="2940834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74449DC-C5DF-99BE-5692-1CA0483C1798}"/>
                  </a:ext>
                </a:extLst>
              </p:cNvPr>
              <p:cNvSpPr/>
              <p:nvPr userDrawn="1"/>
            </p:nvSpPr>
            <p:spPr>
              <a:xfrm>
                <a:off x="11773281" y="3550433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CF7102CA-F31E-E74A-D8D1-7ED06B67374B}"/>
                  </a:ext>
                </a:extLst>
              </p:cNvPr>
              <p:cNvSpPr/>
              <p:nvPr userDrawn="1"/>
            </p:nvSpPr>
            <p:spPr>
              <a:xfrm>
                <a:off x="11773281" y="4160032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49F330D2-D6F4-18F9-C463-7299A2AFAC20}"/>
                  </a:ext>
                </a:extLst>
              </p:cNvPr>
              <p:cNvSpPr/>
              <p:nvPr userDrawn="1"/>
            </p:nvSpPr>
            <p:spPr>
              <a:xfrm>
                <a:off x="11773281" y="4769631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BF0A6BB4-5BA8-9C51-52B0-617681CE847F}"/>
                  </a:ext>
                </a:extLst>
              </p:cNvPr>
              <p:cNvSpPr/>
              <p:nvPr userDrawn="1"/>
            </p:nvSpPr>
            <p:spPr>
              <a:xfrm>
                <a:off x="11773281" y="5379230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202B3106-B71D-C2FB-16B2-E5DE889E315A}"/>
              </a:ext>
            </a:extLst>
          </p:cNvPr>
          <p:cNvGrpSpPr/>
          <p:nvPr userDrawn="1"/>
        </p:nvGrpSpPr>
        <p:grpSpPr>
          <a:xfrm rot="5400000">
            <a:off x="4613117" y="4224683"/>
            <a:ext cx="375462" cy="865217"/>
            <a:chOff x="10482363" y="1112037"/>
            <a:chExt cx="1501847" cy="3459963"/>
          </a:xfrm>
          <a:solidFill>
            <a:srgbClr val="00C6C2"/>
          </a:solidFill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CE0B4B3E-C3BB-DF63-61FB-1318B4037458}"/>
                </a:ext>
              </a:extLst>
            </p:cNvPr>
            <p:cNvGrpSpPr/>
            <p:nvPr userDrawn="1"/>
          </p:nvGrpSpPr>
          <p:grpSpPr>
            <a:xfrm>
              <a:off x="11773281" y="1112037"/>
              <a:ext cx="210929" cy="3459963"/>
              <a:chOff x="11773281" y="1112037"/>
              <a:chExt cx="277029" cy="4544222"/>
            </a:xfrm>
            <a:grpFill/>
          </p:grpSpPr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DDA7AF9C-3A8E-D186-27CF-AEDE6BA8F396}"/>
                  </a:ext>
                </a:extLst>
              </p:cNvPr>
              <p:cNvSpPr/>
              <p:nvPr userDrawn="1"/>
            </p:nvSpPr>
            <p:spPr>
              <a:xfrm>
                <a:off x="11773281" y="1112037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AD20F1ED-C53B-3C10-5B7F-4BF778B878DA}"/>
                  </a:ext>
                </a:extLst>
              </p:cNvPr>
              <p:cNvSpPr/>
              <p:nvPr userDrawn="1"/>
            </p:nvSpPr>
            <p:spPr>
              <a:xfrm>
                <a:off x="11773281" y="1721636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5B7AE5F4-625C-9E2D-1E79-E644D876F563}"/>
                  </a:ext>
                </a:extLst>
              </p:cNvPr>
              <p:cNvSpPr/>
              <p:nvPr userDrawn="1"/>
            </p:nvSpPr>
            <p:spPr>
              <a:xfrm>
                <a:off x="11773281" y="2331235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21D0738C-03F5-3FB5-BC25-117626EACA4E}"/>
                  </a:ext>
                </a:extLst>
              </p:cNvPr>
              <p:cNvSpPr/>
              <p:nvPr userDrawn="1"/>
            </p:nvSpPr>
            <p:spPr>
              <a:xfrm>
                <a:off x="11773281" y="2940834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E3684297-952A-FA36-D2F0-33ECC8EAD345}"/>
                  </a:ext>
                </a:extLst>
              </p:cNvPr>
              <p:cNvSpPr/>
              <p:nvPr userDrawn="1"/>
            </p:nvSpPr>
            <p:spPr>
              <a:xfrm>
                <a:off x="11773281" y="3550433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F52D04E9-1F60-B544-1075-7B2E2A98CC7A}"/>
                  </a:ext>
                </a:extLst>
              </p:cNvPr>
              <p:cNvSpPr/>
              <p:nvPr userDrawn="1"/>
            </p:nvSpPr>
            <p:spPr>
              <a:xfrm>
                <a:off x="11773281" y="4160032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07C3B980-489C-3CDF-D8B6-E7450BC0E6EA}"/>
                  </a:ext>
                </a:extLst>
              </p:cNvPr>
              <p:cNvSpPr/>
              <p:nvPr userDrawn="1"/>
            </p:nvSpPr>
            <p:spPr>
              <a:xfrm>
                <a:off x="11773281" y="4769631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D975B770-AA7C-FE71-46BE-723E8F48E8AC}"/>
                  </a:ext>
                </a:extLst>
              </p:cNvPr>
              <p:cNvSpPr/>
              <p:nvPr userDrawn="1"/>
            </p:nvSpPr>
            <p:spPr>
              <a:xfrm>
                <a:off x="11773281" y="5379230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B8AFD17E-D5DD-7CB8-1B2F-755BA0EA41DE}"/>
                </a:ext>
              </a:extLst>
            </p:cNvPr>
            <p:cNvGrpSpPr/>
            <p:nvPr userDrawn="1"/>
          </p:nvGrpSpPr>
          <p:grpSpPr>
            <a:xfrm>
              <a:off x="11342975" y="1112037"/>
              <a:ext cx="210929" cy="3459963"/>
              <a:chOff x="11773281" y="1112037"/>
              <a:chExt cx="277029" cy="4544222"/>
            </a:xfrm>
            <a:grpFill/>
          </p:grpSpPr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9EA48D90-D0E6-6CB9-BD30-FFA512CC2A9A}"/>
                  </a:ext>
                </a:extLst>
              </p:cNvPr>
              <p:cNvSpPr/>
              <p:nvPr userDrawn="1"/>
            </p:nvSpPr>
            <p:spPr>
              <a:xfrm>
                <a:off x="11773281" y="1112037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95FD16E2-D6BB-80C4-E6B7-0F7398493E8E}"/>
                  </a:ext>
                </a:extLst>
              </p:cNvPr>
              <p:cNvSpPr/>
              <p:nvPr userDrawn="1"/>
            </p:nvSpPr>
            <p:spPr>
              <a:xfrm>
                <a:off x="11773281" y="1721636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1EF08551-E3F9-4CD2-A724-3D8A8F7CDC87}"/>
                  </a:ext>
                </a:extLst>
              </p:cNvPr>
              <p:cNvSpPr/>
              <p:nvPr userDrawn="1"/>
            </p:nvSpPr>
            <p:spPr>
              <a:xfrm>
                <a:off x="11773281" y="2331235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0F03CE2F-3416-B829-7361-FC76C1479FA7}"/>
                  </a:ext>
                </a:extLst>
              </p:cNvPr>
              <p:cNvSpPr/>
              <p:nvPr userDrawn="1"/>
            </p:nvSpPr>
            <p:spPr>
              <a:xfrm>
                <a:off x="11773281" y="2940834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3FD7C508-B6E8-0B37-FDA6-603FE05FC87B}"/>
                  </a:ext>
                </a:extLst>
              </p:cNvPr>
              <p:cNvSpPr/>
              <p:nvPr userDrawn="1"/>
            </p:nvSpPr>
            <p:spPr>
              <a:xfrm>
                <a:off x="11773281" y="3550433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2557D340-EAD9-DD99-7CE9-89F5894B059E}"/>
                  </a:ext>
                </a:extLst>
              </p:cNvPr>
              <p:cNvSpPr/>
              <p:nvPr userDrawn="1"/>
            </p:nvSpPr>
            <p:spPr>
              <a:xfrm>
                <a:off x="11773281" y="4160032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DB2519C5-9C97-0885-AE23-3DED1037B41C}"/>
                  </a:ext>
                </a:extLst>
              </p:cNvPr>
              <p:cNvSpPr/>
              <p:nvPr userDrawn="1"/>
            </p:nvSpPr>
            <p:spPr>
              <a:xfrm>
                <a:off x="11773281" y="4769631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0AE22464-5DBE-A174-4593-C04117185821}"/>
                  </a:ext>
                </a:extLst>
              </p:cNvPr>
              <p:cNvSpPr/>
              <p:nvPr userDrawn="1"/>
            </p:nvSpPr>
            <p:spPr>
              <a:xfrm>
                <a:off x="11773281" y="5379230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CDDF7564-3943-C4D6-1392-6434B8320D64}"/>
                </a:ext>
              </a:extLst>
            </p:cNvPr>
            <p:cNvGrpSpPr/>
            <p:nvPr userDrawn="1"/>
          </p:nvGrpSpPr>
          <p:grpSpPr>
            <a:xfrm>
              <a:off x="10912669" y="1112037"/>
              <a:ext cx="210929" cy="3459963"/>
              <a:chOff x="11773281" y="1112037"/>
              <a:chExt cx="277029" cy="4544222"/>
            </a:xfrm>
            <a:grpFill/>
          </p:grpSpPr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79A72C29-7666-6BCA-2859-11561AEA53CA}"/>
                  </a:ext>
                </a:extLst>
              </p:cNvPr>
              <p:cNvSpPr/>
              <p:nvPr userDrawn="1"/>
            </p:nvSpPr>
            <p:spPr>
              <a:xfrm>
                <a:off x="11773281" y="1112037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766AD9BF-0F5D-9AEA-00BA-2BD1DE6FB565}"/>
                  </a:ext>
                </a:extLst>
              </p:cNvPr>
              <p:cNvSpPr/>
              <p:nvPr userDrawn="1"/>
            </p:nvSpPr>
            <p:spPr>
              <a:xfrm>
                <a:off x="11773281" y="1721636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FA164611-8388-5038-3FB3-E115E60FC0E2}"/>
                  </a:ext>
                </a:extLst>
              </p:cNvPr>
              <p:cNvSpPr/>
              <p:nvPr userDrawn="1"/>
            </p:nvSpPr>
            <p:spPr>
              <a:xfrm>
                <a:off x="11773281" y="2331235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E8423EA9-F21A-4432-92B2-76E07A656451}"/>
                  </a:ext>
                </a:extLst>
              </p:cNvPr>
              <p:cNvSpPr/>
              <p:nvPr userDrawn="1"/>
            </p:nvSpPr>
            <p:spPr>
              <a:xfrm>
                <a:off x="11773281" y="2940834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DAFD1814-7318-6B17-C5FF-4285C955DA0C}"/>
                  </a:ext>
                </a:extLst>
              </p:cNvPr>
              <p:cNvSpPr/>
              <p:nvPr userDrawn="1"/>
            </p:nvSpPr>
            <p:spPr>
              <a:xfrm>
                <a:off x="11773281" y="3550433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1E6AF944-F84A-327B-E6C6-857046A1FD1E}"/>
                  </a:ext>
                </a:extLst>
              </p:cNvPr>
              <p:cNvSpPr/>
              <p:nvPr userDrawn="1"/>
            </p:nvSpPr>
            <p:spPr>
              <a:xfrm>
                <a:off x="11773281" y="4160032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87473022-172E-9DE7-A326-1E18CC044E09}"/>
                  </a:ext>
                </a:extLst>
              </p:cNvPr>
              <p:cNvSpPr/>
              <p:nvPr userDrawn="1"/>
            </p:nvSpPr>
            <p:spPr>
              <a:xfrm>
                <a:off x="11773281" y="4769631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F53B98FB-B280-35C7-9C30-8A82216C84FF}"/>
                  </a:ext>
                </a:extLst>
              </p:cNvPr>
              <p:cNvSpPr/>
              <p:nvPr userDrawn="1"/>
            </p:nvSpPr>
            <p:spPr>
              <a:xfrm>
                <a:off x="11773281" y="5379230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EC3D69D7-A51F-AEC3-EC08-7BD8B27B9AE1}"/>
                </a:ext>
              </a:extLst>
            </p:cNvPr>
            <p:cNvGrpSpPr/>
            <p:nvPr userDrawn="1"/>
          </p:nvGrpSpPr>
          <p:grpSpPr>
            <a:xfrm>
              <a:off x="10482363" y="1112037"/>
              <a:ext cx="210929" cy="3459963"/>
              <a:chOff x="11773281" y="1112037"/>
              <a:chExt cx="277029" cy="4544222"/>
            </a:xfrm>
            <a:grpFill/>
          </p:grpSpPr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03A12DEF-BD26-327F-A849-B205CCA3A6F5}"/>
                  </a:ext>
                </a:extLst>
              </p:cNvPr>
              <p:cNvSpPr/>
              <p:nvPr userDrawn="1"/>
            </p:nvSpPr>
            <p:spPr>
              <a:xfrm>
                <a:off x="11773281" y="1112037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07E3A91E-DC6F-D5D0-639A-67B35CD64482}"/>
                  </a:ext>
                </a:extLst>
              </p:cNvPr>
              <p:cNvSpPr/>
              <p:nvPr userDrawn="1"/>
            </p:nvSpPr>
            <p:spPr>
              <a:xfrm>
                <a:off x="11773281" y="1721636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C88DB4EA-9A4D-93C8-6F9E-E323930B0F13}"/>
                  </a:ext>
                </a:extLst>
              </p:cNvPr>
              <p:cNvSpPr/>
              <p:nvPr userDrawn="1"/>
            </p:nvSpPr>
            <p:spPr>
              <a:xfrm>
                <a:off x="11773281" y="2331235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9AE7977B-8BEE-9423-75C4-CA57A3753B2E}"/>
                  </a:ext>
                </a:extLst>
              </p:cNvPr>
              <p:cNvSpPr/>
              <p:nvPr userDrawn="1"/>
            </p:nvSpPr>
            <p:spPr>
              <a:xfrm>
                <a:off x="11773281" y="2940834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E20081EB-2274-2C69-CEF5-4BBC203F358D}"/>
                  </a:ext>
                </a:extLst>
              </p:cNvPr>
              <p:cNvSpPr/>
              <p:nvPr userDrawn="1"/>
            </p:nvSpPr>
            <p:spPr>
              <a:xfrm>
                <a:off x="11773281" y="3550433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14486B19-65F9-A01B-2861-338108E1AE17}"/>
                  </a:ext>
                </a:extLst>
              </p:cNvPr>
              <p:cNvSpPr/>
              <p:nvPr userDrawn="1"/>
            </p:nvSpPr>
            <p:spPr>
              <a:xfrm>
                <a:off x="11773281" y="4160032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54B3B88C-8914-187E-452C-271CA4C9F742}"/>
                  </a:ext>
                </a:extLst>
              </p:cNvPr>
              <p:cNvSpPr/>
              <p:nvPr userDrawn="1"/>
            </p:nvSpPr>
            <p:spPr>
              <a:xfrm>
                <a:off x="11773281" y="4769631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57590031-83E4-B3DC-2DB8-175F7F474CCA}"/>
                  </a:ext>
                </a:extLst>
              </p:cNvPr>
              <p:cNvSpPr/>
              <p:nvPr userDrawn="1"/>
            </p:nvSpPr>
            <p:spPr>
              <a:xfrm>
                <a:off x="11773281" y="5379230"/>
                <a:ext cx="277029" cy="277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sp>
        <p:nvSpPr>
          <p:cNvPr id="153" name="Rounded Rectangle 152">
            <a:extLst>
              <a:ext uri="{FF2B5EF4-FFF2-40B4-BE49-F238E27FC236}">
                <a16:creationId xmlns:a16="http://schemas.microsoft.com/office/drawing/2014/main" id="{0D9850B1-3A24-62E2-F4E2-F82E939BE95B}"/>
              </a:ext>
            </a:extLst>
          </p:cNvPr>
          <p:cNvSpPr/>
          <p:nvPr userDrawn="1"/>
        </p:nvSpPr>
        <p:spPr>
          <a:xfrm>
            <a:off x="548783" y="651045"/>
            <a:ext cx="4479130" cy="4006246"/>
          </a:xfrm>
          <a:prstGeom prst="roundRect">
            <a:avLst/>
          </a:prstGeom>
          <a:solidFill>
            <a:srgbClr val="BFF1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997164637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AABF-E351-C97C-DE86-6ACF2A75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A146E-FD7E-505F-8ED6-03C83298C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0FA10-2A85-75BD-2548-F2823A4E0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4106-9B9B-36FA-A44F-1666690AE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C93AA-9FE2-B581-5F56-625E1BC4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6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B9D5B-8E6B-67FB-9822-9344A41FC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282DA-6569-D94D-0E6B-9D672DA29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FA13B-89BA-FBC5-A3B2-CD82D19F4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9192A-6F45-0F4C-8B6E-2ACA8CAD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6ED55-3083-BB01-39E1-2171D0C1A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8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596F6-D6FF-CA58-DB73-C95596F5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1AA9E-49B9-B597-F8E1-4D62C9403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5F59B7-10C4-BFF5-0B85-5AB3670CD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838B0-B606-5FD7-DB0C-8EAB2CD7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2AD48-B2B9-C777-2C35-C18D0C645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A09720-2EE4-375C-196E-A33E8302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9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A11EA-29B1-8414-EB65-8E6333C8B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B656-77A8-2EA5-C712-67020C009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B42FA-4763-5AE9-1C76-45F2C4FC1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58F38C-FCEE-01ED-6110-D23A12D74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8A38E-D860-5303-098F-9B55F99F2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5CD7D6-40EF-A919-A8C3-786B3B5A9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3A35-A6AB-0369-6733-1E1944C9B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865DB0-19FD-4F74-9549-3FD655AA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2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4C5B5-A62D-8283-79FB-F068F6A0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071452-903D-F4BB-275D-7F65A17C5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BC1D8-7BBC-5DF1-70C8-EB84DDA36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3F407-2B4A-4298-3FFF-8F190385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EEC57A-B082-1E30-317C-CECD1A43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13066E-F281-C7A8-2157-751DBAAD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26E53-BF58-7BCC-72A2-28624B6C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3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240DA-43D8-D3B5-D393-DB30E8A5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C9930-F88E-08E9-F11E-D1C091585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ABA3F-C7AA-FC07-78A0-B412B94E5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66041-33DC-278E-0AEF-4945CED3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C0B92-0605-3D8D-07F6-D9DDD1F3E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AC20A-EC9B-0AB2-0E60-F15693F04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4F5D3-6EFE-5464-5C2B-49E771605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03D0-1B41-DBD7-5D6F-A4D21D68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56E72-02D5-EBBE-17EF-1D6EBC2FF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16D20-0CDB-A75C-7846-3009C2CD2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B12A5-23B6-AA5F-EC47-59FFD515D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FAF4F-49CE-02A5-9044-7BD3538A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9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11941B-9A5C-4491-D76E-22D88915C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46A64-1A56-DACA-6FB7-431ED644F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EA7E2-C8C6-3570-8A5B-639023A1F3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A349C1-970A-470C-9EC0-DEDD732583C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AC390-FE5F-2FC6-81C3-6749EF4DD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442B3-7B82-5137-04A7-9ADA1BD25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FC5E3F-A6FA-4E22-9641-FC911DDA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5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DB5D3-3588-71E7-9F28-00FE7A0B9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A11B574-1283-0A3E-F887-9848F5571DE8}"/>
              </a:ext>
            </a:extLst>
          </p:cNvPr>
          <p:cNvSpPr txBox="1"/>
          <p:nvPr/>
        </p:nvSpPr>
        <p:spPr>
          <a:xfrm>
            <a:off x="5497132" y="542946"/>
            <a:ext cx="6547104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b="1" spc="300" dirty="0">
                <a:solidFill>
                  <a:srgbClr val="DC0962"/>
                </a:solidFill>
                <a:latin typeface="Franklin Gothic Medium" panose="020B0603020102020204" pitchFamily="34" charset="0"/>
                <a:ea typeface="Poppins SemiBold" charset="0"/>
                <a:cs typeface="Poppins SemiBold" charset="0"/>
              </a:rPr>
              <a:t>SCAN THE QR CODES &amp; TAKE ACTION! </a:t>
            </a:r>
          </a:p>
        </p:txBody>
      </p:sp>
      <p:sp>
        <p:nvSpPr>
          <p:cNvPr id="6" name="Rounded Rectangle 1">
            <a:extLst>
              <a:ext uri="{FF2B5EF4-FFF2-40B4-BE49-F238E27FC236}">
                <a16:creationId xmlns:a16="http://schemas.microsoft.com/office/drawing/2014/main" id="{E41B6737-FCE3-AA10-73A3-3561BE93EE4D}"/>
              </a:ext>
            </a:extLst>
          </p:cNvPr>
          <p:cNvSpPr/>
          <p:nvPr/>
        </p:nvSpPr>
        <p:spPr>
          <a:xfrm>
            <a:off x="8836618" y="2020096"/>
            <a:ext cx="1219200" cy="1179286"/>
          </a:xfrm>
          <a:prstGeom prst="roundRect">
            <a:avLst>
              <a:gd name="adj" fmla="val 5892"/>
            </a:avLst>
          </a:prstGeom>
          <a:solidFill>
            <a:srgbClr val="C9EA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9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F7D0AE-C58B-7AEC-8EB9-5CAC794929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475" y="2085954"/>
            <a:ext cx="703803" cy="703128"/>
          </a:xfrm>
          <a:prstGeom prst="rect">
            <a:avLst/>
          </a:prstGeom>
        </p:spPr>
      </p:pic>
      <p:pic>
        <p:nvPicPr>
          <p:cNvPr id="9" name="Graphic 3">
            <a:extLst>
              <a:ext uri="{FF2B5EF4-FFF2-40B4-BE49-F238E27FC236}">
                <a16:creationId xmlns:a16="http://schemas.microsoft.com/office/drawing/2014/main" id="{D4FFFBAC-2EC8-76BF-73B2-7A232A5863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75310" y="2844791"/>
            <a:ext cx="925227" cy="274341"/>
          </a:xfrm>
          <a:prstGeom prst="rect">
            <a:avLst/>
          </a:prstGeom>
        </p:spPr>
      </p:pic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558D170C-8A64-50BB-895E-1A278E2A8430}"/>
              </a:ext>
            </a:extLst>
          </p:cNvPr>
          <p:cNvSpPr/>
          <p:nvPr/>
        </p:nvSpPr>
        <p:spPr>
          <a:xfrm>
            <a:off x="10313516" y="2013943"/>
            <a:ext cx="1219200" cy="1185439"/>
          </a:xfrm>
          <a:prstGeom prst="roundRect">
            <a:avLst>
              <a:gd name="adj" fmla="val 5892"/>
            </a:avLst>
          </a:prstGeom>
          <a:solidFill>
            <a:srgbClr val="C9EA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90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F52070B-B6D8-9ED6-A298-E88F4C0BA9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71215" y="2065017"/>
            <a:ext cx="703803" cy="703128"/>
          </a:xfrm>
          <a:prstGeom prst="rect">
            <a:avLst/>
          </a:prstGeom>
        </p:spPr>
      </p:pic>
      <p:pic>
        <p:nvPicPr>
          <p:cNvPr id="12" name="Graphic 5">
            <a:extLst>
              <a:ext uri="{FF2B5EF4-FFF2-40B4-BE49-F238E27FC236}">
                <a16:creationId xmlns:a16="http://schemas.microsoft.com/office/drawing/2014/main" id="{A4E5ACB6-0823-5257-E46E-C4331363AB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52050" y="2841634"/>
            <a:ext cx="942133" cy="27203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65E511F-D2BD-E387-4B61-930ECF8321F4}"/>
              </a:ext>
            </a:extLst>
          </p:cNvPr>
          <p:cNvSpPr txBox="1"/>
          <p:nvPr/>
        </p:nvSpPr>
        <p:spPr>
          <a:xfrm>
            <a:off x="5778145" y="2173776"/>
            <a:ext cx="291993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the Wellworks For You Mobile App Today</a:t>
            </a:r>
            <a:r>
              <a:rPr lang="en-US" sz="2000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endParaRPr lang="en-US" sz="9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A43C464-31BE-7716-251F-3540A323A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865" y="4146684"/>
            <a:ext cx="1617486" cy="161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4A5F783-0F40-8983-D772-2B46C39C6EE5}"/>
              </a:ext>
            </a:extLst>
          </p:cNvPr>
          <p:cNvSpPr txBox="1"/>
          <p:nvPr/>
        </p:nvSpPr>
        <p:spPr>
          <a:xfrm>
            <a:off x="5580895" y="3512353"/>
            <a:ext cx="2814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Looking to customize your program or add an incentive?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10EBA7-7696-A66A-3564-47D621C17B33}"/>
              </a:ext>
            </a:extLst>
          </p:cNvPr>
          <p:cNvSpPr/>
          <p:nvPr/>
        </p:nvSpPr>
        <p:spPr>
          <a:xfrm>
            <a:off x="5497132" y="1916791"/>
            <a:ext cx="6547103" cy="1353312"/>
          </a:xfrm>
          <a:prstGeom prst="rect">
            <a:avLst/>
          </a:prstGeom>
          <a:noFill/>
          <a:ln w="57150">
            <a:solidFill>
              <a:srgbClr val="BFF1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1B1B55-B1DE-B0EF-3D8B-A6E4FDF4846C}"/>
              </a:ext>
            </a:extLst>
          </p:cNvPr>
          <p:cNvSpPr/>
          <p:nvPr/>
        </p:nvSpPr>
        <p:spPr>
          <a:xfrm>
            <a:off x="5497132" y="3429000"/>
            <a:ext cx="2898648" cy="2542032"/>
          </a:xfrm>
          <a:prstGeom prst="rect">
            <a:avLst/>
          </a:prstGeom>
          <a:noFill/>
          <a:ln w="57150">
            <a:solidFill>
              <a:srgbClr val="BFF1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7CCEE34-4908-7077-2794-C0D3CAA56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878" y="4268340"/>
            <a:ext cx="1626343" cy="16077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C1BFA65-951A-2FD7-C1B6-EF6FB0911269}"/>
              </a:ext>
            </a:extLst>
          </p:cNvPr>
          <p:cNvSpPr txBox="1"/>
          <p:nvPr/>
        </p:nvSpPr>
        <p:spPr>
          <a:xfrm>
            <a:off x="8621047" y="3441632"/>
            <a:ext cx="3423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Employer Registration for April Walking Challenge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1C7AF3-3E3D-1FC4-C022-29EF4CE8267E}"/>
              </a:ext>
            </a:extLst>
          </p:cNvPr>
          <p:cNvSpPr/>
          <p:nvPr/>
        </p:nvSpPr>
        <p:spPr>
          <a:xfrm>
            <a:off x="8671113" y="3429000"/>
            <a:ext cx="3373122" cy="2542032"/>
          </a:xfrm>
          <a:prstGeom prst="rect">
            <a:avLst/>
          </a:prstGeom>
          <a:noFill/>
          <a:ln w="57150">
            <a:solidFill>
              <a:srgbClr val="BFF1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7694B1-9378-708A-829C-778B116B54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6779" y="4946904"/>
            <a:ext cx="3773809" cy="92915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F81995-FE1C-F68E-283E-A1EE75EEC35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57043" y="705980"/>
            <a:ext cx="2827898" cy="208310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C48E803-DE80-EE5A-52BA-367A8BC2C36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3125" y="2973906"/>
            <a:ext cx="4382488" cy="117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1716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3275E8ED9ED1408330D9719D08F5F5" ma:contentTypeVersion="12" ma:contentTypeDescription="Create a new document." ma:contentTypeScope="" ma:versionID="1ad9a03748e58c041698483d8d2efd39">
  <xsd:schema xmlns:xsd="http://www.w3.org/2001/XMLSchema" xmlns:xs="http://www.w3.org/2001/XMLSchema" xmlns:p="http://schemas.microsoft.com/office/2006/metadata/properties" xmlns:ns2="37b66e81-9f02-4ca2-9b1b-3bff3179a4d3" xmlns:ns3="ed46c018-320c-458e-b7a0-53d043bd7b7a" targetNamespace="http://schemas.microsoft.com/office/2006/metadata/properties" ma:root="true" ma:fieldsID="ffc5b567837fb3507d40f9745989b1a5" ns2:_="" ns3:_="">
    <xsd:import namespace="37b66e81-9f02-4ca2-9b1b-3bff3179a4d3"/>
    <xsd:import namespace="ed46c018-320c-458e-b7a0-53d043bd7b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66e81-9f02-4ca2-9b1b-3bff3179a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8f9e939-d534-4f71-907e-9b2d3f0ad4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46c018-320c-458e-b7a0-53d043bd7b7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887500b-2882-4256-87a0-2acc362c28ad}" ma:internalName="TaxCatchAll" ma:showField="CatchAllData" ma:web="ed46c018-320c-458e-b7a0-53d043bd7b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b66e81-9f02-4ca2-9b1b-3bff3179a4d3">
      <Terms xmlns="http://schemas.microsoft.com/office/infopath/2007/PartnerControls"/>
    </lcf76f155ced4ddcb4097134ff3c332f>
    <TaxCatchAll xmlns="ed46c018-320c-458e-b7a0-53d043bd7b7a" xsi:nil="true"/>
  </documentManagement>
</p:properties>
</file>

<file path=customXml/itemProps1.xml><?xml version="1.0" encoding="utf-8"?>
<ds:datastoreItem xmlns:ds="http://schemas.openxmlformats.org/officeDocument/2006/customXml" ds:itemID="{5C01225D-2718-4765-848E-1882810C68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b66e81-9f02-4ca2-9b1b-3bff3179a4d3"/>
    <ds:schemaRef ds:uri="ed46c018-320c-458e-b7a0-53d043bd7b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E072A4-438F-45E6-854F-2136CEB7DD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274740-37D7-4B29-85D7-AFFA44DAA8E5}">
  <ds:schemaRefs>
    <ds:schemaRef ds:uri="http://purl.org/dc/terms/"/>
    <ds:schemaRef ds:uri="37b66e81-9f02-4ca2-9b1b-3bff3179a4d3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d46c018-320c-458e-b7a0-53d043bd7b7a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Pamela Connelly</dc:creator>
  <cp:lastModifiedBy>Pamela Connelly</cp:lastModifiedBy>
  <cp:revision>2</cp:revision>
  <dcterms:created xsi:type="dcterms:W3CDTF">2025-02-26T19:56:33Z</dcterms:created>
  <dcterms:modified xsi:type="dcterms:W3CDTF">2025-02-27T13:49:21Z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0x010100ED3275E8ED9ED1408330D9719D08F5F5</vt:lpwstr>
  </property>
  <property fmtid="{D5CDD505-2E9C-101B-9397-08002B2CF9AE}" pid="3" name="MediaServiceImageTags">
    <vt:lpwstr/>
  </property>
</Properties>
</file>