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93" r:id="rId6"/>
  </p:sldMasterIdLst>
  <p:notesMasterIdLst>
    <p:notesMasterId r:id="rId22"/>
  </p:notesMasterIdLst>
  <p:handoutMasterIdLst>
    <p:handoutMasterId r:id="rId23"/>
  </p:handoutMasterIdLst>
  <p:sldIdLst>
    <p:sldId id="467" r:id="rId7"/>
    <p:sldId id="469" r:id="rId8"/>
    <p:sldId id="515" r:id="rId9"/>
    <p:sldId id="513" r:id="rId10"/>
    <p:sldId id="514" r:id="rId11"/>
    <p:sldId id="521" r:id="rId12"/>
    <p:sldId id="518" r:id="rId13"/>
    <p:sldId id="516" r:id="rId14"/>
    <p:sldId id="457" r:id="rId15"/>
    <p:sldId id="502" r:id="rId16"/>
    <p:sldId id="507" r:id="rId17"/>
    <p:sldId id="491" r:id="rId18"/>
    <p:sldId id="454" r:id="rId19"/>
    <p:sldId id="490" r:id="rId20"/>
    <p:sldId id="505" r:id="rId21"/>
  </p:sldIdLst>
  <p:sldSz cx="10058400" cy="7772400"/>
  <p:notesSz cx="9601200" cy="7315200"/>
  <p:custDataLst>
    <p:tags r:id="rId24"/>
  </p:custDataLst>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6">
          <p15:clr>
            <a:srgbClr val="A4A3A4"/>
          </p15:clr>
        </p15:guide>
        <p15:guide id="2" orient="horz" pos="4512" userDrawn="1">
          <p15:clr>
            <a:srgbClr val="A4A3A4"/>
          </p15:clr>
        </p15:guide>
        <p15:guide id="3" orient="horz" pos="142">
          <p15:clr>
            <a:srgbClr val="A4A3A4"/>
          </p15:clr>
        </p15:guide>
        <p15:guide id="4" orient="horz" pos="4776" userDrawn="1">
          <p15:clr>
            <a:srgbClr val="A4A3A4"/>
          </p15:clr>
        </p15:guide>
        <p15:guide id="5" orient="horz" pos="1008" userDrawn="1">
          <p15:clr>
            <a:srgbClr val="A4A3A4"/>
          </p15:clr>
        </p15:guide>
        <p15:guide id="6" orient="horz" pos="564">
          <p15:clr>
            <a:srgbClr val="A4A3A4"/>
          </p15:clr>
        </p15:guide>
        <p15:guide id="7" orient="horz" pos="1242">
          <p15:clr>
            <a:srgbClr val="A4A3A4"/>
          </p15:clr>
        </p15:guide>
        <p15:guide id="8" pos="288" userDrawn="1">
          <p15:clr>
            <a:srgbClr val="A4A3A4"/>
          </p15:clr>
        </p15:guide>
        <p15:guide id="9" pos="5408">
          <p15:clr>
            <a:srgbClr val="A4A3A4"/>
          </p15:clr>
        </p15:guide>
      </p15:sldGuideLst>
    </p:ext>
    <p:ext uri="{2D200454-40CA-4A62-9FC3-DE9A4176ACB9}">
      <p15:notesGuideLst xmlns:p15="http://schemas.microsoft.com/office/powerpoint/2012/main">
        <p15:guide id="1" orient="horz" pos="2304" userDrawn="1">
          <p15:clr>
            <a:srgbClr val="A4A3A4"/>
          </p15:clr>
        </p15:guide>
        <p15:guide id="2" pos="30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97B5"/>
    <a:srgbClr val="4A4F55"/>
    <a:srgbClr val="D9DCDE"/>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6265" autoAdjust="0"/>
  </p:normalViewPr>
  <p:slideViewPr>
    <p:cSldViewPr snapToGrid="0">
      <p:cViewPr varScale="1">
        <p:scale>
          <a:sx n="58" d="100"/>
          <a:sy n="58" d="100"/>
        </p:scale>
        <p:origin x="1196" y="48"/>
      </p:cViewPr>
      <p:guideLst>
        <p:guide orient="horz" pos="376"/>
        <p:guide orient="horz" pos="4512"/>
        <p:guide orient="horz" pos="142"/>
        <p:guide orient="horz" pos="4776"/>
        <p:guide orient="horz" pos="1008"/>
        <p:guide orient="horz" pos="564"/>
        <p:guide orient="horz" pos="1242"/>
        <p:guide pos="288"/>
        <p:guide pos="540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87" d="100"/>
          <a:sy n="87" d="100"/>
        </p:scale>
        <p:origin x="1818" y="66"/>
      </p:cViewPr>
      <p:guideLst>
        <p:guide orient="horz" pos="2304"/>
        <p:guide pos="3024"/>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36" tIns="48317" rIns="96636" bIns="48317" rtlCol="0"/>
          <a:lstStyle>
            <a:lvl1pPr algn="l">
              <a:defRPr sz="1200"/>
            </a:lvl1pPr>
          </a:lstStyle>
          <a:p>
            <a:endParaRPr lang="en-US" dirty="0"/>
          </a:p>
        </p:txBody>
      </p:sp>
      <p:sp>
        <p:nvSpPr>
          <p:cNvPr id="3" name="Date Placeholder 2"/>
          <p:cNvSpPr>
            <a:spLocks noGrp="1"/>
          </p:cNvSpPr>
          <p:nvPr>
            <p:ph type="dt" sz="quarter" idx="1"/>
          </p:nvPr>
        </p:nvSpPr>
        <p:spPr>
          <a:xfrm>
            <a:off x="5438460" y="0"/>
            <a:ext cx="4160520" cy="365760"/>
          </a:xfrm>
          <a:prstGeom prst="rect">
            <a:avLst/>
          </a:prstGeom>
        </p:spPr>
        <p:txBody>
          <a:bodyPr vert="horz" lIns="96636" tIns="48317" rIns="96636" bIns="48317" rtlCol="0"/>
          <a:lstStyle>
            <a:lvl1pPr algn="r">
              <a:defRPr sz="1200"/>
            </a:lvl1pPr>
          </a:lstStyle>
          <a:p>
            <a:fld id="{89863D15-AD24-D64B-8D4E-E892686AF79E}" type="datetime1">
              <a:rPr lang="en-US" smtClean="0"/>
              <a:t>7/27/2022</a:t>
            </a:fld>
            <a:endParaRPr lang="en-US" dirty="0"/>
          </a:p>
        </p:txBody>
      </p:sp>
      <p:sp>
        <p:nvSpPr>
          <p:cNvPr id="4" name="Footer Placeholder 3"/>
          <p:cNvSpPr>
            <a:spLocks noGrp="1"/>
          </p:cNvSpPr>
          <p:nvPr>
            <p:ph type="ftr" sz="quarter" idx="2"/>
          </p:nvPr>
        </p:nvSpPr>
        <p:spPr>
          <a:xfrm>
            <a:off x="0" y="6948171"/>
            <a:ext cx="4160520" cy="365760"/>
          </a:xfrm>
          <a:prstGeom prst="rect">
            <a:avLst/>
          </a:prstGeom>
        </p:spPr>
        <p:txBody>
          <a:bodyPr vert="horz" lIns="96636" tIns="48317" rIns="96636" bIns="48317" rtlCol="0" anchor="b"/>
          <a:lstStyle>
            <a:lvl1pPr algn="l">
              <a:defRPr sz="1200"/>
            </a:lvl1pPr>
          </a:lstStyle>
          <a:p>
            <a:endParaRPr lang="en-US" dirty="0"/>
          </a:p>
        </p:txBody>
      </p:sp>
      <p:sp>
        <p:nvSpPr>
          <p:cNvPr id="5" name="Slide Number Placeholder 4"/>
          <p:cNvSpPr>
            <a:spLocks noGrp="1"/>
          </p:cNvSpPr>
          <p:nvPr>
            <p:ph type="sldNum" sz="quarter" idx="3"/>
          </p:nvPr>
        </p:nvSpPr>
        <p:spPr>
          <a:xfrm>
            <a:off x="5438460" y="6948171"/>
            <a:ext cx="4160520" cy="365760"/>
          </a:xfrm>
          <a:prstGeom prst="rect">
            <a:avLst/>
          </a:prstGeom>
        </p:spPr>
        <p:txBody>
          <a:bodyPr vert="horz" lIns="96636" tIns="48317" rIns="96636" bIns="48317" rtlCol="0" anchor="b"/>
          <a:lstStyle>
            <a:lvl1pPr algn="r">
              <a:defRPr sz="1200"/>
            </a:lvl1pPr>
          </a:lstStyle>
          <a:p>
            <a:fld id="{3809F343-3C4E-2543-A7A4-864C64739202}" type="slidenum">
              <a:rPr lang="en-US" smtClean="0"/>
              <a:t>‹#›</a:t>
            </a:fld>
            <a:endParaRPr lang="en-US" dirty="0"/>
          </a:p>
        </p:txBody>
      </p:sp>
    </p:spTree>
    <p:extLst>
      <p:ext uri="{BB962C8B-B14F-4D97-AF65-F5344CB8AC3E}">
        <p14:creationId xmlns:p14="http://schemas.microsoft.com/office/powerpoint/2010/main" val="30295080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36" tIns="48317" rIns="96636" bIns="48317" rtlCol="0"/>
          <a:lstStyle>
            <a:lvl1pPr algn="l">
              <a:defRPr sz="1200"/>
            </a:lvl1pPr>
          </a:lstStyle>
          <a:p>
            <a:endParaRPr lang="en-US" dirty="0"/>
          </a:p>
        </p:txBody>
      </p:sp>
      <p:sp>
        <p:nvSpPr>
          <p:cNvPr id="3" name="Date Placeholder 2"/>
          <p:cNvSpPr>
            <a:spLocks noGrp="1"/>
          </p:cNvSpPr>
          <p:nvPr>
            <p:ph type="dt" idx="1"/>
          </p:nvPr>
        </p:nvSpPr>
        <p:spPr>
          <a:xfrm>
            <a:off x="5438460" y="0"/>
            <a:ext cx="4160520" cy="365760"/>
          </a:xfrm>
          <a:prstGeom prst="rect">
            <a:avLst/>
          </a:prstGeom>
        </p:spPr>
        <p:txBody>
          <a:bodyPr vert="horz" lIns="96636" tIns="48317" rIns="96636" bIns="48317" rtlCol="0"/>
          <a:lstStyle>
            <a:lvl1pPr algn="r">
              <a:defRPr sz="1200"/>
            </a:lvl1pPr>
          </a:lstStyle>
          <a:p>
            <a:fld id="{09791DB2-06C5-4E43-BF5C-B22E19CE43D7}" type="datetime1">
              <a:rPr lang="en-US" smtClean="0"/>
              <a:t>7/27/2022</a:t>
            </a:fld>
            <a:endParaRPr lang="en-US" dirty="0"/>
          </a:p>
        </p:txBody>
      </p:sp>
      <p:sp>
        <p:nvSpPr>
          <p:cNvPr id="4" name="Slide Image Placeholder 3"/>
          <p:cNvSpPr>
            <a:spLocks noGrp="1" noRot="1" noChangeAspect="1"/>
          </p:cNvSpPr>
          <p:nvPr>
            <p:ph type="sldImg" idx="2"/>
          </p:nvPr>
        </p:nvSpPr>
        <p:spPr>
          <a:xfrm>
            <a:off x="3025775" y="547688"/>
            <a:ext cx="3549650" cy="2743200"/>
          </a:xfrm>
          <a:prstGeom prst="rect">
            <a:avLst/>
          </a:prstGeom>
          <a:noFill/>
          <a:ln w="12700">
            <a:solidFill>
              <a:prstClr val="black"/>
            </a:solidFill>
          </a:ln>
        </p:spPr>
        <p:txBody>
          <a:bodyPr vert="horz" lIns="96636" tIns="48317" rIns="96636" bIns="48317"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6636" tIns="48317" rIns="96636" bIns="483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36" tIns="48317" rIns="96636" bIns="48317" rtlCol="0" anchor="b"/>
          <a:lstStyle>
            <a:lvl1pPr algn="l">
              <a:defRPr sz="1200"/>
            </a:lvl1pPr>
          </a:lstStyle>
          <a:p>
            <a:endParaRPr lang="en-US" dirty="0"/>
          </a:p>
        </p:txBody>
      </p:sp>
      <p:sp>
        <p:nvSpPr>
          <p:cNvPr id="7" name="Slide Number Placeholder 6"/>
          <p:cNvSpPr>
            <a:spLocks noGrp="1"/>
          </p:cNvSpPr>
          <p:nvPr>
            <p:ph type="sldNum" sz="quarter" idx="5"/>
          </p:nvPr>
        </p:nvSpPr>
        <p:spPr>
          <a:xfrm>
            <a:off x="5438460" y="6948171"/>
            <a:ext cx="4160520" cy="365760"/>
          </a:xfrm>
          <a:prstGeom prst="rect">
            <a:avLst/>
          </a:prstGeom>
        </p:spPr>
        <p:txBody>
          <a:bodyPr vert="horz" lIns="96636" tIns="48317" rIns="96636" bIns="48317" rtlCol="0" anchor="b"/>
          <a:lstStyle>
            <a:lvl1pPr algn="r">
              <a:defRPr sz="1200"/>
            </a:lvl1pPr>
          </a:lstStyle>
          <a:p>
            <a:fld id="{A189E907-5E2F-D24E-AFF0-15EA36313B8D}" type="slidenum">
              <a:rPr lang="en-US" smtClean="0"/>
              <a:t>‹#›</a:t>
            </a:fld>
            <a:endParaRPr lang="en-US" dirty="0"/>
          </a:p>
        </p:txBody>
      </p:sp>
    </p:spTree>
    <p:extLst>
      <p:ext uri="{BB962C8B-B14F-4D97-AF65-F5344CB8AC3E}">
        <p14:creationId xmlns:p14="http://schemas.microsoft.com/office/powerpoint/2010/main" val="652410373"/>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a:t>
            </a:r>
            <a:r>
              <a:rPr lang="en-US" baseline="0" dirty="0"/>
              <a:t> topic is historical beta data</a:t>
            </a:r>
          </a:p>
          <a:p>
            <a:endParaRPr lang="en-US" dirty="0"/>
          </a:p>
          <a:p>
            <a:r>
              <a:rPr lang="en-US" dirty="0"/>
              <a:t>On top of this peer information regarding modeling assumptions, we can now look</a:t>
            </a:r>
            <a:r>
              <a:rPr lang="en-US" baseline="0" dirty="0"/>
              <a:t> at how our specific deposit base behaved recently in both a rising rate and declining rate environment. We went nearly a decade without a full cycle data point, and now we have 2 in 2 years. And regulators expect historical data specific to your customer base to be incorporated into the assumption development process</a:t>
            </a:r>
          </a:p>
          <a:p>
            <a:endParaRPr lang="en-US" baseline="0" dirty="0"/>
          </a:p>
          <a:p>
            <a:r>
              <a:rPr lang="en-US" baseline="0" dirty="0"/>
              <a:t>2 Key observations (at least at the industry-wide </a:t>
            </a:r>
            <a:r>
              <a:rPr lang="en-US" baseline="0" dirty="0" err="1"/>
              <a:t>leve</a:t>
            </a:r>
            <a:r>
              <a:rPr lang="en-US" baseline="0" dirty="0"/>
              <a:t>): </a:t>
            </a:r>
          </a:p>
          <a:p>
            <a:r>
              <a:rPr lang="en-US" baseline="0" dirty="0"/>
              <a:t>First: 39% beta in both rising and declining rate cycles, which is greater than the projections dictated in the OCC data – we under estimated both the increase and decrease to funding costs, as a whole</a:t>
            </a:r>
          </a:p>
          <a:p>
            <a:endParaRPr lang="en-US" baseline="0" dirty="0"/>
          </a:p>
          <a:p>
            <a:r>
              <a:rPr lang="en-US" baseline="0" dirty="0"/>
              <a:t>Secondly: While it took 7 years for cost of funds to bottom out in the last cycle, it has taken just 2 quarters to revisit those levels in this crisis. And I think that brings up an interesting question, and one I don’t have an answer to: while the last cycle was unprecedented in how slow the recovery is… should we expect the same this time? Or if/when a health solution is found, should we be thinking more about an unprecedentedly fast recovery?</a:t>
            </a:r>
            <a:endParaRPr lang="en-US" dirty="0"/>
          </a:p>
        </p:txBody>
      </p:sp>
      <p:sp>
        <p:nvSpPr>
          <p:cNvPr id="4" name="Slide Number Placeholder 3"/>
          <p:cNvSpPr>
            <a:spLocks noGrp="1"/>
          </p:cNvSpPr>
          <p:nvPr>
            <p:ph type="sldNum" sz="quarter" idx="10"/>
          </p:nvPr>
        </p:nvSpPr>
        <p:spPr/>
        <p:txBody>
          <a:bodyPr/>
          <a:lstStyle/>
          <a:p>
            <a:fld id="{A189E907-5E2F-D24E-AFF0-15EA36313B8D}" type="slidenum">
              <a:rPr lang="en-US" smtClean="0"/>
              <a:t>6</a:t>
            </a:fld>
            <a:endParaRPr lang="en-US" dirty="0"/>
          </a:p>
        </p:txBody>
      </p:sp>
    </p:spTree>
    <p:extLst>
      <p:ext uri="{BB962C8B-B14F-4D97-AF65-F5344CB8AC3E}">
        <p14:creationId xmlns:p14="http://schemas.microsoft.com/office/powerpoint/2010/main" val="18286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524502">
              <a:defRPr/>
            </a:pPr>
            <a:fld id="{A189E907-5E2F-D24E-AFF0-15EA36313B8D}" type="slidenum">
              <a:rPr lang="en-US">
                <a:solidFill>
                  <a:prstClr val="black"/>
                </a:solidFill>
                <a:latin typeface="Calibri"/>
              </a:rPr>
              <a:pPr defTabSz="524502">
                <a:defRPr/>
              </a:pPr>
              <a:t>10</a:t>
            </a:fld>
            <a:endParaRPr lang="en-US" dirty="0">
              <a:solidFill>
                <a:prstClr val="black"/>
              </a:solidFill>
              <a:latin typeface="Calibri"/>
            </a:endParaRPr>
          </a:p>
        </p:txBody>
      </p:sp>
    </p:spTree>
    <p:extLst>
      <p:ext uri="{BB962C8B-B14F-4D97-AF65-F5344CB8AC3E}">
        <p14:creationId xmlns:p14="http://schemas.microsoft.com/office/powerpoint/2010/main" val="1683062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28650" y="460375"/>
            <a:ext cx="6078538" cy="4699000"/>
          </a:xfrm>
        </p:spPr>
      </p:sp>
      <p:sp>
        <p:nvSpPr>
          <p:cNvPr id="4" name="Slide Number Placeholder 3"/>
          <p:cNvSpPr>
            <a:spLocks noGrp="1"/>
          </p:cNvSpPr>
          <p:nvPr>
            <p:ph type="sldNum" sz="quarter" idx="10"/>
          </p:nvPr>
        </p:nvSpPr>
        <p:spPr/>
        <p:txBody>
          <a:bodyPr/>
          <a:lstStyle/>
          <a:p>
            <a:fld id="{A189E907-5E2F-D24E-AFF0-15EA36313B8D}" type="slidenum">
              <a:rPr lang="en-US" smtClean="0"/>
              <a:t>13</a:t>
            </a:fld>
            <a:endParaRPr lang="en-US" dirty="0"/>
          </a:p>
        </p:txBody>
      </p:sp>
    </p:spTree>
    <p:extLst>
      <p:ext uri="{BB962C8B-B14F-4D97-AF65-F5344CB8AC3E}">
        <p14:creationId xmlns:p14="http://schemas.microsoft.com/office/powerpoint/2010/main" val="956091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528413"/>
            <a:fld id="{A189E907-5E2F-D24E-AFF0-15EA36313B8D}" type="slidenum">
              <a:rPr lang="en-US">
                <a:solidFill>
                  <a:prstClr val="black"/>
                </a:solidFill>
                <a:latin typeface="Calibri"/>
              </a:rPr>
              <a:pPr defTabSz="528413"/>
              <a:t>15</a:t>
            </a:fld>
            <a:endParaRPr lang="en-US" dirty="0">
              <a:solidFill>
                <a:prstClr val="black"/>
              </a:solidFill>
              <a:latin typeface="Calibri"/>
            </a:endParaRPr>
          </a:p>
        </p:txBody>
      </p:sp>
    </p:spTree>
    <p:extLst>
      <p:ext uri="{BB962C8B-B14F-4D97-AF65-F5344CB8AC3E}">
        <p14:creationId xmlns:p14="http://schemas.microsoft.com/office/powerpoint/2010/main" val="38756010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Master" Target="../slideMasters/slideMaster2.xml"/><Relationship Id="rId1" Type="http://schemas.openxmlformats.org/officeDocument/2006/relationships/tags" Target="../tags/tag4.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Master" Target="../slideMasters/slideMaster2.xml"/><Relationship Id="rId1" Type="http://schemas.openxmlformats.org/officeDocument/2006/relationships/tags" Target="../tags/tag5.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Master" Target="../slideMasters/slideMaster2.xml"/><Relationship Id="rId1" Type="http://schemas.openxmlformats.org/officeDocument/2006/relationships/tags" Target="../tags/tag6.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7.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8.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0.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1.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2.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4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4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4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4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4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4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1.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2.xml"/></Relationships>
</file>

<file path=ppt/slideLayouts/_rels/slideLayout4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3.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5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4.xml"/></Relationships>
</file>

<file path=ppt/slideLayouts/_rels/slideLayout5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5.xml"/></Relationships>
</file>

<file path=ppt/slideLayouts/_rels/slideLayout5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6.xml"/></Relationships>
</file>

<file path=ppt/slideLayouts/_rels/slideLayout5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7.xml"/></Relationships>
</file>

<file path=ppt/slideLayouts/_rels/slideLayout5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8.xml"/></Relationships>
</file>

<file path=ppt/slideLayouts/_rels/slideLayout5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9.xml"/></Relationships>
</file>

<file path=ppt/slideLayouts/_rels/slideLayout5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0.xml"/></Relationships>
</file>

<file path=ppt/slideLayouts/_rels/slideLayout5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1.xml"/></Relationships>
</file>

<file path=ppt/slideLayouts/_rels/slideLayout5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2.xml"/></Relationships>
</file>

<file path=ppt/slideLayouts/_rels/slideLayout5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2" name="Do not remove" hidden="1"/>
          <p:cNvSpPr/>
          <p:nvPr userDrawn="1">
            <p:custDataLst>
              <p:tags r:id="rId1"/>
            </p:custDataLst>
          </p:nvPr>
        </p:nvSpPr>
        <p:spPr>
          <a:xfrm>
            <a:off x="0" y="0"/>
            <a:ext cx="12700" cy="12700"/>
          </a:xfrm>
          <a:prstGeom prst="octagon">
            <a:avLst/>
          </a:prstGeom>
          <a:noFill/>
          <a:ln>
            <a:noFill/>
          </a:ln>
          <a:effectLst/>
          <a:extLst>
            <a:ext uri="{909E8E84-426E-40DD-AFC4-6F175D3DCCD1}">
              <a14:hiddenFill xmlns:a14="http://schemas.microsoft.com/office/drawing/2010/main">
                <a:solidFill>
                  <a:schemeClr val="accent1"/>
                </a:solidFill>
              </a14:hiddenFill>
            </a:ext>
          </a:ex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 Placeholder 18"/>
          <p:cNvSpPr>
            <a:spLocks noGrp="1"/>
          </p:cNvSpPr>
          <p:nvPr>
            <p:ph type="body" sz="quarter" idx="35" hasCustomPrompt="1"/>
          </p:nvPr>
        </p:nvSpPr>
        <p:spPr>
          <a:xfrm>
            <a:off x="6686980" y="565001"/>
            <a:ext cx="2912633" cy="167441"/>
          </a:xfrm>
          <a:prstGeom prst="rect">
            <a:avLst/>
          </a:prstGeom>
        </p:spPr>
        <p:txBody>
          <a:bodyPr lIns="0" tIns="0" rIns="0" bIns="0"/>
          <a:lstStyle>
            <a:lvl1pPr algn="r">
              <a:lnSpc>
                <a:spcPct val="100000"/>
              </a:lnSpc>
              <a:defRPr sz="1100" b="1" cap="all" baseline="0">
                <a:solidFill>
                  <a:schemeClr val="tx1"/>
                </a:solidFill>
                <a:latin typeface="HelveticaNeueLT Std" pitchFamily="34" charset="0"/>
              </a:defRPr>
            </a:lvl1pPr>
          </a:lstStyle>
          <a:p>
            <a:pPr lvl="0"/>
            <a:r>
              <a:rPr lang="en-US" dirty="0" smtClean="0"/>
              <a:t>Month 00, Year</a:t>
            </a:r>
            <a:endParaRPr lang="en-US" dirty="0"/>
          </a:p>
        </p:txBody>
      </p:sp>
      <p:sp>
        <p:nvSpPr>
          <p:cNvPr id="5" name="Rectangle 4"/>
          <p:cNvSpPr/>
          <p:nvPr userDrawn="1"/>
        </p:nvSpPr>
        <p:spPr>
          <a:xfrm>
            <a:off x="3922775" y="1544117"/>
            <a:ext cx="5680013" cy="39380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spcCol="0" rtlCol="0" anchor="ctr"/>
          <a:lstStyle/>
          <a:p>
            <a:pPr algn="ctr"/>
            <a:endParaRPr lang="en-US" dirty="0"/>
          </a:p>
        </p:txBody>
      </p:sp>
      <p:sp>
        <p:nvSpPr>
          <p:cNvPr id="6" name="Picture Placeholder 11"/>
          <p:cNvSpPr>
            <a:spLocks noGrp="1"/>
          </p:cNvSpPr>
          <p:nvPr>
            <p:ph type="pic" sz="quarter" idx="10"/>
          </p:nvPr>
        </p:nvSpPr>
        <p:spPr>
          <a:xfrm>
            <a:off x="452438" y="1544117"/>
            <a:ext cx="3470338" cy="3938016"/>
          </a:xfrm>
          <a:prstGeom prst="rect">
            <a:avLst/>
          </a:prstGeom>
        </p:spPr>
        <p:txBody>
          <a:bodyPr lIns="0" tIns="0" rIns="0" bIns="0"/>
          <a:lstStyle>
            <a:lvl1pPr>
              <a:defRPr sz="1300" b="0" i="0">
                <a:solidFill>
                  <a:schemeClr val="tx1"/>
                </a:solidFill>
                <a:latin typeface="Helvetica Neue LT Std 56 Italic"/>
              </a:defRPr>
            </a:lvl1pPr>
          </a:lstStyle>
          <a:p>
            <a:endParaRPr lang="en-US" dirty="0"/>
          </a:p>
        </p:txBody>
      </p:sp>
      <p:sp>
        <p:nvSpPr>
          <p:cNvPr id="11" name="Text Placeholder 6"/>
          <p:cNvSpPr>
            <a:spLocks noGrp="1"/>
          </p:cNvSpPr>
          <p:nvPr>
            <p:ph type="body" sz="quarter" idx="27" hasCustomPrompt="1"/>
          </p:nvPr>
        </p:nvSpPr>
        <p:spPr>
          <a:xfrm>
            <a:off x="455662" y="6171890"/>
            <a:ext cx="2436813" cy="219557"/>
          </a:xfrm>
          <a:prstGeom prst="rect">
            <a:avLst/>
          </a:prstGeom>
        </p:spPr>
        <p:txBody>
          <a:bodyPr lIns="0" tIns="0" rIns="0" bIns="0"/>
          <a:lstStyle>
            <a:lvl1pPr>
              <a:defRPr sz="1300" b="1" baseline="0">
                <a:solidFill>
                  <a:schemeClr val="accent1"/>
                </a:solidFill>
                <a:latin typeface="HelveticaNeueLT Std" pitchFamily="34" charset="0"/>
              </a:defRPr>
            </a:lvl1pPr>
          </a:lstStyle>
          <a:p>
            <a:pPr lvl="0"/>
            <a:r>
              <a:rPr lang="en-US" dirty="0" err="1" smtClean="0"/>
              <a:t>Firstname</a:t>
            </a:r>
            <a:r>
              <a:rPr lang="en-US" dirty="0" smtClean="0"/>
              <a:t> </a:t>
            </a:r>
            <a:r>
              <a:rPr lang="en-US" dirty="0" err="1" smtClean="0"/>
              <a:t>Lastname</a:t>
            </a:r>
            <a:endParaRPr lang="en-US" dirty="0"/>
          </a:p>
        </p:txBody>
      </p:sp>
      <p:sp>
        <p:nvSpPr>
          <p:cNvPr id="12" name="Text Placeholder 9"/>
          <p:cNvSpPr>
            <a:spLocks noGrp="1"/>
          </p:cNvSpPr>
          <p:nvPr>
            <p:ph type="body" sz="quarter" idx="28" hasCustomPrompt="1"/>
          </p:nvPr>
        </p:nvSpPr>
        <p:spPr>
          <a:xfrm>
            <a:off x="455662" y="6404152"/>
            <a:ext cx="2438400" cy="174625"/>
          </a:xfrm>
          <a:prstGeom prst="rect">
            <a:avLst/>
          </a:prstGeom>
        </p:spPr>
        <p:txBody>
          <a:bodyPr lIns="0" tIns="0" rIns="0" bIns="0"/>
          <a:lstStyle>
            <a:lvl1pPr>
              <a:lnSpc>
                <a:spcPct val="100000"/>
              </a:lnSpc>
              <a:defRPr sz="800" b="1" cap="all">
                <a:solidFill>
                  <a:schemeClr val="tx1"/>
                </a:solidFill>
                <a:latin typeface="HelveticaNeueLT Std" pitchFamily="34" charset="0"/>
              </a:defRPr>
            </a:lvl1pPr>
          </a:lstStyle>
          <a:p>
            <a:pPr lvl="0"/>
            <a:r>
              <a:rPr lang="en-US" dirty="0" smtClean="0"/>
              <a:t>Job Title</a:t>
            </a:r>
            <a:endParaRPr lang="en-US" dirty="0"/>
          </a:p>
        </p:txBody>
      </p:sp>
      <p:sp>
        <p:nvSpPr>
          <p:cNvPr id="14" name="Text Placeholder 14"/>
          <p:cNvSpPr>
            <a:spLocks noGrp="1"/>
          </p:cNvSpPr>
          <p:nvPr>
            <p:ph type="body" sz="quarter" idx="29" hasCustomPrompt="1"/>
          </p:nvPr>
        </p:nvSpPr>
        <p:spPr>
          <a:xfrm>
            <a:off x="455662" y="6561059"/>
            <a:ext cx="2441448" cy="158717"/>
          </a:xfrm>
          <a:prstGeom prst="rect">
            <a:avLst/>
          </a:prstGeom>
        </p:spPr>
        <p:txBody>
          <a:bodyPr lIns="0" tIns="0" rIns="0" bIns="0"/>
          <a:lstStyle>
            <a:lvl1pPr>
              <a:lnSpc>
                <a:spcPct val="100000"/>
              </a:lnSpc>
              <a:defRPr sz="1000" b="0" i="0" baseline="0">
                <a:solidFill>
                  <a:schemeClr val="tx1"/>
                </a:solidFill>
                <a:latin typeface="HelveticaNeueLT Std" pitchFamily="34" charset="0"/>
                <a:cs typeface="HelveticaNeueLT Std" pitchFamily="34" charset="0"/>
              </a:defRPr>
            </a:lvl1pPr>
          </a:lstStyle>
          <a:p>
            <a:pPr lvl="0"/>
            <a:r>
              <a:rPr lang="en-US" dirty="0" smtClean="0"/>
              <a:t>Tel: +1 000-000-0000</a:t>
            </a:r>
          </a:p>
        </p:txBody>
      </p:sp>
      <p:sp>
        <p:nvSpPr>
          <p:cNvPr id="15" name="Text Placeholder 14"/>
          <p:cNvSpPr>
            <a:spLocks noGrp="1"/>
          </p:cNvSpPr>
          <p:nvPr>
            <p:ph type="body" sz="quarter" idx="30" hasCustomPrompt="1"/>
          </p:nvPr>
        </p:nvSpPr>
        <p:spPr>
          <a:xfrm>
            <a:off x="455662" y="6718968"/>
            <a:ext cx="2441448" cy="158717"/>
          </a:xfrm>
          <a:prstGeom prst="rect">
            <a:avLst/>
          </a:prstGeom>
        </p:spPr>
        <p:txBody>
          <a:bodyPr lIns="0" tIns="0" rIns="0" bIns="0"/>
          <a:lstStyle>
            <a:lvl1pPr>
              <a:lnSpc>
                <a:spcPct val="100000"/>
              </a:lnSpc>
              <a:defRPr sz="1000" b="0" i="0">
                <a:solidFill>
                  <a:schemeClr val="tx1"/>
                </a:solidFill>
                <a:latin typeface="HelveticaNeueLT Std" pitchFamily="34" charset="0"/>
                <a:cs typeface="HelveticaNeueLT Std" pitchFamily="34" charset="0"/>
              </a:defRPr>
            </a:lvl1pPr>
          </a:lstStyle>
          <a:p>
            <a:pPr lvl="0"/>
            <a:r>
              <a:rPr lang="en-US" dirty="0" smtClean="0"/>
              <a:t>Email: first.last@psc.com</a:t>
            </a:r>
          </a:p>
        </p:txBody>
      </p:sp>
      <p:sp>
        <p:nvSpPr>
          <p:cNvPr id="16" name="Text Placeholder 6"/>
          <p:cNvSpPr>
            <a:spLocks noGrp="1"/>
          </p:cNvSpPr>
          <p:nvPr>
            <p:ph type="body" sz="quarter" idx="31" hasCustomPrompt="1"/>
          </p:nvPr>
        </p:nvSpPr>
        <p:spPr>
          <a:xfrm>
            <a:off x="3167858" y="6171890"/>
            <a:ext cx="2436813" cy="219557"/>
          </a:xfrm>
          <a:prstGeom prst="rect">
            <a:avLst/>
          </a:prstGeom>
        </p:spPr>
        <p:txBody>
          <a:bodyPr lIns="0" tIns="0" rIns="0" bIns="0"/>
          <a:lstStyle>
            <a:lvl1pPr>
              <a:defRPr sz="1300" b="1" baseline="0">
                <a:solidFill>
                  <a:schemeClr val="accent1"/>
                </a:solidFill>
                <a:latin typeface="HelveticaNeueLT Std" pitchFamily="34" charset="0"/>
              </a:defRPr>
            </a:lvl1pPr>
          </a:lstStyle>
          <a:p>
            <a:pPr lvl="0"/>
            <a:r>
              <a:rPr lang="en-US" dirty="0" err="1" smtClean="0"/>
              <a:t>Firstname</a:t>
            </a:r>
            <a:r>
              <a:rPr lang="en-US" dirty="0" smtClean="0"/>
              <a:t> </a:t>
            </a:r>
            <a:r>
              <a:rPr lang="en-US" dirty="0" err="1" smtClean="0"/>
              <a:t>Lastname</a:t>
            </a:r>
            <a:endParaRPr lang="en-US" dirty="0"/>
          </a:p>
        </p:txBody>
      </p:sp>
      <p:sp>
        <p:nvSpPr>
          <p:cNvPr id="17" name="Text Placeholder 9"/>
          <p:cNvSpPr>
            <a:spLocks noGrp="1"/>
          </p:cNvSpPr>
          <p:nvPr>
            <p:ph type="body" sz="quarter" idx="32" hasCustomPrompt="1"/>
          </p:nvPr>
        </p:nvSpPr>
        <p:spPr>
          <a:xfrm>
            <a:off x="3167858" y="6404152"/>
            <a:ext cx="2438400" cy="174625"/>
          </a:xfrm>
          <a:prstGeom prst="rect">
            <a:avLst/>
          </a:prstGeom>
        </p:spPr>
        <p:txBody>
          <a:bodyPr lIns="0" tIns="0" rIns="0" bIns="0"/>
          <a:lstStyle>
            <a:lvl1pPr>
              <a:lnSpc>
                <a:spcPct val="100000"/>
              </a:lnSpc>
              <a:defRPr sz="800" b="1" cap="all">
                <a:solidFill>
                  <a:schemeClr val="tx1"/>
                </a:solidFill>
                <a:latin typeface="HelveticaNeueLT Std" pitchFamily="34" charset="0"/>
              </a:defRPr>
            </a:lvl1pPr>
          </a:lstStyle>
          <a:p>
            <a:pPr lvl="0"/>
            <a:r>
              <a:rPr lang="en-US" dirty="0" smtClean="0"/>
              <a:t>Job Title</a:t>
            </a:r>
            <a:endParaRPr lang="en-US" dirty="0"/>
          </a:p>
        </p:txBody>
      </p:sp>
      <p:sp>
        <p:nvSpPr>
          <p:cNvPr id="19" name="Text Placeholder 14"/>
          <p:cNvSpPr>
            <a:spLocks noGrp="1"/>
          </p:cNvSpPr>
          <p:nvPr>
            <p:ph type="body" sz="quarter" idx="33" hasCustomPrompt="1"/>
          </p:nvPr>
        </p:nvSpPr>
        <p:spPr>
          <a:xfrm>
            <a:off x="3167858" y="6561059"/>
            <a:ext cx="2441448" cy="169349"/>
          </a:xfrm>
          <a:prstGeom prst="rect">
            <a:avLst/>
          </a:prstGeom>
        </p:spPr>
        <p:txBody>
          <a:bodyPr lIns="0" tIns="0" rIns="0" bIns="0"/>
          <a:lstStyle>
            <a:lvl1pPr>
              <a:lnSpc>
                <a:spcPct val="100000"/>
              </a:lnSpc>
              <a:defRPr sz="1000" b="0" i="0">
                <a:solidFill>
                  <a:schemeClr val="tx1"/>
                </a:solidFill>
                <a:latin typeface="HelveticaNeueLT Std" pitchFamily="34" charset="0"/>
                <a:cs typeface="HelveticaNeueLT Std" pitchFamily="34" charset="0"/>
              </a:defRPr>
            </a:lvl1pPr>
          </a:lstStyle>
          <a:p>
            <a:pPr lvl="0"/>
            <a:r>
              <a:rPr lang="en-US" dirty="0" smtClean="0"/>
              <a:t>Tel: +1 000-000-0000</a:t>
            </a:r>
          </a:p>
        </p:txBody>
      </p:sp>
      <p:sp>
        <p:nvSpPr>
          <p:cNvPr id="20" name="Text Placeholder 14"/>
          <p:cNvSpPr>
            <a:spLocks noGrp="1"/>
          </p:cNvSpPr>
          <p:nvPr>
            <p:ph type="body" sz="quarter" idx="34" hasCustomPrompt="1"/>
          </p:nvPr>
        </p:nvSpPr>
        <p:spPr>
          <a:xfrm>
            <a:off x="3167858" y="6718968"/>
            <a:ext cx="2441448" cy="169349"/>
          </a:xfrm>
          <a:prstGeom prst="rect">
            <a:avLst/>
          </a:prstGeom>
        </p:spPr>
        <p:txBody>
          <a:bodyPr lIns="0" tIns="0" rIns="0" bIns="0"/>
          <a:lstStyle>
            <a:lvl1pPr>
              <a:lnSpc>
                <a:spcPct val="100000"/>
              </a:lnSpc>
              <a:defRPr sz="1000" b="0" i="0">
                <a:solidFill>
                  <a:schemeClr val="tx1"/>
                </a:solidFill>
                <a:latin typeface="HelveticaNeueLT Std" pitchFamily="34" charset="0"/>
                <a:cs typeface="HelveticaNeueLT Std" pitchFamily="34" charset="0"/>
              </a:defRPr>
            </a:lvl1pPr>
          </a:lstStyle>
          <a:p>
            <a:pPr lvl="0"/>
            <a:r>
              <a:rPr lang="en-US" dirty="0" smtClean="0"/>
              <a:t>Email: first.last@psc.com</a:t>
            </a:r>
          </a:p>
        </p:txBody>
      </p:sp>
      <p:sp>
        <p:nvSpPr>
          <p:cNvPr id="24" name="Text Placeholder 6"/>
          <p:cNvSpPr>
            <a:spLocks noGrp="1"/>
          </p:cNvSpPr>
          <p:nvPr>
            <p:ph type="body" sz="quarter" idx="36" hasCustomPrompt="1"/>
          </p:nvPr>
        </p:nvSpPr>
        <p:spPr>
          <a:xfrm>
            <a:off x="5861440" y="6175434"/>
            <a:ext cx="2436813" cy="219557"/>
          </a:xfrm>
          <a:prstGeom prst="rect">
            <a:avLst/>
          </a:prstGeom>
        </p:spPr>
        <p:txBody>
          <a:bodyPr lIns="0" tIns="0" rIns="0" bIns="0"/>
          <a:lstStyle>
            <a:lvl1pPr>
              <a:defRPr sz="1300" b="1" baseline="0">
                <a:solidFill>
                  <a:schemeClr val="accent1"/>
                </a:solidFill>
                <a:latin typeface="HelveticaNeueLT Std" pitchFamily="34" charset="0"/>
              </a:defRPr>
            </a:lvl1pPr>
          </a:lstStyle>
          <a:p>
            <a:pPr lvl="0"/>
            <a:r>
              <a:rPr lang="en-US" dirty="0" err="1" smtClean="0"/>
              <a:t>Firstname</a:t>
            </a:r>
            <a:r>
              <a:rPr lang="en-US" dirty="0" smtClean="0"/>
              <a:t> </a:t>
            </a:r>
            <a:r>
              <a:rPr lang="en-US" dirty="0" err="1" smtClean="0"/>
              <a:t>Lastname</a:t>
            </a:r>
            <a:endParaRPr lang="en-US" dirty="0"/>
          </a:p>
        </p:txBody>
      </p:sp>
      <p:sp>
        <p:nvSpPr>
          <p:cNvPr id="25" name="Text Placeholder 9"/>
          <p:cNvSpPr>
            <a:spLocks noGrp="1"/>
          </p:cNvSpPr>
          <p:nvPr>
            <p:ph type="body" sz="quarter" idx="37" hasCustomPrompt="1"/>
          </p:nvPr>
        </p:nvSpPr>
        <p:spPr>
          <a:xfrm>
            <a:off x="5861440" y="6407696"/>
            <a:ext cx="2438400" cy="174625"/>
          </a:xfrm>
          <a:prstGeom prst="rect">
            <a:avLst/>
          </a:prstGeom>
        </p:spPr>
        <p:txBody>
          <a:bodyPr lIns="0" tIns="0" rIns="0" bIns="0"/>
          <a:lstStyle>
            <a:lvl1pPr>
              <a:lnSpc>
                <a:spcPct val="100000"/>
              </a:lnSpc>
              <a:defRPr sz="800" b="1" cap="all">
                <a:solidFill>
                  <a:schemeClr val="tx1"/>
                </a:solidFill>
                <a:latin typeface="HelveticaNeueLT Std" pitchFamily="34" charset="0"/>
              </a:defRPr>
            </a:lvl1pPr>
          </a:lstStyle>
          <a:p>
            <a:pPr lvl="0"/>
            <a:r>
              <a:rPr lang="en-US" dirty="0" smtClean="0"/>
              <a:t>Job Title</a:t>
            </a:r>
            <a:endParaRPr lang="en-US" dirty="0"/>
          </a:p>
        </p:txBody>
      </p:sp>
      <p:sp>
        <p:nvSpPr>
          <p:cNvPr id="26" name="Text Placeholder 14"/>
          <p:cNvSpPr>
            <a:spLocks noGrp="1"/>
          </p:cNvSpPr>
          <p:nvPr>
            <p:ph type="body" sz="quarter" idx="38" hasCustomPrompt="1"/>
          </p:nvPr>
        </p:nvSpPr>
        <p:spPr>
          <a:xfrm>
            <a:off x="5861440" y="6564603"/>
            <a:ext cx="2441448" cy="169349"/>
          </a:xfrm>
          <a:prstGeom prst="rect">
            <a:avLst/>
          </a:prstGeom>
        </p:spPr>
        <p:txBody>
          <a:bodyPr lIns="0" tIns="0" rIns="0" bIns="0"/>
          <a:lstStyle>
            <a:lvl1pPr>
              <a:lnSpc>
                <a:spcPct val="100000"/>
              </a:lnSpc>
              <a:defRPr sz="1000" b="0" i="0">
                <a:solidFill>
                  <a:schemeClr val="tx1"/>
                </a:solidFill>
                <a:latin typeface="HelveticaNeueLT Std" pitchFamily="34" charset="0"/>
                <a:cs typeface="HelveticaNeueLT Std" pitchFamily="34" charset="0"/>
              </a:defRPr>
            </a:lvl1pPr>
          </a:lstStyle>
          <a:p>
            <a:pPr lvl="0"/>
            <a:r>
              <a:rPr lang="en-US" dirty="0" smtClean="0"/>
              <a:t>Tel: +1 000-000-0000</a:t>
            </a:r>
          </a:p>
        </p:txBody>
      </p:sp>
      <p:sp>
        <p:nvSpPr>
          <p:cNvPr id="27" name="Text Placeholder 14"/>
          <p:cNvSpPr>
            <a:spLocks noGrp="1"/>
          </p:cNvSpPr>
          <p:nvPr>
            <p:ph type="body" sz="quarter" idx="39" hasCustomPrompt="1"/>
          </p:nvPr>
        </p:nvSpPr>
        <p:spPr>
          <a:xfrm>
            <a:off x="5861440" y="6722512"/>
            <a:ext cx="2441448" cy="169349"/>
          </a:xfrm>
          <a:prstGeom prst="rect">
            <a:avLst/>
          </a:prstGeom>
        </p:spPr>
        <p:txBody>
          <a:bodyPr lIns="0" tIns="0" rIns="0" bIns="0"/>
          <a:lstStyle>
            <a:lvl1pPr>
              <a:lnSpc>
                <a:spcPct val="100000"/>
              </a:lnSpc>
              <a:defRPr sz="1000" b="0" i="0">
                <a:solidFill>
                  <a:schemeClr val="tx1"/>
                </a:solidFill>
                <a:latin typeface="HelveticaNeueLT Std" pitchFamily="34" charset="0"/>
                <a:cs typeface="HelveticaNeueLT Std" pitchFamily="34" charset="0"/>
              </a:defRPr>
            </a:lvl1pPr>
          </a:lstStyle>
          <a:p>
            <a:pPr lvl="0"/>
            <a:r>
              <a:rPr lang="en-US" dirty="0" smtClean="0"/>
              <a:t>Email: first.last@psc.com</a:t>
            </a:r>
          </a:p>
        </p:txBody>
      </p:sp>
      <p:sp>
        <p:nvSpPr>
          <p:cNvPr id="22" name="Text Placeholder 4"/>
          <p:cNvSpPr>
            <a:spLocks noGrp="1"/>
          </p:cNvSpPr>
          <p:nvPr>
            <p:ph type="body" sz="quarter" idx="40" hasCustomPrompt="1"/>
          </p:nvPr>
        </p:nvSpPr>
        <p:spPr>
          <a:xfrm>
            <a:off x="4189229" y="2028456"/>
            <a:ext cx="5216028" cy="3066057"/>
          </a:xfrm>
        </p:spPr>
        <p:txBody>
          <a:bodyPr/>
          <a:lstStyle>
            <a:lvl1pPr>
              <a:defRPr sz="3200">
                <a:solidFill>
                  <a:schemeClr val="bg1"/>
                </a:solidFill>
              </a:defRPr>
            </a:lvl1pPr>
            <a:lvl2pPr>
              <a:defRPr sz="2200">
                <a:solidFill>
                  <a:schemeClr val="bg2"/>
                </a:solidFill>
              </a:defRPr>
            </a:lvl2pPr>
          </a:lstStyle>
          <a:p>
            <a:pPr lvl="0"/>
            <a:r>
              <a:rPr lang="en-US" dirty="0" smtClean="0"/>
              <a:t>Title</a:t>
            </a:r>
          </a:p>
          <a:p>
            <a:pPr lvl="1"/>
            <a:r>
              <a:rPr lang="en-US" dirty="0" smtClean="0"/>
              <a:t>Subhead</a:t>
            </a:r>
            <a:endParaRPr lang="en-US" dirty="0"/>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2438" y="555994"/>
            <a:ext cx="1965960" cy="296008"/>
          </a:xfrm>
          <a:prstGeom prst="rect">
            <a:avLst/>
          </a:prstGeom>
        </p:spPr>
      </p:pic>
    </p:spTree>
    <p:extLst>
      <p:ext uri="{BB962C8B-B14F-4D97-AF65-F5344CB8AC3E}">
        <p14:creationId xmlns:p14="http://schemas.microsoft.com/office/powerpoint/2010/main" val="538915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Content Area w/ Image and Quot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457200" y="1554061"/>
            <a:ext cx="5715000" cy="1600200"/>
          </a:xfrm>
          <a:prstGeom prst="rect">
            <a:avLst/>
          </a:prstGeom>
        </p:spPr>
        <p:txBody>
          <a:bodyPr lIns="0" tIns="0" rIns="0" bIns="0" anchor="ctr" anchorCtr="0"/>
          <a:lstStyle>
            <a:lvl1pPr algn="ctr">
              <a:defRPr sz="1800">
                <a:solidFill>
                  <a:schemeClr val="tx1"/>
                </a:solidFill>
                <a:latin typeface="HelveticaNeueLT Std" pitchFamily="34" charset="0"/>
              </a:defRPr>
            </a:lvl1pPr>
          </a:lstStyle>
          <a:p>
            <a:endParaRPr lang="en-US" dirty="0"/>
          </a:p>
        </p:txBody>
      </p:sp>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a:p>
            <a:pPr lvl="1"/>
            <a:r>
              <a:rPr lang="en-US" dirty="0" smtClean="0"/>
              <a:t>Page Subtitle</a:t>
            </a:r>
          </a:p>
        </p:txBody>
      </p:sp>
      <p:sp>
        <p:nvSpPr>
          <p:cNvPr id="14" name="Text Placeholder 22"/>
          <p:cNvSpPr>
            <a:spLocks noGrp="1"/>
          </p:cNvSpPr>
          <p:nvPr>
            <p:ph type="body" sz="quarter" idx="10" hasCustomPrompt="1"/>
          </p:nvPr>
        </p:nvSpPr>
        <p:spPr>
          <a:xfrm>
            <a:off x="457199" y="3508746"/>
            <a:ext cx="9144000" cy="3200400"/>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2"/>
            <a:r>
              <a:rPr lang="en-US" dirty="0" smtClean="0"/>
              <a:t>Content </a:t>
            </a:r>
          </a:p>
          <a:p>
            <a:pPr lvl="3"/>
            <a:r>
              <a:rPr lang="en-US" dirty="0" smtClean="0"/>
              <a:t>Content</a:t>
            </a:r>
          </a:p>
          <a:p>
            <a:pPr lvl="4"/>
            <a:r>
              <a:rPr lang="en-US" dirty="0"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dirty="0" smtClean="0"/>
              <a:t>Bulleted content</a:t>
            </a:r>
          </a:p>
        </p:txBody>
      </p:sp>
      <p:sp>
        <p:nvSpPr>
          <p:cNvPr id="7" name="Text Placeholder 6"/>
          <p:cNvSpPr>
            <a:spLocks noGrp="1"/>
          </p:cNvSpPr>
          <p:nvPr>
            <p:ph type="body" sz="quarter" idx="13" hasCustomPrompt="1"/>
          </p:nvPr>
        </p:nvSpPr>
        <p:spPr>
          <a:xfrm>
            <a:off x="6165280" y="1555750"/>
            <a:ext cx="3429000" cy="1600200"/>
          </a:xfrm>
          <a:prstGeom prst="rect">
            <a:avLst/>
          </a:prstGeom>
          <a:solidFill>
            <a:schemeClr val="accent1"/>
          </a:solidFill>
        </p:spPr>
        <p:txBody>
          <a:bodyPr lIns="182880" tIns="182880" rIns="182880" bIns="182880" anchor="ctr" anchorCtr="0"/>
          <a:lstStyle>
            <a:lvl1pPr>
              <a:defRPr sz="1200" b="1" baseline="0">
                <a:solidFill>
                  <a:schemeClr val="bg1"/>
                </a:solidFill>
                <a:latin typeface="HelveticaNeueLT Std" pitchFamily="34" charset="0"/>
              </a:defRPr>
            </a:lvl1pPr>
          </a:lstStyle>
          <a:p>
            <a:pPr lvl="0"/>
            <a:r>
              <a:rPr lang="en-US" sz="1200" b="1" dirty="0" smtClean="0">
                <a:latin typeface="HelveticaNeueLT Std" pitchFamily="34" charset="0"/>
              </a:rPr>
              <a:t>“Quoted text here.”</a:t>
            </a:r>
            <a:endParaRPr lang="en-US" dirty="0"/>
          </a:p>
        </p:txBody>
      </p:sp>
      <p:sp>
        <p:nvSpPr>
          <p:cNvPr id="12" name="Text Placeholder 5"/>
          <p:cNvSpPr>
            <a:spLocks noGrp="1"/>
          </p:cNvSpPr>
          <p:nvPr>
            <p:ph type="body" sz="quarter" idx="14"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5" name="TextBox 14"/>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290974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o ">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5"/>
          <p:cNvSpPr>
            <a:spLocks noGrp="1"/>
          </p:cNvSpPr>
          <p:nvPr>
            <p:ph type="body" sz="quarter" idx="17" hasCustomPrompt="1"/>
          </p:nvPr>
        </p:nvSpPr>
        <p:spPr>
          <a:xfrm>
            <a:off x="457200" y="2596054"/>
            <a:ext cx="8128000" cy="4125421"/>
          </a:xfrm>
          <a:prstGeom prst="rect">
            <a:avLst/>
          </a:prstGeom>
        </p:spPr>
        <p:txBody>
          <a:bodyPr lIns="0" tIns="0" rIns="0" bIns="0" numCol="1" spcCol="228600"/>
          <a:lstStyle>
            <a:lvl1pPr>
              <a:lnSpc>
                <a:spcPct val="100000"/>
              </a:lnSpc>
              <a:spcBef>
                <a:spcPts val="0"/>
              </a:spcBef>
              <a:defRPr sz="1000" b="0" i="0" baseline="0">
                <a:solidFill>
                  <a:srgbClr val="4A4F55"/>
                </a:solidFill>
                <a:latin typeface="HelveticaNeueLT Std" pitchFamily="34" charset="0"/>
                <a:cs typeface="HelveticaNeueLT Std" pitchFamily="34" charset="0"/>
              </a:defRPr>
            </a:lvl1pPr>
          </a:lstStyle>
          <a:p>
            <a:pPr lvl="0"/>
            <a:r>
              <a:rPr lang="en-US" dirty="0" smtClean="0"/>
              <a:t>Content.</a:t>
            </a:r>
          </a:p>
        </p:txBody>
      </p:sp>
      <p:sp>
        <p:nvSpPr>
          <p:cNvPr id="13" name="Text Placeholder 22"/>
          <p:cNvSpPr>
            <a:spLocks noGrp="1"/>
          </p:cNvSpPr>
          <p:nvPr>
            <p:ph type="body" sz="quarter" idx="18" hasCustomPrompt="1"/>
          </p:nvPr>
        </p:nvSpPr>
        <p:spPr>
          <a:xfrm>
            <a:off x="457200" y="1950189"/>
            <a:ext cx="2286000" cy="176323"/>
          </a:xfrm>
          <a:prstGeom prst="rect">
            <a:avLst/>
          </a:prstGeom>
        </p:spPr>
        <p:txBody>
          <a:bodyPr lIns="0" tIns="0" rIns="0" bIns="0"/>
          <a:lstStyle>
            <a:lvl1pPr marL="0" marR="0" indent="0" algn="l" defTabSz="509412" rtl="0" eaLnBrk="1" fontAlgn="auto" latinLnBrk="0" hangingPunct="1">
              <a:lnSpc>
                <a:spcPct val="100000"/>
              </a:lnSpc>
              <a:spcBef>
                <a:spcPts val="0"/>
              </a:spcBef>
              <a:spcAft>
                <a:spcPts val="0"/>
              </a:spcAft>
              <a:buClrTx/>
              <a:buSzTx/>
              <a:buFontTx/>
              <a:buNone/>
              <a:tabLst/>
              <a:defRPr lang="en-US" sz="1100" baseline="0" dirty="0">
                <a:solidFill>
                  <a:schemeClr val="tx1"/>
                </a:solidFill>
                <a:latin typeface="HelveticaNeueLT Std" pitchFamily="34" charset="0"/>
              </a:defRPr>
            </a:lvl1pPr>
          </a:lstStyle>
          <a:p>
            <a:pPr marL="0" marR="0" lvl="0" indent="0" algn="l" defTabSz="509412" rtl="0" eaLnBrk="1" fontAlgn="auto" latinLnBrk="0" hangingPunct="1">
              <a:lnSpc>
                <a:spcPct val="100000"/>
              </a:lnSpc>
              <a:spcBef>
                <a:spcPts val="0"/>
              </a:spcBef>
              <a:spcAft>
                <a:spcPts val="0"/>
              </a:spcAft>
              <a:buClrTx/>
              <a:buSzTx/>
              <a:buFontTx/>
              <a:buNone/>
              <a:tabLst/>
              <a:defRPr/>
            </a:pPr>
            <a:r>
              <a:rPr lang="en-US" dirty="0" smtClean="0"/>
              <a:t>Tel: +1 000-000-0000</a:t>
            </a:r>
            <a:endParaRPr lang="en-US" dirty="0"/>
          </a:p>
        </p:txBody>
      </p:sp>
      <p:sp>
        <p:nvSpPr>
          <p:cNvPr id="14" name="Text Placeholder 24"/>
          <p:cNvSpPr>
            <a:spLocks noGrp="1"/>
          </p:cNvSpPr>
          <p:nvPr>
            <p:ph type="body" sz="quarter" idx="19" hasCustomPrompt="1"/>
          </p:nvPr>
        </p:nvSpPr>
        <p:spPr>
          <a:xfrm>
            <a:off x="457200" y="2163434"/>
            <a:ext cx="2286000" cy="161925"/>
          </a:xfrm>
          <a:prstGeom prst="rect">
            <a:avLst/>
          </a:prstGeom>
        </p:spPr>
        <p:txBody>
          <a:bodyPr lIns="0" tIns="0" rIns="0" bIns="0"/>
          <a:lstStyle>
            <a:lvl1pPr marL="0" marR="0" indent="0" algn="l" defTabSz="509412" rtl="0" eaLnBrk="1" fontAlgn="auto" latinLnBrk="0" hangingPunct="1">
              <a:lnSpc>
                <a:spcPct val="100000"/>
              </a:lnSpc>
              <a:spcBef>
                <a:spcPts val="0"/>
              </a:spcBef>
              <a:spcAft>
                <a:spcPts val="0"/>
              </a:spcAft>
              <a:buClrTx/>
              <a:buSzTx/>
              <a:buFontTx/>
              <a:buNone/>
              <a:tabLst/>
              <a:defRPr lang="en-US" sz="1100" dirty="0" smtClean="0">
                <a:solidFill>
                  <a:schemeClr val="tx1"/>
                </a:solidFill>
                <a:latin typeface="HelveticaNeueLT Std" pitchFamily="34" charset="0"/>
              </a:defRPr>
            </a:lvl1pPr>
          </a:lstStyle>
          <a:p>
            <a:pPr marL="0" marR="0" lvl="0" indent="0" algn="l" defTabSz="509412" rtl="0" eaLnBrk="1" fontAlgn="auto" latinLnBrk="0" hangingPunct="1">
              <a:lnSpc>
                <a:spcPct val="100000"/>
              </a:lnSpc>
              <a:spcBef>
                <a:spcPts val="0"/>
              </a:spcBef>
              <a:spcAft>
                <a:spcPts val="0"/>
              </a:spcAft>
              <a:buClrTx/>
              <a:buSzTx/>
              <a:buFontTx/>
              <a:buNone/>
              <a:tabLst/>
              <a:defRPr/>
            </a:pPr>
            <a:r>
              <a:rPr lang="en-US" dirty="0" smtClean="0"/>
              <a:t>Email: first.last@psc.com</a:t>
            </a:r>
          </a:p>
        </p:txBody>
      </p:sp>
      <p:sp>
        <p:nvSpPr>
          <p:cNvPr id="18"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err="1" smtClean="0"/>
              <a:t>Firstname</a:t>
            </a:r>
            <a:r>
              <a:rPr lang="en-US" dirty="0" smtClean="0"/>
              <a:t> </a:t>
            </a:r>
            <a:r>
              <a:rPr lang="en-US" dirty="0" err="1" smtClean="0"/>
              <a:t>Lastname</a:t>
            </a:r>
            <a:endParaRPr lang="en-US" dirty="0" smtClean="0"/>
          </a:p>
          <a:p>
            <a:pPr lvl="1"/>
            <a:r>
              <a:rPr lang="en-US" dirty="0" smtClean="0"/>
              <a:t>Job Title</a:t>
            </a:r>
          </a:p>
        </p:txBody>
      </p:sp>
      <p:sp>
        <p:nvSpPr>
          <p:cNvPr id="16"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5" name="TextBox 14"/>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641587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o w Photo">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Picture Placeholder 8" title="Picture"/>
          <p:cNvSpPr>
            <a:spLocks noGrp="1"/>
          </p:cNvSpPr>
          <p:nvPr>
            <p:ph type="pic" sz="quarter" idx="14" hasCustomPrompt="1"/>
          </p:nvPr>
        </p:nvSpPr>
        <p:spPr>
          <a:xfrm>
            <a:off x="451893" y="1946724"/>
            <a:ext cx="1591056" cy="1965960"/>
          </a:xfrm>
          <a:prstGeom prst="rect">
            <a:avLst/>
          </a:prstGeom>
        </p:spPr>
        <p:txBody>
          <a:bodyPr lIns="0" tIns="0" rIns="0" bIns="0"/>
          <a:lstStyle>
            <a:lvl1pPr>
              <a:defRPr sz="1100" b="0" i="0">
                <a:solidFill>
                  <a:schemeClr val="tx1"/>
                </a:solidFill>
                <a:latin typeface="HelveticaNeueLT Std" pitchFamily="34" charset="0"/>
              </a:defRPr>
            </a:lvl1pPr>
          </a:lstStyle>
          <a:p>
            <a:r>
              <a:rPr lang="en-US" dirty="0" smtClean="0"/>
              <a:t>Click to add photo – </a:t>
            </a:r>
            <a:br>
              <a:rPr lang="en-US" dirty="0" smtClean="0"/>
            </a:br>
            <a:r>
              <a:rPr lang="en-US" dirty="0" smtClean="0"/>
              <a:t>Do not resize</a:t>
            </a:r>
            <a:endParaRPr lang="en-US" dirty="0"/>
          </a:p>
        </p:txBody>
      </p: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5"/>
          <p:cNvSpPr>
            <a:spLocks noGrp="1"/>
          </p:cNvSpPr>
          <p:nvPr>
            <p:ph type="body" sz="quarter" idx="17" hasCustomPrompt="1"/>
          </p:nvPr>
        </p:nvSpPr>
        <p:spPr>
          <a:xfrm>
            <a:off x="2398935" y="2596054"/>
            <a:ext cx="6186265" cy="4125421"/>
          </a:xfrm>
          <a:prstGeom prst="rect">
            <a:avLst/>
          </a:prstGeom>
        </p:spPr>
        <p:txBody>
          <a:bodyPr lIns="0" tIns="0" rIns="0" bIns="0" numCol="1" spcCol="228600"/>
          <a:lstStyle>
            <a:lvl1pPr>
              <a:lnSpc>
                <a:spcPct val="100000"/>
              </a:lnSpc>
              <a:spcBef>
                <a:spcPts val="0"/>
              </a:spcBef>
              <a:defRPr sz="1000" b="0" i="0" baseline="0">
                <a:solidFill>
                  <a:srgbClr val="4A4F55"/>
                </a:solidFill>
                <a:latin typeface="HelveticaNeueLT Std" pitchFamily="34" charset="0"/>
                <a:cs typeface="HelveticaNeueLT Std" pitchFamily="34" charset="0"/>
              </a:defRPr>
            </a:lvl1pPr>
          </a:lstStyle>
          <a:p>
            <a:pPr lvl="0"/>
            <a:r>
              <a:rPr lang="en-US" dirty="0" smtClean="0"/>
              <a:t>Content.</a:t>
            </a:r>
          </a:p>
        </p:txBody>
      </p:sp>
      <p:sp>
        <p:nvSpPr>
          <p:cNvPr id="13" name="Text Placeholder 22"/>
          <p:cNvSpPr>
            <a:spLocks noGrp="1"/>
          </p:cNvSpPr>
          <p:nvPr>
            <p:ph type="body" sz="quarter" idx="18" hasCustomPrompt="1"/>
          </p:nvPr>
        </p:nvSpPr>
        <p:spPr>
          <a:xfrm>
            <a:off x="2398934" y="1950189"/>
            <a:ext cx="2286000" cy="176323"/>
          </a:xfrm>
          <a:prstGeom prst="rect">
            <a:avLst/>
          </a:prstGeom>
        </p:spPr>
        <p:txBody>
          <a:bodyPr lIns="0" tIns="0" rIns="0" bIns="0"/>
          <a:lstStyle>
            <a:lvl1pPr marL="0" marR="0" indent="0" algn="l" defTabSz="509412" rtl="0" eaLnBrk="1" fontAlgn="auto" latinLnBrk="0" hangingPunct="1">
              <a:lnSpc>
                <a:spcPct val="100000"/>
              </a:lnSpc>
              <a:spcBef>
                <a:spcPts val="0"/>
              </a:spcBef>
              <a:spcAft>
                <a:spcPts val="0"/>
              </a:spcAft>
              <a:buClrTx/>
              <a:buSzTx/>
              <a:buFontTx/>
              <a:buNone/>
              <a:tabLst/>
              <a:defRPr lang="en-US" sz="1100" baseline="0" dirty="0">
                <a:solidFill>
                  <a:schemeClr val="tx1"/>
                </a:solidFill>
                <a:latin typeface="HelveticaNeueLT Std" pitchFamily="34" charset="0"/>
              </a:defRPr>
            </a:lvl1pPr>
          </a:lstStyle>
          <a:p>
            <a:pPr marL="0" marR="0" lvl="0" indent="0" algn="l" defTabSz="509412" rtl="0" eaLnBrk="1" fontAlgn="auto" latinLnBrk="0" hangingPunct="1">
              <a:lnSpc>
                <a:spcPct val="100000"/>
              </a:lnSpc>
              <a:spcBef>
                <a:spcPts val="0"/>
              </a:spcBef>
              <a:spcAft>
                <a:spcPts val="0"/>
              </a:spcAft>
              <a:buClrTx/>
              <a:buSzTx/>
              <a:buFontTx/>
              <a:buNone/>
              <a:tabLst/>
              <a:defRPr/>
            </a:pPr>
            <a:r>
              <a:rPr lang="en-US" dirty="0" smtClean="0"/>
              <a:t>Tel: +1 000-000-0000</a:t>
            </a:r>
            <a:endParaRPr lang="en-US" dirty="0"/>
          </a:p>
        </p:txBody>
      </p:sp>
      <p:sp>
        <p:nvSpPr>
          <p:cNvPr id="14" name="Text Placeholder 24"/>
          <p:cNvSpPr>
            <a:spLocks noGrp="1"/>
          </p:cNvSpPr>
          <p:nvPr>
            <p:ph type="body" sz="quarter" idx="19" hasCustomPrompt="1"/>
          </p:nvPr>
        </p:nvSpPr>
        <p:spPr>
          <a:xfrm>
            <a:off x="2398934" y="2163434"/>
            <a:ext cx="2286000" cy="161925"/>
          </a:xfrm>
          <a:prstGeom prst="rect">
            <a:avLst/>
          </a:prstGeom>
        </p:spPr>
        <p:txBody>
          <a:bodyPr lIns="0" tIns="0" rIns="0" bIns="0"/>
          <a:lstStyle>
            <a:lvl1pPr marL="0" marR="0" indent="0" algn="l" defTabSz="509412" rtl="0" eaLnBrk="1" fontAlgn="auto" latinLnBrk="0" hangingPunct="1">
              <a:lnSpc>
                <a:spcPct val="100000"/>
              </a:lnSpc>
              <a:spcBef>
                <a:spcPts val="0"/>
              </a:spcBef>
              <a:spcAft>
                <a:spcPts val="0"/>
              </a:spcAft>
              <a:buClrTx/>
              <a:buSzTx/>
              <a:buFontTx/>
              <a:buNone/>
              <a:tabLst/>
              <a:defRPr lang="en-US" sz="1100" dirty="0" smtClean="0">
                <a:solidFill>
                  <a:schemeClr val="tx1"/>
                </a:solidFill>
                <a:latin typeface="HelveticaNeueLT Std" pitchFamily="34" charset="0"/>
              </a:defRPr>
            </a:lvl1pPr>
          </a:lstStyle>
          <a:p>
            <a:pPr marL="0" marR="0" lvl="0" indent="0" algn="l" defTabSz="509412" rtl="0" eaLnBrk="1" fontAlgn="auto" latinLnBrk="0" hangingPunct="1">
              <a:lnSpc>
                <a:spcPct val="100000"/>
              </a:lnSpc>
              <a:spcBef>
                <a:spcPts val="0"/>
              </a:spcBef>
              <a:spcAft>
                <a:spcPts val="0"/>
              </a:spcAft>
              <a:buClrTx/>
              <a:buSzTx/>
              <a:buFontTx/>
              <a:buNone/>
              <a:tabLst/>
              <a:defRPr/>
            </a:pPr>
            <a:r>
              <a:rPr lang="en-US" dirty="0" smtClean="0"/>
              <a:t>Email: first.last@psc.com</a:t>
            </a:r>
          </a:p>
        </p:txBody>
      </p:sp>
      <p:sp>
        <p:nvSpPr>
          <p:cNvPr id="18"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err="1" smtClean="0"/>
              <a:t>Firstname</a:t>
            </a:r>
            <a:r>
              <a:rPr lang="en-US" dirty="0" smtClean="0"/>
              <a:t> </a:t>
            </a:r>
            <a:r>
              <a:rPr lang="en-US" dirty="0" err="1" smtClean="0"/>
              <a:t>Lastname</a:t>
            </a:r>
            <a:endParaRPr lang="en-US" dirty="0" smtClean="0"/>
          </a:p>
          <a:p>
            <a:pPr lvl="1"/>
            <a:r>
              <a:rPr lang="en-US" dirty="0" smtClean="0"/>
              <a:t>Job Title</a:t>
            </a:r>
          </a:p>
        </p:txBody>
      </p:sp>
      <p:sp>
        <p:nvSpPr>
          <p:cNvPr id="16"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5" name="TextBox 14"/>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4081706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onut Diagram">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5"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smtClean="0"/>
              <a:t>Page Title</a:t>
            </a:r>
          </a:p>
        </p:txBody>
      </p:sp>
      <p:grpSp>
        <p:nvGrpSpPr>
          <p:cNvPr id="28" name="Group 27"/>
          <p:cNvGrpSpPr/>
          <p:nvPr userDrawn="1"/>
        </p:nvGrpSpPr>
        <p:grpSpPr>
          <a:xfrm>
            <a:off x="3074822" y="1879278"/>
            <a:ext cx="3887730" cy="4503588"/>
            <a:chOff x="3074822" y="1879278"/>
            <a:chExt cx="3887730" cy="4503588"/>
          </a:xfrm>
        </p:grpSpPr>
        <p:grpSp>
          <p:nvGrpSpPr>
            <p:cNvPr id="27" name="Group 26"/>
            <p:cNvGrpSpPr/>
            <p:nvPr userDrawn="1"/>
          </p:nvGrpSpPr>
          <p:grpSpPr>
            <a:xfrm>
              <a:off x="3228338" y="1879278"/>
              <a:ext cx="3588768" cy="4503588"/>
              <a:chOff x="3228338" y="1879278"/>
              <a:chExt cx="3588768" cy="4503588"/>
            </a:xfrm>
          </p:grpSpPr>
          <p:sp>
            <p:nvSpPr>
              <p:cNvPr id="17" name="object 11"/>
              <p:cNvSpPr/>
              <p:nvPr userDrawn="1"/>
            </p:nvSpPr>
            <p:spPr>
              <a:xfrm flipV="1">
                <a:off x="5530595" y="1879278"/>
                <a:ext cx="1280160" cy="387350"/>
              </a:xfrm>
              <a:custGeom>
                <a:avLst/>
                <a:gdLst/>
                <a:ahLst/>
                <a:cxnLst/>
                <a:rect l="l" t="t" r="r" b="b"/>
                <a:pathLst>
                  <a:path w="1280159" h="387350">
                    <a:moveTo>
                      <a:pt x="0" y="0"/>
                    </a:moveTo>
                    <a:lnTo>
                      <a:pt x="0" y="387350"/>
                    </a:lnTo>
                    <a:lnTo>
                      <a:pt x="1280160" y="387350"/>
                    </a:lnTo>
                  </a:path>
                </a:pathLst>
              </a:custGeom>
              <a:ln w="12700">
                <a:solidFill>
                  <a:srgbClr val="4C4F54"/>
                </a:solidFill>
              </a:ln>
            </p:spPr>
            <p:txBody>
              <a:bodyPr wrap="square" lIns="0" tIns="0" rIns="0" bIns="0" rtlCol="0"/>
              <a:lstStyle/>
              <a:p>
                <a:endParaRPr dirty="0"/>
              </a:p>
            </p:txBody>
          </p:sp>
          <p:sp>
            <p:nvSpPr>
              <p:cNvPr id="18" name="object 12"/>
              <p:cNvSpPr/>
              <p:nvPr userDrawn="1"/>
            </p:nvSpPr>
            <p:spPr>
              <a:xfrm flipV="1">
                <a:off x="3228338" y="1879278"/>
                <a:ext cx="1280160" cy="387350"/>
              </a:xfrm>
              <a:custGeom>
                <a:avLst/>
                <a:gdLst/>
                <a:ahLst/>
                <a:cxnLst/>
                <a:rect l="l" t="t" r="r" b="b"/>
                <a:pathLst>
                  <a:path w="1280160" h="387350">
                    <a:moveTo>
                      <a:pt x="1280160" y="0"/>
                    </a:moveTo>
                    <a:lnTo>
                      <a:pt x="1280160" y="387350"/>
                    </a:lnTo>
                    <a:lnTo>
                      <a:pt x="0" y="387350"/>
                    </a:lnTo>
                  </a:path>
                </a:pathLst>
              </a:custGeom>
              <a:ln w="12700">
                <a:solidFill>
                  <a:srgbClr val="494F54"/>
                </a:solidFill>
              </a:ln>
            </p:spPr>
            <p:txBody>
              <a:bodyPr wrap="square" lIns="0" tIns="0" rIns="0" bIns="0" rtlCol="0"/>
              <a:lstStyle/>
              <a:p>
                <a:endParaRPr dirty="0"/>
              </a:p>
            </p:txBody>
          </p:sp>
          <p:sp>
            <p:nvSpPr>
              <p:cNvPr id="22" name="object 11"/>
              <p:cNvSpPr/>
              <p:nvPr userDrawn="1"/>
            </p:nvSpPr>
            <p:spPr>
              <a:xfrm>
                <a:off x="5536946" y="5995516"/>
                <a:ext cx="1280160" cy="387350"/>
              </a:xfrm>
              <a:custGeom>
                <a:avLst/>
                <a:gdLst/>
                <a:ahLst/>
                <a:cxnLst/>
                <a:rect l="l" t="t" r="r" b="b"/>
                <a:pathLst>
                  <a:path w="1280159" h="387350">
                    <a:moveTo>
                      <a:pt x="0" y="0"/>
                    </a:moveTo>
                    <a:lnTo>
                      <a:pt x="0" y="387350"/>
                    </a:lnTo>
                    <a:lnTo>
                      <a:pt x="1280160" y="387350"/>
                    </a:lnTo>
                  </a:path>
                </a:pathLst>
              </a:custGeom>
              <a:ln w="12700">
                <a:solidFill>
                  <a:srgbClr val="4C4F54"/>
                </a:solidFill>
              </a:ln>
            </p:spPr>
            <p:txBody>
              <a:bodyPr wrap="square" lIns="0" tIns="0" rIns="0" bIns="0" rtlCol="0"/>
              <a:lstStyle/>
              <a:p>
                <a:endParaRPr dirty="0"/>
              </a:p>
            </p:txBody>
          </p:sp>
          <p:sp>
            <p:nvSpPr>
              <p:cNvPr id="23" name="object 12"/>
              <p:cNvSpPr/>
              <p:nvPr userDrawn="1"/>
            </p:nvSpPr>
            <p:spPr>
              <a:xfrm>
                <a:off x="3234689" y="5995516"/>
                <a:ext cx="1280160" cy="387350"/>
              </a:xfrm>
              <a:custGeom>
                <a:avLst/>
                <a:gdLst/>
                <a:ahLst/>
                <a:cxnLst/>
                <a:rect l="l" t="t" r="r" b="b"/>
                <a:pathLst>
                  <a:path w="1280160" h="387350">
                    <a:moveTo>
                      <a:pt x="1280160" y="0"/>
                    </a:moveTo>
                    <a:lnTo>
                      <a:pt x="1280160" y="387350"/>
                    </a:lnTo>
                    <a:lnTo>
                      <a:pt x="0" y="387350"/>
                    </a:lnTo>
                  </a:path>
                </a:pathLst>
              </a:custGeom>
              <a:ln w="12700">
                <a:solidFill>
                  <a:srgbClr val="494F54"/>
                </a:solidFill>
              </a:ln>
            </p:spPr>
            <p:txBody>
              <a:bodyPr wrap="square" lIns="0" tIns="0" rIns="0" bIns="0" rtlCol="0"/>
              <a:lstStyle/>
              <a:p>
                <a:endParaRPr dirty="0"/>
              </a:p>
            </p:txBody>
          </p:sp>
        </p:grpSp>
        <p:grpSp>
          <p:nvGrpSpPr>
            <p:cNvPr id="26" name="Group 25"/>
            <p:cNvGrpSpPr/>
            <p:nvPr userDrawn="1"/>
          </p:nvGrpSpPr>
          <p:grpSpPr>
            <a:xfrm>
              <a:off x="3074822" y="2164681"/>
              <a:ext cx="3887730" cy="3912628"/>
              <a:chOff x="3074822" y="2164681"/>
              <a:chExt cx="3887730" cy="3912628"/>
            </a:xfrm>
          </p:grpSpPr>
          <p:sp>
            <p:nvSpPr>
              <p:cNvPr id="15" name="object 6"/>
              <p:cNvSpPr/>
              <p:nvPr userDrawn="1"/>
            </p:nvSpPr>
            <p:spPr>
              <a:xfrm rot="10800000">
                <a:off x="5018182" y="4111427"/>
                <a:ext cx="1944370" cy="1964689"/>
              </a:xfrm>
              <a:custGeom>
                <a:avLst/>
                <a:gdLst/>
                <a:ahLst/>
                <a:cxnLst/>
                <a:rect l="l" t="t" r="r" b="b"/>
                <a:pathLst>
                  <a:path w="1944370" h="1964689">
                    <a:moveTo>
                      <a:pt x="1944217" y="0"/>
                    </a:moveTo>
                    <a:lnTo>
                      <a:pt x="1785704" y="6569"/>
                    </a:lnTo>
                    <a:lnTo>
                      <a:pt x="1630547" y="25928"/>
                    </a:lnTo>
                    <a:lnTo>
                      <a:pt x="1479263" y="57554"/>
                    </a:lnTo>
                    <a:lnTo>
                      <a:pt x="1332368" y="100922"/>
                    </a:lnTo>
                    <a:lnTo>
                      <a:pt x="1190379" y="155509"/>
                    </a:lnTo>
                    <a:lnTo>
                      <a:pt x="1053810" y="220791"/>
                    </a:lnTo>
                    <a:lnTo>
                      <a:pt x="923178" y="296246"/>
                    </a:lnTo>
                    <a:lnTo>
                      <a:pt x="798999" y="381348"/>
                    </a:lnTo>
                    <a:lnTo>
                      <a:pt x="681788" y="475574"/>
                    </a:lnTo>
                    <a:lnTo>
                      <a:pt x="572063" y="578402"/>
                    </a:lnTo>
                    <a:lnTo>
                      <a:pt x="470339" y="689307"/>
                    </a:lnTo>
                    <a:lnTo>
                      <a:pt x="377131" y="807765"/>
                    </a:lnTo>
                    <a:lnTo>
                      <a:pt x="292957" y="933253"/>
                    </a:lnTo>
                    <a:lnTo>
                      <a:pt x="218331" y="1065248"/>
                    </a:lnTo>
                    <a:lnTo>
                      <a:pt x="153770" y="1203225"/>
                    </a:lnTo>
                    <a:lnTo>
                      <a:pt x="99790" y="1346661"/>
                    </a:lnTo>
                    <a:lnTo>
                      <a:pt x="56907" y="1495033"/>
                    </a:lnTo>
                    <a:lnTo>
                      <a:pt x="25637" y="1647816"/>
                    </a:lnTo>
                    <a:lnTo>
                      <a:pt x="6496" y="1804488"/>
                    </a:lnTo>
                    <a:lnTo>
                      <a:pt x="0" y="1964524"/>
                    </a:lnTo>
                    <a:lnTo>
                      <a:pt x="765721" y="1964524"/>
                    </a:lnTo>
                    <a:lnTo>
                      <a:pt x="765721" y="1958606"/>
                    </a:lnTo>
                    <a:lnTo>
                      <a:pt x="763117" y="1958606"/>
                    </a:lnTo>
                    <a:lnTo>
                      <a:pt x="763220" y="1954364"/>
                    </a:lnTo>
                    <a:lnTo>
                      <a:pt x="767047" y="1859476"/>
                    </a:lnTo>
                    <a:lnTo>
                      <a:pt x="778631" y="1764170"/>
                    </a:lnTo>
                    <a:lnTo>
                      <a:pt x="797561" y="1671294"/>
                    </a:lnTo>
                    <a:lnTo>
                      <a:pt x="823528" y="1581152"/>
                    </a:lnTo>
                    <a:lnTo>
                      <a:pt x="856224" y="1494051"/>
                    </a:lnTo>
                    <a:lnTo>
                      <a:pt x="895339" y="1410298"/>
                    </a:lnTo>
                    <a:lnTo>
                      <a:pt x="940566" y="1330198"/>
                    </a:lnTo>
                    <a:lnTo>
                      <a:pt x="991595" y="1254058"/>
                    </a:lnTo>
                    <a:lnTo>
                      <a:pt x="1048118" y="1182184"/>
                    </a:lnTo>
                    <a:lnTo>
                      <a:pt x="1109827" y="1114882"/>
                    </a:lnTo>
                    <a:lnTo>
                      <a:pt x="1176413" y="1052458"/>
                    </a:lnTo>
                    <a:lnTo>
                      <a:pt x="1247566" y="995219"/>
                    </a:lnTo>
                    <a:lnTo>
                      <a:pt x="1322979" y="943471"/>
                    </a:lnTo>
                    <a:lnTo>
                      <a:pt x="1402344" y="897519"/>
                    </a:lnTo>
                    <a:lnTo>
                      <a:pt x="1485350" y="857671"/>
                    </a:lnTo>
                    <a:lnTo>
                      <a:pt x="1571691" y="824231"/>
                    </a:lnTo>
                    <a:lnTo>
                      <a:pt x="1661056" y="797508"/>
                    </a:lnTo>
                    <a:lnTo>
                      <a:pt x="1753138" y="777806"/>
                    </a:lnTo>
                    <a:lnTo>
                      <a:pt x="1847628" y="765432"/>
                    </a:lnTo>
                    <a:lnTo>
                      <a:pt x="1944217" y="760691"/>
                    </a:lnTo>
                    <a:lnTo>
                      <a:pt x="1944217" y="0"/>
                    </a:lnTo>
                    <a:close/>
                  </a:path>
                  <a:path w="1944370" h="1964689">
                    <a:moveTo>
                      <a:pt x="765721" y="1954364"/>
                    </a:moveTo>
                    <a:lnTo>
                      <a:pt x="763117" y="1958606"/>
                    </a:lnTo>
                    <a:lnTo>
                      <a:pt x="765721" y="1958606"/>
                    </a:lnTo>
                    <a:lnTo>
                      <a:pt x="765721" y="1954364"/>
                    </a:lnTo>
                    <a:close/>
                  </a:path>
                </a:pathLst>
              </a:custGeom>
              <a:solidFill>
                <a:schemeClr val="tx1"/>
              </a:solidFill>
            </p:spPr>
            <p:txBody>
              <a:bodyPr wrap="square" lIns="0" tIns="0" rIns="0" bIns="0" rtlCol="0"/>
              <a:lstStyle/>
              <a:p>
                <a:endParaRPr dirty="0"/>
              </a:p>
            </p:txBody>
          </p:sp>
          <p:sp>
            <p:nvSpPr>
              <p:cNvPr id="16" name="object 7"/>
              <p:cNvSpPr/>
              <p:nvPr userDrawn="1"/>
            </p:nvSpPr>
            <p:spPr>
              <a:xfrm rot="10800000">
                <a:off x="5013102" y="2164681"/>
                <a:ext cx="1949450" cy="1946910"/>
              </a:xfrm>
              <a:custGeom>
                <a:avLst/>
                <a:gdLst/>
                <a:ahLst/>
                <a:cxnLst/>
                <a:rect l="l" t="t" r="r" b="b"/>
                <a:pathLst>
                  <a:path w="1949450" h="1946910">
                    <a:moveTo>
                      <a:pt x="765721" y="0"/>
                    </a:moveTo>
                    <a:lnTo>
                      <a:pt x="0" y="0"/>
                    </a:lnTo>
                    <a:lnTo>
                      <a:pt x="6531" y="158531"/>
                    </a:lnTo>
                    <a:lnTo>
                      <a:pt x="25776" y="313741"/>
                    </a:lnTo>
                    <a:lnTo>
                      <a:pt x="57212" y="465108"/>
                    </a:lnTo>
                    <a:lnTo>
                      <a:pt x="100314" y="612112"/>
                    </a:lnTo>
                    <a:lnTo>
                      <a:pt x="154559" y="754235"/>
                    </a:lnTo>
                    <a:lnTo>
                      <a:pt x="219423" y="890955"/>
                    </a:lnTo>
                    <a:lnTo>
                      <a:pt x="294382" y="1021754"/>
                    </a:lnTo>
                    <a:lnTo>
                      <a:pt x="378914" y="1146111"/>
                    </a:lnTo>
                    <a:lnTo>
                      <a:pt x="472494" y="1263507"/>
                    </a:lnTo>
                    <a:lnTo>
                      <a:pt x="574598" y="1373422"/>
                    </a:lnTo>
                    <a:lnTo>
                      <a:pt x="684704" y="1475336"/>
                    </a:lnTo>
                    <a:lnTo>
                      <a:pt x="802287" y="1568729"/>
                    </a:lnTo>
                    <a:lnTo>
                      <a:pt x="926823" y="1653081"/>
                    </a:lnTo>
                    <a:lnTo>
                      <a:pt x="1057790" y="1727873"/>
                    </a:lnTo>
                    <a:lnTo>
                      <a:pt x="1194663" y="1792584"/>
                    </a:lnTo>
                    <a:lnTo>
                      <a:pt x="1336919" y="1846696"/>
                    </a:lnTo>
                    <a:lnTo>
                      <a:pt x="1484034" y="1889687"/>
                    </a:lnTo>
                    <a:lnTo>
                      <a:pt x="1635484" y="1921039"/>
                    </a:lnTo>
                    <a:lnTo>
                      <a:pt x="1790747" y="1940231"/>
                    </a:lnTo>
                    <a:lnTo>
                      <a:pt x="1949297" y="1946744"/>
                    </a:lnTo>
                    <a:lnTo>
                      <a:pt x="1945868" y="1944598"/>
                    </a:lnTo>
                    <a:lnTo>
                      <a:pt x="1946160" y="1944598"/>
                    </a:lnTo>
                    <a:lnTo>
                      <a:pt x="1944217" y="1943315"/>
                    </a:lnTo>
                    <a:lnTo>
                      <a:pt x="1944217" y="1183513"/>
                    </a:lnTo>
                    <a:lnTo>
                      <a:pt x="1847666" y="1178826"/>
                    </a:lnTo>
                    <a:lnTo>
                      <a:pt x="1753285" y="1166604"/>
                    </a:lnTo>
                    <a:lnTo>
                      <a:pt x="1661371" y="1147146"/>
                    </a:lnTo>
                    <a:lnTo>
                      <a:pt x="1572223" y="1120753"/>
                    </a:lnTo>
                    <a:lnTo>
                      <a:pt x="1486141" y="1087725"/>
                    </a:lnTo>
                    <a:lnTo>
                      <a:pt x="1403422" y="1048361"/>
                    </a:lnTo>
                    <a:lnTo>
                      <a:pt x="1324365" y="1002961"/>
                    </a:lnTo>
                    <a:lnTo>
                      <a:pt x="1249269" y="951826"/>
                    </a:lnTo>
                    <a:lnTo>
                      <a:pt x="1178432" y="895255"/>
                    </a:lnTo>
                    <a:lnTo>
                      <a:pt x="1112153" y="833548"/>
                    </a:lnTo>
                    <a:lnTo>
                      <a:pt x="1050730" y="767006"/>
                    </a:lnTo>
                    <a:lnTo>
                      <a:pt x="994462" y="695927"/>
                    </a:lnTo>
                    <a:lnTo>
                      <a:pt x="943647" y="620613"/>
                    </a:lnTo>
                    <a:lnTo>
                      <a:pt x="898585" y="541362"/>
                    </a:lnTo>
                    <a:lnTo>
                      <a:pt x="859573" y="458475"/>
                    </a:lnTo>
                    <a:lnTo>
                      <a:pt x="826910" y="372253"/>
                    </a:lnTo>
                    <a:lnTo>
                      <a:pt x="800894" y="282994"/>
                    </a:lnTo>
                    <a:lnTo>
                      <a:pt x="781826" y="190999"/>
                    </a:lnTo>
                    <a:lnTo>
                      <a:pt x="770001" y="96567"/>
                    </a:lnTo>
                    <a:lnTo>
                      <a:pt x="765721" y="0"/>
                    </a:lnTo>
                    <a:close/>
                  </a:path>
                </a:pathLst>
              </a:custGeom>
              <a:solidFill>
                <a:srgbClr val="7EAFC6"/>
              </a:solidFill>
            </p:spPr>
            <p:txBody>
              <a:bodyPr wrap="square" lIns="0" tIns="0" rIns="0" bIns="0" rtlCol="0"/>
              <a:lstStyle/>
              <a:p>
                <a:endParaRPr dirty="0"/>
              </a:p>
            </p:txBody>
          </p:sp>
          <p:sp>
            <p:nvSpPr>
              <p:cNvPr id="20" name="object 6"/>
              <p:cNvSpPr/>
              <p:nvPr userDrawn="1"/>
            </p:nvSpPr>
            <p:spPr>
              <a:xfrm>
                <a:off x="3074822" y="2165874"/>
                <a:ext cx="1944370" cy="1964689"/>
              </a:xfrm>
              <a:custGeom>
                <a:avLst/>
                <a:gdLst/>
                <a:ahLst/>
                <a:cxnLst/>
                <a:rect l="l" t="t" r="r" b="b"/>
                <a:pathLst>
                  <a:path w="1944370" h="1964689">
                    <a:moveTo>
                      <a:pt x="1944217" y="0"/>
                    </a:moveTo>
                    <a:lnTo>
                      <a:pt x="1785704" y="6569"/>
                    </a:lnTo>
                    <a:lnTo>
                      <a:pt x="1630547" y="25928"/>
                    </a:lnTo>
                    <a:lnTo>
                      <a:pt x="1479263" y="57554"/>
                    </a:lnTo>
                    <a:lnTo>
                      <a:pt x="1332368" y="100922"/>
                    </a:lnTo>
                    <a:lnTo>
                      <a:pt x="1190379" y="155509"/>
                    </a:lnTo>
                    <a:lnTo>
                      <a:pt x="1053810" y="220791"/>
                    </a:lnTo>
                    <a:lnTo>
                      <a:pt x="923178" y="296246"/>
                    </a:lnTo>
                    <a:lnTo>
                      <a:pt x="798999" y="381348"/>
                    </a:lnTo>
                    <a:lnTo>
                      <a:pt x="681788" y="475574"/>
                    </a:lnTo>
                    <a:lnTo>
                      <a:pt x="572063" y="578402"/>
                    </a:lnTo>
                    <a:lnTo>
                      <a:pt x="470339" y="689307"/>
                    </a:lnTo>
                    <a:lnTo>
                      <a:pt x="377131" y="807765"/>
                    </a:lnTo>
                    <a:lnTo>
                      <a:pt x="292957" y="933253"/>
                    </a:lnTo>
                    <a:lnTo>
                      <a:pt x="218331" y="1065248"/>
                    </a:lnTo>
                    <a:lnTo>
                      <a:pt x="153770" y="1203225"/>
                    </a:lnTo>
                    <a:lnTo>
                      <a:pt x="99790" y="1346661"/>
                    </a:lnTo>
                    <a:lnTo>
                      <a:pt x="56907" y="1495033"/>
                    </a:lnTo>
                    <a:lnTo>
                      <a:pt x="25637" y="1647816"/>
                    </a:lnTo>
                    <a:lnTo>
                      <a:pt x="6496" y="1804488"/>
                    </a:lnTo>
                    <a:lnTo>
                      <a:pt x="0" y="1964524"/>
                    </a:lnTo>
                    <a:lnTo>
                      <a:pt x="765721" y="1964524"/>
                    </a:lnTo>
                    <a:lnTo>
                      <a:pt x="765721" y="1958606"/>
                    </a:lnTo>
                    <a:lnTo>
                      <a:pt x="763117" y="1958606"/>
                    </a:lnTo>
                    <a:lnTo>
                      <a:pt x="763220" y="1954364"/>
                    </a:lnTo>
                    <a:lnTo>
                      <a:pt x="767047" y="1859476"/>
                    </a:lnTo>
                    <a:lnTo>
                      <a:pt x="778631" y="1764170"/>
                    </a:lnTo>
                    <a:lnTo>
                      <a:pt x="797561" y="1671294"/>
                    </a:lnTo>
                    <a:lnTo>
                      <a:pt x="823528" y="1581152"/>
                    </a:lnTo>
                    <a:lnTo>
                      <a:pt x="856224" y="1494051"/>
                    </a:lnTo>
                    <a:lnTo>
                      <a:pt x="895339" y="1410298"/>
                    </a:lnTo>
                    <a:lnTo>
                      <a:pt x="940566" y="1330198"/>
                    </a:lnTo>
                    <a:lnTo>
                      <a:pt x="991595" y="1254058"/>
                    </a:lnTo>
                    <a:lnTo>
                      <a:pt x="1048118" y="1182184"/>
                    </a:lnTo>
                    <a:lnTo>
                      <a:pt x="1109827" y="1114882"/>
                    </a:lnTo>
                    <a:lnTo>
                      <a:pt x="1176413" y="1052458"/>
                    </a:lnTo>
                    <a:lnTo>
                      <a:pt x="1247566" y="995219"/>
                    </a:lnTo>
                    <a:lnTo>
                      <a:pt x="1322979" y="943471"/>
                    </a:lnTo>
                    <a:lnTo>
                      <a:pt x="1402344" y="897519"/>
                    </a:lnTo>
                    <a:lnTo>
                      <a:pt x="1485350" y="857671"/>
                    </a:lnTo>
                    <a:lnTo>
                      <a:pt x="1571691" y="824231"/>
                    </a:lnTo>
                    <a:lnTo>
                      <a:pt x="1661056" y="797508"/>
                    </a:lnTo>
                    <a:lnTo>
                      <a:pt x="1753138" y="777806"/>
                    </a:lnTo>
                    <a:lnTo>
                      <a:pt x="1847628" y="765432"/>
                    </a:lnTo>
                    <a:lnTo>
                      <a:pt x="1944217" y="760691"/>
                    </a:lnTo>
                    <a:lnTo>
                      <a:pt x="1944217" y="0"/>
                    </a:lnTo>
                    <a:close/>
                  </a:path>
                  <a:path w="1944370" h="1964689">
                    <a:moveTo>
                      <a:pt x="765721" y="1954364"/>
                    </a:moveTo>
                    <a:lnTo>
                      <a:pt x="763117" y="1958606"/>
                    </a:lnTo>
                    <a:lnTo>
                      <a:pt x="765721" y="1958606"/>
                    </a:lnTo>
                    <a:lnTo>
                      <a:pt x="765721" y="1954364"/>
                    </a:lnTo>
                    <a:close/>
                  </a:path>
                </a:pathLst>
              </a:custGeom>
              <a:solidFill>
                <a:srgbClr val="4296B4"/>
              </a:solidFill>
            </p:spPr>
            <p:txBody>
              <a:bodyPr wrap="square" lIns="0" tIns="0" rIns="0" bIns="0" rtlCol="0"/>
              <a:lstStyle/>
              <a:p>
                <a:endParaRPr dirty="0"/>
              </a:p>
            </p:txBody>
          </p:sp>
          <p:sp>
            <p:nvSpPr>
              <p:cNvPr id="21" name="object 7"/>
              <p:cNvSpPr/>
              <p:nvPr userDrawn="1"/>
            </p:nvSpPr>
            <p:spPr>
              <a:xfrm>
                <a:off x="3074822" y="4130399"/>
                <a:ext cx="1949450" cy="1946910"/>
              </a:xfrm>
              <a:custGeom>
                <a:avLst/>
                <a:gdLst/>
                <a:ahLst/>
                <a:cxnLst/>
                <a:rect l="l" t="t" r="r" b="b"/>
                <a:pathLst>
                  <a:path w="1949450" h="1946910">
                    <a:moveTo>
                      <a:pt x="765721" y="0"/>
                    </a:moveTo>
                    <a:lnTo>
                      <a:pt x="0" y="0"/>
                    </a:lnTo>
                    <a:lnTo>
                      <a:pt x="6531" y="158531"/>
                    </a:lnTo>
                    <a:lnTo>
                      <a:pt x="25776" y="313741"/>
                    </a:lnTo>
                    <a:lnTo>
                      <a:pt x="57212" y="465108"/>
                    </a:lnTo>
                    <a:lnTo>
                      <a:pt x="100314" y="612112"/>
                    </a:lnTo>
                    <a:lnTo>
                      <a:pt x="154559" y="754235"/>
                    </a:lnTo>
                    <a:lnTo>
                      <a:pt x="219423" y="890955"/>
                    </a:lnTo>
                    <a:lnTo>
                      <a:pt x="294382" y="1021754"/>
                    </a:lnTo>
                    <a:lnTo>
                      <a:pt x="378914" y="1146111"/>
                    </a:lnTo>
                    <a:lnTo>
                      <a:pt x="472494" y="1263507"/>
                    </a:lnTo>
                    <a:lnTo>
                      <a:pt x="574598" y="1373422"/>
                    </a:lnTo>
                    <a:lnTo>
                      <a:pt x="684704" y="1475336"/>
                    </a:lnTo>
                    <a:lnTo>
                      <a:pt x="802287" y="1568729"/>
                    </a:lnTo>
                    <a:lnTo>
                      <a:pt x="926823" y="1653081"/>
                    </a:lnTo>
                    <a:lnTo>
                      <a:pt x="1057790" y="1727873"/>
                    </a:lnTo>
                    <a:lnTo>
                      <a:pt x="1194663" y="1792584"/>
                    </a:lnTo>
                    <a:lnTo>
                      <a:pt x="1336919" y="1846696"/>
                    </a:lnTo>
                    <a:lnTo>
                      <a:pt x="1484034" y="1889687"/>
                    </a:lnTo>
                    <a:lnTo>
                      <a:pt x="1635484" y="1921039"/>
                    </a:lnTo>
                    <a:lnTo>
                      <a:pt x="1790747" y="1940231"/>
                    </a:lnTo>
                    <a:lnTo>
                      <a:pt x="1949297" y="1946744"/>
                    </a:lnTo>
                    <a:lnTo>
                      <a:pt x="1945868" y="1944598"/>
                    </a:lnTo>
                    <a:lnTo>
                      <a:pt x="1946160" y="1944598"/>
                    </a:lnTo>
                    <a:lnTo>
                      <a:pt x="1944217" y="1943315"/>
                    </a:lnTo>
                    <a:lnTo>
                      <a:pt x="1944217" y="1183513"/>
                    </a:lnTo>
                    <a:lnTo>
                      <a:pt x="1847666" y="1178826"/>
                    </a:lnTo>
                    <a:lnTo>
                      <a:pt x="1753285" y="1166604"/>
                    </a:lnTo>
                    <a:lnTo>
                      <a:pt x="1661371" y="1147146"/>
                    </a:lnTo>
                    <a:lnTo>
                      <a:pt x="1572223" y="1120753"/>
                    </a:lnTo>
                    <a:lnTo>
                      <a:pt x="1486141" y="1087725"/>
                    </a:lnTo>
                    <a:lnTo>
                      <a:pt x="1403422" y="1048361"/>
                    </a:lnTo>
                    <a:lnTo>
                      <a:pt x="1324365" y="1002961"/>
                    </a:lnTo>
                    <a:lnTo>
                      <a:pt x="1249269" y="951826"/>
                    </a:lnTo>
                    <a:lnTo>
                      <a:pt x="1178432" y="895255"/>
                    </a:lnTo>
                    <a:lnTo>
                      <a:pt x="1112153" y="833548"/>
                    </a:lnTo>
                    <a:lnTo>
                      <a:pt x="1050730" y="767006"/>
                    </a:lnTo>
                    <a:lnTo>
                      <a:pt x="994462" y="695927"/>
                    </a:lnTo>
                    <a:lnTo>
                      <a:pt x="943647" y="620613"/>
                    </a:lnTo>
                    <a:lnTo>
                      <a:pt x="898585" y="541362"/>
                    </a:lnTo>
                    <a:lnTo>
                      <a:pt x="859573" y="458475"/>
                    </a:lnTo>
                    <a:lnTo>
                      <a:pt x="826910" y="372253"/>
                    </a:lnTo>
                    <a:lnTo>
                      <a:pt x="800894" y="282994"/>
                    </a:lnTo>
                    <a:lnTo>
                      <a:pt x="781826" y="190999"/>
                    </a:lnTo>
                    <a:lnTo>
                      <a:pt x="770001" y="96567"/>
                    </a:lnTo>
                    <a:lnTo>
                      <a:pt x="765721" y="0"/>
                    </a:lnTo>
                    <a:close/>
                  </a:path>
                </a:pathLst>
              </a:custGeom>
              <a:solidFill>
                <a:srgbClr val="747378"/>
              </a:solidFill>
            </p:spPr>
            <p:txBody>
              <a:bodyPr wrap="square" lIns="0" tIns="0" rIns="0" bIns="0" rtlCol="0"/>
              <a:lstStyle/>
              <a:p>
                <a:endParaRPr dirty="0"/>
              </a:p>
            </p:txBody>
          </p:sp>
        </p:grpSp>
      </p:grpSp>
      <p:sp>
        <p:nvSpPr>
          <p:cNvPr id="13" name="Text Placeholder 12"/>
          <p:cNvSpPr>
            <a:spLocks noGrp="1"/>
          </p:cNvSpPr>
          <p:nvPr>
            <p:ph type="body" sz="quarter" idx="14" hasCustomPrompt="1"/>
          </p:nvPr>
        </p:nvSpPr>
        <p:spPr>
          <a:xfrm>
            <a:off x="4160520" y="3275177"/>
            <a:ext cx="1737360" cy="1737360"/>
          </a:xfrm>
        </p:spPr>
        <p:txBody>
          <a:bodyPr anchor="ctr" anchorCtr="0"/>
          <a:lstStyle>
            <a:lvl1pPr algn="ctr">
              <a:defRPr>
                <a:solidFill>
                  <a:schemeClr val="tx1"/>
                </a:solidFill>
              </a:defRPr>
            </a:lvl1pPr>
          </a:lstStyle>
          <a:p>
            <a:pPr lvl="0"/>
            <a:r>
              <a:rPr lang="en-US" dirty="0" smtClean="0"/>
              <a:t>Client</a:t>
            </a:r>
            <a:endParaRPr lang="en-US" dirty="0"/>
          </a:p>
        </p:txBody>
      </p:sp>
      <p:sp>
        <p:nvSpPr>
          <p:cNvPr id="29"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31" name="Text Placeholder 32"/>
          <p:cNvSpPr>
            <a:spLocks noGrp="1"/>
          </p:cNvSpPr>
          <p:nvPr>
            <p:ph type="body" sz="quarter" idx="15" hasCustomPrompt="1"/>
          </p:nvPr>
        </p:nvSpPr>
        <p:spPr>
          <a:xfrm>
            <a:off x="460375" y="1818379"/>
            <a:ext cx="2612447" cy="2312184"/>
          </a:xfrm>
        </p:spPr>
        <p:txBody>
          <a:bodyPr/>
          <a:lstStyle>
            <a:lvl1pPr marL="228600" marR="0" indent="-228600" algn="l" defTabSz="509412" rtl="0" eaLnBrk="1" fontAlgn="auto" latinLnBrk="0" hangingPunct="1">
              <a:lnSpc>
                <a:spcPct val="110000"/>
              </a:lnSpc>
              <a:spcBef>
                <a:spcPts val="0"/>
              </a:spcBef>
              <a:spcAft>
                <a:spcPts val="400"/>
              </a:spcAft>
              <a:buClrTx/>
              <a:buSzPct val="150000"/>
              <a:buFontTx/>
              <a:buBlip>
                <a:blip r:embed="rId2"/>
              </a:buBlip>
              <a:tabLst/>
              <a:defRPr sz="1000" baseline="0">
                <a:solidFill>
                  <a:schemeClr val="tx1"/>
                </a:solidFill>
                <a:latin typeface="HelveticaNeueLT Std" pitchFamily="34" charset="0"/>
              </a:defRPr>
            </a:lvl1pPr>
            <a:lvl2pPr marL="228600" indent="-228600">
              <a:spcAft>
                <a:spcPts val="400"/>
              </a:spcAft>
              <a:buSzPct val="130000"/>
              <a:buFontTx/>
              <a:buBlip>
                <a:blip r:embed="rId3"/>
              </a:buBlip>
              <a:defRPr sz="1000" b="0" i="0">
                <a:solidFill>
                  <a:schemeClr val="tx1"/>
                </a:solidFill>
                <a:latin typeface="HelveticaNeueLT Std" pitchFamily="34" charset="0"/>
              </a:defRPr>
            </a:lvl2pPr>
            <a:lvl3pPr marL="457200" indent="-228600">
              <a:spcBef>
                <a:spcPts val="0"/>
              </a:spcBef>
              <a:spcAft>
                <a:spcPts val="400"/>
              </a:spcAft>
              <a:buFont typeface="HelveticaNeueLT Std" pitchFamily="34" charset="0"/>
              <a:buChar char="–"/>
              <a:defRPr sz="1000" b="0" cap="none" baseline="0">
                <a:solidFill>
                  <a:schemeClr val="tx1"/>
                </a:solidFill>
                <a:latin typeface="HelveticaNeueLT Std" pitchFamily="34" charset="0"/>
              </a:defRPr>
            </a:lvl3pPr>
            <a:lvl4pPr>
              <a:defRPr sz="1000">
                <a:solidFill>
                  <a:schemeClr val="tx1"/>
                </a:solidFill>
                <a:latin typeface="HelveticaNeueLT Std" pitchFamily="34" charset="0"/>
              </a:defRPr>
            </a:lvl4pPr>
            <a:lvl5pPr>
              <a:defRPr sz="1000">
                <a:solidFill>
                  <a:schemeClr val="tx1"/>
                </a:solidFill>
                <a:latin typeface="HelveticaNeueLT Std" pitchFamily="34" charset="0"/>
              </a:defRPr>
            </a:lvl5pPr>
          </a:lstStyle>
          <a:p>
            <a:pPr lvl="0"/>
            <a:r>
              <a:rPr lang="en-US" dirty="0" smtClean="0"/>
              <a:t>Bulleted list here (Level One)</a:t>
            </a:r>
          </a:p>
          <a:p>
            <a:pPr lvl="1"/>
            <a:r>
              <a:rPr lang="en-US" dirty="0" smtClean="0"/>
              <a:t>Bulleted list here (Level Two)</a:t>
            </a:r>
          </a:p>
          <a:p>
            <a:pPr lvl="2"/>
            <a:r>
              <a:rPr lang="en-US" dirty="0" smtClean="0"/>
              <a:t>Bulleted list here (Level Three)</a:t>
            </a:r>
          </a:p>
          <a:p>
            <a:pPr lvl="0"/>
            <a:endParaRPr lang="en-US" dirty="0"/>
          </a:p>
        </p:txBody>
      </p:sp>
      <p:sp>
        <p:nvSpPr>
          <p:cNvPr id="32" name="Text Placeholder 32"/>
          <p:cNvSpPr>
            <a:spLocks noGrp="1"/>
          </p:cNvSpPr>
          <p:nvPr>
            <p:ph type="body" sz="quarter" idx="19" hasCustomPrompt="1"/>
          </p:nvPr>
        </p:nvSpPr>
        <p:spPr>
          <a:xfrm>
            <a:off x="7126982" y="1820673"/>
            <a:ext cx="2468880" cy="2312184"/>
          </a:xfrm>
        </p:spPr>
        <p:txBody>
          <a:bodyPr/>
          <a:lstStyle>
            <a:lvl1pPr marL="228600" marR="0" indent="-228600" algn="l" defTabSz="509412" rtl="0" eaLnBrk="1" fontAlgn="auto" latinLnBrk="0" hangingPunct="1">
              <a:lnSpc>
                <a:spcPct val="110000"/>
              </a:lnSpc>
              <a:spcBef>
                <a:spcPts val="0"/>
              </a:spcBef>
              <a:spcAft>
                <a:spcPts val="400"/>
              </a:spcAft>
              <a:buClrTx/>
              <a:buSzPct val="150000"/>
              <a:buFontTx/>
              <a:buBlip>
                <a:blip r:embed="rId2"/>
              </a:buBlip>
              <a:tabLst/>
              <a:defRPr sz="1000" baseline="0">
                <a:solidFill>
                  <a:schemeClr val="tx1"/>
                </a:solidFill>
                <a:latin typeface="HelveticaNeueLT Std" pitchFamily="34" charset="0"/>
              </a:defRPr>
            </a:lvl1pPr>
            <a:lvl2pPr marL="228600" indent="-228600">
              <a:spcAft>
                <a:spcPts val="400"/>
              </a:spcAft>
              <a:buSzPct val="130000"/>
              <a:buFontTx/>
              <a:buBlip>
                <a:blip r:embed="rId3"/>
              </a:buBlip>
              <a:defRPr sz="1000" b="0" i="0">
                <a:solidFill>
                  <a:schemeClr val="tx1"/>
                </a:solidFill>
                <a:latin typeface="HelveticaNeueLT Std" pitchFamily="34" charset="0"/>
              </a:defRPr>
            </a:lvl2pPr>
            <a:lvl3pPr marL="457200" indent="-228600">
              <a:spcBef>
                <a:spcPts val="0"/>
              </a:spcBef>
              <a:spcAft>
                <a:spcPts val="400"/>
              </a:spcAft>
              <a:buFont typeface="HelveticaNeueLT Std" pitchFamily="34" charset="0"/>
              <a:buChar char="–"/>
              <a:defRPr sz="1000" b="0" cap="none" baseline="0">
                <a:solidFill>
                  <a:schemeClr val="tx1"/>
                </a:solidFill>
                <a:latin typeface="HelveticaNeueLT Std" pitchFamily="34" charset="0"/>
              </a:defRPr>
            </a:lvl3pPr>
            <a:lvl4pPr>
              <a:defRPr sz="1000">
                <a:solidFill>
                  <a:schemeClr val="tx1"/>
                </a:solidFill>
                <a:latin typeface="HelveticaNeueLT Std" pitchFamily="34" charset="0"/>
              </a:defRPr>
            </a:lvl4pPr>
            <a:lvl5pPr>
              <a:defRPr sz="1000">
                <a:solidFill>
                  <a:schemeClr val="tx1"/>
                </a:solidFill>
                <a:latin typeface="HelveticaNeueLT Std" pitchFamily="34" charset="0"/>
              </a:defRPr>
            </a:lvl5pPr>
          </a:lstStyle>
          <a:p>
            <a:pPr lvl="0"/>
            <a:r>
              <a:rPr lang="en-US" dirty="0" smtClean="0"/>
              <a:t>Bulleted list here (Level One)</a:t>
            </a:r>
          </a:p>
          <a:p>
            <a:pPr lvl="1"/>
            <a:r>
              <a:rPr lang="en-US" dirty="0" smtClean="0"/>
              <a:t>Bulleted list here (Level Two)</a:t>
            </a:r>
          </a:p>
          <a:p>
            <a:pPr lvl="2"/>
            <a:r>
              <a:rPr lang="en-US" dirty="0" smtClean="0"/>
              <a:t>Bulleted list here (Level Three)</a:t>
            </a:r>
          </a:p>
          <a:p>
            <a:pPr lvl="0"/>
            <a:endParaRPr lang="en-US" dirty="0"/>
          </a:p>
        </p:txBody>
      </p:sp>
      <p:sp>
        <p:nvSpPr>
          <p:cNvPr id="36" name="Text Placeholder 32"/>
          <p:cNvSpPr>
            <a:spLocks noGrp="1"/>
          </p:cNvSpPr>
          <p:nvPr>
            <p:ph type="body" sz="quarter" idx="20" hasCustomPrompt="1"/>
          </p:nvPr>
        </p:nvSpPr>
        <p:spPr>
          <a:xfrm>
            <a:off x="453455" y="4141196"/>
            <a:ext cx="2612447" cy="2312184"/>
          </a:xfrm>
        </p:spPr>
        <p:txBody>
          <a:bodyPr anchor="b" anchorCtr="0"/>
          <a:lstStyle>
            <a:lvl1pPr marL="228600" marR="0" indent="-228600" algn="l" defTabSz="509412" rtl="0" eaLnBrk="1" fontAlgn="auto" latinLnBrk="0" hangingPunct="1">
              <a:lnSpc>
                <a:spcPct val="110000"/>
              </a:lnSpc>
              <a:spcBef>
                <a:spcPts val="0"/>
              </a:spcBef>
              <a:spcAft>
                <a:spcPts val="400"/>
              </a:spcAft>
              <a:buClrTx/>
              <a:buSzPct val="150000"/>
              <a:buFontTx/>
              <a:buBlip>
                <a:blip r:embed="rId2"/>
              </a:buBlip>
              <a:tabLst/>
              <a:defRPr sz="1000" baseline="0">
                <a:solidFill>
                  <a:schemeClr val="tx1"/>
                </a:solidFill>
                <a:latin typeface="HelveticaNeueLT Std" pitchFamily="34" charset="0"/>
              </a:defRPr>
            </a:lvl1pPr>
            <a:lvl2pPr marL="228600" indent="-228600">
              <a:spcAft>
                <a:spcPts val="400"/>
              </a:spcAft>
              <a:buSzPct val="130000"/>
              <a:buFontTx/>
              <a:buBlip>
                <a:blip r:embed="rId3"/>
              </a:buBlip>
              <a:defRPr sz="1000" b="0" i="0">
                <a:solidFill>
                  <a:schemeClr val="tx1"/>
                </a:solidFill>
                <a:latin typeface="HelveticaNeueLT Std" pitchFamily="34" charset="0"/>
              </a:defRPr>
            </a:lvl2pPr>
            <a:lvl3pPr marL="457200" indent="-228600">
              <a:spcBef>
                <a:spcPts val="0"/>
              </a:spcBef>
              <a:spcAft>
                <a:spcPts val="400"/>
              </a:spcAft>
              <a:buFont typeface="HelveticaNeueLT Std" pitchFamily="34" charset="0"/>
              <a:buChar char="–"/>
              <a:defRPr sz="1000" b="0" cap="none" baseline="0">
                <a:solidFill>
                  <a:schemeClr val="tx1"/>
                </a:solidFill>
                <a:latin typeface="HelveticaNeueLT Std" pitchFamily="34" charset="0"/>
              </a:defRPr>
            </a:lvl3pPr>
            <a:lvl4pPr>
              <a:defRPr sz="1000">
                <a:solidFill>
                  <a:schemeClr val="tx1"/>
                </a:solidFill>
                <a:latin typeface="HelveticaNeueLT Std" pitchFamily="34" charset="0"/>
              </a:defRPr>
            </a:lvl4pPr>
            <a:lvl5pPr>
              <a:defRPr sz="1000">
                <a:solidFill>
                  <a:schemeClr val="tx1"/>
                </a:solidFill>
                <a:latin typeface="HelveticaNeueLT Std" pitchFamily="34" charset="0"/>
              </a:defRPr>
            </a:lvl5pPr>
          </a:lstStyle>
          <a:p>
            <a:pPr lvl="0"/>
            <a:r>
              <a:rPr lang="en-US" dirty="0" smtClean="0"/>
              <a:t>Bulleted list here (Level One)</a:t>
            </a:r>
          </a:p>
          <a:p>
            <a:pPr lvl="1"/>
            <a:r>
              <a:rPr lang="en-US" dirty="0" smtClean="0"/>
              <a:t>Bulleted list here (Level Two)</a:t>
            </a:r>
          </a:p>
          <a:p>
            <a:pPr lvl="2"/>
            <a:r>
              <a:rPr lang="en-US" dirty="0" smtClean="0"/>
              <a:t>Bulleted list here (Level Three)</a:t>
            </a:r>
          </a:p>
          <a:p>
            <a:pPr lvl="0"/>
            <a:endParaRPr lang="en-US" dirty="0"/>
          </a:p>
        </p:txBody>
      </p:sp>
      <p:sp>
        <p:nvSpPr>
          <p:cNvPr id="37" name="Text Placeholder 32"/>
          <p:cNvSpPr>
            <a:spLocks noGrp="1"/>
          </p:cNvSpPr>
          <p:nvPr>
            <p:ph type="body" sz="quarter" idx="21" hasCustomPrompt="1"/>
          </p:nvPr>
        </p:nvSpPr>
        <p:spPr>
          <a:xfrm>
            <a:off x="7120062" y="4143490"/>
            <a:ext cx="2468880" cy="2312184"/>
          </a:xfrm>
        </p:spPr>
        <p:txBody>
          <a:bodyPr anchor="b" anchorCtr="0"/>
          <a:lstStyle>
            <a:lvl1pPr marL="228600" marR="0" indent="-228600" algn="l" defTabSz="509412" rtl="0" eaLnBrk="1" fontAlgn="auto" latinLnBrk="0" hangingPunct="1">
              <a:lnSpc>
                <a:spcPct val="110000"/>
              </a:lnSpc>
              <a:spcBef>
                <a:spcPts val="0"/>
              </a:spcBef>
              <a:spcAft>
                <a:spcPts val="400"/>
              </a:spcAft>
              <a:buClrTx/>
              <a:buSzPct val="150000"/>
              <a:buFontTx/>
              <a:buBlip>
                <a:blip r:embed="rId2"/>
              </a:buBlip>
              <a:tabLst/>
              <a:defRPr sz="1000" baseline="0">
                <a:solidFill>
                  <a:schemeClr val="tx1"/>
                </a:solidFill>
                <a:latin typeface="HelveticaNeueLT Std" pitchFamily="34" charset="0"/>
              </a:defRPr>
            </a:lvl1pPr>
            <a:lvl2pPr marL="228600" indent="-228600">
              <a:spcAft>
                <a:spcPts val="400"/>
              </a:spcAft>
              <a:buSzPct val="130000"/>
              <a:buFontTx/>
              <a:buBlip>
                <a:blip r:embed="rId3"/>
              </a:buBlip>
              <a:defRPr sz="1000" b="0" i="0">
                <a:solidFill>
                  <a:schemeClr val="tx1"/>
                </a:solidFill>
                <a:latin typeface="HelveticaNeueLT Std" pitchFamily="34" charset="0"/>
              </a:defRPr>
            </a:lvl2pPr>
            <a:lvl3pPr marL="457200" indent="-228600">
              <a:spcBef>
                <a:spcPts val="0"/>
              </a:spcBef>
              <a:spcAft>
                <a:spcPts val="400"/>
              </a:spcAft>
              <a:buFont typeface="HelveticaNeueLT Std" pitchFamily="34" charset="0"/>
              <a:buChar char="–"/>
              <a:defRPr sz="1000" b="0" cap="none" baseline="0">
                <a:solidFill>
                  <a:schemeClr val="tx1"/>
                </a:solidFill>
                <a:latin typeface="HelveticaNeueLT Std" pitchFamily="34" charset="0"/>
              </a:defRPr>
            </a:lvl3pPr>
            <a:lvl4pPr>
              <a:defRPr sz="1000">
                <a:solidFill>
                  <a:schemeClr val="tx1"/>
                </a:solidFill>
                <a:latin typeface="HelveticaNeueLT Std" pitchFamily="34" charset="0"/>
              </a:defRPr>
            </a:lvl4pPr>
            <a:lvl5pPr>
              <a:defRPr sz="1000">
                <a:solidFill>
                  <a:schemeClr val="tx1"/>
                </a:solidFill>
                <a:latin typeface="HelveticaNeueLT Std" pitchFamily="34" charset="0"/>
              </a:defRPr>
            </a:lvl5pPr>
          </a:lstStyle>
          <a:p>
            <a:pPr lvl="0"/>
            <a:r>
              <a:rPr lang="en-US" dirty="0" smtClean="0"/>
              <a:t>Bulleted list here (Level One)</a:t>
            </a:r>
          </a:p>
          <a:p>
            <a:pPr lvl="1"/>
            <a:r>
              <a:rPr lang="en-US" dirty="0" smtClean="0"/>
              <a:t>Bulleted list here (Level Two)</a:t>
            </a:r>
          </a:p>
          <a:p>
            <a:pPr lvl="2"/>
            <a:r>
              <a:rPr lang="en-US" dirty="0" smtClean="0"/>
              <a:t>Bulleted list here (Level Three)</a:t>
            </a:r>
          </a:p>
          <a:p>
            <a:pPr lvl="0"/>
            <a:endParaRPr lang="en-US" dirty="0"/>
          </a:p>
        </p:txBody>
      </p:sp>
      <p:sp>
        <p:nvSpPr>
          <p:cNvPr id="30" name="TextBox 29"/>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3589982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bstones">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5"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smtClean="0"/>
              <a:t>Page Title</a:t>
            </a:r>
          </a:p>
        </p:txBody>
      </p:sp>
      <p:sp>
        <p:nvSpPr>
          <p:cNvPr id="6" name="Text Placeholder 5"/>
          <p:cNvSpPr>
            <a:spLocks noGrp="1"/>
          </p:cNvSpPr>
          <p:nvPr>
            <p:ph type="body" sz="quarter" idx="14" hasCustomPrompt="1"/>
          </p:nvPr>
        </p:nvSpPr>
        <p:spPr>
          <a:xfrm>
            <a:off x="46062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8" name="Text Placeholder 7"/>
          <p:cNvSpPr>
            <a:spLocks noGrp="1"/>
          </p:cNvSpPr>
          <p:nvPr>
            <p:ph type="body" sz="quarter" idx="15" hasCustomPrompt="1"/>
          </p:nvPr>
        </p:nvSpPr>
        <p:spPr>
          <a:xfrm>
            <a:off x="46037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14" name="Text Placeholder 5"/>
          <p:cNvSpPr>
            <a:spLocks noGrp="1"/>
          </p:cNvSpPr>
          <p:nvPr>
            <p:ph type="body" sz="quarter" idx="16" hasCustomPrompt="1"/>
          </p:nvPr>
        </p:nvSpPr>
        <p:spPr>
          <a:xfrm>
            <a:off x="161985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15" name="Text Placeholder 7"/>
          <p:cNvSpPr>
            <a:spLocks noGrp="1"/>
          </p:cNvSpPr>
          <p:nvPr>
            <p:ph type="body" sz="quarter" idx="17" hasCustomPrompt="1"/>
          </p:nvPr>
        </p:nvSpPr>
        <p:spPr>
          <a:xfrm>
            <a:off x="161960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16" name="Text Placeholder 5"/>
          <p:cNvSpPr>
            <a:spLocks noGrp="1"/>
          </p:cNvSpPr>
          <p:nvPr>
            <p:ph type="body" sz="quarter" idx="18" hasCustomPrompt="1"/>
          </p:nvPr>
        </p:nvSpPr>
        <p:spPr>
          <a:xfrm>
            <a:off x="277908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17" name="Text Placeholder 7"/>
          <p:cNvSpPr>
            <a:spLocks noGrp="1"/>
          </p:cNvSpPr>
          <p:nvPr>
            <p:ph type="body" sz="quarter" idx="19" hasCustomPrompt="1"/>
          </p:nvPr>
        </p:nvSpPr>
        <p:spPr>
          <a:xfrm>
            <a:off x="277883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18" name="Text Placeholder 5"/>
          <p:cNvSpPr>
            <a:spLocks noGrp="1"/>
          </p:cNvSpPr>
          <p:nvPr>
            <p:ph type="body" sz="quarter" idx="20" hasCustomPrompt="1"/>
          </p:nvPr>
        </p:nvSpPr>
        <p:spPr>
          <a:xfrm>
            <a:off x="393831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20" name="Text Placeholder 7"/>
          <p:cNvSpPr>
            <a:spLocks noGrp="1"/>
          </p:cNvSpPr>
          <p:nvPr>
            <p:ph type="body" sz="quarter" idx="21" hasCustomPrompt="1"/>
          </p:nvPr>
        </p:nvSpPr>
        <p:spPr>
          <a:xfrm>
            <a:off x="393806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21" name="Text Placeholder 5"/>
          <p:cNvSpPr>
            <a:spLocks noGrp="1"/>
          </p:cNvSpPr>
          <p:nvPr>
            <p:ph type="body" sz="quarter" idx="22" hasCustomPrompt="1"/>
          </p:nvPr>
        </p:nvSpPr>
        <p:spPr>
          <a:xfrm>
            <a:off x="509754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22" name="Text Placeholder 7"/>
          <p:cNvSpPr>
            <a:spLocks noGrp="1"/>
          </p:cNvSpPr>
          <p:nvPr>
            <p:ph type="body" sz="quarter" idx="23" hasCustomPrompt="1"/>
          </p:nvPr>
        </p:nvSpPr>
        <p:spPr>
          <a:xfrm>
            <a:off x="509729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23" name="Text Placeholder 5"/>
          <p:cNvSpPr>
            <a:spLocks noGrp="1"/>
          </p:cNvSpPr>
          <p:nvPr>
            <p:ph type="body" sz="quarter" idx="24" hasCustomPrompt="1"/>
          </p:nvPr>
        </p:nvSpPr>
        <p:spPr>
          <a:xfrm>
            <a:off x="625677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24" name="Text Placeholder 7"/>
          <p:cNvSpPr>
            <a:spLocks noGrp="1"/>
          </p:cNvSpPr>
          <p:nvPr>
            <p:ph type="body" sz="quarter" idx="25" hasCustomPrompt="1"/>
          </p:nvPr>
        </p:nvSpPr>
        <p:spPr>
          <a:xfrm>
            <a:off x="625652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26" name="Text Placeholder 5"/>
          <p:cNvSpPr>
            <a:spLocks noGrp="1"/>
          </p:cNvSpPr>
          <p:nvPr>
            <p:ph type="body" sz="quarter" idx="26" hasCustomPrompt="1"/>
          </p:nvPr>
        </p:nvSpPr>
        <p:spPr>
          <a:xfrm>
            <a:off x="7416004"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27" name="Text Placeholder 7"/>
          <p:cNvSpPr>
            <a:spLocks noGrp="1"/>
          </p:cNvSpPr>
          <p:nvPr>
            <p:ph type="body" sz="quarter" idx="27" hasCustomPrompt="1"/>
          </p:nvPr>
        </p:nvSpPr>
        <p:spPr>
          <a:xfrm>
            <a:off x="7415755"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28" name="Text Placeholder 5"/>
          <p:cNvSpPr>
            <a:spLocks noGrp="1"/>
          </p:cNvSpPr>
          <p:nvPr>
            <p:ph type="body" sz="quarter" idx="28" hasCustomPrompt="1"/>
          </p:nvPr>
        </p:nvSpPr>
        <p:spPr>
          <a:xfrm>
            <a:off x="8575236" y="1550498"/>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29" name="Text Placeholder 7"/>
          <p:cNvSpPr>
            <a:spLocks noGrp="1"/>
          </p:cNvSpPr>
          <p:nvPr>
            <p:ph type="body" sz="quarter" idx="29" hasCustomPrompt="1"/>
          </p:nvPr>
        </p:nvSpPr>
        <p:spPr>
          <a:xfrm>
            <a:off x="8574987" y="1550498"/>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30" name="Text Placeholder 5"/>
          <p:cNvSpPr>
            <a:spLocks noGrp="1"/>
          </p:cNvSpPr>
          <p:nvPr>
            <p:ph type="body" sz="quarter" idx="30" hasCustomPrompt="1"/>
          </p:nvPr>
        </p:nvSpPr>
        <p:spPr>
          <a:xfrm>
            <a:off x="46062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31" name="Text Placeholder 7"/>
          <p:cNvSpPr>
            <a:spLocks noGrp="1"/>
          </p:cNvSpPr>
          <p:nvPr>
            <p:ph type="body" sz="quarter" idx="31" hasCustomPrompt="1"/>
          </p:nvPr>
        </p:nvSpPr>
        <p:spPr>
          <a:xfrm>
            <a:off x="46037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32" name="Text Placeholder 5"/>
          <p:cNvSpPr>
            <a:spLocks noGrp="1"/>
          </p:cNvSpPr>
          <p:nvPr>
            <p:ph type="body" sz="quarter" idx="32" hasCustomPrompt="1"/>
          </p:nvPr>
        </p:nvSpPr>
        <p:spPr>
          <a:xfrm>
            <a:off x="161985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33" name="Text Placeholder 7"/>
          <p:cNvSpPr>
            <a:spLocks noGrp="1"/>
          </p:cNvSpPr>
          <p:nvPr>
            <p:ph type="body" sz="quarter" idx="33" hasCustomPrompt="1"/>
          </p:nvPr>
        </p:nvSpPr>
        <p:spPr>
          <a:xfrm>
            <a:off x="161960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34" name="Text Placeholder 5"/>
          <p:cNvSpPr>
            <a:spLocks noGrp="1"/>
          </p:cNvSpPr>
          <p:nvPr>
            <p:ph type="body" sz="quarter" idx="34" hasCustomPrompt="1"/>
          </p:nvPr>
        </p:nvSpPr>
        <p:spPr>
          <a:xfrm>
            <a:off x="277908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35" name="Text Placeholder 7"/>
          <p:cNvSpPr>
            <a:spLocks noGrp="1"/>
          </p:cNvSpPr>
          <p:nvPr>
            <p:ph type="body" sz="quarter" idx="35" hasCustomPrompt="1"/>
          </p:nvPr>
        </p:nvSpPr>
        <p:spPr>
          <a:xfrm>
            <a:off x="277883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36" name="Text Placeholder 5"/>
          <p:cNvSpPr>
            <a:spLocks noGrp="1"/>
          </p:cNvSpPr>
          <p:nvPr>
            <p:ph type="body" sz="quarter" idx="36" hasCustomPrompt="1"/>
          </p:nvPr>
        </p:nvSpPr>
        <p:spPr>
          <a:xfrm>
            <a:off x="393831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37" name="Text Placeholder 7"/>
          <p:cNvSpPr>
            <a:spLocks noGrp="1"/>
          </p:cNvSpPr>
          <p:nvPr>
            <p:ph type="body" sz="quarter" idx="37" hasCustomPrompt="1"/>
          </p:nvPr>
        </p:nvSpPr>
        <p:spPr>
          <a:xfrm>
            <a:off x="393806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38" name="Text Placeholder 5"/>
          <p:cNvSpPr>
            <a:spLocks noGrp="1"/>
          </p:cNvSpPr>
          <p:nvPr>
            <p:ph type="body" sz="quarter" idx="38" hasCustomPrompt="1"/>
          </p:nvPr>
        </p:nvSpPr>
        <p:spPr>
          <a:xfrm>
            <a:off x="509754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39" name="Text Placeholder 7"/>
          <p:cNvSpPr>
            <a:spLocks noGrp="1"/>
          </p:cNvSpPr>
          <p:nvPr>
            <p:ph type="body" sz="quarter" idx="39" hasCustomPrompt="1"/>
          </p:nvPr>
        </p:nvSpPr>
        <p:spPr>
          <a:xfrm>
            <a:off x="509729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40" name="Text Placeholder 5"/>
          <p:cNvSpPr>
            <a:spLocks noGrp="1"/>
          </p:cNvSpPr>
          <p:nvPr>
            <p:ph type="body" sz="quarter" idx="40" hasCustomPrompt="1"/>
          </p:nvPr>
        </p:nvSpPr>
        <p:spPr>
          <a:xfrm>
            <a:off x="625677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41" name="Text Placeholder 7"/>
          <p:cNvSpPr>
            <a:spLocks noGrp="1"/>
          </p:cNvSpPr>
          <p:nvPr>
            <p:ph type="body" sz="quarter" idx="41" hasCustomPrompt="1"/>
          </p:nvPr>
        </p:nvSpPr>
        <p:spPr>
          <a:xfrm>
            <a:off x="625652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42" name="Text Placeholder 5"/>
          <p:cNvSpPr>
            <a:spLocks noGrp="1"/>
          </p:cNvSpPr>
          <p:nvPr>
            <p:ph type="body" sz="quarter" idx="42" hasCustomPrompt="1"/>
          </p:nvPr>
        </p:nvSpPr>
        <p:spPr>
          <a:xfrm>
            <a:off x="7416004"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43" name="Text Placeholder 7"/>
          <p:cNvSpPr>
            <a:spLocks noGrp="1"/>
          </p:cNvSpPr>
          <p:nvPr>
            <p:ph type="body" sz="quarter" idx="43" hasCustomPrompt="1"/>
          </p:nvPr>
        </p:nvSpPr>
        <p:spPr>
          <a:xfrm>
            <a:off x="7415755"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44" name="Text Placeholder 5"/>
          <p:cNvSpPr>
            <a:spLocks noGrp="1"/>
          </p:cNvSpPr>
          <p:nvPr>
            <p:ph type="body" sz="quarter" idx="44" hasCustomPrompt="1"/>
          </p:nvPr>
        </p:nvSpPr>
        <p:spPr>
          <a:xfrm>
            <a:off x="8575236" y="2869365"/>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45" name="Text Placeholder 7"/>
          <p:cNvSpPr>
            <a:spLocks noGrp="1"/>
          </p:cNvSpPr>
          <p:nvPr>
            <p:ph type="body" sz="quarter" idx="45" hasCustomPrompt="1"/>
          </p:nvPr>
        </p:nvSpPr>
        <p:spPr>
          <a:xfrm>
            <a:off x="8574987" y="2869365"/>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46" name="Text Placeholder 5"/>
          <p:cNvSpPr>
            <a:spLocks noGrp="1"/>
          </p:cNvSpPr>
          <p:nvPr>
            <p:ph type="body" sz="quarter" idx="46" hasCustomPrompt="1"/>
          </p:nvPr>
        </p:nvSpPr>
        <p:spPr>
          <a:xfrm>
            <a:off x="46062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47" name="Text Placeholder 7"/>
          <p:cNvSpPr>
            <a:spLocks noGrp="1"/>
          </p:cNvSpPr>
          <p:nvPr>
            <p:ph type="body" sz="quarter" idx="47" hasCustomPrompt="1"/>
          </p:nvPr>
        </p:nvSpPr>
        <p:spPr>
          <a:xfrm>
            <a:off x="46037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48" name="Text Placeholder 5"/>
          <p:cNvSpPr>
            <a:spLocks noGrp="1"/>
          </p:cNvSpPr>
          <p:nvPr>
            <p:ph type="body" sz="quarter" idx="48" hasCustomPrompt="1"/>
          </p:nvPr>
        </p:nvSpPr>
        <p:spPr>
          <a:xfrm>
            <a:off x="161985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49" name="Text Placeholder 7"/>
          <p:cNvSpPr>
            <a:spLocks noGrp="1"/>
          </p:cNvSpPr>
          <p:nvPr>
            <p:ph type="body" sz="quarter" idx="49" hasCustomPrompt="1"/>
          </p:nvPr>
        </p:nvSpPr>
        <p:spPr>
          <a:xfrm>
            <a:off x="161960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50" name="Text Placeholder 5"/>
          <p:cNvSpPr>
            <a:spLocks noGrp="1"/>
          </p:cNvSpPr>
          <p:nvPr>
            <p:ph type="body" sz="quarter" idx="50" hasCustomPrompt="1"/>
          </p:nvPr>
        </p:nvSpPr>
        <p:spPr>
          <a:xfrm>
            <a:off x="277908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51" name="Text Placeholder 7"/>
          <p:cNvSpPr>
            <a:spLocks noGrp="1"/>
          </p:cNvSpPr>
          <p:nvPr>
            <p:ph type="body" sz="quarter" idx="51" hasCustomPrompt="1"/>
          </p:nvPr>
        </p:nvSpPr>
        <p:spPr>
          <a:xfrm>
            <a:off x="277883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52" name="Text Placeholder 5"/>
          <p:cNvSpPr>
            <a:spLocks noGrp="1"/>
          </p:cNvSpPr>
          <p:nvPr>
            <p:ph type="body" sz="quarter" idx="52" hasCustomPrompt="1"/>
          </p:nvPr>
        </p:nvSpPr>
        <p:spPr>
          <a:xfrm>
            <a:off x="393831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53" name="Text Placeholder 7"/>
          <p:cNvSpPr>
            <a:spLocks noGrp="1"/>
          </p:cNvSpPr>
          <p:nvPr>
            <p:ph type="body" sz="quarter" idx="53" hasCustomPrompt="1"/>
          </p:nvPr>
        </p:nvSpPr>
        <p:spPr>
          <a:xfrm>
            <a:off x="393806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54" name="Text Placeholder 5"/>
          <p:cNvSpPr>
            <a:spLocks noGrp="1"/>
          </p:cNvSpPr>
          <p:nvPr>
            <p:ph type="body" sz="quarter" idx="54" hasCustomPrompt="1"/>
          </p:nvPr>
        </p:nvSpPr>
        <p:spPr>
          <a:xfrm>
            <a:off x="509754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55" name="Text Placeholder 7"/>
          <p:cNvSpPr>
            <a:spLocks noGrp="1"/>
          </p:cNvSpPr>
          <p:nvPr>
            <p:ph type="body" sz="quarter" idx="55" hasCustomPrompt="1"/>
          </p:nvPr>
        </p:nvSpPr>
        <p:spPr>
          <a:xfrm>
            <a:off x="509729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56" name="Text Placeholder 5"/>
          <p:cNvSpPr>
            <a:spLocks noGrp="1"/>
          </p:cNvSpPr>
          <p:nvPr>
            <p:ph type="body" sz="quarter" idx="56" hasCustomPrompt="1"/>
          </p:nvPr>
        </p:nvSpPr>
        <p:spPr>
          <a:xfrm>
            <a:off x="625677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57" name="Text Placeholder 7"/>
          <p:cNvSpPr>
            <a:spLocks noGrp="1"/>
          </p:cNvSpPr>
          <p:nvPr>
            <p:ph type="body" sz="quarter" idx="57" hasCustomPrompt="1"/>
          </p:nvPr>
        </p:nvSpPr>
        <p:spPr>
          <a:xfrm>
            <a:off x="625652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58" name="Text Placeholder 5"/>
          <p:cNvSpPr>
            <a:spLocks noGrp="1"/>
          </p:cNvSpPr>
          <p:nvPr>
            <p:ph type="body" sz="quarter" idx="58" hasCustomPrompt="1"/>
          </p:nvPr>
        </p:nvSpPr>
        <p:spPr>
          <a:xfrm>
            <a:off x="7416004"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59" name="Text Placeholder 7"/>
          <p:cNvSpPr>
            <a:spLocks noGrp="1"/>
          </p:cNvSpPr>
          <p:nvPr>
            <p:ph type="body" sz="quarter" idx="59" hasCustomPrompt="1"/>
          </p:nvPr>
        </p:nvSpPr>
        <p:spPr>
          <a:xfrm>
            <a:off x="7415755"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60" name="Text Placeholder 5"/>
          <p:cNvSpPr>
            <a:spLocks noGrp="1"/>
          </p:cNvSpPr>
          <p:nvPr>
            <p:ph type="body" sz="quarter" idx="60" hasCustomPrompt="1"/>
          </p:nvPr>
        </p:nvSpPr>
        <p:spPr>
          <a:xfrm>
            <a:off x="8575236" y="4188232"/>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61" name="Text Placeholder 7"/>
          <p:cNvSpPr>
            <a:spLocks noGrp="1"/>
          </p:cNvSpPr>
          <p:nvPr>
            <p:ph type="body" sz="quarter" idx="61" hasCustomPrompt="1"/>
          </p:nvPr>
        </p:nvSpPr>
        <p:spPr>
          <a:xfrm>
            <a:off x="8574987" y="4188232"/>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62" name="Text Placeholder 5"/>
          <p:cNvSpPr>
            <a:spLocks noGrp="1"/>
          </p:cNvSpPr>
          <p:nvPr>
            <p:ph type="body" sz="quarter" idx="62" hasCustomPrompt="1"/>
          </p:nvPr>
        </p:nvSpPr>
        <p:spPr>
          <a:xfrm>
            <a:off x="46037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63" name="Text Placeholder 7"/>
          <p:cNvSpPr>
            <a:spLocks noGrp="1"/>
          </p:cNvSpPr>
          <p:nvPr>
            <p:ph type="body" sz="quarter" idx="63" hasCustomPrompt="1"/>
          </p:nvPr>
        </p:nvSpPr>
        <p:spPr>
          <a:xfrm>
            <a:off x="46012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64" name="Text Placeholder 5"/>
          <p:cNvSpPr>
            <a:spLocks noGrp="1"/>
          </p:cNvSpPr>
          <p:nvPr>
            <p:ph type="body" sz="quarter" idx="64" hasCustomPrompt="1"/>
          </p:nvPr>
        </p:nvSpPr>
        <p:spPr>
          <a:xfrm>
            <a:off x="161960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65" name="Text Placeholder 7"/>
          <p:cNvSpPr>
            <a:spLocks noGrp="1"/>
          </p:cNvSpPr>
          <p:nvPr>
            <p:ph type="body" sz="quarter" idx="65" hasCustomPrompt="1"/>
          </p:nvPr>
        </p:nvSpPr>
        <p:spPr>
          <a:xfrm>
            <a:off x="161935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66" name="Text Placeholder 5"/>
          <p:cNvSpPr>
            <a:spLocks noGrp="1"/>
          </p:cNvSpPr>
          <p:nvPr>
            <p:ph type="body" sz="quarter" idx="66" hasCustomPrompt="1"/>
          </p:nvPr>
        </p:nvSpPr>
        <p:spPr>
          <a:xfrm>
            <a:off x="277883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67" name="Text Placeholder 7"/>
          <p:cNvSpPr>
            <a:spLocks noGrp="1"/>
          </p:cNvSpPr>
          <p:nvPr>
            <p:ph type="body" sz="quarter" idx="67" hasCustomPrompt="1"/>
          </p:nvPr>
        </p:nvSpPr>
        <p:spPr>
          <a:xfrm>
            <a:off x="277858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68" name="Text Placeholder 5"/>
          <p:cNvSpPr>
            <a:spLocks noGrp="1"/>
          </p:cNvSpPr>
          <p:nvPr>
            <p:ph type="body" sz="quarter" idx="68" hasCustomPrompt="1"/>
          </p:nvPr>
        </p:nvSpPr>
        <p:spPr>
          <a:xfrm>
            <a:off x="393806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69" name="Text Placeholder 7"/>
          <p:cNvSpPr>
            <a:spLocks noGrp="1"/>
          </p:cNvSpPr>
          <p:nvPr>
            <p:ph type="body" sz="quarter" idx="69" hasCustomPrompt="1"/>
          </p:nvPr>
        </p:nvSpPr>
        <p:spPr>
          <a:xfrm>
            <a:off x="393781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70" name="Text Placeholder 5"/>
          <p:cNvSpPr>
            <a:spLocks noGrp="1"/>
          </p:cNvSpPr>
          <p:nvPr>
            <p:ph type="body" sz="quarter" idx="70" hasCustomPrompt="1"/>
          </p:nvPr>
        </p:nvSpPr>
        <p:spPr>
          <a:xfrm>
            <a:off x="509729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71" name="Text Placeholder 7"/>
          <p:cNvSpPr>
            <a:spLocks noGrp="1"/>
          </p:cNvSpPr>
          <p:nvPr>
            <p:ph type="body" sz="quarter" idx="71" hasCustomPrompt="1"/>
          </p:nvPr>
        </p:nvSpPr>
        <p:spPr>
          <a:xfrm>
            <a:off x="509704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72" name="Text Placeholder 5"/>
          <p:cNvSpPr>
            <a:spLocks noGrp="1"/>
          </p:cNvSpPr>
          <p:nvPr>
            <p:ph type="body" sz="quarter" idx="72" hasCustomPrompt="1"/>
          </p:nvPr>
        </p:nvSpPr>
        <p:spPr>
          <a:xfrm>
            <a:off x="625652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73" name="Text Placeholder 7"/>
          <p:cNvSpPr>
            <a:spLocks noGrp="1"/>
          </p:cNvSpPr>
          <p:nvPr>
            <p:ph type="body" sz="quarter" idx="73" hasCustomPrompt="1"/>
          </p:nvPr>
        </p:nvSpPr>
        <p:spPr>
          <a:xfrm>
            <a:off x="625627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74" name="Text Placeholder 5"/>
          <p:cNvSpPr>
            <a:spLocks noGrp="1"/>
          </p:cNvSpPr>
          <p:nvPr>
            <p:ph type="body" sz="quarter" idx="74" hasCustomPrompt="1"/>
          </p:nvPr>
        </p:nvSpPr>
        <p:spPr>
          <a:xfrm>
            <a:off x="7415755"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75" name="Text Placeholder 7"/>
          <p:cNvSpPr>
            <a:spLocks noGrp="1"/>
          </p:cNvSpPr>
          <p:nvPr>
            <p:ph type="body" sz="quarter" idx="75" hasCustomPrompt="1"/>
          </p:nvPr>
        </p:nvSpPr>
        <p:spPr>
          <a:xfrm>
            <a:off x="7415506"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76" name="Text Placeholder 5"/>
          <p:cNvSpPr>
            <a:spLocks noGrp="1"/>
          </p:cNvSpPr>
          <p:nvPr>
            <p:ph type="body" sz="quarter" idx="76" hasCustomPrompt="1"/>
          </p:nvPr>
        </p:nvSpPr>
        <p:spPr>
          <a:xfrm>
            <a:off x="8574987" y="5507100"/>
            <a:ext cx="1024128" cy="1197864"/>
          </a:xfrm>
          <a:ln w="38100" cmpd="sng">
            <a:solidFill>
              <a:schemeClr val="accent1"/>
            </a:solidFill>
          </a:ln>
        </p:spPr>
        <p:txBody>
          <a:bodyPr bIns="91440" anchor="b" anchorCtr="0"/>
          <a:lstStyle>
            <a:lvl1pPr algn="ctr">
              <a:defRPr sz="7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77" name="Text Placeholder 7"/>
          <p:cNvSpPr>
            <a:spLocks noGrp="1"/>
          </p:cNvSpPr>
          <p:nvPr>
            <p:ph type="body" sz="quarter" idx="77" hasCustomPrompt="1"/>
          </p:nvPr>
        </p:nvSpPr>
        <p:spPr>
          <a:xfrm>
            <a:off x="8574738" y="5507100"/>
            <a:ext cx="1024626" cy="433387"/>
          </a:xfrm>
        </p:spPr>
        <p:txBody>
          <a:bodyPr lIns="0" tIns="91440"/>
          <a:lstStyle>
            <a:lvl1pPr algn="ctr">
              <a:defRPr sz="700"/>
            </a:lvl1pPr>
            <a:lvl2pPr>
              <a:defRPr sz="700"/>
            </a:lvl2pPr>
            <a:lvl3pPr>
              <a:defRPr sz="700"/>
            </a:lvl3pPr>
            <a:lvl4pPr>
              <a:defRPr sz="700"/>
            </a:lvl4pPr>
            <a:lvl5pPr>
              <a:defRPr sz="700"/>
            </a:lvl5pPr>
          </a:lstStyle>
          <a:p>
            <a:pPr lvl="0"/>
            <a:r>
              <a:rPr lang="en-US" dirty="0" smtClean="0"/>
              <a:t>$000,000,000</a:t>
            </a:r>
            <a:endParaRPr lang="en-US" dirty="0"/>
          </a:p>
        </p:txBody>
      </p:sp>
      <p:sp>
        <p:nvSpPr>
          <p:cNvPr id="78"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79" name="TextBox 78"/>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3527314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B Case Study">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4"/>
          <p:cNvSpPr>
            <a:spLocks noGrp="1"/>
          </p:cNvSpPr>
          <p:nvPr>
            <p:ph type="body" sz="quarter" idx="11" hasCustomPrompt="1"/>
          </p:nvPr>
        </p:nvSpPr>
        <p:spPr>
          <a:xfrm>
            <a:off x="457199" y="807707"/>
            <a:ext cx="9142414"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p:txBody>
      </p:sp>
      <p:sp>
        <p:nvSpPr>
          <p:cNvPr id="14" name="Text Placeholder 22"/>
          <p:cNvSpPr>
            <a:spLocks noGrp="1"/>
          </p:cNvSpPr>
          <p:nvPr>
            <p:ph type="body" sz="quarter" idx="10" hasCustomPrompt="1"/>
          </p:nvPr>
        </p:nvSpPr>
        <p:spPr>
          <a:xfrm>
            <a:off x="457199" y="1555750"/>
            <a:ext cx="6400800" cy="5165725"/>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alibri" panose="020F0502020204030204" pitchFamily="34" charset="0"/>
              <a:buChar char="‒"/>
              <a:defRPr sz="1200" baseline="0">
                <a:latin typeface="HelveticaNeueLT Std" pitchFamily="34" charset="0"/>
              </a:defRPr>
            </a:lvl6pPr>
          </a:lstStyle>
          <a:p>
            <a:pPr lvl="1"/>
            <a:r>
              <a:rPr lang="en-US" dirty="0" smtClean="0"/>
              <a:t>Introduction</a:t>
            </a:r>
          </a:p>
          <a:p>
            <a:pPr lvl="2"/>
            <a:r>
              <a:rPr lang="en-US" dirty="0" smtClean="0"/>
              <a:t>Content </a:t>
            </a:r>
          </a:p>
          <a:p>
            <a:pPr lvl="3"/>
            <a:r>
              <a:rPr lang="en-US" dirty="0" smtClean="0"/>
              <a:t>Content</a:t>
            </a:r>
          </a:p>
          <a:p>
            <a:pPr lvl="4"/>
            <a:r>
              <a:rPr lang="en-US" dirty="0" smtClean="0"/>
              <a:t>Bulleted content</a:t>
            </a:r>
          </a:p>
          <a:p>
            <a:pPr lvl="5"/>
            <a:r>
              <a:rPr lang="en-US" dirty="0" smtClean="0"/>
              <a:t>Bulleted content</a:t>
            </a:r>
          </a:p>
        </p:txBody>
      </p:sp>
      <p:sp>
        <p:nvSpPr>
          <p:cNvPr id="12" name="Text Placeholder 5"/>
          <p:cNvSpPr>
            <a:spLocks noGrp="1"/>
          </p:cNvSpPr>
          <p:nvPr>
            <p:ph type="body" sz="quarter" idx="28" hasCustomPrompt="1"/>
          </p:nvPr>
        </p:nvSpPr>
        <p:spPr>
          <a:xfrm>
            <a:off x="7551697" y="1550497"/>
            <a:ext cx="2047667" cy="2395039"/>
          </a:xfrm>
          <a:ln w="38100" cmpd="sng">
            <a:solidFill>
              <a:schemeClr val="accent1"/>
            </a:solidFill>
          </a:ln>
        </p:spPr>
        <p:txBody>
          <a:bodyPr bIns="137160" anchor="b" anchorCtr="0"/>
          <a:lstStyle>
            <a:lvl1pPr algn="ctr">
              <a:defRPr sz="12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16" name="Text Placeholder 7"/>
          <p:cNvSpPr>
            <a:spLocks noGrp="1"/>
          </p:cNvSpPr>
          <p:nvPr>
            <p:ph type="body" sz="quarter" idx="29" hasCustomPrompt="1"/>
          </p:nvPr>
        </p:nvSpPr>
        <p:spPr>
          <a:xfrm>
            <a:off x="7550950" y="1550498"/>
            <a:ext cx="2048663" cy="866525"/>
          </a:xfrm>
        </p:spPr>
        <p:txBody>
          <a:bodyPr lIns="0" tIns="137160"/>
          <a:lstStyle>
            <a:lvl1pPr algn="ctr">
              <a:defRPr sz="1200"/>
            </a:lvl1pPr>
            <a:lvl2pPr>
              <a:defRPr sz="700"/>
            </a:lvl2pPr>
            <a:lvl3pPr>
              <a:defRPr sz="700"/>
            </a:lvl3pPr>
            <a:lvl4pPr>
              <a:defRPr sz="700"/>
            </a:lvl4pPr>
            <a:lvl5pPr>
              <a:defRPr sz="700"/>
            </a:lvl5pPr>
          </a:lstStyle>
          <a:p>
            <a:pPr lvl="0"/>
            <a:r>
              <a:rPr lang="en-US" dirty="0" smtClean="0"/>
              <a:t>$000,000,000</a:t>
            </a:r>
            <a:endParaRPr lang="en-US" dirty="0"/>
          </a:p>
        </p:txBody>
      </p:sp>
      <p:sp>
        <p:nvSpPr>
          <p:cNvPr id="17"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5" name="TextBox 14"/>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4013320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FS Case Study">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4"/>
          <p:cNvSpPr>
            <a:spLocks noGrp="1"/>
          </p:cNvSpPr>
          <p:nvPr>
            <p:ph type="body" sz="quarter" idx="11" hasCustomPrompt="1"/>
          </p:nvPr>
        </p:nvSpPr>
        <p:spPr>
          <a:xfrm>
            <a:off x="457199" y="807707"/>
            <a:ext cx="9142414"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p:txBody>
      </p:sp>
      <p:sp>
        <p:nvSpPr>
          <p:cNvPr id="14" name="Text Placeholder 22"/>
          <p:cNvSpPr>
            <a:spLocks noGrp="1"/>
          </p:cNvSpPr>
          <p:nvPr>
            <p:ph type="body" sz="quarter" idx="10" hasCustomPrompt="1"/>
          </p:nvPr>
        </p:nvSpPr>
        <p:spPr>
          <a:xfrm>
            <a:off x="457199" y="1555750"/>
            <a:ext cx="6400800" cy="2514600"/>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1"/>
            <a:r>
              <a:rPr lang="en-US" dirty="0" smtClean="0"/>
              <a:t>Introduction</a:t>
            </a:r>
          </a:p>
          <a:p>
            <a:pPr lvl="2"/>
            <a:r>
              <a:rPr lang="en-US" dirty="0" smtClean="0"/>
              <a:t>Content </a:t>
            </a:r>
          </a:p>
          <a:p>
            <a:pPr lvl="3"/>
            <a:r>
              <a:rPr lang="en-US" dirty="0" smtClean="0"/>
              <a:t>Content</a:t>
            </a:r>
          </a:p>
          <a:p>
            <a:pPr lvl="4"/>
            <a:r>
              <a:rPr lang="en-US" dirty="0"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dirty="0" smtClean="0"/>
              <a:t>Bulleted content</a:t>
            </a:r>
          </a:p>
        </p:txBody>
      </p:sp>
      <p:sp>
        <p:nvSpPr>
          <p:cNvPr id="12" name="Text Placeholder 5"/>
          <p:cNvSpPr>
            <a:spLocks noGrp="1"/>
          </p:cNvSpPr>
          <p:nvPr>
            <p:ph type="body" sz="quarter" idx="28" hasCustomPrompt="1"/>
          </p:nvPr>
        </p:nvSpPr>
        <p:spPr>
          <a:xfrm>
            <a:off x="7551697" y="1550497"/>
            <a:ext cx="2047667" cy="2395039"/>
          </a:xfrm>
          <a:ln w="38100" cmpd="sng">
            <a:solidFill>
              <a:schemeClr val="accent1"/>
            </a:solidFill>
          </a:ln>
        </p:spPr>
        <p:txBody>
          <a:bodyPr bIns="137160" anchor="b" anchorCtr="0"/>
          <a:lstStyle>
            <a:lvl1pPr algn="ctr">
              <a:defRPr sz="1200" b="0"/>
            </a:lvl1pPr>
          </a:lstStyle>
          <a:p>
            <a:pPr lvl="0"/>
            <a:r>
              <a:rPr lang="en-US" dirty="0" smtClean="0"/>
              <a:t>Deal Type</a:t>
            </a:r>
          </a:p>
          <a:p>
            <a:pPr lvl="0"/>
            <a:r>
              <a:rPr lang="en-US" dirty="0" smtClean="0"/>
              <a:t>Role</a:t>
            </a:r>
          </a:p>
          <a:p>
            <a:pPr lvl="0"/>
            <a:r>
              <a:rPr lang="en-US" dirty="0" smtClean="0"/>
              <a:t>Month Year</a:t>
            </a:r>
            <a:endParaRPr lang="en-US" dirty="0"/>
          </a:p>
        </p:txBody>
      </p:sp>
      <p:sp>
        <p:nvSpPr>
          <p:cNvPr id="16" name="Text Placeholder 7"/>
          <p:cNvSpPr>
            <a:spLocks noGrp="1"/>
          </p:cNvSpPr>
          <p:nvPr>
            <p:ph type="body" sz="quarter" idx="29" hasCustomPrompt="1"/>
          </p:nvPr>
        </p:nvSpPr>
        <p:spPr>
          <a:xfrm>
            <a:off x="7550950" y="1550498"/>
            <a:ext cx="2048663" cy="866525"/>
          </a:xfrm>
        </p:spPr>
        <p:txBody>
          <a:bodyPr lIns="0" tIns="137160"/>
          <a:lstStyle>
            <a:lvl1pPr algn="ctr">
              <a:defRPr sz="1200"/>
            </a:lvl1pPr>
            <a:lvl2pPr>
              <a:defRPr sz="700"/>
            </a:lvl2pPr>
            <a:lvl3pPr>
              <a:defRPr sz="700"/>
            </a:lvl3pPr>
            <a:lvl4pPr>
              <a:defRPr sz="700"/>
            </a:lvl4pPr>
            <a:lvl5pPr>
              <a:defRPr sz="700"/>
            </a:lvl5pPr>
          </a:lstStyle>
          <a:p>
            <a:pPr lvl="0"/>
            <a:r>
              <a:rPr lang="en-US" dirty="0" smtClean="0"/>
              <a:t>$000,000,000</a:t>
            </a:r>
            <a:endParaRPr lang="en-US" dirty="0"/>
          </a:p>
        </p:txBody>
      </p:sp>
      <p:sp>
        <p:nvSpPr>
          <p:cNvPr id="17" name="Rectangle 16"/>
          <p:cNvSpPr/>
          <p:nvPr userDrawn="1"/>
        </p:nvSpPr>
        <p:spPr>
          <a:xfrm>
            <a:off x="457200" y="4504740"/>
            <a:ext cx="4434840" cy="2221705"/>
          </a:xfrm>
          <a:prstGeom prst="rect">
            <a:avLst/>
          </a:prstGeom>
          <a:solidFill>
            <a:srgbClr val="E0E4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5166360" y="4504740"/>
            <a:ext cx="4434840" cy="2221705"/>
          </a:xfrm>
          <a:prstGeom prst="rect">
            <a:avLst/>
          </a:prstGeom>
          <a:solidFill>
            <a:srgbClr val="E0E4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22" name="Text Placeholder 5"/>
          <p:cNvSpPr>
            <a:spLocks noGrp="1"/>
          </p:cNvSpPr>
          <p:nvPr>
            <p:ph type="body" sz="quarter" idx="30" hasCustomPrompt="1"/>
          </p:nvPr>
        </p:nvSpPr>
        <p:spPr>
          <a:xfrm>
            <a:off x="604839" y="4625033"/>
            <a:ext cx="4133088" cy="320917"/>
          </a:xfrm>
        </p:spPr>
        <p:txBody>
          <a:bodyPr/>
          <a:lstStyle>
            <a:lvl1pPr>
              <a:defRPr sz="1400">
                <a:solidFill>
                  <a:schemeClr val="tx1"/>
                </a:solidFill>
              </a:defRPr>
            </a:lvl1pPr>
          </a:lstStyle>
          <a:p>
            <a:pPr lvl="0"/>
            <a:r>
              <a:rPr lang="en-US" dirty="0" smtClean="0"/>
              <a:t>Title</a:t>
            </a:r>
            <a:endParaRPr lang="en-US" dirty="0"/>
          </a:p>
        </p:txBody>
      </p:sp>
      <p:sp>
        <p:nvSpPr>
          <p:cNvPr id="23" name="Text Placeholder 5"/>
          <p:cNvSpPr>
            <a:spLocks noGrp="1"/>
          </p:cNvSpPr>
          <p:nvPr>
            <p:ph type="body" sz="quarter" idx="31" hasCustomPrompt="1"/>
          </p:nvPr>
        </p:nvSpPr>
        <p:spPr>
          <a:xfrm>
            <a:off x="5320540" y="4629475"/>
            <a:ext cx="4126481" cy="320917"/>
          </a:xfrm>
        </p:spPr>
        <p:txBody>
          <a:bodyPr/>
          <a:lstStyle>
            <a:lvl1pPr>
              <a:defRPr sz="1400">
                <a:solidFill>
                  <a:schemeClr val="tx1"/>
                </a:solidFill>
              </a:defRPr>
            </a:lvl1pPr>
          </a:lstStyle>
          <a:p>
            <a:pPr lvl="0"/>
            <a:r>
              <a:rPr lang="en-US" dirty="0" smtClean="0"/>
              <a:t>Title</a:t>
            </a:r>
            <a:endParaRPr lang="en-US" dirty="0"/>
          </a:p>
        </p:txBody>
      </p:sp>
      <p:sp>
        <p:nvSpPr>
          <p:cNvPr id="20" name="TextBox 19"/>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2114899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Bios w Pictures">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smtClean="0"/>
              <a:t>Page Title</a:t>
            </a:r>
          </a:p>
        </p:txBody>
      </p:sp>
      <p:sp>
        <p:nvSpPr>
          <p:cNvPr id="21" name="Rectangle 20"/>
          <p:cNvSpPr/>
          <p:nvPr userDrawn="1"/>
        </p:nvSpPr>
        <p:spPr>
          <a:xfrm>
            <a:off x="1510113" y="1568080"/>
            <a:ext cx="1828800" cy="128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6" name="Picture Placeholder 5"/>
          <p:cNvSpPr>
            <a:spLocks noGrp="1"/>
          </p:cNvSpPr>
          <p:nvPr>
            <p:ph type="pic" sz="quarter" idx="23"/>
          </p:nvPr>
        </p:nvSpPr>
        <p:spPr>
          <a:xfrm>
            <a:off x="460375" y="1568080"/>
            <a:ext cx="1051560" cy="1289304"/>
          </a:xfrm>
        </p:spPr>
        <p:txBody>
          <a:bodyPr/>
          <a:lstStyle>
            <a:lvl1pPr algn="l">
              <a:defRPr sz="1100" b="0">
                <a:solidFill>
                  <a:srgbClr val="4A4F55"/>
                </a:solidFill>
              </a:defRPr>
            </a:lvl1pPr>
          </a:lstStyle>
          <a:p>
            <a:endParaRPr lang="en-US" dirty="0"/>
          </a:p>
        </p:txBody>
      </p:sp>
      <p:sp>
        <p:nvSpPr>
          <p:cNvPr id="24" name="Rectangle 23"/>
          <p:cNvSpPr/>
          <p:nvPr userDrawn="1"/>
        </p:nvSpPr>
        <p:spPr>
          <a:xfrm>
            <a:off x="4634104" y="1568080"/>
            <a:ext cx="1828800" cy="128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5" name="Picture Placeholder 5"/>
          <p:cNvSpPr>
            <a:spLocks noGrp="1"/>
          </p:cNvSpPr>
          <p:nvPr>
            <p:ph type="pic" sz="quarter" idx="25"/>
          </p:nvPr>
        </p:nvSpPr>
        <p:spPr>
          <a:xfrm>
            <a:off x="3584366" y="1568080"/>
            <a:ext cx="1051560" cy="1289304"/>
          </a:xfrm>
        </p:spPr>
        <p:txBody>
          <a:bodyPr/>
          <a:lstStyle>
            <a:lvl1pPr algn="l">
              <a:defRPr sz="1100" b="0">
                <a:solidFill>
                  <a:srgbClr val="4A4F55"/>
                </a:solidFill>
              </a:defRPr>
            </a:lvl1pPr>
          </a:lstStyle>
          <a:p>
            <a:endParaRPr lang="en-US" dirty="0"/>
          </a:p>
        </p:txBody>
      </p:sp>
      <p:sp>
        <p:nvSpPr>
          <p:cNvPr id="28" name="Rectangle 27"/>
          <p:cNvSpPr/>
          <p:nvPr userDrawn="1"/>
        </p:nvSpPr>
        <p:spPr>
          <a:xfrm>
            <a:off x="7753889" y="1568080"/>
            <a:ext cx="1828800" cy="128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9" name="Picture Placeholder 5"/>
          <p:cNvSpPr>
            <a:spLocks noGrp="1"/>
          </p:cNvSpPr>
          <p:nvPr>
            <p:ph type="pic" sz="quarter" idx="28"/>
          </p:nvPr>
        </p:nvSpPr>
        <p:spPr>
          <a:xfrm>
            <a:off x="6704151" y="1568080"/>
            <a:ext cx="1051560" cy="1289304"/>
          </a:xfrm>
        </p:spPr>
        <p:txBody>
          <a:bodyPr/>
          <a:lstStyle>
            <a:lvl1pPr algn="l">
              <a:defRPr sz="1100" b="0">
                <a:solidFill>
                  <a:srgbClr val="4A4F55"/>
                </a:solidFill>
              </a:defRPr>
            </a:lvl1pPr>
          </a:lstStyle>
          <a:p>
            <a:endParaRPr lang="en-US" dirty="0"/>
          </a:p>
        </p:txBody>
      </p:sp>
      <p:sp>
        <p:nvSpPr>
          <p:cNvPr id="8" name="Text Placeholder 7"/>
          <p:cNvSpPr>
            <a:spLocks noGrp="1"/>
          </p:cNvSpPr>
          <p:nvPr>
            <p:ph type="body" sz="quarter" idx="30" hasCustomPrompt="1"/>
          </p:nvPr>
        </p:nvSpPr>
        <p:spPr>
          <a:xfrm>
            <a:off x="1880285" y="1629731"/>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5" name="Text Placeholder 7"/>
          <p:cNvSpPr>
            <a:spLocks noGrp="1"/>
          </p:cNvSpPr>
          <p:nvPr>
            <p:ph type="body" sz="quarter" idx="31" hasCustomPrompt="1"/>
          </p:nvPr>
        </p:nvSpPr>
        <p:spPr>
          <a:xfrm>
            <a:off x="1880285" y="2226004"/>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6" name="Text Placeholder 7"/>
          <p:cNvSpPr>
            <a:spLocks noGrp="1"/>
          </p:cNvSpPr>
          <p:nvPr>
            <p:ph type="body" sz="quarter" idx="32" hasCustomPrompt="1"/>
          </p:nvPr>
        </p:nvSpPr>
        <p:spPr>
          <a:xfrm>
            <a:off x="1795066" y="1943579"/>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37" name="Text Placeholder 7"/>
          <p:cNvSpPr>
            <a:spLocks noGrp="1"/>
          </p:cNvSpPr>
          <p:nvPr>
            <p:ph type="body" sz="quarter" idx="33" hasCustomPrompt="1"/>
          </p:nvPr>
        </p:nvSpPr>
        <p:spPr>
          <a:xfrm>
            <a:off x="1797990" y="2539850"/>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38" name="Text Placeholder 7"/>
          <p:cNvSpPr>
            <a:spLocks noGrp="1"/>
          </p:cNvSpPr>
          <p:nvPr>
            <p:ph type="body" sz="quarter" idx="34" hasCustomPrompt="1"/>
          </p:nvPr>
        </p:nvSpPr>
        <p:spPr>
          <a:xfrm>
            <a:off x="5004274" y="1629730"/>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9" name="Text Placeholder 7"/>
          <p:cNvSpPr>
            <a:spLocks noGrp="1"/>
          </p:cNvSpPr>
          <p:nvPr>
            <p:ph type="body" sz="quarter" idx="35" hasCustomPrompt="1"/>
          </p:nvPr>
        </p:nvSpPr>
        <p:spPr>
          <a:xfrm>
            <a:off x="5004274" y="2226003"/>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40" name="Text Placeholder 7"/>
          <p:cNvSpPr>
            <a:spLocks noGrp="1"/>
          </p:cNvSpPr>
          <p:nvPr>
            <p:ph type="body" sz="quarter" idx="36" hasCustomPrompt="1"/>
          </p:nvPr>
        </p:nvSpPr>
        <p:spPr>
          <a:xfrm>
            <a:off x="4919055" y="1943578"/>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41" name="Text Placeholder 7"/>
          <p:cNvSpPr>
            <a:spLocks noGrp="1"/>
          </p:cNvSpPr>
          <p:nvPr>
            <p:ph type="body" sz="quarter" idx="37" hasCustomPrompt="1"/>
          </p:nvPr>
        </p:nvSpPr>
        <p:spPr>
          <a:xfrm>
            <a:off x="4921979" y="2539849"/>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42" name="Text Placeholder 7"/>
          <p:cNvSpPr>
            <a:spLocks noGrp="1"/>
          </p:cNvSpPr>
          <p:nvPr>
            <p:ph type="body" sz="quarter" idx="38" hasCustomPrompt="1"/>
          </p:nvPr>
        </p:nvSpPr>
        <p:spPr>
          <a:xfrm>
            <a:off x="8129349" y="1644859"/>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43" name="Text Placeholder 7"/>
          <p:cNvSpPr>
            <a:spLocks noGrp="1"/>
          </p:cNvSpPr>
          <p:nvPr>
            <p:ph type="body" sz="quarter" idx="39" hasCustomPrompt="1"/>
          </p:nvPr>
        </p:nvSpPr>
        <p:spPr>
          <a:xfrm>
            <a:off x="8129349" y="2241132"/>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44" name="Text Placeholder 7"/>
          <p:cNvSpPr>
            <a:spLocks noGrp="1"/>
          </p:cNvSpPr>
          <p:nvPr>
            <p:ph type="body" sz="quarter" idx="40" hasCustomPrompt="1"/>
          </p:nvPr>
        </p:nvSpPr>
        <p:spPr>
          <a:xfrm>
            <a:off x="8044130" y="1958707"/>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45" name="Text Placeholder 7"/>
          <p:cNvSpPr>
            <a:spLocks noGrp="1"/>
          </p:cNvSpPr>
          <p:nvPr>
            <p:ph type="body" sz="quarter" idx="41" hasCustomPrompt="1"/>
          </p:nvPr>
        </p:nvSpPr>
        <p:spPr>
          <a:xfrm>
            <a:off x="8047054" y="2554978"/>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46" name="Text Placeholder 9"/>
          <p:cNvSpPr>
            <a:spLocks noGrp="1"/>
          </p:cNvSpPr>
          <p:nvPr>
            <p:ph type="body" sz="quarter" idx="42" hasCustomPrompt="1"/>
          </p:nvPr>
        </p:nvSpPr>
        <p:spPr>
          <a:xfrm>
            <a:off x="460375" y="3070421"/>
            <a:ext cx="2918113"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7" name="Text Placeholder 9"/>
          <p:cNvSpPr>
            <a:spLocks noGrp="1"/>
          </p:cNvSpPr>
          <p:nvPr>
            <p:ph type="body" sz="quarter" idx="43" hasCustomPrompt="1"/>
          </p:nvPr>
        </p:nvSpPr>
        <p:spPr>
          <a:xfrm>
            <a:off x="460375" y="3309128"/>
            <a:ext cx="2918113" cy="258627"/>
          </a:xfrm>
        </p:spPr>
        <p:txBody>
          <a:bodyPr/>
          <a:lstStyle>
            <a:lvl1pPr>
              <a:defRPr sz="1000" b="0" baseline="0">
                <a:solidFill>
                  <a:srgbClr val="4A4F55"/>
                </a:solidFill>
              </a:defRPr>
            </a:lvl1pPr>
          </a:lstStyle>
          <a:p>
            <a:pPr lvl="0"/>
            <a:r>
              <a:rPr lang="en-US" dirty="0" smtClean="0"/>
              <a:t>first.last@psc.com</a:t>
            </a:r>
            <a:endParaRPr lang="en-US" dirty="0"/>
          </a:p>
        </p:txBody>
      </p:sp>
      <p:sp>
        <p:nvSpPr>
          <p:cNvPr id="48" name="Text Placeholder 9"/>
          <p:cNvSpPr>
            <a:spLocks noGrp="1"/>
          </p:cNvSpPr>
          <p:nvPr>
            <p:ph type="body" sz="quarter" idx="44" hasCustomPrompt="1"/>
          </p:nvPr>
        </p:nvSpPr>
        <p:spPr>
          <a:xfrm>
            <a:off x="3584365" y="3074863"/>
            <a:ext cx="2918113"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9" name="Text Placeholder 9"/>
          <p:cNvSpPr>
            <a:spLocks noGrp="1"/>
          </p:cNvSpPr>
          <p:nvPr>
            <p:ph type="body" sz="quarter" idx="45" hasCustomPrompt="1"/>
          </p:nvPr>
        </p:nvSpPr>
        <p:spPr>
          <a:xfrm>
            <a:off x="3584365" y="3313570"/>
            <a:ext cx="2918113" cy="258627"/>
          </a:xfrm>
        </p:spPr>
        <p:txBody>
          <a:bodyPr/>
          <a:lstStyle>
            <a:lvl1pPr marL="0" marR="0" indent="0" algn="l" defTabSz="509412" rtl="0" eaLnBrk="1" fontAlgn="auto" latinLnBrk="0" hangingPunct="1">
              <a:lnSpc>
                <a:spcPct val="110000"/>
              </a:lnSpc>
              <a:spcBef>
                <a:spcPts val="0"/>
              </a:spcBef>
              <a:spcAft>
                <a:spcPts val="0"/>
              </a:spcAft>
              <a:buClrTx/>
              <a:buSzTx/>
              <a:buFontTx/>
              <a:buNone/>
              <a:tabLst/>
              <a:defRPr sz="1000" b="0" baseline="0">
                <a:solidFill>
                  <a:srgbClr val="4A4F55"/>
                </a:solidFill>
              </a:defRPr>
            </a:lvl1pPr>
          </a:lstStyle>
          <a:p>
            <a:pPr lvl="0"/>
            <a:r>
              <a:rPr lang="en-US" dirty="0" smtClean="0"/>
              <a:t>first.last@psc.com</a:t>
            </a:r>
            <a:endParaRPr lang="en-US" dirty="0"/>
          </a:p>
        </p:txBody>
      </p:sp>
      <p:sp>
        <p:nvSpPr>
          <p:cNvPr id="50" name="Text Placeholder 9"/>
          <p:cNvSpPr>
            <a:spLocks noGrp="1"/>
          </p:cNvSpPr>
          <p:nvPr>
            <p:ph type="body" sz="quarter" idx="46" hasCustomPrompt="1"/>
          </p:nvPr>
        </p:nvSpPr>
        <p:spPr>
          <a:xfrm>
            <a:off x="6681500" y="3079305"/>
            <a:ext cx="2918113" cy="222049"/>
          </a:xfrm>
        </p:spPr>
        <p:txBody>
          <a:bodyPr/>
          <a:lstStyle>
            <a:lvl1pPr>
              <a:defRPr sz="1400" baseline="0">
                <a:solidFill>
                  <a:srgbClr val="4A4F55"/>
                </a:solidFill>
              </a:defRPr>
            </a:lvl1pPr>
          </a:lstStyle>
          <a:p>
            <a:pPr lvl="0"/>
            <a:r>
              <a:rPr lang="en-US" dirty="0" smtClean="0"/>
              <a:t>Name, Title</a:t>
            </a:r>
            <a:endParaRPr lang="en-US" dirty="0"/>
          </a:p>
        </p:txBody>
      </p:sp>
      <p:sp>
        <p:nvSpPr>
          <p:cNvPr id="51" name="Text Placeholder 9"/>
          <p:cNvSpPr>
            <a:spLocks noGrp="1"/>
          </p:cNvSpPr>
          <p:nvPr>
            <p:ph type="body" sz="quarter" idx="47" hasCustomPrompt="1"/>
          </p:nvPr>
        </p:nvSpPr>
        <p:spPr>
          <a:xfrm>
            <a:off x="6681500" y="3318012"/>
            <a:ext cx="2918113" cy="258627"/>
          </a:xfrm>
        </p:spPr>
        <p:txBody>
          <a:bodyPr/>
          <a:lstStyle>
            <a:lvl1pPr>
              <a:defRPr sz="1000" b="0" baseline="0">
                <a:solidFill>
                  <a:srgbClr val="4A4F55"/>
                </a:solidFill>
              </a:defRPr>
            </a:lvl1pPr>
          </a:lstStyle>
          <a:p>
            <a:pPr lvl="0"/>
            <a:r>
              <a:rPr lang="en-US" dirty="0" smtClean="0"/>
              <a:t>first.last@psc.com</a:t>
            </a:r>
            <a:endParaRPr lang="en-US" dirty="0"/>
          </a:p>
        </p:txBody>
      </p:sp>
      <p:sp>
        <p:nvSpPr>
          <p:cNvPr id="52"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53" name="Text Placeholder 15"/>
          <p:cNvSpPr>
            <a:spLocks noGrp="1"/>
          </p:cNvSpPr>
          <p:nvPr>
            <p:ph type="body" sz="quarter" idx="17" hasCustomPrompt="1"/>
          </p:nvPr>
        </p:nvSpPr>
        <p:spPr>
          <a:xfrm>
            <a:off x="460375" y="3711271"/>
            <a:ext cx="2907792" cy="3010204"/>
          </a:xfrm>
          <a:prstGeom prst="rect">
            <a:avLst/>
          </a:prstGeom>
        </p:spPr>
        <p:txBody>
          <a:bodyPr lIns="0" tIns="0" rIns="0" bIns="0" numCol="1" spcCol="228600"/>
          <a:lstStyle>
            <a:lvl1pPr>
              <a:lnSpc>
                <a:spcPct val="100000"/>
              </a:lnSpc>
              <a:spcBef>
                <a:spcPts val="0"/>
              </a:spcBef>
              <a:spcAft>
                <a:spcPts val="400"/>
              </a:spcAft>
              <a:defRPr sz="10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1000" b="0"/>
            </a:lvl2pPr>
          </a:lstStyle>
          <a:p>
            <a:pPr lvl="0"/>
            <a:r>
              <a:rPr lang="en-US" dirty="0" smtClean="0"/>
              <a:t>Content (Level One)</a:t>
            </a:r>
          </a:p>
          <a:p>
            <a:pPr lvl="1"/>
            <a:r>
              <a:rPr lang="en-US" dirty="0" smtClean="0"/>
              <a:t>Content (Level Two)</a:t>
            </a:r>
          </a:p>
        </p:txBody>
      </p:sp>
      <p:sp>
        <p:nvSpPr>
          <p:cNvPr id="54" name="Text Placeholder 15"/>
          <p:cNvSpPr>
            <a:spLocks noGrp="1"/>
          </p:cNvSpPr>
          <p:nvPr>
            <p:ph type="body" sz="quarter" idx="48" hasCustomPrompt="1"/>
          </p:nvPr>
        </p:nvSpPr>
        <p:spPr>
          <a:xfrm>
            <a:off x="3575304" y="3711271"/>
            <a:ext cx="2907792" cy="3010204"/>
          </a:xfrm>
          <a:prstGeom prst="rect">
            <a:avLst/>
          </a:prstGeom>
        </p:spPr>
        <p:txBody>
          <a:bodyPr lIns="0" tIns="0" rIns="0" bIns="0" numCol="1" spcCol="228600"/>
          <a:lstStyle>
            <a:lvl1pPr>
              <a:lnSpc>
                <a:spcPct val="100000"/>
              </a:lnSpc>
              <a:spcBef>
                <a:spcPts val="0"/>
              </a:spcBef>
              <a:spcAft>
                <a:spcPts val="400"/>
              </a:spcAft>
              <a:defRPr sz="10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1000" b="0"/>
            </a:lvl2pPr>
          </a:lstStyle>
          <a:p>
            <a:pPr lvl="0"/>
            <a:r>
              <a:rPr lang="en-US" dirty="0" smtClean="0"/>
              <a:t>Content (Level One)</a:t>
            </a:r>
          </a:p>
          <a:p>
            <a:pPr lvl="1"/>
            <a:r>
              <a:rPr lang="en-US" dirty="0" smtClean="0"/>
              <a:t>Content (Level Two)</a:t>
            </a:r>
          </a:p>
        </p:txBody>
      </p:sp>
      <p:sp>
        <p:nvSpPr>
          <p:cNvPr id="55" name="Text Placeholder 15"/>
          <p:cNvSpPr>
            <a:spLocks noGrp="1"/>
          </p:cNvSpPr>
          <p:nvPr>
            <p:ph type="body" sz="quarter" idx="49" hasCustomPrompt="1"/>
          </p:nvPr>
        </p:nvSpPr>
        <p:spPr>
          <a:xfrm>
            <a:off x="6681500" y="3711271"/>
            <a:ext cx="2907792" cy="3010204"/>
          </a:xfrm>
          <a:prstGeom prst="rect">
            <a:avLst/>
          </a:prstGeom>
        </p:spPr>
        <p:txBody>
          <a:bodyPr lIns="0" tIns="0" rIns="0" bIns="0" numCol="1" spcCol="228600"/>
          <a:lstStyle>
            <a:lvl1pPr>
              <a:lnSpc>
                <a:spcPct val="100000"/>
              </a:lnSpc>
              <a:spcBef>
                <a:spcPts val="0"/>
              </a:spcBef>
              <a:spcAft>
                <a:spcPts val="400"/>
              </a:spcAft>
              <a:defRPr sz="10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1000" b="0"/>
            </a:lvl2pPr>
          </a:lstStyle>
          <a:p>
            <a:pPr lvl="0"/>
            <a:r>
              <a:rPr lang="en-US" dirty="0" smtClean="0"/>
              <a:t>Content (Level One)</a:t>
            </a:r>
          </a:p>
          <a:p>
            <a:pPr lvl="1"/>
            <a:r>
              <a:rPr lang="en-US" dirty="0" smtClean="0"/>
              <a:t>Content (Level Two)</a:t>
            </a:r>
          </a:p>
        </p:txBody>
      </p:sp>
      <p:sp>
        <p:nvSpPr>
          <p:cNvPr id="56" name="TextBox 55"/>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4038391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Bios w Pictures">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smtClean="0"/>
              <a:t>Page Title</a:t>
            </a:r>
          </a:p>
        </p:txBody>
      </p:sp>
      <p:sp>
        <p:nvSpPr>
          <p:cNvPr id="21" name="Rectangle 20"/>
          <p:cNvSpPr/>
          <p:nvPr userDrawn="1"/>
        </p:nvSpPr>
        <p:spPr>
          <a:xfrm>
            <a:off x="1520746" y="1568080"/>
            <a:ext cx="3108960" cy="128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6" name="Picture Placeholder 5"/>
          <p:cNvSpPr>
            <a:spLocks noGrp="1"/>
          </p:cNvSpPr>
          <p:nvPr>
            <p:ph type="pic" sz="quarter" idx="23"/>
          </p:nvPr>
        </p:nvSpPr>
        <p:spPr>
          <a:xfrm>
            <a:off x="471008" y="1568080"/>
            <a:ext cx="1051560" cy="1289304"/>
          </a:xfrm>
        </p:spPr>
        <p:txBody>
          <a:bodyPr/>
          <a:lstStyle>
            <a:lvl1pPr algn="l">
              <a:defRPr sz="1100" b="0">
                <a:solidFill>
                  <a:schemeClr val="tx1"/>
                </a:solidFill>
              </a:defRPr>
            </a:lvl1pPr>
          </a:lstStyle>
          <a:p>
            <a:endParaRPr lang="en-US" dirty="0"/>
          </a:p>
        </p:txBody>
      </p:sp>
      <p:sp>
        <p:nvSpPr>
          <p:cNvPr id="24" name="Rectangle 23"/>
          <p:cNvSpPr/>
          <p:nvPr userDrawn="1"/>
        </p:nvSpPr>
        <p:spPr>
          <a:xfrm>
            <a:off x="6494237" y="1568080"/>
            <a:ext cx="3108960" cy="128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25" name="Picture Placeholder 5"/>
          <p:cNvSpPr>
            <a:spLocks noGrp="1"/>
          </p:cNvSpPr>
          <p:nvPr>
            <p:ph type="pic" sz="quarter" idx="25"/>
          </p:nvPr>
        </p:nvSpPr>
        <p:spPr>
          <a:xfrm>
            <a:off x="5444499" y="1568080"/>
            <a:ext cx="1051560" cy="1289304"/>
          </a:xfrm>
        </p:spPr>
        <p:txBody>
          <a:bodyPr/>
          <a:lstStyle>
            <a:lvl1pPr algn="l">
              <a:defRPr sz="1100" b="0">
                <a:solidFill>
                  <a:schemeClr val="tx1"/>
                </a:solidFill>
              </a:defRPr>
            </a:lvl1pPr>
          </a:lstStyle>
          <a:p>
            <a:endParaRPr lang="en-US" dirty="0"/>
          </a:p>
        </p:txBody>
      </p:sp>
      <p:cxnSp>
        <p:nvCxnSpPr>
          <p:cNvPr id="31" name="Straight Connector 30"/>
          <p:cNvCxnSpPr/>
          <p:nvPr userDrawn="1"/>
        </p:nvCxnSpPr>
        <p:spPr>
          <a:xfrm flipV="1">
            <a:off x="3075226" y="1709097"/>
            <a:ext cx="0" cy="1005840"/>
          </a:xfrm>
          <a:prstGeom prst="line">
            <a:avLst/>
          </a:prstGeom>
          <a:ln w="19050" cap="rnd">
            <a:solidFill>
              <a:schemeClr val="bg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flipV="1">
            <a:off x="8048717" y="1709097"/>
            <a:ext cx="0" cy="1005840"/>
          </a:xfrm>
          <a:prstGeom prst="line">
            <a:avLst/>
          </a:prstGeom>
          <a:ln w="19050" cap="rnd">
            <a:solidFill>
              <a:schemeClr val="bg1"/>
            </a:solidFill>
            <a:prstDash val="sysDot"/>
          </a:ln>
          <a:effectLst/>
        </p:spPr>
        <p:style>
          <a:lnRef idx="2">
            <a:schemeClr val="accent1"/>
          </a:lnRef>
          <a:fillRef idx="0">
            <a:schemeClr val="accent1"/>
          </a:fillRef>
          <a:effectRef idx="1">
            <a:schemeClr val="accent1"/>
          </a:effectRef>
          <a:fontRef idx="minor">
            <a:schemeClr val="tx1"/>
          </a:fontRef>
        </p:style>
      </p:cxnSp>
      <p:sp>
        <p:nvSpPr>
          <p:cNvPr id="33" name="Text Placeholder 7"/>
          <p:cNvSpPr>
            <a:spLocks noGrp="1"/>
          </p:cNvSpPr>
          <p:nvPr>
            <p:ph type="body" sz="quarter" idx="34" hasCustomPrompt="1"/>
          </p:nvPr>
        </p:nvSpPr>
        <p:spPr>
          <a:xfrm>
            <a:off x="1749119" y="1913320"/>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4" name="Text Placeholder 7"/>
          <p:cNvSpPr>
            <a:spLocks noGrp="1"/>
          </p:cNvSpPr>
          <p:nvPr>
            <p:ph type="body" sz="quarter" idx="35" hasCustomPrompt="1"/>
          </p:nvPr>
        </p:nvSpPr>
        <p:spPr>
          <a:xfrm>
            <a:off x="3290369" y="1917753"/>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5" name="Text Placeholder 7"/>
          <p:cNvSpPr>
            <a:spLocks noGrp="1"/>
          </p:cNvSpPr>
          <p:nvPr>
            <p:ph type="body" sz="quarter" idx="36" hasCustomPrompt="1"/>
          </p:nvPr>
        </p:nvSpPr>
        <p:spPr>
          <a:xfrm>
            <a:off x="1663900" y="2227168"/>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36" name="Text Placeholder 7"/>
          <p:cNvSpPr>
            <a:spLocks noGrp="1"/>
          </p:cNvSpPr>
          <p:nvPr>
            <p:ph type="body" sz="quarter" idx="37" hasCustomPrompt="1"/>
          </p:nvPr>
        </p:nvSpPr>
        <p:spPr>
          <a:xfrm>
            <a:off x="3208074" y="2231599"/>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37" name="Text Placeholder 7"/>
          <p:cNvSpPr>
            <a:spLocks noGrp="1"/>
          </p:cNvSpPr>
          <p:nvPr>
            <p:ph type="body" sz="quarter" idx="38" hasCustomPrompt="1"/>
          </p:nvPr>
        </p:nvSpPr>
        <p:spPr>
          <a:xfrm>
            <a:off x="6722647" y="1918918"/>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8" name="Text Placeholder 7"/>
          <p:cNvSpPr>
            <a:spLocks noGrp="1"/>
          </p:cNvSpPr>
          <p:nvPr>
            <p:ph type="body" sz="quarter" idx="39" hasCustomPrompt="1"/>
          </p:nvPr>
        </p:nvSpPr>
        <p:spPr>
          <a:xfrm>
            <a:off x="8263897" y="1923351"/>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9" name="Text Placeholder 7"/>
          <p:cNvSpPr>
            <a:spLocks noGrp="1"/>
          </p:cNvSpPr>
          <p:nvPr>
            <p:ph type="body" sz="quarter" idx="40" hasCustomPrompt="1"/>
          </p:nvPr>
        </p:nvSpPr>
        <p:spPr>
          <a:xfrm>
            <a:off x="6637428" y="2232766"/>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40" name="Text Placeholder 7"/>
          <p:cNvSpPr>
            <a:spLocks noGrp="1"/>
          </p:cNvSpPr>
          <p:nvPr>
            <p:ph type="body" sz="quarter" idx="41" hasCustomPrompt="1"/>
          </p:nvPr>
        </p:nvSpPr>
        <p:spPr>
          <a:xfrm>
            <a:off x="8181602" y="2237197"/>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41" name="Text Placeholder 9"/>
          <p:cNvSpPr>
            <a:spLocks noGrp="1"/>
          </p:cNvSpPr>
          <p:nvPr>
            <p:ph type="body" sz="quarter" idx="42" hasCustomPrompt="1"/>
          </p:nvPr>
        </p:nvSpPr>
        <p:spPr>
          <a:xfrm>
            <a:off x="460374" y="3070421"/>
            <a:ext cx="4160520"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2" name="Text Placeholder 9"/>
          <p:cNvSpPr>
            <a:spLocks noGrp="1"/>
          </p:cNvSpPr>
          <p:nvPr>
            <p:ph type="body" sz="quarter" idx="43" hasCustomPrompt="1"/>
          </p:nvPr>
        </p:nvSpPr>
        <p:spPr>
          <a:xfrm>
            <a:off x="460374" y="3309128"/>
            <a:ext cx="4160520" cy="258627"/>
          </a:xfrm>
        </p:spPr>
        <p:txBody>
          <a:bodyPr/>
          <a:lstStyle>
            <a:lvl1pPr>
              <a:defRPr sz="1000" b="0" baseline="0">
                <a:solidFill>
                  <a:srgbClr val="4A4F55"/>
                </a:solidFill>
              </a:defRPr>
            </a:lvl1pPr>
          </a:lstStyle>
          <a:p>
            <a:pPr lvl="0"/>
            <a:r>
              <a:rPr lang="en-US" dirty="0" smtClean="0"/>
              <a:t>first.last@psc.com</a:t>
            </a:r>
            <a:endParaRPr lang="en-US" dirty="0"/>
          </a:p>
        </p:txBody>
      </p:sp>
      <p:sp>
        <p:nvSpPr>
          <p:cNvPr id="43" name="Text Placeholder 9"/>
          <p:cNvSpPr>
            <a:spLocks noGrp="1"/>
          </p:cNvSpPr>
          <p:nvPr>
            <p:ph type="body" sz="quarter" idx="44" hasCustomPrompt="1"/>
          </p:nvPr>
        </p:nvSpPr>
        <p:spPr>
          <a:xfrm>
            <a:off x="5439093" y="3070421"/>
            <a:ext cx="4160520"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4" name="Text Placeholder 9"/>
          <p:cNvSpPr>
            <a:spLocks noGrp="1"/>
          </p:cNvSpPr>
          <p:nvPr>
            <p:ph type="body" sz="quarter" idx="45" hasCustomPrompt="1"/>
          </p:nvPr>
        </p:nvSpPr>
        <p:spPr>
          <a:xfrm>
            <a:off x="5439093" y="3309128"/>
            <a:ext cx="4160520" cy="258627"/>
          </a:xfrm>
        </p:spPr>
        <p:txBody>
          <a:bodyPr/>
          <a:lstStyle>
            <a:lvl1pPr>
              <a:defRPr sz="1000" b="0" baseline="0">
                <a:solidFill>
                  <a:srgbClr val="4A4F55"/>
                </a:solidFill>
              </a:defRPr>
            </a:lvl1pPr>
          </a:lstStyle>
          <a:p>
            <a:pPr lvl="0"/>
            <a:r>
              <a:rPr lang="en-US" dirty="0" smtClean="0"/>
              <a:t>first.last@psc.com</a:t>
            </a:r>
            <a:endParaRPr lang="en-US" dirty="0"/>
          </a:p>
        </p:txBody>
      </p:sp>
      <p:sp>
        <p:nvSpPr>
          <p:cNvPr id="29"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30" name="Text Placeholder 15"/>
          <p:cNvSpPr>
            <a:spLocks noGrp="1"/>
          </p:cNvSpPr>
          <p:nvPr>
            <p:ph type="body" sz="quarter" idx="46" hasCustomPrompt="1"/>
          </p:nvPr>
        </p:nvSpPr>
        <p:spPr>
          <a:xfrm>
            <a:off x="460374" y="3711271"/>
            <a:ext cx="4169331" cy="3010204"/>
          </a:xfrm>
          <a:prstGeom prst="rect">
            <a:avLst/>
          </a:prstGeom>
        </p:spPr>
        <p:txBody>
          <a:bodyPr lIns="0" tIns="0" rIns="0" bIns="0" numCol="1" spcCol="228600"/>
          <a:lstStyle>
            <a:lvl1pPr>
              <a:lnSpc>
                <a:spcPct val="100000"/>
              </a:lnSpc>
              <a:spcBef>
                <a:spcPts val="0"/>
              </a:spcBef>
              <a:spcAft>
                <a:spcPts val="400"/>
              </a:spcAft>
              <a:defRPr sz="10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1000" b="0"/>
            </a:lvl2pPr>
          </a:lstStyle>
          <a:p>
            <a:pPr lvl="0"/>
            <a:r>
              <a:rPr lang="en-US" dirty="0" smtClean="0"/>
              <a:t>Content (Level One)</a:t>
            </a:r>
          </a:p>
          <a:p>
            <a:pPr lvl="1"/>
            <a:r>
              <a:rPr lang="en-US" dirty="0" smtClean="0"/>
              <a:t>Content (Level Two)</a:t>
            </a:r>
          </a:p>
        </p:txBody>
      </p:sp>
      <p:sp>
        <p:nvSpPr>
          <p:cNvPr id="45" name="Text Placeholder 15"/>
          <p:cNvSpPr>
            <a:spLocks noGrp="1"/>
          </p:cNvSpPr>
          <p:nvPr>
            <p:ph type="body" sz="quarter" idx="47" hasCustomPrompt="1"/>
          </p:nvPr>
        </p:nvSpPr>
        <p:spPr>
          <a:xfrm>
            <a:off x="5433866" y="3711271"/>
            <a:ext cx="4169331" cy="3010204"/>
          </a:xfrm>
          <a:prstGeom prst="rect">
            <a:avLst/>
          </a:prstGeom>
        </p:spPr>
        <p:txBody>
          <a:bodyPr lIns="0" tIns="0" rIns="0" bIns="0" numCol="1" spcCol="228600"/>
          <a:lstStyle>
            <a:lvl1pPr>
              <a:lnSpc>
                <a:spcPct val="100000"/>
              </a:lnSpc>
              <a:spcBef>
                <a:spcPts val="0"/>
              </a:spcBef>
              <a:spcAft>
                <a:spcPts val="400"/>
              </a:spcAft>
              <a:defRPr sz="10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1000" b="0"/>
            </a:lvl2pPr>
          </a:lstStyle>
          <a:p>
            <a:pPr lvl="0"/>
            <a:r>
              <a:rPr lang="en-US" dirty="0" smtClean="0"/>
              <a:t>Content (Level One)</a:t>
            </a:r>
          </a:p>
          <a:p>
            <a:pPr lvl="1"/>
            <a:r>
              <a:rPr lang="en-US" dirty="0" smtClean="0"/>
              <a:t>Content (Level Two)</a:t>
            </a:r>
          </a:p>
        </p:txBody>
      </p:sp>
      <p:sp>
        <p:nvSpPr>
          <p:cNvPr id="46" name="TextBox 45"/>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1810490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Bios">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smtClean="0"/>
              <a:t>Page Title</a:t>
            </a:r>
          </a:p>
        </p:txBody>
      </p:sp>
      <p:sp>
        <p:nvSpPr>
          <p:cNvPr id="21" name="Rectangle 20"/>
          <p:cNvSpPr/>
          <p:nvPr userDrawn="1"/>
        </p:nvSpPr>
        <p:spPr>
          <a:xfrm>
            <a:off x="460375" y="1555750"/>
            <a:ext cx="1554480" cy="15544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8" name="Text Placeholder 7"/>
          <p:cNvSpPr>
            <a:spLocks noGrp="1"/>
          </p:cNvSpPr>
          <p:nvPr>
            <p:ph type="body" sz="quarter" idx="30" hasCustomPrompt="1"/>
          </p:nvPr>
        </p:nvSpPr>
        <p:spPr>
          <a:xfrm>
            <a:off x="682754" y="1722362"/>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5" name="Text Placeholder 7"/>
          <p:cNvSpPr>
            <a:spLocks noGrp="1"/>
          </p:cNvSpPr>
          <p:nvPr>
            <p:ph type="body" sz="quarter" idx="31" hasCustomPrompt="1"/>
          </p:nvPr>
        </p:nvSpPr>
        <p:spPr>
          <a:xfrm>
            <a:off x="682754" y="2318635"/>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36" name="Text Placeholder 7"/>
          <p:cNvSpPr>
            <a:spLocks noGrp="1"/>
          </p:cNvSpPr>
          <p:nvPr>
            <p:ph type="body" sz="quarter" idx="32" hasCustomPrompt="1"/>
          </p:nvPr>
        </p:nvSpPr>
        <p:spPr>
          <a:xfrm>
            <a:off x="597535" y="2036210"/>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37" name="Text Placeholder 7"/>
          <p:cNvSpPr>
            <a:spLocks noGrp="1"/>
          </p:cNvSpPr>
          <p:nvPr>
            <p:ph type="body" sz="quarter" idx="33" hasCustomPrompt="1"/>
          </p:nvPr>
        </p:nvSpPr>
        <p:spPr>
          <a:xfrm>
            <a:off x="600459" y="2632481"/>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52" name="Rectangle 51"/>
          <p:cNvSpPr/>
          <p:nvPr userDrawn="1"/>
        </p:nvSpPr>
        <p:spPr>
          <a:xfrm>
            <a:off x="460375" y="3356043"/>
            <a:ext cx="1554480" cy="15544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54" name="Text Placeholder 7"/>
          <p:cNvSpPr>
            <a:spLocks noGrp="1"/>
          </p:cNvSpPr>
          <p:nvPr>
            <p:ph type="body" sz="quarter" idx="45" hasCustomPrompt="1"/>
          </p:nvPr>
        </p:nvSpPr>
        <p:spPr>
          <a:xfrm>
            <a:off x="682754" y="3522655"/>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55" name="Text Placeholder 7"/>
          <p:cNvSpPr>
            <a:spLocks noGrp="1"/>
          </p:cNvSpPr>
          <p:nvPr>
            <p:ph type="body" sz="quarter" idx="46" hasCustomPrompt="1"/>
          </p:nvPr>
        </p:nvSpPr>
        <p:spPr>
          <a:xfrm>
            <a:off x="682754" y="4118928"/>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56" name="Text Placeholder 7"/>
          <p:cNvSpPr>
            <a:spLocks noGrp="1"/>
          </p:cNvSpPr>
          <p:nvPr>
            <p:ph type="body" sz="quarter" idx="47" hasCustomPrompt="1"/>
          </p:nvPr>
        </p:nvSpPr>
        <p:spPr>
          <a:xfrm>
            <a:off x="597535" y="3836503"/>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57" name="Text Placeholder 7"/>
          <p:cNvSpPr>
            <a:spLocks noGrp="1"/>
          </p:cNvSpPr>
          <p:nvPr>
            <p:ph type="body" sz="quarter" idx="48" hasCustomPrompt="1"/>
          </p:nvPr>
        </p:nvSpPr>
        <p:spPr>
          <a:xfrm>
            <a:off x="600459" y="4432774"/>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60" name="Rectangle 59"/>
          <p:cNvSpPr/>
          <p:nvPr userDrawn="1"/>
        </p:nvSpPr>
        <p:spPr>
          <a:xfrm>
            <a:off x="460375" y="5166995"/>
            <a:ext cx="1554480" cy="15544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62" name="Text Placeholder 7"/>
          <p:cNvSpPr>
            <a:spLocks noGrp="1"/>
          </p:cNvSpPr>
          <p:nvPr>
            <p:ph type="body" sz="quarter" idx="52" hasCustomPrompt="1"/>
          </p:nvPr>
        </p:nvSpPr>
        <p:spPr>
          <a:xfrm>
            <a:off x="682754" y="5333607"/>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63" name="Text Placeholder 7"/>
          <p:cNvSpPr>
            <a:spLocks noGrp="1"/>
          </p:cNvSpPr>
          <p:nvPr>
            <p:ph type="body" sz="quarter" idx="53" hasCustomPrompt="1"/>
          </p:nvPr>
        </p:nvSpPr>
        <p:spPr>
          <a:xfrm>
            <a:off x="682754" y="5929880"/>
            <a:ext cx="1109722" cy="350838"/>
          </a:xfrm>
        </p:spPr>
        <p:txBody>
          <a:bodyPr anchor="ctr" anchorCtr="0"/>
          <a:lstStyle>
            <a:lvl1pPr algn="ctr">
              <a:defRPr>
                <a:solidFill>
                  <a:schemeClr val="bg1"/>
                </a:solidFill>
              </a:defRPr>
            </a:lvl1pPr>
          </a:lstStyle>
          <a:p>
            <a:pPr lvl="0"/>
            <a:r>
              <a:rPr lang="en-US" dirty="0" smtClean="0"/>
              <a:t>00</a:t>
            </a:r>
            <a:endParaRPr lang="en-US" dirty="0"/>
          </a:p>
        </p:txBody>
      </p:sp>
      <p:sp>
        <p:nvSpPr>
          <p:cNvPr id="64" name="Text Placeholder 7"/>
          <p:cNvSpPr>
            <a:spLocks noGrp="1"/>
          </p:cNvSpPr>
          <p:nvPr>
            <p:ph type="body" sz="quarter" idx="54" hasCustomPrompt="1"/>
          </p:nvPr>
        </p:nvSpPr>
        <p:spPr>
          <a:xfrm>
            <a:off x="597535" y="5647455"/>
            <a:ext cx="1280160" cy="222821"/>
          </a:xfrm>
        </p:spPr>
        <p:txBody>
          <a:bodyPr anchor="ctr" anchorCtr="0"/>
          <a:lstStyle>
            <a:lvl1pPr algn="ctr">
              <a:defRPr sz="900">
                <a:solidFill>
                  <a:schemeClr val="bg1"/>
                </a:solidFill>
              </a:defRPr>
            </a:lvl1pPr>
          </a:lstStyle>
          <a:p>
            <a:pPr lvl="0"/>
            <a:r>
              <a:rPr lang="en-US" dirty="0" smtClean="0"/>
              <a:t>Years of Experience</a:t>
            </a:r>
            <a:endParaRPr lang="en-US" dirty="0"/>
          </a:p>
        </p:txBody>
      </p:sp>
      <p:sp>
        <p:nvSpPr>
          <p:cNvPr id="65" name="Text Placeholder 7"/>
          <p:cNvSpPr>
            <a:spLocks noGrp="1"/>
          </p:cNvSpPr>
          <p:nvPr>
            <p:ph type="body" sz="quarter" idx="55" hasCustomPrompt="1"/>
          </p:nvPr>
        </p:nvSpPr>
        <p:spPr>
          <a:xfrm>
            <a:off x="600459" y="6243726"/>
            <a:ext cx="1274313" cy="222821"/>
          </a:xfrm>
        </p:spPr>
        <p:txBody>
          <a:bodyPr anchor="ctr" anchorCtr="0"/>
          <a:lstStyle>
            <a:lvl1pPr algn="ctr">
              <a:defRPr sz="900">
                <a:solidFill>
                  <a:schemeClr val="bg1"/>
                </a:solidFill>
              </a:defRPr>
            </a:lvl1pPr>
          </a:lstStyle>
          <a:p>
            <a:pPr lvl="0"/>
            <a:r>
              <a:rPr lang="en-US" dirty="0" smtClean="0"/>
              <a:t>Years at Piper Sandler</a:t>
            </a:r>
            <a:endParaRPr lang="en-US" dirty="0"/>
          </a:p>
        </p:txBody>
      </p:sp>
      <p:sp>
        <p:nvSpPr>
          <p:cNvPr id="33"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34" name="Text Placeholder 15"/>
          <p:cNvSpPr>
            <a:spLocks noGrp="1"/>
          </p:cNvSpPr>
          <p:nvPr>
            <p:ph type="body" sz="quarter" idx="58" hasCustomPrompt="1"/>
          </p:nvPr>
        </p:nvSpPr>
        <p:spPr>
          <a:xfrm>
            <a:off x="2246645" y="1999426"/>
            <a:ext cx="7347635" cy="1097280"/>
          </a:xfrm>
          <a:prstGeom prst="rect">
            <a:avLst/>
          </a:prstGeom>
        </p:spPr>
        <p:txBody>
          <a:bodyPr lIns="0" tIns="0" rIns="0" bIns="0" numCol="1" spcCol="228600"/>
          <a:lstStyle>
            <a:lvl1pPr>
              <a:lnSpc>
                <a:spcPct val="100000"/>
              </a:lnSpc>
              <a:spcBef>
                <a:spcPts val="0"/>
              </a:spcBef>
              <a:spcAft>
                <a:spcPts val="400"/>
              </a:spcAft>
              <a:defRPr sz="9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900" b="0"/>
            </a:lvl2pPr>
          </a:lstStyle>
          <a:p>
            <a:pPr lvl="0"/>
            <a:r>
              <a:rPr lang="en-US" dirty="0" smtClean="0"/>
              <a:t>Content (Level One)</a:t>
            </a:r>
          </a:p>
          <a:p>
            <a:pPr lvl="1"/>
            <a:r>
              <a:rPr lang="en-US" dirty="0" smtClean="0"/>
              <a:t>Content (Level Two)</a:t>
            </a:r>
          </a:p>
        </p:txBody>
      </p:sp>
      <p:sp>
        <p:nvSpPr>
          <p:cNvPr id="38" name="Text Placeholder 15"/>
          <p:cNvSpPr>
            <a:spLocks noGrp="1"/>
          </p:cNvSpPr>
          <p:nvPr>
            <p:ph type="body" sz="quarter" idx="59" hasCustomPrompt="1"/>
          </p:nvPr>
        </p:nvSpPr>
        <p:spPr>
          <a:xfrm>
            <a:off x="2246645" y="3805242"/>
            <a:ext cx="7347635" cy="1097280"/>
          </a:xfrm>
          <a:prstGeom prst="rect">
            <a:avLst/>
          </a:prstGeom>
        </p:spPr>
        <p:txBody>
          <a:bodyPr lIns="0" tIns="0" rIns="0" bIns="0" numCol="1" spcCol="228600"/>
          <a:lstStyle>
            <a:lvl1pPr>
              <a:lnSpc>
                <a:spcPct val="100000"/>
              </a:lnSpc>
              <a:spcBef>
                <a:spcPts val="0"/>
              </a:spcBef>
              <a:spcAft>
                <a:spcPts val="400"/>
              </a:spcAft>
              <a:defRPr sz="9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900" b="0"/>
            </a:lvl2pPr>
          </a:lstStyle>
          <a:p>
            <a:pPr lvl="0"/>
            <a:r>
              <a:rPr lang="en-US" dirty="0" smtClean="0"/>
              <a:t>Content (Level One)</a:t>
            </a:r>
          </a:p>
          <a:p>
            <a:pPr lvl="1"/>
            <a:r>
              <a:rPr lang="en-US" dirty="0" smtClean="0"/>
              <a:t>Content (Level Two)</a:t>
            </a:r>
          </a:p>
        </p:txBody>
      </p:sp>
      <p:sp>
        <p:nvSpPr>
          <p:cNvPr id="39" name="Text Placeholder 15"/>
          <p:cNvSpPr>
            <a:spLocks noGrp="1"/>
          </p:cNvSpPr>
          <p:nvPr>
            <p:ph type="body" sz="quarter" idx="60" hasCustomPrompt="1"/>
          </p:nvPr>
        </p:nvSpPr>
        <p:spPr>
          <a:xfrm>
            <a:off x="2246645" y="5610671"/>
            <a:ext cx="7347635" cy="1097280"/>
          </a:xfrm>
          <a:prstGeom prst="rect">
            <a:avLst/>
          </a:prstGeom>
        </p:spPr>
        <p:txBody>
          <a:bodyPr lIns="0" tIns="0" rIns="0" bIns="0" numCol="1" spcCol="228600"/>
          <a:lstStyle>
            <a:lvl1pPr>
              <a:lnSpc>
                <a:spcPct val="100000"/>
              </a:lnSpc>
              <a:spcBef>
                <a:spcPts val="0"/>
              </a:spcBef>
              <a:spcAft>
                <a:spcPts val="400"/>
              </a:spcAft>
              <a:defRPr sz="900" b="0" i="0" baseline="0">
                <a:solidFill>
                  <a:srgbClr val="4A4F55"/>
                </a:solidFill>
                <a:latin typeface="HelveticaNeueLT Std" pitchFamily="34" charset="0"/>
                <a:cs typeface="HelveticaNeueLT Std" pitchFamily="34" charset="0"/>
              </a:defRPr>
            </a:lvl1pPr>
            <a:lvl2pPr marL="228600" indent="-228600">
              <a:spcAft>
                <a:spcPts val="400"/>
              </a:spcAft>
              <a:buFont typeface="Arial" panose="020B0604020202020204" pitchFamily="34" charset="0"/>
              <a:buChar char="•"/>
              <a:defRPr sz="900" b="0"/>
            </a:lvl2pPr>
          </a:lstStyle>
          <a:p>
            <a:pPr lvl="0"/>
            <a:r>
              <a:rPr lang="en-US" dirty="0" smtClean="0"/>
              <a:t>Content (Level One)</a:t>
            </a:r>
          </a:p>
          <a:p>
            <a:pPr lvl="1"/>
            <a:r>
              <a:rPr lang="en-US" dirty="0" smtClean="0"/>
              <a:t>Content (Level Two)</a:t>
            </a:r>
          </a:p>
        </p:txBody>
      </p:sp>
      <p:sp>
        <p:nvSpPr>
          <p:cNvPr id="40" name="Text Placeholder 9"/>
          <p:cNvSpPr>
            <a:spLocks noGrp="1"/>
          </p:cNvSpPr>
          <p:nvPr>
            <p:ph type="body" sz="quarter" idx="42" hasCustomPrompt="1"/>
          </p:nvPr>
        </p:nvSpPr>
        <p:spPr>
          <a:xfrm>
            <a:off x="2234075" y="1502585"/>
            <a:ext cx="7391683"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1" name="Text Placeholder 9"/>
          <p:cNvSpPr>
            <a:spLocks noGrp="1"/>
          </p:cNvSpPr>
          <p:nvPr>
            <p:ph type="body" sz="quarter" idx="43" hasCustomPrompt="1"/>
          </p:nvPr>
        </p:nvSpPr>
        <p:spPr>
          <a:xfrm>
            <a:off x="2234075" y="1741292"/>
            <a:ext cx="7391683" cy="258627"/>
          </a:xfrm>
        </p:spPr>
        <p:txBody>
          <a:bodyPr/>
          <a:lstStyle>
            <a:lvl1pPr>
              <a:defRPr sz="900" b="0" baseline="0">
                <a:solidFill>
                  <a:srgbClr val="4A4F55"/>
                </a:solidFill>
              </a:defRPr>
            </a:lvl1pPr>
          </a:lstStyle>
          <a:p>
            <a:pPr lvl="0"/>
            <a:r>
              <a:rPr lang="en-US" dirty="0" smtClean="0"/>
              <a:t>first.last@psc.com</a:t>
            </a:r>
            <a:endParaRPr lang="en-US" dirty="0"/>
          </a:p>
        </p:txBody>
      </p:sp>
      <p:sp>
        <p:nvSpPr>
          <p:cNvPr id="42" name="Text Placeholder 9"/>
          <p:cNvSpPr>
            <a:spLocks noGrp="1"/>
          </p:cNvSpPr>
          <p:nvPr>
            <p:ph type="body" sz="quarter" idx="49" hasCustomPrompt="1"/>
          </p:nvPr>
        </p:nvSpPr>
        <p:spPr>
          <a:xfrm>
            <a:off x="2234075" y="3302878"/>
            <a:ext cx="7391683"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3" name="Text Placeholder 9"/>
          <p:cNvSpPr>
            <a:spLocks noGrp="1"/>
          </p:cNvSpPr>
          <p:nvPr>
            <p:ph type="body" sz="quarter" idx="50" hasCustomPrompt="1"/>
          </p:nvPr>
        </p:nvSpPr>
        <p:spPr>
          <a:xfrm>
            <a:off x="2234075" y="3541585"/>
            <a:ext cx="7391683" cy="258627"/>
          </a:xfrm>
        </p:spPr>
        <p:txBody>
          <a:bodyPr/>
          <a:lstStyle>
            <a:lvl1pPr>
              <a:defRPr sz="900" b="0" baseline="0">
                <a:solidFill>
                  <a:srgbClr val="4A4F55"/>
                </a:solidFill>
              </a:defRPr>
            </a:lvl1pPr>
          </a:lstStyle>
          <a:p>
            <a:pPr lvl="0"/>
            <a:r>
              <a:rPr lang="en-US" dirty="0" smtClean="0"/>
              <a:t>first.last@psc.com</a:t>
            </a:r>
            <a:endParaRPr lang="en-US" dirty="0"/>
          </a:p>
        </p:txBody>
      </p:sp>
      <p:sp>
        <p:nvSpPr>
          <p:cNvPr id="44" name="Text Placeholder 9"/>
          <p:cNvSpPr>
            <a:spLocks noGrp="1"/>
          </p:cNvSpPr>
          <p:nvPr>
            <p:ph type="body" sz="quarter" idx="56" hasCustomPrompt="1"/>
          </p:nvPr>
        </p:nvSpPr>
        <p:spPr>
          <a:xfrm>
            <a:off x="2234075" y="5113830"/>
            <a:ext cx="7391683" cy="222049"/>
          </a:xfrm>
        </p:spPr>
        <p:txBody>
          <a:bodyPr/>
          <a:lstStyle>
            <a:lvl1pPr>
              <a:defRPr sz="1400" baseline="0">
                <a:solidFill>
                  <a:srgbClr val="4A4F55"/>
                </a:solidFill>
              </a:defRPr>
            </a:lvl1pPr>
          </a:lstStyle>
          <a:p>
            <a:pPr lvl="0"/>
            <a:r>
              <a:rPr lang="en-US" dirty="0" smtClean="0"/>
              <a:t>Name, Title</a:t>
            </a:r>
            <a:endParaRPr lang="en-US" dirty="0"/>
          </a:p>
        </p:txBody>
      </p:sp>
      <p:sp>
        <p:nvSpPr>
          <p:cNvPr id="45" name="Text Placeholder 9"/>
          <p:cNvSpPr>
            <a:spLocks noGrp="1"/>
          </p:cNvSpPr>
          <p:nvPr>
            <p:ph type="body" sz="quarter" idx="57" hasCustomPrompt="1"/>
          </p:nvPr>
        </p:nvSpPr>
        <p:spPr>
          <a:xfrm>
            <a:off x="2234075" y="5352537"/>
            <a:ext cx="7391683" cy="258627"/>
          </a:xfrm>
        </p:spPr>
        <p:txBody>
          <a:bodyPr/>
          <a:lstStyle>
            <a:lvl1pPr>
              <a:defRPr sz="900" b="0" baseline="0">
                <a:solidFill>
                  <a:srgbClr val="4A4F55"/>
                </a:solidFill>
              </a:defRPr>
            </a:lvl1pPr>
          </a:lstStyle>
          <a:p>
            <a:pPr lvl="0"/>
            <a:r>
              <a:rPr lang="en-US" dirty="0" smtClean="0"/>
              <a:t>first.last@psc.com</a:t>
            </a:r>
            <a:endParaRPr lang="en-US" dirty="0"/>
          </a:p>
        </p:txBody>
      </p:sp>
      <p:sp>
        <p:nvSpPr>
          <p:cNvPr id="46" name="TextBox 45"/>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408871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9" name="Rectangle 8"/>
          <p:cNvSpPr/>
          <p:nvPr userDrawn="1"/>
        </p:nvSpPr>
        <p:spPr>
          <a:xfrm>
            <a:off x="457200" y="5924605"/>
            <a:ext cx="9145588" cy="16002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 Placeholder 6"/>
          <p:cNvSpPr>
            <a:spLocks noGrp="1"/>
          </p:cNvSpPr>
          <p:nvPr>
            <p:ph type="body" sz="quarter" idx="27" hasCustomPrompt="1"/>
          </p:nvPr>
        </p:nvSpPr>
        <p:spPr>
          <a:xfrm>
            <a:off x="647529" y="6171890"/>
            <a:ext cx="2436813" cy="219557"/>
          </a:xfrm>
          <a:prstGeom prst="rect">
            <a:avLst/>
          </a:prstGeom>
        </p:spPr>
        <p:txBody>
          <a:bodyPr lIns="0" tIns="0" rIns="0" bIns="0"/>
          <a:lstStyle>
            <a:lvl1pPr>
              <a:defRPr sz="1300" b="1" baseline="0">
                <a:solidFill>
                  <a:schemeClr val="bg1"/>
                </a:solidFill>
                <a:latin typeface="HelveticaNeueLT Std" pitchFamily="34" charset="0"/>
              </a:defRPr>
            </a:lvl1pPr>
          </a:lstStyle>
          <a:p>
            <a:pPr lvl="0"/>
            <a:r>
              <a:rPr lang="en-US" dirty="0" err="1" smtClean="0"/>
              <a:t>Firstname</a:t>
            </a:r>
            <a:r>
              <a:rPr lang="en-US" dirty="0" smtClean="0"/>
              <a:t> </a:t>
            </a:r>
            <a:r>
              <a:rPr lang="en-US" dirty="0" err="1" smtClean="0"/>
              <a:t>Lastname</a:t>
            </a:r>
            <a:endParaRPr lang="en-US" dirty="0"/>
          </a:p>
        </p:txBody>
      </p:sp>
      <p:sp>
        <p:nvSpPr>
          <p:cNvPr id="12" name="Text Placeholder 9"/>
          <p:cNvSpPr>
            <a:spLocks noGrp="1"/>
          </p:cNvSpPr>
          <p:nvPr>
            <p:ph type="body" sz="quarter" idx="28" hasCustomPrompt="1"/>
          </p:nvPr>
        </p:nvSpPr>
        <p:spPr>
          <a:xfrm>
            <a:off x="647529" y="6404152"/>
            <a:ext cx="2438400" cy="174625"/>
          </a:xfrm>
          <a:prstGeom prst="rect">
            <a:avLst/>
          </a:prstGeom>
        </p:spPr>
        <p:txBody>
          <a:bodyPr lIns="0" tIns="0" rIns="0" bIns="0"/>
          <a:lstStyle>
            <a:lvl1pPr>
              <a:lnSpc>
                <a:spcPct val="100000"/>
              </a:lnSpc>
              <a:defRPr sz="800" b="1" cap="all">
                <a:solidFill>
                  <a:schemeClr val="bg1"/>
                </a:solidFill>
                <a:latin typeface="HelveticaNeueLT Std" pitchFamily="34" charset="0"/>
              </a:defRPr>
            </a:lvl1pPr>
          </a:lstStyle>
          <a:p>
            <a:pPr lvl="0"/>
            <a:r>
              <a:rPr lang="en-US" dirty="0" smtClean="0"/>
              <a:t>Job Title</a:t>
            </a:r>
            <a:endParaRPr lang="en-US" dirty="0"/>
          </a:p>
        </p:txBody>
      </p:sp>
      <p:sp>
        <p:nvSpPr>
          <p:cNvPr id="13" name="Text Placeholder 14"/>
          <p:cNvSpPr>
            <a:spLocks noGrp="1"/>
          </p:cNvSpPr>
          <p:nvPr>
            <p:ph type="body" sz="quarter" idx="29" hasCustomPrompt="1"/>
          </p:nvPr>
        </p:nvSpPr>
        <p:spPr>
          <a:xfrm>
            <a:off x="647529" y="6561059"/>
            <a:ext cx="2441448" cy="158717"/>
          </a:xfrm>
          <a:prstGeom prst="rect">
            <a:avLst/>
          </a:prstGeom>
        </p:spPr>
        <p:txBody>
          <a:bodyPr lIns="0" tIns="0" rIns="0" bIns="0"/>
          <a:lstStyle>
            <a:lvl1pPr>
              <a:lnSpc>
                <a:spcPct val="100000"/>
              </a:lnSpc>
              <a:defRPr sz="1000" b="0" i="0" baseline="0">
                <a:solidFill>
                  <a:schemeClr val="bg1"/>
                </a:solidFill>
                <a:latin typeface="HelveticaNeueLT Std" pitchFamily="34" charset="0"/>
                <a:cs typeface="HelveticaNeueLT Std" pitchFamily="34" charset="0"/>
              </a:defRPr>
            </a:lvl1pPr>
          </a:lstStyle>
          <a:p>
            <a:pPr lvl="0"/>
            <a:r>
              <a:rPr lang="en-US" dirty="0" smtClean="0"/>
              <a:t>Tel: +1 000-000-0000</a:t>
            </a:r>
          </a:p>
        </p:txBody>
      </p:sp>
      <p:sp>
        <p:nvSpPr>
          <p:cNvPr id="14" name="Text Placeholder 14"/>
          <p:cNvSpPr>
            <a:spLocks noGrp="1"/>
          </p:cNvSpPr>
          <p:nvPr>
            <p:ph type="body" sz="quarter" idx="30" hasCustomPrompt="1"/>
          </p:nvPr>
        </p:nvSpPr>
        <p:spPr>
          <a:xfrm>
            <a:off x="647529" y="6718968"/>
            <a:ext cx="2441448" cy="158717"/>
          </a:xfrm>
          <a:prstGeom prst="rect">
            <a:avLst/>
          </a:prstGeom>
        </p:spPr>
        <p:txBody>
          <a:bodyPr lIns="0" tIns="0" rIns="0" bIns="0"/>
          <a:lstStyle>
            <a:lvl1pPr>
              <a:lnSpc>
                <a:spcPct val="100000"/>
              </a:lnSpc>
              <a:defRPr sz="1000" b="0" i="0" baseline="0">
                <a:solidFill>
                  <a:schemeClr val="bg1"/>
                </a:solidFill>
                <a:latin typeface="HelveticaNeueLT Std" pitchFamily="34" charset="0"/>
                <a:cs typeface="HelveticaNeueLT Std" pitchFamily="34" charset="0"/>
              </a:defRPr>
            </a:lvl1pPr>
          </a:lstStyle>
          <a:p>
            <a:pPr lvl="0"/>
            <a:r>
              <a:rPr lang="en-US" dirty="0" smtClean="0"/>
              <a:t>Email: first.last@psc.com</a:t>
            </a:r>
          </a:p>
        </p:txBody>
      </p:sp>
      <p:sp>
        <p:nvSpPr>
          <p:cNvPr id="15" name="Text Placeholder 6"/>
          <p:cNvSpPr>
            <a:spLocks noGrp="1"/>
          </p:cNvSpPr>
          <p:nvPr>
            <p:ph type="body" sz="quarter" idx="31" hasCustomPrompt="1"/>
          </p:nvPr>
        </p:nvSpPr>
        <p:spPr>
          <a:xfrm>
            <a:off x="3359252" y="6171890"/>
            <a:ext cx="2436813" cy="219557"/>
          </a:xfrm>
          <a:prstGeom prst="rect">
            <a:avLst/>
          </a:prstGeom>
        </p:spPr>
        <p:txBody>
          <a:bodyPr lIns="0" tIns="0" rIns="0" bIns="0"/>
          <a:lstStyle>
            <a:lvl1pPr>
              <a:defRPr sz="1300" b="1" baseline="0">
                <a:solidFill>
                  <a:schemeClr val="bg1"/>
                </a:solidFill>
                <a:latin typeface="HelveticaNeueLT Std" pitchFamily="34" charset="0"/>
              </a:defRPr>
            </a:lvl1pPr>
          </a:lstStyle>
          <a:p>
            <a:pPr lvl="0"/>
            <a:r>
              <a:rPr lang="en-US" dirty="0" err="1" smtClean="0"/>
              <a:t>Firstname</a:t>
            </a:r>
            <a:r>
              <a:rPr lang="en-US" dirty="0" smtClean="0"/>
              <a:t> </a:t>
            </a:r>
            <a:r>
              <a:rPr lang="en-US" dirty="0" err="1" smtClean="0"/>
              <a:t>Lastname</a:t>
            </a:r>
            <a:endParaRPr lang="en-US" dirty="0"/>
          </a:p>
        </p:txBody>
      </p:sp>
      <p:sp>
        <p:nvSpPr>
          <p:cNvPr id="16" name="Text Placeholder 9"/>
          <p:cNvSpPr>
            <a:spLocks noGrp="1"/>
          </p:cNvSpPr>
          <p:nvPr>
            <p:ph type="body" sz="quarter" idx="32" hasCustomPrompt="1"/>
          </p:nvPr>
        </p:nvSpPr>
        <p:spPr>
          <a:xfrm>
            <a:off x="3359252" y="6404152"/>
            <a:ext cx="2438400" cy="174625"/>
          </a:xfrm>
          <a:prstGeom prst="rect">
            <a:avLst/>
          </a:prstGeom>
        </p:spPr>
        <p:txBody>
          <a:bodyPr lIns="0" tIns="0" rIns="0" bIns="0"/>
          <a:lstStyle>
            <a:lvl1pPr>
              <a:lnSpc>
                <a:spcPct val="100000"/>
              </a:lnSpc>
              <a:defRPr sz="800" b="1" cap="all">
                <a:solidFill>
                  <a:schemeClr val="bg1"/>
                </a:solidFill>
                <a:latin typeface="HelveticaNeueLT Std" pitchFamily="34" charset="0"/>
              </a:defRPr>
            </a:lvl1pPr>
          </a:lstStyle>
          <a:p>
            <a:pPr lvl="0"/>
            <a:r>
              <a:rPr lang="en-US" dirty="0" smtClean="0"/>
              <a:t>Job Title</a:t>
            </a:r>
            <a:endParaRPr lang="en-US" dirty="0"/>
          </a:p>
        </p:txBody>
      </p:sp>
      <p:sp>
        <p:nvSpPr>
          <p:cNvPr id="17" name="Text Placeholder 14"/>
          <p:cNvSpPr>
            <a:spLocks noGrp="1"/>
          </p:cNvSpPr>
          <p:nvPr>
            <p:ph type="body" sz="quarter" idx="33" hasCustomPrompt="1"/>
          </p:nvPr>
        </p:nvSpPr>
        <p:spPr>
          <a:xfrm>
            <a:off x="3359252" y="6561059"/>
            <a:ext cx="2441448" cy="169349"/>
          </a:xfrm>
          <a:prstGeom prst="rect">
            <a:avLst/>
          </a:prstGeom>
        </p:spPr>
        <p:txBody>
          <a:bodyPr lIns="0" tIns="0" rIns="0" bIns="0"/>
          <a:lstStyle>
            <a:lvl1pPr>
              <a:lnSpc>
                <a:spcPct val="100000"/>
              </a:lnSpc>
              <a:defRPr sz="1000" b="0" i="0">
                <a:solidFill>
                  <a:schemeClr val="bg1"/>
                </a:solidFill>
                <a:latin typeface="HelveticaNeueLT Std" pitchFamily="34" charset="0"/>
                <a:cs typeface="HelveticaNeueLT Std" pitchFamily="34" charset="0"/>
              </a:defRPr>
            </a:lvl1pPr>
          </a:lstStyle>
          <a:p>
            <a:pPr lvl="0"/>
            <a:r>
              <a:rPr lang="en-US" dirty="0" smtClean="0"/>
              <a:t>Tel: +1 000-000-0000</a:t>
            </a:r>
          </a:p>
        </p:txBody>
      </p:sp>
      <p:sp>
        <p:nvSpPr>
          <p:cNvPr id="18" name="Text Placeholder 14"/>
          <p:cNvSpPr>
            <a:spLocks noGrp="1"/>
          </p:cNvSpPr>
          <p:nvPr>
            <p:ph type="body" sz="quarter" idx="34" hasCustomPrompt="1"/>
          </p:nvPr>
        </p:nvSpPr>
        <p:spPr>
          <a:xfrm>
            <a:off x="3359252" y="6718968"/>
            <a:ext cx="2441448" cy="169349"/>
          </a:xfrm>
          <a:prstGeom prst="rect">
            <a:avLst/>
          </a:prstGeom>
        </p:spPr>
        <p:txBody>
          <a:bodyPr lIns="0" tIns="0" rIns="0" bIns="0"/>
          <a:lstStyle>
            <a:lvl1pPr>
              <a:lnSpc>
                <a:spcPct val="100000"/>
              </a:lnSpc>
              <a:defRPr sz="1000" b="0" i="0">
                <a:solidFill>
                  <a:schemeClr val="bg1"/>
                </a:solidFill>
                <a:latin typeface="HelveticaNeueLT Std" pitchFamily="34" charset="0"/>
                <a:cs typeface="HelveticaNeueLT Std" pitchFamily="34" charset="0"/>
              </a:defRPr>
            </a:lvl1pPr>
          </a:lstStyle>
          <a:p>
            <a:pPr lvl="0"/>
            <a:r>
              <a:rPr lang="en-US" dirty="0" smtClean="0"/>
              <a:t>Email: first.last@psc.com</a:t>
            </a:r>
          </a:p>
        </p:txBody>
      </p:sp>
      <p:cxnSp>
        <p:nvCxnSpPr>
          <p:cNvPr id="21" name="Straight Connector 20"/>
          <p:cNvCxnSpPr/>
          <p:nvPr userDrawn="1"/>
        </p:nvCxnSpPr>
        <p:spPr>
          <a:xfrm>
            <a:off x="457200" y="1558457"/>
            <a:ext cx="9145588"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Text Placeholder 6"/>
          <p:cNvSpPr>
            <a:spLocks noGrp="1"/>
          </p:cNvSpPr>
          <p:nvPr>
            <p:ph type="body" sz="quarter" idx="36" hasCustomPrompt="1"/>
          </p:nvPr>
        </p:nvSpPr>
        <p:spPr>
          <a:xfrm>
            <a:off x="6079954" y="6164802"/>
            <a:ext cx="2436813" cy="219557"/>
          </a:xfrm>
          <a:prstGeom prst="rect">
            <a:avLst/>
          </a:prstGeom>
        </p:spPr>
        <p:txBody>
          <a:bodyPr lIns="0" tIns="0" rIns="0" bIns="0"/>
          <a:lstStyle>
            <a:lvl1pPr>
              <a:defRPr sz="1300" b="1" baseline="0">
                <a:solidFill>
                  <a:schemeClr val="bg1"/>
                </a:solidFill>
                <a:latin typeface="HelveticaNeueLT Std" pitchFamily="34" charset="0"/>
              </a:defRPr>
            </a:lvl1pPr>
          </a:lstStyle>
          <a:p>
            <a:pPr lvl="0"/>
            <a:r>
              <a:rPr lang="en-US" dirty="0" err="1" smtClean="0"/>
              <a:t>Firstname</a:t>
            </a:r>
            <a:r>
              <a:rPr lang="en-US" dirty="0" smtClean="0"/>
              <a:t> </a:t>
            </a:r>
            <a:r>
              <a:rPr lang="en-US" dirty="0" err="1" smtClean="0"/>
              <a:t>Lastname</a:t>
            </a:r>
            <a:endParaRPr lang="en-US" dirty="0"/>
          </a:p>
        </p:txBody>
      </p:sp>
      <p:sp>
        <p:nvSpPr>
          <p:cNvPr id="24" name="Text Placeholder 9"/>
          <p:cNvSpPr>
            <a:spLocks noGrp="1"/>
          </p:cNvSpPr>
          <p:nvPr>
            <p:ph type="body" sz="quarter" idx="37" hasCustomPrompt="1"/>
          </p:nvPr>
        </p:nvSpPr>
        <p:spPr>
          <a:xfrm>
            <a:off x="6079954" y="6397064"/>
            <a:ext cx="2438400" cy="174625"/>
          </a:xfrm>
          <a:prstGeom prst="rect">
            <a:avLst/>
          </a:prstGeom>
        </p:spPr>
        <p:txBody>
          <a:bodyPr lIns="0" tIns="0" rIns="0" bIns="0"/>
          <a:lstStyle>
            <a:lvl1pPr>
              <a:lnSpc>
                <a:spcPct val="100000"/>
              </a:lnSpc>
              <a:defRPr sz="800" b="1" cap="all">
                <a:solidFill>
                  <a:schemeClr val="bg1"/>
                </a:solidFill>
                <a:latin typeface="HelveticaNeueLT Std" pitchFamily="34" charset="0"/>
              </a:defRPr>
            </a:lvl1pPr>
          </a:lstStyle>
          <a:p>
            <a:pPr lvl="0"/>
            <a:r>
              <a:rPr lang="en-US" dirty="0" smtClean="0"/>
              <a:t>Job Title</a:t>
            </a:r>
            <a:endParaRPr lang="en-US" dirty="0"/>
          </a:p>
        </p:txBody>
      </p:sp>
      <p:sp>
        <p:nvSpPr>
          <p:cNvPr id="25" name="Text Placeholder 14"/>
          <p:cNvSpPr>
            <a:spLocks noGrp="1"/>
          </p:cNvSpPr>
          <p:nvPr>
            <p:ph type="body" sz="quarter" idx="38" hasCustomPrompt="1"/>
          </p:nvPr>
        </p:nvSpPr>
        <p:spPr>
          <a:xfrm>
            <a:off x="6079954" y="6553971"/>
            <a:ext cx="2441448" cy="169349"/>
          </a:xfrm>
          <a:prstGeom prst="rect">
            <a:avLst/>
          </a:prstGeom>
        </p:spPr>
        <p:txBody>
          <a:bodyPr lIns="0" tIns="0" rIns="0" bIns="0"/>
          <a:lstStyle>
            <a:lvl1pPr>
              <a:lnSpc>
                <a:spcPct val="100000"/>
              </a:lnSpc>
              <a:defRPr sz="1000" b="0" i="0">
                <a:solidFill>
                  <a:schemeClr val="bg1"/>
                </a:solidFill>
                <a:latin typeface="HelveticaNeueLT Std" pitchFamily="34" charset="0"/>
                <a:cs typeface="HelveticaNeueLT Std" pitchFamily="34" charset="0"/>
              </a:defRPr>
            </a:lvl1pPr>
          </a:lstStyle>
          <a:p>
            <a:pPr lvl="0"/>
            <a:r>
              <a:rPr lang="en-US" dirty="0" smtClean="0"/>
              <a:t>Tel: +1 000-000-0000</a:t>
            </a:r>
          </a:p>
        </p:txBody>
      </p:sp>
      <p:sp>
        <p:nvSpPr>
          <p:cNvPr id="26" name="Text Placeholder 14"/>
          <p:cNvSpPr>
            <a:spLocks noGrp="1"/>
          </p:cNvSpPr>
          <p:nvPr>
            <p:ph type="body" sz="quarter" idx="39" hasCustomPrompt="1"/>
          </p:nvPr>
        </p:nvSpPr>
        <p:spPr>
          <a:xfrm>
            <a:off x="6079954" y="6711880"/>
            <a:ext cx="2441448" cy="169349"/>
          </a:xfrm>
          <a:prstGeom prst="rect">
            <a:avLst/>
          </a:prstGeom>
        </p:spPr>
        <p:txBody>
          <a:bodyPr lIns="0" tIns="0" rIns="0" bIns="0"/>
          <a:lstStyle>
            <a:lvl1pPr>
              <a:lnSpc>
                <a:spcPct val="100000"/>
              </a:lnSpc>
              <a:defRPr sz="1000" b="0" i="0">
                <a:solidFill>
                  <a:schemeClr val="bg1"/>
                </a:solidFill>
                <a:latin typeface="HelveticaNeueLT Std" pitchFamily="34" charset="0"/>
                <a:cs typeface="HelveticaNeueLT Std" pitchFamily="34" charset="0"/>
              </a:defRPr>
            </a:lvl1pPr>
          </a:lstStyle>
          <a:p>
            <a:pPr lvl="0"/>
            <a:r>
              <a:rPr lang="en-US" dirty="0" smtClean="0"/>
              <a:t>Email: first.last@psc.com</a:t>
            </a:r>
          </a:p>
        </p:txBody>
      </p:sp>
      <p:sp>
        <p:nvSpPr>
          <p:cNvPr id="27" name="Text Placeholder 4"/>
          <p:cNvSpPr>
            <a:spLocks noGrp="1"/>
          </p:cNvSpPr>
          <p:nvPr>
            <p:ph type="body" sz="quarter" idx="40" hasCustomPrompt="1"/>
          </p:nvPr>
        </p:nvSpPr>
        <p:spPr>
          <a:xfrm>
            <a:off x="457200" y="1835136"/>
            <a:ext cx="9140825" cy="2286000"/>
          </a:xfrm>
        </p:spPr>
        <p:txBody>
          <a:bodyPr/>
          <a:lstStyle>
            <a:lvl1pPr>
              <a:defRPr sz="3200">
                <a:solidFill>
                  <a:schemeClr val="tx1"/>
                </a:solidFill>
              </a:defRPr>
            </a:lvl1pPr>
            <a:lvl2pPr>
              <a:defRPr sz="2200">
                <a:solidFill>
                  <a:schemeClr val="tx1">
                    <a:lumMod val="40000"/>
                    <a:lumOff val="60000"/>
                  </a:schemeClr>
                </a:solidFill>
              </a:defRPr>
            </a:lvl2pPr>
          </a:lstStyle>
          <a:p>
            <a:pPr lvl="0"/>
            <a:r>
              <a:rPr lang="en-US" dirty="0" smtClean="0"/>
              <a:t>Title</a:t>
            </a:r>
          </a:p>
          <a:p>
            <a:pPr lvl="1"/>
            <a:r>
              <a:rPr lang="en-US" dirty="0" smtClean="0"/>
              <a:t>Subhead</a:t>
            </a:r>
            <a:endParaRPr lang="en-US" dirty="0"/>
          </a:p>
        </p:txBody>
      </p:sp>
      <p:sp>
        <p:nvSpPr>
          <p:cNvPr id="30" name="Picture Placeholder 2"/>
          <p:cNvSpPr>
            <a:spLocks noGrp="1"/>
          </p:cNvSpPr>
          <p:nvPr>
            <p:ph type="pic" sz="quarter" idx="41" hasCustomPrompt="1"/>
          </p:nvPr>
        </p:nvSpPr>
        <p:spPr>
          <a:xfrm>
            <a:off x="473075" y="4563536"/>
            <a:ext cx="2743200" cy="914400"/>
          </a:xfr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31" name="Picture Placeholder 2"/>
          <p:cNvSpPr>
            <a:spLocks noGrp="1"/>
          </p:cNvSpPr>
          <p:nvPr>
            <p:ph type="pic" sz="quarter" idx="42" hasCustomPrompt="1"/>
          </p:nvPr>
        </p:nvSpPr>
        <p:spPr>
          <a:xfrm>
            <a:off x="3389304" y="4563536"/>
            <a:ext cx="2743200" cy="914400"/>
          </a:xfr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29" name="Text Placeholder 18"/>
          <p:cNvSpPr>
            <a:spLocks noGrp="1"/>
          </p:cNvSpPr>
          <p:nvPr>
            <p:ph type="body" sz="quarter" idx="35" hasCustomPrompt="1"/>
          </p:nvPr>
        </p:nvSpPr>
        <p:spPr>
          <a:xfrm>
            <a:off x="6686980" y="565001"/>
            <a:ext cx="2912633" cy="167441"/>
          </a:xfrm>
          <a:prstGeom prst="rect">
            <a:avLst/>
          </a:prstGeom>
        </p:spPr>
        <p:txBody>
          <a:bodyPr lIns="0" tIns="0" rIns="0" bIns="0"/>
          <a:lstStyle>
            <a:lvl1pPr algn="r">
              <a:lnSpc>
                <a:spcPct val="100000"/>
              </a:lnSpc>
              <a:defRPr sz="1100" b="1" cap="all" baseline="0">
                <a:solidFill>
                  <a:schemeClr val="tx1"/>
                </a:solidFill>
                <a:latin typeface="HelveticaNeueLT Std" pitchFamily="34" charset="0"/>
              </a:defRPr>
            </a:lvl1pPr>
          </a:lstStyle>
          <a:p>
            <a:pPr lvl="0"/>
            <a:r>
              <a:rPr lang="en-US" dirty="0" smtClean="0"/>
              <a:t>Month 00, Year</a:t>
            </a:r>
            <a:endParaRPr lang="en-US" dirty="0"/>
          </a:p>
        </p:txBody>
      </p:sp>
      <p:pic>
        <p:nvPicPr>
          <p:cNvPr id="32" name="Picture 3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438" y="555994"/>
            <a:ext cx="1965960" cy="296008"/>
          </a:xfrm>
          <a:prstGeom prst="rect">
            <a:avLst/>
          </a:prstGeom>
        </p:spPr>
      </p:pic>
    </p:spTree>
    <p:extLst>
      <p:ext uri="{BB962C8B-B14F-4D97-AF65-F5344CB8AC3E}">
        <p14:creationId xmlns:p14="http://schemas.microsoft.com/office/powerpoint/2010/main" val="23034131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1">
    <p:spTree>
      <p:nvGrpSpPr>
        <p:cNvPr id="1" name=""/>
        <p:cNvGrpSpPr/>
        <p:nvPr/>
      </p:nvGrpSpPr>
      <p:grpSpPr>
        <a:xfrm>
          <a:off x="0" y="0"/>
          <a:ext cx="0" cy="0"/>
          <a:chOff x="0" y="0"/>
          <a:chExt cx="0" cy="0"/>
        </a:xfrm>
      </p:grpSpPr>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57200" y="2253105"/>
            <a:ext cx="9144000" cy="1938528"/>
          </a:xfrm>
        </p:spPr>
        <p:txBody>
          <a:bodyPr lIns="0" tIns="0" rIns="0" bIns="0" anchor="t">
            <a:normAutofit/>
          </a:bodyPr>
          <a:lstStyle>
            <a:lvl1pPr algn="l">
              <a:lnSpc>
                <a:spcPct val="100000"/>
              </a:lnSpc>
              <a:spcBef>
                <a:spcPts val="900"/>
              </a:spcBef>
              <a:spcAft>
                <a:spcPts val="600"/>
              </a:spcAft>
              <a:defRPr sz="3300">
                <a:solidFill>
                  <a:schemeClr val="tx2"/>
                </a:solidFill>
              </a:defRPr>
            </a:lvl1pPr>
          </a:lstStyle>
          <a:p>
            <a:r>
              <a:rPr lang="en-US" dirty="0" smtClean="0"/>
              <a:t>Title Option One</a:t>
            </a:r>
            <a:endParaRPr lang="en-US" dirty="0"/>
          </a:p>
        </p:txBody>
      </p:sp>
      <p:sp>
        <p:nvSpPr>
          <p:cNvPr id="3" name="Subtitle 2"/>
          <p:cNvSpPr>
            <a:spLocks noGrp="1"/>
          </p:cNvSpPr>
          <p:nvPr>
            <p:ph type="subTitle" idx="1" hasCustomPrompt="1"/>
          </p:nvPr>
        </p:nvSpPr>
        <p:spPr>
          <a:xfrm>
            <a:off x="457200" y="1828800"/>
            <a:ext cx="9144000" cy="329184"/>
          </a:xfrm>
        </p:spPr>
        <p:txBody>
          <a:bodyPr lIns="0" tIns="0" rIns="0" bIns="0" anchor="t">
            <a:normAutofit/>
          </a:bodyPr>
          <a:lstStyle>
            <a:lvl1pPr marL="0" indent="0" algn="l">
              <a:spcBef>
                <a:spcPts val="0"/>
              </a:spcBef>
              <a:buNone/>
              <a:defRPr sz="2200" baseline="0">
                <a:solidFill>
                  <a:schemeClr val="tx2">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Month Day, Year</a:t>
            </a:r>
            <a:endParaRPr lang="en-US" dirty="0"/>
          </a:p>
        </p:txBody>
      </p:sp>
      <p:cxnSp>
        <p:nvCxnSpPr>
          <p:cNvPr id="9" name="Straight Connector 8"/>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51046" y="7010400"/>
            <a:ext cx="9302554"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2"/>
          <p:cNvSpPr>
            <a:spLocks noGrp="1"/>
          </p:cNvSpPr>
          <p:nvPr>
            <p:ph type="pic" sz="quarter" idx="41" hasCustomPrompt="1"/>
          </p:nvPr>
        </p:nvSpPr>
        <p:spPr>
          <a:xfrm>
            <a:off x="457200" y="4563536"/>
            <a:ext cx="2743200" cy="1371600"/>
          </a:xfrm>
          <a:prstGeom prst="rect">
            <a:avLst/>
          </a:prstGeo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17" name="Picture Placeholder 2"/>
          <p:cNvSpPr>
            <a:spLocks noGrp="1"/>
          </p:cNvSpPr>
          <p:nvPr>
            <p:ph type="pic" sz="quarter" idx="42" hasCustomPrompt="1"/>
          </p:nvPr>
        </p:nvSpPr>
        <p:spPr>
          <a:xfrm>
            <a:off x="3389304" y="4563536"/>
            <a:ext cx="2743200" cy="1371600"/>
          </a:xfrm>
          <a:prstGeom prst="rect">
            <a:avLst/>
          </a:prstGeo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5" name="Rectangle 4"/>
          <p:cNvSpPr/>
          <p:nvPr/>
        </p:nvSpPr>
        <p:spPr>
          <a:xfrm>
            <a:off x="457200" y="6254496"/>
            <a:ext cx="9144000" cy="12527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per Sandler Logo Reversed - White &amp; Teal (RGB)"/>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232" y="6711696"/>
            <a:ext cx="2291441" cy="347472"/>
          </a:xfrm>
          <a:prstGeom prst="rect">
            <a:avLst/>
          </a:prstGeom>
        </p:spPr>
      </p:pic>
    </p:spTree>
    <p:extLst>
      <p:ext uri="{BB962C8B-B14F-4D97-AF65-F5344CB8AC3E}">
        <p14:creationId xmlns:p14="http://schemas.microsoft.com/office/powerpoint/2010/main" val="249717955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ver 2">
    <p:spTree>
      <p:nvGrpSpPr>
        <p:cNvPr id="1" name=""/>
        <p:cNvGrpSpPr/>
        <p:nvPr/>
      </p:nvGrpSpPr>
      <p:grpSpPr>
        <a:xfrm>
          <a:off x="0" y="0"/>
          <a:ext cx="0" cy="0"/>
          <a:chOff x="0" y="0"/>
          <a:chExt cx="0" cy="0"/>
        </a:xfrm>
      </p:grpSpPr>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57200" y="2253105"/>
            <a:ext cx="9144000" cy="1938528"/>
          </a:xfrm>
        </p:spPr>
        <p:txBody>
          <a:bodyPr lIns="0" tIns="0" rIns="0" bIns="0" anchor="t">
            <a:normAutofit/>
          </a:bodyPr>
          <a:lstStyle>
            <a:lvl1pPr algn="l">
              <a:lnSpc>
                <a:spcPct val="100000"/>
              </a:lnSpc>
              <a:spcBef>
                <a:spcPts val="900"/>
              </a:spcBef>
              <a:spcAft>
                <a:spcPts val="600"/>
              </a:spcAft>
              <a:defRPr sz="3300">
                <a:solidFill>
                  <a:schemeClr val="tx2"/>
                </a:solidFill>
              </a:defRPr>
            </a:lvl1pPr>
          </a:lstStyle>
          <a:p>
            <a:r>
              <a:rPr lang="en-US" dirty="0" smtClean="0"/>
              <a:t>Title Option Two</a:t>
            </a:r>
            <a:endParaRPr lang="en-US" dirty="0"/>
          </a:p>
        </p:txBody>
      </p:sp>
      <p:sp>
        <p:nvSpPr>
          <p:cNvPr id="3" name="Subtitle 2"/>
          <p:cNvSpPr>
            <a:spLocks noGrp="1"/>
          </p:cNvSpPr>
          <p:nvPr>
            <p:ph type="subTitle" idx="1" hasCustomPrompt="1"/>
          </p:nvPr>
        </p:nvSpPr>
        <p:spPr>
          <a:xfrm>
            <a:off x="457200" y="1828800"/>
            <a:ext cx="9144000" cy="329184"/>
          </a:xfrm>
        </p:spPr>
        <p:txBody>
          <a:bodyPr lIns="0" tIns="0" rIns="0" bIns="0" anchor="t">
            <a:normAutofit/>
          </a:bodyPr>
          <a:lstStyle>
            <a:lvl1pPr marL="0" indent="0" algn="l">
              <a:spcBef>
                <a:spcPts val="0"/>
              </a:spcBef>
              <a:buNone/>
              <a:defRPr sz="2200" baseline="0">
                <a:solidFill>
                  <a:schemeClr val="tx2">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Month Day, Year</a:t>
            </a:r>
            <a:endParaRPr lang="en-US" dirty="0"/>
          </a:p>
        </p:txBody>
      </p:sp>
      <p:cxnSp>
        <p:nvCxnSpPr>
          <p:cNvPr id="9" name="Straight Connector 8"/>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51046" y="7010400"/>
            <a:ext cx="9302554"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2"/>
          <p:cNvSpPr>
            <a:spLocks noGrp="1"/>
          </p:cNvSpPr>
          <p:nvPr>
            <p:ph type="pic" sz="quarter" idx="41" hasCustomPrompt="1"/>
          </p:nvPr>
        </p:nvSpPr>
        <p:spPr>
          <a:xfrm>
            <a:off x="457200" y="4563536"/>
            <a:ext cx="2743200" cy="1371600"/>
          </a:xfrm>
          <a:prstGeom prst="rect">
            <a:avLst/>
          </a:prstGeo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17" name="Picture Placeholder 2"/>
          <p:cNvSpPr>
            <a:spLocks noGrp="1"/>
          </p:cNvSpPr>
          <p:nvPr>
            <p:ph type="pic" sz="quarter" idx="42" hasCustomPrompt="1"/>
          </p:nvPr>
        </p:nvSpPr>
        <p:spPr>
          <a:xfrm>
            <a:off x="3389304" y="4563536"/>
            <a:ext cx="2743200" cy="1371600"/>
          </a:xfrm>
          <a:prstGeom prst="rect">
            <a:avLst/>
          </a:prstGeo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5" name="Rectangle 4"/>
          <p:cNvSpPr/>
          <p:nvPr/>
        </p:nvSpPr>
        <p:spPr>
          <a:xfrm>
            <a:off x="457200" y="6254496"/>
            <a:ext cx="9144000" cy="12527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per Sandler Logo Reversed - White &amp; Teal (RGB)"/>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232" y="6711696"/>
            <a:ext cx="2291441" cy="347472"/>
          </a:xfrm>
          <a:prstGeom prst="rect">
            <a:avLst/>
          </a:prstGeom>
        </p:spPr>
      </p:pic>
    </p:spTree>
    <p:extLst>
      <p:ext uri="{BB962C8B-B14F-4D97-AF65-F5344CB8AC3E}">
        <p14:creationId xmlns:p14="http://schemas.microsoft.com/office/powerpoint/2010/main" val="257336605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ver 3">
    <p:spTree>
      <p:nvGrpSpPr>
        <p:cNvPr id="1" name=""/>
        <p:cNvGrpSpPr/>
        <p:nvPr/>
      </p:nvGrpSpPr>
      <p:grpSpPr>
        <a:xfrm>
          <a:off x="0" y="0"/>
          <a:ext cx="0" cy="0"/>
          <a:chOff x="0" y="0"/>
          <a:chExt cx="0" cy="0"/>
        </a:xfrm>
      </p:grpSpPr>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57200" y="2253105"/>
            <a:ext cx="9144000" cy="1938528"/>
          </a:xfrm>
        </p:spPr>
        <p:txBody>
          <a:bodyPr lIns="0" tIns="0" rIns="0" bIns="0" anchor="t">
            <a:normAutofit/>
          </a:bodyPr>
          <a:lstStyle>
            <a:lvl1pPr algn="l">
              <a:lnSpc>
                <a:spcPct val="100000"/>
              </a:lnSpc>
              <a:spcBef>
                <a:spcPts val="900"/>
              </a:spcBef>
              <a:spcAft>
                <a:spcPts val="600"/>
              </a:spcAft>
              <a:defRPr sz="3300">
                <a:solidFill>
                  <a:schemeClr val="tx2"/>
                </a:solidFill>
              </a:defRPr>
            </a:lvl1pPr>
          </a:lstStyle>
          <a:p>
            <a:r>
              <a:rPr lang="en-US" dirty="0" smtClean="0"/>
              <a:t>Title Option Three</a:t>
            </a:r>
            <a:endParaRPr lang="en-US" dirty="0"/>
          </a:p>
        </p:txBody>
      </p:sp>
      <p:sp>
        <p:nvSpPr>
          <p:cNvPr id="3" name="Subtitle 2"/>
          <p:cNvSpPr>
            <a:spLocks noGrp="1"/>
          </p:cNvSpPr>
          <p:nvPr>
            <p:ph type="subTitle" idx="1" hasCustomPrompt="1"/>
          </p:nvPr>
        </p:nvSpPr>
        <p:spPr>
          <a:xfrm>
            <a:off x="457200" y="1828800"/>
            <a:ext cx="9144000" cy="329184"/>
          </a:xfrm>
        </p:spPr>
        <p:txBody>
          <a:bodyPr lIns="0" tIns="0" rIns="0" bIns="0" anchor="t">
            <a:normAutofit/>
          </a:bodyPr>
          <a:lstStyle>
            <a:lvl1pPr marL="0" indent="0" algn="l">
              <a:spcBef>
                <a:spcPts val="0"/>
              </a:spcBef>
              <a:buNone/>
              <a:defRPr sz="2200" baseline="0">
                <a:solidFill>
                  <a:schemeClr val="tx2">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Month Day, Year</a:t>
            </a:r>
            <a:endParaRPr lang="en-US" dirty="0"/>
          </a:p>
        </p:txBody>
      </p:sp>
      <p:cxnSp>
        <p:nvCxnSpPr>
          <p:cNvPr id="9" name="Straight Connector 8"/>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51046" y="7010400"/>
            <a:ext cx="9302554"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2"/>
          <p:cNvSpPr>
            <a:spLocks noGrp="1"/>
          </p:cNvSpPr>
          <p:nvPr>
            <p:ph type="pic" sz="quarter" idx="41" hasCustomPrompt="1"/>
          </p:nvPr>
        </p:nvSpPr>
        <p:spPr>
          <a:xfrm>
            <a:off x="457200" y="4563536"/>
            <a:ext cx="2743200" cy="1371600"/>
          </a:xfrm>
          <a:prstGeom prst="rect">
            <a:avLst/>
          </a:prstGeo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17" name="Picture Placeholder 2"/>
          <p:cNvSpPr>
            <a:spLocks noGrp="1"/>
          </p:cNvSpPr>
          <p:nvPr>
            <p:ph type="pic" sz="quarter" idx="42" hasCustomPrompt="1"/>
          </p:nvPr>
        </p:nvSpPr>
        <p:spPr>
          <a:xfrm>
            <a:off x="3389304" y="4563536"/>
            <a:ext cx="2743200" cy="1371600"/>
          </a:xfrm>
          <a:prstGeom prst="rect">
            <a:avLst/>
          </a:prstGeom>
        </p:spPr>
        <p:txBody>
          <a:bodyPr anchor="ctr" anchorCtr="0">
            <a:normAutofit/>
          </a:bodyPr>
          <a:lstStyle>
            <a:lvl1pPr algn="ctr">
              <a:defRPr sz="1200" b="0">
                <a:solidFill>
                  <a:schemeClr val="tx1"/>
                </a:solidFill>
              </a:defRPr>
            </a:lvl1pPr>
          </a:lstStyle>
          <a:p>
            <a:r>
              <a:rPr lang="en-US" dirty="0" smtClean="0"/>
              <a:t>Logo</a:t>
            </a:r>
            <a:endParaRPr lang="en-US" dirty="0"/>
          </a:p>
        </p:txBody>
      </p:sp>
      <p:sp>
        <p:nvSpPr>
          <p:cNvPr id="5" name="Rectangle 4"/>
          <p:cNvSpPr/>
          <p:nvPr/>
        </p:nvSpPr>
        <p:spPr>
          <a:xfrm>
            <a:off x="457200" y="6254496"/>
            <a:ext cx="9144000" cy="12527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per Sandler Logo Reversed - White &amp; Teal (RGB)"/>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232" y="6711696"/>
            <a:ext cx="2291441" cy="347472"/>
          </a:xfrm>
          <a:prstGeom prst="rect">
            <a:avLst/>
          </a:prstGeom>
        </p:spPr>
      </p:pic>
    </p:spTree>
    <p:extLst>
      <p:ext uri="{BB962C8B-B14F-4D97-AF65-F5344CB8AC3E}">
        <p14:creationId xmlns:p14="http://schemas.microsoft.com/office/powerpoint/2010/main" val="370830943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baseline="0"/>
            </a:lvl1pPr>
          </a:lstStyle>
          <a:p>
            <a:r>
              <a:rPr lang="en-US" dirty="0" smtClean="0"/>
              <a:t>Page Title</a:t>
            </a:r>
            <a:endParaRPr lang="en-US" dirty="0"/>
          </a:p>
        </p:txBody>
      </p:sp>
      <p:sp>
        <p:nvSpPr>
          <p:cNvPr id="7" name="Slide Number Placeholder 6"/>
          <p:cNvSpPr>
            <a:spLocks noGrp="1"/>
          </p:cNvSpPr>
          <p:nvPr>
            <p:ph type="sldNum" sz="quarter" idx="10"/>
          </p:nvPr>
        </p:nvSpPr>
        <p:spPr/>
        <p:txBody>
          <a:bodyPr/>
          <a:lstStyle/>
          <a:p>
            <a:fld id="{E80F4F37-9487-463B-B8E6-8A2F5FA56E70}" type="slidenum">
              <a:rPr lang="en-US" smtClean="0"/>
              <a:t>‹#›</a:t>
            </a:fld>
            <a:endParaRPr lang="en-US"/>
          </a:p>
        </p:txBody>
      </p:sp>
      <p:grpSp>
        <p:nvGrpSpPr>
          <p:cNvPr id="30" name="Agenda Level 3" hidden="1"/>
          <p:cNvGrpSpPr/>
          <p:nvPr/>
        </p:nvGrpSpPr>
        <p:grpSpPr>
          <a:xfrm>
            <a:off x="1143000" y="3276600"/>
            <a:ext cx="8453685" cy="369332"/>
            <a:chOff x="1143000" y="3276600"/>
            <a:chExt cx="8453685" cy="369332"/>
          </a:xfrm>
        </p:grpSpPr>
        <p:sp>
          <p:nvSpPr>
            <p:cNvPr id="9" name="DH Agenda 2 Topic" hidden="1"/>
            <p:cNvSpPr txBox="1">
              <a:spLocks/>
            </p:cNvSpPr>
            <p:nvPr userDrawn="1"/>
          </p:nvSpPr>
          <p:spPr>
            <a:xfrm>
              <a:off x="1143000" y="3276600"/>
              <a:ext cx="7872984" cy="369332"/>
            </a:xfrm>
            <a:prstGeom prst="rect">
              <a:avLst/>
            </a:prstGeom>
            <a:noFill/>
          </p:spPr>
          <p:txBody>
            <a:bodyPr vert="horz" wrap="square" lIns="91440" tIns="0" rIns="91440" bIns="0" rtlCol="0" anchor="ctr" anchorCtr="0">
              <a:noAutofit/>
            </a:bodyPr>
            <a:lstStyle/>
            <a:p>
              <a:pPr marL="0" marR="0" indent="0" algn="l">
                <a:lnSpc>
                  <a:spcPct val="100000"/>
                </a:lnSpc>
                <a:spcBef>
                  <a:spcPts val="0"/>
                </a:spcBef>
                <a:spcAft>
                  <a:spcPts val="0"/>
                </a:spcAft>
              </a:pPr>
              <a:r>
                <a:rPr kumimoji="0" lang="en-US" sz="2000" b="1" i="0" u="none" strike="noStrike" kern="1200" cap="none" spc="0" normalizeH="0" baseline="0" noProof="0" dirty="0" smtClean="0">
                  <a:ln>
                    <a:noFill/>
                  </a:ln>
                  <a:solidFill>
                    <a:srgbClr val="4A4F55"/>
                  </a:solidFill>
                  <a:effectLst/>
                  <a:uLnTx/>
                  <a:uFill>
                    <a:solidFill>
                      <a:srgbClr val="000000"/>
                    </a:solidFill>
                  </a:uFill>
                  <a:latin typeface="HelveticaNeueLT Std" panose="020B0604020202020204"/>
                  <a:ea typeface="+mn-ea"/>
                  <a:cs typeface="+mn-cs"/>
                </a:rPr>
                <a:t>[Topic]</a:t>
              </a:r>
            </a:p>
          </p:txBody>
        </p:sp>
        <p:sp>
          <p:nvSpPr>
            <p:cNvPr id="10" name="DH Agenda 2 Page" hidden="1"/>
            <p:cNvSpPr txBox="1">
              <a:spLocks/>
            </p:cNvSpPr>
            <p:nvPr userDrawn="1"/>
          </p:nvSpPr>
          <p:spPr>
            <a:xfrm>
              <a:off x="9002325" y="3276600"/>
              <a:ext cx="594360" cy="369332"/>
            </a:xfrm>
            <a:prstGeom prst="rect">
              <a:avLst/>
            </a:prstGeom>
            <a:noFill/>
          </p:spPr>
          <p:txBody>
            <a:bodyPr vert="horz" wrap="none" lIns="0" tIns="0" rIns="91440" bIns="0" rtlCol="0" anchor="ctr" anchorCtr="0">
              <a:noAutofit/>
            </a:bodyPr>
            <a:lstStyle/>
            <a:p>
              <a:pPr marL="0" marR="0" indent="0" algn="r">
                <a:lnSpc>
                  <a:spcPct val="100000"/>
                </a:lnSpc>
                <a:spcBef>
                  <a:spcPts val="0"/>
                </a:spcBef>
                <a:spcAft>
                  <a:spcPts val="0"/>
                </a:spcAft>
              </a:pPr>
              <a:r>
                <a:rPr kumimoji="0" lang="en-US" sz="2000" b="1" i="0" u="none" strike="noStrike" kern="1200" cap="none" spc="0" normalizeH="0" baseline="0" noProof="0" dirty="0" smtClean="0">
                  <a:ln>
                    <a:noFill/>
                  </a:ln>
                  <a:solidFill>
                    <a:srgbClr val="4A4F55"/>
                  </a:solidFill>
                  <a:effectLst/>
                  <a:uLnTx/>
                  <a:uFill>
                    <a:solidFill>
                      <a:srgbClr val="000000"/>
                    </a:solidFill>
                  </a:uFill>
                  <a:latin typeface="HelveticaNeueLT Std" panose="020B0604020202020204"/>
                  <a:ea typeface="+mn-ea"/>
                  <a:cs typeface="+mn-cs"/>
                </a:rPr>
                <a:t>[P]</a:t>
              </a:r>
            </a:p>
          </p:txBody>
        </p:sp>
      </p:grpSp>
      <p:grpSp>
        <p:nvGrpSpPr>
          <p:cNvPr id="29" name="Agenda Level 2 Active" hidden="1"/>
          <p:cNvGrpSpPr/>
          <p:nvPr/>
        </p:nvGrpSpPr>
        <p:grpSpPr>
          <a:xfrm>
            <a:off x="457199" y="2824707"/>
            <a:ext cx="9144001" cy="369332"/>
            <a:chOff x="914400" y="2824707"/>
            <a:chExt cx="8686800" cy="369332"/>
          </a:xfrm>
        </p:grpSpPr>
        <p:sp>
          <p:nvSpPr>
            <p:cNvPr id="12" name="DH Agenda 2 Topic Active" hidden="1"/>
            <p:cNvSpPr txBox="1"/>
            <p:nvPr userDrawn="1"/>
          </p:nvSpPr>
          <p:spPr>
            <a:xfrm>
              <a:off x="1565911" y="2824707"/>
              <a:ext cx="7479334" cy="369332"/>
            </a:xfrm>
            <a:prstGeom prst="rect">
              <a:avLst/>
            </a:prstGeom>
            <a:solidFill>
              <a:srgbClr val="D8EBF1"/>
            </a:solidFill>
          </p:spPr>
          <p:txBody>
            <a:bodyPr wrap="square" lIns="91440" tIns="0" rIns="91440" bIns="0" rtlCol="0" anchor="ctr" anchorCtr="0">
              <a:noAutofit/>
            </a:bodyPr>
            <a:lstStyle/>
            <a:p>
              <a:pPr marL="346075" indent="-346075"/>
              <a:r>
                <a:rPr lang="en-US" sz="2000" b="1" dirty="0" smtClean="0">
                  <a:solidFill>
                    <a:srgbClr val="4A4F55"/>
                  </a:solidFill>
                  <a:latin typeface="HelveticaNeueLT Std" panose="020B0604020202020204"/>
                </a:rPr>
                <a:t>[Topic]</a:t>
              </a:r>
              <a:endParaRPr lang="en-US" sz="2000" b="1" dirty="0">
                <a:solidFill>
                  <a:srgbClr val="4A4F55"/>
                </a:solidFill>
                <a:latin typeface="HelveticaNeueLT Std" panose="020B0604020202020204"/>
              </a:endParaRPr>
            </a:p>
          </p:txBody>
        </p:sp>
        <p:sp>
          <p:nvSpPr>
            <p:cNvPr id="13" name="DH Agenda 2 Page Active" hidden="1"/>
            <p:cNvSpPr txBox="1">
              <a:spLocks/>
            </p:cNvSpPr>
            <p:nvPr userDrawn="1"/>
          </p:nvSpPr>
          <p:spPr>
            <a:xfrm>
              <a:off x="9036558" y="2824707"/>
              <a:ext cx="564642" cy="369332"/>
            </a:xfrm>
            <a:prstGeom prst="rect">
              <a:avLst/>
            </a:prstGeom>
            <a:solidFill>
              <a:srgbClr val="D8EBF1"/>
            </a:solidFill>
          </p:spPr>
          <p:txBody>
            <a:bodyPr vert="horz" wrap="none" lIns="0" tIns="0" rIns="91440" bIns="0" rtlCol="0" anchor="ctr" anchorCtr="0">
              <a:noAutofit/>
            </a:bodyPr>
            <a:lstStyle/>
            <a:p>
              <a:pPr marL="0" marR="0" indent="0" algn="r">
                <a:lnSpc>
                  <a:spcPct val="100000"/>
                </a:lnSpc>
                <a:spcBef>
                  <a:spcPts val="0"/>
                </a:spcBef>
                <a:spcAft>
                  <a:spcPts val="0"/>
                </a:spcAft>
              </a:pPr>
              <a:r>
                <a:rPr kumimoji="0" lang="en-US" sz="2000" b="1" i="0" u="none" strike="noStrike" kern="1200" cap="none" spc="0" normalizeH="0" baseline="0" noProof="0" dirty="0" smtClean="0">
                  <a:ln>
                    <a:noFill/>
                  </a:ln>
                  <a:solidFill>
                    <a:srgbClr val="4A4F55"/>
                  </a:solidFill>
                  <a:effectLst/>
                  <a:uLnTx/>
                  <a:uFill>
                    <a:solidFill>
                      <a:srgbClr val="000000"/>
                    </a:solidFill>
                  </a:uFill>
                  <a:latin typeface="HelveticaNeueLT Std" panose="020B0604020202020204"/>
                  <a:ea typeface="+mn-ea"/>
                  <a:cs typeface="+mn-cs"/>
                </a:rPr>
                <a:t>[P]</a:t>
              </a:r>
            </a:p>
          </p:txBody>
        </p:sp>
        <p:sp>
          <p:nvSpPr>
            <p:cNvPr id="14" name="DH Agenda 2 Section Active" hidden="1"/>
            <p:cNvSpPr txBox="1">
              <a:spLocks/>
            </p:cNvSpPr>
            <p:nvPr userDrawn="1"/>
          </p:nvSpPr>
          <p:spPr>
            <a:xfrm>
              <a:off x="914400" y="2824707"/>
              <a:ext cx="425055" cy="369332"/>
            </a:xfrm>
            <a:prstGeom prst="rect">
              <a:avLst/>
            </a:prstGeom>
            <a:noFill/>
            <a:extLst>
              <a:ext uri="{909E8E84-426E-40DD-AFC4-6F175D3DCCD1}">
                <a14:hiddenFill xmlns:a14="http://schemas.microsoft.com/office/drawing/2010/main">
                  <a:solidFill>
                    <a:srgbClr val="376092"/>
                  </a:solidFill>
                </a14:hiddenFill>
              </a:ext>
            </a:extLst>
          </p:spPr>
          <p:txBody>
            <a:bodyPr vert="horz" wrap="none" lIns="0" tIns="0" rIns="0" bIns="0" rtlCol="0" anchor="ctr" anchorCtr="0">
              <a:noAutofit/>
            </a:bodyPr>
            <a:lstStyle/>
            <a:p>
              <a:pPr marL="0" marR="0" indent="0" algn="l">
                <a:lnSpc>
                  <a:spcPct val="100000"/>
                </a:lnSpc>
                <a:spcBef>
                  <a:spcPts val="0"/>
                </a:spcBef>
                <a:spcAft>
                  <a:spcPts val="0"/>
                </a:spcAft>
              </a:pPr>
              <a:r>
                <a:rPr kumimoji="0" lang="en-US" sz="2000" b="1" i="0" u="none" strike="noStrike" kern="1200" cap="none" spc="0" normalizeH="0" baseline="0" noProof="0" dirty="0" smtClean="0">
                  <a:ln>
                    <a:noFill/>
                  </a:ln>
                  <a:solidFill>
                    <a:srgbClr val="3F97B5"/>
                  </a:solidFill>
                  <a:effectLst/>
                  <a:uLnTx/>
                  <a:uFill>
                    <a:solidFill>
                      <a:srgbClr val="000000"/>
                    </a:solidFill>
                  </a:uFill>
                  <a:latin typeface="HelveticaNeueLT Std" panose="020B0604020202020204"/>
                  <a:ea typeface="+mn-ea"/>
                  <a:cs typeface="+mn-cs"/>
                </a:rPr>
                <a:t>[#]</a:t>
              </a:r>
            </a:p>
          </p:txBody>
        </p:sp>
      </p:grpSp>
      <p:grpSp>
        <p:nvGrpSpPr>
          <p:cNvPr id="28" name="Agenda Level 2" hidden="1"/>
          <p:cNvGrpSpPr/>
          <p:nvPr/>
        </p:nvGrpSpPr>
        <p:grpSpPr>
          <a:xfrm>
            <a:off x="457199" y="2379175"/>
            <a:ext cx="9144001" cy="369332"/>
            <a:chOff x="914400" y="2379175"/>
            <a:chExt cx="8686800" cy="369332"/>
          </a:xfrm>
        </p:grpSpPr>
        <p:sp>
          <p:nvSpPr>
            <p:cNvPr id="16" name="DH Agenda 2 Topic" hidden="1"/>
            <p:cNvSpPr txBox="1">
              <a:spLocks/>
            </p:cNvSpPr>
            <p:nvPr userDrawn="1"/>
          </p:nvSpPr>
          <p:spPr>
            <a:xfrm>
              <a:off x="1565911" y="2379175"/>
              <a:ext cx="7479334" cy="362971"/>
            </a:xfrm>
            <a:prstGeom prst="rect">
              <a:avLst/>
            </a:prstGeom>
            <a:noFill/>
          </p:spPr>
          <p:txBody>
            <a:bodyPr vert="horz" wrap="square" lIns="91440" tIns="0" rIns="91440" bIns="0" rtlCol="0" anchor="ctr" anchorCtr="0">
              <a:noAutofit/>
            </a:bodyPr>
            <a:lstStyle/>
            <a:p>
              <a:pPr marL="0" marR="0" indent="0" algn="l">
                <a:lnSpc>
                  <a:spcPct val="100000"/>
                </a:lnSpc>
                <a:spcBef>
                  <a:spcPts val="0"/>
                </a:spcBef>
                <a:spcAft>
                  <a:spcPts val="0"/>
                </a:spcAft>
              </a:pPr>
              <a:r>
                <a:rPr kumimoji="0" lang="en-US" sz="2000" b="1" i="0" u="none" strike="noStrike" kern="1200" cap="none" spc="0" normalizeH="0" baseline="0" noProof="0" dirty="0" smtClean="0">
                  <a:ln>
                    <a:noFill/>
                  </a:ln>
                  <a:solidFill>
                    <a:srgbClr val="4A4F55"/>
                  </a:solidFill>
                  <a:effectLst/>
                  <a:uLnTx/>
                  <a:uFill>
                    <a:solidFill>
                      <a:srgbClr val="000000"/>
                    </a:solidFill>
                  </a:uFill>
                  <a:latin typeface="HelveticaNeueLT Std" panose="020B0604020202020204"/>
                  <a:ea typeface="+mn-ea"/>
                  <a:cs typeface="+mn-cs"/>
                </a:rPr>
                <a:t>[Topic]</a:t>
              </a:r>
            </a:p>
          </p:txBody>
        </p:sp>
        <p:sp>
          <p:nvSpPr>
            <p:cNvPr id="17" name="DH Agenda 2 Page" hidden="1"/>
            <p:cNvSpPr txBox="1">
              <a:spLocks/>
            </p:cNvSpPr>
            <p:nvPr userDrawn="1"/>
          </p:nvSpPr>
          <p:spPr>
            <a:xfrm>
              <a:off x="9036558" y="2379175"/>
              <a:ext cx="564642" cy="369332"/>
            </a:xfrm>
            <a:prstGeom prst="rect">
              <a:avLst/>
            </a:prstGeom>
            <a:noFill/>
          </p:spPr>
          <p:txBody>
            <a:bodyPr vert="horz" wrap="none" lIns="0" tIns="0" rIns="91440" bIns="0" rtlCol="0" anchor="ctr" anchorCtr="0">
              <a:noAutofit/>
            </a:bodyPr>
            <a:lstStyle/>
            <a:p>
              <a:pPr marL="0" marR="0" indent="0" algn="r">
                <a:lnSpc>
                  <a:spcPct val="100000"/>
                </a:lnSpc>
                <a:spcBef>
                  <a:spcPts val="0"/>
                </a:spcBef>
                <a:spcAft>
                  <a:spcPts val="0"/>
                </a:spcAft>
              </a:pPr>
              <a:r>
                <a:rPr kumimoji="0" lang="en-US" sz="2000" b="1" i="0" u="none" strike="noStrike" kern="1200" cap="none" spc="0" normalizeH="0" baseline="0" noProof="0" dirty="0" smtClean="0">
                  <a:ln>
                    <a:noFill/>
                  </a:ln>
                  <a:solidFill>
                    <a:srgbClr val="4A4F55"/>
                  </a:solidFill>
                  <a:effectLst/>
                  <a:uLnTx/>
                  <a:uFill>
                    <a:solidFill>
                      <a:srgbClr val="000000"/>
                    </a:solidFill>
                  </a:uFill>
                  <a:latin typeface="HelveticaNeueLT Std" panose="020B0604020202020204"/>
                  <a:ea typeface="+mn-ea"/>
                  <a:cs typeface="+mn-cs"/>
                </a:rPr>
                <a:t>[P]</a:t>
              </a:r>
            </a:p>
          </p:txBody>
        </p:sp>
        <p:sp>
          <p:nvSpPr>
            <p:cNvPr id="18" name="DH Agenda 2 Section" hidden="1"/>
            <p:cNvSpPr txBox="1">
              <a:spLocks/>
            </p:cNvSpPr>
            <p:nvPr userDrawn="1"/>
          </p:nvSpPr>
          <p:spPr>
            <a:xfrm>
              <a:off x="914400" y="2379175"/>
              <a:ext cx="425055" cy="369332"/>
            </a:xfrm>
            <a:prstGeom prst="rect">
              <a:avLst/>
            </a:prstGeom>
            <a:noFill/>
            <a:extLst>
              <a:ext uri="{909E8E84-426E-40DD-AFC4-6F175D3DCCD1}">
                <a14:hiddenFill xmlns:a14="http://schemas.microsoft.com/office/drawing/2010/main">
                  <a:solidFill>
                    <a:srgbClr val="376092"/>
                  </a:solidFill>
                </a14:hiddenFill>
              </a:ext>
            </a:extLst>
          </p:spPr>
          <p:txBody>
            <a:bodyPr vert="horz" wrap="none" lIns="0" tIns="0" rIns="0" bIns="0" rtlCol="0" anchor="ctr" anchorCtr="0">
              <a:noAutofit/>
            </a:bodyPr>
            <a:lstStyle/>
            <a:p>
              <a:pPr marL="0" marR="0" indent="0" algn="l">
                <a:lnSpc>
                  <a:spcPct val="100000"/>
                </a:lnSpc>
                <a:spcBef>
                  <a:spcPts val="0"/>
                </a:spcBef>
                <a:spcAft>
                  <a:spcPts val="0"/>
                </a:spcAft>
              </a:pPr>
              <a:r>
                <a:rPr kumimoji="0" lang="en-US" sz="2000" b="1" i="0" u="none" strike="noStrike" kern="1200" cap="none" spc="0" normalizeH="0" baseline="0" noProof="0" dirty="0" smtClean="0">
                  <a:ln>
                    <a:noFill/>
                  </a:ln>
                  <a:solidFill>
                    <a:srgbClr val="3F97B5"/>
                  </a:solidFill>
                  <a:effectLst/>
                  <a:uLnTx/>
                  <a:uFill>
                    <a:solidFill>
                      <a:srgbClr val="000000"/>
                    </a:solidFill>
                  </a:uFill>
                  <a:latin typeface="HelveticaNeueLT Std" panose="020B0604020202020204"/>
                  <a:ea typeface="+mn-ea"/>
                  <a:cs typeface="+mn-cs"/>
                </a:rPr>
                <a:t>[#]</a:t>
              </a:r>
            </a:p>
          </p:txBody>
        </p:sp>
      </p:grpSp>
      <p:grpSp>
        <p:nvGrpSpPr>
          <p:cNvPr id="6" name="Agenda Level 1 Active" hidden="1"/>
          <p:cNvGrpSpPr/>
          <p:nvPr/>
        </p:nvGrpSpPr>
        <p:grpSpPr>
          <a:xfrm>
            <a:off x="457200" y="1931182"/>
            <a:ext cx="9143999" cy="369332"/>
            <a:chOff x="457200" y="1931182"/>
            <a:chExt cx="9143999" cy="369332"/>
          </a:xfrm>
        </p:grpSpPr>
        <p:sp>
          <p:nvSpPr>
            <p:cNvPr id="20" name="DH Agenda 1 Topic Active" hidden="1"/>
            <p:cNvSpPr txBox="1"/>
            <p:nvPr userDrawn="1"/>
          </p:nvSpPr>
          <p:spPr>
            <a:xfrm>
              <a:off x="1143000" y="1931182"/>
              <a:ext cx="7869964" cy="369332"/>
            </a:xfrm>
            <a:prstGeom prst="rect">
              <a:avLst/>
            </a:prstGeom>
            <a:solidFill>
              <a:srgbClr val="D8EBF1"/>
            </a:solidFill>
          </p:spPr>
          <p:txBody>
            <a:bodyPr wrap="square" lIns="91440" tIns="0" rIns="91440" bIns="0" rtlCol="0" anchor="ctr" anchorCtr="0">
              <a:noAutofit/>
            </a:bodyPr>
            <a:lstStyle/>
            <a:p>
              <a:r>
                <a:rPr lang="en-US" sz="2000" b="1" dirty="0" smtClean="0">
                  <a:solidFill>
                    <a:srgbClr val="4A4F55"/>
                  </a:solidFill>
                  <a:latin typeface="HelveticaNeueLT Std" panose="020B0604020202020204"/>
                </a:rPr>
                <a:t>[Topic]</a:t>
              </a:r>
              <a:endParaRPr lang="en-US" sz="2000" b="1" dirty="0">
                <a:solidFill>
                  <a:srgbClr val="4A4F55"/>
                </a:solidFill>
                <a:latin typeface="HelveticaNeueLT Std" panose="020B0604020202020204"/>
              </a:endParaRPr>
            </a:p>
          </p:txBody>
        </p:sp>
        <p:sp>
          <p:nvSpPr>
            <p:cNvPr id="21" name="DH Agenda 1 Page Active" hidden="1"/>
            <p:cNvSpPr txBox="1">
              <a:spLocks/>
            </p:cNvSpPr>
            <p:nvPr userDrawn="1"/>
          </p:nvSpPr>
          <p:spPr>
            <a:xfrm>
              <a:off x="9009714" y="1931182"/>
              <a:ext cx="591485" cy="369332"/>
            </a:xfrm>
            <a:prstGeom prst="rect">
              <a:avLst/>
            </a:prstGeom>
            <a:solidFill>
              <a:srgbClr val="D8EBF1"/>
            </a:solidFill>
          </p:spPr>
          <p:txBody>
            <a:bodyPr vert="horz" wrap="none" lIns="0" tIns="0" rIns="91440" bIns="0" rtlCol="0" anchor="ctr" anchorCtr="0">
              <a:noAutofit/>
            </a:bodyPr>
            <a:lstStyle/>
            <a:p>
              <a:pPr marL="0" marR="0" indent="0" algn="r">
                <a:lnSpc>
                  <a:spcPct val="100000"/>
                </a:lnSpc>
                <a:spcBef>
                  <a:spcPts val="0"/>
                </a:spcBef>
                <a:spcAft>
                  <a:spcPts val="0"/>
                </a:spcAft>
              </a:pPr>
              <a:r>
                <a:rPr kumimoji="0" lang="en-US" sz="2000" b="1" i="0" u="none" strike="noStrike" kern="1200" cap="none" spc="0" normalizeH="0" baseline="0" noProof="0" dirty="0" smtClean="0">
                  <a:ln>
                    <a:noFill/>
                  </a:ln>
                  <a:solidFill>
                    <a:srgbClr val="4A4F55"/>
                  </a:solidFill>
                  <a:effectLst/>
                  <a:uLnTx/>
                  <a:uFill>
                    <a:solidFill>
                      <a:srgbClr val="000000"/>
                    </a:solidFill>
                  </a:uFill>
                  <a:latin typeface="HelveticaNeueLT Std" panose="020B0604020202020204"/>
                  <a:ea typeface="+mn-ea"/>
                  <a:cs typeface="+mn-cs"/>
                </a:rPr>
                <a:t>[P]</a:t>
              </a:r>
            </a:p>
          </p:txBody>
        </p:sp>
        <p:sp>
          <p:nvSpPr>
            <p:cNvPr id="22" name="DH Agenda 1 Section Active" hidden="1"/>
            <p:cNvSpPr txBox="1">
              <a:spLocks/>
            </p:cNvSpPr>
            <p:nvPr userDrawn="1"/>
          </p:nvSpPr>
          <p:spPr>
            <a:xfrm>
              <a:off x="457200" y="1931182"/>
              <a:ext cx="422490" cy="369332"/>
            </a:xfrm>
            <a:prstGeom prst="rect">
              <a:avLst/>
            </a:prstGeom>
            <a:noFill/>
            <a:extLst>
              <a:ext uri="{909E8E84-426E-40DD-AFC4-6F175D3DCCD1}">
                <a14:hiddenFill xmlns:a14="http://schemas.microsoft.com/office/drawing/2010/main">
                  <a:solidFill>
                    <a:srgbClr val="376092"/>
                  </a:solidFill>
                </a14:hiddenFill>
              </a:ext>
            </a:extLst>
          </p:spPr>
          <p:txBody>
            <a:bodyPr vert="horz" wrap="none" lIns="0" tIns="0" rIns="0" bIns="0" rtlCol="0" anchor="ctr" anchorCtr="0">
              <a:noAutofit/>
            </a:bodyPr>
            <a:lstStyle/>
            <a:p>
              <a:pPr marL="0" marR="0" indent="0" algn="l">
                <a:lnSpc>
                  <a:spcPct val="100000"/>
                </a:lnSpc>
                <a:spcBef>
                  <a:spcPts val="0"/>
                </a:spcBef>
                <a:spcAft>
                  <a:spcPts val="0"/>
                </a:spcAft>
              </a:pPr>
              <a:r>
                <a:rPr kumimoji="0" lang="en-US" sz="2000" b="1" i="0" u="none" strike="noStrike" kern="1200" cap="none" spc="0" normalizeH="0" baseline="0" noProof="0" dirty="0" smtClean="0">
                  <a:ln>
                    <a:noFill/>
                  </a:ln>
                  <a:solidFill>
                    <a:srgbClr val="3F97B5"/>
                  </a:solidFill>
                  <a:effectLst/>
                  <a:uLnTx/>
                  <a:uFill>
                    <a:solidFill>
                      <a:srgbClr val="000000"/>
                    </a:solidFill>
                  </a:uFill>
                  <a:latin typeface="HelveticaNeueLT Std" panose="020B0604020202020204"/>
                  <a:ea typeface="+mn-ea"/>
                  <a:cs typeface="+mn-cs"/>
                </a:rPr>
                <a:t>[#]</a:t>
              </a:r>
            </a:p>
          </p:txBody>
        </p:sp>
      </p:grpSp>
      <p:grpSp>
        <p:nvGrpSpPr>
          <p:cNvPr id="5" name="Agenda Level 1" hidden="1"/>
          <p:cNvGrpSpPr/>
          <p:nvPr/>
        </p:nvGrpSpPr>
        <p:grpSpPr>
          <a:xfrm>
            <a:off x="457200" y="1488830"/>
            <a:ext cx="9143999" cy="369332"/>
            <a:chOff x="457200" y="1488830"/>
            <a:chExt cx="9143999" cy="369332"/>
          </a:xfrm>
        </p:grpSpPr>
        <p:sp>
          <p:nvSpPr>
            <p:cNvPr id="25" name="DH Agenda 1 Topic" hidden="1"/>
            <p:cNvSpPr txBox="1"/>
            <p:nvPr userDrawn="1"/>
          </p:nvSpPr>
          <p:spPr>
            <a:xfrm>
              <a:off x="1143000" y="1488830"/>
              <a:ext cx="7866944" cy="369332"/>
            </a:xfrm>
            <a:prstGeom prst="rect">
              <a:avLst/>
            </a:prstGeom>
            <a:noFill/>
          </p:spPr>
          <p:txBody>
            <a:bodyPr wrap="square" lIns="91440" tIns="0" rIns="91440" bIns="0" rtlCol="0" anchor="ctr" anchorCtr="0">
              <a:noAutofit/>
            </a:bodyPr>
            <a:lstStyle/>
            <a:p>
              <a:r>
                <a:rPr lang="en-US" sz="2000" b="1" dirty="0" smtClean="0">
                  <a:solidFill>
                    <a:srgbClr val="4A4F55"/>
                  </a:solidFill>
                  <a:latin typeface="HelveticaNeueLT Std" panose="020B0604020202020204"/>
                </a:rPr>
                <a:t>[Topic]</a:t>
              </a:r>
              <a:endParaRPr lang="en-US" sz="2000" b="1" dirty="0">
                <a:solidFill>
                  <a:srgbClr val="4A4F55"/>
                </a:solidFill>
                <a:latin typeface="HelveticaNeueLT Std" panose="020B0604020202020204"/>
              </a:endParaRPr>
            </a:p>
          </p:txBody>
        </p:sp>
        <p:sp>
          <p:nvSpPr>
            <p:cNvPr id="26" name="DH Agenda 1 Page" hidden="1"/>
            <p:cNvSpPr txBox="1">
              <a:spLocks/>
            </p:cNvSpPr>
            <p:nvPr userDrawn="1"/>
          </p:nvSpPr>
          <p:spPr>
            <a:xfrm>
              <a:off x="9006122" y="1488830"/>
              <a:ext cx="595077" cy="369332"/>
            </a:xfrm>
            <a:prstGeom prst="rect">
              <a:avLst/>
            </a:prstGeom>
            <a:noFill/>
          </p:spPr>
          <p:txBody>
            <a:bodyPr wrap="none" lIns="0" tIns="0" rIns="91440" bIns="0" rtlCol="0" anchor="ctr" anchorCtr="0">
              <a:noAutofit/>
            </a:bodyPr>
            <a:lstStyle/>
            <a:p>
              <a:pPr algn="r"/>
              <a:r>
                <a:rPr lang="en-US" sz="2000" b="1" dirty="0" smtClean="0">
                  <a:solidFill>
                    <a:srgbClr val="4A4F55"/>
                  </a:solidFill>
                  <a:latin typeface="HelveticaNeueLT Std" panose="020B0604020202020204"/>
                </a:rPr>
                <a:t>[P]</a:t>
              </a:r>
              <a:endParaRPr lang="en-US" sz="2000" b="1" dirty="0">
                <a:solidFill>
                  <a:srgbClr val="4A4F55"/>
                </a:solidFill>
                <a:latin typeface="HelveticaNeueLT Std" panose="020B0604020202020204"/>
              </a:endParaRPr>
            </a:p>
          </p:txBody>
        </p:sp>
        <p:sp>
          <p:nvSpPr>
            <p:cNvPr id="27" name="DH Agenda 1 Section" hidden="1"/>
            <p:cNvSpPr txBox="1"/>
            <p:nvPr userDrawn="1"/>
          </p:nvSpPr>
          <p:spPr>
            <a:xfrm>
              <a:off x="457200" y="1488830"/>
              <a:ext cx="422325" cy="369332"/>
            </a:xfrm>
            <a:prstGeom prst="rect">
              <a:avLst/>
            </a:prstGeom>
            <a:noFill/>
          </p:spPr>
          <p:txBody>
            <a:bodyPr wrap="none" lIns="0" tIns="0" rIns="0" bIns="0" rtlCol="0" anchor="ctr" anchorCtr="0">
              <a:noAutofit/>
            </a:bodyPr>
            <a:lstStyle/>
            <a:p>
              <a:pPr algn="l"/>
              <a:r>
                <a:rPr lang="en-US" sz="2000" b="1" dirty="0" smtClean="0">
                  <a:solidFill>
                    <a:srgbClr val="3F97B5"/>
                  </a:solidFill>
                  <a:latin typeface="HelveticaNeueLT Std" panose="020B0604020202020204"/>
                </a:rPr>
                <a:t>[#]</a:t>
              </a:r>
              <a:endParaRPr lang="en-US" sz="2000" b="1" dirty="0">
                <a:solidFill>
                  <a:srgbClr val="3F97B5"/>
                </a:solidFill>
                <a:latin typeface="HelveticaNeueLT Std" panose="020B0604020202020204"/>
              </a:endParaRPr>
            </a:p>
          </p:txBody>
        </p:sp>
      </p:grpSp>
    </p:spTree>
    <p:extLst>
      <p:ext uri="{BB962C8B-B14F-4D97-AF65-F5344CB8AC3E}">
        <p14:creationId xmlns:p14="http://schemas.microsoft.com/office/powerpoint/2010/main" val="230197827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ection Header 1">
    <p:spTree>
      <p:nvGrpSpPr>
        <p:cNvPr id="1" name=""/>
        <p:cNvGrpSpPr/>
        <p:nvPr/>
      </p:nvGrpSpPr>
      <p:grpSpPr>
        <a:xfrm>
          <a:off x="0" y="0"/>
          <a:ext cx="0" cy="0"/>
          <a:chOff x="0" y="0"/>
          <a:chExt cx="0" cy="0"/>
        </a:xfrm>
      </p:grpSpPr>
      <p:sp>
        <p:nvSpPr>
          <p:cNvPr id="13" name="Rectangle 12"/>
          <p:cNvSpPr/>
          <p:nvPr/>
        </p:nvSpPr>
        <p:spPr>
          <a:xfrm>
            <a:off x="375444" y="6754091"/>
            <a:ext cx="9378156" cy="7218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3"/>
          <p:cNvSpPr>
            <a:spLocks noGrp="1"/>
          </p:cNvSpPr>
          <p:nvPr>
            <p:ph type="body" sz="quarter" idx="33" hasCustomPrompt="1"/>
          </p:nvPr>
        </p:nvSpPr>
        <p:spPr>
          <a:xfrm>
            <a:off x="457200" y="2295144"/>
            <a:ext cx="9144000" cy="521677"/>
          </a:xfrm>
        </p:spPr>
        <p:txBody>
          <a:bodyPr>
            <a:noAutofit/>
          </a:bodyPr>
          <a:lstStyle>
            <a:lvl1pPr marL="684213" indent="-684213">
              <a:buFont typeface="+mj-lt"/>
              <a:buAutoNum type="romanUcPeriod"/>
              <a:defRPr sz="3300" b="1">
                <a:solidFill>
                  <a:srgbClr val="4A4F55"/>
                </a:solidFill>
                <a:latin typeface="HelveticaNeueLT Std" panose="020B0604020202020204"/>
                <a:cs typeface="Arial" panose="020B0604020202020204" pitchFamily="34" charset="0"/>
              </a:defRPr>
            </a:lvl1pPr>
            <a:lvl2pPr marL="684213" indent="-682625">
              <a:buSzPct val="100000"/>
              <a:buFont typeface="+mj-lt"/>
              <a:buAutoNum type="alphaUcPeriod"/>
              <a:defRPr sz="3300" b="1">
                <a:solidFill>
                  <a:srgbClr val="4A4F55"/>
                </a:solidFill>
                <a:latin typeface="HelveticaNeueLT Std" panose="020B0604020202020204"/>
                <a:cs typeface="Arial" panose="020B0604020202020204" pitchFamily="34" charset="0"/>
              </a:defRPr>
            </a:lvl2pPr>
          </a:lstStyle>
          <a:p>
            <a:pPr lvl="0"/>
            <a:r>
              <a:rPr lang="en-US" dirty="0" smtClean="0"/>
              <a:t>Section topic</a:t>
            </a:r>
          </a:p>
          <a:p>
            <a:pPr lvl="1"/>
            <a:r>
              <a:rPr lang="en-US" dirty="0" smtClean="0"/>
              <a:t>Subsection topic</a:t>
            </a:r>
          </a:p>
        </p:txBody>
      </p:sp>
      <p:cxnSp>
        <p:nvCxnSpPr>
          <p:cNvPr id="18" name="Straight Connector 17"/>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7495601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ection Header 2">
    <p:spTree>
      <p:nvGrpSpPr>
        <p:cNvPr id="1" name=""/>
        <p:cNvGrpSpPr/>
        <p:nvPr/>
      </p:nvGrpSpPr>
      <p:grpSpPr>
        <a:xfrm>
          <a:off x="0" y="0"/>
          <a:ext cx="0" cy="0"/>
          <a:chOff x="0" y="0"/>
          <a:chExt cx="0" cy="0"/>
        </a:xfrm>
      </p:grpSpPr>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3"/>
          <p:cNvSpPr>
            <a:spLocks noGrp="1"/>
          </p:cNvSpPr>
          <p:nvPr>
            <p:ph type="body" sz="quarter" idx="33" hasCustomPrompt="1"/>
          </p:nvPr>
        </p:nvSpPr>
        <p:spPr>
          <a:xfrm>
            <a:off x="457200" y="2295144"/>
            <a:ext cx="9144000" cy="521677"/>
          </a:xfrm>
        </p:spPr>
        <p:txBody>
          <a:bodyPr>
            <a:noAutofit/>
          </a:bodyPr>
          <a:lstStyle>
            <a:lvl1pPr marL="684213" indent="-684213">
              <a:buFont typeface="+mj-lt"/>
              <a:buAutoNum type="romanUcPeriod"/>
              <a:defRPr sz="3300" b="1">
                <a:solidFill>
                  <a:srgbClr val="4A4F55"/>
                </a:solidFill>
                <a:latin typeface="HelveticaNeueLT Std" panose="020B0604020202020204"/>
                <a:cs typeface="Arial" panose="020B0604020202020204" pitchFamily="34" charset="0"/>
              </a:defRPr>
            </a:lvl1pPr>
            <a:lvl2pPr marL="684213" indent="-682625">
              <a:buSzPct val="100000"/>
              <a:buFont typeface="+mj-lt"/>
              <a:buAutoNum type="alphaUcPeriod"/>
              <a:defRPr sz="3300" b="1">
                <a:solidFill>
                  <a:srgbClr val="4A4F55"/>
                </a:solidFill>
                <a:latin typeface="HelveticaNeueLT Std" panose="020B0604020202020204"/>
                <a:cs typeface="Arial" panose="020B0604020202020204" pitchFamily="34" charset="0"/>
              </a:defRPr>
            </a:lvl2pPr>
          </a:lstStyle>
          <a:p>
            <a:pPr lvl="0"/>
            <a:r>
              <a:rPr lang="en-US" dirty="0" smtClean="0"/>
              <a:t>Section topic</a:t>
            </a:r>
          </a:p>
          <a:p>
            <a:pPr lvl="1"/>
            <a:r>
              <a:rPr lang="en-US" dirty="0" smtClean="0"/>
              <a:t>Subsection topic</a:t>
            </a:r>
          </a:p>
        </p:txBody>
      </p:sp>
      <p:cxnSp>
        <p:nvCxnSpPr>
          <p:cNvPr id="18" name="Straight Connector 17"/>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375444" y="6754091"/>
            <a:ext cx="9378156" cy="7218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129456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ection Header 3">
    <p:spTree>
      <p:nvGrpSpPr>
        <p:cNvPr id="1" name=""/>
        <p:cNvGrpSpPr/>
        <p:nvPr/>
      </p:nvGrpSpPr>
      <p:grpSpPr>
        <a:xfrm>
          <a:off x="0" y="0"/>
          <a:ext cx="0" cy="0"/>
          <a:chOff x="0" y="0"/>
          <a:chExt cx="0" cy="0"/>
        </a:xfrm>
      </p:grpSpPr>
      <p:sp>
        <p:nvSpPr>
          <p:cNvPr id="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3"/>
          <p:cNvSpPr>
            <a:spLocks noGrp="1"/>
          </p:cNvSpPr>
          <p:nvPr>
            <p:ph type="body" sz="quarter" idx="33" hasCustomPrompt="1"/>
          </p:nvPr>
        </p:nvSpPr>
        <p:spPr>
          <a:xfrm>
            <a:off x="457200" y="2295144"/>
            <a:ext cx="9144000" cy="521677"/>
          </a:xfrm>
        </p:spPr>
        <p:txBody>
          <a:bodyPr>
            <a:noAutofit/>
          </a:bodyPr>
          <a:lstStyle>
            <a:lvl1pPr marL="684213" indent="-684213">
              <a:buFont typeface="+mj-lt"/>
              <a:buAutoNum type="romanUcPeriod"/>
              <a:defRPr sz="3300" b="1">
                <a:solidFill>
                  <a:srgbClr val="4A4F55"/>
                </a:solidFill>
                <a:latin typeface="HelveticaNeueLT Std" panose="020B0604020202020204"/>
                <a:cs typeface="Arial" panose="020B0604020202020204" pitchFamily="34" charset="0"/>
              </a:defRPr>
            </a:lvl1pPr>
            <a:lvl2pPr marL="684213" indent="-682625">
              <a:buSzPct val="100000"/>
              <a:buFont typeface="+mj-lt"/>
              <a:buAutoNum type="alphaUcPeriod"/>
              <a:defRPr sz="3300" b="1">
                <a:solidFill>
                  <a:srgbClr val="4A4F55"/>
                </a:solidFill>
                <a:latin typeface="HelveticaNeueLT Std" panose="020B0604020202020204"/>
                <a:cs typeface="Arial" panose="020B0604020202020204" pitchFamily="34" charset="0"/>
              </a:defRPr>
            </a:lvl2pPr>
          </a:lstStyle>
          <a:p>
            <a:pPr lvl="0"/>
            <a:r>
              <a:rPr lang="en-US" dirty="0" smtClean="0"/>
              <a:t>Section topic</a:t>
            </a:r>
          </a:p>
          <a:p>
            <a:pPr lvl="1"/>
            <a:r>
              <a:rPr lang="en-US" dirty="0" smtClean="0"/>
              <a:t>Subsection topic</a:t>
            </a:r>
          </a:p>
        </p:txBody>
      </p:sp>
      <p:cxnSp>
        <p:nvCxnSpPr>
          <p:cNvPr id="18" name="Straight Connector 17"/>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375444" y="6754091"/>
            <a:ext cx="9378156" cy="7218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192464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ntentionally Blank">
    <p:spTree>
      <p:nvGrpSpPr>
        <p:cNvPr id="1" name=""/>
        <p:cNvGrpSpPr/>
        <p:nvPr/>
      </p:nvGrpSpPr>
      <p:grpSpPr>
        <a:xfrm>
          <a:off x="0" y="0"/>
          <a:ext cx="0" cy="0"/>
          <a:chOff x="0" y="0"/>
          <a:chExt cx="0" cy="0"/>
        </a:xfrm>
      </p:grpSpPr>
      <p:sp>
        <p:nvSpPr>
          <p:cNvPr id="3"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1000" y="533400"/>
            <a:ext cx="9296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75444" y="7005294"/>
            <a:ext cx="9378156" cy="6147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3657600"/>
            <a:ext cx="9144000" cy="430887"/>
          </a:xfrm>
          <a:prstGeom prst="rect">
            <a:avLst/>
          </a:prstGeom>
          <a:noFill/>
        </p:spPr>
        <p:txBody>
          <a:bodyPr wrap="square" rtlCol="0">
            <a:spAutoFit/>
          </a:bodyPr>
          <a:lstStyle/>
          <a:p>
            <a:pPr algn="ctr"/>
            <a:r>
              <a:rPr lang="en-US" sz="2200" dirty="0" smtClean="0">
                <a:solidFill>
                  <a:srgbClr val="999999"/>
                </a:solidFill>
                <a:latin typeface="HelveticaNeueLT Std" panose="020B0604020202020204"/>
              </a:rPr>
              <a:t>This page intentionally blank</a:t>
            </a:r>
            <a:endParaRPr lang="en-US" sz="2200" dirty="0">
              <a:solidFill>
                <a:srgbClr val="999999"/>
              </a:solidFill>
              <a:latin typeface="HelveticaNeueLT Std" panose="020B0604020202020204"/>
            </a:endParaRPr>
          </a:p>
        </p:txBody>
      </p:sp>
      <p:cxnSp>
        <p:nvCxnSpPr>
          <p:cNvPr id="14" name="Straight Connector 13"/>
          <p:cNvCxnSpPr/>
          <p:nvPr userDrawn="1"/>
        </p:nvCxnSpPr>
        <p:spPr>
          <a:xfrm>
            <a:off x="457200" y="1558457"/>
            <a:ext cx="9145588"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635318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ingle Title - Sub">
    <p:spTree>
      <p:nvGrpSpPr>
        <p:cNvPr id="1" name=""/>
        <p:cNvGrpSpPr/>
        <p:nvPr/>
      </p:nvGrpSpPr>
      <p:grpSpPr>
        <a:xfrm>
          <a:off x="0" y="0"/>
          <a:ext cx="0" cy="0"/>
          <a:chOff x="0" y="0"/>
          <a:chExt cx="0" cy="0"/>
        </a:xfrm>
      </p:grpSpPr>
      <p:sp>
        <p:nvSpPr>
          <p:cNvPr id="6"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4" name="Content Placeholder 3"/>
          <p:cNvSpPr>
            <a:spLocks noGrp="1"/>
          </p:cNvSpPr>
          <p:nvPr>
            <p:ph sz="half" idx="2" hasCustomPrompt="1"/>
          </p:nvPr>
        </p:nvSpPr>
        <p:spPr>
          <a:xfrm>
            <a:off x="457200" y="1737360"/>
            <a:ext cx="9144000" cy="49377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23"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spTree>
    <p:extLst>
      <p:ext uri="{BB962C8B-B14F-4D97-AF65-F5344CB8AC3E}">
        <p14:creationId xmlns:p14="http://schemas.microsoft.com/office/powerpoint/2010/main" val="258655046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ingle Title - No Sub">
    <p:spTree>
      <p:nvGrpSpPr>
        <p:cNvPr id="1" name=""/>
        <p:cNvGrpSpPr/>
        <p:nvPr/>
      </p:nvGrpSpPr>
      <p:grpSpPr>
        <a:xfrm>
          <a:off x="0" y="0"/>
          <a:ext cx="0" cy="0"/>
          <a:chOff x="0" y="0"/>
          <a:chExt cx="0" cy="0"/>
        </a:xfrm>
      </p:grpSpPr>
      <p:sp>
        <p:nvSpPr>
          <p:cNvPr id="16"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4" name="Content Placeholder 3"/>
          <p:cNvSpPr>
            <a:spLocks noGrp="1"/>
          </p:cNvSpPr>
          <p:nvPr>
            <p:ph sz="half" idx="2" hasCustomPrompt="1"/>
          </p:nvPr>
        </p:nvSpPr>
        <p:spPr>
          <a:xfrm>
            <a:off x="457200" y="1463040"/>
            <a:ext cx="9144000" cy="52120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spTree>
    <p:extLst>
      <p:ext uri="{BB962C8B-B14F-4D97-AF65-F5344CB8AC3E}">
        <p14:creationId xmlns:p14="http://schemas.microsoft.com/office/powerpoint/2010/main" val="15229302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19" name="Text Placeholder 6"/>
          <p:cNvSpPr>
            <a:spLocks noGrp="1"/>
          </p:cNvSpPr>
          <p:nvPr>
            <p:ph type="body" sz="quarter" idx="21" hasCustomPrompt="1"/>
          </p:nvPr>
        </p:nvSpPr>
        <p:spPr>
          <a:xfrm>
            <a:off x="457200" y="808905"/>
            <a:ext cx="9144000" cy="404762"/>
          </a:xfrm>
          <a:prstGeom prst="rect">
            <a:avLst/>
          </a:prstGeom>
        </p:spPr>
        <p:txBody>
          <a:bodyPr lIns="0" tIns="0" rIns="0" bIns="0"/>
          <a:lstStyle>
            <a:lvl1pPr marL="0" marR="0" indent="0" algn="l" defTabSz="509412" rtl="0" eaLnBrk="1" fontAlgn="auto" latinLnBrk="0" hangingPunct="1">
              <a:lnSpc>
                <a:spcPct val="100000"/>
              </a:lnSpc>
              <a:spcBef>
                <a:spcPts val="0"/>
              </a:spcBef>
              <a:spcAft>
                <a:spcPts val="0"/>
              </a:spcAft>
              <a:buClrTx/>
              <a:buSzTx/>
              <a:buFontTx/>
              <a:buNone/>
              <a:tabLst/>
              <a:defRPr sz="2200" b="1">
                <a:solidFill>
                  <a:schemeClr val="accent1"/>
                </a:solidFill>
                <a:latin typeface="HelveticaNeueLT Std" pitchFamily="34" charset="0"/>
              </a:defRPr>
            </a:lvl1pPr>
          </a:lstStyle>
          <a:p>
            <a:pPr lvl="0"/>
            <a:r>
              <a:rPr lang="en-US" dirty="0" smtClean="0"/>
              <a:t>Table of Contents</a:t>
            </a:r>
          </a:p>
        </p:txBody>
      </p:sp>
      <p:cxnSp>
        <p:nvCxnSpPr>
          <p:cNvPr id="25" name="Straight Connector 24"/>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Text Placeholder 4"/>
          <p:cNvSpPr>
            <a:spLocks noGrp="1"/>
          </p:cNvSpPr>
          <p:nvPr>
            <p:ph type="body" sz="quarter" idx="22" hasCustomPrompt="1"/>
          </p:nvPr>
        </p:nvSpPr>
        <p:spPr>
          <a:xfrm>
            <a:off x="457200" y="1554163"/>
            <a:ext cx="9144000" cy="5167312"/>
          </a:xfrm>
          <a:prstGeom prst="rect">
            <a:avLst/>
          </a:prstGeom>
        </p:spPr>
        <p:txBody>
          <a:bodyPr lIns="0" tIns="0" rIns="0" bIns="0"/>
          <a:lstStyle>
            <a:lvl1pPr marL="457200" marR="0" indent="-457200" algn="l" defTabSz="509412" rtl="0" eaLnBrk="1" fontAlgn="auto" latinLnBrk="0" hangingPunct="1">
              <a:lnSpc>
                <a:spcPct val="100000"/>
              </a:lnSpc>
              <a:spcBef>
                <a:spcPts val="0"/>
              </a:spcBef>
              <a:spcAft>
                <a:spcPts val="600"/>
              </a:spcAft>
              <a:buClr>
                <a:schemeClr val="accent1"/>
              </a:buClr>
              <a:buSzTx/>
              <a:buFont typeface="+mj-lt"/>
              <a:buAutoNum type="romanUcPeriod"/>
              <a:tabLst>
                <a:tab pos="9144000" algn="r"/>
              </a:tabLst>
              <a:defRPr b="1" baseline="0">
                <a:solidFill>
                  <a:schemeClr val="tx1"/>
                </a:solidFill>
                <a:latin typeface="HelveticaNeueLT Std" pitchFamily="34" charset="0"/>
              </a:defRPr>
            </a:lvl1pPr>
            <a:lvl2pPr marL="400050" marR="0" indent="-400050" algn="l" defTabSz="509412" rtl="0" eaLnBrk="1" fontAlgn="auto" latinLnBrk="0" hangingPunct="1">
              <a:lnSpc>
                <a:spcPct val="100000"/>
              </a:lnSpc>
              <a:spcBef>
                <a:spcPts val="0"/>
              </a:spcBef>
              <a:spcAft>
                <a:spcPts val="600"/>
              </a:spcAft>
              <a:buClr>
                <a:schemeClr val="accent1"/>
              </a:buClr>
              <a:buSzTx/>
              <a:buFont typeface="+mj-lt"/>
              <a:buAutoNum type="romanUcPeriod"/>
              <a:tabLst>
                <a:tab pos="512064" algn="l"/>
                <a:tab pos="9144000" algn="r"/>
              </a:tabLst>
              <a:defRPr baseline="0"/>
            </a:lvl2pPr>
            <a:lvl3pPr marL="285750" indent="-285750">
              <a:lnSpc>
                <a:spcPct val="100000"/>
              </a:lnSpc>
              <a:buFont typeface="+mj-lt"/>
              <a:buAutoNum type="romanUcPeriod"/>
              <a:tabLst>
                <a:tab pos="9144000" algn="r"/>
              </a:tabLst>
              <a:defRPr>
                <a:solidFill>
                  <a:schemeClr val="accent1"/>
                </a:solidFill>
              </a:defRPr>
            </a:lvl3pPr>
            <a:lvl4pPr>
              <a:lnSpc>
                <a:spcPct val="100000"/>
              </a:lnSpc>
              <a:defRPr/>
            </a:lvl4pPr>
            <a:lvl5pPr>
              <a:lnSpc>
                <a:spcPct val="100000"/>
              </a:lnSpc>
              <a:defRPr/>
            </a:lvl5pPr>
          </a:lstStyle>
          <a:p>
            <a:pPr lvl="0"/>
            <a:r>
              <a:rPr lang="en-US" dirty="0" smtClean="0"/>
              <a:t>Section Title	0</a:t>
            </a:r>
          </a:p>
          <a:p>
            <a:pPr lvl="0"/>
            <a:r>
              <a:rPr lang="en-US" dirty="0" smtClean="0"/>
              <a:t>Section Title	0</a:t>
            </a:r>
          </a:p>
          <a:p>
            <a:pPr lvl="0"/>
            <a:r>
              <a:rPr lang="en-US" dirty="0" smtClean="0"/>
              <a:t>Section Title	0</a:t>
            </a:r>
          </a:p>
          <a:p>
            <a:pPr lvl="0"/>
            <a:r>
              <a:rPr lang="en-US" dirty="0" smtClean="0"/>
              <a:t>Section Title	0</a:t>
            </a:r>
          </a:p>
          <a:p>
            <a:pPr lvl="0"/>
            <a:r>
              <a:rPr lang="en-US" dirty="0" smtClean="0"/>
              <a:t>Section Title	0</a:t>
            </a:r>
          </a:p>
        </p:txBody>
      </p:sp>
      <p:cxnSp>
        <p:nvCxnSpPr>
          <p:cNvPr id="27" name="Straight Connector 26"/>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5795966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Left, Right Halves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4034"/>
            <a:ext cx="4480560" cy="233910"/>
          </a:xfrm>
        </p:spPr>
        <p:txBody>
          <a:bodyPr bIns="18288" anchor="b" anchorCtr="0">
            <a:normAutofit/>
          </a:bodyPr>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5120640" y="1604034"/>
            <a:ext cx="4480560" cy="233910"/>
          </a:xfrm>
        </p:spPr>
        <p:txBody>
          <a:bodyPr bIns="18288" anchor="b" anchorCtr="0">
            <a:normAutofit/>
          </a:bodyPr>
          <a:lstStyle>
            <a:lvl1pPr>
              <a:spcBef>
                <a:spcPts val="0"/>
              </a:spcBef>
              <a:defRPr/>
            </a:lvl1pPr>
          </a:lstStyle>
          <a:p>
            <a:pPr lvl="0"/>
            <a:r>
              <a:rPr lang="en-US" dirty="0" smtClean="0"/>
              <a:t>Title</a:t>
            </a:r>
          </a:p>
        </p:txBody>
      </p:sp>
      <p:sp>
        <p:nvSpPr>
          <p:cNvPr id="17"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448056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920240"/>
            <a:ext cx="448056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0383913"/>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Left, Right Halves - No Sub">
    <p:spTree>
      <p:nvGrpSpPr>
        <p:cNvPr id="1" name=""/>
        <p:cNvGrpSpPr/>
        <p:nvPr/>
      </p:nvGrpSpPr>
      <p:grpSpPr>
        <a:xfrm>
          <a:off x="0" y="0"/>
          <a:ext cx="0" cy="0"/>
          <a:chOff x="0" y="0"/>
          <a:chExt cx="0" cy="0"/>
        </a:xfrm>
      </p:grpSpPr>
      <p:sp>
        <p:nvSpPr>
          <p:cNvPr id="18"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4" name="Content Placeholder 3"/>
          <p:cNvSpPr>
            <a:spLocks noGrp="1"/>
          </p:cNvSpPr>
          <p:nvPr>
            <p:ph sz="half" idx="2" hasCustomPrompt="1"/>
          </p:nvPr>
        </p:nvSpPr>
        <p:spPr>
          <a:xfrm>
            <a:off x="457200" y="1366290"/>
            <a:ext cx="4480560" cy="233910"/>
          </a:xfrm>
        </p:spPr>
        <p:txBody>
          <a:bodyPr bIns="18288" anchor="b" anchorCtr="0">
            <a:normAutofit/>
          </a:bodyPr>
          <a:lstStyle>
            <a:lvl1pPr>
              <a:spcBef>
                <a:spcPts val="0"/>
              </a:spcBef>
              <a:defRPr/>
            </a:lvl1pPr>
          </a:lstStyle>
          <a:p>
            <a:pPr lvl="0"/>
            <a:r>
              <a:rPr lang="en-US" dirty="0" smtClean="0"/>
              <a:t>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4480560" cy="4992624"/>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3"/>
          <p:cNvSpPr>
            <a:spLocks noGrp="1"/>
          </p:cNvSpPr>
          <p:nvPr>
            <p:ph sz="half" idx="13" hasCustomPrompt="1"/>
          </p:nvPr>
        </p:nvSpPr>
        <p:spPr>
          <a:xfrm>
            <a:off x="5120640" y="1366290"/>
            <a:ext cx="4480560" cy="233910"/>
          </a:xfrm>
        </p:spPr>
        <p:txBody>
          <a:bodyPr bIns="18288" anchor="b" anchorCtr="0">
            <a:normAutofit/>
          </a:bodyPr>
          <a:lstStyle>
            <a:lvl1pPr>
              <a:spcBef>
                <a:spcPts val="0"/>
              </a:spcBef>
              <a:defRPr/>
            </a:lvl1pPr>
          </a:lstStyle>
          <a:p>
            <a:pPr lvl="0"/>
            <a:r>
              <a:rPr lang="en-US" dirty="0" smtClean="0"/>
              <a:t>Title</a:t>
            </a:r>
          </a:p>
        </p:txBody>
      </p:sp>
      <p:sp>
        <p:nvSpPr>
          <p:cNvPr id="13" name="Content Placeholder 3"/>
          <p:cNvSpPr>
            <a:spLocks noGrp="1"/>
          </p:cNvSpPr>
          <p:nvPr>
            <p:ph sz="half" idx="14" hasCustomPrompt="1"/>
          </p:nvPr>
        </p:nvSpPr>
        <p:spPr>
          <a:xfrm>
            <a:off x="5120640" y="1682496"/>
            <a:ext cx="4480560" cy="4992624"/>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3084976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op, Bottom Halves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4034"/>
            <a:ext cx="9144000" cy="233910"/>
          </a:xfrm>
        </p:spPr>
        <p:txBody>
          <a:bodyPr bIns="18288" anchor="b" anchorCtr="0">
            <a:normAutofit/>
          </a:bodyPr>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457200" y="4164354"/>
            <a:ext cx="9144000" cy="233910"/>
          </a:xfrm>
        </p:spPr>
        <p:txBody>
          <a:bodyPr bIns="18288" anchor="b" anchorCtr="0">
            <a:normAutofit/>
          </a:bodyPr>
          <a:lstStyle>
            <a:lvl1pPr>
              <a:spcBef>
                <a:spcPts val="0"/>
              </a:spcBef>
              <a:defRPr/>
            </a:lvl1pPr>
          </a:lstStyle>
          <a:p>
            <a:pPr lvl="0"/>
            <a:r>
              <a:rPr lang="en-US" dirty="0" smtClean="0"/>
              <a:t>Title</a:t>
            </a:r>
          </a:p>
        </p:txBody>
      </p:sp>
      <p:sp>
        <p:nvSpPr>
          <p:cNvPr id="17"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914400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457200" y="4480560"/>
            <a:ext cx="914400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200" y="4398264"/>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746502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op, Bottom Halves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66290"/>
            <a:ext cx="9144000" cy="233910"/>
          </a:xfrm>
        </p:spPr>
        <p:txBody>
          <a:bodyPr bIns="18288" anchor="b" anchorCtr="0">
            <a:normAutofit/>
          </a:bodyPr>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457200" y="4036338"/>
            <a:ext cx="9144000" cy="233910"/>
          </a:xfrm>
        </p:spPr>
        <p:txBody>
          <a:bodyPr bIns="18288" anchor="b" anchorCtr="0">
            <a:normAutofit/>
          </a:bodyPr>
          <a:lstStyle>
            <a:lvl1pPr>
              <a:spcBef>
                <a:spcPts val="0"/>
              </a:spcBef>
              <a:defRPr/>
            </a:lvl1pPr>
          </a:lstStyle>
          <a:p>
            <a:pPr lvl="0"/>
            <a:r>
              <a:rPr lang="en-US" dirty="0" smtClean="0"/>
              <a:t>Title</a:t>
            </a:r>
          </a:p>
        </p:txBody>
      </p:sp>
      <p:sp>
        <p:nvSpPr>
          <p:cNvPr id="17"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914400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457200" y="4361688"/>
            <a:ext cx="914400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200" y="4270248"/>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0468337"/>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 Left, 2 Right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4034"/>
            <a:ext cx="4480560" cy="233910"/>
          </a:xfrm>
        </p:spPr>
        <p:txBody>
          <a:bodyPr bIns="18288" anchor="b" anchorCtr="0">
            <a:normAutofit/>
          </a:bodyPr>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5120640" y="1604034"/>
            <a:ext cx="4480560" cy="233910"/>
          </a:xfrm>
        </p:spPr>
        <p:txBody>
          <a:bodyPr bIns="18288" anchor="b" anchorCtr="0">
            <a:normAutofit/>
          </a:bodyPr>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5120640" y="4164354"/>
            <a:ext cx="4480560" cy="233910"/>
          </a:xfrm>
        </p:spPr>
        <p:txBody>
          <a:bodyPr bIns="18288" anchor="b" anchorCtr="0">
            <a:normAutofit/>
          </a:bodyPr>
          <a:lstStyle>
            <a:lvl1pPr>
              <a:spcBef>
                <a:spcPts val="0"/>
              </a:spcBef>
              <a:defRPr/>
            </a:lvl1pPr>
          </a:lstStyle>
          <a:p>
            <a:pPr lvl="0"/>
            <a:r>
              <a:rPr lang="en-US" dirty="0" smtClean="0"/>
              <a:t>Title</a:t>
            </a:r>
          </a:p>
        </p:txBody>
      </p:sp>
      <p:sp>
        <p:nvSpPr>
          <p:cNvPr id="20"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448056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92024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5120640" y="448056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1" hasCustomPrompt="1"/>
          </p:nvPr>
        </p:nvSpPr>
        <p:spPr>
          <a:xfrm>
            <a:off x="457200" y="6720840"/>
            <a:ext cx="4572000" cy="365760"/>
          </a:xfrm>
        </p:spPr>
        <p:txBody>
          <a:bodyPr anchor="b">
            <a:noAutofit/>
          </a:bodyPr>
          <a:lstStyle>
            <a:lvl1pPr>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120640" y="439826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437780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 Left, 2 Right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66290"/>
            <a:ext cx="4480560" cy="233910"/>
          </a:xfrm>
        </p:spPr>
        <p:txBody>
          <a:bodyPr bIns="18288" anchor="b" anchorCtr="0">
            <a:normAutofit/>
          </a:bodyPr>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5120640" y="1366290"/>
            <a:ext cx="4480560" cy="233910"/>
          </a:xfrm>
        </p:spPr>
        <p:txBody>
          <a:bodyPr bIns="18288" anchor="b" anchorCtr="0">
            <a:normAutofit/>
          </a:bodyPr>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5120640" y="4036338"/>
            <a:ext cx="4480560" cy="233910"/>
          </a:xfrm>
        </p:spPr>
        <p:txBody>
          <a:bodyPr bIns="18288" anchor="b" anchorCtr="0">
            <a:normAutofit/>
          </a:bodyPr>
          <a:lstStyle>
            <a:lvl1pPr>
              <a:spcBef>
                <a:spcPts val="0"/>
              </a:spcBef>
              <a:defRPr/>
            </a:lvl1pPr>
          </a:lstStyle>
          <a:p>
            <a:pPr lvl="0"/>
            <a:r>
              <a:rPr lang="en-US" dirty="0" smtClean="0"/>
              <a:t>Title</a:t>
            </a:r>
          </a:p>
        </p:txBody>
      </p:sp>
      <p:sp>
        <p:nvSpPr>
          <p:cNvPr id="19"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4480560" cy="4992624"/>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682496"/>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5120640" y="4361688"/>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3"/>
          <p:cNvSpPr>
            <a:spLocks noGrp="1"/>
          </p:cNvSpPr>
          <p:nvPr>
            <p:ph sz="half" idx="11" hasCustomPrompt="1"/>
          </p:nvPr>
        </p:nvSpPr>
        <p:spPr>
          <a:xfrm>
            <a:off x="457200" y="6720840"/>
            <a:ext cx="4572000" cy="365760"/>
          </a:xfrm>
        </p:spPr>
        <p:txBody>
          <a:bodyPr anchor="b">
            <a:noAutofit/>
          </a:bodyPr>
          <a:lstStyle>
            <a:lvl1pPr>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120640" y="4270248"/>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368486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2 Left, 1 Right - Sub">
    <p:spTree>
      <p:nvGrpSpPr>
        <p:cNvPr id="1" name=""/>
        <p:cNvGrpSpPr/>
        <p:nvPr/>
      </p:nvGrpSpPr>
      <p:grpSpPr>
        <a:xfrm>
          <a:off x="0" y="0"/>
          <a:ext cx="0" cy="0"/>
          <a:chOff x="0" y="0"/>
          <a:chExt cx="0" cy="0"/>
        </a:xfrm>
      </p:grpSpPr>
      <p:sp>
        <p:nvSpPr>
          <p:cNvPr id="12" name="Content Placeholder 3"/>
          <p:cNvSpPr>
            <a:spLocks noGrp="1"/>
          </p:cNvSpPr>
          <p:nvPr>
            <p:ph sz="half" idx="13" hasCustomPrompt="1"/>
          </p:nvPr>
        </p:nvSpPr>
        <p:spPr>
          <a:xfrm>
            <a:off x="457200" y="1604034"/>
            <a:ext cx="4480560" cy="233910"/>
          </a:xfrm>
        </p:spPr>
        <p:txBody>
          <a:bodyPr bIns="18288" anchor="b" anchorCtr="0">
            <a:normAutofit/>
          </a:bodyPr>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164354"/>
            <a:ext cx="4480560" cy="233910"/>
          </a:xfrm>
        </p:spPr>
        <p:txBody>
          <a:bodyPr bIns="18288" anchor="b" anchorCtr="0">
            <a:normAutofit/>
          </a:bodyPr>
          <a:lstStyle>
            <a:lvl1pPr>
              <a:spcBef>
                <a:spcPts val="0"/>
              </a:spcBef>
              <a:defRPr/>
            </a:lvl1pPr>
          </a:lstStyle>
          <a:p>
            <a:pPr lvl="0"/>
            <a:r>
              <a:rPr lang="en-US" dirty="0" smtClean="0"/>
              <a:t>Title</a:t>
            </a:r>
          </a:p>
        </p:txBody>
      </p:sp>
      <p:sp>
        <p:nvSpPr>
          <p:cNvPr id="18" name="Content Placeholder 3"/>
          <p:cNvSpPr>
            <a:spLocks noGrp="1"/>
          </p:cNvSpPr>
          <p:nvPr>
            <p:ph sz="half" idx="17" hasCustomPrompt="1"/>
          </p:nvPr>
        </p:nvSpPr>
        <p:spPr>
          <a:xfrm>
            <a:off x="5120640" y="1604034"/>
            <a:ext cx="4480560" cy="233910"/>
          </a:xfrm>
        </p:spPr>
        <p:txBody>
          <a:bodyPr bIns="18288" anchor="b" anchorCtr="0">
            <a:normAutofit/>
          </a:bodyPr>
          <a:lstStyle>
            <a:lvl1pPr>
              <a:spcBef>
                <a:spcPts val="0"/>
              </a:spcBef>
              <a:defRPr/>
            </a:lvl1pPr>
          </a:lstStyle>
          <a:p>
            <a:pPr lvl="0"/>
            <a:r>
              <a:rPr lang="en-US" dirty="0" smtClean="0"/>
              <a:t>Title</a:t>
            </a:r>
          </a:p>
        </p:txBody>
      </p:sp>
      <p:sp>
        <p:nvSpPr>
          <p:cNvPr id="4"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45720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3" name="Content Placeholder 3"/>
          <p:cNvSpPr>
            <a:spLocks noGrp="1"/>
          </p:cNvSpPr>
          <p:nvPr>
            <p:ph sz="half" idx="14" hasCustomPrompt="1"/>
          </p:nvPr>
        </p:nvSpPr>
        <p:spPr>
          <a:xfrm>
            <a:off x="457200" y="192024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48056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7" name="Straight Connector 16"/>
          <p:cNvCxnSpPr/>
          <p:nvPr/>
        </p:nvCxnSpPr>
        <p:spPr>
          <a:xfrm>
            <a:off x="512064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9" name="Content Placeholder 3"/>
          <p:cNvSpPr>
            <a:spLocks noGrp="1"/>
          </p:cNvSpPr>
          <p:nvPr>
            <p:ph sz="half" idx="18" hasCustomPrompt="1"/>
          </p:nvPr>
        </p:nvSpPr>
        <p:spPr>
          <a:xfrm>
            <a:off x="5120640" y="1920240"/>
            <a:ext cx="448056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14" name="Straight Connector 13"/>
          <p:cNvCxnSpPr/>
          <p:nvPr/>
        </p:nvCxnSpPr>
        <p:spPr>
          <a:xfrm>
            <a:off x="457200" y="439826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608424"/>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2 Left, 1 Right - No Sub">
    <p:spTree>
      <p:nvGrpSpPr>
        <p:cNvPr id="1" name=""/>
        <p:cNvGrpSpPr/>
        <p:nvPr/>
      </p:nvGrpSpPr>
      <p:grpSpPr>
        <a:xfrm>
          <a:off x="0" y="0"/>
          <a:ext cx="0" cy="0"/>
          <a:chOff x="0" y="0"/>
          <a:chExt cx="0" cy="0"/>
        </a:xfrm>
      </p:grpSpPr>
      <p:sp>
        <p:nvSpPr>
          <p:cNvPr id="12" name="Content Placeholder 3"/>
          <p:cNvSpPr>
            <a:spLocks noGrp="1"/>
          </p:cNvSpPr>
          <p:nvPr>
            <p:ph sz="half" idx="13" hasCustomPrompt="1"/>
          </p:nvPr>
        </p:nvSpPr>
        <p:spPr>
          <a:xfrm>
            <a:off x="457200" y="1366290"/>
            <a:ext cx="4480560" cy="233910"/>
          </a:xfrm>
        </p:spPr>
        <p:txBody>
          <a:bodyPr bIns="18288" anchor="b" anchorCtr="0">
            <a:normAutofit/>
          </a:bodyPr>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036338"/>
            <a:ext cx="4480560" cy="233910"/>
          </a:xfrm>
        </p:spPr>
        <p:txBody>
          <a:bodyPr bIns="18288" anchor="b" anchorCtr="0">
            <a:normAutofit/>
          </a:bodyPr>
          <a:lstStyle>
            <a:lvl1pPr>
              <a:spcBef>
                <a:spcPts val="0"/>
              </a:spcBef>
              <a:defRPr/>
            </a:lvl1pPr>
          </a:lstStyle>
          <a:p>
            <a:pPr lvl="0"/>
            <a:r>
              <a:rPr lang="en-US" dirty="0" smtClean="0"/>
              <a:t>Title</a:t>
            </a:r>
          </a:p>
        </p:txBody>
      </p:sp>
      <p:sp>
        <p:nvSpPr>
          <p:cNvPr id="18" name="Content Placeholder 3"/>
          <p:cNvSpPr>
            <a:spLocks noGrp="1"/>
          </p:cNvSpPr>
          <p:nvPr>
            <p:ph sz="half" idx="17" hasCustomPrompt="1"/>
          </p:nvPr>
        </p:nvSpPr>
        <p:spPr>
          <a:xfrm>
            <a:off x="5120640" y="1366290"/>
            <a:ext cx="4480560" cy="233910"/>
          </a:xfrm>
        </p:spPr>
        <p:txBody>
          <a:bodyPr bIns="18288" anchor="b" anchorCtr="0">
            <a:normAutofit/>
          </a:bodyPr>
          <a:lstStyle>
            <a:lvl1pPr>
              <a:spcBef>
                <a:spcPts val="0"/>
              </a:spcBef>
              <a:defRPr/>
            </a:lvl1pPr>
          </a:lstStyle>
          <a:p>
            <a:pPr lvl="0"/>
            <a:r>
              <a:rPr lang="en-US" dirty="0" smtClean="0"/>
              <a:t>Title</a:t>
            </a:r>
          </a:p>
        </p:txBody>
      </p:sp>
      <p:sp>
        <p:nvSpPr>
          <p:cNvPr id="6"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3" name="Content Placeholder 3"/>
          <p:cNvSpPr>
            <a:spLocks noGrp="1"/>
          </p:cNvSpPr>
          <p:nvPr>
            <p:ph sz="half" idx="14" hasCustomPrompt="1"/>
          </p:nvPr>
        </p:nvSpPr>
        <p:spPr>
          <a:xfrm>
            <a:off x="457200" y="1682496"/>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361688"/>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8" hasCustomPrompt="1"/>
          </p:nvPr>
        </p:nvSpPr>
        <p:spPr>
          <a:xfrm>
            <a:off x="5120640" y="1682496"/>
            <a:ext cx="4480560" cy="4992624"/>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10" name="Straight Connector 9"/>
          <p:cNvCxnSpPr/>
          <p:nvPr/>
        </p:nvCxnSpPr>
        <p:spPr>
          <a:xfrm>
            <a:off x="45720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12064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270248"/>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8326458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 Top, 2 Bottom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4034"/>
            <a:ext cx="9144000" cy="233910"/>
          </a:xfrm>
        </p:spPr>
        <p:txBody>
          <a:bodyPr bIns="18288" anchor="b" anchorCtr="0">
            <a:normAutofit/>
          </a:bodyPr>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457200" y="4164354"/>
            <a:ext cx="4480560" cy="233910"/>
          </a:xfrm>
        </p:spPr>
        <p:txBody>
          <a:bodyPr bIns="18288" anchor="b" anchorCtr="0">
            <a:normAutofit/>
          </a:bodyPr>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5120640" y="4164354"/>
            <a:ext cx="4480560" cy="233910"/>
          </a:xfrm>
        </p:spPr>
        <p:txBody>
          <a:bodyPr bIns="18288" anchor="b" anchorCtr="0">
            <a:normAutofit/>
          </a:bodyPr>
          <a:lstStyle>
            <a:lvl1pPr>
              <a:spcBef>
                <a:spcPts val="0"/>
              </a:spcBef>
              <a:defRPr/>
            </a:lvl1pPr>
          </a:lstStyle>
          <a:p>
            <a:pPr lvl="0"/>
            <a:r>
              <a:rPr lang="en-US" dirty="0" smtClean="0"/>
              <a:t>Title</a:t>
            </a:r>
          </a:p>
        </p:txBody>
      </p:sp>
      <p:sp>
        <p:nvSpPr>
          <p:cNvPr id="20"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914400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457200" y="448056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5120640" y="448056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10" name="Straight Connector 9"/>
          <p:cNvCxnSpPr/>
          <p:nvPr/>
        </p:nvCxnSpPr>
        <p:spPr>
          <a:xfrm>
            <a:off x="457200" y="439826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120640" y="439826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457250" y="1837944"/>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53213519"/>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1 Top, 2 Bottom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9144000" cy="228600"/>
          </a:xfrm>
        </p:spPr>
        <p:txBody>
          <a:bodyPr bIns="18288" anchor="b" anchorCtr="0"/>
          <a:lstStyle>
            <a:lvl1pPr>
              <a:defRPr/>
            </a:lvl1pPr>
          </a:lstStyle>
          <a:p>
            <a:pPr lvl="0"/>
            <a:r>
              <a:rPr lang="en-US" dirty="0" smtClean="0"/>
              <a:t>Title</a:t>
            </a:r>
          </a:p>
        </p:txBody>
      </p:sp>
      <p:sp>
        <p:nvSpPr>
          <p:cNvPr id="12" name="Content Placeholder 3"/>
          <p:cNvSpPr>
            <a:spLocks noGrp="1"/>
          </p:cNvSpPr>
          <p:nvPr>
            <p:ph sz="half" idx="13" hasCustomPrompt="1"/>
          </p:nvPr>
        </p:nvSpPr>
        <p:spPr>
          <a:xfrm>
            <a:off x="457200" y="4041648"/>
            <a:ext cx="4480560" cy="228600"/>
          </a:xfrm>
        </p:spPr>
        <p:txBody>
          <a:bodyPr bIns="18288" anchor="b" anchorCtr="0"/>
          <a:lstStyle>
            <a:lvl1pPr>
              <a:defRPr/>
            </a:lvl1pPr>
          </a:lstStyle>
          <a:p>
            <a:pPr lvl="0"/>
            <a:r>
              <a:rPr lang="en-US" dirty="0" smtClean="0"/>
              <a:t>Title</a:t>
            </a:r>
          </a:p>
        </p:txBody>
      </p:sp>
      <p:sp>
        <p:nvSpPr>
          <p:cNvPr id="15" name="Content Placeholder 3"/>
          <p:cNvSpPr>
            <a:spLocks noGrp="1"/>
          </p:cNvSpPr>
          <p:nvPr>
            <p:ph sz="half" idx="15" hasCustomPrompt="1"/>
          </p:nvPr>
        </p:nvSpPr>
        <p:spPr>
          <a:xfrm>
            <a:off x="5120640" y="4041648"/>
            <a:ext cx="4480560" cy="228600"/>
          </a:xfrm>
        </p:spPr>
        <p:txBody>
          <a:bodyPr bIns="18288" anchor="b" anchorCtr="0"/>
          <a:lstStyle>
            <a:lvl1pPr>
              <a:defRPr/>
            </a:lvl1pPr>
          </a:lstStyle>
          <a:p>
            <a:pPr lvl="0"/>
            <a:r>
              <a:rPr lang="en-US" dirty="0" smtClean="0"/>
              <a:t>Title</a:t>
            </a:r>
          </a:p>
        </p:txBody>
      </p:sp>
      <p:sp>
        <p:nvSpPr>
          <p:cNvPr id="20"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914400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457200" y="4361688"/>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5120640" y="4361688"/>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200" y="4270248"/>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120640" y="4270248"/>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388942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cxnSp>
        <p:nvCxnSpPr>
          <p:cNvPr id="21" name="Straight Connector 20"/>
          <p:cNvCxnSpPr/>
          <p:nvPr userDrawn="1"/>
        </p:nvCxnSpPr>
        <p:spPr>
          <a:xfrm>
            <a:off x="457200" y="1558457"/>
            <a:ext cx="9145588"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Text Placeholder 7"/>
          <p:cNvSpPr>
            <a:spLocks noGrp="1"/>
          </p:cNvSpPr>
          <p:nvPr>
            <p:ph type="body" sz="quarter" idx="10" hasCustomPrompt="1"/>
          </p:nvPr>
        </p:nvSpPr>
        <p:spPr>
          <a:xfrm>
            <a:off x="457200" y="1885377"/>
            <a:ext cx="9144000" cy="325025"/>
          </a:xfrm>
          <a:prstGeom prst="rect">
            <a:avLst/>
          </a:prstGeom>
        </p:spPr>
        <p:txBody>
          <a:bodyPr lIns="0" tIns="0" rIns="0" bIns="0"/>
          <a:lstStyle>
            <a:lvl1pPr>
              <a:lnSpc>
                <a:spcPct val="100000"/>
              </a:lnSpc>
              <a:spcBef>
                <a:spcPts val="0"/>
              </a:spcBef>
              <a:defRPr sz="2200" b="1" baseline="0">
                <a:solidFill>
                  <a:schemeClr val="tx1">
                    <a:lumMod val="40000"/>
                    <a:lumOff val="60000"/>
                  </a:schemeClr>
                </a:solidFill>
                <a:latin typeface="HelveticaNeueLT Std" pitchFamily="34" charset="0"/>
              </a:defRPr>
            </a:lvl1pPr>
          </a:lstStyle>
          <a:p>
            <a:pPr lvl="0"/>
            <a:r>
              <a:rPr lang="en-US" dirty="0" smtClean="0"/>
              <a:t>Section Number</a:t>
            </a:r>
          </a:p>
        </p:txBody>
      </p:sp>
      <p:sp>
        <p:nvSpPr>
          <p:cNvPr id="10" name="Text Placeholder 9"/>
          <p:cNvSpPr>
            <a:spLocks noGrp="1"/>
          </p:cNvSpPr>
          <p:nvPr>
            <p:ph type="body" sz="quarter" idx="11" hasCustomPrompt="1"/>
          </p:nvPr>
        </p:nvSpPr>
        <p:spPr>
          <a:xfrm>
            <a:off x="457200" y="2291394"/>
            <a:ext cx="9145588" cy="2639369"/>
          </a:xfrm>
          <a:prstGeom prst="rect">
            <a:avLst/>
          </a:prstGeom>
        </p:spPr>
        <p:txBody>
          <a:bodyPr lIns="0" tIns="0" rIns="0" bIns="0"/>
          <a:lstStyle>
            <a:lvl1pPr>
              <a:lnSpc>
                <a:spcPct val="100000"/>
              </a:lnSpc>
              <a:defRPr sz="3300" b="1" baseline="0">
                <a:solidFill>
                  <a:schemeClr val="tx1"/>
                </a:solidFill>
                <a:latin typeface="HelveticaNeueLT Std" pitchFamily="34" charset="0"/>
              </a:defRPr>
            </a:lvl1pPr>
          </a:lstStyle>
          <a:p>
            <a:pPr lvl="0"/>
            <a:r>
              <a:rPr lang="en-US" dirty="0" smtClean="0"/>
              <a:t>Section Title</a:t>
            </a:r>
          </a:p>
        </p:txBody>
      </p:sp>
    </p:spTree>
    <p:extLst>
      <p:ext uri="{BB962C8B-B14F-4D97-AF65-F5344CB8AC3E}">
        <p14:creationId xmlns:p14="http://schemas.microsoft.com/office/powerpoint/2010/main" val="7505132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2 Top, 1 Bottom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9344"/>
            <a:ext cx="4480560" cy="228600"/>
          </a:xfrm>
        </p:spPr>
        <p:txBody>
          <a:bodyPr bIns="18288" anchor="b" anchorCtr="0"/>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5120640" y="1609344"/>
            <a:ext cx="448056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169664"/>
            <a:ext cx="9144000" cy="228600"/>
          </a:xfrm>
        </p:spPr>
        <p:txBody>
          <a:bodyPr bIns="18288" anchor="b" anchorCtr="0"/>
          <a:lstStyle>
            <a:lvl1pPr>
              <a:spcBef>
                <a:spcPts val="0"/>
              </a:spcBef>
              <a:defRPr/>
            </a:lvl1pPr>
          </a:lstStyle>
          <a:p>
            <a:pPr lvl="0"/>
            <a:r>
              <a:rPr lang="en-US" dirty="0" smtClean="0"/>
              <a:t>Title</a:t>
            </a:r>
          </a:p>
        </p:txBody>
      </p:sp>
      <p:sp>
        <p:nvSpPr>
          <p:cNvPr id="20"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92024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480560"/>
            <a:ext cx="914400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398264"/>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013287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2 Top, 1 Bottom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4480560" cy="228600"/>
          </a:xfrm>
        </p:spPr>
        <p:txBody>
          <a:bodyPr bIns="18288" anchor="b" anchorCtr="0"/>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5120640" y="1371600"/>
            <a:ext cx="448056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041648"/>
            <a:ext cx="9144000" cy="228600"/>
          </a:xfrm>
        </p:spPr>
        <p:txBody>
          <a:bodyPr bIns="18288" anchor="b" anchorCtr="0"/>
          <a:lstStyle>
            <a:lvl1pPr>
              <a:spcBef>
                <a:spcPts val="0"/>
              </a:spcBef>
              <a:defRPr/>
            </a:lvl1pPr>
          </a:lstStyle>
          <a:p>
            <a:pPr lvl="0"/>
            <a:r>
              <a:rPr lang="en-US" dirty="0" smtClean="0"/>
              <a:t>Title</a:t>
            </a:r>
          </a:p>
        </p:txBody>
      </p:sp>
      <p:sp>
        <p:nvSpPr>
          <p:cNvPr id="19"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682496"/>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361688"/>
            <a:ext cx="914400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270248"/>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76565272"/>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Quads, Sub">
    <p:spTree>
      <p:nvGrpSpPr>
        <p:cNvPr id="1" name=""/>
        <p:cNvGrpSpPr/>
        <p:nvPr/>
      </p:nvGrpSpPr>
      <p:grpSpPr>
        <a:xfrm>
          <a:off x="0" y="0"/>
          <a:ext cx="0" cy="0"/>
          <a:chOff x="0" y="0"/>
          <a:chExt cx="0" cy="0"/>
        </a:xfrm>
      </p:grpSpPr>
      <p:sp>
        <p:nvSpPr>
          <p:cNvPr id="12" name="Content Placeholder 3"/>
          <p:cNvSpPr>
            <a:spLocks noGrp="1"/>
          </p:cNvSpPr>
          <p:nvPr>
            <p:ph sz="half" idx="13" hasCustomPrompt="1"/>
          </p:nvPr>
        </p:nvSpPr>
        <p:spPr>
          <a:xfrm>
            <a:off x="5120640" y="1609344"/>
            <a:ext cx="448056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169664"/>
            <a:ext cx="4480560" cy="228600"/>
          </a:xfrm>
        </p:spPr>
        <p:txBody>
          <a:bodyPr bIns="18288" anchor="b" anchorCtr="0"/>
          <a:lstStyle>
            <a:lvl1pPr>
              <a:spcBef>
                <a:spcPts val="0"/>
              </a:spcBef>
              <a:defRPr/>
            </a:lvl1pPr>
          </a:lstStyle>
          <a:p>
            <a:pPr lvl="0"/>
            <a:r>
              <a:rPr lang="en-US" dirty="0" smtClean="0"/>
              <a:t>Title</a:t>
            </a:r>
          </a:p>
        </p:txBody>
      </p:sp>
      <p:sp>
        <p:nvSpPr>
          <p:cNvPr id="18" name="Content Placeholder 3"/>
          <p:cNvSpPr>
            <a:spLocks noGrp="1"/>
          </p:cNvSpPr>
          <p:nvPr>
            <p:ph sz="half" idx="17" hasCustomPrompt="1"/>
          </p:nvPr>
        </p:nvSpPr>
        <p:spPr>
          <a:xfrm>
            <a:off x="5120640" y="4169664"/>
            <a:ext cx="4480560" cy="228600"/>
          </a:xfrm>
        </p:spPr>
        <p:txBody>
          <a:bodyPr bIns="18288" anchor="b" anchorCtr="0"/>
          <a:lstStyle>
            <a:lvl1pPr>
              <a:spcBef>
                <a:spcPts val="0"/>
              </a:spcBef>
              <a:defRPr/>
            </a:lvl1pPr>
          </a:lstStyle>
          <a:p>
            <a:pPr lvl="0"/>
            <a:r>
              <a:rPr lang="en-US" dirty="0" smtClean="0"/>
              <a:t>Title</a:t>
            </a:r>
          </a:p>
        </p:txBody>
      </p:sp>
      <p:sp>
        <p:nvSpPr>
          <p:cNvPr id="4" name="Content Placeholder 3"/>
          <p:cNvSpPr>
            <a:spLocks noGrp="1"/>
          </p:cNvSpPr>
          <p:nvPr>
            <p:ph sz="half" idx="2" hasCustomPrompt="1"/>
          </p:nvPr>
        </p:nvSpPr>
        <p:spPr>
          <a:xfrm>
            <a:off x="457200" y="1609344"/>
            <a:ext cx="4480560" cy="228600"/>
          </a:xfrm>
        </p:spPr>
        <p:txBody>
          <a:bodyPr bIns="18288" anchor="b" anchorCtr="0"/>
          <a:lstStyle>
            <a:lvl1pPr>
              <a:spcBef>
                <a:spcPts val="0"/>
              </a:spcBef>
              <a:defRPr/>
            </a:lvl1pPr>
          </a:lstStyle>
          <a:p>
            <a:pPr lvl="0"/>
            <a:r>
              <a:rPr lang="en-US" dirty="0" smtClean="0"/>
              <a:t>Title</a:t>
            </a:r>
          </a:p>
        </p:txBody>
      </p:sp>
      <p:sp>
        <p:nvSpPr>
          <p:cNvPr id="6"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92024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48056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8" hasCustomPrompt="1"/>
          </p:nvPr>
        </p:nvSpPr>
        <p:spPr>
          <a:xfrm>
            <a:off x="5120640" y="4480560"/>
            <a:ext cx="448056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120640" y="183794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39826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120640" y="4398264"/>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3157881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ads,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4480560" cy="228600"/>
          </a:xfrm>
        </p:spPr>
        <p:txBody>
          <a:bodyPr bIns="18288" anchor="b" anchorCtr="0"/>
          <a:lstStyle>
            <a:lvl1pPr>
              <a:spcBef>
                <a:spcPts val="0"/>
              </a:spcBef>
              <a:defRPr baseline="0"/>
            </a:lvl1pPr>
          </a:lstStyle>
          <a:p>
            <a:pPr lvl="0"/>
            <a:r>
              <a:rPr lang="en-US" dirty="0" smtClean="0"/>
              <a:t>Title</a:t>
            </a:r>
          </a:p>
        </p:txBody>
      </p:sp>
      <p:sp>
        <p:nvSpPr>
          <p:cNvPr id="12" name="Content Placeholder 3"/>
          <p:cNvSpPr>
            <a:spLocks noGrp="1"/>
          </p:cNvSpPr>
          <p:nvPr>
            <p:ph sz="half" idx="13" hasCustomPrompt="1"/>
          </p:nvPr>
        </p:nvSpPr>
        <p:spPr>
          <a:xfrm>
            <a:off x="5120640" y="1371600"/>
            <a:ext cx="4480560" cy="228600"/>
          </a:xfrm>
        </p:spPr>
        <p:txBody>
          <a:bodyPr bIns="18288" anchor="b" anchorCtr="0"/>
          <a:lstStyle>
            <a:lvl1pPr>
              <a:spcBef>
                <a:spcPts val="0"/>
              </a:spcBef>
              <a:defRPr/>
            </a:lvl1pPr>
          </a:lstStyle>
          <a:p>
            <a:pPr lvl="0"/>
            <a:r>
              <a:rPr lang="en-US" dirty="0" smtClean="0"/>
              <a:t>Title</a:t>
            </a:r>
          </a:p>
        </p:txBody>
      </p:sp>
      <p:cxnSp>
        <p:nvCxnSpPr>
          <p:cNvPr id="14" name="Straight Connector 13"/>
          <p:cNvCxnSpPr/>
          <p:nvPr userDrawn="1"/>
        </p:nvCxnSpPr>
        <p:spPr>
          <a:xfrm>
            <a:off x="457200" y="4270248"/>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3"/>
          <p:cNvSpPr>
            <a:spLocks noGrp="1"/>
          </p:cNvSpPr>
          <p:nvPr>
            <p:ph sz="half" idx="17" hasCustomPrompt="1"/>
          </p:nvPr>
        </p:nvSpPr>
        <p:spPr>
          <a:xfrm>
            <a:off x="5120640" y="4041648"/>
            <a:ext cx="4480560" cy="228600"/>
          </a:xfrm>
        </p:spPr>
        <p:txBody>
          <a:bodyPr bIns="18288" anchor="b" anchorCtr="0"/>
          <a:lstStyle>
            <a:lvl1pPr>
              <a:spcBef>
                <a:spcPts val="0"/>
              </a:spcBef>
              <a:defRPr/>
            </a:lvl1pPr>
          </a:lstStyle>
          <a:p>
            <a:pPr lvl="0"/>
            <a:r>
              <a:rPr lang="en-US" dirty="0" smtClean="0"/>
              <a:t>Title</a:t>
            </a:r>
          </a:p>
        </p:txBody>
      </p:sp>
      <p:sp>
        <p:nvSpPr>
          <p:cNvPr id="19"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5120640" y="1682496"/>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3"/>
          <p:cNvSpPr>
            <a:spLocks noGrp="1"/>
          </p:cNvSpPr>
          <p:nvPr>
            <p:ph sz="half" idx="15" hasCustomPrompt="1"/>
          </p:nvPr>
        </p:nvSpPr>
        <p:spPr>
          <a:xfrm>
            <a:off x="457200" y="4041648"/>
            <a:ext cx="4480560" cy="228600"/>
          </a:xfrm>
        </p:spPr>
        <p:txBody>
          <a:bodyPr bIns="9144" anchor="b" anchorCtr="0"/>
          <a:lstStyle>
            <a:lvl1pPr>
              <a:defRPr/>
            </a:lvl1pPr>
          </a:lstStyle>
          <a:p>
            <a:pPr lvl="0"/>
            <a:r>
              <a:rPr lang="en-US" dirty="0" smtClean="0"/>
              <a:t>Title</a:t>
            </a:r>
          </a:p>
        </p:txBody>
      </p:sp>
      <p:sp>
        <p:nvSpPr>
          <p:cNvPr id="16" name="Content Placeholder 3"/>
          <p:cNvSpPr>
            <a:spLocks noGrp="1"/>
          </p:cNvSpPr>
          <p:nvPr>
            <p:ph sz="half" idx="16" hasCustomPrompt="1"/>
          </p:nvPr>
        </p:nvSpPr>
        <p:spPr>
          <a:xfrm>
            <a:off x="457200" y="4361688"/>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userDrawn="1"/>
        </p:nvCxnSpPr>
        <p:spPr>
          <a:xfrm>
            <a:off x="45725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5120640" y="1600200"/>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0" name="Content Placeholder 3"/>
          <p:cNvSpPr>
            <a:spLocks noGrp="1"/>
          </p:cNvSpPr>
          <p:nvPr>
            <p:ph sz="half" idx="18" hasCustomPrompt="1"/>
          </p:nvPr>
        </p:nvSpPr>
        <p:spPr>
          <a:xfrm>
            <a:off x="5120640" y="4361688"/>
            <a:ext cx="448056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1" name="Straight Connector 20"/>
          <p:cNvCxnSpPr/>
          <p:nvPr userDrawn="1"/>
        </p:nvCxnSpPr>
        <p:spPr>
          <a:xfrm>
            <a:off x="5120640" y="4270248"/>
            <a:ext cx="448056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6185919"/>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3 Left, 1/3 Right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9344"/>
            <a:ext cx="6035040" cy="228600"/>
          </a:xfrm>
        </p:spPr>
        <p:txBody>
          <a:bodyPr bIns="18288" anchor="b" anchorCtr="0"/>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6675120" y="1609344"/>
            <a:ext cx="2926080" cy="228600"/>
          </a:xfrm>
        </p:spPr>
        <p:txBody>
          <a:bodyPr bIns="18288" anchor="b" anchorCtr="0"/>
          <a:lstStyle>
            <a:lvl1pPr>
              <a:spcBef>
                <a:spcPts val="0"/>
              </a:spcBef>
              <a:defRPr/>
            </a:lvl1pPr>
          </a:lstStyle>
          <a:p>
            <a:pPr lvl="0"/>
            <a:r>
              <a:rPr lang="en-US" dirty="0" smtClean="0"/>
              <a:t>Title</a:t>
            </a:r>
          </a:p>
        </p:txBody>
      </p:sp>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603504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6675120" y="1920240"/>
            <a:ext cx="292608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67512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4139136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3 Left, 1/3 Right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6035040" cy="228600"/>
          </a:xfrm>
        </p:spPr>
        <p:txBody>
          <a:bodyPr bIns="18288" anchor="b" anchorCtr="0"/>
          <a:lstStyle>
            <a:lvl1pPr>
              <a:spcBef>
                <a:spcPts val="0"/>
              </a:spcBef>
              <a:defRPr/>
            </a:lvl1pPr>
          </a:lstStyle>
          <a:p>
            <a:pPr lvl="0"/>
            <a:r>
              <a:rPr lang="en-US" dirty="0" smtClean="0"/>
              <a:t>Title</a:t>
            </a:r>
          </a:p>
        </p:txBody>
      </p:sp>
      <p:sp>
        <p:nvSpPr>
          <p:cNvPr id="35" name="Content Placeholder 3"/>
          <p:cNvSpPr>
            <a:spLocks noGrp="1"/>
          </p:cNvSpPr>
          <p:nvPr>
            <p:ph sz="half" idx="21" hasCustomPrompt="1"/>
          </p:nvPr>
        </p:nvSpPr>
        <p:spPr>
          <a:xfrm>
            <a:off x="6675120" y="1371600"/>
            <a:ext cx="2926080" cy="228600"/>
          </a:xfrm>
        </p:spPr>
        <p:txBody>
          <a:bodyPr bIns="18288" anchor="b" anchorCtr="0"/>
          <a:lstStyle>
            <a:lvl1pPr>
              <a:spcBef>
                <a:spcPts val="0"/>
              </a:spcBef>
              <a:defRPr/>
            </a:lvl1pPr>
          </a:lstStyle>
          <a:p>
            <a:pPr lvl="0"/>
            <a:r>
              <a:rPr lang="en-US" dirty="0" smtClean="0"/>
              <a:t>Title</a:t>
            </a:r>
          </a:p>
        </p:txBody>
      </p:sp>
      <p:sp>
        <p:nvSpPr>
          <p:cNvPr id="2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731520"/>
            <a:ext cx="9144000" cy="338328"/>
          </a:xfrm>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603504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6" name="Content Placeholder 3"/>
          <p:cNvSpPr>
            <a:spLocks noGrp="1"/>
          </p:cNvSpPr>
          <p:nvPr>
            <p:ph sz="half" idx="22" hasCustomPrompt="1"/>
          </p:nvPr>
        </p:nvSpPr>
        <p:spPr>
          <a:xfrm>
            <a:off x="6675120" y="1682496"/>
            <a:ext cx="292608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9" name="Straight Connector 38"/>
          <p:cNvCxnSpPr/>
          <p:nvPr userDrawn="1"/>
        </p:nvCxnSpPr>
        <p:spPr>
          <a:xfrm>
            <a:off x="667512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44540586"/>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 Left, 2/3 Right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566157" y="1609344"/>
            <a:ext cx="6035040" cy="228600"/>
          </a:xfrm>
        </p:spPr>
        <p:txBody>
          <a:bodyPr bIns="18288" anchor="b" anchorCtr="0"/>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457197" y="1609344"/>
            <a:ext cx="2926080" cy="228600"/>
          </a:xfrm>
        </p:spPr>
        <p:txBody>
          <a:bodyPr bIns="18288" anchor="b" anchorCtr="0"/>
          <a:lstStyle>
            <a:lvl1pPr>
              <a:spcBef>
                <a:spcPts val="0"/>
              </a:spcBef>
              <a:defRPr/>
            </a:lvl1pPr>
          </a:lstStyle>
          <a:p>
            <a:pPr lvl="0"/>
            <a:r>
              <a:rPr lang="en-US" dirty="0" smtClean="0"/>
              <a:t>Title</a:t>
            </a:r>
          </a:p>
        </p:txBody>
      </p:sp>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3566157" y="1920240"/>
            <a:ext cx="603504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457197" y="1920240"/>
            <a:ext cx="2926080" cy="475488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3566157" y="1837944"/>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197"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81032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3 Left, 2/3 Right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566160" y="1371600"/>
            <a:ext cx="6035040" cy="228600"/>
          </a:xfrm>
        </p:spPr>
        <p:txBody>
          <a:bodyPr bIns="18288" anchor="b" anchorCtr="0"/>
          <a:lstStyle>
            <a:lvl1pPr>
              <a:spcBef>
                <a:spcPts val="0"/>
              </a:spcBef>
              <a:defRPr/>
            </a:lvl1pPr>
          </a:lstStyle>
          <a:p>
            <a:pPr lvl="0"/>
            <a:r>
              <a:rPr lang="en-US" dirty="0" smtClean="0"/>
              <a:t>Title</a:t>
            </a:r>
          </a:p>
        </p:txBody>
      </p:sp>
      <p:sp>
        <p:nvSpPr>
          <p:cNvPr id="35" name="Content Placeholder 3"/>
          <p:cNvSpPr>
            <a:spLocks noGrp="1"/>
          </p:cNvSpPr>
          <p:nvPr>
            <p:ph sz="half" idx="21" hasCustomPrompt="1"/>
          </p:nvPr>
        </p:nvSpPr>
        <p:spPr>
          <a:xfrm>
            <a:off x="457200" y="1371600"/>
            <a:ext cx="2926080" cy="228600"/>
          </a:xfrm>
        </p:spPr>
        <p:txBody>
          <a:bodyPr bIns="18288" anchor="b" anchorCtr="0"/>
          <a:lstStyle>
            <a:lvl1pPr>
              <a:spcBef>
                <a:spcPts val="0"/>
              </a:spcBef>
              <a:defRPr/>
            </a:lvl1pPr>
          </a:lstStyle>
          <a:p>
            <a:pPr lvl="0"/>
            <a:r>
              <a:rPr lang="en-US" dirty="0" smtClean="0"/>
              <a:t>Title</a:t>
            </a:r>
          </a:p>
        </p:txBody>
      </p:sp>
      <p:sp>
        <p:nvSpPr>
          <p:cNvPr id="2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731520"/>
            <a:ext cx="9144000" cy="338328"/>
          </a:xfrm>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3566160" y="1682496"/>
            <a:ext cx="603504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3566160" y="1600200"/>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6" name="Content Placeholder 3"/>
          <p:cNvSpPr>
            <a:spLocks noGrp="1"/>
          </p:cNvSpPr>
          <p:nvPr>
            <p:ph sz="half" idx="22" hasCustomPrompt="1"/>
          </p:nvPr>
        </p:nvSpPr>
        <p:spPr>
          <a:xfrm>
            <a:off x="457200" y="1682496"/>
            <a:ext cx="292608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9" name="Straight Connector 38"/>
          <p:cNvCxnSpPr/>
          <p:nvPr userDrawn="1"/>
        </p:nvCxnSpPr>
        <p:spPr>
          <a:xfrm>
            <a:off x="45720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0658526"/>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amp;B 2/3 Left, 1/3 Right -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609344"/>
            <a:ext cx="6035040" cy="228600"/>
          </a:xfrm>
        </p:spPr>
        <p:txBody>
          <a:bodyPr bIns="18288" anchor="b" anchorCtr="0"/>
          <a:lstStyle>
            <a:lvl1pPr>
              <a:spcBef>
                <a:spcPts val="0"/>
              </a:spcBef>
              <a:defRPr/>
            </a:lvl1pPr>
          </a:lstStyle>
          <a:p>
            <a:pPr lvl="0"/>
            <a:r>
              <a:rPr lang="en-US" dirty="0" smtClean="0"/>
              <a:t>Title</a:t>
            </a:r>
          </a:p>
        </p:txBody>
      </p:sp>
      <p:sp>
        <p:nvSpPr>
          <p:cNvPr id="12" name="Content Placeholder 3"/>
          <p:cNvSpPr>
            <a:spLocks noGrp="1"/>
          </p:cNvSpPr>
          <p:nvPr>
            <p:ph sz="half" idx="13" hasCustomPrompt="1"/>
          </p:nvPr>
        </p:nvSpPr>
        <p:spPr>
          <a:xfrm>
            <a:off x="6675120" y="1609344"/>
            <a:ext cx="292608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169664"/>
            <a:ext cx="6035040" cy="228600"/>
          </a:xfrm>
        </p:spPr>
        <p:txBody>
          <a:bodyPr bIns="18288" anchor="b" anchorCtr="0"/>
          <a:lstStyle>
            <a:lvl1pPr>
              <a:spcBef>
                <a:spcPts val="0"/>
              </a:spcBef>
              <a:defRPr/>
            </a:lvl1pPr>
          </a:lstStyle>
          <a:p>
            <a:pPr lvl="0"/>
            <a:r>
              <a:rPr lang="en-US" dirty="0" smtClean="0"/>
              <a:t>Title</a:t>
            </a:r>
          </a:p>
        </p:txBody>
      </p:sp>
      <p:sp>
        <p:nvSpPr>
          <p:cNvPr id="18" name="Content Placeholder 3"/>
          <p:cNvSpPr>
            <a:spLocks noGrp="1"/>
          </p:cNvSpPr>
          <p:nvPr>
            <p:ph sz="half" idx="17" hasCustomPrompt="1"/>
          </p:nvPr>
        </p:nvSpPr>
        <p:spPr>
          <a:xfrm>
            <a:off x="6675120" y="4169664"/>
            <a:ext cx="2926080" cy="228600"/>
          </a:xfrm>
        </p:spPr>
        <p:txBody>
          <a:bodyPr bIns="18288" anchor="b" anchorCtr="0"/>
          <a:lstStyle>
            <a:lvl1pPr>
              <a:spcBef>
                <a:spcPts val="0"/>
              </a:spcBef>
              <a:defRPr baseline="0"/>
            </a:lvl1pPr>
          </a:lstStyle>
          <a:p>
            <a:pPr lvl="0"/>
            <a:r>
              <a:rPr lang="en-US" dirty="0" smtClean="0"/>
              <a:t>Example Text Here</a:t>
            </a:r>
          </a:p>
        </p:txBody>
      </p:sp>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920240"/>
            <a:ext cx="603504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3"/>
          <p:cNvSpPr>
            <a:spLocks noGrp="1"/>
          </p:cNvSpPr>
          <p:nvPr>
            <p:ph sz="half" idx="14" hasCustomPrompt="1"/>
          </p:nvPr>
        </p:nvSpPr>
        <p:spPr>
          <a:xfrm>
            <a:off x="6675120" y="192024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480560"/>
            <a:ext cx="603504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8" hasCustomPrompt="1"/>
          </p:nvPr>
        </p:nvSpPr>
        <p:spPr>
          <a:xfrm>
            <a:off x="6675120" y="448056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837944"/>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67512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398264"/>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6675120" y="439826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4813533"/>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amp;B 2/3 Left, 1/3 Right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603504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041648"/>
            <a:ext cx="6035040" cy="228600"/>
          </a:xfrm>
        </p:spPr>
        <p:txBody>
          <a:bodyPr bIns="18288" anchor="b" anchorCtr="0"/>
          <a:lstStyle>
            <a:lvl1pPr>
              <a:spcBef>
                <a:spcPts val="0"/>
              </a:spcBef>
              <a:defRPr/>
            </a:lvl1pPr>
          </a:lstStyle>
          <a:p>
            <a:pPr lvl="0"/>
            <a:r>
              <a:rPr lang="en-US" dirty="0" smtClean="0"/>
              <a:t>Title</a:t>
            </a:r>
          </a:p>
        </p:txBody>
      </p:sp>
      <p:sp>
        <p:nvSpPr>
          <p:cNvPr id="35" name="Content Placeholder 3"/>
          <p:cNvSpPr>
            <a:spLocks noGrp="1"/>
          </p:cNvSpPr>
          <p:nvPr>
            <p:ph sz="half" idx="21" hasCustomPrompt="1"/>
          </p:nvPr>
        </p:nvSpPr>
        <p:spPr>
          <a:xfrm>
            <a:off x="6675120" y="1371600"/>
            <a:ext cx="2926080" cy="228600"/>
          </a:xfrm>
        </p:spPr>
        <p:txBody>
          <a:bodyPr bIns="18288" anchor="b" anchorCtr="0"/>
          <a:lstStyle>
            <a:lvl1pPr>
              <a:spcBef>
                <a:spcPts val="0"/>
              </a:spcBef>
              <a:defRPr/>
            </a:lvl1pPr>
          </a:lstStyle>
          <a:p>
            <a:pPr lvl="0"/>
            <a:r>
              <a:rPr lang="en-US" dirty="0" smtClean="0"/>
              <a:t>Title</a:t>
            </a:r>
          </a:p>
        </p:txBody>
      </p:sp>
      <p:sp>
        <p:nvSpPr>
          <p:cNvPr id="37" name="Content Placeholder 3"/>
          <p:cNvSpPr>
            <a:spLocks noGrp="1"/>
          </p:cNvSpPr>
          <p:nvPr>
            <p:ph sz="half" idx="23" hasCustomPrompt="1"/>
          </p:nvPr>
        </p:nvSpPr>
        <p:spPr>
          <a:xfrm>
            <a:off x="6675120" y="4041648"/>
            <a:ext cx="2926080" cy="228600"/>
          </a:xfrm>
        </p:spPr>
        <p:txBody>
          <a:bodyPr bIns="18288" anchor="b" anchorCtr="0"/>
          <a:lstStyle>
            <a:lvl1pPr>
              <a:spcBef>
                <a:spcPts val="0"/>
              </a:spcBef>
              <a:defRPr/>
            </a:lvl1pPr>
          </a:lstStyle>
          <a:p>
            <a:pPr lvl="0"/>
            <a:r>
              <a:rPr lang="en-US" dirty="0" smtClean="0"/>
              <a:t>Title</a:t>
            </a:r>
          </a:p>
        </p:txBody>
      </p:sp>
      <p:sp>
        <p:nvSpPr>
          <p:cNvPr id="2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731520"/>
            <a:ext cx="9144000" cy="338328"/>
          </a:xfrm>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603504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361688"/>
            <a:ext cx="603504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270248"/>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6" name="Content Placeholder 3"/>
          <p:cNvSpPr>
            <a:spLocks noGrp="1"/>
          </p:cNvSpPr>
          <p:nvPr>
            <p:ph sz="half" idx="22" hasCustomPrompt="1"/>
          </p:nvPr>
        </p:nvSpPr>
        <p:spPr>
          <a:xfrm>
            <a:off x="6675120" y="1682496"/>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8" name="Content Placeholder 3"/>
          <p:cNvSpPr>
            <a:spLocks noGrp="1"/>
          </p:cNvSpPr>
          <p:nvPr>
            <p:ph sz="half" idx="24" hasCustomPrompt="1"/>
          </p:nvPr>
        </p:nvSpPr>
        <p:spPr>
          <a:xfrm>
            <a:off x="6675120" y="4361688"/>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9" name="Straight Connector 38"/>
          <p:cNvCxnSpPr/>
          <p:nvPr userDrawn="1"/>
        </p:nvCxnSpPr>
        <p:spPr>
          <a:xfrm>
            <a:off x="667512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a:off x="6675120" y="4270248"/>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79715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Content Area">
    <p:spTree>
      <p:nvGrpSpPr>
        <p:cNvPr id="1" name=""/>
        <p:cNvGrpSpPr/>
        <p:nvPr/>
      </p:nvGrpSpPr>
      <p:grpSpPr>
        <a:xfrm>
          <a:off x="0" y="0"/>
          <a:ext cx="0" cy="0"/>
          <a:chOff x="0" y="0"/>
          <a:chExt cx="0" cy="0"/>
        </a:xfrm>
      </p:grpSpPr>
      <p:sp>
        <p:nvSpPr>
          <p:cNvPr id="4" name="Do not remove" hidden="1"/>
          <p:cNvSpPr/>
          <p:nvPr userDrawn="1">
            <p:custDataLst>
              <p:tags r:id="rId1"/>
            </p:custDataLst>
          </p:nvPr>
        </p:nvSpPr>
        <p:spPr>
          <a:xfrm>
            <a:off x="0" y="0"/>
            <a:ext cx="12700" cy="12700"/>
          </a:xfrm>
          <a:prstGeom prst="octagon">
            <a:avLst/>
          </a:prstGeom>
          <a:noFill/>
          <a:ln>
            <a:noFill/>
          </a:ln>
          <a:effectLst/>
          <a:extLst>
            <a:ext uri="{909E8E84-426E-40DD-AFC4-6F175D3DCCD1}">
              <a14:hiddenFill xmlns:a14="http://schemas.microsoft.com/office/drawing/2010/main">
                <a:solidFill>
                  <a:schemeClr val="accent1"/>
                </a:solidFill>
              </a14:hiddenFill>
            </a:ext>
          </a:ex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
        <p:nvSpPr>
          <p:cNvPr id="25"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a:latin typeface="HelveticaNeueLT Std" pitchFamily="34" charset="0"/>
              </a:defRPr>
            </a:lvl2pPr>
          </a:lstStyle>
          <a:p>
            <a:pPr lvl="0"/>
            <a:r>
              <a:rPr lang="en-US" dirty="0" smtClean="0"/>
              <a:t>Page Title</a:t>
            </a:r>
          </a:p>
          <a:p>
            <a:pPr lvl="1"/>
            <a:r>
              <a:rPr lang="en-US" dirty="0" smtClean="0"/>
              <a:t>Page Subtitle</a:t>
            </a:r>
          </a:p>
        </p:txBody>
      </p:sp>
      <p:sp>
        <p:nvSpPr>
          <p:cNvPr id="12" name="Text Placeholder 22"/>
          <p:cNvSpPr>
            <a:spLocks noGrp="1"/>
          </p:cNvSpPr>
          <p:nvPr>
            <p:ph type="body" sz="quarter" idx="10" hasCustomPrompt="1"/>
          </p:nvPr>
        </p:nvSpPr>
        <p:spPr>
          <a:xfrm>
            <a:off x="457200" y="1957388"/>
            <a:ext cx="9144000" cy="4764087"/>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alibri" panose="020F0502020204030204" pitchFamily="34" charset="0"/>
              <a:buChar char="‒"/>
              <a:defRPr sz="1200" baseline="0">
                <a:latin typeface="HelveticaNeueLT Std" pitchFamily="34" charset="0"/>
              </a:defRPr>
            </a:lvl6pPr>
          </a:lstStyle>
          <a:p>
            <a:pPr lvl="2"/>
            <a:r>
              <a:rPr lang="en-US" dirty="0" smtClean="0"/>
              <a:t>Content </a:t>
            </a:r>
          </a:p>
          <a:p>
            <a:pPr lvl="3"/>
            <a:r>
              <a:rPr lang="en-US" dirty="0" smtClean="0"/>
              <a:t>Content</a:t>
            </a:r>
          </a:p>
          <a:p>
            <a:pPr lvl="4"/>
            <a:r>
              <a:rPr lang="en-US" dirty="0" smtClean="0"/>
              <a:t>Bulleted content</a:t>
            </a:r>
          </a:p>
          <a:p>
            <a:pPr lvl="5"/>
            <a:r>
              <a:rPr lang="en-US" dirty="0" smtClean="0"/>
              <a:t>Bulleted content</a:t>
            </a:r>
          </a:p>
        </p:txBody>
      </p:sp>
      <p:sp>
        <p:nvSpPr>
          <p:cNvPr id="10"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Tree>
    <p:extLst>
      <p:ext uri="{BB962C8B-B14F-4D97-AF65-F5344CB8AC3E}">
        <p14:creationId xmlns:p14="http://schemas.microsoft.com/office/powerpoint/2010/main" val="22637339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mp;B 1/3 Left, 2/3 Right - Sub">
    <p:spTree>
      <p:nvGrpSpPr>
        <p:cNvPr id="1" name=""/>
        <p:cNvGrpSpPr/>
        <p:nvPr/>
      </p:nvGrpSpPr>
      <p:grpSpPr>
        <a:xfrm>
          <a:off x="0" y="0"/>
          <a:ext cx="0" cy="0"/>
          <a:chOff x="0" y="0"/>
          <a:chExt cx="0" cy="0"/>
        </a:xfrm>
      </p:grpSpPr>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4" name="Content Placeholder 3"/>
          <p:cNvSpPr>
            <a:spLocks noGrp="1"/>
          </p:cNvSpPr>
          <p:nvPr>
            <p:ph sz="half" idx="2" hasCustomPrompt="1"/>
          </p:nvPr>
        </p:nvSpPr>
        <p:spPr>
          <a:xfrm>
            <a:off x="3566157" y="1609344"/>
            <a:ext cx="6035040" cy="228600"/>
          </a:xfrm>
        </p:spPr>
        <p:txBody>
          <a:bodyPr bIns="18288" anchor="b" anchorCtr="0"/>
          <a:lstStyle>
            <a:lvl1pPr>
              <a:spcBef>
                <a:spcPts val="0"/>
              </a:spcBef>
              <a:defRPr/>
            </a:lvl1pPr>
          </a:lstStyle>
          <a:p>
            <a:pPr lvl="0"/>
            <a:r>
              <a:rPr lang="en-US" dirty="0" smtClean="0"/>
              <a:t>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3566157" y="1920240"/>
            <a:ext cx="603504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3"/>
          <p:cNvSpPr>
            <a:spLocks noGrp="1"/>
          </p:cNvSpPr>
          <p:nvPr>
            <p:ph sz="half" idx="13" hasCustomPrompt="1"/>
          </p:nvPr>
        </p:nvSpPr>
        <p:spPr>
          <a:xfrm>
            <a:off x="457197" y="1609344"/>
            <a:ext cx="2926080" cy="228600"/>
          </a:xfrm>
        </p:spPr>
        <p:txBody>
          <a:bodyPr bIns="18288" anchor="b" anchorCtr="0"/>
          <a:lstStyle>
            <a:lvl1pPr>
              <a:spcBef>
                <a:spcPts val="0"/>
              </a:spcBef>
              <a:defRPr/>
            </a:lvl1pPr>
          </a:lstStyle>
          <a:p>
            <a:pPr lvl="0"/>
            <a:r>
              <a:rPr lang="en-US" dirty="0" smtClean="0"/>
              <a:t>Title</a:t>
            </a:r>
          </a:p>
        </p:txBody>
      </p:sp>
      <p:sp>
        <p:nvSpPr>
          <p:cNvPr id="13" name="Content Placeholder 3"/>
          <p:cNvSpPr>
            <a:spLocks noGrp="1"/>
          </p:cNvSpPr>
          <p:nvPr>
            <p:ph sz="half" idx="14" hasCustomPrompt="1"/>
          </p:nvPr>
        </p:nvSpPr>
        <p:spPr>
          <a:xfrm>
            <a:off x="457197" y="192024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3566157" y="4480560"/>
            <a:ext cx="603504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8" hasCustomPrompt="1"/>
          </p:nvPr>
        </p:nvSpPr>
        <p:spPr>
          <a:xfrm>
            <a:off x="457197" y="448056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3566157" y="1837944"/>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197"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5" name="Content Placeholder 3"/>
          <p:cNvSpPr>
            <a:spLocks noGrp="1"/>
          </p:cNvSpPr>
          <p:nvPr>
            <p:ph sz="half" idx="15" hasCustomPrompt="1"/>
          </p:nvPr>
        </p:nvSpPr>
        <p:spPr>
          <a:xfrm>
            <a:off x="3566157" y="4169664"/>
            <a:ext cx="6035040" cy="228600"/>
          </a:xfrm>
        </p:spPr>
        <p:txBody>
          <a:bodyPr bIns="18288" anchor="b" anchorCtr="0"/>
          <a:lstStyle>
            <a:lvl1pPr>
              <a:spcBef>
                <a:spcPts val="0"/>
              </a:spcBef>
              <a:defRPr/>
            </a:lvl1pPr>
          </a:lstStyle>
          <a:p>
            <a:pPr lvl="0"/>
            <a:r>
              <a:rPr lang="en-US" dirty="0" smtClean="0"/>
              <a:t>Title</a:t>
            </a:r>
          </a:p>
        </p:txBody>
      </p:sp>
      <p:sp>
        <p:nvSpPr>
          <p:cNvPr id="18" name="Content Placeholder 3"/>
          <p:cNvSpPr>
            <a:spLocks noGrp="1"/>
          </p:cNvSpPr>
          <p:nvPr>
            <p:ph sz="half" idx="17" hasCustomPrompt="1"/>
          </p:nvPr>
        </p:nvSpPr>
        <p:spPr>
          <a:xfrm>
            <a:off x="457197" y="4169664"/>
            <a:ext cx="2926080" cy="228600"/>
          </a:xfrm>
        </p:spPr>
        <p:txBody>
          <a:bodyPr bIns="18288" anchor="b" anchorCtr="0"/>
          <a:lstStyle>
            <a:lvl1pPr>
              <a:spcBef>
                <a:spcPts val="0"/>
              </a:spcBef>
              <a:defRPr/>
            </a:lvl1pPr>
          </a:lstStyle>
          <a:p>
            <a:pPr lvl="0"/>
            <a:r>
              <a:rPr lang="en-US" dirty="0" smtClean="0"/>
              <a:t>Title</a:t>
            </a:r>
          </a:p>
        </p:txBody>
      </p:sp>
      <p:cxnSp>
        <p:nvCxnSpPr>
          <p:cNvPr id="14" name="Straight Connector 13"/>
          <p:cNvCxnSpPr/>
          <p:nvPr/>
        </p:nvCxnSpPr>
        <p:spPr>
          <a:xfrm>
            <a:off x="3566157" y="4398264"/>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57197" y="439826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988958"/>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mp;B 1/3 Left, 2/3 Right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566160" y="1371600"/>
            <a:ext cx="603504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3566160" y="4041648"/>
            <a:ext cx="6035040" cy="228600"/>
          </a:xfrm>
        </p:spPr>
        <p:txBody>
          <a:bodyPr bIns="18288" anchor="b" anchorCtr="0"/>
          <a:lstStyle>
            <a:lvl1pPr>
              <a:spcBef>
                <a:spcPts val="0"/>
              </a:spcBef>
              <a:defRPr/>
            </a:lvl1pPr>
          </a:lstStyle>
          <a:p>
            <a:pPr lvl="0"/>
            <a:r>
              <a:rPr lang="en-US" dirty="0" smtClean="0"/>
              <a:t>Title</a:t>
            </a:r>
          </a:p>
        </p:txBody>
      </p:sp>
      <p:sp>
        <p:nvSpPr>
          <p:cNvPr id="35" name="Content Placeholder 3"/>
          <p:cNvSpPr>
            <a:spLocks noGrp="1"/>
          </p:cNvSpPr>
          <p:nvPr>
            <p:ph sz="half" idx="21" hasCustomPrompt="1"/>
          </p:nvPr>
        </p:nvSpPr>
        <p:spPr>
          <a:xfrm>
            <a:off x="457200" y="1371600"/>
            <a:ext cx="2926080" cy="228600"/>
          </a:xfrm>
        </p:spPr>
        <p:txBody>
          <a:bodyPr bIns="18288" anchor="b" anchorCtr="0"/>
          <a:lstStyle>
            <a:lvl1pPr>
              <a:spcBef>
                <a:spcPts val="0"/>
              </a:spcBef>
              <a:defRPr/>
            </a:lvl1pPr>
          </a:lstStyle>
          <a:p>
            <a:pPr lvl="0"/>
            <a:r>
              <a:rPr lang="en-US" dirty="0" smtClean="0"/>
              <a:t>Title</a:t>
            </a:r>
          </a:p>
        </p:txBody>
      </p:sp>
      <p:sp>
        <p:nvSpPr>
          <p:cNvPr id="37" name="Content Placeholder 3"/>
          <p:cNvSpPr>
            <a:spLocks noGrp="1"/>
          </p:cNvSpPr>
          <p:nvPr>
            <p:ph sz="half" idx="23" hasCustomPrompt="1"/>
          </p:nvPr>
        </p:nvSpPr>
        <p:spPr>
          <a:xfrm>
            <a:off x="457200" y="4041648"/>
            <a:ext cx="2926080" cy="228600"/>
          </a:xfrm>
        </p:spPr>
        <p:txBody>
          <a:bodyPr bIns="18288" anchor="b" anchorCtr="0"/>
          <a:lstStyle>
            <a:lvl1pPr>
              <a:spcBef>
                <a:spcPts val="0"/>
              </a:spcBef>
              <a:defRPr/>
            </a:lvl1pPr>
          </a:lstStyle>
          <a:p>
            <a:pPr lvl="0"/>
            <a:r>
              <a:rPr lang="en-US" dirty="0" smtClean="0"/>
              <a:t>Title</a:t>
            </a:r>
          </a:p>
        </p:txBody>
      </p:sp>
      <p:sp>
        <p:nvSpPr>
          <p:cNvPr id="2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731520"/>
            <a:ext cx="9144000" cy="338328"/>
          </a:xfrm>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3566160" y="1682496"/>
            <a:ext cx="603504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3566160" y="4361688"/>
            <a:ext cx="603504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3566160" y="1600200"/>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566160" y="4270248"/>
            <a:ext cx="603504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6" name="Content Placeholder 3"/>
          <p:cNvSpPr>
            <a:spLocks noGrp="1"/>
          </p:cNvSpPr>
          <p:nvPr>
            <p:ph sz="half" idx="22" hasCustomPrompt="1"/>
          </p:nvPr>
        </p:nvSpPr>
        <p:spPr>
          <a:xfrm>
            <a:off x="457200" y="1682496"/>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8" name="Content Placeholder 3"/>
          <p:cNvSpPr>
            <a:spLocks noGrp="1"/>
          </p:cNvSpPr>
          <p:nvPr>
            <p:ph sz="half" idx="24" hasCustomPrompt="1"/>
          </p:nvPr>
        </p:nvSpPr>
        <p:spPr>
          <a:xfrm>
            <a:off x="457200" y="4361688"/>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9" name="Straight Connector 38"/>
          <p:cNvCxnSpPr/>
          <p:nvPr userDrawn="1"/>
        </p:nvCxnSpPr>
        <p:spPr>
          <a:xfrm>
            <a:off x="45720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a:off x="457200" y="4270248"/>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857570"/>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Vertical Thirds - Sub">
    <p:spTree>
      <p:nvGrpSpPr>
        <p:cNvPr id="1" name=""/>
        <p:cNvGrpSpPr/>
        <p:nvPr/>
      </p:nvGrpSpPr>
      <p:grpSpPr>
        <a:xfrm>
          <a:off x="0" y="0"/>
          <a:ext cx="0" cy="0"/>
          <a:chOff x="0" y="0"/>
          <a:chExt cx="0" cy="0"/>
        </a:xfrm>
      </p:grpSpPr>
      <p:sp>
        <p:nvSpPr>
          <p:cNvPr id="26" name="Content Placeholder 3"/>
          <p:cNvSpPr>
            <a:spLocks noGrp="1"/>
          </p:cNvSpPr>
          <p:nvPr>
            <p:ph sz="half" idx="2" hasCustomPrompt="1"/>
          </p:nvPr>
        </p:nvSpPr>
        <p:spPr>
          <a:xfrm>
            <a:off x="457200" y="1609344"/>
            <a:ext cx="2926080" cy="228600"/>
          </a:xfrm>
        </p:spPr>
        <p:txBody>
          <a:bodyPr bIns="18288" anchor="b" anchorCtr="0"/>
          <a:lstStyle>
            <a:lvl1pPr>
              <a:spcBef>
                <a:spcPts val="0"/>
              </a:spcBef>
              <a:defRPr/>
            </a:lvl1pPr>
          </a:lstStyle>
          <a:p>
            <a:pPr lvl="0"/>
            <a:r>
              <a:rPr lang="en-US" dirty="0" smtClean="0"/>
              <a:t>Title</a:t>
            </a:r>
          </a:p>
        </p:txBody>
      </p:sp>
      <p:sp>
        <p:nvSpPr>
          <p:cNvPr id="29" name="Content Placeholder 3"/>
          <p:cNvSpPr>
            <a:spLocks noGrp="1"/>
          </p:cNvSpPr>
          <p:nvPr>
            <p:ph sz="half" idx="17" hasCustomPrompt="1"/>
          </p:nvPr>
        </p:nvSpPr>
        <p:spPr>
          <a:xfrm>
            <a:off x="3566160" y="1609344"/>
            <a:ext cx="2926080" cy="228600"/>
          </a:xfrm>
        </p:spPr>
        <p:txBody>
          <a:bodyPr bIns="18288" anchor="b" anchorCtr="0"/>
          <a:lstStyle>
            <a:lvl1pPr>
              <a:spcBef>
                <a:spcPts val="0"/>
              </a:spcBef>
              <a:defRPr/>
            </a:lvl1pPr>
          </a:lstStyle>
          <a:p>
            <a:pPr lvl="0"/>
            <a:r>
              <a:rPr lang="en-US" dirty="0" smtClean="0"/>
              <a:t>Title</a:t>
            </a:r>
          </a:p>
        </p:txBody>
      </p:sp>
      <p:sp>
        <p:nvSpPr>
          <p:cNvPr id="32" name="Content Placeholder 3"/>
          <p:cNvSpPr>
            <a:spLocks noGrp="1"/>
          </p:cNvSpPr>
          <p:nvPr>
            <p:ph sz="half" idx="21" hasCustomPrompt="1"/>
          </p:nvPr>
        </p:nvSpPr>
        <p:spPr>
          <a:xfrm>
            <a:off x="6675120" y="1609344"/>
            <a:ext cx="2926080" cy="228600"/>
          </a:xfrm>
        </p:spPr>
        <p:txBody>
          <a:bodyPr bIns="18288" anchor="b" anchorCtr="0"/>
          <a:lstStyle>
            <a:lvl1pPr>
              <a:spcBef>
                <a:spcPts val="0"/>
              </a:spcBef>
              <a:defRPr/>
            </a:lvl1pPr>
          </a:lstStyle>
          <a:p>
            <a:pPr lvl="0"/>
            <a:r>
              <a:rPr lang="en-US" dirty="0" smtClean="0"/>
              <a:t>Title</a:t>
            </a:r>
          </a:p>
        </p:txBody>
      </p:sp>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sp>
        <p:nvSpPr>
          <p:cNvPr id="27" name="Content Placeholder 3"/>
          <p:cNvSpPr>
            <a:spLocks noGrp="1"/>
          </p:cNvSpPr>
          <p:nvPr>
            <p:ph sz="half" idx="12" hasCustomPrompt="1"/>
          </p:nvPr>
        </p:nvSpPr>
        <p:spPr>
          <a:xfrm>
            <a:off x="457200" y="1920240"/>
            <a:ext cx="2926080" cy="4727448"/>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8" name="Straight Connector 27"/>
          <p:cNvCxnSpPr/>
          <p:nvPr userDrawn="1"/>
        </p:nvCxnSpPr>
        <p:spPr>
          <a:xfrm>
            <a:off x="45725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0" name="Content Placeholder 3"/>
          <p:cNvSpPr>
            <a:spLocks noGrp="1"/>
          </p:cNvSpPr>
          <p:nvPr>
            <p:ph sz="half" idx="18" hasCustomPrompt="1"/>
          </p:nvPr>
        </p:nvSpPr>
        <p:spPr>
          <a:xfrm>
            <a:off x="3566160" y="1920240"/>
            <a:ext cx="2926080" cy="4727448"/>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1" name="Straight Connector 30"/>
          <p:cNvCxnSpPr/>
          <p:nvPr userDrawn="1"/>
        </p:nvCxnSpPr>
        <p:spPr>
          <a:xfrm>
            <a:off x="356616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3" name="Content Placeholder 3"/>
          <p:cNvSpPr>
            <a:spLocks noGrp="1"/>
          </p:cNvSpPr>
          <p:nvPr>
            <p:ph sz="half" idx="22" hasCustomPrompt="1"/>
          </p:nvPr>
        </p:nvSpPr>
        <p:spPr>
          <a:xfrm>
            <a:off x="6675120" y="1920240"/>
            <a:ext cx="2926080" cy="4727448"/>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4" name="Straight Connector 33"/>
          <p:cNvCxnSpPr/>
          <p:nvPr userDrawn="1"/>
        </p:nvCxnSpPr>
        <p:spPr>
          <a:xfrm>
            <a:off x="667512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8765412"/>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Vertical Thirds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2926080" cy="228600"/>
          </a:xfrm>
        </p:spPr>
        <p:txBody>
          <a:bodyPr bIns="18288" anchor="b" anchorCtr="0"/>
          <a:lstStyle>
            <a:lvl1pPr>
              <a:spcBef>
                <a:spcPts val="0"/>
              </a:spcBef>
              <a:defRPr/>
            </a:lvl1pPr>
          </a:lstStyle>
          <a:p>
            <a:pPr lvl="0"/>
            <a:r>
              <a:rPr lang="en-US" dirty="0" smtClean="0"/>
              <a:t>Title</a:t>
            </a:r>
          </a:p>
        </p:txBody>
      </p:sp>
      <p:sp>
        <p:nvSpPr>
          <p:cNvPr id="29" name="Content Placeholder 3"/>
          <p:cNvSpPr>
            <a:spLocks noGrp="1"/>
          </p:cNvSpPr>
          <p:nvPr>
            <p:ph sz="half" idx="17" hasCustomPrompt="1"/>
          </p:nvPr>
        </p:nvSpPr>
        <p:spPr>
          <a:xfrm>
            <a:off x="3566160" y="1371600"/>
            <a:ext cx="2926080" cy="228600"/>
          </a:xfrm>
        </p:spPr>
        <p:txBody>
          <a:bodyPr bIns="18288" anchor="b" anchorCtr="0"/>
          <a:lstStyle>
            <a:lvl1pPr>
              <a:spcBef>
                <a:spcPts val="0"/>
              </a:spcBef>
              <a:defRPr/>
            </a:lvl1pPr>
          </a:lstStyle>
          <a:p>
            <a:pPr lvl="0"/>
            <a:r>
              <a:rPr lang="en-US" dirty="0" smtClean="0"/>
              <a:t>Title</a:t>
            </a:r>
          </a:p>
        </p:txBody>
      </p:sp>
      <p:sp>
        <p:nvSpPr>
          <p:cNvPr id="35" name="Content Placeholder 3"/>
          <p:cNvSpPr>
            <a:spLocks noGrp="1"/>
          </p:cNvSpPr>
          <p:nvPr>
            <p:ph sz="half" idx="21" hasCustomPrompt="1"/>
          </p:nvPr>
        </p:nvSpPr>
        <p:spPr>
          <a:xfrm>
            <a:off x="6675120" y="1371600"/>
            <a:ext cx="2926080" cy="228600"/>
          </a:xfrm>
        </p:spPr>
        <p:txBody>
          <a:bodyPr bIns="18288" anchor="b" anchorCtr="0"/>
          <a:lstStyle>
            <a:lvl1pPr>
              <a:spcBef>
                <a:spcPts val="0"/>
              </a:spcBef>
              <a:defRPr/>
            </a:lvl1pPr>
          </a:lstStyle>
          <a:p>
            <a:pPr lvl="0"/>
            <a:r>
              <a:rPr lang="en-US" dirty="0" smtClean="0"/>
              <a:t>Title</a:t>
            </a:r>
          </a:p>
        </p:txBody>
      </p:sp>
      <p:sp>
        <p:nvSpPr>
          <p:cNvPr id="2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731520"/>
            <a:ext cx="9144000" cy="338328"/>
          </a:xfrm>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292608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0" name="Content Placeholder 3"/>
          <p:cNvSpPr>
            <a:spLocks noGrp="1"/>
          </p:cNvSpPr>
          <p:nvPr>
            <p:ph sz="half" idx="18" hasCustomPrompt="1"/>
          </p:nvPr>
        </p:nvSpPr>
        <p:spPr>
          <a:xfrm>
            <a:off x="3566160" y="1682496"/>
            <a:ext cx="292608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3" name="Straight Connector 32"/>
          <p:cNvCxnSpPr/>
          <p:nvPr userDrawn="1"/>
        </p:nvCxnSpPr>
        <p:spPr>
          <a:xfrm>
            <a:off x="356616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6" name="Content Placeholder 3"/>
          <p:cNvSpPr>
            <a:spLocks noGrp="1"/>
          </p:cNvSpPr>
          <p:nvPr>
            <p:ph sz="half" idx="22" hasCustomPrompt="1"/>
          </p:nvPr>
        </p:nvSpPr>
        <p:spPr>
          <a:xfrm>
            <a:off x="6675120" y="1682496"/>
            <a:ext cx="2926080" cy="4965192"/>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9" name="Straight Connector 38"/>
          <p:cNvCxnSpPr/>
          <p:nvPr userDrawn="1"/>
        </p:nvCxnSpPr>
        <p:spPr>
          <a:xfrm>
            <a:off x="667512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8386802"/>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Horizontal Thirds - Sub">
    <p:spTree>
      <p:nvGrpSpPr>
        <p:cNvPr id="1" name=""/>
        <p:cNvGrpSpPr/>
        <p:nvPr/>
      </p:nvGrpSpPr>
      <p:grpSpPr>
        <a:xfrm>
          <a:off x="0" y="0"/>
          <a:ext cx="0" cy="0"/>
          <a:chOff x="0" y="0"/>
          <a:chExt cx="0" cy="0"/>
        </a:xfrm>
      </p:grpSpPr>
      <p:sp>
        <p:nvSpPr>
          <p:cNvPr id="26" name="Content Placeholder 3"/>
          <p:cNvSpPr>
            <a:spLocks noGrp="1"/>
          </p:cNvSpPr>
          <p:nvPr>
            <p:ph sz="half" idx="2" hasCustomPrompt="1"/>
          </p:nvPr>
        </p:nvSpPr>
        <p:spPr>
          <a:xfrm>
            <a:off x="457197" y="1609344"/>
            <a:ext cx="9144000" cy="228600"/>
          </a:xfrm>
        </p:spPr>
        <p:txBody>
          <a:bodyPr bIns="18288" anchor="b" anchorCtr="0"/>
          <a:lstStyle>
            <a:lvl1pPr>
              <a:spcBef>
                <a:spcPts val="0"/>
              </a:spcBef>
              <a:defRPr/>
            </a:lvl1pPr>
          </a:lstStyle>
          <a:p>
            <a:pPr lvl="0"/>
            <a:r>
              <a:rPr lang="en-US" dirty="0" smtClean="0"/>
              <a:t>Title</a:t>
            </a:r>
          </a:p>
        </p:txBody>
      </p:sp>
      <p:sp>
        <p:nvSpPr>
          <p:cNvPr id="29" name="Content Placeholder 3"/>
          <p:cNvSpPr>
            <a:spLocks noGrp="1"/>
          </p:cNvSpPr>
          <p:nvPr>
            <p:ph sz="half" idx="17" hasCustomPrompt="1"/>
          </p:nvPr>
        </p:nvSpPr>
        <p:spPr>
          <a:xfrm>
            <a:off x="457197" y="3310128"/>
            <a:ext cx="9144000" cy="228600"/>
          </a:xfrm>
        </p:spPr>
        <p:txBody>
          <a:bodyPr bIns="18288" anchor="b" anchorCtr="0"/>
          <a:lstStyle>
            <a:lvl1pPr>
              <a:spcBef>
                <a:spcPts val="0"/>
              </a:spcBef>
              <a:defRPr/>
            </a:lvl1pPr>
          </a:lstStyle>
          <a:p>
            <a:pPr lvl="0"/>
            <a:r>
              <a:rPr lang="en-US" dirty="0" smtClean="0"/>
              <a:t>Title</a:t>
            </a:r>
          </a:p>
        </p:txBody>
      </p:sp>
      <p:sp>
        <p:nvSpPr>
          <p:cNvPr id="32" name="Content Placeholder 3"/>
          <p:cNvSpPr>
            <a:spLocks noGrp="1"/>
          </p:cNvSpPr>
          <p:nvPr>
            <p:ph sz="half" idx="21" hasCustomPrompt="1"/>
          </p:nvPr>
        </p:nvSpPr>
        <p:spPr>
          <a:xfrm>
            <a:off x="457197" y="5010912"/>
            <a:ext cx="9144000" cy="228600"/>
          </a:xfrm>
        </p:spPr>
        <p:txBody>
          <a:bodyPr bIns="18288" anchor="b" anchorCtr="0"/>
          <a:lstStyle>
            <a:lvl1pPr>
              <a:spcBef>
                <a:spcPts val="0"/>
              </a:spcBef>
              <a:defRPr/>
            </a:lvl1pPr>
          </a:lstStyle>
          <a:p>
            <a:pPr lvl="0"/>
            <a:r>
              <a:rPr lang="en-US" dirty="0" smtClean="0"/>
              <a:t>Title</a:t>
            </a:r>
          </a:p>
        </p:txBody>
      </p:sp>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28" name="Straight Connector 27"/>
          <p:cNvCxnSpPr/>
          <p:nvPr userDrawn="1"/>
        </p:nvCxnSpPr>
        <p:spPr>
          <a:xfrm>
            <a:off x="457197" y="1837944"/>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a:off x="457197" y="3538728"/>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a:off x="457197" y="523951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9" name="Content Placeholder 3"/>
          <p:cNvSpPr>
            <a:spLocks noGrp="1"/>
          </p:cNvSpPr>
          <p:nvPr>
            <p:ph sz="half" idx="23" hasCustomPrompt="1"/>
          </p:nvPr>
        </p:nvSpPr>
        <p:spPr>
          <a:xfrm>
            <a:off x="457197" y="5303520"/>
            <a:ext cx="9144000" cy="1344168"/>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24" hasCustomPrompt="1"/>
          </p:nvPr>
        </p:nvSpPr>
        <p:spPr>
          <a:xfrm>
            <a:off x="457197" y="3602736"/>
            <a:ext cx="9144000" cy="1344168"/>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3"/>
          <p:cNvSpPr>
            <a:spLocks noGrp="1"/>
          </p:cNvSpPr>
          <p:nvPr>
            <p:ph sz="half" idx="25" hasCustomPrompt="1"/>
          </p:nvPr>
        </p:nvSpPr>
        <p:spPr>
          <a:xfrm>
            <a:off x="457197" y="1901952"/>
            <a:ext cx="9144000" cy="1344168"/>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56798873"/>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Horizontal Thirds - No Sub">
    <p:spTree>
      <p:nvGrpSpPr>
        <p:cNvPr id="1" name=""/>
        <p:cNvGrpSpPr/>
        <p:nvPr/>
      </p:nvGrpSpPr>
      <p:grpSpPr>
        <a:xfrm>
          <a:off x="0" y="0"/>
          <a:ext cx="0" cy="0"/>
          <a:chOff x="0" y="0"/>
          <a:chExt cx="0" cy="0"/>
        </a:xfrm>
      </p:grpSpPr>
      <p:sp>
        <p:nvSpPr>
          <p:cNvPr id="26" name="Content Placeholder 3"/>
          <p:cNvSpPr>
            <a:spLocks noGrp="1"/>
          </p:cNvSpPr>
          <p:nvPr>
            <p:ph sz="half" idx="2" hasCustomPrompt="1"/>
          </p:nvPr>
        </p:nvSpPr>
        <p:spPr>
          <a:xfrm>
            <a:off x="457198" y="1371600"/>
            <a:ext cx="9144000" cy="228600"/>
          </a:xfrm>
        </p:spPr>
        <p:txBody>
          <a:bodyPr bIns="18288" anchor="b" anchorCtr="0"/>
          <a:lstStyle>
            <a:lvl1pPr>
              <a:spcBef>
                <a:spcPts val="0"/>
              </a:spcBef>
              <a:defRPr/>
            </a:lvl1pPr>
          </a:lstStyle>
          <a:p>
            <a:pPr lvl="0"/>
            <a:r>
              <a:rPr lang="en-US" dirty="0" smtClean="0"/>
              <a:t>Title</a:t>
            </a:r>
          </a:p>
        </p:txBody>
      </p:sp>
      <p:sp>
        <p:nvSpPr>
          <p:cNvPr id="29" name="Content Placeholder 3"/>
          <p:cNvSpPr>
            <a:spLocks noGrp="1"/>
          </p:cNvSpPr>
          <p:nvPr>
            <p:ph sz="half" idx="17" hasCustomPrompt="1"/>
          </p:nvPr>
        </p:nvSpPr>
        <p:spPr>
          <a:xfrm>
            <a:off x="457198" y="3154680"/>
            <a:ext cx="9144000" cy="228600"/>
          </a:xfrm>
        </p:spPr>
        <p:txBody>
          <a:bodyPr bIns="18288" anchor="b" anchorCtr="0"/>
          <a:lstStyle>
            <a:lvl1pPr>
              <a:spcBef>
                <a:spcPts val="0"/>
              </a:spcBef>
              <a:defRPr/>
            </a:lvl1pPr>
          </a:lstStyle>
          <a:p>
            <a:pPr lvl="0"/>
            <a:r>
              <a:rPr lang="en-US" dirty="0" smtClean="0"/>
              <a:t>Title</a:t>
            </a:r>
          </a:p>
        </p:txBody>
      </p:sp>
      <p:sp>
        <p:nvSpPr>
          <p:cNvPr id="32" name="Content Placeholder 3"/>
          <p:cNvSpPr>
            <a:spLocks noGrp="1"/>
          </p:cNvSpPr>
          <p:nvPr>
            <p:ph sz="half" idx="21" hasCustomPrompt="1"/>
          </p:nvPr>
        </p:nvSpPr>
        <p:spPr>
          <a:xfrm>
            <a:off x="457198" y="4937760"/>
            <a:ext cx="9144000" cy="228600"/>
          </a:xfrm>
        </p:spPr>
        <p:txBody>
          <a:bodyPr bIns="18288" anchor="b" anchorCtr="0"/>
          <a:lstStyle>
            <a:lvl1pPr>
              <a:spcBef>
                <a:spcPts val="0"/>
              </a:spcBef>
              <a:defRPr/>
            </a:lvl1pPr>
          </a:lstStyle>
          <a:p>
            <a:pPr lvl="0"/>
            <a:r>
              <a:rPr lang="en-US" dirty="0" smtClean="0"/>
              <a:t>Title</a:t>
            </a:r>
          </a:p>
        </p:txBody>
      </p:sp>
      <p:sp>
        <p:nvSpPr>
          <p:cNvPr id="20"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28" name="Straight Connector 27"/>
          <p:cNvCxnSpPr/>
          <p:nvPr userDrawn="1"/>
        </p:nvCxnSpPr>
        <p:spPr>
          <a:xfrm>
            <a:off x="457201" y="1600200"/>
            <a:ext cx="914399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a:off x="457201" y="3383280"/>
            <a:ext cx="914399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a:off x="457201" y="5166360"/>
            <a:ext cx="914399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9" name="Content Placeholder 3"/>
          <p:cNvSpPr>
            <a:spLocks noGrp="1"/>
          </p:cNvSpPr>
          <p:nvPr>
            <p:ph sz="half" idx="23" hasCustomPrompt="1"/>
          </p:nvPr>
        </p:nvSpPr>
        <p:spPr>
          <a:xfrm>
            <a:off x="457197" y="5239512"/>
            <a:ext cx="9144000" cy="1408176"/>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24" hasCustomPrompt="1"/>
          </p:nvPr>
        </p:nvSpPr>
        <p:spPr>
          <a:xfrm>
            <a:off x="465256" y="3456432"/>
            <a:ext cx="9144000" cy="1408176"/>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3"/>
          <p:cNvSpPr>
            <a:spLocks noGrp="1"/>
          </p:cNvSpPr>
          <p:nvPr>
            <p:ph sz="half" idx="25" hasCustomPrompt="1"/>
          </p:nvPr>
        </p:nvSpPr>
        <p:spPr>
          <a:xfrm>
            <a:off x="457197" y="1673352"/>
            <a:ext cx="9144000" cy="1408176"/>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3005472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ixths - Sub">
    <p:spTree>
      <p:nvGrpSpPr>
        <p:cNvPr id="1" name=""/>
        <p:cNvGrpSpPr/>
        <p:nvPr/>
      </p:nvGrpSpPr>
      <p:grpSpPr>
        <a:xfrm>
          <a:off x="0" y="0"/>
          <a:ext cx="0" cy="0"/>
          <a:chOff x="0" y="0"/>
          <a:chExt cx="0" cy="0"/>
        </a:xfrm>
      </p:grpSpPr>
      <p:sp>
        <p:nvSpPr>
          <p:cNvPr id="5" name="Do not remove" hidden="1"/>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Page Title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a:lvl1pPr>
          </a:lstStyle>
          <a:p>
            <a:pPr lvl="0"/>
            <a:r>
              <a:rPr lang="en-US" dirty="0" smtClean="0"/>
              <a:t>Subtitle</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2" name="Content Placeholder 3"/>
          <p:cNvSpPr>
            <a:spLocks noGrp="1"/>
          </p:cNvSpPr>
          <p:nvPr>
            <p:ph sz="half" idx="13" hasCustomPrompt="1"/>
          </p:nvPr>
        </p:nvSpPr>
        <p:spPr>
          <a:xfrm>
            <a:off x="457197" y="1609344"/>
            <a:ext cx="2926080" cy="228600"/>
          </a:xfrm>
        </p:spPr>
        <p:txBody>
          <a:bodyPr bIns="18288" anchor="b" anchorCtr="0"/>
          <a:lstStyle>
            <a:lvl1pPr>
              <a:spcBef>
                <a:spcPts val="0"/>
              </a:spcBef>
              <a:defRPr/>
            </a:lvl1pPr>
          </a:lstStyle>
          <a:p>
            <a:pPr lvl="0"/>
            <a:r>
              <a:rPr lang="en-US" dirty="0" smtClean="0"/>
              <a:t>Title</a:t>
            </a:r>
          </a:p>
        </p:txBody>
      </p:sp>
      <p:sp>
        <p:nvSpPr>
          <p:cNvPr id="13" name="Content Placeholder 3"/>
          <p:cNvSpPr>
            <a:spLocks noGrp="1"/>
          </p:cNvSpPr>
          <p:nvPr>
            <p:ph sz="half" idx="14" hasCustomPrompt="1"/>
          </p:nvPr>
        </p:nvSpPr>
        <p:spPr>
          <a:xfrm>
            <a:off x="457197" y="192024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3"/>
          <p:cNvSpPr>
            <a:spLocks noGrp="1"/>
          </p:cNvSpPr>
          <p:nvPr>
            <p:ph sz="half" idx="18" hasCustomPrompt="1"/>
          </p:nvPr>
        </p:nvSpPr>
        <p:spPr>
          <a:xfrm>
            <a:off x="457197" y="448056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10" name="Straight Connector 9"/>
          <p:cNvCxnSpPr/>
          <p:nvPr/>
        </p:nvCxnSpPr>
        <p:spPr>
          <a:xfrm>
            <a:off x="457197"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3"/>
          <p:cNvSpPr>
            <a:spLocks noGrp="1"/>
          </p:cNvSpPr>
          <p:nvPr>
            <p:ph sz="half" idx="17" hasCustomPrompt="1"/>
          </p:nvPr>
        </p:nvSpPr>
        <p:spPr>
          <a:xfrm>
            <a:off x="457197" y="4169664"/>
            <a:ext cx="2926080" cy="228600"/>
          </a:xfrm>
        </p:spPr>
        <p:txBody>
          <a:bodyPr bIns="18288" anchor="b" anchorCtr="0"/>
          <a:lstStyle>
            <a:lvl1pPr>
              <a:spcBef>
                <a:spcPts val="0"/>
              </a:spcBef>
              <a:defRPr/>
            </a:lvl1pPr>
          </a:lstStyle>
          <a:p>
            <a:pPr lvl="0"/>
            <a:r>
              <a:rPr lang="en-US" dirty="0" smtClean="0"/>
              <a:t>Title</a:t>
            </a:r>
          </a:p>
        </p:txBody>
      </p:sp>
      <p:cxnSp>
        <p:nvCxnSpPr>
          <p:cNvPr id="17" name="Straight Connector 16"/>
          <p:cNvCxnSpPr/>
          <p:nvPr userDrawn="1"/>
        </p:nvCxnSpPr>
        <p:spPr>
          <a:xfrm>
            <a:off x="457197" y="439826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1" name="Content Placeholder 3"/>
          <p:cNvSpPr>
            <a:spLocks noGrp="1"/>
          </p:cNvSpPr>
          <p:nvPr>
            <p:ph sz="half" idx="19" hasCustomPrompt="1"/>
          </p:nvPr>
        </p:nvSpPr>
        <p:spPr>
          <a:xfrm>
            <a:off x="3566160" y="1609344"/>
            <a:ext cx="2926080" cy="228600"/>
          </a:xfrm>
        </p:spPr>
        <p:txBody>
          <a:bodyPr bIns="18288" anchor="b" anchorCtr="0"/>
          <a:lstStyle>
            <a:lvl1pPr>
              <a:spcBef>
                <a:spcPts val="0"/>
              </a:spcBef>
              <a:defRPr/>
            </a:lvl1pPr>
          </a:lstStyle>
          <a:p>
            <a:pPr lvl="0"/>
            <a:r>
              <a:rPr lang="en-US" dirty="0" smtClean="0"/>
              <a:t>Title</a:t>
            </a:r>
          </a:p>
        </p:txBody>
      </p:sp>
      <p:sp>
        <p:nvSpPr>
          <p:cNvPr id="23" name="Content Placeholder 3"/>
          <p:cNvSpPr>
            <a:spLocks noGrp="1"/>
          </p:cNvSpPr>
          <p:nvPr>
            <p:ph sz="half" idx="20" hasCustomPrompt="1"/>
          </p:nvPr>
        </p:nvSpPr>
        <p:spPr>
          <a:xfrm>
            <a:off x="3566160" y="192024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4" name="Straight Connector 23"/>
          <p:cNvCxnSpPr/>
          <p:nvPr userDrawn="1"/>
        </p:nvCxnSpPr>
        <p:spPr>
          <a:xfrm>
            <a:off x="356616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5" name="Content Placeholder 3"/>
          <p:cNvSpPr>
            <a:spLocks noGrp="1"/>
          </p:cNvSpPr>
          <p:nvPr>
            <p:ph sz="half" idx="21" hasCustomPrompt="1"/>
          </p:nvPr>
        </p:nvSpPr>
        <p:spPr>
          <a:xfrm>
            <a:off x="6675120" y="1609344"/>
            <a:ext cx="2926080" cy="228600"/>
          </a:xfrm>
        </p:spPr>
        <p:txBody>
          <a:bodyPr bIns="18288" anchor="b" anchorCtr="0"/>
          <a:lstStyle>
            <a:lvl1pPr>
              <a:spcBef>
                <a:spcPts val="0"/>
              </a:spcBef>
              <a:defRPr/>
            </a:lvl1pPr>
          </a:lstStyle>
          <a:p>
            <a:pPr lvl="0"/>
            <a:r>
              <a:rPr lang="en-US" dirty="0" smtClean="0"/>
              <a:t>Title</a:t>
            </a:r>
          </a:p>
        </p:txBody>
      </p:sp>
      <p:sp>
        <p:nvSpPr>
          <p:cNvPr id="26" name="Content Placeholder 3"/>
          <p:cNvSpPr>
            <a:spLocks noGrp="1"/>
          </p:cNvSpPr>
          <p:nvPr>
            <p:ph sz="half" idx="22" hasCustomPrompt="1"/>
          </p:nvPr>
        </p:nvSpPr>
        <p:spPr>
          <a:xfrm>
            <a:off x="6675120" y="192024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7" name="Straight Connector 26"/>
          <p:cNvCxnSpPr/>
          <p:nvPr userDrawn="1"/>
        </p:nvCxnSpPr>
        <p:spPr>
          <a:xfrm>
            <a:off x="6675120" y="183794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8" name="Content Placeholder 3"/>
          <p:cNvSpPr>
            <a:spLocks noGrp="1"/>
          </p:cNvSpPr>
          <p:nvPr>
            <p:ph sz="half" idx="23" hasCustomPrompt="1"/>
          </p:nvPr>
        </p:nvSpPr>
        <p:spPr>
          <a:xfrm>
            <a:off x="3566160" y="448056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9" name="Content Placeholder 3"/>
          <p:cNvSpPr>
            <a:spLocks noGrp="1"/>
          </p:cNvSpPr>
          <p:nvPr>
            <p:ph sz="half" idx="24" hasCustomPrompt="1"/>
          </p:nvPr>
        </p:nvSpPr>
        <p:spPr>
          <a:xfrm>
            <a:off x="3566160" y="4169664"/>
            <a:ext cx="2926080" cy="228600"/>
          </a:xfrm>
        </p:spPr>
        <p:txBody>
          <a:bodyPr bIns="18288" anchor="b" anchorCtr="0"/>
          <a:lstStyle>
            <a:lvl1pPr>
              <a:spcBef>
                <a:spcPts val="0"/>
              </a:spcBef>
              <a:defRPr/>
            </a:lvl1pPr>
          </a:lstStyle>
          <a:p>
            <a:pPr lvl="0"/>
            <a:r>
              <a:rPr lang="en-US" dirty="0" smtClean="0"/>
              <a:t>Title</a:t>
            </a:r>
          </a:p>
        </p:txBody>
      </p:sp>
      <p:cxnSp>
        <p:nvCxnSpPr>
          <p:cNvPr id="30" name="Straight Connector 29"/>
          <p:cNvCxnSpPr/>
          <p:nvPr userDrawn="1"/>
        </p:nvCxnSpPr>
        <p:spPr>
          <a:xfrm>
            <a:off x="3566160" y="439826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1" name="Content Placeholder 3"/>
          <p:cNvSpPr>
            <a:spLocks noGrp="1"/>
          </p:cNvSpPr>
          <p:nvPr>
            <p:ph sz="half" idx="25" hasCustomPrompt="1"/>
          </p:nvPr>
        </p:nvSpPr>
        <p:spPr>
          <a:xfrm>
            <a:off x="6675120" y="4480560"/>
            <a:ext cx="2926080" cy="219456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Content Placeholder 3"/>
          <p:cNvSpPr>
            <a:spLocks noGrp="1"/>
          </p:cNvSpPr>
          <p:nvPr>
            <p:ph sz="half" idx="26" hasCustomPrompt="1"/>
          </p:nvPr>
        </p:nvSpPr>
        <p:spPr>
          <a:xfrm>
            <a:off x="6675120" y="4169664"/>
            <a:ext cx="2926080" cy="228600"/>
          </a:xfrm>
        </p:spPr>
        <p:txBody>
          <a:bodyPr bIns="18288" anchor="b" anchorCtr="0"/>
          <a:lstStyle>
            <a:lvl1pPr>
              <a:spcBef>
                <a:spcPts val="0"/>
              </a:spcBef>
              <a:defRPr/>
            </a:lvl1pPr>
          </a:lstStyle>
          <a:p>
            <a:pPr lvl="0"/>
            <a:r>
              <a:rPr lang="en-US" dirty="0" smtClean="0"/>
              <a:t>Title</a:t>
            </a:r>
          </a:p>
        </p:txBody>
      </p:sp>
      <p:cxnSp>
        <p:nvCxnSpPr>
          <p:cNvPr id="33" name="Straight Connector 32"/>
          <p:cNvCxnSpPr/>
          <p:nvPr userDrawn="1"/>
        </p:nvCxnSpPr>
        <p:spPr>
          <a:xfrm>
            <a:off x="6675120" y="4398264"/>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939004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ixths - No Sub">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57200" y="1371600"/>
            <a:ext cx="2926080" cy="228600"/>
          </a:xfrm>
        </p:spPr>
        <p:txBody>
          <a:bodyPr bIns="18288" anchor="b" anchorCtr="0"/>
          <a:lstStyle>
            <a:lvl1pPr>
              <a:spcBef>
                <a:spcPts val="0"/>
              </a:spcBef>
              <a:defRPr/>
            </a:lvl1pPr>
          </a:lstStyle>
          <a:p>
            <a:pPr lvl="0"/>
            <a:r>
              <a:rPr lang="en-US" dirty="0" smtClean="0"/>
              <a:t>Title</a:t>
            </a:r>
          </a:p>
        </p:txBody>
      </p:sp>
      <p:sp>
        <p:nvSpPr>
          <p:cNvPr id="15" name="Content Placeholder 3"/>
          <p:cNvSpPr>
            <a:spLocks noGrp="1"/>
          </p:cNvSpPr>
          <p:nvPr>
            <p:ph sz="half" idx="15" hasCustomPrompt="1"/>
          </p:nvPr>
        </p:nvSpPr>
        <p:spPr>
          <a:xfrm>
            <a:off x="457200" y="4041648"/>
            <a:ext cx="2926080" cy="228600"/>
          </a:xfrm>
        </p:spPr>
        <p:txBody>
          <a:bodyPr bIns="18288" anchor="b" anchorCtr="0"/>
          <a:lstStyle>
            <a:lvl1pPr>
              <a:spcBef>
                <a:spcPts val="0"/>
              </a:spcBef>
              <a:defRPr/>
            </a:lvl1pPr>
          </a:lstStyle>
          <a:p>
            <a:pPr lvl="0"/>
            <a:r>
              <a:rPr lang="en-US" dirty="0" smtClean="0"/>
              <a:t>Title</a:t>
            </a:r>
          </a:p>
        </p:txBody>
      </p:sp>
      <p:sp>
        <p:nvSpPr>
          <p:cNvPr id="29" name="Content Placeholder 3"/>
          <p:cNvSpPr>
            <a:spLocks noGrp="1"/>
          </p:cNvSpPr>
          <p:nvPr>
            <p:ph sz="half" idx="17" hasCustomPrompt="1"/>
          </p:nvPr>
        </p:nvSpPr>
        <p:spPr>
          <a:xfrm>
            <a:off x="3566160" y="1371600"/>
            <a:ext cx="2926080" cy="228600"/>
          </a:xfrm>
        </p:spPr>
        <p:txBody>
          <a:bodyPr bIns="18288" anchor="b" anchorCtr="0"/>
          <a:lstStyle>
            <a:lvl1pPr>
              <a:spcBef>
                <a:spcPts val="0"/>
              </a:spcBef>
              <a:defRPr/>
            </a:lvl1pPr>
          </a:lstStyle>
          <a:p>
            <a:pPr lvl="0"/>
            <a:r>
              <a:rPr lang="en-US" dirty="0" smtClean="0"/>
              <a:t>Title</a:t>
            </a:r>
          </a:p>
        </p:txBody>
      </p:sp>
      <p:sp>
        <p:nvSpPr>
          <p:cNvPr id="31" name="Content Placeholder 3"/>
          <p:cNvSpPr>
            <a:spLocks noGrp="1"/>
          </p:cNvSpPr>
          <p:nvPr>
            <p:ph sz="half" idx="19" hasCustomPrompt="1"/>
          </p:nvPr>
        </p:nvSpPr>
        <p:spPr>
          <a:xfrm>
            <a:off x="3566160" y="4041648"/>
            <a:ext cx="2926080" cy="228600"/>
          </a:xfrm>
        </p:spPr>
        <p:txBody>
          <a:bodyPr bIns="18288" anchor="b" anchorCtr="0"/>
          <a:lstStyle>
            <a:lvl1pPr>
              <a:spcBef>
                <a:spcPts val="0"/>
              </a:spcBef>
              <a:defRPr/>
            </a:lvl1pPr>
          </a:lstStyle>
          <a:p>
            <a:pPr lvl="0"/>
            <a:r>
              <a:rPr lang="en-US" dirty="0" smtClean="0"/>
              <a:t>Title</a:t>
            </a:r>
          </a:p>
        </p:txBody>
      </p:sp>
      <p:sp>
        <p:nvSpPr>
          <p:cNvPr id="35" name="Content Placeholder 3"/>
          <p:cNvSpPr>
            <a:spLocks noGrp="1"/>
          </p:cNvSpPr>
          <p:nvPr>
            <p:ph sz="half" idx="21" hasCustomPrompt="1"/>
          </p:nvPr>
        </p:nvSpPr>
        <p:spPr>
          <a:xfrm>
            <a:off x="6675120" y="1371600"/>
            <a:ext cx="2926080" cy="228600"/>
          </a:xfrm>
        </p:spPr>
        <p:txBody>
          <a:bodyPr bIns="18288" anchor="b" anchorCtr="0"/>
          <a:lstStyle>
            <a:lvl1pPr>
              <a:spcBef>
                <a:spcPts val="0"/>
              </a:spcBef>
              <a:defRPr/>
            </a:lvl1pPr>
          </a:lstStyle>
          <a:p>
            <a:pPr lvl="0"/>
            <a:r>
              <a:rPr lang="en-US" dirty="0" smtClean="0"/>
              <a:t>Title</a:t>
            </a:r>
          </a:p>
        </p:txBody>
      </p:sp>
      <p:sp>
        <p:nvSpPr>
          <p:cNvPr id="37" name="Content Placeholder 3"/>
          <p:cNvSpPr>
            <a:spLocks noGrp="1"/>
          </p:cNvSpPr>
          <p:nvPr>
            <p:ph sz="half" idx="23" hasCustomPrompt="1"/>
          </p:nvPr>
        </p:nvSpPr>
        <p:spPr>
          <a:xfrm>
            <a:off x="6675120" y="4041648"/>
            <a:ext cx="2926080" cy="228600"/>
          </a:xfrm>
        </p:spPr>
        <p:txBody>
          <a:bodyPr bIns="18288" anchor="b" anchorCtr="0"/>
          <a:lstStyle>
            <a:lvl1pPr>
              <a:spcBef>
                <a:spcPts val="0"/>
              </a:spcBef>
              <a:defRPr/>
            </a:lvl1pPr>
          </a:lstStyle>
          <a:p>
            <a:pPr lvl="0"/>
            <a:r>
              <a:rPr lang="en-US" dirty="0" smtClean="0"/>
              <a:t>Title</a:t>
            </a:r>
          </a:p>
        </p:txBody>
      </p:sp>
      <p:sp>
        <p:nvSpPr>
          <p:cNvPr id="2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731520"/>
            <a:ext cx="9144000" cy="338328"/>
          </a:xfrm>
        </p:spPr>
        <p:txBody>
          <a:bodyPr/>
          <a:lstStyle>
            <a:lvl1pPr>
              <a:defRPr/>
            </a:lvl1pPr>
          </a:lstStyle>
          <a:p>
            <a:r>
              <a:rPr lang="en-US" dirty="0" smtClean="0"/>
              <a:t>Page Title</a:t>
            </a:r>
            <a:endParaRPr lang="en-US" dirty="0"/>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11" name="Content Placeholder 3"/>
          <p:cNvSpPr>
            <a:spLocks noGrp="1"/>
          </p:cNvSpPr>
          <p:nvPr>
            <p:ph sz="half" idx="12" hasCustomPrompt="1"/>
          </p:nvPr>
        </p:nvSpPr>
        <p:spPr>
          <a:xfrm>
            <a:off x="457200" y="1682496"/>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3"/>
          <p:cNvSpPr>
            <a:spLocks noGrp="1"/>
          </p:cNvSpPr>
          <p:nvPr>
            <p:ph sz="half" idx="16" hasCustomPrompt="1"/>
          </p:nvPr>
        </p:nvSpPr>
        <p:spPr>
          <a:xfrm>
            <a:off x="457200" y="4361688"/>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cxnSp>
        <p:nvCxnSpPr>
          <p:cNvPr id="7" name="Straight Connector 6"/>
          <p:cNvCxnSpPr/>
          <p:nvPr/>
        </p:nvCxnSpPr>
        <p:spPr>
          <a:xfrm>
            <a:off x="45725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57200" y="4270248"/>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0" name="Content Placeholder 3"/>
          <p:cNvSpPr>
            <a:spLocks noGrp="1"/>
          </p:cNvSpPr>
          <p:nvPr>
            <p:ph sz="half" idx="18" hasCustomPrompt="1"/>
          </p:nvPr>
        </p:nvSpPr>
        <p:spPr>
          <a:xfrm>
            <a:off x="3566160" y="1682496"/>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Content Placeholder 3"/>
          <p:cNvSpPr>
            <a:spLocks noGrp="1"/>
          </p:cNvSpPr>
          <p:nvPr>
            <p:ph sz="half" idx="20" hasCustomPrompt="1"/>
          </p:nvPr>
        </p:nvSpPr>
        <p:spPr>
          <a:xfrm>
            <a:off x="3566160" y="4361688"/>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3" name="Straight Connector 32"/>
          <p:cNvCxnSpPr/>
          <p:nvPr userDrawn="1"/>
        </p:nvCxnSpPr>
        <p:spPr>
          <a:xfrm>
            <a:off x="356616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a:off x="3566160" y="4270248"/>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6" name="Content Placeholder 3"/>
          <p:cNvSpPr>
            <a:spLocks noGrp="1"/>
          </p:cNvSpPr>
          <p:nvPr>
            <p:ph sz="half" idx="22" hasCustomPrompt="1"/>
          </p:nvPr>
        </p:nvSpPr>
        <p:spPr>
          <a:xfrm>
            <a:off x="6675120" y="1682496"/>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8" name="Content Placeholder 3"/>
          <p:cNvSpPr>
            <a:spLocks noGrp="1"/>
          </p:cNvSpPr>
          <p:nvPr>
            <p:ph sz="half" idx="24" hasCustomPrompt="1"/>
          </p:nvPr>
        </p:nvSpPr>
        <p:spPr>
          <a:xfrm>
            <a:off x="6675120" y="4361688"/>
            <a:ext cx="2926080" cy="2286000"/>
          </a:xfrm>
        </p:spPr>
        <p:txBody>
          <a:bodyPr/>
          <a:lstStyle>
            <a:lvl1pPr>
              <a:defRPr/>
            </a:lvl1pPr>
          </a:lstStyle>
          <a:p>
            <a:pPr lvl="0"/>
            <a:r>
              <a:rPr lang="en-US" dirty="0" smtClean="0"/>
              <a:t>Level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9" name="Straight Connector 38"/>
          <p:cNvCxnSpPr/>
          <p:nvPr userDrawn="1"/>
        </p:nvCxnSpPr>
        <p:spPr>
          <a:xfrm>
            <a:off x="6675120" y="1600200"/>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a:off x="6675120" y="4270248"/>
            <a:ext cx="2926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2344562"/>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Bio Page">
    <p:spTree>
      <p:nvGrpSpPr>
        <p:cNvPr id="1" name=""/>
        <p:cNvGrpSpPr/>
        <p:nvPr/>
      </p:nvGrpSpPr>
      <p:grpSpPr>
        <a:xfrm>
          <a:off x="0" y="0"/>
          <a:ext cx="0" cy="0"/>
          <a:chOff x="0" y="0"/>
          <a:chExt cx="0" cy="0"/>
        </a:xfrm>
      </p:grpSpPr>
      <p:sp>
        <p:nvSpPr>
          <p:cNvPr id="24"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Employee Name</a:t>
            </a:r>
            <a:endParaRPr lang="en-US" dirty="0"/>
          </a:p>
        </p:txBody>
      </p:sp>
      <p:sp>
        <p:nvSpPr>
          <p:cNvPr id="3" name="Content Placeholder 2"/>
          <p:cNvSpPr>
            <a:spLocks noGrp="1"/>
          </p:cNvSpPr>
          <p:nvPr>
            <p:ph sz="half" idx="1" hasCustomPrompt="1"/>
          </p:nvPr>
        </p:nvSpPr>
        <p:spPr>
          <a:xfrm>
            <a:off x="457197" y="1124712"/>
            <a:ext cx="9144000" cy="429768"/>
          </a:xfrm>
        </p:spPr>
        <p:txBody>
          <a:bodyPr/>
          <a:lstStyle>
            <a:lvl1pPr>
              <a:defRPr baseline="0"/>
            </a:lvl1pPr>
          </a:lstStyle>
          <a:p>
            <a:pPr lvl="0"/>
            <a:r>
              <a:rPr lang="en-US" dirty="0" smtClean="0"/>
              <a:t>Employee Title</a:t>
            </a:r>
          </a:p>
        </p:txBody>
      </p:sp>
      <p:sp>
        <p:nvSpPr>
          <p:cNvPr id="4" name="Content Placeholder 3"/>
          <p:cNvSpPr>
            <a:spLocks noGrp="1"/>
          </p:cNvSpPr>
          <p:nvPr>
            <p:ph sz="half" idx="2" hasCustomPrompt="1"/>
          </p:nvPr>
        </p:nvSpPr>
        <p:spPr>
          <a:xfrm>
            <a:off x="2158409" y="1737360"/>
            <a:ext cx="7442791" cy="546328"/>
          </a:xfrm>
        </p:spPr>
        <p:txBody>
          <a:bodyPr/>
          <a:lstStyle>
            <a:lvl1pPr>
              <a:spcBef>
                <a:spcPts val="400"/>
              </a:spcBef>
              <a:spcAft>
                <a:spcPts val="0"/>
              </a:spcAft>
              <a:defRPr sz="1200" b="1" baseline="0">
                <a:solidFill>
                  <a:schemeClr val="tx2"/>
                </a:solidFill>
              </a:defRPr>
            </a:lvl1pPr>
          </a:lstStyle>
          <a:p>
            <a:pPr lvl="0"/>
            <a:r>
              <a:rPr lang="en-US" dirty="0" smtClean="0"/>
              <a:t>Tel: +1 000 000-0000</a:t>
            </a:r>
          </a:p>
          <a:p>
            <a:pPr lvl="0"/>
            <a:r>
              <a:rPr lang="en-US" dirty="0" smtClean="0"/>
              <a:t>Email: xxx.x.xxx@pjc.com</a:t>
            </a:r>
          </a:p>
        </p:txBody>
      </p:sp>
      <p:sp>
        <p:nvSpPr>
          <p:cNvPr id="8" name="Slide Number Placeholder 7"/>
          <p:cNvSpPr>
            <a:spLocks noGrp="1"/>
          </p:cNvSpPr>
          <p:nvPr>
            <p:ph type="sldNum" sz="quarter" idx="10"/>
          </p:nvPr>
        </p:nvSpPr>
        <p:spPr/>
        <p:txBody>
          <a:bodyPr/>
          <a:lstStyle/>
          <a:p>
            <a:fld id="{51731F98-0244-4A1B-8CD0-397E875BBBE4}" type="slidenum">
              <a:rPr lang="en-US" smtClean="0"/>
              <a:t>‹#›</a:t>
            </a:fld>
            <a:endParaRPr lang="en-US"/>
          </a:p>
        </p:txBody>
      </p:sp>
      <p:sp>
        <p:nvSpPr>
          <p:cNvPr id="23" name="Content Placeholder 3"/>
          <p:cNvSpPr>
            <a:spLocks noGrp="1"/>
          </p:cNvSpPr>
          <p:nvPr>
            <p:ph sz="half" idx="11" hasCustomPrompt="1"/>
          </p:nvPr>
        </p:nvSpPr>
        <p:spPr>
          <a:xfrm>
            <a:off x="457200" y="6720840"/>
            <a:ext cx="4572000" cy="365760"/>
          </a:xfrm>
        </p:spPr>
        <p:txBody>
          <a:bodyPr anchor="b">
            <a:noAutofit/>
          </a:bodyPr>
          <a:lstStyle>
            <a:lvl1pPr>
              <a:spcBef>
                <a:spcPts val="0"/>
              </a:spcBef>
              <a:spcAft>
                <a:spcPts val="0"/>
              </a:spcAft>
              <a:defRPr sz="700" b="0">
                <a:solidFill>
                  <a:schemeClr val="tx2"/>
                </a:solidFill>
              </a:defRPr>
            </a:lvl1pPr>
            <a:lvl2pPr>
              <a:defRPr sz="700"/>
            </a:lvl2pPr>
            <a:lvl3pPr>
              <a:defRPr sz="700"/>
            </a:lvl3pPr>
            <a:lvl4pPr>
              <a:defRPr sz="700"/>
            </a:lvl4pPr>
            <a:lvl5pPr>
              <a:defRPr sz="700"/>
            </a:lvl5pPr>
          </a:lstStyle>
          <a:p>
            <a:pPr lvl="0"/>
            <a:r>
              <a:rPr lang="en-US" dirty="0" smtClean="0"/>
              <a:t>Footnotes and sources go here</a:t>
            </a:r>
            <a:endParaRPr lang="en-US" dirty="0"/>
          </a:p>
        </p:txBody>
      </p:sp>
      <p:sp>
        <p:nvSpPr>
          <p:cNvPr id="6" name="Picture Placeholder 5"/>
          <p:cNvSpPr>
            <a:spLocks noGrp="1"/>
          </p:cNvSpPr>
          <p:nvPr>
            <p:ph type="pic" sz="quarter" idx="13"/>
          </p:nvPr>
        </p:nvSpPr>
        <p:spPr>
          <a:xfrm>
            <a:off x="457200" y="1737360"/>
            <a:ext cx="1600200" cy="1984248"/>
          </a:xfrm>
        </p:spPr>
        <p:txBody>
          <a:bodyPr/>
          <a:lstStyle/>
          <a:p>
            <a:r>
              <a:rPr lang="en-US" smtClean="0"/>
              <a:t>Click icon to add picture</a:t>
            </a:r>
            <a:endParaRPr lang="en-US"/>
          </a:p>
        </p:txBody>
      </p:sp>
      <p:sp>
        <p:nvSpPr>
          <p:cNvPr id="11" name="Content Placeholder 3"/>
          <p:cNvSpPr>
            <a:spLocks noGrp="1"/>
          </p:cNvSpPr>
          <p:nvPr>
            <p:ph sz="half" idx="14" hasCustomPrompt="1"/>
          </p:nvPr>
        </p:nvSpPr>
        <p:spPr>
          <a:xfrm>
            <a:off x="2158409" y="2368296"/>
            <a:ext cx="7442791" cy="4297680"/>
          </a:xfrm>
        </p:spPr>
        <p:txBody>
          <a:bodyPr/>
          <a:lstStyle>
            <a:lvl1pPr>
              <a:spcBef>
                <a:spcPts val="400"/>
              </a:spcBef>
              <a:spcAft>
                <a:spcPts val="0"/>
              </a:spcAft>
              <a:defRPr sz="1200" b="0" baseline="0">
                <a:solidFill>
                  <a:schemeClr val="tx2"/>
                </a:solidFill>
              </a:defRPr>
            </a:lvl1pPr>
          </a:lstStyle>
          <a:p>
            <a:pPr lvl="0"/>
            <a:r>
              <a:rPr lang="en-US" dirty="0" smtClean="0"/>
              <a:t>Body of text</a:t>
            </a:r>
          </a:p>
        </p:txBody>
      </p:sp>
    </p:spTree>
    <p:extLst>
      <p:ext uri="{BB962C8B-B14F-4D97-AF65-F5344CB8AC3E}">
        <p14:creationId xmlns:p14="http://schemas.microsoft.com/office/powerpoint/2010/main" val="2672999433"/>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Piper Jaffray Disclosures">
    <p:spTree>
      <p:nvGrpSpPr>
        <p:cNvPr id="1" name=""/>
        <p:cNvGrpSpPr/>
        <p:nvPr/>
      </p:nvGrpSpPr>
      <p:grpSpPr>
        <a:xfrm>
          <a:off x="0" y="0"/>
          <a:ext cx="0" cy="0"/>
          <a:chOff x="0" y="0"/>
          <a:chExt cx="0" cy="0"/>
        </a:xfrm>
      </p:grpSpPr>
      <p:sp>
        <p:nvSpPr>
          <p:cNvPr id="2" name="Do not remove" hidden="1"/>
          <p:cNvSpPr/>
          <p:nvPr>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fld id="{E80F4F37-9487-463B-B8E6-8A2F5FA56E70}" type="slidenum">
              <a:rPr lang="en-US" smtClean="0"/>
              <a:t>‹#›</a:t>
            </a:fld>
            <a:endParaRPr lang="en-US"/>
          </a:p>
        </p:txBody>
      </p:sp>
      <p:sp>
        <p:nvSpPr>
          <p:cNvPr id="11" name="TextBox 10"/>
          <p:cNvSpPr txBox="1"/>
          <p:nvPr/>
        </p:nvSpPr>
        <p:spPr>
          <a:xfrm>
            <a:off x="457200" y="1179093"/>
            <a:ext cx="9144000" cy="5804153"/>
          </a:xfrm>
          <a:prstGeom prst="rect">
            <a:avLst/>
          </a:prstGeom>
          <a:noFill/>
        </p:spPr>
        <p:txBody>
          <a:bodyPr wrap="square" lIns="0" tIns="0" rIns="0" bIns="0" rtlCol="0">
            <a:spAutoFit/>
          </a:bodyPr>
          <a:lstStyle/>
          <a:p>
            <a:pPr marL="0" marR="0" lvl="0" indent="0" algn="l" defTabSz="509412" rtl="0" eaLnBrk="1" fontAlgn="auto" latinLnBrk="0" hangingPunct="1">
              <a:lnSpc>
                <a:spcPct val="100000"/>
              </a:lnSpc>
              <a:spcBef>
                <a:spcPts val="200"/>
              </a:spcBef>
              <a:spcAft>
                <a:spcPts val="300"/>
              </a:spcAft>
              <a:buClrTx/>
              <a:buSzTx/>
              <a:buFontTx/>
              <a:buNone/>
              <a:tabLst/>
              <a:defRPr/>
            </a:pPr>
            <a:r>
              <a:rPr kumimoji="0" lang="en-US" sz="1600" b="1"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General</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The information contained in this summary is provided to you for informational purposes only. Before making an investment decision, you should examine the transaction documents relating to the applicable securities, which collectively contain a complete description of the terms of the securities and the issuer, including a description of certain risks associated with the securities.</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The information contained herein is current only as of the date hereof, is subject to change without notice, and may be incomplete or condensed. No representation or warranty is made as to the accuracy of the information or the reasonableness of the assumptions contained herein. </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This summary does not constitute an offer, or a solicitation of an offer, to buy or sell any securities or other financial instruments, including any securities described in this summary. Nothing in this summary constitutes or should be construed to be accounting, tax, investment or legal advice.</a:t>
            </a:r>
          </a:p>
          <a:p>
            <a:pPr marL="0" marR="0" lvl="0" indent="0" algn="l" defTabSz="509412" rtl="0" eaLnBrk="1" fontAlgn="auto" latinLnBrk="0" hangingPunct="1">
              <a:lnSpc>
                <a:spcPct val="100000"/>
              </a:lnSpc>
              <a:spcBef>
                <a:spcPts val="200"/>
              </a:spcBef>
              <a:spcAft>
                <a:spcPts val="300"/>
              </a:spcAft>
              <a:buClrTx/>
              <a:buSzTx/>
              <a:buFontTx/>
              <a:buNone/>
              <a:tabLst/>
              <a:defRPr/>
            </a:pPr>
            <a:r>
              <a:rPr kumimoji="0" lang="en-US" sz="1600" b="1"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Research Independence</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Our research analysts are independent from our investment bankers and develop their opinions based on the results and merits of a covered company</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Our research analysts, together with research management, make their own coverage decisions, including  decisions to initiate or terminate coverage. Our investment bankers do not have any input into company-  specific coverage decisions</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Piper Sandler does not offer favorable research or specific ratings or price targets in consideration of, or as an inducement for, investment banking business</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Our research analysts do not participate in efforts to solicit investment banking business</a:t>
            </a:r>
          </a:p>
          <a:p>
            <a:pPr marL="0" marR="0" lvl="0" indent="0" algn="l" defTabSz="509412" rtl="0" eaLnBrk="1" fontAlgn="auto" latinLnBrk="0" hangingPunct="1">
              <a:lnSpc>
                <a:spcPct val="100000"/>
              </a:lnSpc>
              <a:spcBef>
                <a:spcPts val="200"/>
              </a:spcBef>
              <a:spcAft>
                <a:spcPts val="300"/>
              </a:spcAft>
              <a:buClrTx/>
              <a:buSzTx/>
              <a:buFontTx/>
              <a:buNone/>
              <a:tabLst/>
              <a:defRPr/>
            </a:pPr>
            <a:r>
              <a:rPr kumimoji="0" lang="en-US" sz="1600" b="1"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Piper Sandler</a:t>
            </a:r>
            <a:endParaRPr kumimoji="0" lang="en-US" sz="1400" b="1"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endParaRP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Piper Sandler Companies (NYSE: PIPR) is an investment bank and asset management firm headquartered in  Minneapolis with offices across the U.S., London and Hong Kong</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Securities brokerage and investment banking services are offered in the United States through Piper Sandler &amp; Co., member NYSE and  SIPC, in Europe through Piper Sandler Ltd., authorized and regulated by the Financial Conduct Authority, and in Hong Kong through Piper Sandler Hong Kong, authorized and regulated by the Securities and Futures Commission</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Asset management products and services are offered through three separate investment advisory affiliates. U.S. Securities and Exchange Commission (SEC) registered Piper Sandler Investment Management LLC, PIPR Capital Partners LLC, and Piper Sandler &amp; Co.</a:t>
            </a:r>
          </a:p>
          <a:p>
            <a:pPr marL="233363" marR="0" lvl="1" indent="-233363" algn="l" defTabSz="509412" rtl="0" eaLnBrk="1" fontAlgn="auto" latinLnBrk="0" hangingPunct="1">
              <a:lnSpc>
                <a:spcPct val="100000"/>
              </a:lnSpc>
              <a:spcBef>
                <a:spcPts val="200"/>
              </a:spcBef>
              <a:spcAft>
                <a:spcPts val="300"/>
              </a:spcAft>
              <a:buClr>
                <a:srgbClr val="4A4F55"/>
              </a:buClr>
              <a:buSzPct val="75000"/>
              <a:buFont typeface="Wingdings" panose="05000000000000000000" pitchFamily="2" charset="2"/>
              <a:buChar char="n"/>
              <a:tabLst/>
              <a:defRPr/>
            </a:pPr>
            <a:r>
              <a:rPr kumimoji="0" lang="en-US" sz="1100" b="0" i="0" u="none" strike="noStrike" kern="1200" cap="none" spc="0" normalizeH="0" baseline="0" noProof="0" dirty="0" smtClean="0">
                <a:ln>
                  <a:noFill/>
                </a:ln>
                <a:solidFill>
                  <a:srgbClr val="4A4F55"/>
                </a:solidFill>
                <a:effectLst/>
                <a:uLnTx/>
                <a:uFillTx/>
                <a:latin typeface="HelveticaNeueLT Std" panose="020B0604020202020204" pitchFamily="34" charset="0"/>
                <a:ea typeface="+mn-ea"/>
                <a:cs typeface="+mn-cs"/>
              </a:rPr>
              <a:t>Swap introducing broker services are offered through Piper Sandler Hedging Services, LLC, registered with the Commodity Futures Trading Commission and a member of the National Futures Association.</a:t>
            </a:r>
          </a:p>
        </p:txBody>
      </p:sp>
      <p:sp>
        <p:nvSpPr>
          <p:cNvPr id="13" name="TextBox 12"/>
          <p:cNvSpPr txBox="1"/>
          <p:nvPr/>
        </p:nvSpPr>
        <p:spPr>
          <a:xfrm>
            <a:off x="457200" y="731520"/>
            <a:ext cx="9144000" cy="338554"/>
          </a:xfrm>
          <a:prstGeom prst="rect">
            <a:avLst/>
          </a:prstGeom>
          <a:noFill/>
        </p:spPr>
        <p:txBody>
          <a:bodyPr wrap="square" lIns="0" tIns="0" rIns="0" bIns="0" rtlCol="0" anchor="ctr">
            <a:spAutoFit/>
          </a:bodyPr>
          <a:lstStyle/>
          <a:p>
            <a:r>
              <a:rPr kumimoji="0" lang="en-US" sz="2200" b="1" i="0" u="none" strike="noStrike" kern="1200" cap="none" spc="0" normalizeH="0" baseline="0" noProof="0" dirty="0" smtClean="0">
                <a:ln>
                  <a:noFill/>
                </a:ln>
                <a:solidFill>
                  <a:srgbClr val="3F97B5"/>
                </a:solidFill>
                <a:effectLst/>
                <a:uLnTx/>
                <a:uFillTx/>
                <a:latin typeface="HelveticaNeueLT Std" panose="020B0604020202020204" pitchFamily="34" charset="0"/>
                <a:ea typeface="+mj-ea"/>
                <a:cs typeface="+mj-cs"/>
              </a:rPr>
              <a:t>Piper Sandler Disclosures</a:t>
            </a:r>
            <a:endParaRPr lang="en-US" dirty="0"/>
          </a:p>
        </p:txBody>
      </p:sp>
    </p:spTree>
    <p:extLst>
      <p:ext uri="{BB962C8B-B14F-4D97-AF65-F5344CB8AC3E}">
        <p14:creationId xmlns:p14="http://schemas.microsoft.com/office/powerpoint/2010/main" val="24729529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ntent Areas">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
        <p:nvSpPr>
          <p:cNvPr id="13"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a:p>
            <a:pPr lvl="1"/>
            <a:r>
              <a:rPr lang="en-US" dirty="0" smtClean="0"/>
              <a:t>Page Subtitle</a:t>
            </a:r>
          </a:p>
        </p:txBody>
      </p:sp>
      <p:sp>
        <p:nvSpPr>
          <p:cNvPr id="14" name="Text Placeholder 22"/>
          <p:cNvSpPr>
            <a:spLocks noGrp="1"/>
          </p:cNvSpPr>
          <p:nvPr>
            <p:ph type="body" sz="quarter" idx="10" hasCustomPrompt="1"/>
          </p:nvPr>
        </p:nvSpPr>
        <p:spPr>
          <a:xfrm>
            <a:off x="457200" y="1957388"/>
            <a:ext cx="4480560" cy="4764087"/>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alibri" panose="020F0502020204030204" pitchFamily="34" charset="0"/>
              <a:buChar char="‒"/>
              <a:defRPr sz="1200" baseline="0">
                <a:latin typeface="HelveticaNeueLT Std" pitchFamily="34" charset="0"/>
              </a:defRPr>
            </a:lvl6pPr>
          </a:lstStyle>
          <a:p>
            <a:pPr lvl="2"/>
            <a:r>
              <a:rPr lang="en-US" dirty="0" smtClean="0"/>
              <a:t>Content </a:t>
            </a:r>
          </a:p>
          <a:p>
            <a:pPr lvl="3"/>
            <a:r>
              <a:rPr lang="en-US" dirty="0" smtClean="0"/>
              <a:t>Content</a:t>
            </a:r>
          </a:p>
          <a:p>
            <a:pPr lvl="4"/>
            <a:r>
              <a:rPr lang="en-US" dirty="0" smtClean="0"/>
              <a:t>Bulleted content</a:t>
            </a:r>
          </a:p>
          <a:p>
            <a:pPr lvl="5"/>
            <a:r>
              <a:rPr lang="en-US" dirty="0" smtClean="0"/>
              <a:t>Bulleted content</a:t>
            </a:r>
          </a:p>
        </p:txBody>
      </p:sp>
      <p:sp>
        <p:nvSpPr>
          <p:cNvPr id="15" name="Text Placeholder 22"/>
          <p:cNvSpPr>
            <a:spLocks noGrp="1"/>
          </p:cNvSpPr>
          <p:nvPr>
            <p:ph type="body" sz="quarter" idx="12" hasCustomPrompt="1"/>
          </p:nvPr>
        </p:nvSpPr>
        <p:spPr>
          <a:xfrm>
            <a:off x="5113720" y="1957388"/>
            <a:ext cx="4480560" cy="4764087"/>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2"/>
            <a:r>
              <a:rPr lang="en-US" smtClean="0"/>
              <a:t>Content </a:t>
            </a:r>
          </a:p>
          <a:p>
            <a:pPr lvl="3"/>
            <a:r>
              <a:rPr lang="en-US" smtClean="0"/>
              <a:t>Content</a:t>
            </a:r>
          </a:p>
          <a:p>
            <a:pPr lvl="4"/>
            <a:r>
              <a:rPr lang="en-US"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smtClean="0"/>
              <a:t>Bulleted content</a:t>
            </a:r>
            <a:endParaRPr lang="en-US" dirty="0" smtClean="0"/>
          </a:p>
        </p:txBody>
      </p:sp>
      <p:sp>
        <p:nvSpPr>
          <p:cNvPr id="16"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Tree>
    <p:extLst>
      <p:ext uri="{BB962C8B-B14F-4D97-AF65-F5344CB8AC3E}">
        <p14:creationId xmlns:p14="http://schemas.microsoft.com/office/powerpoint/2010/main" val="1296648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ntent Areas w Shade">
    <p:spTree>
      <p:nvGrpSpPr>
        <p:cNvPr id="1" name=""/>
        <p:cNvGrpSpPr/>
        <p:nvPr/>
      </p:nvGrpSpPr>
      <p:grpSpPr>
        <a:xfrm>
          <a:off x="0" y="0"/>
          <a:ext cx="0" cy="0"/>
          <a:chOff x="0" y="0"/>
          <a:chExt cx="0" cy="0"/>
        </a:xfrm>
      </p:grpSpPr>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
        <p:nvSpPr>
          <p:cNvPr id="13" name="Text Placeholder 24"/>
          <p:cNvSpPr>
            <a:spLocks noGrp="1"/>
          </p:cNvSpPr>
          <p:nvPr>
            <p:ph type="body" sz="quarter" idx="11" hasCustomPrompt="1"/>
          </p:nvPr>
        </p:nvSpPr>
        <p:spPr>
          <a:xfrm>
            <a:off x="457200" y="807707"/>
            <a:ext cx="9144000"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p:txBody>
      </p:sp>
      <p:sp>
        <p:nvSpPr>
          <p:cNvPr id="16"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2" name="Rectangle 11"/>
          <p:cNvSpPr/>
          <p:nvPr userDrawn="1"/>
        </p:nvSpPr>
        <p:spPr>
          <a:xfrm>
            <a:off x="471551" y="1554041"/>
            <a:ext cx="4572000" cy="5167433"/>
          </a:xfrm>
          <a:prstGeom prst="rect">
            <a:avLst/>
          </a:prstGeom>
          <a:solidFill>
            <a:srgbClr val="E0E4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 Placeholder 22"/>
          <p:cNvSpPr>
            <a:spLocks noGrp="1"/>
          </p:cNvSpPr>
          <p:nvPr>
            <p:ph type="body" sz="quarter" idx="10" hasCustomPrompt="1"/>
          </p:nvPr>
        </p:nvSpPr>
        <p:spPr>
          <a:xfrm>
            <a:off x="700151" y="1776626"/>
            <a:ext cx="4114800" cy="4764024"/>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2"/>
            <a:r>
              <a:rPr lang="en-US" dirty="0" smtClean="0"/>
              <a:t>Content </a:t>
            </a:r>
          </a:p>
          <a:p>
            <a:pPr lvl="3"/>
            <a:r>
              <a:rPr lang="en-US" dirty="0" smtClean="0"/>
              <a:t>Content</a:t>
            </a:r>
          </a:p>
          <a:p>
            <a:pPr lvl="4"/>
            <a:r>
              <a:rPr lang="en-US" dirty="0"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dirty="0" smtClean="0"/>
              <a:t>Bulleted content</a:t>
            </a:r>
          </a:p>
        </p:txBody>
      </p:sp>
      <p:sp>
        <p:nvSpPr>
          <p:cNvPr id="18" name="Text Placeholder 22"/>
          <p:cNvSpPr>
            <a:spLocks noGrp="1"/>
          </p:cNvSpPr>
          <p:nvPr>
            <p:ph type="body" sz="quarter" idx="12" hasCustomPrompt="1"/>
          </p:nvPr>
        </p:nvSpPr>
        <p:spPr>
          <a:xfrm>
            <a:off x="5251949" y="1776627"/>
            <a:ext cx="4343400" cy="4764087"/>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2"/>
            <a:r>
              <a:rPr lang="en-US" dirty="0" smtClean="0"/>
              <a:t>Content </a:t>
            </a:r>
          </a:p>
          <a:p>
            <a:pPr lvl="3"/>
            <a:r>
              <a:rPr lang="en-US" dirty="0" smtClean="0"/>
              <a:t>Content</a:t>
            </a:r>
          </a:p>
          <a:p>
            <a:pPr lvl="4"/>
            <a:r>
              <a:rPr lang="en-US" dirty="0"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dirty="0" smtClean="0"/>
              <a:t>Bulleted content</a:t>
            </a:r>
          </a:p>
        </p:txBody>
      </p:sp>
    </p:spTree>
    <p:extLst>
      <p:ext uri="{BB962C8B-B14F-4D97-AF65-F5344CB8AC3E}">
        <p14:creationId xmlns:p14="http://schemas.microsoft.com/office/powerpoint/2010/main" val="275810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Content Area w/ Imag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861713" y="640080"/>
            <a:ext cx="2743200" cy="6483096"/>
          </a:xfrm>
          <a:prstGeom prst="rect">
            <a:avLst/>
          </a:prstGeom>
        </p:spPr>
        <p:txBody>
          <a:bodyPr lIns="0" tIns="0" rIns="0" bIns="0" anchor="ctr" anchorCtr="0"/>
          <a:lstStyle>
            <a:lvl1pPr algn="ctr">
              <a:defRPr sz="1800">
                <a:solidFill>
                  <a:schemeClr val="tx1"/>
                </a:solidFill>
                <a:latin typeface="HelveticaNeueLT Std" pitchFamily="34" charset="0"/>
              </a:defRPr>
            </a:lvl1pPr>
          </a:lstStyle>
          <a:p>
            <a:endParaRPr lang="en-US" dirty="0"/>
          </a:p>
        </p:txBody>
      </p:sp>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4"/>
          <p:cNvSpPr>
            <a:spLocks noGrp="1"/>
          </p:cNvSpPr>
          <p:nvPr>
            <p:ph type="body" sz="quarter" idx="11" hasCustomPrompt="1"/>
          </p:nvPr>
        </p:nvSpPr>
        <p:spPr>
          <a:xfrm>
            <a:off x="457199" y="807707"/>
            <a:ext cx="5943600"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a:p>
            <a:pPr lvl="1"/>
            <a:r>
              <a:rPr lang="en-US" dirty="0" smtClean="0"/>
              <a:t>Page Subtitle</a:t>
            </a:r>
          </a:p>
        </p:txBody>
      </p:sp>
      <p:sp>
        <p:nvSpPr>
          <p:cNvPr id="14" name="Text Placeholder 22"/>
          <p:cNvSpPr>
            <a:spLocks noGrp="1"/>
          </p:cNvSpPr>
          <p:nvPr>
            <p:ph type="body" sz="quarter" idx="10" hasCustomPrompt="1"/>
          </p:nvPr>
        </p:nvSpPr>
        <p:spPr>
          <a:xfrm>
            <a:off x="457199" y="1957388"/>
            <a:ext cx="5943600" cy="4764087"/>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2"/>
            <a:r>
              <a:rPr lang="en-US" dirty="0" smtClean="0"/>
              <a:t>Content </a:t>
            </a:r>
          </a:p>
          <a:p>
            <a:pPr lvl="3"/>
            <a:r>
              <a:rPr lang="en-US" dirty="0" smtClean="0"/>
              <a:t>Content</a:t>
            </a:r>
          </a:p>
          <a:p>
            <a:pPr lvl="4"/>
            <a:r>
              <a:rPr lang="en-US" dirty="0"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dirty="0" smtClean="0"/>
              <a:t>Bulleted content</a:t>
            </a:r>
          </a:p>
        </p:txBody>
      </p:sp>
      <p:sp>
        <p:nvSpPr>
          <p:cNvPr id="15"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2" name="TextBox 11"/>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329324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ntent Area w/ Callout">
    <p:spTree>
      <p:nvGrpSpPr>
        <p:cNvPr id="1" name=""/>
        <p:cNvGrpSpPr/>
        <p:nvPr/>
      </p:nvGrpSpPr>
      <p:grpSpPr>
        <a:xfrm>
          <a:off x="0" y="0"/>
          <a:ext cx="0" cy="0"/>
          <a:chOff x="0" y="0"/>
          <a:chExt cx="0" cy="0"/>
        </a:xfrm>
      </p:grpSpPr>
      <p:sp>
        <p:nvSpPr>
          <p:cNvPr id="5" name="Rectangle 4"/>
          <p:cNvSpPr/>
          <p:nvPr userDrawn="1"/>
        </p:nvSpPr>
        <p:spPr>
          <a:xfrm>
            <a:off x="7314960" y="607533"/>
            <a:ext cx="2286000" cy="6510528"/>
          </a:xfrm>
          <a:prstGeom prst="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3" name="Straight Connector 2"/>
          <p:cNvCxnSpPr/>
          <p:nvPr userDrawn="1"/>
        </p:nvCxnSpPr>
        <p:spPr>
          <a:xfrm>
            <a:off x="457200" y="610784"/>
            <a:ext cx="9144000" cy="0"/>
          </a:xfrm>
          <a:prstGeom prst="line">
            <a:avLst/>
          </a:prstGeom>
          <a:ln w="444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4"/>
          <p:cNvSpPr>
            <a:spLocks noGrp="1"/>
          </p:cNvSpPr>
          <p:nvPr>
            <p:ph type="body" sz="quarter" idx="11" hasCustomPrompt="1"/>
          </p:nvPr>
        </p:nvSpPr>
        <p:spPr>
          <a:xfrm>
            <a:off x="457199" y="807707"/>
            <a:ext cx="6400800" cy="594360"/>
          </a:xfrm>
          <a:prstGeom prst="rect">
            <a:avLst/>
          </a:prstGeom>
        </p:spPr>
        <p:txBody>
          <a:bodyPr lIns="0" tIns="0" rIns="0" bIns="0"/>
          <a:lstStyle>
            <a:lvl1pPr>
              <a:defRPr b="1" baseline="0">
                <a:solidFill>
                  <a:schemeClr val="accent1"/>
                </a:solidFill>
                <a:latin typeface="HelveticaNeueLT Std" pitchFamily="34" charset="0"/>
              </a:defRPr>
            </a:lvl1pPr>
            <a:lvl2pPr>
              <a:defRPr b="1" baseline="0">
                <a:latin typeface="HelveticaNeueLT Std" pitchFamily="34" charset="0"/>
              </a:defRPr>
            </a:lvl2pPr>
          </a:lstStyle>
          <a:p>
            <a:pPr lvl="0"/>
            <a:r>
              <a:rPr lang="en-US" dirty="0" smtClean="0"/>
              <a:t>Page Title</a:t>
            </a:r>
          </a:p>
          <a:p>
            <a:pPr lvl="1"/>
            <a:r>
              <a:rPr lang="en-US" dirty="0" smtClean="0"/>
              <a:t>Page Subtitle</a:t>
            </a:r>
          </a:p>
        </p:txBody>
      </p:sp>
      <p:sp>
        <p:nvSpPr>
          <p:cNvPr id="14" name="Text Placeholder 22"/>
          <p:cNvSpPr>
            <a:spLocks noGrp="1"/>
          </p:cNvSpPr>
          <p:nvPr>
            <p:ph type="body" sz="quarter" idx="10" hasCustomPrompt="1"/>
          </p:nvPr>
        </p:nvSpPr>
        <p:spPr>
          <a:xfrm>
            <a:off x="457199" y="1957388"/>
            <a:ext cx="6400800" cy="4764087"/>
          </a:xfrm>
          <a:prstGeom prst="rect">
            <a:avLst/>
          </a:prstGeom>
        </p:spPr>
        <p:txBody>
          <a:bodyPr lIns="0" tIns="0" rIns="0" bIns="0"/>
          <a:lstStyle>
            <a:lvl1pPr>
              <a:lnSpc>
                <a:spcPct val="100000"/>
              </a:lnSpc>
              <a:spcBef>
                <a:spcPts val="600"/>
              </a:spcBef>
              <a:spcAft>
                <a:spcPts val="300"/>
              </a:spcAft>
              <a:defRPr>
                <a:solidFill>
                  <a:schemeClr val="accent1"/>
                </a:solidFill>
              </a:defRPr>
            </a:lvl1pPr>
            <a:lvl2pPr>
              <a:lnSpc>
                <a:spcPct val="100000"/>
              </a:lnSpc>
              <a:spcAft>
                <a:spcPts val="600"/>
              </a:spcAft>
              <a:defRPr/>
            </a:lvl2pPr>
            <a:lvl3pPr>
              <a:lnSpc>
                <a:spcPct val="100000"/>
              </a:lnSpc>
              <a:spcBef>
                <a:spcPts val="600"/>
              </a:spcBef>
              <a:spcAft>
                <a:spcPts val="300"/>
              </a:spcAft>
              <a:defRPr b="1" baseline="0">
                <a:solidFill>
                  <a:schemeClr val="accent1"/>
                </a:solidFill>
                <a:latin typeface="HelveticaNeueLT Std" pitchFamily="34" charset="0"/>
              </a:defRPr>
            </a:lvl3pPr>
            <a:lvl4pPr>
              <a:lnSpc>
                <a:spcPct val="100000"/>
              </a:lnSpc>
              <a:spcBef>
                <a:spcPts val="600"/>
              </a:spcBef>
              <a:spcAft>
                <a:spcPts val="300"/>
              </a:spcAft>
              <a:defRPr sz="1200" baseline="0">
                <a:latin typeface="HelveticaNeueLT Std" pitchFamily="34" charset="0"/>
              </a:defRPr>
            </a:lvl4pPr>
            <a:lvl5pPr marL="171450" indent="-171450">
              <a:lnSpc>
                <a:spcPct val="100000"/>
              </a:lnSpc>
              <a:spcAft>
                <a:spcPts val="300"/>
              </a:spcAft>
              <a:buFont typeface="Arial" panose="020B0604020202020204" pitchFamily="34" charset="0"/>
              <a:buChar char="•"/>
              <a:defRPr sz="1200" baseline="0">
                <a:latin typeface="HelveticaNeueLT Std" pitchFamily="34" charset="0"/>
              </a:defRPr>
            </a:lvl5pPr>
            <a:lvl6pPr marL="400050" indent="-171450">
              <a:lnSpc>
                <a:spcPct val="100000"/>
              </a:lnSpc>
              <a:spcBef>
                <a:spcPts val="0"/>
              </a:spcBef>
              <a:spcAft>
                <a:spcPts val="300"/>
              </a:spcAft>
              <a:buFont typeface="Courier New" panose="02070309020205020404" pitchFamily="49" charset="0"/>
              <a:buChar char="o"/>
              <a:defRPr lang="en-US" sz="1200" kern="1200" baseline="0" dirty="0" smtClean="0">
                <a:solidFill>
                  <a:schemeClr val="tx1"/>
                </a:solidFill>
                <a:latin typeface="HelveticaNeueLT Std" pitchFamily="34" charset="0"/>
                <a:ea typeface="+mn-ea"/>
                <a:cs typeface="+mn-cs"/>
              </a:defRPr>
            </a:lvl6pPr>
          </a:lstStyle>
          <a:p>
            <a:pPr lvl="2"/>
            <a:r>
              <a:rPr lang="en-US" dirty="0" smtClean="0"/>
              <a:t>Content </a:t>
            </a:r>
          </a:p>
          <a:p>
            <a:pPr lvl="3"/>
            <a:r>
              <a:rPr lang="en-US" dirty="0" smtClean="0"/>
              <a:t>Content</a:t>
            </a:r>
          </a:p>
          <a:p>
            <a:pPr lvl="4"/>
            <a:r>
              <a:rPr lang="en-US" dirty="0" smtClean="0"/>
              <a:t>Bulleted content</a:t>
            </a:r>
          </a:p>
          <a:p>
            <a:pPr marL="400050" lvl="5" indent="-171450" algn="l" defTabSz="509412" rtl="0" eaLnBrk="1" latinLnBrk="0" hangingPunct="1">
              <a:lnSpc>
                <a:spcPct val="100000"/>
              </a:lnSpc>
              <a:spcBef>
                <a:spcPts val="0"/>
              </a:spcBef>
              <a:spcAft>
                <a:spcPts val="300"/>
              </a:spcAft>
              <a:buFont typeface="Calibri" panose="020F0502020204030204" pitchFamily="34" charset="0"/>
              <a:buChar char="‒"/>
            </a:pPr>
            <a:r>
              <a:rPr lang="en-US" dirty="0" smtClean="0"/>
              <a:t>Bulleted content</a:t>
            </a:r>
          </a:p>
        </p:txBody>
      </p:sp>
      <p:sp>
        <p:nvSpPr>
          <p:cNvPr id="8" name="Text Placeholder 7"/>
          <p:cNvSpPr>
            <a:spLocks noGrp="1"/>
          </p:cNvSpPr>
          <p:nvPr>
            <p:ph type="body" sz="quarter" idx="14" hasCustomPrompt="1"/>
          </p:nvPr>
        </p:nvSpPr>
        <p:spPr>
          <a:xfrm>
            <a:off x="7543560" y="1957388"/>
            <a:ext cx="1828800" cy="4764087"/>
          </a:xfrm>
        </p:spPr>
        <p:txBody>
          <a:bodyPr/>
          <a:lstStyle>
            <a:lvl1pPr>
              <a:defRPr sz="1200" b="1" baseline="0">
                <a:solidFill>
                  <a:schemeClr val="tx1"/>
                </a:solidFill>
              </a:defRPr>
            </a:lvl1pPr>
            <a:lvl2pPr>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dirty="0" smtClean="0"/>
              <a:t>“Quoted text here.”</a:t>
            </a:r>
            <a:endParaRPr lang="en-US" dirty="0"/>
          </a:p>
        </p:txBody>
      </p:sp>
      <p:sp>
        <p:nvSpPr>
          <p:cNvPr id="12" name="Text Placeholder 5"/>
          <p:cNvSpPr>
            <a:spLocks noGrp="1"/>
          </p:cNvSpPr>
          <p:nvPr>
            <p:ph type="body" sz="quarter" idx="13" hasCustomPrompt="1"/>
          </p:nvPr>
        </p:nvSpPr>
        <p:spPr>
          <a:xfrm>
            <a:off x="457200" y="7178040"/>
            <a:ext cx="4572000" cy="594360"/>
          </a:xfrm>
        </p:spPr>
        <p:txBody>
          <a:bodyPr/>
          <a:lstStyle>
            <a:lvl1pPr>
              <a:defRPr sz="600" b="0">
                <a:solidFill>
                  <a:schemeClr val="tx1"/>
                </a:solidFill>
              </a:defRPr>
            </a:lvl1pPr>
          </a:lstStyle>
          <a:p>
            <a:r>
              <a:rPr lang="en-US" dirty="0" smtClean="0"/>
              <a:t>Source goes here</a:t>
            </a:r>
            <a:endParaRPr lang="en-US" dirty="0"/>
          </a:p>
        </p:txBody>
      </p:sp>
      <p:sp>
        <p:nvSpPr>
          <p:cNvPr id="15" name="TextBox 14"/>
          <p:cNvSpPr txBox="1"/>
          <p:nvPr userDrawn="1"/>
        </p:nvSpPr>
        <p:spPr>
          <a:xfrm>
            <a:off x="6639625" y="7263801"/>
            <a:ext cx="2954655" cy="136737"/>
          </a:xfrm>
          <a:prstGeom prst="rect">
            <a:avLst/>
          </a:prstGeom>
          <a:noFill/>
        </p:spPr>
        <p:txBody>
          <a:bodyPr wrap="square" lIns="0" tIns="0" rIns="0" bIns="0" rtlCol="0">
            <a:noAutofit/>
          </a:bodyPr>
          <a:lstStyle/>
          <a:p>
            <a:pPr algn="r"/>
            <a:r>
              <a:rPr lang="en-US" sz="900" b="1" i="0" dirty="0" smtClean="0">
                <a:latin typeface="HelveticaNeueLT Std" pitchFamily="34" charset="0"/>
                <a:cs typeface="HelveticaNeueLT Std Bold"/>
              </a:rPr>
              <a:t>PIPER</a:t>
            </a:r>
            <a:r>
              <a:rPr lang="en-US" sz="900" b="1" i="0" baseline="0" dirty="0" smtClean="0">
                <a:latin typeface="HelveticaNeueLT Std" pitchFamily="34" charset="0"/>
                <a:cs typeface="HelveticaNeueLT Std Bold"/>
              </a:rPr>
              <a:t> SANDLER    |    </a:t>
            </a:r>
            <a:fld id="{67B6EA4A-D226-B041-A85D-3A568D8AD09A}" type="slidenum">
              <a:rPr lang="en-US" sz="900" b="1" i="0" baseline="0" smtClean="0">
                <a:latin typeface="HelveticaNeueLT Std" pitchFamily="34" charset="0"/>
                <a:cs typeface="HelveticaNeueLT Std"/>
              </a:rPr>
              <a:t>‹#›</a:t>
            </a:fld>
            <a:endParaRPr lang="en-US" sz="900" b="1" i="0" dirty="0">
              <a:latin typeface="HelveticaNeueLT Std" pitchFamily="34" charset="0"/>
              <a:cs typeface="HelveticaNeueLT Std"/>
            </a:endParaRPr>
          </a:p>
        </p:txBody>
      </p:sp>
    </p:spTree>
    <p:extLst>
      <p:ext uri="{BB962C8B-B14F-4D97-AF65-F5344CB8AC3E}">
        <p14:creationId xmlns:p14="http://schemas.microsoft.com/office/powerpoint/2010/main" val="1745940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32.xml"/><Relationship Id="rId18" Type="http://schemas.openxmlformats.org/officeDocument/2006/relationships/slideLayout" Target="../slideLayouts/slideLayout37.xml"/><Relationship Id="rId26" Type="http://schemas.openxmlformats.org/officeDocument/2006/relationships/slideLayout" Target="../slideLayouts/slideLayout45.xml"/><Relationship Id="rId39" Type="http://schemas.openxmlformats.org/officeDocument/2006/relationships/slideLayout" Target="../slideLayouts/slideLayout58.xml"/><Relationship Id="rId21" Type="http://schemas.openxmlformats.org/officeDocument/2006/relationships/slideLayout" Target="../slideLayouts/slideLayout40.xml"/><Relationship Id="rId34" Type="http://schemas.openxmlformats.org/officeDocument/2006/relationships/slideLayout" Target="../slideLayouts/slideLayout53.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slideLayout" Target="../slideLayouts/slideLayout39.xml"/><Relationship Id="rId29" Type="http://schemas.openxmlformats.org/officeDocument/2006/relationships/slideLayout" Target="../slideLayouts/slideLayout48.xml"/><Relationship Id="rId41"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24" Type="http://schemas.openxmlformats.org/officeDocument/2006/relationships/slideLayout" Target="../slideLayouts/slideLayout43.xml"/><Relationship Id="rId32" Type="http://schemas.openxmlformats.org/officeDocument/2006/relationships/slideLayout" Target="../slideLayouts/slideLayout51.xml"/><Relationship Id="rId37" Type="http://schemas.openxmlformats.org/officeDocument/2006/relationships/slideLayout" Target="../slideLayouts/slideLayout56.xml"/><Relationship Id="rId40" Type="http://schemas.openxmlformats.org/officeDocument/2006/relationships/slideLayout" Target="../slideLayouts/slideLayout59.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23" Type="http://schemas.openxmlformats.org/officeDocument/2006/relationships/slideLayout" Target="../slideLayouts/slideLayout42.xml"/><Relationship Id="rId28" Type="http://schemas.openxmlformats.org/officeDocument/2006/relationships/slideLayout" Target="../slideLayouts/slideLayout47.xml"/><Relationship Id="rId36" Type="http://schemas.openxmlformats.org/officeDocument/2006/relationships/slideLayout" Target="../slideLayouts/slideLayout55.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31" Type="http://schemas.openxmlformats.org/officeDocument/2006/relationships/slideLayout" Target="../slideLayouts/slideLayout50.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 Id="rId22" Type="http://schemas.openxmlformats.org/officeDocument/2006/relationships/slideLayout" Target="../slideLayouts/slideLayout41.xml"/><Relationship Id="rId27" Type="http://schemas.openxmlformats.org/officeDocument/2006/relationships/slideLayout" Target="../slideLayouts/slideLayout46.xml"/><Relationship Id="rId30" Type="http://schemas.openxmlformats.org/officeDocument/2006/relationships/slideLayout" Target="../slideLayouts/slideLayout49.xml"/><Relationship Id="rId35" Type="http://schemas.openxmlformats.org/officeDocument/2006/relationships/slideLayout" Target="../slideLayouts/slideLayout54.xml"/><Relationship Id="rId8" Type="http://schemas.openxmlformats.org/officeDocument/2006/relationships/slideLayout" Target="../slideLayouts/slideLayout27.xml"/><Relationship Id="rId3" Type="http://schemas.openxmlformats.org/officeDocument/2006/relationships/slideLayout" Target="../slideLayouts/slideLayout22.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5" Type="http://schemas.openxmlformats.org/officeDocument/2006/relationships/slideLayout" Target="../slideLayouts/slideLayout44.xml"/><Relationship Id="rId33" Type="http://schemas.openxmlformats.org/officeDocument/2006/relationships/slideLayout" Target="../slideLayouts/slideLayout52.xml"/><Relationship Id="rId38"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Placeholder 5"/>
          <p:cNvSpPr>
            <a:spLocks noGrp="1"/>
          </p:cNvSpPr>
          <p:nvPr>
            <p:ph type="title"/>
          </p:nvPr>
        </p:nvSpPr>
        <p:spPr>
          <a:xfrm>
            <a:off x="457200" y="820873"/>
            <a:ext cx="9144000" cy="594360"/>
          </a:xfrm>
          <a:prstGeom prst="rect">
            <a:avLst/>
          </a:prstGeom>
        </p:spPr>
        <p:txBody>
          <a:bodyPr vert="horz" lIns="0" tIns="0" rIns="0" bIns="0" rtlCol="0" anchor="t" anchorCtr="0">
            <a:noAutofit/>
          </a:bodyPr>
          <a:lstStyle/>
          <a:p>
            <a:r>
              <a:rPr lang="en-US" dirty="0" smtClean="0"/>
              <a:t>Title (or First Level)</a:t>
            </a:r>
            <a:br>
              <a:rPr lang="en-US" dirty="0" smtClean="0"/>
            </a:br>
            <a:endParaRPr lang="en-US" dirty="0"/>
          </a:p>
        </p:txBody>
      </p:sp>
      <p:sp>
        <p:nvSpPr>
          <p:cNvPr id="7" name="Text Placeholder 6"/>
          <p:cNvSpPr>
            <a:spLocks noGrp="1"/>
          </p:cNvSpPr>
          <p:nvPr>
            <p:ph type="body" idx="1"/>
          </p:nvPr>
        </p:nvSpPr>
        <p:spPr>
          <a:xfrm>
            <a:off x="460706" y="1940516"/>
            <a:ext cx="9144000" cy="4780959"/>
          </a:xfrm>
          <a:prstGeom prst="rect">
            <a:avLst/>
          </a:prstGeom>
        </p:spPr>
        <p:txBody>
          <a:bodyPr vert="horz" lIns="0" tIns="0" rIns="0" bIns="0" rtlCol="0">
            <a:noAutofit/>
          </a:body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US" dirty="0"/>
          </a:p>
        </p:txBody>
      </p:sp>
    </p:spTree>
    <p:extLst>
      <p:ext uri="{BB962C8B-B14F-4D97-AF65-F5344CB8AC3E}">
        <p14:creationId xmlns:p14="http://schemas.microsoft.com/office/powerpoint/2010/main" val="305301609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6" r:id="rId6"/>
    <p:sldLayoutId id="2147483691" r:id="rId7"/>
    <p:sldLayoutId id="2147483677" r:id="rId8"/>
    <p:sldLayoutId id="2147483683" r:id="rId9"/>
    <p:sldLayoutId id="2147483679" r:id="rId10"/>
    <p:sldLayoutId id="2147483678" r:id="rId11"/>
    <p:sldLayoutId id="2147483668" r:id="rId12"/>
    <p:sldLayoutId id="2147483682" r:id="rId13"/>
    <p:sldLayoutId id="2147483684" r:id="rId14"/>
    <p:sldLayoutId id="2147483685" r:id="rId15"/>
    <p:sldLayoutId id="2147483687" r:id="rId16"/>
    <p:sldLayoutId id="2147483688" r:id="rId17"/>
    <p:sldLayoutId id="2147483689" r:id="rId18"/>
    <p:sldLayoutId id="2147483690" r:id="rId19"/>
  </p:sldLayoutIdLst>
  <p:hf sldNum="0" hdr="0" dt="0"/>
  <p:txStyles>
    <p:titleStyle>
      <a:lvl1pPr algn="l" defTabSz="509412" rtl="0" eaLnBrk="1" latinLnBrk="0" hangingPunct="1">
        <a:lnSpc>
          <a:spcPct val="110000"/>
        </a:lnSpc>
        <a:spcBef>
          <a:spcPct val="0"/>
        </a:spcBef>
        <a:buNone/>
        <a:defRPr sz="2200" b="1" i="0" kern="1200" baseline="0">
          <a:solidFill>
            <a:schemeClr val="accent1"/>
          </a:solidFill>
          <a:latin typeface="HelveticaNeueLT Std" pitchFamily="34" charset="0"/>
          <a:ea typeface="+mj-ea"/>
          <a:cs typeface="HelveticaNeueLT Std" pitchFamily="34" charset="0"/>
        </a:defRPr>
      </a:lvl1pPr>
    </p:titleStyle>
    <p:bodyStyle>
      <a:lvl1pPr marL="0" indent="0" algn="l" defTabSz="509412" rtl="0" eaLnBrk="1" latinLnBrk="0" hangingPunct="1">
        <a:lnSpc>
          <a:spcPct val="110000"/>
        </a:lnSpc>
        <a:spcBef>
          <a:spcPts val="0"/>
        </a:spcBef>
        <a:buFontTx/>
        <a:buNone/>
        <a:defRPr sz="2200" b="1" i="0" kern="1200">
          <a:solidFill>
            <a:schemeClr val="accent1"/>
          </a:solidFill>
          <a:latin typeface="HelveticaNeueLT Std" pitchFamily="34" charset="0"/>
          <a:ea typeface="+mn-ea"/>
          <a:cs typeface="HelveticaNeueLT Std" pitchFamily="34" charset="0"/>
        </a:defRPr>
      </a:lvl1pPr>
      <a:lvl2pPr marL="0" indent="0" algn="l" defTabSz="509412" rtl="0" eaLnBrk="1" latinLnBrk="0" hangingPunct="1">
        <a:lnSpc>
          <a:spcPct val="110000"/>
        </a:lnSpc>
        <a:spcBef>
          <a:spcPts val="0"/>
        </a:spcBef>
        <a:spcAft>
          <a:spcPts val="0"/>
        </a:spcAft>
        <a:buFontTx/>
        <a:buNone/>
        <a:defRPr sz="1300" b="1" i="0" kern="1200">
          <a:solidFill>
            <a:schemeClr val="tx1"/>
          </a:solidFill>
          <a:latin typeface="HelveticaNeueLT Std" pitchFamily="34" charset="0"/>
          <a:ea typeface="+mn-ea"/>
          <a:cs typeface="HelveticaNeueLT Std" pitchFamily="34" charset="0"/>
        </a:defRPr>
      </a:lvl2pPr>
      <a:lvl3pPr marL="0" indent="0" algn="l" defTabSz="509412" rtl="0" eaLnBrk="1" latinLnBrk="0" hangingPunct="1">
        <a:lnSpc>
          <a:spcPct val="100000"/>
        </a:lnSpc>
        <a:spcBef>
          <a:spcPts val="600"/>
        </a:spcBef>
        <a:spcAft>
          <a:spcPts val="300"/>
        </a:spcAft>
        <a:buFontTx/>
        <a:buNone/>
        <a:defRPr sz="1200" b="1" i="0" kern="1200" cap="all">
          <a:solidFill>
            <a:schemeClr val="accent1"/>
          </a:solidFill>
          <a:latin typeface="HelveticaNeueLT Std" pitchFamily="34" charset="0"/>
          <a:ea typeface="+mn-ea"/>
          <a:cs typeface="HelveticaNeueLT Std" pitchFamily="34" charset="0"/>
        </a:defRPr>
      </a:lvl3pPr>
      <a:lvl4pPr marL="0" indent="0" algn="l" defTabSz="509412" rtl="0" eaLnBrk="1" latinLnBrk="0" hangingPunct="1">
        <a:lnSpc>
          <a:spcPct val="100000"/>
        </a:lnSpc>
        <a:spcBef>
          <a:spcPts val="600"/>
        </a:spcBef>
        <a:spcAft>
          <a:spcPts val="300"/>
        </a:spcAft>
        <a:buFontTx/>
        <a:buNone/>
        <a:defRPr sz="1200" b="0" i="0" kern="1200">
          <a:solidFill>
            <a:schemeClr val="tx1"/>
          </a:solidFill>
          <a:latin typeface="HelveticaNeueLT Std" pitchFamily="34" charset="0"/>
          <a:ea typeface="+mn-ea"/>
          <a:cs typeface="HelveticaNeueLT Std" pitchFamily="34" charset="0"/>
        </a:defRPr>
      </a:lvl4pPr>
      <a:lvl5pPr marL="228600" indent="-228600" algn="l" defTabSz="509412" rtl="0" eaLnBrk="1" latinLnBrk="0" hangingPunct="1">
        <a:lnSpc>
          <a:spcPct val="100000"/>
        </a:lnSpc>
        <a:spcBef>
          <a:spcPts val="0"/>
        </a:spcBef>
        <a:spcAft>
          <a:spcPts val="300"/>
        </a:spcAft>
        <a:buFont typeface="Arial" panose="020B0604020202020204" pitchFamily="34" charset="0"/>
        <a:buChar char="•"/>
        <a:defRPr sz="1200" b="0" i="0" kern="1200">
          <a:solidFill>
            <a:schemeClr val="tx1"/>
          </a:solidFill>
          <a:latin typeface="HelveticaNeueLT Std" pitchFamily="34" charset="0"/>
          <a:ea typeface="+mn-ea"/>
          <a:cs typeface="HelveticaNeueLT Std" pitchFamily="34" charset="0"/>
        </a:defRPr>
      </a:lvl5pPr>
      <a:lvl6pPr marL="457200" indent="-228600" algn="l" defTabSz="509412" rtl="0" eaLnBrk="1" latinLnBrk="0" hangingPunct="1">
        <a:lnSpc>
          <a:spcPct val="100000"/>
        </a:lnSpc>
        <a:spcBef>
          <a:spcPts val="0"/>
        </a:spcBef>
        <a:spcAft>
          <a:spcPts val="300"/>
        </a:spcAft>
        <a:buFont typeface="Calibri" panose="020F0502020204030204" pitchFamily="34" charset="0"/>
        <a:buChar char="‒"/>
        <a:defRPr sz="1200" kern="1200" baseline="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31520"/>
            <a:ext cx="9144000" cy="338328"/>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63040"/>
            <a:ext cx="9144000" cy="5212080"/>
          </a:xfrm>
          <a:prstGeom prst="rect">
            <a:avLst/>
          </a:prstGeom>
        </p:spPr>
        <p:txBody>
          <a:bodyPr vert="horz" lIns="0" tIns="0" rIns="0" bIns="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lang="en-US" dirty="0"/>
          </a:p>
        </p:txBody>
      </p:sp>
      <p:sp>
        <p:nvSpPr>
          <p:cNvPr id="6" name="Slide Number Placeholder 5"/>
          <p:cNvSpPr>
            <a:spLocks noGrp="1"/>
          </p:cNvSpPr>
          <p:nvPr>
            <p:ph type="sldNum" sz="quarter" idx="4"/>
          </p:nvPr>
        </p:nvSpPr>
        <p:spPr>
          <a:xfrm>
            <a:off x="6639625" y="7263801"/>
            <a:ext cx="2953512" cy="137160"/>
          </a:xfrm>
          <a:prstGeom prst="rect">
            <a:avLst/>
          </a:prstGeom>
        </p:spPr>
        <p:txBody>
          <a:bodyPr vert="horz" lIns="0" tIns="0" rIns="0" bIns="0" rtlCol="0" anchor="ctr"/>
          <a:lstStyle>
            <a:lvl1pPr algn="r">
              <a:defRPr sz="900">
                <a:solidFill>
                  <a:schemeClr val="tx2"/>
                </a:solidFill>
                <a:latin typeface="HelveticaNeueLT Std" panose="020B0604020202020204" pitchFamily="34" charset="0"/>
              </a:defRPr>
            </a:lvl1pPr>
          </a:lstStyle>
          <a:p>
            <a:fld id="{E80F4F37-9487-463B-B8E6-8A2F5FA56E70}" type="slidenum">
              <a:rPr lang="en-US" smtClean="0"/>
              <a:t>‹#›</a:t>
            </a:fld>
            <a:endParaRPr lang="en-US"/>
          </a:p>
        </p:txBody>
      </p:sp>
      <p:cxnSp>
        <p:nvCxnSpPr>
          <p:cNvPr id="8" name="Straight Connector 7"/>
          <p:cNvCxnSpPr/>
          <p:nvPr userDrawn="1"/>
        </p:nvCxnSpPr>
        <p:spPr>
          <a:xfrm>
            <a:off x="457200" y="610784"/>
            <a:ext cx="9144000" cy="0"/>
          </a:xfrm>
          <a:prstGeom prst="line">
            <a:avLst/>
          </a:prstGeom>
          <a:ln w="44450" cmpd="sng">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57200" y="7120842"/>
            <a:ext cx="91440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448963" y="7259283"/>
            <a:ext cx="2954655" cy="136737"/>
          </a:xfrm>
          <a:prstGeom prst="rect">
            <a:avLst/>
          </a:prstGeom>
          <a:noFill/>
        </p:spPr>
        <p:txBody>
          <a:bodyPr wrap="square" lIns="0" tIns="0" rIns="0" bIns="0" rtlCol="0">
            <a:noAutofit/>
          </a:bodyPr>
          <a:lstStyle/>
          <a:p>
            <a:pPr algn="l"/>
            <a:r>
              <a:rPr lang="en-US" sz="900" b="1" i="0" baseline="0" dirty="0" smtClean="0">
                <a:solidFill>
                  <a:schemeClr val="tx2"/>
                </a:solidFill>
                <a:latin typeface="HelveticaNeueLT Std" pitchFamily="34" charset="0"/>
                <a:cs typeface="HelveticaNeueLT Std"/>
              </a:rPr>
              <a:t>PIPER SANDLER</a:t>
            </a:r>
            <a:endParaRPr lang="en-US" sz="900" b="1" i="0" dirty="0">
              <a:solidFill>
                <a:schemeClr val="tx2"/>
              </a:solidFill>
              <a:latin typeface="HelveticaNeueLT Std" pitchFamily="34" charset="0"/>
              <a:cs typeface="HelveticaNeueLT Std"/>
            </a:endParaRPr>
          </a:p>
        </p:txBody>
      </p:sp>
      <p:sp>
        <p:nvSpPr>
          <p:cNvPr id="11" name="Orange Stat Number [STY]" hidden="1"/>
          <p:cNvSpPr/>
          <p:nvPr/>
        </p:nvSpPr>
        <p:spPr>
          <a:xfrm>
            <a:off x="4114800" y="3581400"/>
            <a:ext cx="1196912" cy="709020"/>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accent3"/>
              </a:solidFill>
            </a:endParaRPr>
          </a:p>
        </p:txBody>
      </p:sp>
      <p:sp>
        <p:nvSpPr>
          <p:cNvPr id="12" name="Gray Stat Footer [STY]" hidden="1"/>
          <p:cNvSpPr/>
          <p:nvPr/>
        </p:nvSpPr>
        <p:spPr>
          <a:xfrm>
            <a:off x="4114800" y="4267200"/>
            <a:ext cx="1196912" cy="347239"/>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b="1" dirty="0">
              <a:solidFill>
                <a:schemeClr val="tx2"/>
              </a:solidFill>
            </a:endParaRPr>
          </a:p>
        </p:txBody>
      </p:sp>
      <p:grpSp>
        <p:nvGrpSpPr>
          <p:cNvPr id="4" name="Group 3"/>
          <p:cNvGrpSpPr/>
          <p:nvPr userDrawn="1"/>
        </p:nvGrpSpPr>
        <p:grpSpPr>
          <a:xfrm>
            <a:off x="-529520" y="1427270"/>
            <a:ext cx="411480" cy="4917860"/>
            <a:chOff x="-529520" y="1802981"/>
            <a:chExt cx="411480" cy="4917860"/>
          </a:xfrm>
        </p:grpSpPr>
        <p:sp>
          <p:nvSpPr>
            <p:cNvPr id="14" name="Rectangle 13"/>
            <p:cNvSpPr/>
            <p:nvPr userDrawn="1"/>
          </p:nvSpPr>
          <p:spPr>
            <a:xfrm flipH="1">
              <a:off x="-529520" y="1802981"/>
              <a:ext cx="41148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74</a:t>
              </a:r>
              <a:br>
                <a:rPr lang="en-US" sz="900" dirty="0" smtClean="0">
                  <a:solidFill>
                    <a:schemeClr val="bg1"/>
                  </a:solidFill>
                </a:rPr>
              </a:br>
              <a:r>
                <a:rPr lang="en-US" sz="900" dirty="0" smtClean="0">
                  <a:solidFill>
                    <a:schemeClr val="bg1"/>
                  </a:solidFill>
                </a:rPr>
                <a:t>79</a:t>
              </a:r>
              <a:br>
                <a:rPr lang="en-US" sz="900" dirty="0" smtClean="0">
                  <a:solidFill>
                    <a:schemeClr val="bg1"/>
                  </a:solidFill>
                </a:rPr>
              </a:br>
              <a:r>
                <a:rPr lang="en-US" sz="900" dirty="0" smtClean="0">
                  <a:solidFill>
                    <a:schemeClr val="bg1"/>
                  </a:solidFill>
                </a:rPr>
                <a:t>85</a:t>
              </a:r>
              <a:endParaRPr lang="en-US" sz="900" dirty="0">
                <a:solidFill>
                  <a:schemeClr val="bg1"/>
                </a:solidFill>
              </a:endParaRPr>
            </a:p>
          </p:txBody>
        </p:sp>
        <p:sp>
          <p:nvSpPr>
            <p:cNvPr id="15" name="Rectangle 14"/>
            <p:cNvSpPr/>
            <p:nvPr userDrawn="1"/>
          </p:nvSpPr>
          <p:spPr>
            <a:xfrm flipH="1">
              <a:off x="-529520" y="2298610"/>
              <a:ext cx="411480" cy="457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63</a:t>
              </a:r>
              <a:br>
                <a:rPr lang="en-US" sz="900" dirty="0" smtClean="0">
                  <a:solidFill>
                    <a:schemeClr val="bg1"/>
                  </a:solidFill>
                </a:rPr>
              </a:br>
              <a:r>
                <a:rPr lang="en-US" sz="900" dirty="0" smtClean="0">
                  <a:solidFill>
                    <a:schemeClr val="bg1"/>
                  </a:solidFill>
                </a:rPr>
                <a:t>151</a:t>
              </a:r>
              <a:br>
                <a:rPr lang="en-US" sz="900" dirty="0" smtClean="0">
                  <a:solidFill>
                    <a:schemeClr val="bg1"/>
                  </a:solidFill>
                </a:rPr>
              </a:br>
              <a:r>
                <a:rPr lang="en-US" sz="900" dirty="0" smtClean="0">
                  <a:solidFill>
                    <a:schemeClr val="bg1"/>
                  </a:solidFill>
                </a:rPr>
                <a:t>181</a:t>
              </a:r>
              <a:endParaRPr lang="en-US" sz="900" dirty="0">
                <a:solidFill>
                  <a:schemeClr val="bg1"/>
                </a:solidFill>
              </a:endParaRPr>
            </a:p>
          </p:txBody>
        </p:sp>
        <p:sp>
          <p:nvSpPr>
            <p:cNvPr id="16" name="Rectangle 15"/>
            <p:cNvSpPr/>
            <p:nvPr userDrawn="1"/>
          </p:nvSpPr>
          <p:spPr>
            <a:xfrm flipH="1">
              <a:off x="-529520" y="2794239"/>
              <a:ext cx="41148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209</a:t>
              </a:r>
              <a:br>
                <a:rPr lang="en-US" sz="900" dirty="0" smtClean="0">
                  <a:solidFill>
                    <a:schemeClr val="bg1"/>
                  </a:solidFill>
                </a:rPr>
              </a:br>
              <a:r>
                <a:rPr lang="en-US" sz="900" dirty="0" smtClean="0">
                  <a:solidFill>
                    <a:schemeClr val="bg1"/>
                  </a:solidFill>
                </a:rPr>
                <a:t>175</a:t>
              </a:r>
              <a:br>
                <a:rPr lang="en-US" sz="900" dirty="0" smtClean="0">
                  <a:solidFill>
                    <a:schemeClr val="bg1"/>
                  </a:solidFill>
                </a:rPr>
              </a:br>
              <a:r>
                <a:rPr lang="en-US" sz="900" dirty="0" smtClean="0">
                  <a:solidFill>
                    <a:schemeClr val="bg1"/>
                  </a:solidFill>
                </a:rPr>
                <a:t>34</a:t>
              </a:r>
              <a:endParaRPr lang="en-US" sz="900" dirty="0">
                <a:solidFill>
                  <a:schemeClr val="bg1"/>
                </a:solidFill>
              </a:endParaRPr>
            </a:p>
          </p:txBody>
        </p:sp>
        <p:sp>
          <p:nvSpPr>
            <p:cNvPr id="17" name="Rectangle 16"/>
            <p:cNvSpPr/>
            <p:nvPr userDrawn="1"/>
          </p:nvSpPr>
          <p:spPr>
            <a:xfrm flipH="1">
              <a:off x="-529520" y="3289868"/>
              <a:ext cx="411480"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230</a:t>
              </a:r>
              <a:br>
                <a:rPr lang="en-US" sz="900" dirty="0" smtClean="0">
                  <a:solidFill>
                    <a:schemeClr val="bg1"/>
                  </a:solidFill>
                </a:rPr>
              </a:br>
              <a:r>
                <a:rPr lang="en-US" sz="900" dirty="0" smtClean="0">
                  <a:solidFill>
                    <a:schemeClr val="bg1"/>
                  </a:solidFill>
                </a:rPr>
                <a:t>84</a:t>
              </a:r>
              <a:br>
                <a:rPr lang="en-US" sz="900" dirty="0" smtClean="0">
                  <a:solidFill>
                    <a:schemeClr val="bg1"/>
                  </a:solidFill>
                </a:rPr>
              </a:br>
              <a:r>
                <a:rPr lang="en-US" sz="900" dirty="0" smtClean="0">
                  <a:solidFill>
                    <a:schemeClr val="bg1"/>
                  </a:solidFill>
                </a:rPr>
                <a:t>0</a:t>
              </a:r>
              <a:endParaRPr lang="en-US" sz="900" dirty="0">
                <a:solidFill>
                  <a:schemeClr val="bg1"/>
                </a:solidFill>
              </a:endParaRPr>
            </a:p>
          </p:txBody>
        </p:sp>
        <p:sp>
          <p:nvSpPr>
            <p:cNvPr id="18" name="Rectangle 17"/>
            <p:cNvSpPr/>
            <p:nvPr userDrawn="1"/>
          </p:nvSpPr>
          <p:spPr>
            <a:xfrm flipH="1">
              <a:off x="-529520" y="3785497"/>
              <a:ext cx="41148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103</a:t>
              </a:r>
              <a:br>
                <a:rPr lang="en-US" sz="900" dirty="0" smtClean="0">
                  <a:solidFill>
                    <a:schemeClr val="bg1"/>
                  </a:solidFill>
                </a:rPr>
              </a:br>
              <a:r>
                <a:rPr lang="en-US" sz="900" dirty="0" smtClean="0">
                  <a:solidFill>
                    <a:schemeClr val="bg1"/>
                  </a:solidFill>
                </a:rPr>
                <a:t>79</a:t>
              </a:r>
              <a:br>
                <a:rPr lang="en-US" sz="900" dirty="0" smtClean="0">
                  <a:solidFill>
                    <a:schemeClr val="bg1"/>
                  </a:solidFill>
                </a:rPr>
              </a:br>
              <a:r>
                <a:rPr lang="en-US" sz="900" dirty="0" smtClean="0">
                  <a:solidFill>
                    <a:schemeClr val="bg1"/>
                  </a:solidFill>
                </a:rPr>
                <a:t>131</a:t>
              </a:r>
              <a:endParaRPr lang="en-US" sz="900" dirty="0">
                <a:solidFill>
                  <a:schemeClr val="bg1"/>
                </a:solidFill>
              </a:endParaRPr>
            </a:p>
          </p:txBody>
        </p:sp>
        <p:sp>
          <p:nvSpPr>
            <p:cNvPr id="19" name="Rectangle 18"/>
            <p:cNvSpPr/>
            <p:nvPr userDrawn="1"/>
          </p:nvSpPr>
          <p:spPr>
            <a:xfrm flipH="1">
              <a:off x="-529520" y="4281126"/>
              <a:ext cx="41148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126</a:t>
              </a:r>
              <a:br>
                <a:rPr lang="en-US" sz="900" dirty="0" smtClean="0">
                  <a:solidFill>
                    <a:schemeClr val="bg1"/>
                  </a:solidFill>
                </a:rPr>
              </a:br>
              <a:r>
                <a:rPr lang="en-US" sz="900" dirty="0" smtClean="0">
                  <a:solidFill>
                    <a:schemeClr val="bg1"/>
                  </a:solidFill>
                </a:rPr>
                <a:t>119</a:t>
              </a:r>
              <a:br>
                <a:rPr lang="en-US" sz="900" dirty="0" smtClean="0">
                  <a:solidFill>
                    <a:schemeClr val="bg1"/>
                  </a:solidFill>
                </a:rPr>
              </a:br>
              <a:r>
                <a:rPr lang="en-US" sz="900" dirty="0" smtClean="0">
                  <a:solidFill>
                    <a:schemeClr val="bg1"/>
                  </a:solidFill>
                </a:rPr>
                <a:t>36</a:t>
              </a:r>
              <a:endParaRPr lang="en-US" sz="900" dirty="0">
                <a:solidFill>
                  <a:schemeClr val="bg1"/>
                </a:solidFill>
              </a:endParaRPr>
            </a:p>
          </p:txBody>
        </p:sp>
        <p:sp>
          <p:nvSpPr>
            <p:cNvPr id="20" name="Rectangle 19"/>
            <p:cNvSpPr/>
            <p:nvPr userDrawn="1"/>
          </p:nvSpPr>
          <p:spPr>
            <a:xfrm flipH="1">
              <a:off x="-529520" y="4776755"/>
              <a:ext cx="411480" cy="457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rPr>
                <a:t>166</a:t>
              </a:r>
              <a:br>
                <a:rPr lang="en-US" sz="900" dirty="0" smtClean="0">
                  <a:solidFill>
                    <a:schemeClr val="bg1"/>
                  </a:solidFill>
                </a:rPr>
              </a:br>
              <a:r>
                <a:rPr lang="en-US" sz="900" dirty="0" smtClean="0">
                  <a:solidFill>
                    <a:schemeClr val="bg1"/>
                  </a:solidFill>
                </a:rPr>
                <a:t>48</a:t>
              </a:r>
              <a:br>
                <a:rPr lang="en-US" sz="900" dirty="0" smtClean="0">
                  <a:solidFill>
                    <a:schemeClr val="bg1"/>
                  </a:solidFill>
                </a:rPr>
              </a:br>
              <a:r>
                <a:rPr lang="en-US" sz="900" dirty="0" smtClean="0">
                  <a:solidFill>
                    <a:schemeClr val="bg1"/>
                  </a:solidFill>
                </a:rPr>
                <a:t>27</a:t>
              </a:r>
              <a:endParaRPr lang="en-US" sz="900" dirty="0">
                <a:solidFill>
                  <a:schemeClr val="bg1"/>
                </a:solidFill>
              </a:endParaRPr>
            </a:p>
          </p:txBody>
        </p:sp>
        <p:sp>
          <p:nvSpPr>
            <p:cNvPr id="21" name="Rectangle 20"/>
            <p:cNvSpPr/>
            <p:nvPr userDrawn="1"/>
          </p:nvSpPr>
          <p:spPr>
            <a:xfrm flipH="1">
              <a:off x="-529520" y="6263641"/>
              <a:ext cx="411480" cy="45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2"/>
                  </a:solidFill>
                </a:rPr>
                <a:t>218</a:t>
              </a:r>
              <a:br>
                <a:rPr lang="en-US" sz="900" dirty="0" smtClean="0">
                  <a:solidFill>
                    <a:schemeClr val="tx2"/>
                  </a:solidFill>
                </a:rPr>
              </a:br>
              <a:r>
                <a:rPr lang="en-US" sz="900" dirty="0" smtClean="0">
                  <a:solidFill>
                    <a:schemeClr val="tx2"/>
                  </a:solidFill>
                </a:rPr>
                <a:t>220</a:t>
              </a:r>
              <a:br>
                <a:rPr lang="en-US" sz="900" dirty="0" smtClean="0">
                  <a:solidFill>
                    <a:schemeClr val="tx2"/>
                  </a:solidFill>
                </a:rPr>
              </a:br>
              <a:r>
                <a:rPr lang="en-US" sz="900" dirty="0" smtClean="0">
                  <a:solidFill>
                    <a:schemeClr val="tx2"/>
                  </a:solidFill>
                </a:rPr>
                <a:t>222</a:t>
              </a:r>
              <a:endParaRPr lang="en-US" sz="900" dirty="0">
                <a:solidFill>
                  <a:schemeClr val="tx2"/>
                </a:solidFill>
              </a:endParaRPr>
            </a:p>
          </p:txBody>
        </p:sp>
        <p:sp>
          <p:nvSpPr>
            <p:cNvPr id="41" name="Rectangle 40"/>
            <p:cNvSpPr/>
            <p:nvPr userDrawn="1"/>
          </p:nvSpPr>
          <p:spPr>
            <a:xfrm>
              <a:off x="-529520" y="5272384"/>
              <a:ext cx="411480" cy="457200"/>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900" dirty="0" smtClean="0">
                  <a:solidFill>
                    <a:schemeClr val="bg1"/>
                  </a:solidFill>
                </a:rPr>
                <a:t>142</a:t>
              </a:r>
            </a:p>
            <a:p>
              <a:pPr algn="ctr"/>
              <a:r>
                <a:rPr lang="en-US" sz="900" dirty="0" smtClean="0">
                  <a:solidFill>
                    <a:schemeClr val="bg1"/>
                  </a:solidFill>
                </a:rPr>
                <a:t>149</a:t>
              </a:r>
            </a:p>
            <a:p>
              <a:pPr algn="ctr"/>
              <a:r>
                <a:rPr lang="en-US" sz="900" dirty="0" smtClean="0">
                  <a:solidFill>
                    <a:schemeClr val="bg1"/>
                  </a:solidFill>
                </a:rPr>
                <a:t>157</a:t>
              </a:r>
            </a:p>
          </p:txBody>
        </p:sp>
        <p:sp>
          <p:nvSpPr>
            <p:cNvPr id="49" name="Rectangle 48"/>
            <p:cNvSpPr/>
            <p:nvPr userDrawn="1"/>
          </p:nvSpPr>
          <p:spPr>
            <a:xfrm>
              <a:off x="-529520" y="5768013"/>
              <a:ext cx="411480" cy="457200"/>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900" dirty="0" smtClean="0">
                  <a:solidFill>
                    <a:schemeClr val="tx2"/>
                  </a:solidFill>
                </a:rPr>
                <a:t>180</a:t>
              </a:r>
            </a:p>
            <a:p>
              <a:pPr algn="ctr"/>
              <a:r>
                <a:rPr lang="en-US" sz="900" dirty="0" smtClean="0">
                  <a:solidFill>
                    <a:schemeClr val="tx2"/>
                  </a:solidFill>
                </a:rPr>
                <a:t>184</a:t>
              </a:r>
            </a:p>
            <a:p>
              <a:pPr algn="ctr"/>
              <a:r>
                <a:rPr lang="en-US" sz="900" dirty="0" smtClean="0">
                  <a:solidFill>
                    <a:schemeClr val="tx2"/>
                  </a:solidFill>
                </a:rPr>
                <a:t>190</a:t>
              </a:r>
            </a:p>
          </p:txBody>
        </p:sp>
      </p:grpSp>
    </p:spTree>
    <p:extLst>
      <p:ext uri="{BB962C8B-B14F-4D97-AF65-F5344CB8AC3E}">
        <p14:creationId xmlns:p14="http://schemas.microsoft.com/office/powerpoint/2010/main" val="68064145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 id="2147483714" r:id="rId21"/>
    <p:sldLayoutId id="2147483715" r:id="rId22"/>
    <p:sldLayoutId id="2147483716" r:id="rId23"/>
    <p:sldLayoutId id="2147483717" r:id="rId24"/>
    <p:sldLayoutId id="2147483718" r:id="rId25"/>
    <p:sldLayoutId id="2147483719" r:id="rId26"/>
    <p:sldLayoutId id="2147483720" r:id="rId27"/>
    <p:sldLayoutId id="2147483721" r:id="rId28"/>
    <p:sldLayoutId id="2147483722" r:id="rId29"/>
    <p:sldLayoutId id="2147483723" r:id="rId30"/>
    <p:sldLayoutId id="2147483724" r:id="rId31"/>
    <p:sldLayoutId id="2147483725" r:id="rId32"/>
    <p:sldLayoutId id="2147483726" r:id="rId33"/>
    <p:sldLayoutId id="2147483727" r:id="rId34"/>
    <p:sldLayoutId id="2147483728" r:id="rId35"/>
    <p:sldLayoutId id="2147483729" r:id="rId36"/>
    <p:sldLayoutId id="2147483730" r:id="rId37"/>
    <p:sldLayoutId id="2147483731" r:id="rId38"/>
    <p:sldLayoutId id="2147483732" r:id="rId39"/>
    <p:sldLayoutId id="2147483733" r:id="rId40"/>
  </p:sldLayoutIdLst>
  <p:timing>
    <p:tnLst>
      <p:par>
        <p:cTn id="1" dur="indefinite" restart="never" nodeType="tmRoot"/>
      </p:par>
    </p:tnLst>
  </p:timing>
  <p:txStyles>
    <p:titleStyle>
      <a:lvl1pPr algn="l" defTabSz="914400" rtl="0" eaLnBrk="1" latinLnBrk="0" hangingPunct="1">
        <a:lnSpc>
          <a:spcPct val="90000"/>
        </a:lnSpc>
        <a:spcBef>
          <a:spcPct val="0"/>
        </a:spcBef>
        <a:buNone/>
        <a:defRPr sz="2200" b="1" kern="1200">
          <a:solidFill>
            <a:schemeClr val="accent1"/>
          </a:solidFill>
          <a:latin typeface="HelveticaNeueLT Std" panose="020B0604020202020204" pitchFamily="34" charset="0"/>
          <a:ea typeface="+mj-ea"/>
          <a:cs typeface="+mj-cs"/>
        </a:defRPr>
      </a:lvl1pPr>
    </p:titleStyle>
    <p:bodyStyle>
      <a:lvl1pPr marL="0" indent="0" algn="l" defTabSz="512064" rtl="0" eaLnBrk="1" latinLnBrk="0" hangingPunct="1">
        <a:lnSpc>
          <a:spcPct val="100000"/>
        </a:lnSpc>
        <a:spcBef>
          <a:spcPts val="900"/>
        </a:spcBef>
        <a:spcAft>
          <a:spcPts val="600"/>
        </a:spcAft>
        <a:buFontTx/>
        <a:buNone/>
        <a:defRPr sz="1400" b="1" kern="1200" baseline="0">
          <a:solidFill>
            <a:schemeClr val="tx2"/>
          </a:solidFill>
          <a:latin typeface="HelveticaNeueLT Std" panose="020B0604020202020204" pitchFamily="34" charset="0"/>
          <a:ea typeface="+mn-ea"/>
          <a:cs typeface="+mn-cs"/>
        </a:defRPr>
      </a:lvl1pPr>
      <a:lvl2pPr marL="237744" indent="-237744" algn="l" defTabSz="512064" rtl="0" eaLnBrk="1" latinLnBrk="0" hangingPunct="1">
        <a:lnSpc>
          <a:spcPct val="100000"/>
        </a:lnSpc>
        <a:spcBef>
          <a:spcPts val="600"/>
        </a:spcBef>
        <a:spcAft>
          <a:spcPts val="600"/>
        </a:spcAft>
        <a:buClr>
          <a:schemeClr val="tx2"/>
        </a:buClr>
        <a:buSzPct val="75000"/>
        <a:buFont typeface="Wingdings" panose="05000000000000000000" pitchFamily="2" charset="2"/>
        <a:buChar char=""/>
        <a:defRPr sz="1400" kern="1200">
          <a:solidFill>
            <a:schemeClr val="tx2"/>
          </a:solidFill>
          <a:latin typeface="HelveticaNeueLT Std" panose="020B0604020202020204" pitchFamily="34" charset="0"/>
          <a:ea typeface="+mn-ea"/>
          <a:cs typeface="+mn-cs"/>
        </a:defRPr>
      </a:lvl2pPr>
      <a:lvl3pPr marL="457200" indent="-237744" algn="l" defTabSz="512064" rtl="0" eaLnBrk="1" latinLnBrk="0" hangingPunct="1">
        <a:lnSpc>
          <a:spcPct val="100000"/>
        </a:lnSpc>
        <a:spcBef>
          <a:spcPts val="300"/>
        </a:spcBef>
        <a:spcAft>
          <a:spcPts val="300"/>
        </a:spcAft>
        <a:buClr>
          <a:schemeClr val="tx2">
            <a:lumMod val="60000"/>
            <a:lumOff val="40000"/>
          </a:schemeClr>
        </a:buClr>
        <a:buSzPct val="75000"/>
        <a:buFont typeface="Wingdings" panose="05000000000000000000" pitchFamily="2" charset="2"/>
        <a:buChar char=""/>
        <a:defRPr sz="1300" kern="1200">
          <a:solidFill>
            <a:schemeClr val="tx2"/>
          </a:solidFill>
          <a:latin typeface="HelveticaNeueLT Std" panose="020B0604020202020204" pitchFamily="34" charset="0"/>
          <a:ea typeface="+mn-ea"/>
          <a:cs typeface="+mn-cs"/>
        </a:defRPr>
      </a:lvl3pPr>
      <a:lvl4pPr marL="694944" indent="-237744" algn="l" defTabSz="512064" rtl="0" eaLnBrk="1" latinLnBrk="0" hangingPunct="1">
        <a:lnSpc>
          <a:spcPct val="100000"/>
        </a:lnSpc>
        <a:spcBef>
          <a:spcPts val="150"/>
        </a:spcBef>
        <a:spcAft>
          <a:spcPts val="150"/>
        </a:spcAft>
        <a:buClr>
          <a:schemeClr val="tx2">
            <a:lumMod val="60000"/>
            <a:lumOff val="40000"/>
          </a:schemeClr>
        </a:buClr>
        <a:buSzPct val="90000"/>
        <a:buFont typeface="HelveticaNeueLT Std" panose="020B0604020202020204" pitchFamily="34" charset="0"/>
        <a:buChar char="−"/>
        <a:defRPr sz="1200" kern="1200">
          <a:solidFill>
            <a:schemeClr val="tx2"/>
          </a:solidFill>
          <a:latin typeface="HelveticaNeueLT Std" panose="020B0604020202020204" pitchFamily="34" charset="0"/>
          <a:ea typeface="+mn-ea"/>
          <a:cs typeface="+mn-cs"/>
        </a:defRPr>
      </a:lvl4pPr>
      <a:lvl5pPr marL="914400" indent="-228600" algn="l" defTabSz="512064" rtl="0" eaLnBrk="1" latinLnBrk="0" hangingPunct="1">
        <a:lnSpc>
          <a:spcPct val="100000"/>
        </a:lnSpc>
        <a:spcBef>
          <a:spcPts val="50"/>
        </a:spcBef>
        <a:spcAft>
          <a:spcPts val="50"/>
        </a:spcAft>
        <a:buClr>
          <a:schemeClr val="tx2">
            <a:lumMod val="60000"/>
            <a:lumOff val="40000"/>
          </a:schemeClr>
        </a:buClr>
        <a:buFont typeface="Wingdings" panose="05000000000000000000" pitchFamily="2" charset="2"/>
        <a:buChar char=""/>
        <a:defRPr sz="1100" kern="1200">
          <a:solidFill>
            <a:schemeClr val="tx2"/>
          </a:solidFill>
          <a:latin typeface="HelveticaNeueLT Std" panose="020B0604020202020204" pitchFamily="34" charset="0"/>
          <a:ea typeface="+mn-ea"/>
          <a:cs typeface="+mn-cs"/>
        </a:defRPr>
      </a:lvl5pPr>
      <a:lvl6pPr marL="1152144" indent="-173736" algn="l" defTabSz="512064" rtl="0" eaLnBrk="1" latinLnBrk="0" hangingPunct="1">
        <a:lnSpc>
          <a:spcPct val="100000"/>
        </a:lnSpc>
        <a:spcBef>
          <a:spcPts val="0"/>
        </a:spcBef>
        <a:spcAft>
          <a:spcPts val="300"/>
        </a:spcAft>
        <a:buClr>
          <a:schemeClr val="tx2">
            <a:lumMod val="60000"/>
            <a:lumOff val="40000"/>
          </a:schemeClr>
        </a:buClr>
        <a:buSzPct val="70000"/>
        <a:buFont typeface="Wingdings" panose="05000000000000000000" pitchFamily="2" charset="2"/>
        <a:buChar char=""/>
        <a:defRPr sz="1100" kern="1200">
          <a:solidFill>
            <a:schemeClr val="tx2"/>
          </a:solidFill>
          <a:latin typeface="HelveticaNeueLT Std" panose="020B0604020202020204" pitchFamily="34" charset="0"/>
          <a:ea typeface="+mn-ea"/>
          <a:cs typeface="+mn-cs"/>
        </a:defRPr>
      </a:lvl6pPr>
      <a:lvl7pPr marL="1371600" indent="-237744" algn="l" defTabSz="512064" rtl="0" eaLnBrk="1" latinLnBrk="0" hangingPunct="1">
        <a:lnSpc>
          <a:spcPct val="100000"/>
        </a:lnSpc>
        <a:spcBef>
          <a:spcPts val="0"/>
        </a:spcBef>
        <a:spcAft>
          <a:spcPts val="300"/>
        </a:spcAft>
        <a:buClr>
          <a:schemeClr val="tx2">
            <a:lumMod val="60000"/>
            <a:lumOff val="40000"/>
          </a:schemeClr>
        </a:buClr>
        <a:buFont typeface="HelveticaNeueLT Std" panose="020B0604020202020204" pitchFamily="34" charset="0"/>
        <a:buChar char="›"/>
        <a:defRPr sz="1100" kern="1200">
          <a:solidFill>
            <a:schemeClr val="tx2"/>
          </a:solidFill>
          <a:latin typeface="HelveticaNeueLT Std" panose="020B0604020202020204" pitchFamily="34" charset="0"/>
          <a:ea typeface="+mn-ea"/>
          <a:cs typeface="+mn-cs"/>
        </a:defRPr>
      </a:lvl7pPr>
      <a:lvl8pPr marL="1609344" indent="-228600" algn="l" defTabSz="512064" rtl="0" eaLnBrk="1" latinLnBrk="0" hangingPunct="1">
        <a:lnSpc>
          <a:spcPct val="100000"/>
        </a:lnSpc>
        <a:spcBef>
          <a:spcPts val="0"/>
        </a:spcBef>
        <a:spcAft>
          <a:spcPts val="300"/>
        </a:spcAft>
        <a:buClr>
          <a:schemeClr val="tx2">
            <a:lumMod val="60000"/>
            <a:lumOff val="40000"/>
          </a:schemeClr>
        </a:buClr>
        <a:buFont typeface="Arial" panose="020B0604020202020204" pitchFamily="34" charset="0"/>
        <a:buChar char="•"/>
        <a:defRPr sz="1100" kern="1200">
          <a:solidFill>
            <a:schemeClr val="tx2"/>
          </a:solidFill>
          <a:latin typeface="HelveticaNeueLT Std" panose="020B0604020202020204" pitchFamily="34" charset="0"/>
          <a:ea typeface="+mn-ea"/>
          <a:cs typeface="+mn-cs"/>
        </a:defRPr>
      </a:lvl8pPr>
      <a:lvl9pPr marL="1828800" indent="-228600" algn="l" defTabSz="512064" rtl="0" eaLnBrk="1" latinLnBrk="0" hangingPunct="1">
        <a:lnSpc>
          <a:spcPct val="100000"/>
        </a:lnSpc>
        <a:spcBef>
          <a:spcPts val="0"/>
        </a:spcBef>
        <a:spcAft>
          <a:spcPts val="300"/>
        </a:spcAft>
        <a:buClr>
          <a:schemeClr val="tx2">
            <a:lumMod val="60000"/>
            <a:lumOff val="40000"/>
          </a:schemeClr>
        </a:buClr>
        <a:buFont typeface="HelveticaNeueLT Std" panose="020B0604020202020204" pitchFamily="34" charset="0"/>
        <a:buChar char="–"/>
        <a:defRPr sz="1100" kern="1200" baseline="0">
          <a:solidFill>
            <a:schemeClr val="tx2"/>
          </a:solidFill>
          <a:latin typeface="HelveticaNeueLT Std" panose="020B0604020202020204" pitchFamily="34"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168">
          <p15:clr>
            <a:srgbClr val="F26B43"/>
          </p15:clr>
        </p15:guide>
        <p15:guide id="3" pos="288">
          <p15:clr>
            <a:srgbClr val="F26B43"/>
          </p15:clr>
        </p15:guide>
        <p15:guide id="4" pos="6048">
          <p15:clr>
            <a:srgbClr val="F26B43"/>
          </p15:clr>
        </p15:guide>
        <p15:guide id="5" orient="horz" pos="680">
          <p15:clr>
            <a:srgbClr val="F26B43"/>
          </p15:clr>
        </p15:guide>
        <p15:guide id="6" orient="horz" pos="977">
          <p15:clr>
            <a:srgbClr val="F26B43"/>
          </p15:clr>
        </p15:guide>
        <p15:guide id="7" orient="horz" pos="1152">
          <p15:clr>
            <a:srgbClr val="F26B43"/>
          </p15:clr>
        </p15:guide>
        <p15:guide id="8" orient="horz" pos="2771">
          <p15:clr>
            <a:srgbClr val="F26B43"/>
          </p15:clr>
        </p15:guide>
        <p15:guide id="9" orient="horz" pos="4236">
          <p15:clr>
            <a:srgbClr val="F26B43"/>
          </p15:clr>
        </p15:guide>
        <p15:guide id="10" orient="horz" pos="4464">
          <p15:clr>
            <a:srgbClr val="F26B43"/>
          </p15:clr>
        </p15:guide>
        <p15:guide id="11" orient="horz" pos="1008">
          <p15:clr>
            <a:srgbClr val="F26B43"/>
          </p15:clr>
        </p15:guide>
        <p15:guide id="12" orient="horz" pos="26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oleObject" Target="file:///\\FILERA\groups\bsas\Presentations\ALCo%20Presentation%20Slides\Deposit%20Betas_093020_WIP.xlsx!Data!R1C9:R10C11" TargetMode="External"/><Relationship Id="rId3" Type="http://schemas.openxmlformats.org/officeDocument/2006/relationships/notesSlide" Target="../notesSlides/notesSlide1.xml"/><Relationship Id="rId7" Type="http://schemas.openxmlformats.org/officeDocument/2006/relationships/image" Target="../media/image9.emf"/><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oleObject" Target="file:///\\FILERA\groups\bsas\Presentations\ALCo%20Presentation%20Slides\Deposit%20Betas_093020_WIP.xlsx!Data!R12C13:R14C16" TargetMode="External"/><Relationship Id="rId5" Type="http://schemas.openxmlformats.org/officeDocument/2006/relationships/image" Target="../media/image8.emf"/><Relationship Id="rId4" Type="http://schemas.openxmlformats.org/officeDocument/2006/relationships/oleObject" Target="file:///\\FILERA\groups\bsas\Presentations\ALCo%20Presentation%20Slides\Deposit%20Betas_093020_WIP.xlsx!Data!%5bDeposit%20Betas_093020_WIP.xlsx%5dData%20Chart%201" TargetMode="External"/><Relationship Id="rId9" Type="http://schemas.openxmlformats.org/officeDocument/2006/relationships/image" Target="../media/image10.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40"/>
          </p:nvPr>
        </p:nvSpPr>
        <p:spPr/>
        <p:txBody>
          <a:bodyPr/>
          <a:lstStyle/>
          <a:p>
            <a:r>
              <a:rPr lang="en-US" sz="2800" dirty="0"/>
              <a:t>Virginia Bankers </a:t>
            </a:r>
            <a:endParaRPr lang="en-US" sz="2800" dirty="0" smtClean="0"/>
          </a:p>
          <a:p>
            <a:r>
              <a:rPr lang="en-US" sz="2800" dirty="0" smtClean="0"/>
              <a:t>Introduction </a:t>
            </a:r>
            <a:r>
              <a:rPr lang="en-US" sz="2800" dirty="0"/>
              <a:t>to </a:t>
            </a:r>
            <a:r>
              <a:rPr lang="en-US" sz="2800" dirty="0" smtClean="0"/>
              <a:t>ALCO/Balance Sheet Management </a:t>
            </a:r>
            <a:endParaRPr lang="en-US" sz="2800" dirty="0">
              <a:solidFill>
                <a:schemeClr val="tx1">
                  <a:lumMod val="40000"/>
                  <a:lumOff val="60000"/>
                </a:schemeClr>
              </a:solidFill>
            </a:endParaRPr>
          </a:p>
        </p:txBody>
      </p:sp>
      <p:sp>
        <p:nvSpPr>
          <p:cNvPr id="17" name="Text Placeholder 16"/>
          <p:cNvSpPr>
            <a:spLocks noGrp="1"/>
          </p:cNvSpPr>
          <p:nvPr>
            <p:ph type="body" sz="quarter" idx="35"/>
          </p:nvPr>
        </p:nvSpPr>
        <p:spPr/>
        <p:txBody>
          <a:bodyPr/>
          <a:lstStyle/>
          <a:p>
            <a:r>
              <a:rPr lang="en-US" dirty="0" smtClean="0"/>
              <a:t>August 2022</a:t>
            </a:r>
            <a:endParaRPr lang="en-US" dirty="0"/>
          </a:p>
        </p:txBody>
      </p:sp>
      <p:sp>
        <p:nvSpPr>
          <p:cNvPr id="24" name="Text Placeholder 3"/>
          <p:cNvSpPr>
            <a:spLocks noGrp="1"/>
          </p:cNvSpPr>
          <p:nvPr>
            <p:ph type="body" sz="quarter" idx="27"/>
          </p:nvPr>
        </p:nvSpPr>
        <p:spPr>
          <a:xfrm>
            <a:off x="701819" y="6193786"/>
            <a:ext cx="2436813" cy="219557"/>
          </a:xfrm>
        </p:spPr>
        <p:txBody>
          <a:bodyPr/>
          <a:lstStyle/>
          <a:p>
            <a:r>
              <a:rPr lang="en-US" dirty="0" smtClean="0"/>
              <a:t>Scott Hildenbrand</a:t>
            </a:r>
            <a:endParaRPr lang="en-US" dirty="0"/>
          </a:p>
        </p:txBody>
      </p:sp>
      <p:sp>
        <p:nvSpPr>
          <p:cNvPr id="25" name="Text Placeholder 5"/>
          <p:cNvSpPr>
            <a:spLocks noGrp="1"/>
          </p:cNvSpPr>
          <p:nvPr>
            <p:ph type="body" sz="quarter" idx="28"/>
          </p:nvPr>
        </p:nvSpPr>
        <p:spPr>
          <a:xfrm>
            <a:off x="697184" y="6413343"/>
            <a:ext cx="2884651" cy="1071303"/>
          </a:xfrm>
        </p:spPr>
        <p:txBody>
          <a:bodyPr/>
          <a:lstStyle/>
          <a:p>
            <a:r>
              <a:rPr lang="en-US" dirty="0" smtClean="0"/>
              <a:t>Managing Director</a:t>
            </a:r>
            <a:br>
              <a:rPr lang="en-US" dirty="0" smtClean="0"/>
            </a:br>
            <a:r>
              <a:rPr lang="en-US" dirty="0" smtClean="0"/>
              <a:t>HEAD of Piper </a:t>
            </a:r>
            <a:r>
              <a:rPr lang="en-US" dirty="0" err="1" smtClean="0"/>
              <a:t>sandler</a:t>
            </a:r>
            <a:r>
              <a:rPr lang="en-US" dirty="0" smtClean="0"/>
              <a:t> financial strategies</a:t>
            </a:r>
          </a:p>
          <a:p>
            <a:r>
              <a:rPr lang="en-US" dirty="0" smtClean="0"/>
              <a:t>Head of piper </a:t>
            </a:r>
            <a:r>
              <a:rPr lang="en-US" dirty="0" err="1" smtClean="0"/>
              <a:t>sandler</a:t>
            </a:r>
            <a:r>
              <a:rPr lang="en-US" dirty="0" smtClean="0"/>
              <a:t> hedging services, </a:t>
            </a:r>
            <a:r>
              <a:rPr lang="en-US" dirty="0" err="1" smtClean="0"/>
              <a:t>llc</a:t>
            </a:r>
            <a:endParaRPr lang="en-US" dirty="0"/>
          </a:p>
        </p:txBody>
      </p:sp>
      <p:sp>
        <p:nvSpPr>
          <p:cNvPr id="26" name="Text Placeholder 6"/>
          <p:cNvSpPr>
            <a:spLocks noGrp="1"/>
          </p:cNvSpPr>
          <p:nvPr>
            <p:ph type="body" sz="quarter" idx="29"/>
          </p:nvPr>
        </p:nvSpPr>
        <p:spPr>
          <a:xfrm>
            <a:off x="697184" y="6790681"/>
            <a:ext cx="2441448" cy="158717"/>
          </a:xfrm>
        </p:spPr>
        <p:txBody>
          <a:bodyPr/>
          <a:lstStyle/>
          <a:p>
            <a:r>
              <a:rPr lang="en-US" dirty="0" smtClean="0"/>
              <a:t>Tel: +1 212 466-7865</a:t>
            </a:r>
            <a:endParaRPr lang="en-US" dirty="0"/>
          </a:p>
        </p:txBody>
      </p:sp>
      <p:sp>
        <p:nvSpPr>
          <p:cNvPr id="27" name="Text Placeholder 7"/>
          <p:cNvSpPr>
            <a:spLocks noGrp="1"/>
          </p:cNvSpPr>
          <p:nvPr>
            <p:ph type="body" sz="quarter" idx="30"/>
          </p:nvPr>
        </p:nvSpPr>
        <p:spPr>
          <a:xfrm>
            <a:off x="697184" y="6948590"/>
            <a:ext cx="2441448" cy="158717"/>
          </a:xfrm>
        </p:spPr>
        <p:txBody>
          <a:bodyPr/>
          <a:lstStyle/>
          <a:p>
            <a:r>
              <a:rPr lang="en-US" dirty="0" smtClean="0"/>
              <a:t>Email: scott.hildenbrand@psc.com</a:t>
            </a:r>
            <a:endParaRPr lang="en-US" dirty="0"/>
          </a:p>
        </p:txBody>
      </p:sp>
      <p:pic>
        <p:nvPicPr>
          <p:cNvPr id="29" name="Picture 28"/>
          <p:cNvPicPr>
            <a:picLocks noChangeAspect="1"/>
          </p:cNvPicPr>
          <p:nvPr/>
        </p:nvPicPr>
        <p:blipFill>
          <a:blip r:embed="rId2"/>
          <a:stretch>
            <a:fillRect/>
          </a:stretch>
        </p:blipFill>
        <p:spPr>
          <a:xfrm>
            <a:off x="457200" y="4316865"/>
            <a:ext cx="4752975" cy="1085850"/>
          </a:xfrm>
          <a:prstGeom prst="rect">
            <a:avLst/>
          </a:prstGeom>
        </p:spPr>
      </p:pic>
      <p:sp>
        <p:nvSpPr>
          <p:cNvPr id="31" name="Text Placeholder 3"/>
          <p:cNvSpPr>
            <a:spLocks noGrp="1"/>
          </p:cNvSpPr>
          <p:nvPr>
            <p:ph type="body" sz="quarter" idx="27"/>
          </p:nvPr>
        </p:nvSpPr>
        <p:spPr>
          <a:xfrm>
            <a:off x="6112290" y="7107307"/>
            <a:ext cx="3292967" cy="261836"/>
          </a:xfrm>
        </p:spPr>
        <p:txBody>
          <a:bodyPr/>
          <a:lstStyle/>
          <a:p>
            <a:pPr algn="r"/>
            <a:r>
              <a:rPr lang="en-US" dirty="0">
                <a:solidFill>
                  <a:schemeClr val="bg1"/>
                </a:solidFill>
              </a:rPr>
              <a:t>STRICTLY PRIVATE &amp; CONFIDENTIAL</a:t>
            </a:r>
          </a:p>
        </p:txBody>
      </p:sp>
    </p:spTree>
    <p:extLst>
      <p:ext uri="{BB962C8B-B14F-4D97-AF65-F5344CB8AC3E}">
        <p14:creationId xmlns:p14="http://schemas.microsoft.com/office/powerpoint/2010/main" val="781054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20"/>
          <p:cNvSpPr>
            <a:spLocks noGrp="1"/>
          </p:cNvSpPr>
          <p:nvPr>
            <p:ph type="body" sz="quarter" idx="13"/>
          </p:nvPr>
        </p:nvSpPr>
        <p:spPr/>
        <p:txBody>
          <a:bodyPr/>
          <a:lstStyle/>
          <a:p>
            <a:endParaRPr lang="en-US" dirty="0"/>
          </a:p>
        </p:txBody>
      </p:sp>
      <p:sp>
        <p:nvSpPr>
          <p:cNvPr id="7" name="Text Placeholder 9"/>
          <p:cNvSpPr>
            <a:spLocks noGrp="1"/>
          </p:cNvSpPr>
          <p:nvPr>
            <p:ph type="body" sz="quarter" idx="10"/>
          </p:nvPr>
        </p:nvSpPr>
        <p:spPr>
          <a:xfrm>
            <a:off x="591670" y="1670689"/>
            <a:ext cx="9286256" cy="4623967"/>
          </a:xfrm>
        </p:spPr>
        <p:txBody>
          <a:bodyPr/>
          <a:lstStyle/>
          <a:p>
            <a:pPr lvl="4"/>
            <a:endParaRPr lang="en-US" sz="1262" dirty="0"/>
          </a:p>
          <a:p>
            <a:pPr lvl="4"/>
            <a:endParaRPr lang="en-US" sz="1262" dirty="0"/>
          </a:p>
          <a:p>
            <a:pPr lvl="4"/>
            <a:endParaRPr lang="en-US" sz="1262" dirty="0"/>
          </a:p>
          <a:p>
            <a:pPr lvl="4"/>
            <a:endParaRPr lang="en-US" sz="1262" dirty="0"/>
          </a:p>
          <a:p>
            <a:pPr lvl="4"/>
            <a:endParaRPr lang="en-US" sz="1262" dirty="0"/>
          </a:p>
        </p:txBody>
      </p:sp>
      <p:sp>
        <p:nvSpPr>
          <p:cNvPr id="8" name="Text Placeholder 9"/>
          <p:cNvSpPr txBox="1">
            <a:spLocks/>
          </p:cNvSpPr>
          <p:nvPr/>
        </p:nvSpPr>
        <p:spPr>
          <a:xfrm>
            <a:off x="457200" y="1418898"/>
            <a:ext cx="9144000" cy="5286702"/>
          </a:xfrm>
          <a:prstGeom prst="rect">
            <a:avLst/>
          </a:prstGeom>
        </p:spPr>
        <p:txBody>
          <a:bodyPr vert="horz" lIns="0" tIns="0" rIns="0" bIns="0" rtlCol="0">
            <a:noAutofit/>
          </a:bodyPr>
          <a:lstStyle>
            <a:lvl1pPr marL="0" indent="0" algn="l" defTabSz="509412" rtl="0" eaLnBrk="1" latinLnBrk="0" hangingPunct="1">
              <a:lnSpc>
                <a:spcPct val="100000"/>
              </a:lnSpc>
              <a:spcBef>
                <a:spcPts val="600"/>
              </a:spcBef>
              <a:spcAft>
                <a:spcPts val="300"/>
              </a:spcAft>
              <a:buFontTx/>
              <a:buNone/>
              <a:defRPr sz="2200" b="1" i="0" kern="1200">
                <a:solidFill>
                  <a:schemeClr val="accent1"/>
                </a:solidFill>
                <a:latin typeface="HelveticaNeueLT Std" pitchFamily="34" charset="0"/>
                <a:ea typeface="+mn-ea"/>
                <a:cs typeface="HelveticaNeueLT Std" pitchFamily="34" charset="0"/>
              </a:defRPr>
            </a:lvl1pPr>
            <a:lvl2pPr marL="0" indent="0" algn="l" defTabSz="509412" rtl="0" eaLnBrk="1" latinLnBrk="0" hangingPunct="1">
              <a:lnSpc>
                <a:spcPct val="100000"/>
              </a:lnSpc>
              <a:spcBef>
                <a:spcPts val="0"/>
              </a:spcBef>
              <a:spcAft>
                <a:spcPts val="600"/>
              </a:spcAft>
              <a:buFontTx/>
              <a:buNone/>
              <a:defRPr sz="1300" b="1" i="0" kern="1200">
                <a:solidFill>
                  <a:schemeClr val="tx1"/>
                </a:solidFill>
                <a:latin typeface="HelveticaNeueLT Std" pitchFamily="34" charset="0"/>
                <a:ea typeface="+mn-ea"/>
                <a:cs typeface="HelveticaNeueLT Std" pitchFamily="34" charset="0"/>
              </a:defRPr>
            </a:lvl2pPr>
            <a:lvl3pPr marL="0" indent="0" algn="l" defTabSz="509412" rtl="0" eaLnBrk="1" latinLnBrk="0" hangingPunct="1">
              <a:lnSpc>
                <a:spcPct val="100000"/>
              </a:lnSpc>
              <a:spcBef>
                <a:spcPts val="600"/>
              </a:spcBef>
              <a:spcAft>
                <a:spcPts val="300"/>
              </a:spcAft>
              <a:buFontTx/>
              <a:buNone/>
              <a:defRPr sz="1200" b="1" i="0" kern="1200" cap="all" baseline="0">
                <a:solidFill>
                  <a:schemeClr val="accent1"/>
                </a:solidFill>
                <a:latin typeface="HelveticaNeueLT Std" pitchFamily="34" charset="0"/>
                <a:ea typeface="+mn-ea"/>
                <a:cs typeface="HelveticaNeueLT Std" pitchFamily="34" charset="0"/>
              </a:defRPr>
            </a:lvl3pPr>
            <a:lvl4pPr marL="0" indent="0" algn="l" defTabSz="509412" rtl="0" eaLnBrk="1" latinLnBrk="0" hangingPunct="1">
              <a:lnSpc>
                <a:spcPct val="100000"/>
              </a:lnSpc>
              <a:spcBef>
                <a:spcPts val="600"/>
              </a:spcBef>
              <a:spcAft>
                <a:spcPts val="300"/>
              </a:spcAft>
              <a:buFontTx/>
              <a:buNone/>
              <a:defRPr sz="1200" b="0" i="0" kern="1200" baseline="0">
                <a:solidFill>
                  <a:schemeClr val="tx1"/>
                </a:solidFill>
                <a:latin typeface="HelveticaNeueLT Std" pitchFamily="34" charset="0"/>
                <a:ea typeface="+mn-ea"/>
                <a:cs typeface="HelveticaNeueLT Std" pitchFamily="34" charset="0"/>
              </a:defRPr>
            </a:lvl4pPr>
            <a:lvl5pPr marL="171450" indent="-171450" algn="l" defTabSz="509412" rtl="0" eaLnBrk="1" latinLnBrk="0" hangingPunct="1">
              <a:lnSpc>
                <a:spcPct val="100000"/>
              </a:lnSpc>
              <a:spcBef>
                <a:spcPts val="0"/>
              </a:spcBef>
              <a:spcAft>
                <a:spcPts val="300"/>
              </a:spcAft>
              <a:buFont typeface="Arial" panose="020B0604020202020204" pitchFamily="34" charset="0"/>
              <a:buChar char="•"/>
              <a:defRPr sz="1200" b="0" i="0" kern="1200" baseline="0">
                <a:solidFill>
                  <a:schemeClr val="tx1"/>
                </a:solidFill>
                <a:latin typeface="HelveticaNeueLT Std" pitchFamily="34" charset="0"/>
                <a:ea typeface="+mn-ea"/>
                <a:cs typeface="HelveticaNeueLT Std" pitchFamily="34" charset="0"/>
              </a:defRPr>
            </a:lvl5pPr>
            <a:lvl6pPr marL="400050" indent="-171450" algn="l" defTabSz="509412" rtl="0" eaLnBrk="1" latinLnBrk="0" hangingPunct="1">
              <a:lnSpc>
                <a:spcPct val="100000"/>
              </a:lnSpc>
              <a:spcBef>
                <a:spcPts val="0"/>
              </a:spcBef>
              <a:spcAft>
                <a:spcPts val="300"/>
              </a:spcAft>
              <a:buFont typeface="Calibri" panose="020F0502020204030204" pitchFamily="34" charset="0"/>
              <a:buChar char="‒"/>
              <a:defRPr sz="1200" kern="1200" baseline="0">
                <a:solidFill>
                  <a:schemeClr val="tx1"/>
                </a:solidFill>
                <a:latin typeface="HelveticaNeueLT Std" pitchFamily="34" charset="0"/>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lvl="3" defTabSz="560353">
              <a:spcBef>
                <a:spcPts val="660"/>
              </a:spcBef>
              <a:spcAft>
                <a:spcPts val="330"/>
              </a:spcAft>
            </a:pPr>
            <a:r>
              <a:rPr lang="en-US" sz="1600" b="1" dirty="0">
                <a:solidFill>
                  <a:srgbClr val="4A4F55"/>
                </a:solidFill>
              </a:rPr>
              <a:t>Act, </a:t>
            </a:r>
            <a:r>
              <a:rPr lang="en-US" sz="1600" b="1" dirty="0" smtClean="0">
                <a:solidFill>
                  <a:srgbClr val="4A4F55"/>
                </a:solidFill>
              </a:rPr>
              <a:t>don’t </a:t>
            </a:r>
            <a:r>
              <a:rPr lang="en-US" sz="1600" b="1" dirty="0">
                <a:solidFill>
                  <a:srgbClr val="4A4F55"/>
                </a:solidFill>
              </a:rPr>
              <a:t>react</a:t>
            </a:r>
            <a:endParaRPr lang="en-US" sz="1600" dirty="0">
              <a:solidFill>
                <a:srgbClr val="4A4F55"/>
              </a:solidFill>
            </a:endParaRPr>
          </a:p>
          <a:p>
            <a:pPr marL="457200" lvl="4" indent="-285750" defTabSz="560353">
              <a:spcBef>
                <a:spcPts val="660"/>
              </a:spcBef>
              <a:spcAft>
                <a:spcPts val="330"/>
              </a:spcAft>
            </a:pPr>
            <a:r>
              <a:rPr lang="en-US" sz="1600" dirty="0">
                <a:solidFill>
                  <a:srgbClr val="4A4F55"/>
                </a:solidFill>
              </a:rPr>
              <a:t>Build the infrastructure </a:t>
            </a:r>
          </a:p>
          <a:p>
            <a:pPr marL="457200" lvl="4" indent="-285750" defTabSz="560353">
              <a:spcBef>
                <a:spcPts val="660"/>
              </a:spcBef>
              <a:spcAft>
                <a:spcPts val="330"/>
              </a:spcAft>
            </a:pPr>
            <a:r>
              <a:rPr lang="en-US" sz="1600" dirty="0">
                <a:solidFill>
                  <a:srgbClr val="4A4F55"/>
                </a:solidFill>
              </a:rPr>
              <a:t>Incorporate hedge strategy evaluation into ALCO</a:t>
            </a:r>
          </a:p>
          <a:p>
            <a:pPr marL="285750" lvl="3" indent="-285750" defTabSz="560353">
              <a:spcBef>
                <a:spcPts val="660"/>
              </a:spcBef>
              <a:spcAft>
                <a:spcPts val="330"/>
              </a:spcAft>
              <a:buFont typeface="Arial" panose="020B0604020202020204" pitchFamily="34" charset="0"/>
              <a:buChar char="•"/>
            </a:pPr>
            <a:endParaRPr lang="en-US" sz="1600" dirty="0">
              <a:solidFill>
                <a:srgbClr val="4A4F55"/>
              </a:solidFill>
            </a:endParaRPr>
          </a:p>
          <a:p>
            <a:pPr lvl="3"/>
            <a:r>
              <a:rPr lang="en-US" sz="1600" b="1" dirty="0">
                <a:solidFill>
                  <a:srgbClr val="4A4F55"/>
                </a:solidFill>
              </a:rPr>
              <a:t>Keep it simple</a:t>
            </a:r>
          </a:p>
          <a:p>
            <a:pPr marL="448811" lvl="4" indent="-277361" defTabSz="560353">
              <a:spcBef>
                <a:spcPts val="660"/>
              </a:spcBef>
              <a:spcAft>
                <a:spcPts val="330"/>
              </a:spcAft>
            </a:pPr>
            <a:r>
              <a:rPr lang="en-US" sz="1600" dirty="0">
                <a:solidFill>
                  <a:srgbClr val="4A4F55"/>
                </a:solidFill>
              </a:rPr>
              <a:t>Identify the most plain vanilla strategy and hedge accounting application to meet your IRR goals</a:t>
            </a:r>
          </a:p>
          <a:p>
            <a:pPr marL="448811" lvl="4" indent="-277361" defTabSz="560353">
              <a:spcBef>
                <a:spcPts val="660"/>
              </a:spcBef>
              <a:spcAft>
                <a:spcPts val="330"/>
              </a:spcAft>
            </a:pPr>
            <a:r>
              <a:rPr lang="en-US" sz="1600" dirty="0">
                <a:solidFill>
                  <a:srgbClr val="4A4F55"/>
                </a:solidFill>
              </a:rPr>
              <a:t>Consider the availability of assets and liabilities to hedge</a:t>
            </a:r>
          </a:p>
          <a:p>
            <a:pPr marL="448811" lvl="4" indent="-277361" defTabSz="560353">
              <a:spcBef>
                <a:spcPts val="660"/>
              </a:spcBef>
              <a:spcAft>
                <a:spcPts val="330"/>
              </a:spcAft>
            </a:pPr>
            <a:endParaRPr lang="en-US" sz="1600" dirty="0">
              <a:solidFill>
                <a:srgbClr val="4A4F55"/>
              </a:solidFill>
            </a:endParaRPr>
          </a:p>
          <a:p>
            <a:pPr lvl="3"/>
            <a:r>
              <a:rPr lang="en-US" sz="1600" b="1" dirty="0">
                <a:solidFill>
                  <a:srgbClr val="4A4F55"/>
                </a:solidFill>
              </a:rPr>
              <a:t>Don’t bet on rates</a:t>
            </a:r>
          </a:p>
          <a:p>
            <a:pPr marL="457200" lvl="4" indent="-285750"/>
            <a:r>
              <a:rPr lang="en-US" sz="1600" dirty="0">
                <a:solidFill>
                  <a:srgbClr val="4A4F55"/>
                </a:solidFill>
              </a:rPr>
              <a:t>Don’t root for your hedge </a:t>
            </a:r>
          </a:p>
          <a:p>
            <a:pPr marL="448811" lvl="4" indent="-277361" defTabSz="560353">
              <a:spcBef>
                <a:spcPts val="660"/>
              </a:spcBef>
              <a:spcAft>
                <a:spcPts val="330"/>
              </a:spcAft>
            </a:pPr>
            <a:endParaRPr lang="en-US" sz="1600" b="1" dirty="0">
              <a:solidFill>
                <a:srgbClr val="4A4F55"/>
              </a:solidFill>
            </a:endParaRPr>
          </a:p>
          <a:p>
            <a:pPr lvl="3" defTabSz="560353">
              <a:spcBef>
                <a:spcPts val="660"/>
              </a:spcBef>
              <a:spcAft>
                <a:spcPts val="330"/>
              </a:spcAft>
            </a:pPr>
            <a:r>
              <a:rPr lang="en-US" sz="1600" b="1" dirty="0">
                <a:solidFill>
                  <a:srgbClr val="4A4F55"/>
                </a:solidFill>
              </a:rPr>
              <a:t>Quantify your opportunity cost</a:t>
            </a:r>
            <a:endParaRPr lang="en-US" sz="1600" dirty="0">
              <a:solidFill>
                <a:srgbClr val="4A4F55"/>
              </a:solidFill>
            </a:endParaRPr>
          </a:p>
          <a:p>
            <a:pPr marL="448811" lvl="4" indent="-277361" defTabSz="560353">
              <a:spcBef>
                <a:spcPts val="660"/>
              </a:spcBef>
              <a:spcAft>
                <a:spcPts val="330"/>
              </a:spcAft>
            </a:pPr>
            <a:r>
              <a:rPr lang="en-US" sz="1600" dirty="0">
                <a:solidFill>
                  <a:srgbClr val="4A4F55"/>
                </a:solidFill>
              </a:rPr>
              <a:t>Doing nothing is a decision, understand the cost</a:t>
            </a:r>
          </a:p>
          <a:p>
            <a:pPr marL="277361" lvl="3" indent="-277361" defTabSz="560353">
              <a:spcBef>
                <a:spcPts val="660"/>
              </a:spcBef>
              <a:spcAft>
                <a:spcPts val="330"/>
              </a:spcAft>
              <a:buFont typeface="Arial" panose="020B0604020202020204" pitchFamily="34" charset="0"/>
              <a:buChar char="•"/>
            </a:pPr>
            <a:endParaRPr lang="en-US" sz="1600" dirty="0">
              <a:solidFill>
                <a:srgbClr val="4A4F55"/>
              </a:solidFill>
            </a:endParaRPr>
          </a:p>
          <a:p>
            <a:pPr lvl="3" defTabSz="560353">
              <a:spcBef>
                <a:spcPts val="660"/>
              </a:spcBef>
              <a:spcAft>
                <a:spcPts val="330"/>
              </a:spcAft>
            </a:pPr>
            <a:endParaRPr lang="en-US" sz="1600" b="1" dirty="0">
              <a:solidFill>
                <a:srgbClr val="4A4F55"/>
              </a:solidFill>
            </a:endParaRPr>
          </a:p>
          <a:p>
            <a:pPr lvl="3" defTabSz="560353">
              <a:spcBef>
                <a:spcPts val="660"/>
              </a:spcBef>
              <a:spcAft>
                <a:spcPts val="330"/>
              </a:spcAft>
            </a:pPr>
            <a:endParaRPr lang="en-US" sz="1600" b="1" dirty="0">
              <a:solidFill>
                <a:srgbClr val="4A4F55"/>
              </a:solidFill>
            </a:endParaRPr>
          </a:p>
        </p:txBody>
      </p:sp>
      <p:sp>
        <p:nvSpPr>
          <p:cNvPr id="10" name="Text Placeholder 1"/>
          <p:cNvSpPr>
            <a:spLocks noGrp="1"/>
          </p:cNvSpPr>
          <p:nvPr>
            <p:ph type="body" sz="quarter" idx="11"/>
          </p:nvPr>
        </p:nvSpPr>
        <p:spPr>
          <a:xfrm>
            <a:off x="457200" y="807707"/>
            <a:ext cx="9144000" cy="594360"/>
          </a:xfrm>
        </p:spPr>
        <p:txBody>
          <a:bodyPr/>
          <a:lstStyle/>
          <a:p>
            <a:r>
              <a:rPr lang="en-US" sz="2400" dirty="0"/>
              <a:t>Establishing a Disciplined Approach to Balance Sheet Hedging</a:t>
            </a:r>
            <a:endParaRPr lang="en-US" dirty="0"/>
          </a:p>
        </p:txBody>
      </p:sp>
    </p:spTree>
    <p:extLst>
      <p:ext uri="{BB962C8B-B14F-4D97-AF65-F5344CB8AC3E}">
        <p14:creationId xmlns:p14="http://schemas.microsoft.com/office/powerpoint/2010/main" val="130629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1"/>
          </p:nvPr>
        </p:nvSpPr>
        <p:spPr>
          <a:xfrm>
            <a:off x="457198" y="807707"/>
            <a:ext cx="9202367" cy="798180"/>
          </a:xfrm>
        </p:spPr>
        <p:txBody>
          <a:bodyPr/>
          <a:lstStyle/>
          <a:p>
            <a:r>
              <a:rPr lang="en-US" dirty="0"/>
              <a:t>Commercially-Oriented Banks Can Benefit From a Customer Loan Swap Program</a:t>
            </a:r>
          </a:p>
        </p:txBody>
      </p:sp>
      <p:sp>
        <p:nvSpPr>
          <p:cNvPr id="10" name="Text Placeholder 9"/>
          <p:cNvSpPr>
            <a:spLocks noGrp="1"/>
          </p:cNvSpPr>
          <p:nvPr>
            <p:ph type="body" sz="quarter" idx="10"/>
          </p:nvPr>
        </p:nvSpPr>
        <p:spPr>
          <a:xfrm>
            <a:off x="457198" y="1920316"/>
            <a:ext cx="9173184" cy="4764087"/>
          </a:xfrm>
        </p:spPr>
        <p:txBody>
          <a:bodyPr/>
          <a:lstStyle/>
          <a:p>
            <a:pPr lvl="3"/>
            <a:r>
              <a:rPr lang="en-US" sz="1600" b="1" dirty="0"/>
              <a:t>Why now?</a:t>
            </a:r>
          </a:p>
          <a:p>
            <a:pPr lvl="4"/>
            <a:r>
              <a:rPr lang="en-US" sz="1600" dirty="0"/>
              <a:t>Offer customers the long tenor,  fixed rate loan they desire at a lower synthetic fixed rate </a:t>
            </a:r>
          </a:p>
          <a:p>
            <a:pPr lvl="4"/>
            <a:r>
              <a:rPr lang="en-US" sz="1600" dirty="0"/>
              <a:t>Many commercial borrowers now expect a derivative offering </a:t>
            </a:r>
          </a:p>
          <a:p>
            <a:pPr lvl="4"/>
            <a:r>
              <a:rPr lang="en-US" sz="1600" dirty="0"/>
              <a:t>Differentiate your product offering with custom structures such as cancelable features and longer tenor deals</a:t>
            </a:r>
          </a:p>
          <a:p>
            <a:pPr lvl="4"/>
            <a:endParaRPr lang="en-US" sz="1600" dirty="0"/>
          </a:p>
          <a:p>
            <a:pPr lvl="3"/>
            <a:r>
              <a:rPr lang="en-US" sz="1600" b="1" dirty="0"/>
              <a:t>A client derivative hedging program can help enforce loan pricing discipline:</a:t>
            </a:r>
          </a:p>
          <a:p>
            <a:pPr lvl="4"/>
            <a:r>
              <a:rPr lang="en-US" sz="1600" i="1" dirty="0"/>
              <a:t>Front-end</a:t>
            </a:r>
            <a:r>
              <a:rPr lang="en-US" sz="1600" dirty="0"/>
              <a:t>: discourages bankers from pre-committing/promising fixed rates before loan closing date</a:t>
            </a:r>
          </a:p>
          <a:p>
            <a:pPr lvl="4"/>
            <a:r>
              <a:rPr lang="en-US" sz="1600" i="1" dirty="0"/>
              <a:t>Back-end</a:t>
            </a:r>
            <a:r>
              <a:rPr lang="en-US" sz="1600" dirty="0"/>
              <a:t>: helps with breakage termination enforcement/not waiving prepay penalties or setting low/no penalties on fixed rate loans that ignore bank funding losses</a:t>
            </a:r>
          </a:p>
          <a:p>
            <a:pPr lvl="4"/>
            <a:endParaRPr lang="en-US" sz="1600" dirty="0"/>
          </a:p>
          <a:p>
            <a:pPr lvl="3"/>
            <a:r>
              <a:rPr lang="en-US" sz="1600" b="1" dirty="0"/>
              <a:t>Generate meaningful income, even on a small subset of loans </a:t>
            </a:r>
          </a:p>
          <a:p>
            <a:pPr lvl="4"/>
            <a:r>
              <a:rPr lang="en-US" sz="1600" dirty="0"/>
              <a:t>Non-interest fee income opportunity / diversifies revenue streams</a:t>
            </a:r>
          </a:p>
          <a:p>
            <a:pPr lvl="4"/>
            <a:r>
              <a:rPr lang="en-US" sz="1600" dirty="0"/>
              <a:t>Enhance investor/analyst perceptions of the Bank with increased fee income</a:t>
            </a:r>
          </a:p>
        </p:txBody>
      </p:sp>
      <p:sp>
        <p:nvSpPr>
          <p:cNvPr id="21" name="Text Placeholder 20"/>
          <p:cNvSpPr>
            <a:spLocks noGrp="1"/>
          </p:cNvSpPr>
          <p:nvPr>
            <p:ph type="body" sz="quarter" idx="13"/>
          </p:nvPr>
        </p:nvSpPr>
        <p:spPr>
          <a:xfrm>
            <a:off x="2059256" y="7123176"/>
            <a:ext cx="4572000" cy="594360"/>
          </a:xfrm>
        </p:spPr>
        <p:txBody>
          <a:bodyPr/>
          <a:lstStyle/>
          <a:p>
            <a:endParaRPr lang="en-US" dirty="0"/>
          </a:p>
        </p:txBody>
      </p:sp>
    </p:spTree>
    <p:extLst>
      <p:ext uri="{BB962C8B-B14F-4D97-AF65-F5344CB8AC3E}">
        <p14:creationId xmlns:p14="http://schemas.microsoft.com/office/powerpoint/2010/main" val="3920943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r>
              <a:rPr lang="en-US" dirty="0" smtClean="0"/>
              <a:t>Appendix</a:t>
            </a:r>
            <a:endParaRPr lang="en-US" dirty="0"/>
          </a:p>
        </p:txBody>
      </p:sp>
    </p:spTree>
    <p:extLst>
      <p:ext uri="{BB962C8B-B14F-4D97-AF65-F5344CB8AC3E}">
        <p14:creationId xmlns:p14="http://schemas.microsoft.com/office/powerpoint/2010/main" val="1493821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7"/>
          </p:nvPr>
        </p:nvSpPr>
        <p:spPr>
          <a:xfrm>
            <a:off x="2230484" y="2489618"/>
            <a:ext cx="7202267" cy="4004085"/>
          </a:xfrm>
        </p:spPr>
        <p:txBody>
          <a:bodyPr/>
          <a:lstStyle/>
          <a:p>
            <a:r>
              <a:rPr lang="en-US" sz="1200" b="1" i="1" dirty="0" smtClean="0"/>
              <a:t>Scott </a:t>
            </a:r>
            <a:r>
              <a:rPr lang="en-US" sz="1200" b="1" i="1" dirty="0"/>
              <a:t>Hildenbrand </a:t>
            </a:r>
            <a:r>
              <a:rPr lang="en-US" sz="1200" dirty="0"/>
              <a:t>is a Managing Director and Head of Piper Sandler Financial Strategies, working with financial institutions on balance sheet strategy development, which includes interest rate risk management, investment portfolio strategy, retail and wholesale funding management, capital planning, budgeting, and stress testing.  </a:t>
            </a:r>
          </a:p>
          <a:p>
            <a:endParaRPr lang="en-US" sz="700" dirty="0"/>
          </a:p>
          <a:p>
            <a:r>
              <a:rPr lang="en-US" sz="1200" dirty="0"/>
              <a:t>Hildenbrand also runs Piper Sandler Hedging Services, LLC, which is registered as a swap introducing broker with the Commodity Futures Trading Commission and is a member of the National Futures Association.  In these capacities, Hildenbrand works closely with the firm’s Investment Banking Group to identify and develop strategic opportunities for clients involved in mergers and acquisitions.  </a:t>
            </a:r>
          </a:p>
          <a:p>
            <a:endParaRPr lang="en-US" sz="700" dirty="0"/>
          </a:p>
          <a:p>
            <a:r>
              <a:rPr lang="en-US" sz="1200" dirty="0"/>
              <a:t>Previously, he was a Principal and Chief Balance Sheet Strategist of Sandler O’Neill + Partners, L.P.  Prior thereto, Hildenbrand worked in Sandler O’Neill’s Interest Rate Products Group, focusing on developing and implementing structured wholesale funding strategies for financial institutions. He spent his first four years at the firm in the Asset/Liability Management Group.  Prior to joining Sandler O’Neill in 2004, Hildenbrand worked as a financial analyst in asset/liability management at Tower Federal Credit Union in Maryland.  </a:t>
            </a:r>
          </a:p>
          <a:p>
            <a:endParaRPr lang="en-US" sz="700" dirty="0"/>
          </a:p>
          <a:p>
            <a:r>
              <a:rPr lang="en-US" sz="1200" dirty="0" smtClean="0"/>
              <a:t>In 2021 Hildenbrand was elected to the Financial Managers Society board of directors. Additionally, he serves </a:t>
            </a:r>
            <a:r>
              <a:rPr lang="en-US" sz="1200" dirty="0"/>
              <a:t>as Treasurer on the Board of Directors for Liam’s Room, a not-for-profit organization that focuses on pediatric palliative care, a specialized approach to medical care for children with serious illnesses.  He is a frequent speaker at industry conferences and seminars.  He holds an M.B.A. in finance from Loyola College in Maryland and a bachelor’s degree with a concentration in accounting and finance from Gettysburg College. </a:t>
            </a:r>
          </a:p>
        </p:txBody>
      </p:sp>
      <p:sp>
        <p:nvSpPr>
          <p:cNvPr id="4" name="Text Placeholder 3"/>
          <p:cNvSpPr>
            <a:spLocks noGrp="1"/>
          </p:cNvSpPr>
          <p:nvPr>
            <p:ph type="body" sz="quarter" idx="18"/>
          </p:nvPr>
        </p:nvSpPr>
        <p:spPr>
          <a:xfrm>
            <a:off x="2230485" y="1805806"/>
            <a:ext cx="3721327" cy="172769"/>
          </a:xfrm>
        </p:spPr>
        <p:txBody>
          <a:bodyPr/>
          <a:lstStyle/>
          <a:p>
            <a:r>
              <a:rPr lang="en-US" sz="1200" dirty="0" smtClean="0"/>
              <a:t>Tel: +1 212-466-7865</a:t>
            </a:r>
            <a:endParaRPr lang="en-US" sz="1200" dirty="0"/>
          </a:p>
        </p:txBody>
      </p:sp>
      <p:sp>
        <p:nvSpPr>
          <p:cNvPr id="5" name="Text Placeholder 4"/>
          <p:cNvSpPr>
            <a:spLocks noGrp="1"/>
          </p:cNvSpPr>
          <p:nvPr>
            <p:ph type="body" sz="quarter" idx="19"/>
          </p:nvPr>
        </p:nvSpPr>
        <p:spPr>
          <a:xfrm>
            <a:off x="2230485" y="2019051"/>
            <a:ext cx="3721327" cy="158661"/>
          </a:xfrm>
        </p:spPr>
        <p:txBody>
          <a:bodyPr>
            <a:noAutofit/>
          </a:bodyPr>
          <a:lstStyle/>
          <a:p>
            <a:r>
              <a:rPr lang="en-US" sz="1200" dirty="0" smtClean="0"/>
              <a:t>Email: scott.hildenbrand@psc.com</a:t>
            </a:r>
            <a:endParaRPr lang="en-US" sz="1200" dirty="0"/>
          </a:p>
        </p:txBody>
      </p:sp>
      <p:sp>
        <p:nvSpPr>
          <p:cNvPr id="6" name="Text Placeholder 5"/>
          <p:cNvSpPr>
            <a:spLocks noGrp="1"/>
          </p:cNvSpPr>
          <p:nvPr>
            <p:ph type="body" sz="quarter" idx="11"/>
          </p:nvPr>
        </p:nvSpPr>
        <p:spPr/>
        <p:txBody>
          <a:bodyPr/>
          <a:lstStyle/>
          <a:p>
            <a:r>
              <a:rPr lang="en-US" dirty="0" smtClean="0"/>
              <a:t>Scott Hildenbrand</a:t>
            </a:r>
            <a:endParaRPr lang="en-US" dirty="0"/>
          </a:p>
        </p:txBody>
      </p:sp>
      <p:sp>
        <p:nvSpPr>
          <p:cNvPr id="7" name="Text Placeholder 6"/>
          <p:cNvSpPr>
            <a:spLocks noGrp="1"/>
          </p:cNvSpPr>
          <p:nvPr>
            <p:ph type="body" sz="quarter" idx="13"/>
          </p:nvPr>
        </p:nvSpPr>
        <p:spPr/>
        <p:txBody>
          <a:bodyPr/>
          <a:lstStyle/>
          <a:p>
            <a:endParaRPr lang="en-US" dirty="0"/>
          </a:p>
        </p:txBody>
      </p:sp>
      <p:pic>
        <p:nvPicPr>
          <p:cNvPr id="2" name="Picture 1"/>
          <p:cNvPicPr>
            <a:picLocks noChangeAspect="1"/>
          </p:cNvPicPr>
          <p:nvPr/>
        </p:nvPicPr>
        <p:blipFill>
          <a:blip r:embed="rId3"/>
          <a:stretch>
            <a:fillRect/>
          </a:stretch>
        </p:blipFill>
        <p:spPr>
          <a:xfrm>
            <a:off x="656966" y="2019051"/>
            <a:ext cx="1192759" cy="1789138"/>
          </a:xfrm>
          <a:prstGeom prst="rect">
            <a:avLst/>
          </a:prstGeom>
          <a:ln>
            <a:solidFill>
              <a:schemeClr val="bg2">
                <a:lumMod val="10000"/>
              </a:schemeClr>
            </a:solidFill>
          </a:ln>
        </p:spPr>
      </p:pic>
    </p:spTree>
    <p:extLst>
      <p:ext uri="{BB962C8B-B14F-4D97-AF65-F5344CB8AC3E}">
        <p14:creationId xmlns:p14="http://schemas.microsoft.com/office/powerpoint/2010/main" val="4064041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Risk Considerations of Hedging with Derivatives</a:t>
            </a:r>
          </a:p>
        </p:txBody>
      </p:sp>
      <p:sp>
        <p:nvSpPr>
          <p:cNvPr id="6" name="Text Placeholder 5"/>
          <p:cNvSpPr>
            <a:spLocks noGrp="1"/>
          </p:cNvSpPr>
          <p:nvPr>
            <p:ph type="body" sz="quarter" idx="13"/>
          </p:nvPr>
        </p:nvSpPr>
        <p:spPr>
          <a:xfrm>
            <a:off x="2178996" y="7178040"/>
            <a:ext cx="4572000" cy="594360"/>
          </a:xfrm>
        </p:spPr>
        <p:txBody>
          <a:bodyPr/>
          <a:lstStyle/>
          <a:p>
            <a:endParaRPr lang="en-US" dirty="0"/>
          </a:p>
        </p:txBody>
      </p:sp>
      <p:sp>
        <p:nvSpPr>
          <p:cNvPr id="7" name="Text Placeholder 9"/>
          <p:cNvSpPr txBox="1">
            <a:spLocks/>
          </p:cNvSpPr>
          <p:nvPr/>
        </p:nvSpPr>
        <p:spPr>
          <a:xfrm>
            <a:off x="457199" y="1680286"/>
            <a:ext cx="9465014" cy="1011675"/>
          </a:xfrm>
          <a:prstGeom prst="rect">
            <a:avLst/>
          </a:prstGeom>
        </p:spPr>
        <p:txBody>
          <a:bodyPr vert="horz" lIns="0" tIns="0" rIns="0" bIns="0" rtlCol="0">
            <a:noAutofit/>
          </a:bodyPr>
          <a:lstStyle>
            <a:lvl1pPr marL="0" indent="0" algn="l" defTabSz="509412" rtl="0" eaLnBrk="1" latinLnBrk="0" hangingPunct="1">
              <a:lnSpc>
                <a:spcPct val="100000"/>
              </a:lnSpc>
              <a:spcBef>
                <a:spcPts val="600"/>
              </a:spcBef>
              <a:spcAft>
                <a:spcPts val="300"/>
              </a:spcAft>
              <a:buFontTx/>
              <a:buNone/>
              <a:defRPr sz="2200" b="1" i="0" kern="1200">
                <a:solidFill>
                  <a:schemeClr val="accent1"/>
                </a:solidFill>
                <a:latin typeface="HelveticaNeueLT Std" pitchFamily="34" charset="0"/>
                <a:ea typeface="+mn-ea"/>
                <a:cs typeface="HelveticaNeueLT Std" pitchFamily="34" charset="0"/>
              </a:defRPr>
            </a:lvl1pPr>
            <a:lvl2pPr marL="0" indent="0" algn="l" defTabSz="509412" rtl="0" eaLnBrk="1" latinLnBrk="0" hangingPunct="1">
              <a:lnSpc>
                <a:spcPct val="100000"/>
              </a:lnSpc>
              <a:spcBef>
                <a:spcPts val="0"/>
              </a:spcBef>
              <a:spcAft>
                <a:spcPts val="600"/>
              </a:spcAft>
              <a:buFontTx/>
              <a:buNone/>
              <a:defRPr sz="1300" b="1" i="0" kern="1200">
                <a:solidFill>
                  <a:schemeClr val="tx1"/>
                </a:solidFill>
                <a:latin typeface="HelveticaNeueLT Std" pitchFamily="34" charset="0"/>
                <a:ea typeface="+mn-ea"/>
                <a:cs typeface="HelveticaNeueLT Std" pitchFamily="34" charset="0"/>
              </a:defRPr>
            </a:lvl2pPr>
            <a:lvl3pPr marL="0" indent="0" algn="l" defTabSz="509412" rtl="0" eaLnBrk="1" latinLnBrk="0" hangingPunct="1">
              <a:lnSpc>
                <a:spcPct val="100000"/>
              </a:lnSpc>
              <a:spcBef>
                <a:spcPts val="600"/>
              </a:spcBef>
              <a:spcAft>
                <a:spcPts val="300"/>
              </a:spcAft>
              <a:buFontTx/>
              <a:buNone/>
              <a:defRPr sz="1200" b="1" i="0" kern="1200" cap="all" baseline="0">
                <a:solidFill>
                  <a:schemeClr val="accent1"/>
                </a:solidFill>
                <a:latin typeface="HelveticaNeueLT Std" pitchFamily="34" charset="0"/>
                <a:ea typeface="+mn-ea"/>
                <a:cs typeface="HelveticaNeueLT Std" pitchFamily="34" charset="0"/>
              </a:defRPr>
            </a:lvl3pPr>
            <a:lvl4pPr marL="0" indent="0" algn="l" defTabSz="509412" rtl="0" eaLnBrk="1" latinLnBrk="0" hangingPunct="1">
              <a:lnSpc>
                <a:spcPct val="100000"/>
              </a:lnSpc>
              <a:spcBef>
                <a:spcPts val="600"/>
              </a:spcBef>
              <a:spcAft>
                <a:spcPts val="300"/>
              </a:spcAft>
              <a:buFontTx/>
              <a:buNone/>
              <a:defRPr sz="1200" b="0" i="0" kern="1200" baseline="0">
                <a:solidFill>
                  <a:schemeClr val="tx1"/>
                </a:solidFill>
                <a:latin typeface="HelveticaNeueLT Std" pitchFamily="34" charset="0"/>
                <a:ea typeface="+mn-ea"/>
                <a:cs typeface="HelveticaNeueLT Std" pitchFamily="34" charset="0"/>
              </a:defRPr>
            </a:lvl4pPr>
            <a:lvl5pPr marL="171450" indent="-171450" algn="l" defTabSz="509412" rtl="0" eaLnBrk="1" latinLnBrk="0" hangingPunct="1">
              <a:lnSpc>
                <a:spcPct val="100000"/>
              </a:lnSpc>
              <a:spcBef>
                <a:spcPts val="0"/>
              </a:spcBef>
              <a:spcAft>
                <a:spcPts val="300"/>
              </a:spcAft>
              <a:buFont typeface="Arial" panose="020B0604020202020204" pitchFamily="34" charset="0"/>
              <a:buChar char="•"/>
              <a:defRPr sz="1200" b="0" i="0" kern="1200" baseline="0">
                <a:solidFill>
                  <a:schemeClr val="tx1"/>
                </a:solidFill>
                <a:latin typeface="HelveticaNeueLT Std" pitchFamily="34" charset="0"/>
                <a:ea typeface="+mn-ea"/>
                <a:cs typeface="HelveticaNeueLT Std" pitchFamily="34" charset="0"/>
              </a:defRPr>
            </a:lvl5pPr>
            <a:lvl6pPr marL="400050" indent="-171450" algn="l" defTabSz="509412" rtl="0" eaLnBrk="1" latinLnBrk="0" hangingPunct="1">
              <a:lnSpc>
                <a:spcPct val="100000"/>
              </a:lnSpc>
              <a:spcBef>
                <a:spcPts val="0"/>
              </a:spcBef>
              <a:spcAft>
                <a:spcPts val="300"/>
              </a:spcAft>
              <a:buFont typeface="Calibri" panose="020F0502020204030204" pitchFamily="34" charset="0"/>
              <a:buChar char="‒"/>
              <a:defRPr sz="1200" kern="1200" baseline="0">
                <a:solidFill>
                  <a:schemeClr val="tx1"/>
                </a:solidFill>
                <a:latin typeface="HelveticaNeueLT Std" pitchFamily="34" charset="0"/>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marR="0" lvl="3" indent="0" algn="l" defTabSz="509412" rtl="0" eaLnBrk="1" fontAlgn="auto" latinLnBrk="0" hangingPunct="1">
              <a:lnSpc>
                <a:spcPct val="100000"/>
              </a:lnSpc>
              <a:spcBef>
                <a:spcPts val="600"/>
              </a:spcBef>
              <a:spcAft>
                <a:spcPts val="300"/>
              </a:spcAft>
              <a:buClrTx/>
              <a:buSzTx/>
              <a:buFontTx/>
              <a:buNone/>
              <a:tabLst/>
              <a:defRPr/>
            </a:pPr>
            <a:r>
              <a:rPr kumimoji="0" lang="en-US" sz="1300" b="1" i="0" u="none" strike="noStrike" kern="1200" cap="none" spc="0" normalizeH="0" baseline="0" noProof="0" dirty="0">
                <a:ln>
                  <a:noFill/>
                </a:ln>
                <a:solidFill>
                  <a:srgbClr val="4A4F55"/>
                </a:solidFill>
                <a:effectLst/>
                <a:uLnTx/>
                <a:uFillTx/>
                <a:latin typeface="HelveticaNeueLT Std" pitchFamily="34" charset="0"/>
                <a:ea typeface="+mn-ea"/>
              </a:rPr>
              <a:t>While derivative transactions hedging future liabilities have many benefits, they also require the Bank’s Management and Board of Directors to carefully review the associated risks and considerations. </a:t>
            </a:r>
          </a:p>
        </p:txBody>
      </p:sp>
      <p:sp>
        <p:nvSpPr>
          <p:cNvPr id="8" name="Text Placeholder 9"/>
          <p:cNvSpPr txBox="1">
            <a:spLocks/>
          </p:cNvSpPr>
          <p:nvPr/>
        </p:nvSpPr>
        <p:spPr>
          <a:xfrm>
            <a:off x="457199" y="2402486"/>
            <a:ext cx="9465014" cy="4490683"/>
          </a:xfrm>
          <a:prstGeom prst="rect">
            <a:avLst/>
          </a:prstGeom>
        </p:spPr>
        <p:txBody>
          <a:bodyPr vert="horz" lIns="0" tIns="0" rIns="0" bIns="0" rtlCol="0">
            <a:noAutofit/>
          </a:bodyPr>
          <a:lstStyle>
            <a:lvl1pPr marL="0" indent="0" algn="l" defTabSz="509412" rtl="0" eaLnBrk="1" latinLnBrk="0" hangingPunct="1">
              <a:lnSpc>
                <a:spcPct val="100000"/>
              </a:lnSpc>
              <a:spcBef>
                <a:spcPts val="600"/>
              </a:spcBef>
              <a:spcAft>
                <a:spcPts val="300"/>
              </a:spcAft>
              <a:buFontTx/>
              <a:buNone/>
              <a:defRPr sz="2200" b="1" i="0" kern="1200">
                <a:solidFill>
                  <a:schemeClr val="accent1"/>
                </a:solidFill>
                <a:latin typeface="HelveticaNeueLT Std" pitchFamily="34" charset="0"/>
                <a:ea typeface="+mn-ea"/>
                <a:cs typeface="HelveticaNeueLT Std" pitchFamily="34" charset="0"/>
              </a:defRPr>
            </a:lvl1pPr>
            <a:lvl2pPr marL="0" indent="0" algn="l" defTabSz="509412" rtl="0" eaLnBrk="1" latinLnBrk="0" hangingPunct="1">
              <a:lnSpc>
                <a:spcPct val="100000"/>
              </a:lnSpc>
              <a:spcBef>
                <a:spcPts val="0"/>
              </a:spcBef>
              <a:spcAft>
                <a:spcPts val="600"/>
              </a:spcAft>
              <a:buFontTx/>
              <a:buNone/>
              <a:defRPr sz="1300" b="1" i="0" kern="1200">
                <a:solidFill>
                  <a:schemeClr val="tx1"/>
                </a:solidFill>
                <a:latin typeface="HelveticaNeueLT Std" pitchFamily="34" charset="0"/>
                <a:ea typeface="+mn-ea"/>
                <a:cs typeface="HelveticaNeueLT Std" pitchFamily="34" charset="0"/>
              </a:defRPr>
            </a:lvl2pPr>
            <a:lvl3pPr marL="0" indent="0" algn="l" defTabSz="509412" rtl="0" eaLnBrk="1" latinLnBrk="0" hangingPunct="1">
              <a:lnSpc>
                <a:spcPct val="100000"/>
              </a:lnSpc>
              <a:spcBef>
                <a:spcPts val="600"/>
              </a:spcBef>
              <a:spcAft>
                <a:spcPts val="300"/>
              </a:spcAft>
              <a:buFontTx/>
              <a:buNone/>
              <a:defRPr sz="1200" b="1" i="0" kern="1200" cap="all" baseline="0">
                <a:solidFill>
                  <a:schemeClr val="accent1"/>
                </a:solidFill>
                <a:latin typeface="HelveticaNeueLT Std" pitchFamily="34" charset="0"/>
                <a:ea typeface="+mn-ea"/>
                <a:cs typeface="HelveticaNeueLT Std" pitchFamily="34" charset="0"/>
              </a:defRPr>
            </a:lvl3pPr>
            <a:lvl4pPr marL="0" indent="0" algn="l" defTabSz="509412" rtl="0" eaLnBrk="1" latinLnBrk="0" hangingPunct="1">
              <a:lnSpc>
                <a:spcPct val="100000"/>
              </a:lnSpc>
              <a:spcBef>
                <a:spcPts val="600"/>
              </a:spcBef>
              <a:spcAft>
                <a:spcPts val="300"/>
              </a:spcAft>
              <a:buFontTx/>
              <a:buNone/>
              <a:defRPr sz="1200" b="0" i="0" kern="1200" baseline="0">
                <a:solidFill>
                  <a:schemeClr val="tx1"/>
                </a:solidFill>
                <a:latin typeface="HelveticaNeueLT Std" pitchFamily="34" charset="0"/>
                <a:ea typeface="+mn-ea"/>
                <a:cs typeface="HelveticaNeueLT Std" pitchFamily="34" charset="0"/>
              </a:defRPr>
            </a:lvl4pPr>
            <a:lvl5pPr marL="171450" indent="-171450" algn="l" defTabSz="509412" rtl="0" eaLnBrk="1" latinLnBrk="0" hangingPunct="1">
              <a:lnSpc>
                <a:spcPct val="100000"/>
              </a:lnSpc>
              <a:spcBef>
                <a:spcPts val="0"/>
              </a:spcBef>
              <a:spcAft>
                <a:spcPts val="300"/>
              </a:spcAft>
              <a:buFont typeface="Arial" panose="020B0604020202020204" pitchFamily="34" charset="0"/>
              <a:buChar char="•"/>
              <a:defRPr sz="1200" b="0" i="0" kern="1200" baseline="0">
                <a:solidFill>
                  <a:schemeClr val="tx1"/>
                </a:solidFill>
                <a:latin typeface="HelveticaNeueLT Std" pitchFamily="34" charset="0"/>
                <a:ea typeface="+mn-ea"/>
                <a:cs typeface="HelveticaNeueLT Std" pitchFamily="34" charset="0"/>
              </a:defRPr>
            </a:lvl5pPr>
            <a:lvl6pPr marL="400050" indent="-171450" algn="l" defTabSz="509412" rtl="0" eaLnBrk="1" latinLnBrk="0" hangingPunct="1">
              <a:lnSpc>
                <a:spcPct val="100000"/>
              </a:lnSpc>
              <a:spcBef>
                <a:spcPts val="0"/>
              </a:spcBef>
              <a:spcAft>
                <a:spcPts val="300"/>
              </a:spcAft>
              <a:buFont typeface="Calibri" panose="020F0502020204030204" pitchFamily="34" charset="0"/>
              <a:buChar char="‒"/>
              <a:defRPr sz="1200" kern="1200" baseline="0">
                <a:solidFill>
                  <a:schemeClr val="tx1"/>
                </a:solidFill>
                <a:latin typeface="HelveticaNeueLT Std" pitchFamily="34" charset="0"/>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marL="0" marR="0" lvl="2" indent="0" algn="l" defTabSz="509412" rtl="0" eaLnBrk="1" fontAlgn="auto" latinLnBrk="0" hangingPunct="1">
              <a:lnSpc>
                <a:spcPct val="100000"/>
              </a:lnSpc>
              <a:spcBef>
                <a:spcPts val="600"/>
              </a:spcBef>
              <a:spcAft>
                <a:spcPts val="300"/>
              </a:spcAft>
              <a:buClrTx/>
              <a:buSzTx/>
              <a:buFontTx/>
              <a:buNone/>
              <a:tabLst/>
              <a:defRPr/>
            </a:pPr>
            <a:r>
              <a:rPr kumimoji="0" lang="en-US" sz="1300" b="1" i="0" u="none" strike="noStrike" kern="1200" cap="all" spc="0" normalizeH="0" baseline="0" noProof="0" dirty="0">
                <a:ln>
                  <a:noFill/>
                </a:ln>
                <a:solidFill>
                  <a:srgbClr val="3F97B5"/>
                </a:solidFill>
                <a:effectLst/>
                <a:uLnTx/>
                <a:uFillTx/>
                <a:latin typeface="HelveticaNeueLT Std" pitchFamily="34" charset="0"/>
                <a:ea typeface="+mn-ea"/>
              </a:rPr>
              <a:t>Some of the risk factors management and the board should consider include:</a:t>
            </a:r>
          </a:p>
          <a:p>
            <a:pPr marL="0" marR="0" lvl="3" indent="0" algn="l" defTabSz="509412" rtl="0" eaLnBrk="1" fontAlgn="auto" latinLnBrk="0" hangingPunct="1">
              <a:lnSpc>
                <a:spcPct val="100000"/>
              </a:lnSpc>
              <a:spcBef>
                <a:spcPts val="600"/>
              </a:spcBef>
              <a:spcAft>
                <a:spcPts val="300"/>
              </a:spcAft>
              <a:buClrTx/>
              <a:buSzTx/>
              <a:buFontTx/>
              <a:buNone/>
              <a:tabLst/>
              <a:defRPr/>
            </a:pPr>
            <a:r>
              <a:rPr kumimoji="0" lang="en-US" sz="1300" b="1" i="0" u="none" strike="noStrike" kern="1200" cap="none" spc="0" normalizeH="0" baseline="0" noProof="0" dirty="0">
                <a:ln>
                  <a:noFill/>
                </a:ln>
                <a:solidFill>
                  <a:srgbClr val="4A4F55"/>
                </a:solidFill>
                <a:effectLst/>
                <a:uLnTx/>
                <a:uFillTx/>
                <a:latin typeface="HelveticaNeueLT Std" pitchFamily="34" charset="0"/>
                <a:ea typeface="+mn-ea"/>
              </a:rPr>
              <a:t>Market risk</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Risk that market moves in the opposite direction of the hedge leading to “buyer’s remorse” and a net cost to the hedge over its life</a:t>
            </a:r>
          </a:p>
          <a:p>
            <a:pPr marL="0" marR="0" lvl="3" indent="0" algn="l" defTabSz="509412" rtl="0" eaLnBrk="1" fontAlgn="auto" latinLnBrk="0" hangingPunct="1">
              <a:lnSpc>
                <a:spcPct val="100000"/>
              </a:lnSpc>
              <a:spcBef>
                <a:spcPts val="600"/>
              </a:spcBef>
              <a:spcAft>
                <a:spcPts val="300"/>
              </a:spcAft>
              <a:buClrTx/>
              <a:buSzTx/>
              <a:buFontTx/>
              <a:buNone/>
              <a:tabLst/>
              <a:defRPr/>
            </a:pPr>
            <a:r>
              <a:rPr kumimoji="0" lang="en-US" sz="1300" b="1" i="0" u="none" strike="noStrike" kern="1200" cap="none" spc="0" normalizeH="0" baseline="0" noProof="0" dirty="0">
                <a:ln>
                  <a:noFill/>
                </a:ln>
                <a:solidFill>
                  <a:srgbClr val="4A4F55"/>
                </a:solidFill>
                <a:effectLst/>
                <a:uLnTx/>
                <a:uFillTx/>
                <a:latin typeface="HelveticaNeueLT Std" pitchFamily="34" charset="0"/>
                <a:ea typeface="+mn-ea"/>
              </a:rPr>
              <a:t>Counterparty risk</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Risk that counterparty defaults and derivative’s value must be written off</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Risk that counterparty margin posted does not cover market value</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Chance of counterparty default may put hedge accounting treatment in jeopardy</a:t>
            </a:r>
          </a:p>
          <a:p>
            <a:pPr marL="0" marR="0" lvl="3" indent="0" algn="l" defTabSz="509412" rtl="0" eaLnBrk="1" fontAlgn="auto" latinLnBrk="0" hangingPunct="1">
              <a:lnSpc>
                <a:spcPct val="100000"/>
              </a:lnSpc>
              <a:spcBef>
                <a:spcPts val="600"/>
              </a:spcBef>
              <a:spcAft>
                <a:spcPts val="300"/>
              </a:spcAft>
              <a:buClrTx/>
              <a:buSzTx/>
              <a:buFontTx/>
              <a:buNone/>
              <a:tabLst/>
              <a:defRPr/>
            </a:pPr>
            <a:r>
              <a:rPr kumimoji="0" lang="en-US" sz="1300" b="1" i="0" u="none" strike="noStrike" kern="1200" cap="none" spc="0" normalizeH="0" baseline="0" noProof="0" dirty="0">
                <a:ln>
                  <a:noFill/>
                </a:ln>
                <a:solidFill>
                  <a:srgbClr val="4A4F55"/>
                </a:solidFill>
                <a:effectLst/>
                <a:uLnTx/>
                <a:uFillTx/>
                <a:latin typeface="HelveticaNeueLT Std" pitchFamily="34" charset="0"/>
                <a:ea typeface="+mn-ea"/>
              </a:rPr>
              <a:t>Accounting risk</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If hedge accounting is jeopardized through some misalignment between the hedge and the hedged item, the derivative market value of the hedge may be forced to flow through earnings and regulatory capital </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US" sz="1300" b="1" i="0" u="none" strike="noStrike" kern="1200" cap="none" spc="0" normalizeH="0" baseline="0" noProof="0" dirty="0">
              <a:ln>
                <a:noFill/>
              </a:ln>
              <a:solidFill>
                <a:srgbClr val="4A4F55"/>
              </a:solidFill>
              <a:effectLst/>
              <a:uLnTx/>
              <a:uFillTx/>
              <a:latin typeface="HelveticaNeueLT Std" pitchFamily="34" charset="0"/>
              <a:ea typeface="+mn-ea"/>
            </a:endParaRP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1" i="0" u="none" strike="noStrike" kern="1200" cap="none" spc="0" normalizeH="0" baseline="0" noProof="0" dirty="0">
                <a:ln>
                  <a:noFill/>
                </a:ln>
                <a:solidFill>
                  <a:srgbClr val="4A4F55"/>
                </a:solidFill>
                <a:effectLst/>
                <a:uLnTx/>
                <a:uFillTx/>
                <a:latin typeface="HelveticaNeueLT Std" pitchFamily="34" charset="0"/>
                <a:ea typeface="+mn-ea"/>
              </a:rPr>
              <a:t>Regulatory risk</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Policies and procedures for monitoring initial and ongoing risk most scrutinized</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Minimal risk when derivative strategy is used for hedging and not speculative use</a:t>
            </a:r>
          </a:p>
          <a:p>
            <a:pPr marL="0" marR="0" lvl="3" indent="0" algn="l" defTabSz="509412" rtl="0" eaLnBrk="1" fontAlgn="auto" latinLnBrk="0" hangingPunct="1">
              <a:lnSpc>
                <a:spcPct val="100000"/>
              </a:lnSpc>
              <a:spcBef>
                <a:spcPts val="600"/>
              </a:spcBef>
              <a:spcAft>
                <a:spcPts val="300"/>
              </a:spcAft>
              <a:buClrTx/>
              <a:buSzTx/>
              <a:buFontTx/>
              <a:buNone/>
              <a:tabLst/>
              <a:defRPr/>
            </a:pPr>
            <a:r>
              <a:rPr kumimoji="0" lang="en-US" sz="1300" b="1" i="0" u="none" strike="noStrike" kern="1200" cap="none" spc="0" normalizeH="0" baseline="0" noProof="0" dirty="0">
                <a:ln>
                  <a:noFill/>
                </a:ln>
                <a:solidFill>
                  <a:srgbClr val="4A4F55"/>
                </a:solidFill>
                <a:effectLst/>
                <a:uLnTx/>
                <a:uFillTx/>
                <a:latin typeface="HelveticaNeueLT Std" pitchFamily="34" charset="0"/>
                <a:ea typeface="+mn-ea"/>
              </a:rPr>
              <a:t>Liquidity Risk </a:t>
            </a:r>
          </a:p>
          <a:p>
            <a:pPr marL="171450" marR="0" lvl="4" indent="-171450" algn="l" defTabSz="509412"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srgbClr val="4A4F55"/>
                </a:solidFill>
                <a:effectLst/>
                <a:uLnTx/>
                <a:uFillTx/>
                <a:latin typeface="HelveticaNeueLT Std" pitchFamily="34" charset="0"/>
                <a:ea typeface="+mn-ea"/>
              </a:rPr>
              <a:t>Management must evaluate the effect an interest rate derivative strategy may have on liquidity calculations when collateral calls and periodic hedge payments are considered</a:t>
            </a:r>
          </a:p>
        </p:txBody>
      </p:sp>
    </p:spTree>
    <p:extLst>
      <p:ext uri="{BB962C8B-B14F-4D97-AF65-F5344CB8AC3E}">
        <p14:creationId xmlns:p14="http://schemas.microsoft.com/office/powerpoint/2010/main" val="2226691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marL="0" marR="0" lvl="0" indent="0" algn="r" defTabSz="509412" rtl="0" eaLnBrk="1" fontAlgn="auto" latinLnBrk="0" hangingPunct="1">
              <a:lnSpc>
                <a:spcPct val="100000"/>
              </a:lnSpc>
              <a:spcBef>
                <a:spcPts val="0"/>
              </a:spcBef>
              <a:spcAft>
                <a:spcPts val="0"/>
              </a:spcAft>
              <a:buClrTx/>
              <a:buSzTx/>
              <a:buFontTx/>
              <a:buNone/>
              <a:tabLst/>
              <a:defRPr/>
            </a:pPr>
            <a:fld id="{E80F4F37-9487-463B-B8E6-8A2F5FA56E70}" type="slidenum">
              <a:rPr kumimoji="0" lang="en-US" sz="900" b="0" i="0" u="none" strike="noStrike" kern="1200" cap="none" spc="0" normalizeH="0" baseline="0" noProof="0" smtClean="0">
                <a:ln>
                  <a:noFill/>
                </a:ln>
                <a:solidFill>
                  <a:srgbClr val="4A4F55"/>
                </a:solidFill>
                <a:effectLst/>
                <a:uLnTx/>
                <a:uFillTx/>
                <a:latin typeface="HelveticaNeueLT Std" panose="020B0604020202020204" pitchFamily="34" charset="0"/>
                <a:ea typeface="+mn-ea"/>
                <a:cs typeface="+mn-cs"/>
              </a:rPr>
              <a:pPr marL="0" marR="0" lvl="0" indent="0" algn="r" defTabSz="509412"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a:ln>
                <a:noFill/>
              </a:ln>
              <a:solidFill>
                <a:srgbClr val="4A4F55"/>
              </a:solidFill>
              <a:effectLst/>
              <a:uLnTx/>
              <a:uFillTx/>
              <a:latin typeface="HelveticaNeueLT Std" panose="020B0604020202020204" pitchFamily="34" charset="0"/>
              <a:ea typeface="+mn-ea"/>
              <a:cs typeface="+mn-cs"/>
            </a:endParaRPr>
          </a:p>
        </p:txBody>
      </p:sp>
      <p:sp>
        <p:nvSpPr>
          <p:cNvPr id="3" name="Rectangle 2"/>
          <p:cNvSpPr/>
          <p:nvPr/>
        </p:nvSpPr>
        <p:spPr>
          <a:xfrm>
            <a:off x="2199529" y="7263801"/>
            <a:ext cx="5659342" cy="246221"/>
          </a:xfrm>
          <a:prstGeom prst="rect">
            <a:avLst/>
          </a:prstGeom>
        </p:spPr>
        <p:txBody>
          <a:bodyPr wrap="square">
            <a:spAutoFit/>
          </a:bodyPr>
          <a:lstStyle/>
          <a:p>
            <a:pPr marL="0" marR="0" lvl="0" indent="0" algn="l" defTabSz="509412"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2022 Piper Sandler &amp; Co., 800 Nicollet Mall, Suite 900, Minneapolis, MN 55402-7036</a:t>
            </a: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4261281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ALCO Overview</a:t>
            </a:r>
          </a:p>
        </p:txBody>
      </p:sp>
      <p:sp>
        <p:nvSpPr>
          <p:cNvPr id="3" name="Text Placeholder 2"/>
          <p:cNvSpPr>
            <a:spLocks noGrp="1"/>
          </p:cNvSpPr>
          <p:nvPr>
            <p:ph type="body" sz="quarter" idx="10"/>
          </p:nvPr>
        </p:nvSpPr>
        <p:spPr/>
        <p:txBody>
          <a:bodyPr>
            <a:normAutofit/>
          </a:bodyPr>
          <a:lstStyle/>
          <a:p>
            <a:r>
              <a:rPr lang="en-US" dirty="0">
                <a:solidFill>
                  <a:srgbClr val="3F97B5"/>
                </a:solidFill>
              </a:rPr>
              <a:t>Asset Liability Committee (ALCO)</a:t>
            </a:r>
            <a:r>
              <a:rPr lang="en-US" dirty="0">
                <a:solidFill>
                  <a:srgbClr val="4A4F55"/>
                </a:solidFill>
              </a:rPr>
              <a:t> is</a:t>
            </a:r>
            <a:r>
              <a:rPr lang="en-US" dirty="0">
                <a:solidFill>
                  <a:schemeClr val="tx1"/>
                </a:solidFill>
              </a:rPr>
              <a:t> charged with overseeing an institution’s interest rate, liquidity, and market risk management</a:t>
            </a:r>
          </a:p>
          <a:p>
            <a:endParaRPr lang="en-US" dirty="0">
              <a:solidFill>
                <a:schemeClr val="tx1"/>
              </a:solidFill>
            </a:endParaRPr>
          </a:p>
          <a:p>
            <a:r>
              <a:rPr lang="en-US" dirty="0">
                <a:solidFill>
                  <a:srgbClr val="3F97B5"/>
                </a:solidFill>
              </a:rPr>
              <a:t>Primary Risks Managed by ALCO:</a:t>
            </a:r>
          </a:p>
          <a:p>
            <a:pPr marL="285750" indent="-285750">
              <a:buFont typeface="Wingdings" panose="05000000000000000000" pitchFamily="2" charset="2"/>
              <a:buChar char="§"/>
            </a:pPr>
            <a:r>
              <a:rPr lang="en-US" sz="1600" u="sng" dirty="0">
                <a:solidFill>
                  <a:schemeClr val="tx1"/>
                </a:solidFill>
              </a:rPr>
              <a:t>Interest Rate Risk</a:t>
            </a:r>
            <a:r>
              <a:rPr lang="en-US" sz="1600" dirty="0">
                <a:solidFill>
                  <a:schemeClr val="tx1"/>
                </a:solidFill>
              </a:rPr>
              <a:t>: Exposure of a bank’s earnings and capital to changes in market </a:t>
            </a:r>
            <a:r>
              <a:rPr lang="en-US" sz="1600" dirty="0" smtClean="0">
                <a:solidFill>
                  <a:schemeClr val="tx1"/>
                </a:solidFill>
              </a:rPr>
              <a:t>interest rates</a:t>
            </a:r>
            <a:endParaRPr lang="en-US" sz="1600" dirty="0">
              <a:solidFill>
                <a:schemeClr val="tx1"/>
              </a:solidFill>
            </a:endParaRPr>
          </a:p>
          <a:p>
            <a:pPr marL="285750" indent="-285750">
              <a:buFont typeface="Wingdings" panose="05000000000000000000" pitchFamily="2" charset="2"/>
              <a:buChar char="§"/>
            </a:pPr>
            <a:endParaRPr lang="en-US" sz="1600" dirty="0">
              <a:solidFill>
                <a:schemeClr val="tx1"/>
              </a:solidFill>
            </a:endParaRPr>
          </a:p>
          <a:p>
            <a:pPr marL="285750" indent="-285750">
              <a:buFont typeface="Wingdings" panose="05000000000000000000" pitchFamily="2" charset="2"/>
              <a:buChar char="§"/>
            </a:pPr>
            <a:r>
              <a:rPr lang="en-US" sz="1600" u="sng" dirty="0">
                <a:solidFill>
                  <a:schemeClr val="tx1"/>
                </a:solidFill>
              </a:rPr>
              <a:t>Liquidity</a:t>
            </a:r>
            <a:r>
              <a:rPr lang="en-US" sz="1600" dirty="0">
                <a:solidFill>
                  <a:schemeClr val="tx1"/>
                </a:solidFill>
              </a:rPr>
              <a:t>: capacity to meet cash needs and collateral obligations in a timely manner and at a reasonable cost</a:t>
            </a:r>
          </a:p>
          <a:p>
            <a:pPr marL="285750" indent="-285750">
              <a:buFont typeface="Wingdings" panose="05000000000000000000" pitchFamily="2" charset="2"/>
              <a:buChar char="§"/>
            </a:pPr>
            <a:endParaRPr lang="en-US" sz="1600" dirty="0">
              <a:solidFill>
                <a:schemeClr val="tx1"/>
              </a:solidFill>
            </a:endParaRPr>
          </a:p>
          <a:p>
            <a:pPr marL="285750" indent="-285750">
              <a:buFont typeface="Wingdings" panose="05000000000000000000" pitchFamily="2" charset="2"/>
              <a:buChar char="§"/>
            </a:pPr>
            <a:r>
              <a:rPr lang="en-US" sz="1600" u="sng" dirty="0">
                <a:solidFill>
                  <a:schemeClr val="tx1"/>
                </a:solidFill>
              </a:rPr>
              <a:t>Market Risk</a:t>
            </a:r>
            <a:r>
              <a:rPr lang="en-US" sz="1600" dirty="0">
                <a:solidFill>
                  <a:schemeClr val="tx1"/>
                </a:solidFill>
              </a:rPr>
              <a:t>: Exposure of a bank’s earnings and capital to changes in market conditions</a:t>
            </a:r>
          </a:p>
          <a:p>
            <a:pPr marL="249624" indent="-249624"/>
            <a:endParaRPr lang="en-US" dirty="0">
              <a:solidFill>
                <a:schemeClr val="tx1"/>
              </a:solidFill>
            </a:endParaRPr>
          </a:p>
          <a:p>
            <a:pPr marL="249624" indent="-249624"/>
            <a:endParaRPr lang="en-US" dirty="0">
              <a:solidFill>
                <a:schemeClr val="tx1"/>
              </a:solidFill>
            </a:endParaRPr>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188388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A/L Profile </a:t>
            </a:r>
            <a:r>
              <a:rPr lang="en-US" dirty="0" smtClean="0"/>
              <a:t>Measurement</a:t>
            </a:r>
            <a:endParaRPr lang="en-US" dirty="0"/>
          </a:p>
        </p:txBody>
      </p:sp>
      <p:sp>
        <p:nvSpPr>
          <p:cNvPr id="2" name="Text Placeholder 1"/>
          <p:cNvSpPr>
            <a:spLocks noGrp="1"/>
          </p:cNvSpPr>
          <p:nvPr>
            <p:ph type="body" sz="quarter" idx="10"/>
          </p:nvPr>
        </p:nvSpPr>
        <p:spPr/>
        <p:txBody>
          <a:bodyPr/>
          <a:lstStyle/>
          <a:p>
            <a:pPr>
              <a:buClrTx/>
              <a:defRPr/>
            </a:pPr>
            <a:r>
              <a:rPr lang="en-US" altLang="en-US" dirty="0"/>
              <a:t>Measurement:  We measure interest rate risk in two primary ways</a:t>
            </a:r>
            <a:r>
              <a:rPr lang="en-US" altLang="en-US" dirty="0" smtClean="0"/>
              <a:t>:</a:t>
            </a:r>
          </a:p>
          <a:p>
            <a:pPr>
              <a:defRPr/>
            </a:pPr>
            <a:endParaRPr lang="en-US" altLang="en-US" sz="1980" dirty="0"/>
          </a:p>
          <a:p>
            <a:pPr lvl="1">
              <a:buClrTx/>
              <a:defRPr/>
            </a:pPr>
            <a:r>
              <a:rPr lang="en-US" altLang="en-US" sz="2200" dirty="0"/>
              <a:t>Short-term risk: Net Interest Income simulation for each of the next two years under different rate </a:t>
            </a:r>
            <a:r>
              <a:rPr lang="en-US" altLang="en-US" sz="2200" dirty="0" smtClean="0"/>
              <a:t>scenarios</a:t>
            </a:r>
          </a:p>
          <a:p>
            <a:pPr marL="342900" lvl="1" indent="-342900">
              <a:buClrTx/>
              <a:buFont typeface="Arial" panose="020B0604020202020204" pitchFamily="34" charset="0"/>
              <a:buChar char="•"/>
              <a:defRPr/>
            </a:pPr>
            <a:r>
              <a:rPr lang="en-US" altLang="en-US" sz="2200" b="0" dirty="0" smtClean="0"/>
              <a:t>Captures impact to near-term earnings from changes in interest rates</a:t>
            </a:r>
            <a:endParaRPr lang="en-US" altLang="en-US" sz="2200" b="0" dirty="0"/>
          </a:p>
          <a:p>
            <a:pPr lvl="2">
              <a:buClrTx/>
              <a:defRPr/>
            </a:pPr>
            <a:endParaRPr lang="en-US" altLang="en-US" sz="1760" dirty="0" smtClean="0"/>
          </a:p>
          <a:p>
            <a:pPr lvl="2">
              <a:buClrTx/>
              <a:defRPr/>
            </a:pPr>
            <a:endParaRPr lang="en-US" altLang="en-US" sz="1760" dirty="0"/>
          </a:p>
          <a:p>
            <a:pPr lvl="2">
              <a:buClrTx/>
              <a:defRPr/>
            </a:pPr>
            <a:endParaRPr lang="en-US" altLang="en-US" sz="1760" dirty="0"/>
          </a:p>
          <a:p>
            <a:pPr lvl="1">
              <a:buClrTx/>
              <a:defRPr/>
            </a:pPr>
            <a:r>
              <a:rPr lang="en-US" altLang="en-US" sz="2200" dirty="0"/>
              <a:t>Long-term risk: Economic Value of Equity (EVE): Market Value of Assets less Market Value of Liabilities under different </a:t>
            </a:r>
            <a:r>
              <a:rPr lang="en-US" altLang="en-US" sz="2200" dirty="0" smtClean="0"/>
              <a:t>rate scenarios</a:t>
            </a:r>
          </a:p>
          <a:p>
            <a:pPr marL="342900" lvl="1" indent="-342900">
              <a:buFont typeface="Arial" panose="020B0604020202020204" pitchFamily="34" charset="0"/>
              <a:buChar char="•"/>
              <a:defRPr/>
            </a:pPr>
            <a:r>
              <a:rPr lang="en-US" altLang="en-US" sz="2200" b="0" dirty="0"/>
              <a:t>Captures interest rate risk from all future periods</a:t>
            </a:r>
          </a:p>
          <a:p>
            <a:pPr lvl="1">
              <a:buClrTx/>
              <a:defRPr/>
            </a:pPr>
            <a:endParaRPr lang="en-US" altLang="en-US" sz="2200" dirty="0"/>
          </a:p>
        </p:txBody>
      </p:sp>
      <p:sp>
        <p:nvSpPr>
          <p:cNvPr id="4" name="Text Placeholder 3"/>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3823021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smtClean="0"/>
              <a:t>Net Interest Income Volatility</a:t>
            </a:r>
            <a:endParaRPr lang="en-US" dirty="0"/>
          </a:p>
        </p:txBody>
      </p:sp>
      <p:pic>
        <p:nvPicPr>
          <p:cNvPr id="9" name="Picture 8"/>
          <p:cNvPicPr>
            <a:picLocks noChangeAspect="1"/>
          </p:cNvPicPr>
          <p:nvPr/>
        </p:nvPicPr>
        <p:blipFill>
          <a:blip r:embed="rId2"/>
          <a:stretch>
            <a:fillRect/>
          </a:stretch>
        </p:blipFill>
        <p:spPr>
          <a:xfrm>
            <a:off x="457200" y="1402067"/>
            <a:ext cx="9144000" cy="5631423"/>
          </a:xfrm>
          <a:prstGeom prst="rect">
            <a:avLst/>
          </a:prstGeom>
        </p:spPr>
      </p:pic>
    </p:spTree>
    <p:extLst>
      <p:ext uri="{BB962C8B-B14F-4D97-AF65-F5344CB8AC3E}">
        <p14:creationId xmlns:p14="http://schemas.microsoft.com/office/powerpoint/2010/main" val="2951671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Economic Value of Equity – Summary</a:t>
            </a:r>
          </a:p>
          <a:p>
            <a:endParaRPr lang="en-US" dirty="0"/>
          </a:p>
        </p:txBody>
      </p:sp>
      <p:sp>
        <p:nvSpPr>
          <p:cNvPr id="2" name="Text Placeholder 1"/>
          <p:cNvSpPr>
            <a:spLocks noGrp="1"/>
          </p:cNvSpPr>
          <p:nvPr>
            <p:ph type="body" sz="quarter" idx="10"/>
          </p:nvPr>
        </p:nvSpPr>
        <p:spPr/>
        <p:txBody>
          <a:bodyPr/>
          <a:lstStyle/>
          <a:p>
            <a:endParaRPr lang="en-US"/>
          </a:p>
        </p:txBody>
      </p:sp>
      <p:sp>
        <p:nvSpPr>
          <p:cNvPr id="6" name="Text Placeholder 5"/>
          <p:cNvSpPr>
            <a:spLocks noGrp="1"/>
          </p:cNvSpPr>
          <p:nvPr>
            <p:ph type="body" sz="quarter" idx="13"/>
          </p:nvPr>
        </p:nvSpPr>
        <p:spPr/>
        <p:txBody>
          <a:bodyPr/>
          <a:lstStyle/>
          <a:p>
            <a:endParaRPr lang="en-US"/>
          </a:p>
        </p:txBody>
      </p:sp>
      <p:sp>
        <p:nvSpPr>
          <p:cNvPr id="7" name="Text Placeholder 1"/>
          <p:cNvSpPr txBox="1">
            <a:spLocks/>
          </p:cNvSpPr>
          <p:nvPr/>
        </p:nvSpPr>
        <p:spPr>
          <a:xfrm>
            <a:off x="457200" y="223736"/>
            <a:ext cx="9144000" cy="1178331"/>
          </a:xfrm>
          <a:prstGeom prst="rect">
            <a:avLst/>
          </a:prstGeom>
        </p:spPr>
        <p:txBody>
          <a:bodyPr vert="horz" lIns="0" tIns="0" rIns="0" bIns="0" rtlCol="0">
            <a:noAutofit/>
          </a:bodyPr>
          <a:lstStyle>
            <a:lvl1pPr marL="0" indent="0" algn="l" defTabSz="509412" rtl="0" eaLnBrk="1" latinLnBrk="0" hangingPunct="1">
              <a:lnSpc>
                <a:spcPct val="110000"/>
              </a:lnSpc>
              <a:spcBef>
                <a:spcPts val="0"/>
              </a:spcBef>
              <a:buFontTx/>
              <a:buNone/>
              <a:defRPr sz="2200" b="1" i="0" kern="1200" baseline="0">
                <a:solidFill>
                  <a:schemeClr val="accent1"/>
                </a:solidFill>
                <a:latin typeface="HelveticaNeueLT Std" pitchFamily="34" charset="0"/>
                <a:ea typeface="+mn-ea"/>
                <a:cs typeface="HelveticaNeueLT Std" pitchFamily="34" charset="0"/>
              </a:defRPr>
            </a:lvl1pPr>
            <a:lvl2pPr marL="0" indent="0" algn="l" defTabSz="509412" rtl="0" eaLnBrk="1" latinLnBrk="0" hangingPunct="1">
              <a:lnSpc>
                <a:spcPct val="110000"/>
              </a:lnSpc>
              <a:spcBef>
                <a:spcPts val="0"/>
              </a:spcBef>
              <a:spcAft>
                <a:spcPts val="0"/>
              </a:spcAft>
              <a:buFontTx/>
              <a:buNone/>
              <a:defRPr sz="1300" b="1" i="0" kern="1200" baseline="0">
                <a:solidFill>
                  <a:schemeClr val="tx1"/>
                </a:solidFill>
                <a:latin typeface="HelveticaNeueLT Std" pitchFamily="34" charset="0"/>
                <a:ea typeface="+mn-ea"/>
                <a:cs typeface="HelveticaNeueLT Std" pitchFamily="34" charset="0"/>
              </a:defRPr>
            </a:lvl2pPr>
            <a:lvl3pPr marL="0" indent="0" algn="l" defTabSz="509412" rtl="0" eaLnBrk="1" latinLnBrk="0" hangingPunct="1">
              <a:lnSpc>
                <a:spcPct val="100000"/>
              </a:lnSpc>
              <a:spcBef>
                <a:spcPts val="600"/>
              </a:spcBef>
              <a:spcAft>
                <a:spcPts val="300"/>
              </a:spcAft>
              <a:buFontTx/>
              <a:buNone/>
              <a:defRPr sz="1200" b="1" i="0" kern="1200" cap="all">
                <a:solidFill>
                  <a:schemeClr val="accent1"/>
                </a:solidFill>
                <a:latin typeface="HelveticaNeueLT Std" pitchFamily="34" charset="0"/>
                <a:ea typeface="+mn-ea"/>
                <a:cs typeface="HelveticaNeueLT Std" pitchFamily="34" charset="0"/>
              </a:defRPr>
            </a:lvl3pPr>
            <a:lvl4pPr marL="0" indent="0" algn="l" defTabSz="509412" rtl="0" eaLnBrk="1" latinLnBrk="0" hangingPunct="1">
              <a:lnSpc>
                <a:spcPct val="100000"/>
              </a:lnSpc>
              <a:spcBef>
                <a:spcPts val="600"/>
              </a:spcBef>
              <a:spcAft>
                <a:spcPts val="300"/>
              </a:spcAft>
              <a:buFontTx/>
              <a:buNone/>
              <a:defRPr sz="1200" b="0" i="0" kern="1200">
                <a:solidFill>
                  <a:schemeClr val="tx1"/>
                </a:solidFill>
                <a:latin typeface="HelveticaNeueLT Std" pitchFamily="34" charset="0"/>
                <a:ea typeface="+mn-ea"/>
                <a:cs typeface="HelveticaNeueLT Std" pitchFamily="34" charset="0"/>
              </a:defRPr>
            </a:lvl4pPr>
            <a:lvl5pPr marL="228600" indent="-228600" algn="l" defTabSz="509412" rtl="0" eaLnBrk="1" latinLnBrk="0" hangingPunct="1">
              <a:lnSpc>
                <a:spcPct val="100000"/>
              </a:lnSpc>
              <a:spcBef>
                <a:spcPts val="0"/>
              </a:spcBef>
              <a:spcAft>
                <a:spcPts val="300"/>
              </a:spcAft>
              <a:buFont typeface="Arial" panose="020B0604020202020204" pitchFamily="34" charset="0"/>
              <a:buChar char="•"/>
              <a:defRPr sz="1200" b="0" i="0" kern="1200">
                <a:solidFill>
                  <a:schemeClr val="tx1"/>
                </a:solidFill>
                <a:latin typeface="HelveticaNeueLT Std" pitchFamily="34" charset="0"/>
                <a:ea typeface="+mn-ea"/>
                <a:cs typeface="HelveticaNeueLT Std" pitchFamily="34" charset="0"/>
              </a:defRPr>
            </a:lvl5pPr>
            <a:lvl6pPr marL="457200" indent="-228600" algn="l" defTabSz="509412" rtl="0" eaLnBrk="1" latinLnBrk="0" hangingPunct="1">
              <a:lnSpc>
                <a:spcPct val="100000"/>
              </a:lnSpc>
              <a:spcBef>
                <a:spcPts val="0"/>
              </a:spcBef>
              <a:spcAft>
                <a:spcPts val="300"/>
              </a:spcAft>
              <a:buFont typeface="Calibri" panose="020F0502020204030204" pitchFamily="34" charset="0"/>
              <a:buChar char="‒"/>
              <a:defRPr sz="1200" kern="1200" baseline="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endParaRPr lang="en-US" dirty="0"/>
          </a:p>
        </p:txBody>
      </p:sp>
      <p:pic>
        <p:nvPicPr>
          <p:cNvPr id="4" name="Picture 3"/>
          <p:cNvPicPr>
            <a:picLocks noChangeAspect="1"/>
          </p:cNvPicPr>
          <p:nvPr/>
        </p:nvPicPr>
        <p:blipFill>
          <a:blip r:embed="rId2"/>
          <a:stretch>
            <a:fillRect/>
          </a:stretch>
        </p:blipFill>
        <p:spPr>
          <a:xfrm>
            <a:off x="2174144" y="1516226"/>
            <a:ext cx="6140418" cy="5433531"/>
          </a:xfrm>
          <a:prstGeom prst="rect">
            <a:avLst/>
          </a:prstGeom>
        </p:spPr>
      </p:pic>
    </p:spTree>
    <p:extLst>
      <p:ext uri="{BB962C8B-B14F-4D97-AF65-F5344CB8AC3E}">
        <p14:creationId xmlns:p14="http://schemas.microsoft.com/office/powerpoint/2010/main" val="77973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sz="quarter" idx="11"/>
          </p:nvPr>
        </p:nvSpPr>
        <p:spPr/>
        <p:txBody>
          <a:bodyPr/>
          <a:lstStyle/>
          <a:p>
            <a:r>
              <a:rPr lang="en-US" dirty="0"/>
              <a:t>Historical Beta Discussion</a:t>
            </a:r>
          </a:p>
        </p:txBody>
      </p:sp>
      <p:sp>
        <p:nvSpPr>
          <p:cNvPr id="2" name="Text Placeholder 1"/>
          <p:cNvSpPr>
            <a:spLocks noGrp="1"/>
          </p:cNvSpPr>
          <p:nvPr>
            <p:ph type="body" sz="quarter" idx="10"/>
          </p:nvPr>
        </p:nvSpPr>
        <p:spPr/>
        <p:txBody>
          <a:bodyPr/>
          <a:lstStyle/>
          <a:p>
            <a:endParaRPr lang="en-US" dirty="0"/>
          </a:p>
        </p:txBody>
      </p:sp>
      <p:sp>
        <p:nvSpPr>
          <p:cNvPr id="7" name="Text Placeholder 6"/>
          <p:cNvSpPr>
            <a:spLocks noGrp="1"/>
          </p:cNvSpPr>
          <p:nvPr>
            <p:ph type="body" sz="quarter" idx="13"/>
          </p:nvPr>
        </p:nvSpPr>
        <p:spPr/>
        <p:txBody>
          <a:bodyPr/>
          <a:lstStyle/>
          <a:p>
            <a:r>
              <a:rPr lang="en-US" dirty="0"/>
              <a:t>Sources: Statista, S&amp;P Global, Bloomberg</a:t>
            </a:r>
          </a:p>
          <a:p>
            <a:r>
              <a:rPr lang="en-US" dirty="0"/>
              <a:t>Note: Fed Funds on graph reflects quarterly average</a:t>
            </a:r>
          </a:p>
          <a:p>
            <a:r>
              <a:rPr lang="en-US" dirty="0"/>
              <a:t>* Beta calculated to cycle trough cost of interest-bearing deposit metric</a:t>
            </a:r>
          </a:p>
          <a:p>
            <a:endParaRPr lang="en-US" dirty="0"/>
          </a:p>
        </p:txBody>
      </p:sp>
      <p:sp>
        <p:nvSpPr>
          <p:cNvPr id="8" name="TextBox 7"/>
          <p:cNvSpPr txBox="1"/>
          <p:nvPr/>
        </p:nvSpPr>
        <p:spPr>
          <a:xfrm>
            <a:off x="757451" y="5568917"/>
            <a:ext cx="3759958" cy="1015663"/>
          </a:xfrm>
          <a:prstGeom prst="rect">
            <a:avLst/>
          </a:prstGeom>
          <a:noFill/>
        </p:spPr>
        <p:txBody>
          <a:bodyPr wrap="square" rtlCol="0">
            <a:spAutoFit/>
          </a:bodyPr>
          <a:lstStyle/>
          <a:p>
            <a:r>
              <a:rPr lang="en-US" b="1" dirty="0"/>
              <a:t>… roughly 50% average beta in last 3 hiking cycles… will this time be different? </a:t>
            </a:r>
          </a:p>
        </p:txBody>
      </p:sp>
      <p:graphicFrame>
        <p:nvGraphicFramePr>
          <p:cNvPr id="3" name="Object 2">
            <a:extLst>
              <a:ext uri="{FF2B5EF4-FFF2-40B4-BE49-F238E27FC236}">
                <a16:creationId xmlns:a16="http://schemas.microsoft.com/office/drawing/2014/main" id="{8BE8753E-A9B0-43CA-A083-C333E568E314}"/>
              </a:ext>
            </a:extLst>
          </p:cNvPr>
          <p:cNvGraphicFramePr>
            <a:graphicFrameLocks noChangeAspect="1"/>
          </p:cNvGraphicFramePr>
          <p:nvPr>
            <p:extLst/>
          </p:nvPr>
        </p:nvGraphicFramePr>
        <p:xfrm>
          <a:off x="457200" y="1433850"/>
          <a:ext cx="5701363" cy="3462000"/>
        </p:xfrm>
        <a:graphic>
          <a:graphicData uri="http://schemas.openxmlformats.org/presentationml/2006/ole">
            <mc:AlternateContent xmlns:mc="http://schemas.openxmlformats.org/markup-compatibility/2006">
              <mc:Choice xmlns:v="urn:schemas-microsoft-com:vml" Requires="v">
                <p:oleObj spid="_x0000_s2071" name="Worksheet" r:id="rId4" imgW="4657677" imgH="2828925" progId="Excel.Sheet.12">
                  <p:link updateAutomatic="1"/>
                </p:oleObj>
              </mc:Choice>
              <mc:Fallback>
                <p:oleObj name="Worksheet" r:id="rId4" imgW="4657677" imgH="2828925" progId="Excel.Sheet.12">
                  <p:link updateAutomatic="1"/>
                  <p:pic>
                    <p:nvPicPr>
                      <p:cNvPr id="3" name="Object 2">
                        <a:extLst>
                          <a:ext uri="{FF2B5EF4-FFF2-40B4-BE49-F238E27FC236}">
                            <a16:creationId xmlns:a16="http://schemas.microsoft.com/office/drawing/2014/main" id="{8BE8753E-A9B0-43CA-A083-C333E568E314}"/>
                          </a:ext>
                        </a:extLst>
                      </p:cNvPr>
                      <p:cNvPicPr/>
                      <p:nvPr/>
                    </p:nvPicPr>
                    <p:blipFill>
                      <a:blip r:embed="rId5"/>
                      <a:stretch>
                        <a:fillRect/>
                      </a:stretch>
                    </p:blipFill>
                    <p:spPr>
                      <a:xfrm>
                        <a:off x="457200" y="1433850"/>
                        <a:ext cx="5701363" cy="34620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1791E0B8-3F8E-400A-A861-6E92D32C27A3}"/>
              </a:ext>
            </a:extLst>
          </p:cNvPr>
          <p:cNvGraphicFramePr>
            <a:graphicFrameLocks noChangeAspect="1"/>
          </p:cNvGraphicFramePr>
          <p:nvPr/>
        </p:nvGraphicFramePr>
        <p:xfrm>
          <a:off x="5029200" y="5705395"/>
          <a:ext cx="4607349" cy="1081147"/>
        </p:xfrm>
        <a:graphic>
          <a:graphicData uri="http://schemas.openxmlformats.org/presentationml/2006/ole">
            <mc:AlternateContent xmlns:mc="http://schemas.openxmlformats.org/markup-compatibility/2006">
              <mc:Choice xmlns:v="urn:schemas-microsoft-com:vml" Requires="v">
                <p:oleObj spid="_x0000_s2072" name="Worksheet" r:id="rId6" imgW="2638049" imgH="618797" progId="Excel.Sheet.12">
                  <p:link updateAutomatic="1"/>
                </p:oleObj>
              </mc:Choice>
              <mc:Fallback>
                <p:oleObj name="Worksheet" r:id="rId6" imgW="2638049" imgH="618797" progId="Excel.Sheet.12">
                  <p:link updateAutomatic="1"/>
                  <p:pic>
                    <p:nvPicPr>
                      <p:cNvPr id="5" name="Object 4">
                        <a:extLst>
                          <a:ext uri="{FF2B5EF4-FFF2-40B4-BE49-F238E27FC236}">
                            <a16:creationId xmlns:a16="http://schemas.microsoft.com/office/drawing/2014/main" id="{1791E0B8-3F8E-400A-A861-6E92D32C27A3}"/>
                          </a:ext>
                        </a:extLst>
                      </p:cNvPr>
                      <p:cNvPicPr/>
                      <p:nvPr/>
                    </p:nvPicPr>
                    <p:blipFill>
                      <a:blip r:embed="rId7"/>
                      <a:stretch>
                        <a:fillRect/>
                      </a:stretch>
                    </p:blipFill>
                    <p:spPr>
                      <a:xfrm>
                        <a:off x="5029200" y="5705395"/>
                        <a:ext cx="4607349" cy="108114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CB794431-9539-4921-8BFB-39D64D733DE4}"/>
              </a:ext>
            </a:extLst>
          </p:cNvPr>
          <p:cNvGraphicFramePr>
            <a:graphicFrameLocks noChangeAspect="1"/>
          </p:cNvGraphicFramePr>
          <p:nvPr/>
        </p:nvGraphicFramePr>
        <p:xfrm>
          <a:off x="6235700" y="1265590"/>
          <a:ext cx="3365500" cy="3344863"/>
        </p:xfrm>
        <a:graphic>
          <a:graphicData uri="http://schemas.openxmlformats.org/presentationml/2006/ole">
            <mc:AlternateContent xmlns:mc="http://schemas.openxmlformats.org/markup-compatibility/2006">
              <mc:Choice xmlns:v="urn:schemas-microsoft-com:vml" Requires="v">
                <p:oleObj spid="_x0000_s2073" name="Worksheet" r:id="rId8" imgW="3076803" imgH="3057722" progId="Excel.Sheet.12">
                  <p:link updateAutomatic="1"/>
                </p:oleObj>
              </mc:Choice>
              <mc:Fallback>
                <p:oleObj name="Worksheet" r:id="rId8" imgW="3076803" imgH="3057722" progId="Excel.Sheet.12">
                  <p:link updateAutomatic="1"/>
                  <p:pic>
                    <p:nvPicPr>
                      <p:cNvPr id="6" name="Object 5">
                        <a:extLst>
                          <a:ext uri="{FF2B5EF4-FFF2-40B4-BE49-F238E27FC236}">
                            <a16:creationId xmlns:a16="http://schemas.microsoft.com/office/drawing/2014/main" id="{CB794431-9539-4921-8BFB-39D64D733DE4}"/>
                          </a:ext>
                        </a:extLst>
                      </p:cNvPr>
                      <p:cNvPicPr/>
                      <p:nvPr/>
                    </p:nvPicPr>
                    <p:blipFill>
                      <a:blip r:embed="rId9"/>
                      <a:stretch>
                        <a:fillRect/>
                      </a:stretch>
                    </p:blipFill>
                    <p:spPr>
                      <a:xfrm>
                        <a:off x="6235700" y="1265590"/>
                        <a:ext cx="3365500" cy="3344863"/>
                      </a:xfrm>
                      <a:prstGeom prst="rect">
                        <a:avLst/>
                      </a:prstGeom>
                    </p:spPr>
                  </p:pic>
                </p:oleObj>
              </mc:Fallback>
            </mc:AlternateContent>
          </a:graphicData>
        </a:graphic>
      </p:graphicFrame>
    </p:spTree>
    <p:extLst>
      <p:ext uri="{BB962C8B-B14F-4D97-AF65-F5344CB8AC3E}">
        <p14:creationId xmlns:p14="http://schemas.microsoft.com/office/powerpoint/2010/main" val="253395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Approach to Balance Sheet Management</a:t>
            </a:r>
          </a:p>
        </p:txBody>
      </p:sp>
      <p:sp>
        <p:nvSpPr>
          <p:cNvPr id="3" name="Text Placeholder 2"/>
          <p:cNvSpPr>
            <a:spLocks noGrp="1"/>
          </p:cNvSpPr>
          <p:nvPr>
            <p:ph type="body" sz="quarter" idx="10"/>
          </p:nvPr>
        </p:nvSpPr>
        <p:spPr>
          <a:xfrm>
            <a:off x="457200" y="1471785"/>
            <a:ext cx="9144000" cy="4764087"/>
          </a:xfrm>
        </p:spPr>
        <p:txBody>
          <a:bodyPr/>
          <a:lstStyle/>
          <a:p>
            <a:pPr marL="342900" indent="-342900">
              <a:buFont typeface="Arial" panose="020B0604020202020204" pitchFamily="34" charset="0"/>
              <a:buChar char="•"/>
            </a:pPr>
            <a:r>
              <a:rPr lang="en-US" sz="2000" dirty="0">
                <a:solidFill>
                  <a:schemeClr val="tx1"/>
                </a:solidFill>
              </a:rPr>
              <a:t>Holistic: we take a holistic view on balance sheet management; franchise-building objectives and risk tolerance should dictate strategy</a:t>
            </a:r>
          </a:p>
          <a:p>
            <a:pPr marL="742950" lvl="5" indent="-342900"/>
            <a:r>
              <a:rPr lang="en-US" sz="1800" kern="0" dirty="0"/>
              <a:t>Asset Liability Management (ALM) modeling is core to our strategic development process to optimize earnings, interest rate risk, capital, and liquidity profiles</a:t>
            </a:r>
          </a:p>
          <a:p>
            <a:pPr marL="342900" indent="-342900">
              <a:buFont typeface="Arial" panose="020B0604020202020204" pitchFamily="34" charset="0"/>
              <a:buChar char="•"/>
            </a:pPr>
            <a:endParaRPr lang="en-US" sz="2000" dirty="0">
              <a:solidFill>
                <a:schemeClr val="tx1"/>
              </a:solidFill>
            </a:endParaRPr>
          </a:p>
          <a:p>
            <a:pPr marL="342900" indent="-342900">
              <a:buFont typeface="Arial" panose="020B0604020202020204" pitchFamily="34" charset="0"/>
              <a:buChar char="•"/>
            </a:pPr>
            <a:r>
              <a:rPr lang="en-US" sz="2000" dirty="0">
                <a:solidFill>
                  <a:schemeClr val="tx1"/>
                </a:solidFill>
              </a:rPr>
              <a:t>Strategic: overall balance sheet strategy drives decision making, while tactics optimize current market opportunities balanced against risk profile of the portfolio</a:t>
            </a:r>
          </a:p>
          <a:p>
            <a:pPr marL="742950" lvl="5" indent="-342900"/>
            <a:r>
              <a:rPr lang="en-US" sz="1800" dirty="0"/>
              <a:t>Active management does </a:t>
            </a:r>
            <a:r>
              <a:rPr lang="en-US" sz="1800" u="sng" dirty="0"/>
              <a:t>not</a:t>
            </a:r>
            <a:r>
              <a:rPr lang="en-US" sz="1800" dirty="0"/>
              <a:t> equate to an actively traded portfolio</a:t>
            </a:r>
            <a:endParaRPr lang="en-US" sz="1800" dirty="0">
              <a:solidFill>
                <a:schemeClr val="tx1"/>
              </a:solidFill>
            </a:endParaRPr>
          </a:p>
          <a:p>
            <a:pPr marL="342900" indent="-342900">
              <a:buFont typeface="Arial" panose="020B0604020202020204" pitchFamily="34" charset="0"/>
              <a:buChar char="•"/>
            </a:pPr>
            <a:endParaRPr lang="en-US" sz="2000" dirty="0">
              <a:solidFill>
                <a:schemeClr val="tx1"/>
              </a:solidFill>
            </a:endParaRPr>
          </a:p>
          <a:p>
            <a:pPr marL="342900" indent="-342900">
              <a:buFont typeface="Arial" panose="020B0604020202020204" pitchFamily="34" charset="0"/>
              <a:buChar char="•"/>
            </a:pPr>
            <a:r>
              <a:rPr lang="en-US" sz="2000" dirty="0">
                <a:solidFill>
                  <a:schemeClr val="tx1"/>
                </a:solidFill>
              </a:rPr>
              <a:t>Targeted: customized solutions based on deep understanding of institution’s priorities, policies, and the changing regulatory landscape</a:t>
            </a:r>
          </a:p>
          <a:p>
            <a:pPr marL="342900" indent="-342900">
              <a:buFont typeface="Arial" panose="020B0604020202020204" pitchFamily="34" charset="0"/>
              <a:buChar char="•"/>
            </a:pPr>
            <a:endParaRPr lang="en-US" sz="2000" dirty="0">
              <a:solidFill>
                <a:schemeClr val="tx1"/>
              </a:solidFill>
            </a:endParaRPr>
          </a:p>
          <a:p>
            <a:pPr marL="342900" indent="-342900">
              <a:buFont typeface="Arial" panose="020B0604020202020204" pitchFamily="34" charset="0"/>
              <a:buChar char="•"/>
            </a:pPr>
            <a:r>
              <a:rPr lang="en-US" sz="2000" dirty="0">
                <a:solidFill>
                  <a:schemeClr val="tx1"/>
                </a:solidFill>
              </a:rPr>
              <a:t>Collaborative Partnership: open dialogue with management teams to combine our broad reach and expertise in the industry and markets, with Client’s intimate knowledge of customer base and business model</a:t>
            </a:r>
          </a:p>
        </p:txBody>
      </p:sp>
      <p:sp>
        <p:nvSpPr>
          <p:cNvPr id="5" name="Text Placeholder 4"/>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944944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Our </a:t>
            </a:r>
            <a:r>
              <a:rPr lang="en-US" dirty="0" smtClean="0"/>
              <a:t>view</a:t>
            </a:r>
            <a:r>
              <a:rPr lang="en-US" dirty="0"/>
              <a:t>: </a:t>
            </a:r>
            <a:r>
              <a:rPr lang="en-US" dirty="0" smtClean="0"/>
              <a:t>role </a:t>
            </a:r>
            <a:r>
              <a:rPr lang="en-US" dirty="0"/>
              <a:t>of the </a:t>
            </a:r>
            <a:r>
              <a:rPr lang="en-US" dirty="0" smtClean="0"/>
              <a:t>investment </a:t>
            </a:r>
            <a:r>
              <a:rPr lang="en-US" dirty="0"/>
              <a:t>p</a:t>
            </a:r>
            <a:r>
              <a:rPr lang="en-US" dirty="0" smtClean="0"/>
              <a:t>ortfolio</a:t>
            </a:r>
          </a:p>
          <a:p>
            <a:r>
              <a:rPr lang="en-US" sz="1500" dirty="0" smtClean="0">
                <a:solidFill>
                  <a:schemeClr val="tx1"/>
                </a:solidFill>
              </a:rPr>
              <a:t>Overall balance sheet objectives and risk tolerance should dictate investment portfolio strategy</a:t>
            </a:r>
            <a:endParaRPr lang="en-US" sz="1500" dirty="0">
              <a:solidFill>
                <a:schemeClr val="tx1"/>
              </a:solidFill>
            </a:endParaRPr>
          </a:p>
        </p:txBody>
      </p:sp>
      <p:sp>
        <p:nvSpPr>
          <p:cNvPr id="2" name="Text Placeholder 1"/>
          <p:cNvSpPr>
            <a:spLocks noGrp="1"/>
          </p:cNvSpPr>
          <p:nvPr>
            <p:ph type="body" sz="quarter" idx="10"/>
          </p:nvPr>
        </p:nvSpPr>
        <p:spPr>
          <a:xfrm>
            <a:off x="457200" y="1651786"/>
            <a:ext cx="9144000" cy="4764087"/>
          </a:xfrm>
        </p:spPr>
        <p:txBody>
          <a:bodyPr/>
          <a:lstStyle/>
          <a:p>
            <a:pPr>
              <a:buClrTx/>
              <a:defRPr/>
            </a:pPr>
            <a:r>
              <a:rPr lang="en-US" sz="1800" dirty="0">
                <a:cs typeface="Calibri" pitchFamily="34" charset="0"/>
              </a:rPr>
              <a:t>Provide Liquidity for the Institution: </a:t>
            </a:r>
          </a:p>
          <a:p>
            <a:pPr marL="285750" lvl="1" indent="-285750">
              <a:buClrTx/>
              <a:buFont typeface="Arial" panose="020B0604020202020204" pitchFamily="34" charset="0"/>
              <a:buChar char="•"/>
              <a:defRPr/>
            </a:pPr>
            <a:r>
              <a:rPr lang="en-US" sz="1800" b="0" dirty="0">
                <a:cs typeface="Calibri" pitchFamily="34" charset="0"/>
              </a:rPr>
              <a:t>Generate cash via bond sales or pledge for funds</a:t>
            </a:r>
          </a:p>
          <a:p>
            <a:pPr marL="285750" lvl="1" indent="-285750">
              <a:buClrTx/>
              <a:buFont typeface="Arial" panose="020B0604020202020204" pitchFamily="34" charset="0"/>
              <a:buChar char="•"/>
              <a:defRPr/>
            </a:pPr>
            <a:r>
              <a:rPr lang="en-US" sz="1800" b="0" dirty="0">
                <a:cs typeface="Calibri" pitchFamily="34" charset="0"/>
              </a:rPr>
              <a:t>Cash flows serve as a liquidity source over time</a:t>
            </a:r>
          </a:p>
          <a:p>
            <a:pPr lvl="1">
              <a:defRPr/>
            </a:pPr>
            <a:endParaRPr lang="en-US" sz="200" b="0" dirty="0">
              <a:cs typeface="Calibri" pitchFamily="34" charset="0"/>
            </a:endParaRPr>
          </a:p>
          <a:p>
            <a:pPr>
              <a:buClrTx/>
              <a:defRPr/>
            </a:pPr>
            <a:r>
              <a:rPr lang="en-US" sz="1800" dirty="0" smtClean="0">
                <a:cs typeface="Calibri" pitchFamily="34" charset="0"/>
              </a:rPr>
              <a:t>Balanced Risk</a:t>
            </a:r>
            <a:r>
              <a:rPr lang="en-US" sz="1800" dirty="0">
                <a:cs typeface="Calibri" pitchFamily="34" charset="0"/>
              </a:rPr>
              <a:t>:</a:t>
            </a:r>
          </a:p>
          <a:p>
            <a:pPr marL="285750" lvl="1" indent="-285750">
              <a:buClrTx/>
              <a:buFont typeface="Arial" panose="020B0604020202020204" pitchFamily="34" charset="0"/>
              <a:buChar char="•"/>
              <a:defRPr/>
            </a:pPr>
            <a:r>
              <a:rPr lang="en-US" sz="1800" b="0" dirty="0">
                <a:cs typeface="Calibri" pitchFamily="34" charset="0"/>
              </a:rPr>
              <a:t>Overall balance sheet interest rate risk profile </a:t>
            </a:r>
            <a:r>
              <a:rPr lang="en-US" sz="1800" b="0" dirty="0" smtClean="0">
                <a:cs typeface="Calibri" pitchFamily="34" charset="0"/>
              </a:rPr>
              <a:t>drives </a:t>
            </a:r>
            <a:r>
              <a:rPr lang="en-US" sz="1800" b="0" dirty="0">
                <a:cs typeface="Calibri" pitchFamily="34" charset="0"/>
              </a:rPr>
              <a:t>the composition of the </a:t>
            </a:r>
            <a:r>
              <a:rPr lang="en-US" sz="1800" b="0" dirty="0" smtClean="0">
                <a:cs typeface="Calibri" pitchFamily="34" charset="0"/>
              </a:rPr>
              <a:t>portfolio, combined with diligent monitoring of credit and market risk</a:t>
            </a:r>
            <a:endParaRPr lang="en-US" sz="1800" b="0" dirty="0">
              <a:cs typeface="Calibri" pitchFamily="34" charset="0"/>
            </a:endParaRPr>
          </a:p>
          <a:p>
            <a:pPr lvl="2">
              <a:defRPr/>
            </a:pPr>
            <a:endParaRPr lang="en-US" sz="200" b="0" dirty="0">
              <a:cs typeface="Calibri" pitchFamily="34" charset="0"/>
            </a:endParaRPr>
          </a:p>
          <a:p>
            <a:pPr>
              <a:buClrTx/>
              <a:defRPr/>
            </a:pPr>
            <a:r>
              <a:rPr lang="en-US" sz="1800" dirty="0">
                <a:cs typeface="Calibri" pitchFamily="34" charset="0"/>
              </a:rPr>
              <a:t>Generate Additional Income:</a:t>
            </a:r>
          </a:p>
          <a:p>
            <a:pPr marL="285750" lvl="1" indent="-285750">
              <a:buClrTx/>
              <a:buFont typeface="Arial" panose="020B0604020202020204" pitchFamily="34" charset="0"/>
              <a:buChar char="•"/>
              <a:defRPr/>
            </a:pPr>
            <a:r>
              <a:rPr lang="en-US" sz="1800" b="0" dirty="0">
                <a:cs typeface="Calibri" pitchFamily="34" charset="0"/>
              </a:rPr>
              <a:t>Fill earnings void during weak lending environments</a:t>
            </a:r>
          </a:p>
          <a:p>
            <a:pPr marL="285750" lvl="1" indent="-285750">
              <a:buClrTx/>
              <a:buFont typeface="Arial" panose="020B0604020202020204" pitchFamily="34" charset="0"/>
              <a:buChar char="•"/>
              <a:defRPr/>
            </a:pPr>
            <a:r>
              <a:rPr lang="en-US" sz="1800" b="0" dirty="0">
                <a:cs typeface="Calibri" pitchFamily="34" charset="0"/>
              </a:rPr>
              <a:t>Tax-efficient income</a:t>
            </a:r>
          </a:p>
          <a:p>
            <a:pPr lvl="1">
              <a:defRPr/>
            </a:pPr>
            <a:endParaRPr lang="en-US" sz="200" b="0" dirty="0">
              <a:cs typeface="Calibri" pitchFamily="34" charset="0"/>
            </a:endParaRPr>
          </a:p>
          <a:p>
            <a:pPr>
              <a:buClrTx/>
              <a:defRPr/>
            </a:pPr>
            <a:r>
              <a:rPr lang="en-US" sz="1800" dirty="0">
                <a:cs typeface="Calibri" pitchFamily="34" charset="0"/>
              </a:rPr>
              <a:t>Manage Capital Levels:</a:t>
            </a:r>
          </a:p>
          <a:p>
            <a:pPr marL="285750" lvl="1" indent="-285750">
              <a:buClrTx/>
              <a:buFont typeface="Arial" panose="020B0604020202020204" pitchFamily="34" charset="0"/>
              <a:buChar char="•"/>
              <a:defRPr/>
            </a:pPr>
            <a:r>
              <a:rPr lang="en-US" sz="1800" b="0" dirty="0">
                <a:cs typeface="Calibri" pitchFamily="34" charset="0"/>
              </a:rPr>
              <a:t>Can help serve as a buffer for excess funds when loan balances are low</a:t>
            </a:r>
          </a:p>
          <a:p>
            <a:pPr marL="285750" lvl="1" indent="-285750">
              <a:buClrTx/>
              <a:buFont typeface="Arial" panose="020B0604020202020204" pitchFamily="34" charset="0"/>
              <a:buChar char="•"/>
              <a:defRPr/>
            </a:pPr>
            <a:r>
              <a:rPr lang="en-US" sz="1800" b="0" dirty="0">
                <a:cs typeface="Calibri" pitchFamily="34" charset="0"/>
              </a:rPr>
              <a:t>Manage risk-adjusted capital levels</a:t>
            </a:r>
          </a:p>
          <a:p>
            <a:pPr marL="378937" lvl="1">
              <a:defRPr/>
            </a:pPr>
            <a:endParaRPr lang="en-US" sz="1800" b="0" dirty="0">
              <a:cs typeface="Calibri" pitchFamily="34" charset="0"/>
            </a:endParaRPr>
          </a:p>
        </p:txBody>
      </p:sp>
      <p:sp>
        <p:nvSpPr>
          <p:cNvPr id="4" name="Text Placeholder 3"/>
          <p:cNvSpPr>
            <a:spLocks noGrp="1"/>
          </p:cNvSpPr>
          <p:nvPr>
            <p:ph type="body" sz="quarter" idx="13"/>
          </p:nvPr>
        </p:nvSpPr>
        <p:spPr/>
        <p:txBody>
          <a:bodyPr/>
          <a:lstStyle/>
          <a:p>
            <a:endParaRPr lang="en-US" dirty="0"/>
          </a:p>
        </p:txBody>
      </p:sp>
      <p:sp>
        <p:nvSpPr>
          <p:cNvPr id="7" name="TextBox 6"/>
          <p:cNvSpPr txBox="1"/>
          <p:nvPr/>
        </p:nvSpPr>
        <p:spPr>
          <a:xfrm>
            <a:off x="457200" y="6296260"/>
            <a:ext cx="9151258" cy="738664"/>
          </a:xfrm>
          <a:prstGeom prst="rect">
            <a:avLst/>
          </a:prstGeom>
          <a:solidFill>
            <a:schemeClr val="tx2">
              <a:lumMod val="40000"/>
              <a:lumOff val="60000"/>
            </a:schemeClr>
          </a:solidFill>
        </p:spPr>
        <p:txBody>
          <a:bodyPr wrap="square" lIns="0" tIns="0" rIns="0" bIns="0" rtlCol="0">
            <a:spAutoFit/>
          </a:bodyPr>
          <a:lstStyle/>
          <a:p>
            <a:pPr algn="ctr">
              <a:defRPr/>
            </a:pPr>
            <a:r>
              <a:rPr lang="en-US" sz="1600" b="1" i="1" dirty="0"/>
              <a:t>Risk/Reward trade-off between the investment portfolio objectives is dynamic and subject to change as overall balance sheet initiatives </a:t>
            </a:r>
            <a:r>
              <a:rPr lang="en-US" sz="1600" b="1" i="1" dirty="0" smtClean="0"/>
              <a:t>evolve. </a:t>
            </a:r>
          </a:p>
          <a:p>
            <a:pPr algn="ctr">
              <a:defRPr/>
            </a:pPr>
            <a:r>
              <a:rPr lang="en-US" sz="1600" b="1" i="1" dirty="0" smtClean="0"/>
              <a:t>Maintaining </a:t>
            </a:r>
            <a:r>
              <a:rPr lang="en-US" sz="1600" b="1" i="1" dirty="0"/>
              <a:t>a nimble and flexible investment portfolio is a key priority</a:t>
            </a:r>
            <a:r>
              <a:rPr lang="en-US" sz="1600" b="1" i="1" dirty="0" smtClean="0"/>
              <a:t>.</a:t>
            </a:r>
            <a:endParaRPr lang="en-US" sz="1600" b="1" dirty="0"/>
          </a:p>
        </p:txBody>
      </p:sp>
    </p:spTree>
    <p:extLst>
      <p:ext uri="{BB962C8B-B14F-4D97-AF65-F5344CB8AC3E}">
        <p14:creationId xmlns:p14="http://schemas.microsoft.com/office/powerpoint/2010/main" val="2482089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1"/>
          </p:nvPr>
        </p:nvSpPr>
        <p:spPr/>
        <p:txBody>
          <a:bodyPr/>
          <a:lstStyle/>
          <a:p>
            <a:r>
              <a:rPr lang="en-US" dirty="0"/>
              <a:t>Community Banks’ Use of Interest Rate Derivatives Steadily Increased Post-Crisis. . .</a:t>
            </a:r>
          </a:p>
        </p:txBody>
      </p:sp>
      <p:sp>
        <p:nvSpPr>
          <p:cNvPr id="10" name="Text Placeholder 9"/>
          <p:cNvSpPr txBox="1">
            <a:spLocks/>
          </p:cNvSpPr>
          <p:nvPr/>
        </p:nvSpPr>
        <p:spPr>
          <a:xfrm>
            <a:off x="591671" y="1840536"/>
            <a:ext cx="9186631" cy="265932"/>
          </a:xfrm>
          <a:prstGeom prst="rect">
            <a:avLst/>
          </a:prstGeom>
        </p:spPr>
        <p:txBody>
          <a:bodyPr vert="horz" lIns="0" tIns="0" rIns="0" bIns="0" rtlCol="0">
            <a:noAutofit/>
          </a:bodyPr>
          <a:lstStyle>
            <a:lvl1pPr marL="0" indent="0" algn="l" defTabSz="509412" rtl="0" eaLnBrk="1" latinLnBrk="0" hangingPunct="1">
              <a:lnSpc>
                <a:spcPct val="100000"/>
              </a:lnSpc>
              <a:spcBef>
                <a:spcPts val="600"/>
              </a:spcBef>
              <a:spcAft>
                <a:spcPts val="300"/>
              </a:spcAft>
              <a:buFontTx/>
              <a:buNone/>
              <a:defRPr sz="2200" b="1" i="0" kern="1200">
                <a:solidFill>
                  <a:schemeClr val="accent1"/>
                </a:solidFill>
                <a:latin typeface="HelveticaNeueLT Std" pitchFamily="34" charset="0"/>
                <a:ea typeface="+mn-ea"/>
                <a:cs typeface="HelveticaNeueLT Std" pitchFamily="34" charset="0"/>
              </a:defRPr>
            </a:lvl1pPr>
            <a:lvl2pPr marL="0" indent="0" algn="l" defTabSz="509412" rtl="0" eaLnBrk="1" latinLnBrk="0" hangingPunct="1">
              <a:lnSpc>
                <a:spcPct val="100000"/>
              </a:lnSpc>
              <a:spcBef>
                <a:spcPts val="0"/>
              </a:spcBef>
              <a:spcAft>
                <a:spcPts val="600"/>
              </a:spcAft>
              <a:buFontTx/>
              <a:buNone/>
              <a:defRPr sz="1300" b="1" i="0" kern="1200">
                <a:solidFill>
                  <a:schemeClr val="tx1"/>
                </a:solidFill>
                <a:latin typeface="HelveticaNeueLT Std" pitchFamily="34" charset="0"/>
                <a:ea typeface="+mn-ea"/>
                <a:cs typeface="HelveticaNeueLT Std" pitchFamily="34" charset="0"/>
              </a:defRPr>
            </a:lvl2pPr>
            <a:lvl3pPr marL="0" indent="0" algn="l" defTabSz="509412" rtl="0" eaLnBrk="1" latinLnBrk="0" hangingPunct="1">
              <a:lnSpc>
                <a:spcPct val="100000"/>
              </a:lnSpc>
              <a:spcBef>
                <a:spcPts val="600"/>
              </a:spcBef>
              <a:spcAft>
                <a:spcPts val="300"/>
              </a:spcAft>
              <a:buFontTx/>
              <a:buNone/>
              <a:defRPr sz="1200" b="1" i="0" kern="1200" cap="all" baseline="0">
                <a:solidFill>
                  <a:schemeClr val="accent1"/>
                </a:solidFill>
                <a:latin typeface="HelveticaNeueLT Std" pitchFamily="34" charset="0"/>
                <a:ea typeface="+mn-ea"/>
                <a:cs typeface="HelveticaNeueLT Std" pitchFamily="34" charset="0"/>
              </a:defRPr>
            </a:lvl3pPr>
            <a:lvl4pPr marL="0" indent="0" algn="l" defTabSz="509412" rtl="0" eaLnBrk="1" latinLnBrk="0" hangingPunct="1">
              <a:lnSpc>
                <a:spcPct val="100000"/>
              </a:lnSpc>
              <a:spcBef>
                <a:spcPts val="600"/>
              </a:spcBef>
              <a:spcAft>
                <a:spcPts val="300"/>
              </a:spcAft>
              <a:buFontTx/>
              <a:buNone/>
              <a:defRPr sz="1200" b="0" i="0" kern="1200" baseline="0">
                <a:solidFill>
                  <a:schemeClr val="tx1"/>
                </a:solidFill>
                <a:latin typeface="HelveticaNeueLT Std" pitchFamily="34" charset="0"/>
                <a:ea typeface="+mn-ea"/>
                <a:cs typeface="HelveticaNeueLT Std" pitchFamily="34" charset="0"/>
              </a:defRPr>
            </a:lvl4pPr>
            <a:lvl5pPr marL="171450" indent="-171450" algn="l" defTabSz="509412" rtl="0" eaLnBrk="1" latinLnBrk="0" hangingPunct="1">
              <a:lnSpc>
                <a:spcPct val="100000"/>
              </a:lnSpc>
              <a:spcBef>
                <a:spcPts val="0"/>
              </a:spcBef>
              <a:spcAft>
                <a:spcPts val="300"/>
              </a:spcAft>
              <a:buFont typeface="Arial" panose="020B0604020202020204" pitchFamily="34" charset="0"/>
              <a:buChar char="•"/>
              <a:defRPr sz="1200" b="0" i="0" kern="1200" baseline="0">
                <a:solidFill>
                  <a:schemeClr val="tx1"/>
                </a:solidFill>
                <a:latin typeface="HelveticaNeueLT Std" pitchFamily="34" charset="0"/>
                <a:ea typeface="+mn-ea"/>
                <a:cs typeface="HelveticaNeueLT Std" pitchFamily="34" charset="0"/>
              </a:defRPr>
            </a:lvl5pPr>
            <a:lvl6pPr marL="400050" indent="-171450" algn="l" defTabSz="509412" rtl="0" eaLnBrk="1" latinLnBrk="0" hangingPunct="1">
              <a:lnSpc>
                <a:spcPct val="100000"/>
              </a:lnSpc>
              <a:spcBef>
                <a:spcPts val="0"/>
              </a:spcBef>
              <a:spcAft>
                <a:spcPts val="300"/>
              </a:spcAft>
              <a:buFont typeface="Calibri" panose="020F0502020204030204" pitchFamily="34" charset="0"/>
              <a:buChar char="‒"/>
              <a:defRPr sz="1200" kern="1200" baseline="0">
                <a:solidFill>
                  <a:schemeClr val="tx1"/>
                </a:solidFill>
                <a:latin typeface="HelveticaNeueLT Std" pitchFamily="34" charset="0"/>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a:lstStyle>
          <a:p>
            <a:pPr lvl="2" algn="ctr"/>
            <a:r>
              <a:rPr lang="en-US" sz="1553" cap="none" dirty="0">
                <a:solidFill>
                  <a:schemeClr val="tx1"/>
                </a:solidFill>
              </a:rPr>
              <a:t>Banks $1 billion - $20 billion in assets with interest rate derivatives through the end of </a:t>
            </a:r>
            <a:r>
              <a:rPr lang="en-US" sz="1553" cap="none" dirty="0" smtClean="0">
                <a:solidFill>
                  <a:schemeClr val="tx1"/>
                </a:solidFill>
              </a:rPr>
              <a:t>2021</a:t>
            </a:r>
            <a:endParaRPr lang="en-US" sz="1553" cap="none" dirty="0">
              <a:solidFill>
                <a:schemeClr val="tx1"/>
              </a:solidFill>
            </a:endParaRPr>
          </a:p>
          <a:p>
            <a:pPr lvl="2" algn="ctr"/>
            <a:endParaRPr lang="en-US" sz="1553" dirty="0"/>
          </a:p>
        </p:txBody>
      </p:sp>
      <p:sp>
        <p:nvSpPr>
          <p:cNvPr id="5" name="Text Placeholder 7"/>
          <p:cNvSpPr>
            <a:spLocks noGrp="1"/>
          </p:cNvSpPr>
          <p:nvPr>
            <p:ph type="body" sz="quarter" idx="13"/>
          </p:nvPr>
        </p:nvSpPr>
        <p:spPr>
          <a:xfrm>
            <a:off x="457200" y="7188838"/>
            <a:ext cx="4572000" cy="576879"/>
          </a:xfrm>
        </p:spPr>
        <p:txBody>
          <a:bodyPr/>
          <a:lstStyle/>
          <a:p>
            <a:r>
              <a:rPr lang="en-US" sz="800" dirty="0"/>
              <a:t>Source</a:t>
            </a:r>
            <a:r>
              <a:rPr lang="en-US" sz="800" dirty="0" smtClean="0"/>
              <a:t>: S&amp;P Global Market Intelligence</a:t>
            </a:r>
            <a:endParaRPr lang="en-US" sz="800" dirty="0"/>
          </a:p>
          <a:p>
            <a:endParaRPr lang="en-US" dirty="0"/>
          </a:p>
        </p:txBody>
      </p:sp>
      <p:pic>
        <p:nvPicPr>
          <p:cNvPr id="3074" name="Picture 3"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210" y="2327006"/>
            <a:ext cx="9066116" cy="4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10303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H_FLYSHEET_STYLE" val="1"/>
</p:tagLst>
</file>

<file path=ppt/tags/tag10.xml><?xml version="1.0" encoding="utf-8"?>
<p:tagLst xmlns:a="http://schemas.openxmlformats.org/drawingml/2006/main" xmlns:r="http://schemas.openxmlformats.org/officeDocument/2006/relationships" xmlns:p="http://schemas.openxmlformats.org/presentationml/2006/main">
  <p:tag name="MM_SLIDE_TYPE" val="3"/>
</p:tagLst>
</file>

<file path=ppt/tags/tag11.xml><?xml version="1.0" encoding="utf-8"?>
<p:tagLst xmlns:a="http://schemas.openxmlformats.org/drawingml/2006/main" xmlns:r="http://schemas.openxmlformats.org/officeDocument/2006/relationships" xmlns:p="http://schemas.openxmlformats.org/presentationml/2006/main">
  <p:tag name="MM_SLIDE_TYPE" val="8"/>
</p:tagLst>
</file>

<file path=ppt/tags/tag12.xml><?xml version="1.0" encoding="utf-8"?>
<p:tagLst xmlns:a="http://schemas.openxmlformats.org/drawingml/2006/main" xmlns:r="http://schemas.openxmlformats.org/officeDocument/2006/relationships" xmlns:p="http://schemas.openxmlformats.org/presentationml/2006/main">
  <p:tag name="MM_SLIDE_TYPE" val="6"/>
</p:tagLst>
</file>

<file path=ppt/tags/tag13.xml><?xml version="1.0" encoding="utf-8"?>
<p:tagLst xmlns:a="http://schemas.openxmlformats.org/drawingml/2006/main" xmlns:r="http://schemas.openxmlformats.org/officeDocument/2006/relationships" xmlns:p="http://schemas.openxmlformats.org/presentationml/2006/main">
  <p:tag name="MM_SLIDE_TYPE" val="6"/>
</p:tagLst>
</file>

<file path=ppt/tags/tag14.xml><?xml version="1.0" encoding="utf-8"?>
<p:tagLst xmlns:a="http://schemas.openxmlformats.org/drawingml/2006/main" xmlns:r="http://schemas.openxmlformats.org/officeDocument/2006/relationships" xmlns:p="http://schemas.openxmlformats.org/presentationml/2006/main">
  <p:tag name="MM_SLIDE_TYPE" val="6"/>
</p:tagLst>
</file>

<file path=ppt/tags/tag15.xml><?xml version="1.0" encoding="utf-8"?>
<p:tagLst xmlns:a="http://schemas.openxmlformats.org/drawingml/2006/main" xmlns:r="http://schemas.openxmlformats.org/officeDocument/2006/relationships" xmlns:p="http://schemas.openxmlformats.org/presentationml/2006/main">
  <p:tag name="MM_SLIDE_TYPE" val="6"/>
</p:tagLst>
</file>

<file path=ppt/tags/tag16.xml><?xml version="1.0" encoding="utf-8"?>
<p:tagLst xmlns:a="http://schemas.openxmlformats.org/drawingml/2006/main" xmlns:r="http://schemas.openxmlformats.org/officeDocument/2006/relationships" xmlns:p="http://schemas.openxmlformats.org/presentationml/2006/main">
  <p:tag name="MM_SLIDE_TYPE" val="6"/>
</p:tagLst>
</file>

<file path=ppt/tags/tag17.xml><?xml version="1.0" encoding="utf-8"?>
<p:tagLst xmlns:a="http://schemas.openxmlformats.org/drawingml/2006/main" xmlns:r="http://schemas.openxmlformats.org/officeDocument/2006/relationships" xmlns:p="http://schemas.openxmlformats.org/presentationml/2006/main">
  <p:tag name="MM_SLIDE_TYPE" val="6"/>
</p:tagLst>
</file>

<file path=ppt/tags/tag18.xml><?xml version="1.0" encoding="utf-8"?>
<p:tagLst xmlns:a="http://schemas.openxmlformats.org/drawingml/2006/main" xmlns:r="http://schemas.openxmlformats.org/officeDocument/2006/relationships" xmlns:p="http://schemas.openxmlformats.org/presentationml/2006/main">
  <p:tag name="MM_SLIDE_TYPE" val="6"/>
</p:tagLst>
</file>

<file path=ppt/tags/tag19.xml><?xml version="1.0" encoding="utf-8"?>
<p:tagLst xmlns:a="http://schemas.openxmlformats.org/drawingml/2006/main" xmlns:r="http://schemas.openxmlformats.org/officeDocument/2006/relationships" xmlns:p="http://schemas.openxmlformats.org/presentationml/2006/main">
  <p:tag name="MM_SLIDE_TYPE" val="6"/>
</p:tagLst>
</file>

<file path=ppt/tags/tag2.xml><?xml version="1.0" encoding="utf-8"?>
<p:tagLst xmlns:a="http://schemas.openxmlformats.org/drawingml/2006/main" xmlns:r="http://schemas.openxmlformats.org/officeDocument/2006/relationships" xmlns:p="http://schemas.openxmlformats.org/presentationml/2006/main">
  <p:tag name="MM_SLIDE_TYPE" val="6"/>
</p:tagLst>
</file>

<file path=ppt/tags/tag20.xml><?xml version="1.0" encoding="utf-8"?>
<p:tagLst xmlns:a="http://schemas.openxmlformats.org/drawingml/2006/main" xmlns:r="http://schemas.openxmlformats.org/officeDocument/2006/relationships" xmlns:p="http://schemas.openxmlformats.org/presentationml/2006/main">
  <p:tag name="MM_SLIDE_TYPE" val="6"/>
</p:tagLst>
</file>

<file path=ppt/tags/tag21.xml><?xml version="1.0" encoding="utf-8"?>
<p:tagLst xmlns:a="http://schemas.openxmlformats.org/drawingml/2006/main" xmlns:r="http://schemas.openxmlformats.org/officeDocument/2006/relationships" xmlns:p="http://schemas.openxmlformats.org/presentationml/2006/main">
  <p:tag name="MM_SLIDE_TYPE" val="6"/>
</p:tagLst>
</file>

<file path=ppt/tags/tag22.xml><?xml version="1.0" encoding="utf-8"?>
<p:tagLst xmlns:a="http://schemas.openxmlformats.org/drawingml/2006/main" xmlns:r="http://schemas.openxmlformats.org/officeDocument/2006/relationships" xmlns:p="http://schemas.openxmlformats.org/presentationml/2006/main">
  <p:tag name="MM_SLIDE_TYPE" val="6"/>
</p:tagLst>
</file>

<file path=ppt/tags/tag23.xml><?xml version="1.0" encoding="utf-8"?>
<p:tagLst xmlns:a="http://schemas.openxmlformats.org/drawingml/2006/main" xmlns:r="http://schemas.openxmlformats.org/officeDocument/2006/relationships" xmlns:p="http://schemas.openxmlformats.org/presentationml/2006/main">
  <p:tag name="MM_SLIDE_TYPE" val="6"/>
</p:tagLst>
</file>

<file path=ppt/tags/tag24.xml><?xml version="1.0" encoding="utf-8"?>
<p:tagLst xmlns:a="http://schemas.openxmlformats.org/drawingml/2006/main" xmlns:r="http://schemas.openxmlformats.org/officeDocument/2006/relationships" xmlns:p="http://schemas.openxmlformats.org/presentationml/2006/main">
  <p:tag name="MM_SLIDE_TYPE" val="6"/>
</p:tagLst>
</file>

<file path=ppt/tags/tag25.xml><?xml version="1.0" encoding="utf-8"?>
<p:tagLst xmlns:a="http://schemas.openxmlformats.org/drawingml/2006/main" xmlns:r="http://schemas.openxmlformats.org/officeDocument/2006/relationships" xmlns:p="http://schemas.openxmlformats.org/presentationml/2006/main">
  <p:tag name="MM_SLIDE_TYPE" val="6"/>
</p:tagLst>
</file>

<file path=ppt/tags/tag26.xml><?xml version="1.0" encoding="utf-8"?>
<p:tagLst xmlns:a="http://schemas.openxmlformats.org/drawingml/2006/main" xmlns:r="http://schemas.openxmlformats.org/officeDocument/2006/relationships" xmlns:p="http://schemas.openxmlformats.org/presentationml/2006/main">
  <p:tag name="MM_SLIDE_TYPE" val="6"/>
</p:tagLst>
</file>

<file path=ppt/tags/tag27.xml><?xml version="1.0" encoding="utf-8"?>
<p:tagLst xmlns:a="http://schemas.openxmlformats.org/drawingml/2006/main" xmlns:r="http://schemas.openxmlformats.org/officeDocument/2006/relationships" xmlns:p="http://schemas.openxmlformats.org/presentationml/2006/main">
  <p:tag name="MM_SLIDE_TYPE" val="6"/>
</p:tagLst>
</file>

<file path=ppt/tags/tag28.xml><?xml version="1.0" encoding="utf-8"?>
<p:tagLst xmlns:a="http://schemas.openxmlformats.org/drawingml/2006/main" xmlns:r="http://schemas.openxmlformats.org/officeDocument/2006/relationships" xmlns:p="http://schemas.openxmlformats.org/presentationml/2006/main">
  <p:tag name="MM_SLIDE_TYPE" val="6"/>
</p:tagLst>
</file>

<file path=ppt/tags/tag29.xml><?xml version="1.0" encoding="utf-8"?>
<p:tagLst xmlns:a="http://schemas.openxmlformats.org/drawingml/2006/main" xmlns:r="http://schemas.openxmlformats.org/officeDocument/2006/relationships" xmlns:p="http://schemas.openxmlformats.org/presentationml/2006/main">
  <p:tag name="MM_SLIDE_TYPE" val="6"/>
</p:tagLst>
</file>

<file path=ppt/tags/tag3.xml><?xml version="1.0" encoding="utf-8"?>
<p:tagLst xmlns:a="http://schemas.openxmlformats.org/drawingml/2006/main" xmlns:r="http://schemas.openxmlformats.org/officeDocument/2006/relationships" xmlns:p="http://schemas.openxmlformats.org/presentationml/2006/main">
  <p:tag name="MM_SLIDE_TYPE" val="6"/>
</p:tagLst>
</file>

<file path=ppt/tags/tag30.xml><?xml version="1.0" encoding="utf-8"?>
<p:tagLst xmlns:a="http://schemas.openxmlformats.org/drawingml/2006/main" xmlns:r="http://schemas.openxmlformats.org/officeDocument/2006/relationships" xmlns:p="http://schemas.openxmlformats.org/presentationml/2006/main">
  <p:tag name="MM_SLIDE_TYPE" val="6"/>
</p:tagLst>
</file>

<file path=ppt/tags/tag31.xml><?xml version="1.0" encoding="utf-8"?>
<p:tagLst xmlns:a="http://schemas.openxmlformats.org/drawingml/2006/main" xmlns:r="http://schemas.openxmlformats.org/officeDocument/2006/relationships" xmlns:p="http://schemas.openxmlformats.org/presentationml/2006/main">
  <p:tag name="MM_SLIDE_TYPE" val="6"/>
</p:tagLst>
</file>

<file path=ppt/tags/tag32.xml><?xml version="1.0" encoding="utf-8"?>
<p:tagLst xmlns:a="http://schemas.openxmlformats.org/drawingml/2006/main" xmlns:r="http://schemas.openxmlformats.org/officeDocument/2006/relationships" xmlns:p="http://schemas.openxmlformats.org/presentationml/2006/main">
  <p:tag name="MM_SLIDE_TYPE" val="6"/>
</p:tagLst>
</file>

<file path=ppt/tags/tag33.xml><?xml version="1.0" encoding="utf-8"?>
<p:tagLst xmlns:a="http://schemas.openxmlformats.org/drawingml/2006/main" xmlns:r="http://schemas.openxmlformats.org/officeDocument/2006/relationships" xmlns:p="http://schemas.openxmlformats.org/presentationml/2006/main">
  <p:tag name="MM_SLIDE_TYPE" val="6"/>
</p:tagLst>
</file>

<file path=ppt/tags/tag34.xml><?xml version="1.0" encoding="utf-8"?>
<p:tagLst xmlns:a="http://schemas.openxmlformats.org/drawingml/2006/main" xmlns:r="http://schemas.openxmlformats.org/officeDocument/2006/relationships" xmlns:p="http://schemas.openxmlformats.org/presentationml/2006/main">
  <p:tag name="MM_SLIDE_TYPE" val="6"/>
</p:tagLst>
</file>

<file path=ppt/tags/tag35.xml><?xml version="1.0" encoding="utf-8"?>
<p:tagLst xmlns:a="http://schemas.openxmlformats.org/drawingml/2006/main" xmlns:r="http://schemas.openxmlformats.org/officeDocument/2006/relationships" xmlns:p="http://schemas.openxmlformats.org/presentationml/2006/main">
  <p:tag name="MM_SLIDE_TYPE" val="6"/>
</p:tagLst>
</file>

<file path=ppt/tags/tag36.xml><?xml version="1.0" encoding="utf-8"?>
<p:tagLst xmlns:a="http://schemas.openxmlformats.org/drawingml/2006/main" xmlns:r="http://schemas.openxmlformats.org/officeDocument/2006/relationships" xmlns:p="http://schemas.openxmlformats.org/presentationml/2006/main">
  <p:tag name="MM_SLIDE_TYPE" val="6"/>
</p:tagLst>
</file>

<file path=ppt/tags/tag37.xml><?xml version="1.0" encoding="utf-8"?>
<p:tagLst xmlns:a="http://schemas.openxmlformats.org/drawingml/2006/main" xmlns:r="http://schemas.openxmlformats.org/officeDocument/2006/relationships" xmlns:p="http://schemas.openxmlformats.org/presentationml/2006/main">
  <p:tag name="MM_SLIDE_TYPE" val="6"/>
</p:tagLst>
</file>

<file path=ppt/tags/tag38.xml><?xml version="1.0" encoding="utf-8"?>
<p:tagLst xmlns:a="http://schemas.openxmlformats.org/drawingml/2006/main" xmlns:r="http://schemas.openxmlformats.org/officeDocument/2006/relationships" xmlns:p="http://schemas.openxmlformats.org/presentationml/2006/main">
  <p:tag name="MM_SLIDE_TYPE" val="6"/>
</p:tagLst>
</file>

<file path=ppt/tags/tag39.xml><?xml version="1.0" encoding="utf-8"?>
<p:tagLst xmlns:a="http://schemas.openxmlformats.org/drawingml/2006/main" xmlns:r="http://schemas.openxmlformats.org/officeDocument/2006/relationships" xmlns:p="http://schemas.openxmlformats.org/presentationml/2006/main">
  <p:tag name="MM_SLIDE_TYPE" val="6"/>
</p:tagLst>
</file>

<file path=ppt/tags/tag4.xml><?xml version="1.0" encoding="utf-8"?>
<p:tagLst xmlns:a="http://schemas.openxmlformats.org/drawingml/2006/main" xmlns:r="http://schemas.openxmlformats.org/officeDocument/2006/relationships" xmlns:p="http://schemas.openxmlformats.org/presentationml/2006/main">
  <p:tag name="MM_SLIDE_TYPE" val="1"/>
</p:tagLst>
</file>

<file path=ppt/tags/tag40.xml><?xml version="1.0" encoding="utf-8"?>
<p:tagLst xmlns:a="http://schemas.openxmlformats.org/drawingml/2006/main" xmlns:r="http://schemas.openxmlformats.org/officeDocument/2006/relationships" xmlns:p="http://schemas.openxmlformats.org/presentationml/2006/main">
  <p:tag name="MM_SLIDE_TYPE" val="6"/>
</p:tagLst>
</file>

<file path=ppt/tags/tag41.xml><?xml version="1.0" encoding="utf-8"?>
<p:tagLst xmlns:a="http://schemas.openxmlformats.org/drawingml/2006/main" xmlns:r="http://schemas.openxmlformats.org/officeDocument/2006/relationships" xmlns:p="http://schemas.openxmlformats.org/presentationml/2006/main">
  <p:tag name="MM_SLIDE_TYPE" val="6"/>
</p:tagLst>
</file>

<file path=ppt/tags/tag42.xml><?xml version="1.0" encoding="utf-8"?>
<p:tagLst xmlns:a="http://schemas.openxmlformats.org/drawingml/2006/main" xmlns:r="http://schemas.openxmlformats.org/officeDocument/2006/relationships" xmlns:p="http://schemas.openxmlformats.org/presentationml/2006/main">
  <p:tag name="MM_SLIDE_TYPE" val="6"/>
</p:tagLst>
</file>

<file path=ppt/tags/tag43.xml><?xml version="1.0" encoding="utf-8"?>
<p:tagLst xmlns:a="http://schemas.openxmlformats.org/drawingml/2006/main" xmlns:r="http://schemas.openxmlformats.org/officeDocument/2006/relationships" xmlns:p="http://schemas.openxmlformats.org/presentationml/2006/main">
  <p:tag name="MM_SLIDE_TYPE" val="4"/>
</p:tagLst>
</file>

<file path=ppt/tags/tag5.xml><?xml version="1.0" encoding="utf-8"?>
<p:tagLst xmlns:a="http://schemas.openxmlformats.org/drawingml/2006/main" xmlns:r="http://schemas.openxmlformats.org/officeDocument/2006/relationships" xmlns:p="http://schemas.openxmlformats.org/presentationml/2006/main">
  <p:tag name="MM_SLIDE_TYPE" val="1"/>
</p:tagLst>
</file>

<file path=ppt/tags/tag6.xml><?xml version="1.0" encoding="utf-8"?>
<p:tagLst xmlns:a="http://schemas.openxmlformats.org/drawingml/2006/main" xmlns:r="http://schemas.openxmlformats.org/officeDocument/2006/relationships" xmlns:p="http://schemas.openxmlformats.org/presentationml/2006/main">
  <p:tag name="MM_SLIDE_TYPE" val="1"/>
</p:tagLst>
</file>

<file path=ppt/tags/tag7.xml><?xml version="1.0" encoding="utf-8"?>
<p:tagLst xmlns:a="http://schemas.openxmlformats.org/drawingml/2006/main" xmlns:r="http://schemas.openxmlformats.org/officeDocument/2006/relationships" xmlns:p="http://schemas.openxmlformats.org/presentationml/2006/main">
  <p:tag name="MM_SLIDE_TYPE" val="2"/>
</p:tagLst>
</file>

<file path=ppt/tags/tag8.xml><?xml version="1.0" encoding="utf-8"?>
<p:tagLst xmlns:a="http://schemas.openxmlformats.org/drawingml/2006/main" xmlns:r="http://schemas.openxmlformats.org/officeDocument/2006/relationships" xmlns:p="http://schemas.openxmlformats.org/presentationml/2006/main">
  <p:tag name="MM_SLIDE_TYPE" val="3"/>
</p:tagLst>
</file>

<file path=ppt/tags/tag9.xml><?xml version="1.0" encoding="utf-8"?>
<p:tagLst xmlns:a="http://schemas.openxmlformats.org/drawingml/2006/main" xmlns:r="http://schemas.openxmlformats.org/officeDocument/2006/relationships" xmlns:p="http://schemas.openxmlformats.org/presentationml/2006/main">
  <p:tag name="MM_SLIDE_TYPE" val="3"/>
</p:tagLst>
</file>

<file path=ppt/theme/theme1.xml><?xml version="1.0" encoding="utf-8"?>
<a:theme xmlns:a="http://schemas.openxmlformats.org/drawingml/2006/main" name="Office Theme">
  <a:themeElements>
    <a:clrScheme name="PJC">
      <a:dk1>
        <a:srgbClr val="4A4F55"/>
      </a:dk1>
      <a:lt1>
        <a:srgbClr val="FFFFFF"/>
      </a:lt1>
      <a:dk2>
        <a:srgbClr val="7D7F82"/>
      </a:dk2>
      <a:lt2>
        <a:srgbClr val="E0E4E5"/>
      </a:lt2>
      <a:accent1>
        <a:srgbClr val="3F97B5"/>
      </a:accent1>
      <a:accent2>
        <a:srgbClr val="E65400"/>
      </a:accent2>
      <a:accent3>
        <a:srgbClr val="D1AF22"/>
      </a:accent3>
      <a:accent4>
        <a:srgbClr val="7D7F82"/>
      </a:accent4>
      <a:accent5>
        <a:srgbClr val="B4B8BE"/>
      </a:accent5>
      <a:accent6>
        <a:srgbClr val="7FB5C8"/>
      </a:accent6>
      <a:hlink>
        <a:srgbClr val="3F97B5"/>
      </a:hlink>
      <a:folHlink>
        <a:srgbClr val="3F97B5"/>
      </a:folHlink>
    </a:clrScheme>
    <a:fontScheme name="Custom 2">
      <a:majorFont>
        <a:latin typeface="HelveticaNeueLT Std"/>
        <a:ea typeface=""/>
        <a:cs typeface=""/>
      </a:majorFont>
      <a:minorFont>
        <a:latin typeface="HelveticaNeueLT St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44450" cmpd="sng">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bodyPr lIns="0" tIns="0" rIns="0" bIns="0"/>
      <a:lstStyle>
        <a:defPPr>
          <a:defRPr dirty="0" smtClean="0"/>
        </a:defPPr>
      </a:lstStyle>
    </a:txDef>
  </a:objectDefaults>
  <a:extraClrSchemeLst/>
</a:theme>
</file>

<file path=ppt/theme/theme2.xml><?xml version="1.0" encoding="utf-8"?>
<a:theme xmlns:a="http://schemas.openxmlformats.org/drawingml/2006/main" name="Custom Design">
  <a:themeElements>
    <a:clrScheme name="Piper Jaffray">
      <a:dk1>
        <a:srgbClr val="000000"/>
      </a:dk1>
      <a:lt1>
        <a:srgbClr val="FFFFFF"/>
      </a:lt1>
      <a:dk2>
        <a:srgbClr val="4A4F55"/>
      </a:dk2>
      <a:lt2>
        <a:srgbClr val="DADCDE"/>
      </a:lt2>
      <a:accent1>
        <a:srgbClr val="3F97B5"/>
      </a:accent1>
      <a:accent2>
        <a:srgbClr val="D1AF22"/>
      </a:accent2>
      <a:accent3>
        <a:srgbClr val="E65400"/>
      </a:accent3>
      <a:accent4>
        <a:srgbClr val="674F83"/>
      </a:accent4>
      <a:accent5>
        <a:srgbClr val="7E7724"/>
      </a:accent5>
      <a:accent6>
        <a:srgbClr val="A6301B"/>
      </a:accent6>
      <a:hlink>
        <a:srgbClr val="3F97B5"/>
      </a:hlink>
      <a:folHlink>
        <a:srgbClr val="4A4F55"/>
      </a:folHlink>
    </a:clrScheme>
    <a:fontScheme name="Piper Jaffray">
      <a:majorFont>
        <a:latin typeface="HelveticaNeueLT Std"/>
        <a:ea typeface=""/>
        <a:cs typeface=""/>
      </a:majorFont>
      <a:minorFont>
        <a:latin typeface="HelveticaNeueLT St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9.pptx" id="{10B39996-09E3-4E02-BB72-EB4C4C0432A0}" vid="{FC9A9C3A-259C-4E09-8763-CD1C338E8B3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317d842f-5380-4a36-8924-d9e12d17dc9e">ESZW7K2ZSQCZ-44-84</_dlc_DocId>
    <_dlc_DocIdUrl xmlns="317d842f-5380-4a36-8924-d9e12d17dc9e">
      <Url>http://tradingpost.corp.pjc.com/businesssupport/brand_library/_layouts/DocIdRedir.aspx?ID=ESZW7K2ZSQCZ-44-84</Url>
      <Description>ESZW7K2ZSQCZ-44-84</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83FE1214DB714A40B98DDC7D5690F801" ma:contentTypeVersion="1" ma:contentTypeDescription="Create a new document." ma:contentTypeScope="" ma:versionID="91c9f643e00858df8aedac4f33876930">
  <xsd:schema xmlns:xsd="http://www.w3.org/2001/XMLSchema" xmlns:xs="http://www.w3.org/2001/XMLSchema" xmlns:p="http://schemas.microsoft.com/office/2006/metadata/properties" xmlns:ns1="http://schemas.microsoft.com/sharepoint/v3" xmlns:ns2="317d842f-5380-4a36-8924-d9e12d17dc9e" targetNamespace="http://schemas.microsoft.com/office/2006/metadata/properties" ma:root="true" ma:fieldsID="ad39609888cf0d01264b69e0006c06e2" ns1:_="" ns2:_="">
    <xsd:import namespace="http://schemas.microsoft.com/sharepoint/v3"/>
    <xsd:import namespace="317d842f-5380-4a36-8924-d9e12d17dc9e"/>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17d842f-5380-4a36-8924-d9e12d17dc9e"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4658AF-18A5-4345-8E2F-53D238891BA3}">
  <ds:schemaRefs>
    <ds:schemaRef ds:uri="http://schemas.microsoft.com/sharepoint/events"/>
  </ds:schemaRefs>
</ds:datastoreItem>
</file>

<file path=customXml/itemProps2.xml><?xml version="1.0" encoding="utf-8"?>
<ds:datastoreItem xmlns:ds="http://schemas.openxmlformats.org/officeDocument/2006/customXml" ds:itemID="{3E0E656C-91C6-4183-8E48-0461A2395F4F}">
  <ds:schemaRefs>
    <ds:schemaRef ds:uri="http://schemas.microsoft.com/sharepoint/v3/contenttype/forms"/>
  </ds:schemaRefs>
</ds:datastoreItem>
</file>

<file path=customXml/itemProps3.xml><?xml version="1.0" encoding="utf-8"?>
<ds:datastoreItem xmlns:ds="http://schemas.openxmlformats.org/officeDocument/2006/customXml" ds:itemID="{29A54AF4-DF71-405A-965F-65AABA902A1C}">
  <ds:schemaRefs>
    <ds:schemaRef ds:uri="http://purl.org/dc/dcmitype/"/>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http://schemas.microsoft.com/sharepoint/v3"/>
    <ds:schemaRef ds:uri="http://schemas.openxmlformats.org/package/2006/metadata/core-properties"/>
    <ds:schemaRef ds:uri="317d842f-5380-4a36-8924-d9e12d17dc9e"/>
    <ds:schemaRef ds:uri="http://purl.org/dc/terms/"/>
  </ds:schemaRefs>
</ds:datastoreItem>
</file>

<file path=customXml/itemProps4.xml><?xml version="1.0" encoding="utf-8"?>
<ds:datastoreItem xmlns:ds="http://schemas.openxmlformats.org/officeDocument/2006/customXml" ds:itemID="{E964B7E9-EC9C-4F09-AA7B-556B8E0EDE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17d842f-5380-4a36-8924-d9e12d17dc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PJC Rebrand Theme</Template>
  <TotalTime>37156</TotalTime>
  <Words>1501</Words>
  <Application>Microsoft Office PowerPoint</Application>
  <PresentationFormat>Custom</PresentationFormat>
  <Paragraphs>139</Paragraphs>
  <Slides>15</Slides>
  <Notes>4</Notes>
  <HiddenSlides>0</HiddenSlides>
  <MMClips>0</MMClips>
  <ScaleCrop>false</ScaleCrop>
  <HeadingPairs>
    <vt:vector size="8" baseType="variant">
      <vt:variant>
        <vt:lpstr>Fonts Used</vt:lpstr>
      </vt:variant>
      <vt:variant>
        <vt:i4>7</vt:i4>
      </vt:variant>
      <vt:variant>
        <vt:lpstr>Theme</vt:lpstr>
      </vt:variant>
      <vt:variant>
        <vt:i4>2</vt:i4>
      </vt:variant>
      <vt:variant>
        <vt:lpstr>Links</vt:lpstr>
      </vt:variant>
      <vt:variant>
        <vt:i4>3</vt:i4>
      </vt:variant>
      <vt:variant>
        <vt:lpstr>Slide Titles</vt:lpstr>
      </vt:variant>
      <vt:variant>
        <vt:i4>15</vt:i4>
      </vt:variant>
    </vt:vector>
  </HeadingPairs>
  <TitlesOfParts>
    <vt:vector size="27" baseType="lpstr">
      <vt:lpstr>Arial</vt:lpstr>
      <vt:lpstr>Calibri</vt:lpstr>
      <vt:lpstr>Courier New</vt:lpstr>
      <vt:lpstr>Helvetica Neue LT Std 56 Italic</vt:lpstr>
      <vt:lpstr>HelveticaNeueLT Std</vt:lpstr>
      <vt:lpstr>HelveticaNeueLT Std Bold</vt:lpstr>
      <vt:lpstr>Wingdings</vt:lpstr>
      <vt:lpstr>Office Theme</vt:lpstr>
      <vt:lpstr>Custom Design</vt:lpstr>
      <vt:lpstr>file:///\\FILERA\groups\bsas\Presentations\ALCo%20Presentation%20Slides\Deposit%20Betas_093020_WIP.xlsx!Data!%5bDeposit%20Betas_093020_WIP.xlsx%5dData%20Chart%201</vt:lpstr>
      <vt:lpstr>file:///\\FILERA\groups\bsas\Presentations\ALCo%20Presentation%20Slides\Deposit%20Betas_093020_WIP.xlsx!Data!R12C13:R14C16</vt:lpstr>
      <vt:lpstr>file:///\\FILERA\groups\bsas\Presentations\ALCo%20Presentation%20Slides\Deposit%20Betas_093020_WIP.xlsx!Data!R1C9:R10C11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dc:creator>
  <cp:lastModifiedBy>Ryan Smith</cp:lastModifiedBy>
  <cp:revision>1058</cp:revision>
  <cp:lastPrinted>2022-07-22T18:14:17Z</cp:lastPrinted>
  <dcterms:created xsi:type="dcterms:W3CDTF">2015-08-29T19:23:33Z</dcterms:created>
  <dcterms:modified xsi:type="dcterms:W3CDTF">2022-07-27T23:10:15Z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0x01010083FE1214DB714A40B98DDC7D5690F801</vt:lpwstr>
  </property>
  <property fmtid="{D5CDD505-2E9C-101B-9397-08002B2CF9AE}" pid="3" name="_dlc_DocIdItemGuid">
    <vt:lpwstr>f51d5826-d7b9-4f95-b8f4-2ecf02d322d1</vt:lpwstr>
  </property>
</Properties>
</file>