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1" r:id="rId2"/>
  </p:sldMasterIdLst>
  <p:sldIdLst>
    <p:sldId id="256" r:id="rId3"/>
    <p:sldId id="260" r:id="rId4"/>
    <p:sldId id="294" r:id="rId5"/>
    <p:sldId id="262" r:id="rId6"/>
    <p:sldId id="271" r:id="rId7"/>
    <p:sldId id="275" r:id="rId8"/>
    <p:sldId id="276" r:id="rId9"/>
    <p:sldId id="277" r:id="rId10"/>
    <p:sldId id="274" r:id="rId11"/>
    <p:sldId id="257" r:id="rId12"/>
    <p:sldId id="258" r:id="rId13"/>
    <p:sldId id="259" r:id="rId14"/>
    <p:sldId id="279" r:id="rId15"/>
    <p:sldId id="272" r:id="rId16"/>
    <p:sldId id="263" r:id="rId17"/>
    <p:sldId id="278" r:id="rId18"/>
    <p:sldId id="268" r:id="rId19"/>
    <p:sldId id="273" r:id="rId20"/>
    <p:sldId id="283" r:id="rId21"/>
    <p:sldId id="282" r:id="rId22"/>
    <p:sldId id="292" r:id="rId23"/>
    <p:sldId id="281" r:id="rId24"/>
    <p:sldId id="284" r:id="rId25"/>
    <p:sldId id="291" r:id="rId26"/>
    <p:sldId id="290" r:id="rId27"/>
    <p:sldId id="293" r:id="rId28"/>
    <p:sldId id="280" r:id="rId29"/>
    <p:sldId id="267" r:id="rId30"/>
    <p:sldId id="286" r:id="rId31"/>
    <p:sldId id="288"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F1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4" autoAdjust="0"/>
    <p:restoredTop sz="94660"/>
  </p:normalViewPr>
  <p:slideViewPr>
    <p:cSldViewPr snapToGrid="0">
      <p:cViewPr varScale="1">
        <p:scale>
          <a:sx n="63" d="100"/>
          <a:sy n="63" d="100"/>
        </p:scale>
        <p:origin x="76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bwMode="gray">
          <a:xfrm>
            <a:off x="0" y="0"/>
            <a:ext cx="9148877" cy="6858000"/>
          </a:xfrm>
          <a:custGeom>
            <a:avLst/>
            <a:gdLst/>
            <a:ahLst/>
            <a:cxnLst/>
            <a:rect l="l" t="t" r="r" b="b"/>
            <a:pathLst>
              <a:path w="6861658" h="5143500">
                <a:moveTo>
                  <a:pt x="0" y="0"/>
                </a:moveTo>
                <a:lnTo>
                  <a:pt x="6168409" y="0"/>
                </a:lnTo>
                <a:lnTo>
                  <a:pt x="6861658" y="693249"/>
                </a:lnTo>
                <a:lnTo>
                  <a:pt x="6861658" y="5143500"/>
                </a:lnTo>
                <a:lnTo>
                  <a:pt x="0" y="5143500"/>
                </a:lnTo>
                <a:close/>
              </a:path>
            </a:pathLst>
          </a:cu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b="1" dirty="0">
              <a:solidFill>
                <a:schemeClr val="bg1"/>
              </a:solidFill>
            </a:endParaRPr>
          </a:p>
        </p:txBody>
      </p:sp>
      <p:sp>
        <p:nvSpPr>
          <p:cNvPr id="6" name="Rectangle 5"/>
          <p:cNvSpPr/>
          <p:nvPr/>
        </p:nvSpPr>
        <p:spPr bwMode="gray">
          <a:xfrm>
            <a:off x="9392717" y="1169773"/>
            <a:ext cx="2799283" cy="5688228"/>
          </a:xfrm>
          <a:custGeom>
            <a:avLst/>
            <a:gdLst/>
            <a:ahLst/>
            <a:cxnLst/>
            <a:rect l="l" t="t" r="r" b="b"/>
            <a:pathLst>
              <a:path w="2099462" h="4266171">
                <a:moveTo>
                  <a:pt x="0" y="0"/>
                </a:moveTo>
                <a:lnTo>
                  <a:pt x="4579" y="0"/>
                </a:lnTo>
                <a:lnTo>
                  <a:pt x="2099462" y="2094883"/>
                </a:lnTo>
                <a:lnTo>
                  <a:pt x="2099462" y="4266171"/>
                </a:lnTo>
                <a:lnTo>
                  <a:pt x="0" y="4266171"/>
                </a:lnTo>
                <a:close/>
              </a:path>
            </a:pathLst>
          </a:cu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b="1" dirty="0">
              <a:solidFill>
                <a:schemeClr val="bg1"/>
              </a:solidFill>
            </a:endParaRPr>
          </a:p>
        </p:txBody>
      </p:sp>
      <p:sp>
        <p:nvSpPr>
          <p:cNvPr id="2" name="Title 1"/>
          <p:cNvSpPr>
            <a:spLocks noGrp="1"/>
          </p:cNvSpPr>
          <p:nvPr>
            <p:ph type="ctrTitle"/>
          </p:nvPr>
        </p:nvSpPr>
        <p:spPr bwMode="white">
          <a:xfrm>
            <a:off x="609599" y="445139"/>
            <a:ext cx="7404100" cy="3531357"/>
          </a:xfrm>
          <a:effectLst/>
        </p:spPr>
        <p:txBody>
          <a:bodyPr rIns="0" anchor="b"/>
          <a:lstStyle>
            <a:lvl1pPr>
              <a:lnSpc>
                <a:spcPct val="82000"/>
              </a:lnSpc>
              <a:defRPr sz="6933">
                <a:solidFill>
                  <a:schemeClr val="bg1"/>
                </a:solidFill>
              </a:defRPr>
            </a:lvl1pPr>
          </a:lstStyle>
          <a:p>
            <a:r>
              <a:rPr lang="en-US"/>
              <a:t>Click to edit Master title style</a:t>
            </a:r>
            <a:endParaRPr lang="en-US" dirty="0"/>
          </a:p>
        </p:txBody>
      </p:sp>
      <p:sp>
        <p:nvSpPr>
          <p:cNvPr id="3" name="Subtitle 2"/>
          <p:cNvSpPr>
            <a:spLocks noGrp="1"/>
          </p:cNvSpPr>
          <p:nvPr>
            <p:ph type="subTitle" idx="1" hasCustomPrompt="1"/>
          </p:nvPr>
        </p:nvSpPr>
        <p:spPr bwMode="white">
          <a:xfrm>
            <a:off x="609599" y="5044965"/>
            <a:ext cx="7404101" cy="1287712"/>
          </a:xfrm>
          <a:prstGeom prst="rect">
            <a:avLst/>
          </a:prstGeom>
          <a:effectLst/>
        </p:spPr>
        <p:txBody>
          <a:bodyPr anchor="b" anchorCtr="0"/>
          <a:lstStyle>
            <a:lvl1pPr marL="0" indent="0" algn="l">
              <a:spcBef>
                <a:spcPts val="800"/>
              </a:spcBef>
              <a:spcAft>
                <a:spcPts val="0"/>
              </a:spcAft>
              <a:buNone/>
              <a:defRPr sz="2000" b="0" cap="none" baseline="0">
                <a:solidFill>
                  <a:schemeClr val="bg1"/>
                </a:solidFill>
              </a:defRPr>
            </a:lvl1pPr>
            <a:lvl2pPr marL="0" indent="0" algn="l">
              <a:buNone/>
              <a:defRPr i="1">
                <a:solidFill>
                  <a:schemeClr val="bg1"/>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dirty="0"/>
              <a:t>Click To Edit Master Subtitle Style</a:t>
            </a:r>
          </a:p>
          <a:p>
            <a:pPr lvl="1"/>
            <a:r>
              <a:rPr lang="en-US" dirty="0"/>
              <a:t>Text</a:t>
            </a:r>
          </a:p>
        </p:txBody>
      </p:sp>
      <p:grpSp>
        <p:nvGrpSpPr>
          <p:cNvPr id="11" name="Group 10">
            <a:extLst>
              <a:ext uri="{FF2B5EF4-FFF2-40B4-BE49-F238E27FC236}">
                <a16:creationId xmlns:a16="http://schemas.microsoft.com/office/drawing/2014/main" id="{81576EF7-9FF3-410E-9988-172D32787832}"/>
              </a:ext>
            </a:extLst>
          </p:cNvPr>
          <p:cNvGrpSpPr>
            <a:grpSpLocks noChangeAspect="1"/>
          </p:cNvGrpSpPr>
          <p:nvPr/>
        </p:nvGrpSpPr>
        <p:grpSpPr>
          <a:xfrm>
            <a:off x="9809632" y="360681"/>
            <a:ext cx="1914144" cy="794332"/>
            <a:chOff x="6559889" y="2244725"/>
            <a:chExt cx="1568451" cy="650875"/>
          </a:xfrm>
        </p:grpSpPr>
        <p:sp>
          <p:nvSpPr>
            <p:cNvPr id="12" name="Freeform 5">
              <a:extLst>
                <a:ext uri="{FF2B5EF4-FFF2-40B4-BE49-F238E27FC236}">
                  <a16:creationId xmlns:a16="http://schemas.microsoft.com/office/drawing/2014/main" id="{DA9FF304-5519-4FD7-A1DF-154C00FB9897}"/>
                </a:ext>
              </a:extLst>
            </p:cNvPr>
            <p:cNvSpPr>
              <a:spLocks noEditPoints="1"/>
            </p:cNvSpPr>
            <p:nvPr/>
          </p:nvSpPr>
          <p:spPr bwMode="auto">
            <a:xfrm>
              <a:off x="6559889" y="2292350"/>
              <a:ext cx="1568450" cy="282575"/>
            </a:xfrm>
            <a:custGeom>
              <a:avLst/>
              <a:gdLst>
                <a:gd name="T0" fmla="*/ 423 w 470"/>
                <a:gd name="T1" fmla="*/ 43 h 84"/>
                <a:gd name="T2" fmla="*/ 401 w 470"/>
                <a:gd name="T3" fmla="*/ 32 h 84"/>
                <a:gd name="T4" fmla="*/ 395 w 470"/>
                <a:gd name="T5" fmla="*/ 82 h 84"/>
                <a:gd name="T6" fmla="*/ 409 w 470"/>
                <a:gd name="T7" fmla="*/ 22 h 84"/>
                <a:gd name="T8" fmla="*/ 375 w 470"/>
                <a:gd name="T9" fmla="*/ 72 h 84"/>
                <a:gd name="T10" fmla="*/ 330 w 470"/>
                <a:gd name="T11" fmla="*/ 77 h 84"/>
                <a:gd name="T12" fmla="*/ 347 w 470"/>
                <a:gd name="T13" fmla="*/ 44 h 84"/>
                <a:gd name="T14" fmla="*/ 363 w 470"/>
                <a:gd name="T15" fmla="*/ 40 h 84"/>
                <a:gd name="T16" fmla="*/ 339 w 470"/>
                <a:gd name="T17" fmla="*/ 33 h 84"/>
                <a:gd name="T18" fmla="*/ 349 w 470"/>
                <a:gd name="T19" fmla="*/ 24 h 84"/>
                <a:gd name="T20" fmla="*/ 363 w 470"/>
                <a:gd name="T21" fmla="*/ 58 h 84"/>
                <a:gd name="T22" fmla="*/ 348 w 470"/>
                <a:gd name="T23" fmla="*/ 54 h 84"/>
                <a:gd name="T24" fmla="*/ 335 w 470"/>
                <a:gd name="T25" fmla="*/ 62 h 84"/>
                <a:gd name="T26" fmla="*/ 363 w 470"/>
                <a:gd name="T27" fmla="*/ 72 h 84"/>
                <a:gd name="T28" fmla="*/ 284 w 470"/>
                <a:gd name="T29" fmla="*/ 24 h 84"/>
                <a:gd name="T30" fmla="*/ 242 w 470"/>
                <a:gd name="T31" fmla="*/ 26 h 84"/>
                <a:gd name="T32" fmla="*/ 248 w 470"/>
                <a:gd name="T33" fmla="*/ 43 h 84"/>
                <a:gd name="T34" fmla="*/ 266 w 470"/>
                <a:gd name="T35" fmla="*/ 32 h 84"/>
                <a:gd name="T36" fmla="*/ 283 w 470"/>
                <a:gd name="T37" fmla="*/ 82 h 84"/>
                <a:gd name="T38" fmla="*/ 288 w 470"/>
                <a:gd name="T39" fmla="*/ 32 h 84"/>
                <a:gd name="T40" fmla="*/ 306 w 470"/>
                <a:gd name="T41" fmla="*/ 43 h 84"/>
                <a:gd name="T42" fmla="*/ 312 w 470"/>
                <a:gd name="T43" fmla="*/ 26 h 84"/>
                <a:gd name="T44" fmla="*/ 209 w 470"/>
                <a:gd name="T45" fmla="*/ 60 h 84"/>
                <a:gd name="T46" fmla="*/ 209 w 470"/>
                <a:gd name="T47" fmla="*/ 24 h 84"/>
                <a:gd name="T48" fmla="*/ 198 w 470"/>
                <a:gd name="T49" fmla="*/ 71 h 84"/>
                <a:gd name="T50" fmla="*/ 228 w 470"/>
                <a:gd name="T51" fmla="*/ 82 h 84"/>
                <a:gd name="T52" fmla="*/ 175 w 470"/>
                <a:gd name="T53" fmla="*/ 24 h 84"/>
                <a:gd name="T54" fmla="*/ 169 w 470"/>
                <a:gd name="T55" fmla="*/ 73 h 84"/>
                <a:gd name="T56" fmla="*/ 148 w 470"/>
                <a:gd name="T57" fmla="*/ 67 h 84"/>
                <a:gd name="T58" fmla="*/ 136 w 470"/>
                <a:gd name="T59" fmla="*/ 65 h 84"/>
                <a:gd name="T60" fmla="*/ 187 w 470"/>
                <a:gd name="T61" fmla="*/ 65 h 84"/>
                <a:gd name="T62" fmla="*/ 129 w 470"/>
                <a:gd name="T63" fmla="*/ 56 h 84"/>
                <a:gd name="T64" fmla="*/ 102 w 470"/>
                <a:gd name="T65" fmla="*/ 84 h 84"/>
                <a:gd name="T66" fmla="*/ 75 w 470"/>
                <a:gd name="T67" fmla="*/ 56 h 84"/>
                <a:gd name="T68" fmla="*/ 90 w 470"/>
                <a:gd name="T69" fmla="*/ 23 h 84"/>
                <a:gd name="T70" fmla="*/ 128 w 470"/>
                <a:gd name="T71" fmla="*/ 36 h 84"/>
                <a:gd name="T72" fmla="*/ 115 w 470"/>
                <a:gd name="T73" fmla="*/ 35 h 84"/>
                <a:gd name="T74" fmla="*/ 90 w 470"/>
                <a:gd name="T75" fmla="*/ 35 h 84"/>
                <a:gd name="T76" fmla="*/ 88 w 470"/>
                <a:gd name="T77" fmla="*/ 65 h 84"/>
                <a:gd name="T78" fmla="*/ 110 w 470"/>
                <a:gd name="T79" fmla="*/ 73 h 84"/>
                <a:gd name="T80" fmla="*/ 117 w 470"/>
                <a:gd name="T81" fmla="*/ 50 h 84"/>
                <a:gd name="T82" fmla="*/ 45 w 470"/>
                <a:gd name="T83" fmla="*/ 28 h 84"/>
                <a:gd name="T84" fmla="*/ 50 w 470"/>
                <a:gd name="T85" fmla="*/ 82 h 84"/>
                <a:gd name="T86" fmla="*/ 56 w 470"/>
                <a:gd name="T87" fmla="*/ 34 h 84"/>
                <a:gd name="T88" fmla="*/ 71 w 470"/>
                <a:gd name="T89" fmla="*/ 33 h 84"/>
                <a:gd name="T90" fmla="*/ 17 w 470"/>
                <a:gd name="T91" fmla="*/ 72 h 84"/>
                <a:gd name="T92" fmla="*/ 12 w 470"/>
                <a:gd name="T93" fmla="*/ 33 h 84"/>
                <a:gd name="T94" fmla="*/ 12 w 470"/>
                <a:gd name="T95" fmla="*/ 8 h 84"/>
                <a:gd name="T96" fmla="*/ 4 w 470"/>
                <a:gd name="T97" fmla="*/ 77 h 84"/>
                <a:gd name="T98" fmla="*/ 32 w 470"/>
                <a:gd name="T99" fmla="*/ 72 h 84"/>
                <a:gd name="T100" fmla="*/ 465 w 470"/>
                <a:gd name="T101" fmla="*/ 38 h 84"/>
                <a:gd name="T102" fmla="*/ 461 w 470"/>
                <a:gd name="T103" fmla="*/ 43 h 84"/>
                <a:gd name="T104" fmla="*/ 444 w 470"/>
                <a:gd name="T105" fmla="*/ 9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70" h="84">
                  <a:moveTo>
                    <a:pt x="434" y="41"/>
                  </a:moveTo>
                  <a:cubicBezTo>
                    <a:pt x="434" y="82"/>
                    <a:pt x="434" y="82"/>
                    <a:pt x="434" y="82"/>
                  </a:cubicBezTo>
                  <a:cubicBezTo>
                    <a:pt x="423" y="82"/>
                    <a:pt x="423" y="82"/>
                    <a:pt x="423" y="82"/>
                  </a:cubicBezTo>
                  <a:cubicBezTo>
                    <a:pt x="423" y="43"/>
                    <a:pt x="423" y="43"/>
                    <a:pt x="423" y="43"/>
                  </a:cubicBezTo>
                  <a:cubicBezTo>
                    <a:pt x="423" y="41"/>
                    <a:pt x="423" y="40"/>
                    <a:pt x="422" y="38"/>
                  </a:cubicBezTo>
                  <a:cubicBezTo>
                    <a:pt x="422" y="37"/>
                    <a:pt x="421" y="36"/>
                    <a:pt x="421" y="35"/>
                  </a:cubicBezTo>
                  <a:cubicBezTo>
                    <a:pt x="419" y="34"/>
                    <a:pt x="418" y="33"/>
                    <a:pt x="416" y="32"/>
                  </a:cubicBezTo>
                  <a:cubicBezTo>
                    <a:pt x="411" y="31"/>
                    <a:pt x="406" y="31"/>
                    <a:pt x="401" y="32"/>
                  </a:cubicBezTo>
                  <a:cubicBezTo>
                    <a:pt x="399" y="33"/>
                    <a:pt x="398" y="34"/>
                    <a:pt x="397" y="35"/>
                  </a:cubicBezTo>
                  <a:cubicBezTo>
                    <a:pt x="396" y="36"/>
                    <a:pt x="395" y="37"/>
                    <a:pt x="395" y="38"/>
                  </a:cubicBezTo>
                  <a:cubicBezTo>
                    <a:pt x="395" y="40"/>
                    <a:pt x="395" y="41"/>
                    <a:pt x="395" y="43"/>
                  </a:cubicBezTo>
                  <a:cubicBezTo>
                    <a:pt x="395" y="82"/>
                    <a:pt x="395" y="82"/>
                    <a:pt x="395" y="82"/>
                  </a:cubicBezTo>
                  <a:cubicBezTo>
                    <a:pt x="383" y="82"/>
                    <a:pt x="383" y="82"/>
                    <a:pt x="383" y="82"/>
                  </a:cubicBezTo>
                  <a:cubicBezTo>
                    <a:pt x="383" y="41"/>
                    <a:pt x="383" y="41"/>
                    <a:pt x="383" y="41"/>
                  </a:cubicBezTo>
                  <a:cubicBezTo>
                    <a:pt x="383" y="34"/>
                    <a:pt x="385" y="29"/>
                    <a:pt x="389" y="26"/>
                  </a:cubicBezTo>
                  <a:cubicBezTo>
                    <a:pt x="393" y="23"/>
                    <a:pt x="400" y="22"/>
                    <a:pt x="409" y="22"/>
                  </a:cubicBezTo>
                  <a:cubicBezTo>
                    <a:pt x="417" y="22"/>
                    <a:pt x="424" y="23"/>
                    <a:pt x="428" y="26"/>
                  </a:cubicBezTo>
                  <a:cubicBezTo>
                    <a:pt x="432" y="29"/>
                    <a:pt x="434" y="34"/>
                    <a:pt x="434" y="41"/>
                  </a:cubicBezTo>
                  <a:close/>
                  <a:moveTo>
                    <a:pt x="375" y="42"/>
                  </a:moveTo>
                  <a:cubicBezTo>
                    <a:pt x="375" y="72"/>
                    <a:pt x="375" y="72"/>
                    <a:pt x="375" y="72"/>
                  </a:cubicBezTo>
                  <a:cubicBezTo>
                    <a:pt x="375" y="76"/>
                    <a:pt x="374" y="78"/>
                    <a:pt x="372" y="80"/>
                  </a:cubicBezTo>
                  <a:cubicBezTo>
                    <a:pt x="371" y="81"/>
                    <a:pt x="368" y="82"/>
                    <a:pt x="363" y="82"/>
                  </a:cubicBezTo>
                  <a:cubicBezTo>
                    <a:pt x="346" y="82"/>
                    <a:pt x="346" y="82"/>
                    <a:pt x="346" y="82"/>
                  </a:cubicBezTo>
                  <a:cubicBezTo>
                    <a:pt x="339" y="82"/>
                    <a:pt x="333" y="80"/>
                    <a:pt x="330" y="77"/>
                  </a:cubicBezTo>
                  <a:cubicBezTo>
                    <a:pt x="326" y="75"/>
                    <a:pt x="324" y="70"/>
                    <a:pt x="324" y="64"/>
                  </a:cubicBezTo>
                  <a:cubicBezTo>
                    <a:pt x="324" y="62"/>
                    <a:pt x="324" y="62"/>
                    <a:pt x="324" y="62"/>
                  </a:cubicBezTo>
                  <a:cubicBezTo>
                    <a:pt x="324" y="56"/>
                    <a:pt x="326" y="51"/>
                    <a:pt x="330" y="49"/>
                  </a:cubicBezTo>
                  <a:cubicBezTo>
                    <a:pt x="334" y="46"/>
                    <a:pt x="339" y="44"/>
                    <a:pt x="347" y="44"/>
                  </a:cubicBezTo>
                  <a:cubicBezTo>
                    <a:pt x="351" y="44"/>
                    <a:pt x="354" y="45"/>
                    <a:pt x="358" y="46"/>
                  </a:cubicBezTo>
                  <a:cubicBezTo>
                    <a:pt x="360" y="46"/>
                    <a:pt x="362" y="47"/>
                    <a:pt x="363" y="48"/>
                  </a:cubicBezTo>
                  <a:cubicBezTo>
                    <a:pt x="363" y="44"/>
                    <a:pt x="363" y="44"/>
                    <a:pt x="363" y="44"/>
                  </a:cubicBezTo>
                  <a:cubicBezTo>
                    <a:pt x="363" y="43"/>
                    <a:pt x="363" y="41"/>
                    <a:pt x="363" y="40"/>
                  </a:cubicBezTo>
                  <a:cubicBezTo>
                    <a:pt x="363" y="38"/>
                    <a:pt x="362" y="37"/>
                    <a:pt x="361" y="36"/>
                  </a:cubicBezTo>
                  <a:cubicBezTo>
                    <a:pt x="360" y="35"/>
                    <a:pt x="358" y="34"/>
                    <a:pt x="357" y="34"/>
                  </a:cubicBezTo>
                  <a:cubicBezTo>
                    <a:pt x="354" y="33"/>
                    <a:pt x="351" y="33"/>
                    <a:pt x="349" y="33"/>
                  </a:cubicBezTo>
                  <a:cubicBezTo>
                    <a:pt x="339" y="33"/>
                    <a:pt x="339" y="33"/>
                    <a:pt x="339" y="33"/>
                  </a:cubicBezTo>
                  <a:cubicBezTo>
                    <a:pt x="335" y="33"/>
                    <a:pt x="332" y="33"/>
                    <a:pt x="330" y="33"/>
                  </a:cubicBezTo>
                  <a:cubicBezTo>
                    <a:pt x="332" y="24"/>
                    <a:pt x="332" y="24"/>
                    <a:pt x="332" y="24"/>
                  </a:cubicBezTo>
                  <a:cubicBezTo>
                    <a:pt x="334" y="24"/>
                    <a:pt x="336" y="24"/>
                    <a:pt x="340" y="24"/>
                  </a:cubicBezTo>
                  <a:cubicBezTo>
                    <a:pt x="343" y="24"/>
                    <a:pt x="346" y="24"/>
                    <a:pt x="349" y="24"/>
                  </a:cubicBezTo>
                  <a:cubicBezTo>
                    <a:pt x="358" y="24"/>
                    <a:pt x="364" y="25"/>
                    <a:pt x="369" y="28"/>
                  </a:cubicBezTo>
                  <a:cubicBezTo>
                    <a:pt x="373" y="31"/>
                    <a:pt x="375" y="36"/>
                    <a:pt x="375" y="42"/>
                  </a:cubicBezTo>
                  <a:close/>
                  <a:moveTo>
                    <a:pt x="363" y="62"/>
                  </a:moveTo>
                  <a:cubicBezTo>
                    <a:pt x="363" y="61"/>
                    <a:pt x="363" y="59"/>
                    <a:pt x="363" y="58"/>
                  </a:cubicBezTo>
                  <a:cubicBezTo>
                    <a:pt x="363" y="57"/>
                    <a:pt x="362" y="56"/>
                    <a:pt x="361" y="56"/>
                  </a:cubicBezTo>
                  <a:cubicBezTo>
                    <a:pt x="360" y="55"/>
                    <a:pt x="359" y="54"/>
                    <a:pt x="357" y="54"/>
                  </a:cubicBezTo>
                  <a:cubicBezTo>
                    <a:pt x="355" y="54"/>
                    <a:pt x="353" y="54"/>
                    <a:pt x="350" y="54"/>
                  </a:cubicBezTo>
                  <a:cubicBezTo>
                    <a:pt x="348" y="54"/>
                    <a:pt x="348" y="54"/>
                    <a:pt x="348" y="54"/>
                  </a:cubicBezTo>
                  <a:cubicBezTo>
                    <a:pt x="346" y="54"/>
                    <a:pt x="344" y="54"/>
                    <a:pt x="342" y="54"/>
                  </a:cubicBezTo>
                  <a:cubicBezTo>
                    <a:pt x="340" y="54"/>
                    <a:pt x="339" y="55"/>
                    <a:pt x="338" y="56"/>
                  </a:cubicBezTo>
                  <a:cubicBezTo>
                    <a:pt x="337" y="56"/>
                    <a:pt x="336" y="57"/>
                    <a:pt x="336" y="58"/>
                  </a:cubicBezTo>
                  <a:cubicBezTo>
                    <a:pt x="335" y="59"/>
                    <a:pt x="335" y="61"/>
                    <a:pt x="335" y="62"/>
                  </a:cubicBezTo>
                  <a:cubicBezTo>
                    <a:pt x="335" y="64"/>
                    <a:pt x="335" y="64"/>
                    <a:pt x="335" y="64"/>
                  </a:cubicBezTo>
                  <a:cubicBezTo>
                    <a:pt x="335" y="67"/>
                    <a:pt x="336" y="69"/>
                    <a:pt x="338" y="70"/>
                  </a:cubicBezTo>
                  <a:cubicBezTo>
                    <a:pt x="339" y="72"/>
                    <a:pt x="342" y="72"/>
                    <a:pt x="346" y="72"/>
                  </a:cubicBezTo>
                  <a:cubicBezTo>
                    <a:pt x="363" y="72"/>
                    <a:pt x="363" y="72"/>
                    <a:pt x="363" y="72"/>
                  </a:cubicBezTo>
                  <a:lnTo>
                    <a:pt x="363" y="62"/>
                  </a:lnTo>
                  <a:close/>
                  <a:moveTo>
                    <a:pt x="312" y="26"/>
                  </a:moveTo>
                  <a:cubicBezTo>
                    <a:pt x="308" y="23"/>
                    <a:pt x="302" y="22"/>
                    <a:pt x="295" y="22"/>
                  </a:cubicBezTo>
                  <a:cubicBezTo>
                    <a:pt x="291" y="22"/>
                    <a:pt x="287" y="22"/>
                    <a:pt x="284" y="24"/>
                  </a:cubicBezTo>
                  <a:cubicBezTo>
                    <a:pt x="281" y="25"/>
                    <a:pt x="279" y="26"/>
                    <a:pt x="277" y="28"/>
                  </a:cubicBezTo>
                  <a:cubicBezTo>
                    <a:pt x="275" y="26"/>
                    <a:pt x="273" y="25"/>
                    <a:pt x="270" y="24"/>
                  </a:cubicBezTo>
                  <a:cubicBezTo>
                    <a:pt x="267" y="22"/>
                    <a:pt x="263" y="22"/>
                    <a:pt x="260" y="22"/>
                  </a:cubicBezTo>
                  <a:cubicBezTo>
                    <a:pt x="252" y="22"/>
                    <a:pt x="246" y="23"/>
                    <a:pt x="242" y="26"/>
                  </a:cubicBezTo>
                  <a:cubicBezTo>
                    <a:pt x="238" y="29"/>
                    <a:pt x="236" y="34"/>
                    <a:pt x="236" y="41"/>
                  </a:cubicBezTo>
                  <a:cubicBezTo>
                    <a:pt x="236" y="82"/>
                    <a:pt x="236" y="82"/>
                    <a:pt x="236" y="82"/>
                  </a:cubicBezTo>
                  <a:cubicBezTo>
                    <a:pt x="248" y="82"/>
                    <a:pt x="248" y="82"/>
                    <a:pt x="248" y="82"/>
                  </a:cubicBezTo>
                  <a:cubicBezTo>
                    <a:pt x="248" y="43"/>
                    <a:pt x="248" y="43"/>
                    <a:pt x="248" y="43"/>
                  </a:cubicBezTo>
                  <a:cubicBezTo>
                    <a:pt x="248" y="42"/>
                    <a:pt x="248" y="40"/>
                    <a:pt x="248" y="38"/>
                  </a:cubicBezTo>
                  <a:cubicBezTo>
                    <a:pt x="248" y="37"/>
                    <a:pt x="249" y="36"/>
                    <a:pt x="250" y="35"/>
                  </a:cubicBezTo>
                  <a:cubicBezTo>
                    <a:pt x="251" y="34"/>
                    <a:pt x="252" y="33"/>
                    <a:pt x="253" y="32"/>
                  </a:cubicBezTo>
                  <a:cubicBezTo>
                    <a:pt x="257" y="32"/>
                    <a:pt x="262" y="32"/>
                    <a:pt x="266" y="32"/>
                  </a:cubicBezTo>
                  <a:cubicBezTo>
                    <a:pt x="269" y="33"/>
                    <a:pt x="271" y="35"/>
                    <a:pt x="271" y="38"/>
                  </a:cubicBezTo>
                  <a:cubicBezTo>
                    <a:pt x="271" y="40"/>
                    <a:pt x="271" y="42"/>
                    <a:pt x="271" y="43"/>
                  </a:cubicBezTo>
                  <a:cubicBezTo>
                    <a:pt x="271" y="82"/>
                    <a:pt x="271" y="82"/>
                    <a:pt x="271" y="82"/>
                  </a:cubicBezTo>
                  <a:cubicBezTo>
                    <a:pt x="283" y="82"/>
                    <a:pt x="283" y="82"/>
                    <a:pt x="283" y="82"/>
                  </a:cubicBezTo>
                  <a:cubicBezTo>
                    <a:pt x="283" y="42"/>
                    <a:pt x="283" y="42"/>
                    <a:pt x="283" y="42"/>
                  </a:cubicBezTo>
                  <a:cubicBezTo>
                    <a:pt x="283" y="40"/>
                    <a:pt x="283" y="39"/>
                    <a:pt x="283" y="37"/>
                  </a:cubicBezTo>
                  <a:cubicBezTo>
                    <a:pt x="284" y="36"/>
                    <a:pt x="284" y="35"/>
                    <a:pt x="285" y="34"/>
                  </a:cubicBezTo>
                  <a:cubicBezTo>
                    <a:pt x="286" y="33"/>
                    <a:pt x="287" y="33"/>
                    <a:pt x="288" y="32"/>
                  </a:cubicBezTo>
                  <a:cubicBezTo>
                    <a:pt x="290" y="32"/>
                    <a:pt x="292" y="32"/>
                    <a:pt x="294" y="32"/>
                  </a:cubicBezTo>
                  <a:cubicBezTo>
                    <a:pt x="297" y="32"/>
                    <a:pt x="299" y="32"/>
                    <a:pt x="301" y="32"/>
                  </a:cubicBezTo>
                  <a:cubicBezTo>
                    <a:pt x="304" y="33"/>
                    <a:pt x="306" y="35"/>
                    <a:pt x="306" y="38"/>
                  </a:cubicBezTo>
                  <a:cubicBezTo>
                    <a:pt x="306" y="40"/>
                    <a:pt x="306" y="42"/>
                    <a:pt x="306" y="43"/>
                  </a:cubicBezTo>
                  <a:cubicBezTo>
                    <a:pt x="306" y="82"/>
                    <a:pt x="306" y="82"/>
                    <a:pt x="306" y="82"/>
                  </a:cubicBezTo>
                  <a:cubicBezTo>
                    <a:pt x="318" y="82"/>
                    <a:pt x="318" y="82"/>
                    <a:pt x="318" y="82"/>
                  </a:cubicBezTo>
                  <a:cubicBezTo>
                    <a:pt x="318" y="41"/>
                    <a:pt x="318" y="41"/>
                    <a:pt x="318" y="41"/>
                  </a:cubicBezTo>
                  <a:cubicBezTo>
                    <a:pt x="318" y="34"/>
                    <a:pt x="316" y="29"/>
                    <a:pt x="312" y="26"/>
                  </a:cubicBezTo>
                  <a:close/>
                  <a:moveTo>
                    <a:pt x="214" y="72"/>
                  </a:moveTo>
                  <a:cubicBezTo>
                    <a:pt x="213" y="72"/>
                    <a:pt x="212" y="71"/>
                    <a:pt x="211" y="70"/>
                  </a:cubicBezTo>
                  <a:cubicBezTo>
                    <a:pt x="210" y="69"/>
                    <a:pt x="210" y="68"/>
                    <a:pt x="209" y="66"/>
                  </a:cubicBezTo>
                  <a:cubicBezTo>
                    <a:pt x="209" y="64"/>
                    <a:pt x="209" y="62"/>
                    <a:pt x="209" y="60"/>
                  </a:cubicBezTo>
                  <a:cubicBezTo>
                    <a:pt x="209" y="33"/>
                    <a:pt x="209" y="33"/>
                    <a:pt x="209" y="33"/>
                  </a:cubicBezTo>
                  <a:cubicBezTo>
                    <a:pt x="228" y="33"/>
                    <a:pt x="228" y="33"/>
                    <a:pt x="228" y="33"/>
                  </a:cubicBezTo>
                  <a:cubicBezTo>
                    <a:pt x="230" y="24"/>
                    <a:pt x="230" y="24"/>
                    <a:pt x="230" y="24"/>
                  </a:cubicBezTo>
                  <a:cubicBezTo>
                    <a:pt x="209" y="24"/>
                    <a:pt x="209" y="24"/>
                    <a:pt x="209" y="24"/>
                  </a:cubicBezTo>
                  <a:cubicBezTo>
                    <a:pt x="209" y="8"/>
                    <a:pt x="209" y="8"/>
                    <a:pt x="209" y="8"/>
                  </a:cubicBezTo>
                  <a:cubicBezTo>
                    <a:pt x="197" y="10"/>
                    <a:pt x="197" y="10"/>
                    <a:pt x="197" y="10"/>
                  </a:cubicBezTo>
                  <a:cubicBezTo>
                    <a:pt x="197" y="61"/>
                    <a:pt x="197" y="61"/>
                    <a:pt x="197" y="61"/>
                  </a:cubicBezTo>
                  <a:cubicBezTo>
                    <a:pt x="197" y="64"/>
                    <a:pt x="198" y="68"/>
                    <a:pt x="198" y="71"/>
                  </a:cubicBezTo>
                  <a:cubicBezTo>
                    <a:pt x="199" y="73"/>
                    <a:pt x="200" y="76"/>
                    <a:pt x="202" y="77"/>
                  </a:cubicBezTo>
                  <a:cubicBezTo>
                    <a:pt x="204" y="79"/>
                    <a:pt x="206" y="80"/>
                    <a:pt x="209" y="81"/>
                  </a:cubicBezTo>
                  <a:cubicBezTo>
                    <a:pt x="212" y="81"/>
                    <a:pt x="216" y="82"/>
                    <a:pt x="220" y="82"/>
                  </a:cubicBezTo>
                  <a:cubicBezTo>
                    <a:pt x="228" y="82"/>
                    <a:pt x="228" y="82"/>
                    <a:pt x="228" y="82"/>
                  </a:cubicBezTo>
                  <a:cubicBezTo>
                    <a:pt x="230" y="72"/>
                    <a:pt x="230" y="72"/>
                    <a:pt x="230" y="72"/>
                  </a:cubicBezTo>
                  <a:cubicBezTo>
                    <a:pt x="219" y="72"/>
                    <a:pt x="219" y="72"/>
                    <a:pt x="219" y="72"/>
                  </a:cubicBezTo>
                  <a:cubicBezTo>
                    <a:pt x="218" y="72"/>
                    <a:pt x="216" y="72"/>
                    <a:pt x="214" y="72"/>
                  </a:cubicBezTo>
                  <a:close/>
                  <a:moveTo>
                    <a:pt x="175" y="24"/>
                  </a:moveTo>
                  <a:cubicBezTo>
                    <a:pt x="175" y="62"/>
                    <a:pt x="175" y="62"/>
                    <a:pt x="175" y="62"/>
                  </a:cubicBezTo>
                  <a:cubicBezTo>
                    <a:pt x="175" y="64"/>
                    <a:pt x="175" y="66"/>
                    <a:pt x="175" y="67"/>
                  </a:cubicBezTo>
                  <a:cubicBezTo>
                    <a:pt x="175" y="69"/>
                    <a:pt x="174" y="70"/>
                    <a:pt x="173" y="71"/>
                  </a:cubicBezTo>
                  <a:cubicBezTo>
                    <a:pt x="172" y="72"/>
                    <a:pt x="171" y="73"/>
                    <a:pt x="169" y="73"/>
                  </a:cubicBezTo>
                  <a:cubicBezTo>
                    <a:pt x="167" y="74"/>
                    <a:pt x="164" y="74"/>
                    <a:pt x="162" y="74"/>
                  </a:cubicBezTo>
                  <a:cubicBezTo>
                    <a:pt x="159" y="74"/>
                    <a:pt x="157" y="74"/>
                    <a:pt x="154" y="73"/>
                  </a:cubicBezTo>
                  <a:cubicBezTo>
                    <a:pt x="153" y="73"/>
                    <a:pt x="151" y="72"/>
                    <a:pt x="150" y="71"/>
                  </a:cubicBezTo>
                  <a:cubicBezTo>
                    <a:pt x="149" y="70"/>
                    <a:pt x="149" y="69"/>
                    <a:pt x="148" y="67"/>
                  </a:cubicBezTo>
                  <a:cubicBezTo>
                    <a:pt x="148" y="66"/>
                    <a:pt x="148" y="64"/>
                    <a:pt x="148" y="62"/>
                  </a:cubicBezTo>
                  <a:cubicBezTo>
                    <a:pt x="148" y="24"/>
                    <a:pt x="148" y="24"/>
                    <a:pt x="148" y="24"/>
                  </a:cubicBezTo>
                  <a:cubicBezTo>
                    <a:pt x="136" y="24"/>
                    <a:pt x="136" y="24"/>
                    <a:pt x="136" y="24"/>
                  </a:cubicBezTo>
                  <a:cubicBezTo>
                    <a:pt x="136" y="65"/>
                    <a:pt x="136" y="65"/>
                    <a:pt x="136" y="65"/>
                  </a:cubicBezTo>
                  <a:cubicBezTo>
                    <a:pt x="136" y="72"/>
                    <a:pt x="139" y="76"/>
                    <a:pt x="143" y="79"/>
                  </a:cubicBezTo>
                  <a:cubicBezTo>
                    <a:pt x="147" y="82"/>
                    <a:pt x="153" y="84"/>
                    <a:pt x="162" y="84"/>
                  </a:cubicBezTo>
                  <a:cubicBezTo>
                    <a:pt x="170" y="84"/>
                    <a:pt x="177" y="82"/>
                    <a:pt x="181" y="79"/>
                  </a:cubicBezTo>
                  <a:cubicBezTo>
                    <a:pt x="185" y="76"/>
                    <a:pt x="187" y="72"/>
                    <a:pt x="187" y="65"/>
                  </a:cubicBezTo>
                  <a:cubicBezTo>
                    <a:pt x="187" y="24"/>
                    <a:pt x="187" y="24"/>
                    <a:pt x="187" y="24"/>
                  </a:cubicBezTo>
                  <a:lnTo>
                    <a:pt x="175" y="24"/>
                  </a:lnTo>
                  <a:close/>
                  <a:moveTo>
                    <a:pt x="129" y="50"/>
                  </a:moveTo>
                  <a:cubicBezTo>
                    <a:pt x="129" y="56"/>
                    <a:pt x="129" y="56"/>
                    <a:pt x="129" y="56"/>
                  </a:cubicBezTo>
                  <a:cubicBezTo>
                    <a:pt x="130" y="60"/>
                    <a:pt x="129" y="65"/>
                    <a:pt x="128" y="69"/>
                  </a:cubicBezTo>
                  <a:cubicBezTo>
                    <a:pt x="127" y="72"/>
                    <a:pt x="125" y="75"/>
                    <a:pt x="123" y="78"/>
                  </a:cubicBezTo>
                  <a:cubicBezTo>
                    <a:pt x="121" y="80"/>
                    <a:pt x="118" y="82"/>
                    <a:pt x="115" y="82"/>
                  </a:cubicBezTo>
                  <a:cubicBezTo>
                    <a:pt x="111" y="83"/>
                    <a:pt x="107" y="84"/>
                    <a:pt x="102" y="84"/>
                  </a:cubicBezTo>
                  <a:cubicBezTo>
                    <a:pt x="98" y="84"/>
                    <a:pt x="94" y="83"/>
                    <a:pt x="90" y="82"/>
                  </a:cubicBezTo>
                  <a:cubicBezTo>
                    <a:pt x="87" y="82"/>
                    <a:pt x="84" y="80"/>
                    <a:pt x="82" y="78"/>
                  </a:cubicBezTo>
                  <a:cubicBezTo>
                    <a:pt x="79" y="75"/>
                    <a:pt x="78" y="72"/>
                    <a:pt x="77" y="69"/>
                  </a:cubicBezTo>
                  <a:cubicBezTo>
                    <a:pt x="76" y="65"/>
                    <a:pt x="75" y="60"/>
                    <a:pt x="75" y="56"/>
                  </a:cubicBezTo>
                  <a:cubicBezTo>
                    <a:pt x="75" y="50"/>
                    <a:pt x="75" y="50"/>
                    <a:pt x="75" y="50"/>
                  </a:cubicBezTo>
                  <a:cubicBezTo>
                    <a:pt x="75" y="45"/>
                    <a:pt x="76" y="41"/>
                    <a:pt x="77" y="36"/>
                  </a:cubicBezTo>
                  <a:cubicBezTo>
                    <a:pt x="78" y="33"/>
                    <a:pt x="79" y="30"/>
                    <a:pt x="82" y="28"/>
                  </a:cubicBezTo>
                  <a:cubicBezTo>
                    <a:pt x="84" y="25"/>
                    <a:pt x="87" y="24"/>
                    <a:pt x="90" y="23"/>
                  </a:cubicBezTo>
                  <a:cubicBezTo>
                    <a:pt x="94" y="22"/>
                    <a:pt x="98" y="22"/>
                    <a:pt x="102" y="22"/>
                  </a:cubicBezTo>
                  <a:cubicBezTo>
                    <a:pt x="107" y="22"/>
                    <a:pt x="111" y="22"/>
                    <a:pt x="115" y="23"/>
                  </a:cubicBezTo>
                  <a:cubicBezTo>
                    <a:pt x="118" y="24"/>
                    <a:pt x="121" y="25"/>
                    <a:pt x="123" y="28"/>
                  </a:cubicBezTo>
                  <a:cubicBezTo>
                    <a:pt x="125" y="30"/>
                    <a:pt x="127" y="33"/>
                    <a:pt x="128" y="36"/>
                  </a:cubicBezTo>
                  <a:cubicBezTo>
                    <a:pt x="129" y="41"/>
                    <a:pt x="130" y="45"/>
                    <a:pt x="129" y="50"/>
                  </a:cubicBezTo>
                  <a:close/>
                  <a:moveTo>
                    <a:pt x="117" y="50"/>
                  </a:moveTo>
                  <a:cubicBezTo>
                    <a:pt x="118" y="46"/>
                    <a:pt x="117" y="43"/>
                    <a:pt x="117" y="40"/>
                  </a:cubicBezTo>
                  <a:cubicBezTo>
                    <a:pt x="117" y="38"/>
                    <a:pt x="116" y="36"/>
                    <a:pt x="115" y="35"/>
                  </a:cubicBezTo>
                  <a:cubicBezTo>
                    <a:pt x="113" y="33"/>
                    <a:pt x="112" y="33"/>
                    <a:pt x="110" y="32"/>
                  </a:cubicBezTo>
                  <a:cubicBezTo>
                    <a:pt x="108" y="32"/>
                    <a:pt x="105" y="32"/>
                    <a:pt x="102" y="32"/>
                  </a:cubicBezTo>
                  <a:cubicBezTo>
                    <a:pt x="100" y="32"/>
                    <a:pt x="97" y="32"/>
                    <a:pt x="95" y="32"/>
                  </a:cubicBezTo>
                  <a:cubicBezTo>
                    <a:pt x="93" y="33"/>
                    <a:pt x="91" y="33"/>
                    <a:pt x="90" y="35"/>
                  </a:cubicBezTo>
                  <a:cubicBezTo>
                    <a:pt x="89" y="36"/>
                    <a:pt x="88" y="38"/>
                    <a:pt x="88" y="40"/>
                  </a:cubicBezTo>
                  <a:cubicBezTo>
                    <a:pt x="88" y="43"/>
                    <a:pt x="87" y="46"/>
                    <a:pt x="87" y="50"/>
                  </a:cubicBezTo>
                  <a:cubicBezTo>
                    <a:pt x="87" y="56"/>
                    <a:pt x="87" y="56"/>
                    <a:pt x="87" y="56"/>
                  </a:cubicBezTo>
                  <a:cubicBezTo>
                    <a:pt x="87" y="59"/>
                    <a:pt x="88" y="62"/>
                    <a:pt x="88" y="65"/>
                  </a:cubicBezTo>
                  <a:cubicBezTo>
                    <a:pt x="88" y="67"/>
                    <a:pt x="89" y="69"/>
                    <a:pt x="90" y="71"/>
                  </a:cubicBezTo>
                  <a:cubicBezTo>
                    <a:pt x="91" y="72"/>
                    <a:pt x="93" y="73"/>
                    <a:pt x="95" y="73"/>
                  </a:cubicBezTo>
                  <a:cubicBezTo>
                    <a:pt x="97" y="74"/>
                    <a:pt x="100" y="74"/>
                    <a:pt x="102" y="74"/>
                  </a:cubicBezTo>
                  <a:cubicBezTo>
                    <a:pt x="105" y="74"/>
                    <a:pt x="108" y="74"/>
                    <a:pt x="110" y="73"/>
                  </a:cubicBezTo>
                  <a:cubicBezTo>
                    <a:pt x="112" y="73"/>
                    <a:pt x="113" y="72"/>
                    <a:pt x="115" y="71"/>
                  </a:cubicBezTo>
                  <a:cubicBezTo>
                    <a:pt x="116" y="69"/>
                    <a:pt x="117" y="67"/>
                    <a:pt x="117" y="65"/>
                  </a:cubicBezTo>
                  <a:cubicBezTo>
                    <a:pt x="117" y="62"/>
                    <a:pt x="117" y="59"/>
                    <a:pt x="117" y="56"/>
                  </a:cubicBezTo>
                  <a:lnTo>
                    <a:pt x="117" y="50"/>
                  </a:lnTo>
                  <a:close/>
                  <a:moveTo>
                    <a:pt x="69" y="24"/>
                  </a:moveTo>
                  <a:cubicBezTo>
                    <a:pt x="61" y="24"/>
                    <a:pt x="61" y="24"/>
                    <a:pt x="61" y="24"/>
                  </a:cubicBezTo>
                  <a:cubicBezTo>
                    <a:pt x="58" y="23"/>
                    <a:pt x="55" y="24"/>
                    <a:pt x="52" y="24"/>
                  </a:cubicBezTo>
                  <a:cubicBezTo>
                    <a:pt x="49" y="25"/>
                    <a:pt x="47" y="26"/>
                    <a:pt x="45" y="28"/>
                  </a:cubicBezTo>
                  <a:cubicBezTo>
                    <a:pt x="43" y="29"/>
                    <a:pt x="41" y="31"/>
                    <a:pt x="40" y="33"/>
                  </a:cubicBezTo>
                  <a:cubicBezTo>
                    <a:pt x="39" y="36"/>
                    <a:pt x="39" y="39"/>
                    <a:pt x="39" y="42"/>
                  </a:cubicBezTo>
                  <a:cubicBezTo>
                    <a:pt x="39" y="82"/>
                    <a:pt x="39" y="82"/>
                    <a:pt x="39" y="82"/>
                  </a:cubicBezTo>
                  <a:cubicBezTo>
                    <a:pt x="50" y="82"/>
                    <a:pt x="50" y="82"/>
                    <a:pt x="50" y="82"/>
                  </a:cubicBezTo>
                  <a:cubicBezTo>
                    <a:pt x="50" y="45"/>
                    <a:pt x="50" y="45"/>
                    <a:pt x="50" y="45"/>
                  </a:cubicBezTo>
                  <a:cubicBezTo>
                    <a:pt x="50" y="43"/>
                    <a:pt x="51" y="41"/>
                    <a:pt x="51" y="40"/>
                  </a:cubicBezTo>
                  <a:cubicBezTo>
                    <a:pt x="51" y="38"/>
                    <a:pt x="51" y="37"/>
                    <a:pt x="52" y="36"/>
                  </a:cubicBezTo>
                  <a:cubicBezTo>
                    <a:pt x="53" y="35"/>
                    <a:pt x="54" y="34"/>
                    <a:pt x="56" y="34"/>
                  </a:cubicBezTo>
                  <a:cubicBezTo>
                    <a:pt x="58" y="33"/>
                    <a:pt x="60" y="33"/>
                    <a:pt x="62" y="33"/>
                  </a:cubicBezTo>
                  <a:cubicBezTo>
                    <a:pt x="65" y="33"/>
                    <a:pt x="65" y="33"/>
                    <a:pt x="65" y="33"/>
                  </a:cubicBezTo>
                  <a:cubicBezTo>
                    <a:pt x="66" y="33"/>
                    <a:pt x="67" y="33"/>
                    <a:pt x="68" y="33"/>
                  </a:cubicBezTo>
                  <a:cubicBezTo>
                    <a:pt x="71" y="33"/>
                    <a:pt x="71" y="33"/>
                    <a:pt x="71" y="33"/>
                  </a:cubicBezTo>
                  <a:cubicBezTo>
                    <a:pt x="72" y="33"/>
                    <a:pt x="72" y="33"/>
                    <a:pt x="72" y="33"/>
                  </a:cubicBezTo>
                  <a:cubicBezTo>
                    <a:pt x="74" y="24"/>
                    <a:pt x="74" y="24"/>
                    <a:pt x="74" y="24"/>
                  </a:cubicBezTo>
                  <a:cubicBezTo>
                    <a:pt x="72" y="24"/>
                    <a:pt x="71" y="24"/>
                    <a:pt x="69" y="24"/>
                  </a:cubicBezTo>
                  <a:close/>
                  <a:moveTo>
                    <a:pt x="17" y="72"/>
                  </a:moveTo>
                  <a:cubicBezTo>
                    <a:pt x="15" y="72"/>
                    <a:pt x="14" y="71"/>
                    <a:pt x="14" y="70"/>
                  </a:cubicBezTo>
                  <a:cubicBezTo>
                    <a:pt x="13" y="69"/>
                    <a:pt x="12" y="68"/>
                    <a:pt x="12" y="66"/>
                  </a:cubicBezTo>
                  <a:cubicBezTo>
                    <a:pt x="12" y="64"/>
                    <a:pt x="12" y="62"/>
                    <a:pt x="12" y="60"/>
                  </a:cubicBezTo>
                  <a:cubicBezTo>
                    <a:pt x="12" y="33"/>
                    <a:pt x="12" y="33"/>
                    <a:pt x="12" y="33"/>
                  </a:cubicBezTo>
                  <a:cubicBezTo>
                    <a:pt x="31" y="33"/>
                    <a:pt x="31" y="33"/>
                    <a:pt x="31" y="33"/>
                  </a:cubicBezTo>
                  <a:cubicBezTo>
                    <a:pt x="33" y="24"/>
                    <a:pt x="33" y="24"/>
                    <a:pt x="33" y="24"/>
                  </a:cubicBezTo>
                  <a:cubicBezTo>
                    <a:pt x="12" y="24"/>
                    <a:pt x="12" y="24"/>
                    <a:pt x="12" y="24"/>
                  </a:cubicBezTo>
                  <a:cubicBezTo>
                    <a:pt x="12" y="8"/>
                    <a:pt x="12" y="8"/>
                    <a:pt x="12" y="8"/>
                  </a:cubicBezTo>
                  <a:cubicBezTo>
                    <a:pt x="0" y="10"/>
                    <a:pt x="0" y="10"/>
                    <a:pt x="0" y="10"/>
                  </a:cubicBezTo>
                  <a:cubicBezTo>
                    <a:pt x="0" y="61"/>
                    <a:pt x="0" y="61"/>
                    <a:pt x="0" y="61"/>
                  </a:cubicBezTo>
                  <a:cubicBezTo>
                    <a:pt x="0" y="64"/>
                    <a:pt x="0" y="67"/>
                    <a:pt x="1" y="71"/>
                  </a:cubicBezTo>
                  <a:cubicBezTo>
                    <a:pt x="1" y="73"/>
                    <a:pt x="2" y="76"/>
                    <a:pt x="4" y="77"/>
                  </a:cubicBezTo>
                  <a:cubicBezTo>
                    <a:pt x="6" y="79"/>
                    <a:pt x="9" y="80"/>
                    <a:pt x="11" y="81"/>
                  </a:cubicBezTo>
                  <a:cubicBezTo>
                    <a:pt x="15" y="81"/>
                    <a:pt x="18" y="82"/>
                    <a:pt x="22" y="82"/>
                  </a:cubicBezTo>
                  <a:cubicBezTo>
                    <a:pt x="30" y="82"/>
                    <a:pt x="30" y="82"/>
                    <a:pt x="30" y="82"/>
                  </a:cubicBezTo>
                  <a:cubicBezTo>
                    <a:pt x="32" y="72"/>
                    <a:pt x="32" y="72"/>
                    <a:pt x="32" y="72"/>
                  </a:cubicBezTo>
                  <a:cubicBezTo>
                    <a:pt x="22" y="72"/>
                    <a:pt x="22" y="72"/>
                    <a:pt x="22" y="72"/>
                  </a:cubicBezTo>
                  <a:cubicBezTo>
                    <a:pt x="20" y="72"/>
                    <a:pt x="18" y="72"/>
                    <a:pt x="17" y="72"/>
                  </a:cubicBezTo>
                  <a:close/>
                  <a:moveTo>
                    <a:pt x="461" y="43"/>
                  </a:moveTo>
                  <a:cubicBezTo>
                    <a:pt x="465" y="38"/>
                    <a:pt x="465" y="38"/>
                    <a:pt x="465" y="38"/>
                  </a:cubicBezTo>
                  <a:cubicBezTo>
                    <a:pt x="468" y="35"/>
                    <a:pt x="470" y="31"/>
                    <a:pt x="470" y="27"/>
                  </a:cubicBezTo>
                  <a:cubicBezTo>
                    <a:pt x="470" y="0"/>
                    <a:pt x="470" y="0"/>
                    <a:pt x="470" y="0"/>
                  </a:cubicBezTo>
                  <a:cubicBezTo>
                    <a:pt x="461" y="0"/>
                    <a:pt x="461" y="0"/>
                    <a:pt x="461" y="0"/>
                  </a:cubicBezTo>
                  <a:lnTo>
                    <a:pt x="461" y="43"/>
                  </a:lnTo>
                  <a:close/>
                  <a:moveTo>
                    <a:pt x="444" y="0"/>
                  </a:moveTo>
                  <a:cubicBezTo>
                    <a:pt x="410" y="0"/>
                    <a:pt x="410" y="0"/>
                    <a:pt x="410" y="0"/>
                  </a:cubicBezTo>
                  <a:cubicBezTo>
                    <a:pt x="400" y="9"/>
                    <a:pt x="400" y="9"/>
                    <a:pt x="400" y="9"/>
                  </a:cubicBezTo>
                  <a:cubicBezTo>
                    <a:pt x="444" y="9"/>
                    <a:pt x="444" y="9"/>
                    <a:pt x="444" y="9"/>
                  </a:cubicBezTo>
                  <a:lnTo>
                    <a:pt x="444" y="0"/>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sz="2400"/>
            </a:p>
          </p:txBody>
        </p:sp>
        <p:sp>
          <p:nvSpPr>
            <p:cNvPr id="13" name="Freeform 6">
              <a:extLst>
                <a:ext uri="{FF2B5EF4-FFF2-40B4-BE49-F238E27FC236}">
                  <a16:creationId xmlns:a16="http://schemas.microsoft.com/office/drawing/2014/main" id="{98126DD5-96C7-4E4C-961D-BB60B980FC71}"/>
                </a:ext>
              </a:extLst>
            </p:cNvPr>
            <p:cNvSpPr>
              <a:spLocks noEditPoints="1"/>
            </p:cNvSpPr>
            <p:nvPr/>
          </p:nvSpPr>
          <p:spPr bwMode="auto">
            <a:xfrm>
              <a:off x="6913902" y="2244725"/>
              <a:ext cx="1214438" cy="650875"/>
            </a:xfrm>
            <a:custGeom>
              <a:avLst/>
              <a:gdLst>
                <a:gd name="T0" fmla="*/ 351 w 364"/>
                <a:gd name="T1" fmla="*/ 14 h 193"/>
                <a:gd name="T2" fmla="*/ 364 w 364"/>
                <a:gd name="T3" fmla="*/ 10 h 193"/>
                <a:gd name="T4" fmla="*/ 307 w 364"/>
                <a:gd name="T5" fmla="*/ 10 h 193"/>
                <a:gd name="T6" fmla="*/ 305 w 364"/>
                <a:gd name="T7" fmla="*/ 128 h 193"/>
                <a:gd name="T8" fmla="*/ 321 w 364"/>
                <a:gd name="T9" fmla="*/ 125 h 193"/>
                <a:gd name="T10" fmla="*/ 322 w 364"/>
                <a:gd name="T11" fmla="*/ 115 h 193"/>
                <a:gd name="T12" fmla="*/ 294 w 364"/>
                <a:gd name="T13" fmla="*/ 125 h 193"/>
                <a:gd name="T14" fmla="*/ 285 w 364"/>
                <a:gd name="T15" fmla="*/ 135 h 193"/>
                <a:gd name="T16" fmla="*/ 281 w 364"/>
                <a:gd name="T17" fmla="*/ 148 h 193"/>
                <a:gd name="T18" fmla="*/ 249 w 364"/>
                <a:gd name="T19" fmla="*/ 161 h 193"/>
                <a:gd name="T20" fmla="*/ 281 w 364"/>
                <a:gd name="T21" fmla="*/ 164 h 193"/>
                <a:gd name="T22" fmla="*/ 260 w 364"/>
                <a:gd name="T23" fmla="*/ 174 h 193"/>
                <a:gd name="T24" fmla="*/ 234 w 364"/>
                <a:gd name="T25" fmla="*/ 147 h 193"/>
                <a:gd name="T26" fmla="*/ 247 w 364"/>
                <a:gd name="T27" fmla="*/ 116 h 193"/>
                <a:gd name="T28" fmla="*/ 284 w 364"/>
                <a:gd name="T29" fmla="*/ 127 h 193"/>
                <a:gd name="T30" fmla="*/ 271 w 364"/>
                <a:gd name="T31" fmla="*/ 126 h 193"/>
                <a:gd name="T32" fmla="*/ 249 w 364"/>
                <a:gd name="T33" fmla="*/ 126 h 193"/>
                <a:gd name="T34" fmla="*/ 274 w 364"/>
                <a:gd name="T35" fmla="*/ 136 h 193"/>
                <a:gd name="T36" fmla="*/ 223 w 364"/>
                <a:gd name="T37" fmla="*/ 169 h 193"/>
                <a:gd name="T38" fmla="*/ 187 w 364"/>
                <a:gd name="T39" fmla="*/ 171 h 193"/>
                <a:gd name="T40" fmla="*/ 176 w 364"/>
                <a:gd name="T41" fmla="*/ 128 h 193"/>
                <a:gd name="T42" fmla="*/ 214 w 364"/>
                <a:gd name="T43" fmla="*/ 115 h 193"/>
                <a:gd name="T44" fmla="*/ 216 w 364"/>
                <a:gd name="T45" fmla="*/ 142 h 193"/>
                <a:gd name="T46" fmla="*/ 194 w 364"/>
                <a:gd name="T47" fmla="*/ 124 h 193"/>
                <a:gd name="T48" fmla="*/ 187 w 364"/>
                <a:gd name="T49" fmla="*/ 150 h 193"/>
                <a:gd name="T50" fmla="*/ 202 w 364"/>
                <a:gd name="T51" fmla="*/ 166 h 193"/>
                <a:gd name="T52" fmla="*/ 216 w 364"/>
                <a:gd name="T53" fmla="*/ 147 h 193"/>
                <a:gd name="T54" fmla="*/ 168 w 364"/>
                <a:gd name="T55" fmla="*/ 160 h 193"/>
                <a:gd name="T56" fmla="*/ 133 w 364"/>
                <a:gd name="T57" fmla="*/ 174 h 193"/>
                <a:gd name="T58" fmla="*/ 116 w 364"/>
                <a:gd name="T59" fmla="*/ 142 h 193"/>
                <a:gd name="T60" fmla="*/ 142 w 364"/>
                <a:gd name="T61" fmla="*/ 114 h 193"/>
                <a:gd name="T62" fmla="*/ 169 w 364"/>
                <a:gd name="T63" fmla="*/ 142 h 193"/>
                <a:gd name="T64" fmla="*/ 150 w 364"/>
                <a:gd name="T65" fmla="*/ 124 h 193"/>
                <a:gd name="T66" fmla="*/ 128 w 364"/>
                <a:gd name="T67" fmla="*/ 132 h 193"/>
                <a:gd name="T68" fmla="*/ 130 w 364"/>
                <a:gd name="T69" fmla="*/ 162 h 193"/>
                <a:gd name="T70" fmla="*/ 154 w 364"/>
                <a:gd name="T71" fmla="*/ 162 h 193"/>
                <a:gd name="T72" fmla="*/ 110 w 364"/>
                <a:gd name="T73" fmla="*/ 135 h 193"/>
                <a:gd name="T74" fmla="*/ 105 w 364"/>
                <a:gd name="T75" fmla="*/ 148 h 193"/>
                <a:gd name="T76" fmla="*/ 73 w 364"/>
                <a:gd name="T77" fmla="*/ 161 h 193"/>
                <a:gd name="T78" fmla="*/ 106 w 364"/>
                <a:gd name="T79" fmla="*/ 164 h 193"/>
                <a:gd name="T80" fmla="*/ 85 w 364"/>
                <a:gd name="T81" fmla="*/ 174 h 193"/>
                <a:gd name="T82" fmla="*/ 59 w 364"/>
                <a:gd name="T83" fmla="*/ 147 h 193"/>
                <a:gd name="T84" fmla="*/ 72 w 364"/>
                <a:gd name="T85" fmla="*/ 116 h 193"/>
                <a:gd name="T86" fmla="*/ 109 w 364"/>
                <a:gd name="T87" fmla="*/ 127 h 193"/>
                <a:gd name="T88" fmla="*/ 96 w 364"/>
                <a:gd name="T89" fmla="*/ 126 h 193"/>
                <a:gd name="T90" fmla="*/ 73 w 364"/>
                <a:gd name="T91" fmla="*/ 126 h 193"/>
                <a:gd name="T92" fmla="*/ 99 w 364"/>
                <a:gd name="T93" fmla="*/ 136 h 193"/>
                <a:gd name="T94" fmla="*/ 48 w 364"/>
                <a:gd name="T95" fmla="*/ 169 h 193"/>
                <a:gd name="T96" fmla="*/ 12 w 364"/>
                <a:gd name="T97" fmla="*/ 171 h 193"/>
                <a:gd name="T98" fmla="*/ 1 w 364"/>
                <a:gd name="T99" fmla="*/ 128 h 193"/>
                <a:gd name="T100" fmla="*/ 39 w 364"/>
                <a:gd name="T101" fmla="*/ 115 h 193"/>
                <a:gd name="T102" fmla="*/ 41 w 364"/>
                <a:gd name="T103" fmla="*/ 142 h 193"/>
                <a:gd name="T104" fmla="*/ 26 w 364"/>
                <a:gd name="T105" fmla="*/ 123 h 193"/>
                <a:gd name="T106" fmla="*/ 11 w 364"/>
                <a:gd name="T107" fmla="*/ 141 h 193"/>
                <a:gd name="T108" fmla="*/ 19 w 364"/>
                <a:gd name="T109" fmla="*/ 165 h 193"/>
                <a:gd name="T110" fmla="*/ 41 w 364"/>
                <a:gd name="T111" fmla="*/ 157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64" h="193">
                  <a:moveTo>
                    <a:pt x="342" y="70"/>
                  </a:moveTo>
                  <a:cubicBezTo>
                    <a:pt x="342" y="70"/>
                    <a:pt x="342" y="70"/>
                    <a:pt x="342" y="70"/>
                  </a:cubicBezTo>
                  <a:cubicBezTo>
                    <a:pt x="342" y="14"/>
                    <a:pt x="342" y="14"/>
                    <a:pt x="342" y="14"/>
                  </a:cubicBezTo>
                  <a:cubicBezTo>
                    <a:pt x="351" y="14"/>
                    <a:pt x="351" y="14"/>
                    <a:pt x="351" y="14"/>
                  </a:cubicBezTo>
                  <a:cubicBezTo>
                    <a:pt x="351" y="60"/>
                    <a:pt x="351" y="60"/>
                    <a:pt x="351" y="60"/>
                  </a:cubicBezTo>
                  <a:lnTo>
                    <a:pt x="342" y="70"/>
                  </a:lnTo>
                  <a:close/>
                  <a:moveTo>
                    <a:pt x="307" y="10"/>
                  </a:moveTo>
                  <a:cubicBezTo>
                    <a:pt x="364" y="10"/>
                    <a:pt x="364" y="10"/>
                    <a:pt x="364" y="10"/>
                  </a:cubicBezTo>
                  <a:cubicBezTo>
                    <a:pt x="364" y="0"/>
                    <a:pt x="364" y="0"/>
                    <a:pt x="364" y="0"/>
                  </a:cubicBezTo>
                  <a:cubicBezTo>
                    <a:pt x="324" y="0"/>
                    <a:pt x="324" y="0"/>
                    <a:pt x="324" y="0"/>
                  </a:cubicBezTo>
                  <a:cubicBezTo>
                    <a:pt x="320" y="0"/>
                    <a:pt x="315" y="2"/>
                    <a:pt x="312" y="5"/>
                  </a:cubicBezTo>
                  <a:lnTo>
                    <a:pt x="307" y="10"/>
                  </a:lnTo>
                  <a:close/>
                  <a:moveTo>
                    <a:pt x="304" y="174"/>
                  </a:moveTo>
                  <a:cubicBezTo>
                    <a:pt x="304" y="136"/>
                    <a:pt x="304" y="136"/>
                    <a:pt x="304" y="136"/>
                  </a:cubicBezTo>
                  <a:cubicBezTo>
                    <a:pt x="304" y="135"/>
                    <a:pt x="304" y="133"/>
                    <a:pt x="304" y="132"/>
                  </a:cubicBezTo>
                  <a:cubicBezTo>
                    <a:pt x="304" y="130"/>
                    <a:pt x="305" y="129"/>
                    <a:pt x="305" y="128"/>
                  </a:cubicBezTo>
                  <a:cubicBezTo>
                    <a:pt x="306" y="127"/>
                    <a:pt x="308" y="126"/>
                    <a:pt x="309" y="126"/>
                  </a:cubicBezTo>
                  <a:cubicBezTo>
                    <a:pt x="311" y="125"/>
                    <a:pt x="313" y="125"/>
                    <a:pt x="315" y="125"/>
                  </a:cubicBezTo>
                  <a:cubicBezTo>
                    <a:pt x="318" y="125"/>
                    <a:pt x="318" y="125"/>
                    <a:pt x="318" y="125"/>
                  </a:cubicBezTo>
                  <a:cubicBezTo>
                    <a:pt x="319" y="125"/>
                    <a:pt x="320" y="125"/>
                    <a:pt x="321" y="125"/>
                  </a:cubicBezTo>
                  <a:cubicBezTo>
                    <a:pt x="324" y="125"/>
                    <a:pt x="324" y="125"/>
                    <a:pt x="324" y="125"/>
                  </a:cubicBezTo>
                  <a:cubicBezTo>
                    <a:pt x="325" y="125"/>
                    <a:pt x="325" y="125"/>
                    <a:pt x="325" y="125"/>
                  </a:cubicBezTo>
                  <a:cubicBezTo>
                    <a:pt x="327" y="115"/>
                    <a:pt x="327" y="115"/>
                    <a:pt x="327" y="115"/>
                  </a:cubicBezTo>
                  <a:cubicBezTo>
                    <a:pt x="326" y="115"/>
                    <a:pt x="324" y="115"/>
                    <a:pt x="322" y="115"/>
                  </a:cubicBezTo>
                  <a:cubicBezTo>
                    <a:pt x="314" y="115"/>
                    <a:pt x="314" y="115"/>
                    <a:pt x="314" y="115"/>
                  </a:cubicBezTo>
                  <a:cubicBezTo>
                    <a:pt x="311" y="115"/>
                    <a:pt x="308" y="116"/>
                    <a:pt x="305" y="116"/>
                  </a:cubicBezTo>
                  <a:cubicBezTo>
                    <a:pt x="302" y="117"/>
                    <a:pt x="300" y="118"/>
                    <a:pt x="298" y="119"/>
                  </a:cubicBezTo>
                  <a:cubicBezTo>
                    <a:pt x="296" y="121"/>
                    <a:pt x="295" y="123"/>
                    <a:pt x="294" y="125"/>
                  </a:cubicBezTo>
                  <a:cubicBezTo>
                    <a:pt x="292" y="128"/>
                    <a:pt x="292" y="131"/>
                    <a:pt x="292" y="134"/>
                  </a:cubicBezTo>
                  <a:cubicBezTo>
                    <a:pt x="292" y="173"/>
                    <a:pt x="292" y="173"/>
                    <a:pt x="292" y="173"/>
                  </a:cubicBezTo>
                  <a:lnTo>
                    <a:pt x="304" y="174"/>
                  </a:lnTo>
                  <a:close/>
                  <a:moveTo>
                    <a:pt x="285" y="135"/>
                  </a:moveTo>
                  <a:cubicBezTo>
                    <a:pt x="285" y="137"/>
                    <a:pt x="285" y="137"/>
                    <a:pt x="285" y="137"/>
                  </a:cubicBezTo>
                  <a:cubicBezTo>
                    <a:pt x="285" y="139"/>
                    <a:pt x="285" y="141"/>
                    <a:pt x="285" y="143"/>
                  </a:cubicBezTo>
                  <a:cubicBezTo>
                    <a:pt x="284" y="144"/>
                    <a:pt x="284" y="146"/>
                    <a:pt x="283" y="147"/>
                  </a:cubicBezTo>
                  <a:cubicBezTo>
                    <a:pt x="282" y="148"/>
                    <a:pt x="282" y="148"/>
                    <a:pt x="281" y="148"/>
                  </a:cubicBezTo>
                  <a:cubicBezTo>
                    <a:pt x="279" y="149"/>
                    <a:pt x="278" y="149"/>
                    <a:pt x="277" y="149"/>
                  </a:cubicBezTo>
                  <a:cubicBezTo>
                    <a:pt x="246" y="149"/>
                    <a:pt x="246" y="149"/>
                    <a:pt x="246" y="149"/>
                  </a:cubicBezTo>
                  <a:cubicBezTo>
                    <a:pt x="246" y="151"/>
                    <a:pt x="246" y="154"/>
                    <a:pt x="246" y="156"/>
                  </a:cubicBezTo>
                  <a:cubicBezTo>
                    <a:pt x="247" y="158"/>
                    <a:pt x="247" y="160"/>
                    <a:pt x="249" y="161"/>
                  </a:cubicBezTo>
                  <a:cubicBezTo>
                    <a:pt x="250" y="162"/>
                    <a:pt x="251" y="163"/>
                    <a:pt x="253" y="163"/>
                  </a:cubicBezTo>
                  <a:cubicBezTo>
                    <a:pt x="255" y="164"/>
                    <a:pt x="257" y="164"/>
                    <a:pt x="260" y="164"/>
                  </a:cubicBezTo>
                  <a:cubicBezTo>
                    <a:pt x="268" y="164"/>
                    <a:pt x="268" y="164"/>
                    <a:pt x="268" y="164"/>
                  </a:cubicBezTo>
                  <a:cubicBezTo>
                    <a:pt x="271" y="164"/>
                    <a:pt x="276" y="164"/>
                    <a:pt x="281" y="164"/>
                  </a:cubicBezTo>
                  <a:cubicBezTo>
                    <a:pt x="279" y="174"/>
                    <a:pt x="279" y="174"/>
                    <a:pt x="279" y="174"/>
                  </a:cubicBezTo>
                  <a:cubicBezTo>
                    <a:pt x="273" y="174"/>
                    <a:pt x="273" y="174"/>
                    <a:pt x="273" y="174"/>
                  </a:cubicBezTo>
                  <a:cubicBezTo>
                    <a:pt x="268" y="174"/>
                    <a:pt x="268" y="174"/>
                    <a:pt x="268" y="174"/>
                  </a:cubicBezTo>
                  <a:cubicBezTo>
                    <a:pt x="260" y="174"/>
                    <a:pt x="260" y="174"/>
                    <a:pt x="260" y="174"/>
                  </a:cubicBezTo>
                  <a:cubicBezTo>
                    <a:pt x="255" y="174"/>
                    <a:pt x="251" y="173"/>
                    <a:pt x="247" y="172"/>
                  </a:cubicBezTo>
                  <a:cubicBezTo>
                    <a:pt x="244" y="171"/>
                    <a:pt x="241" y="169"/>
                    <a:pt x="239" y="167"/>
                  </a:cubicBezTo>
                  <a:cubicBezTo>
                    <a:pt x="237" y="164"/>
                    <a:pt x="236" y="161"/>
                    <a:pt x="235" y="158"/>
                  </a:cubicBezTo>
                  <a:cubicBezTo>
                    <a:pt x="234" y="155"/>
                    <a:pt x="234" y="151"/>
                    <a:pt x="234" y="147"/>
                  </a:cubicBezTo>
                  <a:cubicBezTo>
                    <a:pt x="234" y="141"/>
                    <a:pt x="234" y="141"/>
                    <a:pt x="234" y="141"/>
                  </a:cubicBezTo>
                  <a:cubicBezTo>
                    <a:pt x="234" y="137"/>
                    <a:pt x="234" y="133"/>
                    <a:pt x="235" y="130"/>
                  </a:cubicBezTo>
                  <a:cubicBezTo>
                    <a:pt x="236" y="127"/>
                    <a:pt x="237" y="124"/>
                    <a:pt x="239" y="121"/>
                  </a:cubicBezTo>
                  <a:cubicBezTo>
                    <a:pt x="241" y="119"/>
                    <a:pt x="244" y="117"/>
                    <a:pt x="247" y="116"/>
                  </a:cubicBezTo>
                  <a:cubicBezTo>
                    <a:pt x="251" y="114"/>
                    <a:pt x="256" y="114"/>
                    <a:pt x="260" y="114"/>
                  </a:cubicBezTo>
                  <a:cubicBezTo>
                    <a:pt x="265" y="114"/>
                    <a:pt x="269" y="114"/>
                    <a:pt x="273" y="115"/>
                  </a:cubicBezTo>
                  <a:cubicBezTo>
                    <a:pt x="276" y="116"/>
                    <a:pt x="278" y="118"/>
                    <a:pt x="280" y="120"/>
                  </a:cubicBezTo>
                  <a:cubicBezTo>
                    <a:pt x="282" y="122"/>
                    <a:pt x="283" y="124"/>
                    <a:pt x="284" y="127"/>
                  </a:cubicBezTo>
                  <a:cubicBezTo>
                    <a:pt x="285" y="130"/>
                    <a:pt x="285" y="132"/>
                    <a:pt x="285" y="135"/>
                  </a:cubicBezTo>
                  <a:close/>
                  <a:moveTo>
                    <a:pt x="274" y="136"/>
                  </a:moveTo>
                  <a:cubicBezTo>
                    <a:pt x="274" y="134"/>
                    <a:pt x="274" y="132"/>
                    <a:pt x="273" y="130"/>
                  </a:cubicBezTo>
                  <a:cubicBezTo>
                    <a:pt x="273" y="128"/>
                    <a:pt x="272" y="127"/>
                    <a:pt x="271" y="126"/>
                  </a:cubicBezTo>
                  <a:cubicBezTo>
                    <a:pt x="270" y="125"/>
                    <a:pt x="268" y="124"/>
                    <a:pt x="267" y="124"/>
                  </a:cubicBezTo>
                  <a:cubicBezTo>
                    <a:pt x="265" y="123"/>
                    <a:pt x="262" y="123"/>
                    <a:pt x="260" y="123"/>
                  </a:cubicBezTo>
                  <a:cubicBezTo>
                    <a:pt x="257" y="123"/>
                    <a:pt x="255" y="123"/>
                    <a:pt x="253" y="124"/>
                  </a:cubicBezTo>
                  <a:cubicBezTo>
                    <a:pt x="251" y="124"/>
                    <a:pt x="250" y="125"/>
                    <a:pt x="249" y="126"/>
                  </a:cubicBezTo>
                  <a:cubicBezTo>
                    <a:pt x="247" y="128"/>
                    <a:pt x="247" y="129"/>
                    <a:pt x="246" y="131"/>
                  </a:cubicBezTo>
                  <a:cubicBezTo>
                    <a:pt x="246" y="134"/>
                    <a:pt x="246" y="137"/>
                    <a:pt x="246" y="140"/>
                  </a:cubicBezTo>
                  <a:cubicBezTo>
                    <a:pt x="274" y="140"/>
                    <a:pt x="274" y="140"/>
                    <a:pt x="274" y="140"/>
                  </a:cubicBezTo>
                  <a:lnTo>
                    <a:pt x="274" y="136"/>
                  </a:lnTo>
                  <a:close/>
                  <a:moveTo>
                    <a:pt x="228" y="142"/>
                  </a:moveTo>
                  <a:cubicBezTo>
                    <a:pt x="228" y="147"/>
                    <a:pt x="228" y="147"/>
                    <a:pt x="228" y="147"/>
                  </a:cubicBezTo>
                  <a:cubicBezTo>
                    <a:pt x="228" y="151"/>
                    <a:pt x="228" y="156"/>
                    <a:pt x="227" y="160"/>
                  </a:cubicBezTo>
                  <a:cubicBezTo>
                    <a:pt x="227" y="163"/>
                    <a:pt x="225" y="166"/>
                    <a:pt x="223" y="169"/>
                  </a:cubicBezTo>
                  <a:cubicBezTo>
                    <a:pt x="221" y="171"/>
                    <a:pt x="218" y="173"/>
                    <a:pt x="215" y="174"/>
                  </a:cubicBezTo>
                  <a:cubicBezTo>
                    <a:pt x="211" y="175"/>
                    <a:pt x="206" y="176"/>
                    <a:pt x="202" y="175"/>
                  </a:cubicBezTo>
                  <a:cubicBezTo>
                    <a:pt x="199" y="176"/>
                    <a:pt x="196" y="175"/>
                    <a:pt x="193" y="174"/>
                  </a:cubicBezTo>
                  <a:cubicBezTo>
                    <a:pt x="191" y="173"/>
                    <a:pt x="189" y="172"/>
                    <a:pt x="187" y="171"/>
                  </a:cubicBezTo>
                  <a:cubicBezTo>
                    <a:pt x="187" y="193"/>
                    <a:pt x="187" y="193"/>
                    <a:pt x="187" y="193"/>
                  </a:cubicBezTo>
                  <a:cubicBezTo>
                    <a:pt x="175" y="193"/>
                    <a:pt x="175" y="193"/>
                    <a:pt x="175" y="193"/>
                  </a:cubicBezTo>
                  <a:cubicBezTo>
                    <a:pt x="175" y="142"/>
                    <a:pt x="175" y="142"/>
                    <a:pt x="175" y="142"/>
                  </a:cubicBezTo>
                  <a:cubicBezTo>
                    <a:pt x="175" y="137"/>
                    <a:pt x="175" y="133"/>
                    <a:pt x="176" y="128"/>
                  </a:cubicBezTo>
                  <a:cubicBezTo>
                    <a:pt x="177" y="125"/>
                    <a:pt x="179" y="122"/>
                    <a:pt x="181" y="120"/>
                  </a:cubicBezTo>
                  <a:cubicBezTo>
                    <a:pt x="184" y="117"/>
                    <a:pt x="186" y="116"/>
                    <a:pt x="190" y="115"/>
                  </a:cubicBezTo>
                  <a:cubicBezTo>
                    <a:pt x="194" y="114"/>
                    <a:pt x="198" y="114"/>
                    <a:pt x="202" y="114"/>
                  </a:cubicBezTo>
                  <a:cubicBezTo>
                    <a:pt x="206" y="114"/>
                    <a:pt x="210" y="114"/>
                    <a:pt x="214" y="115"/>
                  </a:cubicBezTo>
                  <a:cubicBezTo>
                    <a:pt x="217" y="116"/>
                    <a:pt x="220" y="117"/>
                    <a:pt x="222" y="120"/>
                  </a:cubicBezTo>
                  <a:cubicBezTo>
                    <a:pt x="225" y="122"/>
                    <a:pt x="226" y="125"/>
                    <a:pt x="227" y="128"/>
                  </a:cubicBezTo>
                  <a:cubicBezTo>
                    <a:pt x="228" y="133"/>
                    <a:pt x="228" y="137"/>
                    <a:pt x="228" y="142"/>
                  </a:cubicBezTo>
                  <a:close/>
                  <a:moveTo>
                    <a:pt x="216" y="142"/>
                  </a:moveTo>
                  <a:cubicBezTo>
                    <a:pt x="216" y="139"/>
                    <a:pt x="216" y="135"/>
                    <a:pt x="216" y="132"/>
                  </a:cubicBezTo>
                  <a:cubicBezTo>
                    <a:pt x="216" y="130"/>
                    <a:pt x="215" y="128"/>
                    <a:pt x="214" y="127"/>
                  </a:cubicBezTo>
                  <a:cubicBezTo>
                    <a:pt x="212" y="125"/>
                    <a:pt x="211" y="124"/>
                    <a:pt x="209" y="124"/>
                  </a:cubicBezTo>
                  <a:cubicBezTo>
                    <a:pt x="204" y="123"/>
                    <a:pt x="199" y="123"/>
                    <a:pt x="194" y="124"/>
                  </a:cubicBezTo>
                  <a:cubicBezTo>
                    <a:pt x="193" y="124"/>
                    <a:pt x="191" y="125"/>
                    <a:pt x="190" y="127"/>
                  </a:cubicBezTo>
                  <a:cubicBezTo>
                    <a:pt x="188" y="128"/>
                    <a:pt x="188" y="130"/>
                    <a:pt x="187" y="132"/>
                  </a:cubicBezTo>
                  <a:cubicBezTo>
                    <a:pt x="187" y="135"/>
                    <a:pt x="187" y="138"/>
                    <a:pt x="187" y="141"/>
                  </a:cubicBezTo>
                  <a:cubicBezTo>
                    <a:pt x="187" y="150"/>
                    <a:pt x="187" y="150"/>
                    <a:pt x="187" y="150"/>
                  </a:cubicBezTo>
                  <a:cubicBezTo>
                    <a:pt x="187" y="152"/>
                    <a:pt x="187" y="155"/>
                    <a:pt x="187" y="158"/>
                  </a:cubicBezTo>
                  <a:cubicBezTo>
                    <a:pt x="188" y="159"/>
                    <a:pt x="189" y="161"/>
                    <a:pt x="190" y="162"/>
                  </a:cubicBezTo>
                  <a:cubicBezTo>
                    <a:pt x="191" y="164"/>
                    <a:pt x="193" y="165"/>
                    <a:pt x="194" y="165"/>
                  </a:cubicBezTo>
                  <a:cubicBezTo>
                    <a:pt x="197" y="165"/>
                    <a:pt x="199" y="166"/>
                    <a:pt x="202" y="166"/>
                  </a:cubicBezTo>
                  <a:cubicBezTo>
                    <a:pt x="204" y="166"/>
                    <a:pt x="207" y="166"/>
                    <a:pt x="209" y="165"/>
                  </a:cubicBezTo>
                  <a:cubicBezTo>
                    <a:pt x="211" y="165"/>
                    <a:pt x="213" y="164"/>
                    <a:pt x="214" y="162"/>
                  </a:cubicBezTo>
                  <a:cubicBezTo>
                    <a:pt x="215" y="161"/>
                    <a:pt x="216" y="159"/>
                    <a:pt x="216" y="157"/>
                  </a:cubicBezTo>
                  <a:cubicBezTo>
                    <a:pt x="216" y="153"/>
                    <a:pt x="216" y="150"/>
                    <a:pt x="216" y="147"/>
                  </a:cubicBezTo>
                  <a:lnTo>
                    <a:pt x="216" y="142"/>
                  </a:lnTo>
                  <a:close/>
                  <a:moveTo>
                    <a:pt x="169" y="142"/>
                  </a:moveTo>
                  <a:cubicBezTo>
                    <a:pt x="169" y="147"/>
                    <a:pt x="169" y="147"/>
                    <a:pt x="169" y="147"/>
                  </a:cubicBezTo>
                  <a:cubicBezTo>
                    <a:pt x="169" y="151"/>
                    <a:pt x="169" y="156"/>
                    <a:pt x="168" y="160"/>
                  </a:cubicBezTo>
                  <a:cubicBezTo>
                    <a:pt x="167" y="163"/>
                    <a:pt x="166" y="166"/>
                    <a:pt x="164" y="169"/>
                  </a:cubicBezTo>
                  <a:cubicBezTo>
                    <a:pt x="161" y="171"/>
                    <a:pt x="159" y="173"/>
                    <a:pt x="155" y="174"/>
                  </a:cubicBezTo>
                  <a:cubicBezTo>
                    <a:pt x="151" y="175"/>
                    <a:pt x="147" y="176"/>
                    <a:pt x="142" y="175"/>
                  </a:cubicBezTo>
                  <a:cubicBezTo>
                    <a:pt x="139" y="176"/>
                    <a:pt x="136" y="175"/>
                    <a:pt x="133" y="174"/>
                  </a:cubicBezTo>
                  <a:cubicBezTo>
                    <a:pt x="131" y="173"/>
                    <a:pt x="129" y="172"/>
                    <a:pt x="127" y="171"/>
                  </a:cubicBezTo>
                  <a:cubicBezTo>
                    <a:pt x="127" y="193"/>
                    <a:pt x="127" y="193"/>
                    <a:pt x="127" y="193"/>
                  </a:cubicBezTo>
                  <a:cubicBezTo>
                    <a:pt x="116" y="193"/>
                    <a:pt x="116" y="193"/>
                    <a:pt x="116" y="193"/>
                  </a:cubicBezTo>
                  <a:cubicBezTo>
                    <a:pt x="116" y="142"/>
                    <a:pt x="116" y="142"/>
                    <a:pt x="116" y="142"/>
                  </a:cubicBezTo>
                  <a:cubicBezTo>
                    <a:pt x="115" y="137"/>
                    <a:pt x="116" y="133"/>
                    <a:pt x="117" y="128"/>
                  </a:cubicBezTo>
                  <a:cubicBezTo>
                    <a:pt x="118" y="125"/>
                    <a:pt x="119" y="122"/>
                    <a:pt x="122" y="120"/>
                  </a:cubicBezTo>
                  <a:cubicBezTo>
                    <a:pt x="124" y="117"/>
                    <a:pt x="127" y="116"/>
                    <a:pt x="130" y="115"/>
                  </a:cubicBezTo>
                  <a:cubicBezTo>
                    <a:pt x="134" y="114"/>
                    <a:pt x="138" y="114"/>
                    <a:pt x="142" y="114"/>
                  </a:cubicBezTo>
                  <a:cubicBezTo>
                    <a:pt x="146" y="114"/>
                    <a:pt x="151" y="114"/>
                    <a:pt x="154" y="115"/>
                  </a:cubicBezTo>
                  <a:cubicBezTo>
                    <a:pt x="158" y="116"/>
                    <a:pt x="161" y="117"/>
                    <a:pt x="163" y="120"/>
                  </a:cubicBezTo>
                  <a:cubicBezTo>
                    <a:pt x="165" y="122"/>
                    <a:pt x="167" y="125"/>
                    <a:pt x="167" y="128"/>
                  </a:cubicBezTo>
                  <a:cubicBezTo>
                    <a:pt x="169" y="133"/>
                    <a:pt x="169" y="137"/>
                    <a:pt x="169" y="142"/>
                  </a:cubicBezTo>
                  <a:close/>
                  <a:moveTo>
                    <a:pt x="157" y="142"/>
                  </a:moveTo>
                  <a:cubicBezTo>
                    <a:pt x="157" y="139"/>
                    <a:pt x="157" y="135"/>
                    <a:pt x="156" y="132"/>
                  </a:cubicBezTo>
                  <a:cubicBezTo>
                    <a:pt x="156" y="130"/>
                    <a:pt x="155" y="128"/>
                    <a:pt x="154" y="127"/>
                  </a:cubicBezTo>
                  <a:cubicBezTo>
                    <a:pt x="153" y="125"/>
                    <a:pt x="151" y="124"/>
                    <a:pt x="150" y="124"/>
                  </a:cubicBezTo>
                  <a:cubicBezTo>
                    <a:pt x="147" y="124"/>
                    <a:pt x="145" y="123"/>
                    <a:pt x="142" y="123"/>
                  </a:cubicBezTo>
                  <a:cubicBezTo>
                    <a:pt x="140" y="123"/>
                    <a:pt x="137" y="124"/>
                    <a:pt x="135" y="124"/>
                  </a:cubicBezTo>
                  <a:cubicBezTo>
                    <a:pt x="133" y="124"/>
                    <a:pt x="131" y="125"/>
                    <a:pt x="130" y="127"/>
                  </a:cubicBezTo>
                  <a:cubicBezTo>
                    <a:pt x="129" y="128"/>
                    <a:pt x="128" y="130"/>
                    <a:pt x="128" y="132"/>
                  </a:cubicBezTo>
                  <a:cubicBezTo>
                    <a:pt x="127" y="135"/>
                    <a:pt x="127" y="138"/>
                    <a:pt x="127" y="141"/>
                  </a:cubicBezTo>
                  <a:cubicBezTo>
                    <a:pt x="127" y="150"/>
                    <a:pt x="127" y="150"/>
                    <a:pt x="127" y="150"/>
                  </a:cubicBezTo>
                  <a:cubicBezTo>
                    <a:pt x="127" y="152"/>
                    <a:pt x="127" y="155"/>
                    <a:pt x="128" y="158"/>
                  </a:cubicBezTo>
                  <a:cubicBezTo>
                    <a:pt x="128" y="159"/>
                    <a:pt x="129" y="161"/>
                    <a:pt x="130" y="162"/>
                  </a:cubicBezTo>
                  <a:cubicBezTo>
                    <a:pt x="132" y="164"/>
                    <a:pt x="133" y="165"/>
                    <a:pt x="135" y="165"/>
                  </a:cubicBezTo>
                  <a:cubicBezTo>
                    <a:pt x="137" y="165"/>
                    <a:pt x="140" y="166"/>
                    <a:pt x="142" y="166"/>
                  </a:cubicBezTo>
                  <a:cubicBezTo>
                    <a:pt x="145" y="166"/>
                    <a:pt x="147" y="165"/>
                    <a:pt x="150" y="165"/>
                  </a:cubicBezTo>
                  <a:cubicBezTo>
                    <a:pt x="152" y="165"/>
                    <a:pt x="153" y="164"/>
                    <a:pt x="154" y="162"/>
                  </a:cubicBezTo>
                  <a:cubicBezTo>
                    <a:pt x="155" y="161"/>
                    <a:pt x="156" y="159"/>
                    <a:pt x="156" y="157"/>
                  </a:cubicBezTo>
                  <a:cubicBezTo>
                    <a:pt x="157" y="153"/>
                    <a:pt x="157" y="150"/>
                    <a:pt x="157" y="147"/>
                  </a:cubicBezTo>
                  <a:lnTo>
                    <a:pt x="157" y="142"/>
                  </a:lnTo>
                  <a:close/>
                  <a:moveTo>
                    <a:pt x="110" y="135"/>
                  </a:moveTo>
                  <a:cubicBezTo>
                    <a:pt x="110" y="137"/>
                    <a:pt x="110" y="137"/>
                    <a:pt x="110" y="137"/>
                  </a:cubicBezTo>
                  <a:cubicBezTo>
                    <a:pt x="110" y="139"/>
                    <a:pt x="110" y="141"/>
                    <a:pt x="109" y="143"/>
                  </a:cubicBezTo>
                  <a:cubicBezTo>
                    <a:pt x="109" y="144"/>
                    <a:pt x="109" y="146"/>
                    <a:pt x="108" y="147"/>
                  </a:cubicBezTo>
                  <a:cubicBezTo>
                    <a:pt x="107" y="148"/>
                    <a:pt x="106" y="148"/>
                    <a:pt x="105" y="148"/>
                  </a:cubicBezTo>
                  <a:cubicBezTo>
                    <a:pt x="104" y="149"/>
                    <a:pt x="103" y="149"/>
                    <a:pt x="102" y="149"/>
                  </a:cubicBezTo>
                  <a:cubicBezTo>
                    <a:pt x="71" y="149"/>
                    <a:pt x="71" y="149"/>
                    <a:pt x="71" y="149"/>
                  </a:cubicBezTo>
                  <a:cubicBezTo>
                    <a:pt x="71" y="151"/>
                    <a:pt x="71" y="154"/>
                    <a:pt x="71" y="156"/>
                  </a:cubicBezTo>
                  <a:cubicBezTo>
                    <a:pt x="71" y="158"/>
                    <a:pt x="72" y="160"/>
                    <a:pt x="73" y="161"/>
                  </a:cubicBezTo>
                  <a:cubicBezTo>
                    <a:pt x="74" y="162"/>
                    <a:pt x="76" y="163"/>
                    <a:pt x="77" y="163"/>
                  </a:cubicBezTo>
                  <a:cubicBezTo>
                    <a:pt x="80" y="164"/>
                    <a:pt x="82" y="164"/>
                    <a:pt x="85" y="164"/>
                  </a:cubicBezTo>
                  <a:cubicBezTo>
                    <a:pt x="93" y="164"/>
                    <a:pt x="93" y="164"/>
                    <a:pt x="93" y="164"/>
                  </a:cubicBezTo>
                  <a:cubicBezTo>
                    <a:pt x="96" y="164"/>
                    <a:pt x="100" y="164"/>
                    <a:pt x="106" y="164"/>
                  </a:cubicBezTo>
                  <a:cubicBezTo>
                    <a:pt x="104" y="174"/>
                    <a:pt x="104" y="174"/>
                    <a:pt x="104" y="174"/>
                  </a:cubicBezTo>
                  <a:cubicBezTo>
                    <a:pt x="98" y="174"/>
                    <a:pt x="98" y="174"/>
                    <a:pt x="98" y="174"/>
                  </a:cubicBezTo>
                  <a:cubicBezTo>
                    <a:pt x="93" y="174"/>
                    <a:pt x="93" y="174"/>
                    <a:pt x="93" y="174"/>
                  </a:cubicBezTo>
                  <a:cubicBezTo>
                    <a:pt x="85" y="174"/>
                    <a:pt x="85" y="174"/>
                    <a:pt x="85" y="174"/>
                  </a:cubicBezTo>
                  <a:cubicBezTo>
                    <a:pt x="80" y="174"/>
                    <a:pt x="76" y="173"/>
                    <a:pt x="72" y="172"/>
                  </a:cubicBezTo>
                  <a:cubicBezTo>
                    <a:pt x="69" y="171"/>
                    <a:pt x="66" y="169"/>
                    <a:pt x="64" y="167"/>
                  </a:cubicBezTo>
                  <a:cubicBezTo>
                    <a:pt x="62" y="164"/>
                    <a:pt x="60" y="161"/>
                    <a:pt x="60" y="158"/>
                  </a:cubicBezTo>
                  <a:cubicBezTo>
                    <a:pt x="59" y="155"/>
                    <a:pt x="59" y="151"/>
                    <a:pt x="59" y="147"/>
                  </a:cubicBezTo>
                  <a:cubicBezTo>
                    <a:pt x="59" y="141"/>
                    <a:pt x="59" y="141"/>
                    <a:pt x="59" y="141"/>
                  </a:cubicBezTo>
                  <a:cubicBezTo>
                    <a:pt x="59" y="137"/>
                    <a:pt x="59" y="133"/>
                    <a:pt x="60" y="130"/>
                  </a:cubicBezTo>
                  <a:cubicBezTo>
                    <a:pt x="61" y="127"/>
                    <a:pt x="62" y="124"/>
                    <a:pt x="64" y="121"/>
                  </a:cubicBezTo>
                  <a:cubicBezTo>
                    <a:pt x="66" y="119"/>
                    <a:pt x="69" y="117"/>
                    <a:pt x="72" y="116"/>
                  </a:cubicBezTo>
                  <a:cubicBezTo>
                    <a:pt x="76" y="114"/>
                    <a:pt x="81" y="114"/>
                    <a:pt x="85" y="114"/>
                  </a:cubicBezTo>
                  <a:cubicBezTo>
                    <a:pt x="89" y="114"/>
                    <a:pt x="93" y="114"/>
                    <a:pt x="97" y="115"/>
                  </a:cubicBezTo>
                  <a:cubicBezTo>
                    <a:pt x="100" y="116"/>
                    <a:pt x="103" y="118"/>
                    <a:pt x="105" y="120"/>
                  </a:cubicBezTo>
                  <a:cubicBezTo>
                    <a:pt x="107" y="122"/>
                    <a:pt x="108" y="124"/>
                    <a:pt x="109" y="127"/>
                  </a:cubicBezTo>
                  <a:cubicBezTo>
                    <a:pt x="109" y="130"/>
                    <a:pt x="110" y="132"/>
                    <a:pt x="110" y="135"/>
                  </a:cubicBezTo>
                  <a:close/>
                  <a:moveTo>
                    <a:pt x="99" y="136"/>
                  </a:moveTo>
                  <a:cubicBezTo>
                    <a:pt x="99" y="134"/>
                    <a:pt x="98" y="132"/>
                    <a:pt x="98" y="130"/>
                  </a:cubicBezTo>
                  <a:cubicBezTo>
                    <a:pt x="98" y="128"/>
                    <a:pt x="97" y="127"/>
                    <a:pt x="96" y="126"/>
                  </a:cubicBezTo>
                  <a:cubicBezTo>
                    <a:pt x="95" y="125"/>
                    <a:pt x="93" y="124"/>
                    <a:pt x="91" y="124"/>
                  </a:cubicBezTo>
                  <a:cubicBezTo>
                    <a:pt x="89" y="123"/>
                    <a:pt x="87" y="123"/>
                    <a:pt x="85" y="123"/>
                  </a:cubicBezTo>
                  <a:cubicBezTo>
                    <a:pt x="82" y="123"/>
                    <a:pt x="80" y="123"/>
                    <a:pt x="77" y="124"/>
                  </a:cubicBezTo>
                  <a:cubicBezTo>
                    <a:pt x="76" y="124"/>
                    <a:pt x="74" y="125"/>
                    <a:pt x="73" y="126"/>
                  </a:cubicBezTo>
                  <a:cubicBezTo>
                    <a:pt x="72" y="128"/>
                    <a:pt x="71" y="129"/>
                    <a:pt x="71" y="131"/>
                  </a:cubicBezTo>
                  <a:cubicBezTo>
                    <a:pt x="71" y="134"/>
                    <a:pt x="71" y="137"/>
                    <a:pt x="71" y="140"/>
                  </a:cubicBezTo>
                  <a:cubicBezTo>
                    <a:pt x="99" y="140"/>
                    <a:pt x="99" y="140"/>
                    <a:pt x="99" y="140"/>
                  </a:cubicBezTo>
                  <a:lnTo>
                    <a:pt x="99" y="136"/>
                  </a:lnTo>
                  <a:close/>
                  <a:moveTo>
                    <a:pt x="53" y="142"/>
                  </a:moveTo>
                  <a:cubicBezTo>
                    <a:pt x="53" y="147"/>
                    <a:pt x="53" y="147"/>
                    <a:pt x="53" y="147"/>
                  </a:cubicBezTo>
                  <a:cubicBezTo>
                    <a:pt x="53" y="151"/>
                    <a:pt x="53" y="156"/>
                    <a:pt x="52" y="160"/>
                  </a:cubicBezTo>
                  <a:cubicBezTo>
                    <a:pt x="51" y="163"/>
                    <a:pt x="50" y="166"/>
                    <a:pt x="48" y="169"/>
                  </a:cubicBezTo>
                  <a:cubicBezTo>
                    <a:pt x="46" y="171"/>
                    <a:pt x="43" y="173"/>
                    <a:pt x="40" y="174"/>
                  </a:cubicBezTo>
                  <a:cubicBezTo>
                    <a:pt x="35" y="175"/>
                    <a:pt x="31" y="176"/>
                    <a:pt x="26" y="175"/>
                  </a:cubicBezTo>
                  <a:cubicBezTo>
                    <a:pt x="23" y="176"/>
                    <a:pt x="20" y="175"/>
                    <a:pt x="17" y="174"/>
                  </a:cubicBezTo>
                  <a:cubicBezTo>
                    <a:pt x="15" y="173"/>
                    <a:pt x="13" y="172"/>
                    <a:pt x="12" y="171"/>
                  </a:cubicBezTo>
                  <a:cubicBezTo>
                    <a:pt x="12" y="193"/>
                    <a:pt x="12" y="193"/>
                    <a:pt x="12" y="193"/>
                  </a:cubicBezTo>
                  <a:cubicBezTo>
                    <a:pt x="0" y="193"/>
                    <a:pt x="0" y="193"/>
                    <a:pt x="0" y="193"/>
                  </a:cubicBezTo>
                  <a:cubicBezTo>
                    <a:pt x="0" y="142"/>
                    <a:pt x="0" y="142"/>
                    <a:pt x="0" y="142"/>
                  </a:cubicBezTo>
                  <a:cubicBezTo>
                    <a:pt x="0" y="137"/>
                    <a:pt x="0" y="133"/>
                    <a:pt x="1" y="128"/>
                  </a:cubicBezTo>
                  <a:cubicBezTo>
                    <a:pt x="2" y="125"/>
                    <a:pt x="4" y="122"/>
                    <a:pt x="6" y="120"/>
                  </a:cubicBezTo>
                  <a:cubicBezTo>
                    <a:pt x="8" y="117"/>
                    <a:pt x="11" y="116"/>
                    <a:pt x="14" y="115"/>
                  </a:cubicBezTo>
                  <a:cubicBezTo>
                    <a:pt x="18" y="114"/>
                    <a:pt x="22" y="114"/>
                    <a:pt x="26" y="114"/>
                  </a:cubicBezTo>
                  <a:cubicBezTo>
                    <a:pt x="31" y="114"/>
                    <a:pt x="35" y="114"/>
                    <a:pt x="39" y="115"/>
                  </a:cubicBezTo>
                  <a:cubicBezTo>
                    <a:pt x="42" y="116"/>
                    <a:pt x="45" y="117"/>
                    <a:pt x="47" y="120"/>
                  </a:cubicBezTo>
                  <a:cubicBezTo>
                    <a:pt x="49" y="122"/>
                    <a:pt x="51" y="125"/>
                    <a:pt x="52" y="128"/>
                  </a:cubicBezTo>
                  <a:cubicBezTo>
                    <a:pt x="53" y="133"/>
                    <a:pt x="53" y="137"/>
                    <a:pt x="53" y="142"/>
                  </a:cubicBezTo>
                  <a:close/>
                  <a:moveTo>
                    <a:pt x="41" y="142"/>
                  </a:moveTo>
                  <a:cubicBezTo>
                    <a:pt x="41" y="139"/>
                    <a:pt x="41" y="135"/>
                    <a:pt x="41" y="132"/>
                  </a:cubicBezTo>
                  <a:cubicBezTo>
                    <a:pt x="40" y="130"/>
                    <a:pt x="40" y="128"/>
                    <a:pt x="38" y="127"/>
                  </a:cubicBezTo>
                  <a:cubicBezTo>
                    <a:pt x="37" y="125"/>
                    <a:pt x="36" y="124"/>
                    <a:pt x="34" y="124"/>
                  </a:cubicBezTo>
                  <a:cubicBezTo>
                    <a:pt x="31" y="124"/>
                    <a:pt x="29" y="123"/>
                    <a:pt x="26" y="123"/>
                  </a:cubicBezTo>
                  <a:cubicBezTo>
                    <a:pt x="24" y="123"/>
                    <a:pt x="21" y="124"/>
                    <a:pt x="19" y="124"/>
                  </a:cubicBezTo>
                  <a:cubicBezTo>
                    <a:pt x="17" y="124"/>
                    <a:pt x="16" y="125"/>
                    <a:pt x="14" y="127"/>
                  </a:cubicBezTo>
                  <a:cubicBezTo>
                    <a:pt x="13" y="128"/>
                    <a:pt x="12" y="130"/>
                    <a:pt x="12" y="132"/>
                  </a:cubicBezTo>
                  <a:cubicBezTo>
                    <a:pt x="12" y="135"/>
                    <a:pt x="11" y="138"/>
                    <a:pt x="11" y="141"/>
                  </a:cubicBezTo>
                  <a:cubicBezTo>
                    <a:pt x="11" y="150"/>
                    <a:pt x="11" y="150"/>
                    <a:pt x="11" y="150"/>
                  </a:cubicBezTo>
                  <a:cubicBezTo>
                    <a:pt x="11" y="152"/>
                    <a:pt x="12" y="155"/>
                    <a:pt x="12" y="158"/>
                  </a:cubicBezTo>
                  <a:cubicBezTo>
                    <a:pt x="12" y="159"/>
                    <a:pt x="13" y="161"/>
                    <a:pt x="14" y="162"/>
                  </a:cubicBezTo>
                  <a:cubicBezTo>
                    <a:pt x="16" y="164"/>
                    <a:pt x="17" y="165"/>
                    <a:pt x="19" y="165"/>
                  </a:cubicBezTo>
                  <a:cubicBezTo>
                    <a:pt x="21" y="165"/>
                    <a:pt x="24" y="166"/>
                    <a:pt x="26" y="166"/>
                  </a:cubicBezTo>
                  <a:cubicBezTo>
                    <a:pt x="29" y="166"/>
                    <a:pt x="31" y="166"/>
                    <a:pt x="34" y="165"/>
                  </a:cubicBezTo>
                  <a:cubicBezTo>
                    <a:pt x="36" y="165"/>
                    <a:pt x="37" y="164"/>
                    <a:pt x="38" y="162"/>
                  </a:cubicBezTo>
                  <a:cubicBezTo>
                    <a:pt x="40" y="161"/>
                    <a:pt x="40" y="159"/>
                    <a:pt x="41" y="157"/>
                  </a:cubicBezTo>
                  <a:cubicBezTo>
                    <a:pt x="41" y="153"/>
                    <a:pt x="41" y="150"/>
                    <a:pt x="41" y="147"/>
                  </a:cubicBezTo>
                  <a:lnTo>
                    <a:pt x="41" y="142"/>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sz="2400"/>
            </a:p>
          </p:txBody>
        </p:sp>
      </p:grpSp>
    </p:spTree>
    <p:extLst>
      <p:ext uri="{BB962C8B-B14F-4D97-AF65-F5344CB8AC3E}">
        <p14:creationId xmlns:p14="http://schemas.microsoft.com/office/powerpoint/2010/main" val="3004853596"/>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guide id="3" orient="horz" pos="2964">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45C8B43-FCF1-46E4-9B94-6B8D33706DBC}" type="slidenum">
              <a:rPr lang="en-US" smtClean="0"/>
              <a:t>‹#›</a:t>
            </a:fld>
            <a:endParaRPr lang="en-US"/>
          </a:p>
        </p:txBody>
      </p:sp>
    </p:spTree>
    <p:extLst>
      <p:ext uri="{BB962C8B-B14F-4D97-AF65-F5344CB8AC3E}">
        <p14:creationId xmlns:p14="http://schemas.microsoft.com/office/powerpoint/2010/main" val="2732825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Slide">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bwMode="gray">
          <a:xfrm>
            <a:off x="0" y="0"/>
            <a:ext cx="9148877" cy="6858000"/>
          </a:xfrm>
          <a:custGeom>
            <a:avLst/>
            <a:gdLst/>
            <a:ahLst/>
            <a:cxnLst/>
            <a:rect l="l" t="t" r="r" b="b"/>
            <a:pathLst>
              <a:path w="6861658" h="5143500">
                <a:moveTo>
                  <a:pt x="0" y="0"/>
                </a:moveTo>
                <a:lnTo>
                  <a:pt x="6168409" y="0"/>
                </a:lnTo>
                <a:lnTo>
                  <a:pt x="6861658" y="693249"/>
                </a:lnTo>
                <a:lnTo>
                  <a:pt x="6861658" y="5143500"/>
                </a:lnTo>
                <a:lnTo>
                  <a:pt x="0" y="5143500"/>
                </a:lnTo>
                <a:close/>
              </a:path>
            </a:pathLst>
          </a:cu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b="1" dirty="0">
              <a:solidFill>
                <a:schemeClr val="bg1"/>
              </a:solidFill>
            </a:endParaRPr>
          </a:p>
        </p:txBody>
      </p:sp>
      <p:sp>
        <p:nvSpPr>
          <p:cNvPr id="6" name="Rectangle 5"/>
          <p:cNvSpPr/>
          <p:nvPr/>
        </p:nvSpPr>
        <p:spPr bwMode="gray">
          <a:xfrm>
            <a:off x="9392717" y="1169773"/>
            <a:ext cx="2799283" cy="5688228"/>
          </a:xfrm>
          <a:custGeom>
            <a:avLst/>
            <a:gdLst/>
            <a:ahLst/>
            <a:cxnLst/>
            <a:rect l="l" t="t" r="r" b="b"/>
            <a:pathLst>
              <a:path w="2099462" h="4266171">
                <a:moveTo>
                  <a:pt x="0" y="0"/>
                </a:moveTo>
                <a:lnTo>
                  <a:pt x="4579" y="0"/>
                </a:lnTo>
                <a:lnTo>
                  <a:pt x="2099462" y="2094883"/>
                </a:lnTo>
                <a:lnTo>
                  <a:pt x="2099462" y="4266171"/>
                </a:lnTo>
                <a:lnTo>
                  <a:pt x="0" y="4266171"/>
                </a:lnTo>
                <a:close/>
              </a:path>
            </a:pathLst>
          </a:cu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b="1" dirty="0">
              <a:solidFill>
                <a:schemeClr val="bg1"/>
              </a:solidFill>
            </a:endParaRPr>
          </a:p>
        </p:txBody>
      </p:sp>
      <p:sp>
        <p:nvSpPr>
          <p:cNvPr id="2" name="Title 1"/>
          <p:cNvSpPr>
            <a:spLocks noGrp="1"/>
          </p:cNvSpPr>
          <p:nvPr>
            <p:ph type="ctrTitle"/>
          </p:nvPr>
        </p:nvSpPr>
        <p:spPr bwMode="white">
          <a:xfrm>
            <a:off x="609599" y="445139"/>
            <a:ext cx="7404100" cy="3531357"/>
          </a:xfrm>
          <a:effectLst/>
        </p:spPr>
        <p:txBody>
          <a:bodyPr rIns="0" anchor="b"/>
          <a:lstStyle>
            <a:lvl1pPr>
              <a:lnSpc>
                <a:spcPct val="82000"/>
              </a:lnSpc>
              <a:defRPr sz="6933">
                <a:solidFill>
                  <a:schemeClr val="bg1"/>
                </a:solidFill>
              </a:defRPr>
            </a:lvl1pPr>
          </a:lstStyle>
          <a:p>
            <a:r>
              <a:rPr lang="en-US"/>
              <a:t>Click to edit Master title style</a:t>
            </a:r>
            <a:endParaRPr lang="en-US" dirty="0"/>
          </a:p>
        </p:txBody>
      </p:sp>
      <p:sp>
        <p:nvSpPr>
          <p:cNvPr id="3" name="Subtitle 2"/>
          <p:cNvSpPr>
            <a:spLocks noGrp="1"/>
          </p:cNvSpPr>
          <p:nvPr>
            <p:ph type="subTitle" idx="1" hasCustomPrompt="1"/>
          </p:nvPr>
        </p:nvSpPr>
        <p:spPr bwMode="white">
          <a:xfrm>
            <a:off x="609599" y="5044965"/>
            <a:ext cx="7404101" cy="1287712"/>
          </a:xfrm>
          <a:prstGeom prst="rect">
            <a:avLst/>
          </a:prstGeom>
          <a:effectLst/>
        </p:spPr>
        <p:txBody>
          <a:bodyPr anchor="b" anchorCtr="0"/>
          <a:lstStyle>
            <a:lvl1pPr marL="0" indent="0" algn="l">
              <a:spcBef>
                <a:spcPts val="800"/>
              </a:spcBef>
              <a:spcAft>
                <a:spcPts val="0"/>
              </a:spcAft>
              <a:buNone/>
              <a:defRPr sz="2000" b="0" cap="none" baseline="0">
                <a:solidFill>
                  <a:schemeClr val="bg1"/>
                </a:solidFill>
              </a:defRPr>
            </a:lvl1pPr>
            <a:lvl2pPr marL="0" indent="0" algn="l">
              <a:buNone/>
              <a:defRPr i="1">
                <a:solidFill>
                  <a:schemeClr val="bg1"/>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dirty="0"/>
              <a:t>Click To Edit Master Subtitle Style</a:t>
            </a:r>
          </a:p>
          <a:p>
            <a:pPr lvl="1"/>
            <a:r>
              <a:rPr lang="en-US" dirty="0"/>
              <a:t>Text</a:t>
            </a:r>
          </a:p>
        </p:txBody>
      </p:sp>
      <p:grpSp>
        <p:nvGrpSpPr>
          <p:cNvPr id="11" name="Group 10">
            <a:extLst>
              <a:ext uri="{FF2B5EF4-FFF2-40B4-BE49-F238E27FC236}">
                <a16:creationId xmlns:a16="http://schemas.microsoft.com/office/drawing/2014/main" id="{81576EF7-9FF3-410E-9988-172D32787832}"/>
              </a:ext>
            </a:extLst>
          </p:cNvPr>
          <p:cNvGrpSpPr>
            <a:grpSpLocks noChangeAspect="1"/>
          </p:cNvGrpSpPr>
          <p:nvPr/>
        </p:nvGrpSpPr>
        <p:grpSpPr>
          <a:xfrm>
            <a:off x="9809632" y="360681"/>
            <a:ext cx="1914144" cy="794332"/>
            <a:chOff x="6559889" y="2244725"/>
            <a:chExt cx="1568451" cy="650875"/>
          </a:xfrm>
        </p:grpSpPr>
        <p:sp>
          <p:nvSpPr>
            <p:cNvPr id="12" name="Freeform 5">
              <a:extLst>
                <a:ext uri="{FF2B5EF4-FFF2-40B4-BE49-F238E27FC236}">
                  <a16:creationId xmlns:a16="http://schemas.microsoft.com/office/drawing/2014/main" id="{DA9FF304-5519-4FD7-A1DF-154C00FB9897}"/>
                </a:ext>
              </a:extLst>
            </p:cNvPr>
            <p:cNvSpPr>
              <a:spLocks noEditPoints="1"/>
            </p:cNvSpPr>
            <p:nvPr/>
          </p:nvSpPr>
          <p:spPr bwMode="auto">
            <a:xfrm>
              <a:off x="6559889" y="2292350"/>
              <a:ext cx="1568450" cy="282575"/>
            </a:xfrm>
            <a:custGeom>
              <a:avLst/>
              <a:gdLst>
                <a:gd name="T0" fmla="*/ 423 w 470"/>
                <a:gd name="T1" fmla="*/ 43 h 84"/>
                <a:gd name="T2" fmla="*/ 401 w 470"/>
                <a:gd name="T3" fmla="*/ 32 h 84"/>
                <a:gd name="T4" fmla="*/ 395 w 470"/>
                <a:gd name="T5" fmla="*/ 82 h 84"/>
                <a:gd name="T6" fmla="*/ 409 w 470"/>
                <a:gd name="T7" fmla="*/ 22 h 84"/>
                <a:gd name="T8" fmla="*/ 375 w 470"/>
                <a:gd name="T9" fmla="*/ 72 h 84"/>
                <a:gd name="T10" fmla="*/ 330 w 470"/>
                <a:gd name="T11" fmla="*/ 77 h 84"/>
                <a:gd name="T12" fmla="*/ 347 w 470"/>
                <a:gd name="T13" fmla="*/ 44 h 84"/>
                <a:gd name="T14" fmla="*/ 363 w 470"/>
                <a:gd name="T15" fmla="*/ 40 h 84"/>
                <a:gd name="T16" fmla="*/ 339 w 470"/>
                <a:gd name="T17" fmla="*/ 33 h 84"/>
                <a:gd name="T18" fmla="*/ 349 w 470"/>
                <a:gd name="T19" fmla="*/ 24 h 84"/>
                <a:gd name="T20" fmla="*/ 363 w 470"/>
                <a:gd name="T21" fmla="*/ 58 h 84"/>
                <a:gd name="T22" fmla="*/ 348 w 470"/>
                <a:gd name="T23" fmla="*/ 54 h 84"/>
                <a:gd name="T24" fmla="*/ 335 w 470"/>
                <a:gd name="T25" fmla="*/ 62 h 84"/>
                <a:gd name="T26" fmla="*/ 363 w 470"/>
                <a:gd name="T27" fmla="*/ 72 h 84"/>
                <a:gd name="T28" fmla="*/ 284 w 470"/>
                <a:gd name="T29" fmla="*/ 24 h 84"/>
                <a:gd name="T30" fmla="*/ 242 w 470"/>
                <a:gd name="T31" fmla="*/ 26 h 84"/>
                <a:gd name="T32" fmla="*/ 248 w 470"/>
                <a:gd name="T33" fmla="*/ 43 h 84"/>
                <a:gd name="T34" fmla="*/ 266 w 470"/>
                <a:gd name="T35" fmla="*/ 32 h 84"/>
                <a:gd name="T36" fmla="*/ 283 w 470"/>
                <a:gd name="T37" fmla="*/ 82 h 84"/>
                <a:gd name="T38" fmla="*/ 288 w 470"/>
                <a:gd name="T39" fmla="*/ 32 h 84"/>
                <a:gd name="T40" fmla="*/ 306 w 470"/>
                <a:gd name="T41" fmla="*/ 43 h 84"/>
                <a:gd name="T42" fmla="*/ 312 w 470"/>
                <a:gd name="T43" fmla="*/ 26 h 84"/>
                <a:gd name="T44" fmla="*/ 209 w 470"/>
                <a:gd name="T45" fmla="*/ 60 h 84"/>
                <a:gd name="T46" fmla="*/ 209 w 470"/>
                <a:gd name="T47" fmla="*/ 24 h 84"/>
                <a:gd name="T48" fmla="*/ 198 w 470"/>
                <a:gd name="T49" fmla="*/ 71 h 84"/>
                <a:gd name="T50" fmla="*/ 228 w 470"/>
                <a:gd name="T51" fmla="*/ 82 h 84"/>
                <a:gd name="T52" fmla="*/ 175 w 470"/>
                <a:gd name="T53" fmla="*/ 24 h 84"/>
                <a:gd name="T54" fmla="*/ 169 w 470"/>
                <a:gd name="T55" fmla="*/ 73 h 84"/>
                <a:gd name="T56" fmla="*/ 148 w 470"/>
                <a:gd name="T57" fmla="*/ 67 h 84"/>
                <a:gd name="T58" fmla="*/ 136 w 470"/>
                <a:gd name="T59" fmla="*/ 65 h 84"/>
                <a:gd name="T60" fmla="*/ 187 w 470"/>
                <a:gd name="T61" fmla="*/ 65 h 84"/>
                <a:gd name="T62" fmla="*/ 129 w 470"/>
                <a:gd name="T63" fmla="*/ 56 h 84"/>
                <a:gd name="T64" fmla="*/ 102 w 470"/>
                <a:gd name="T65" fmla="*/ 84 h 84"/>
                <a:gd name="T66" fmla="*/ 75 w 470"/>
                <a:gd name="T67" fmla="*/ 56 h 84"/>
                <a:gd name="T68" fmla="*/ 90 w 470"/>
                <a:gd name="T69" fmla="*/ 23 h 84"/>
                <a:gd name="T70" fmla="*/ 128 w 470"/>
                <a:gd name="T71" fmla="*/ 36 h 84"/>
                <a:gd name="T72" fmla="*/ 115 w 470"/>
                <a:gd name="T73" fmla="*/ 35 h 84"/>
                <a:gd name="T74" fmla="*/ 90 w 470"/>
                <a:gd name="T75" fmla="*/ 35 h 84"/>
                <a:gd name="T76" fmla="*/ 88 w 470"/>
                <a:gd name="T77" fmla="*/ 65 h 84"/>
                <a:gd name="T78" fmla="*/ 110 w 470"/>
                <a:gd name="T79" fmla="*/ 73 h 84"/>
                <a:gd name="T80" fmla="*/ 117 w 470"/>
                <a:gd name="T81" fmla="*/ 50 h 84"/>
                <a:gd name="T82" fmla="*/ 45 w 470"/>
                <a:gd name="T83" fmla="*/ 28 h 84"/>
                <a:gd name="T84" fmla="*/ 50 w 470"/>
                <a:gd name="T85" fmla="*/ 82 h 84"/>
                <a:gd name="T86" fmla="*/ 56 w 470"/>
                <a:gd name="T87" fmla="*/ 34 h 84"/>
                <a:gd name="T88" fmla="*/ 71 w 470"/>
                <a:gd name="T89" fmla="*/ 33 h 84"/>
                <a:gd name="T90" fmla="*/ 17 w 470"/>
                <a:gd name="T91" fmla="*/ 72 h 84"/>
                <a:gd name="T92" fmla="*/ 12 w 470"/>
                <a:gd name="T93" fmla="*/ 33 h 84"/>
                <a:gd name="T94" fmla="*/ 12 w 470"/>
                <a:gd name="T95" fmla="*/ 8 h 84"/>
                <a:gd name="T96" fmla="*/ 4 w 470"/>
                <a:gd name="T97" fmla="*/ 77 h 84"/>
                <a:gd name="T98" fmla="*/ 32 w 470"/>
                <a:gd name="T99" fmla="*/ 72 h 84"/>
                <a:gd name="T100" fmla="*/ 465 w 470"/>
                <a:gd name="T101" fmla="*/ 38 h 84"/>
                <a:gd name="T102" fmla="*/ 461 w 470"/>
                <a:gd name="T103" fmla="*/ 43 h 84"/>
                <a:gd name="T104" fmla="*/ 444 w 470"/>
                <a:gd name="T105" fmla="*/ 9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70" h="84">
                  <a:moveTo>
                    <a:pt x="434" y="41"/>
                  </a:moveTo>
                  <a:cubicBezTo>
                    <a:pt x="434" y="82"/>
                    <a:pt x="434" y="82"/>
                    <a:pt x="434" y="82"/>
                  </a:cubicBezTo>
                  <a:cubicBezTo>
                    <a:pt x="423" y="82"/>
                    <a:pt x="423" y="82"/>
                    <a:pt x="423" y="82"/>
                  </a:cubicBezTo>
                  <a:cubicBezTo>
                    <a:pt x="423" y="43"/>
                    <a:pt x="423" y="43"/>
                    <a:pt x="423" y="43"/>
                  </a:cubicBezTo>
                  <a:cubicBezTo>
                    <a:pt x="423" y="41"/>
                    <a:pt x="423" y="40"/>
                    <a:pt x="422" y="38"/>
                  </a:cubicBezTo>
                  <a:cubicBezTo>
                    <a:pt x="422" y="37"/>
                    <a:pt x="421" y="36"/>
                    <a:pt x="421" y="35"/>
                  </a:cubicBezTo>
                  <a:cubicBezTo>
                    <a:pt x="419" y="34"/>
                    <a:pt x="418" y="33"/>
                    <a:pt x="416" y="32"/>
                  </a:cubicBezTo>
                  <a:cubicBezTo>
                    <a:pt x="411" y="31"/>
                    <a:pt x="406" y="31"/>
                    <a:pt x="401" y="32"/>
                  </a:cubicBezTo>
                  <a:cubicBezTo>
                    <a:pt x="399" y="33"/>
                    <a:pt x="398" y="34"/>
                    <a:pt x="397" y="35"/>
                  </a:cubicBezTo>
                  <a:cubicBezTo>
                    <a:pt x="396" y="36"/>
                    <a:pt x="395" y="37"/>
                    <a:pt x="395" y="38"/>
                  </a:cubicBezTo>
                  <a:cubicBezTo>
                    <a:pt x="395" y="40"/>
                    <a:pt x="395" y="41"/>
                    <a:pt x="395" y="43"/>
                  </a:cubicBezTo>
                  <a:cubicBezTo>
                    <a:pt x="395" y="82"/>
                    <a:pt x="395" y="82"/>
                    <a:pt x="395" y="82"/>
                  </a:cubicBezTo>
                  <a:cubicBezTo>
                    <a:pt x="383" y="82"/>
                    <a:pt x="383" y="82"/>
                    <a:pt x="383" y="82"/>
                  </a:cubicBezTo>
                  <a:cubicBezTo>
                    <a:pt x="383" y="41"/>
                    <a:pt x="383" y="41"/>
                    <a:pt x="383" y="41"/>
                  </a:cubicBezTo>
                  <a:cubicBezTo>
                    <a:pt x="383" y="34"/>
                    <a:pt x="385" y="29"/>
                    <a:pt x="389" y="26"/>
                  </a:cubicBezTo>
                  <a:cubicBezTo>
                    <a:pt x="393" y="23"/>
                    <a:pt x="400" y="22"/>
                    <a:pt x="409" y="22"/>
                  </a:cubicBezTo>
                  <a:cubicBezTo>
                    <a:pt x="417" y="22"/>
                    <a:pt x="424" y="23"/>
                    <a:pt x="428" y="26"/>
                  </a:cubicBezTo>
                  <a:cubicBezTo>
                    <a:pt x="432" y="29"/>
                    <a:pt x="434" y="34"/>
                    <a:pt x="434" y="41"/>
                  </a:cubicBezTo>
                  <a:close/>
                  <a:moveTo>
                    <a:pt x="375" y="42"/>
                  </a:moveTo>
                  <a:cubicBezTo>
                    <a:pt x="375" y="72"/>
                    <a:pt x="375" y="72"/>
                    <a:pt x="375" y="72"/>
                  </a:cubicBezTo>
                  <a:cubicBezTo>
                    <a:pt x="375" y="76"/>
                    <a:pt x="374" y="78"/>
                    <a:pt x="372" y="80"/>
                  </a:cubicBezTo>
                  <a:cubicBezTo>
                    <a:pt x="371" y="81"/>
                    <a:pt x="368" y="82"/>
                    <a:pt x="363" y="82"/>
                  </a:cubicBezTo>
                  <a:cubicBezTo>
                    <a:pt x="346" y="82"/>
                    <a:pt x="346" y="82"/>
                    <a:pt x="346" y="82"/>
                  </a:cubicBezTo>
                  <a:cubicBezTo>
                    <a:pt x="339" y="82"/>
                    <a:pt x="333" y="80"/>
                    <a:pt x="330" y="77"/>
                  </a:cubicBezTo>
                  <a:cubicBezTo>
                    <a:pt x="326" y="75"/>
                    <a:pt x="324" y="70"/>
                    <a:pt x="324" y="64"/>
                  </a:cubicBezTo>
                  <a:cubicBezTo>
                    <a:pt x="324" y="62"/>
                    <a:pt x="324" y="62"/>
                    <a:pt x="324" y="62"/>
                  </a:cubicBezTo>
                  <a:cubicBezTo>
                    <a:pt x="324" y="56"/>
                    <a:pt x="326" y="51"/>
                    <a:pt x="330" y="49"/>
                  </a:cubicBezTo>
                  <a:cubicBezTo>
                    <a:pt x="334" y="46"/>
                    <a:pt x="339" y="44"/>
                    <a:pt x="347" y="44"/>
                  </a:cubicBezTo>
                  <a:cubicBezTo>
                    <a:pt x="351" y="44"/>
                    <a:pt x="354" y="45"/>
                    <a:pt x="358" y="46"/>
                  </a:cubicBezTo>
                  <a:cubicBezTo>
                    <a:pt x="360" y="46"/>
                    <a:pt x="362" y="47"/>
                    <a:pt x="363" y="48"/>
                  </a:cubicBezTo>
                  <a:cubicBezTo>
                    <a:pt x="363" y="44"/>
                    <a:pt x="363" y="44"/>
                    <a:pt x="363" y="44"/>
                  </a:cubicBezTo>
                  <a:cubicBezTo>
                    <a:pt x="363" y="43"/>
                    <a:pt x="363" y="41"/>
                    <a:pt x="363" y="40"/>
                  </a:cubicBezTo>
                  <a:cubicBezTo>
                    <a:pt x="363" y="38"/>
                    <a:pt x="362" y="37"/>
                    <a:pt x="361" y="36"/>
                  </a:cubicBezTo>
                  <a:cubicBezTo>
                    <a:pt x="360" y="35"/>
                    <a:pt x="358" y="34"/>
                    <a:pt x="357" y="34"/>
                  </a:cubicBezTo>
                  <a:cubicBezTo>
                    <a:pt x="354" y="33"/>
                    <a:pt x="351" y="33"/>
                    <a:pt x="349" y="33"/>
                  </a:cubicBezTo>
                  <a:cubicBezTo>
                    <a:pt x="339" y="33"/>
                    <a:pt x="339" y="33"/>
                    <a:pt x="339" y="33"/>
                  </a:cubicBezTo>
                  <a:cubicBezTo>
                    <a:pt x="335" y="33"/>
                    <a:pt x="332" y="33"/>
                    <a:pt x="330" y="33"/>
                  </a:cubicBezTo>
                  <a:cubicBezTo>
                    <a:pt x="332" y="24"/>
                    <a:pt x="332" y="24"/>
                    <a:pt x="332" y="24"/>
                  </a:cubicBezTo>
                  <a:cubicBezTo>
                    <a:pt x="334" y="24"/>
                    <a:pt x="336" y="24"/>
                    <a:pt x="340" y="24"/>
                  </a:cubicBezTo>
                  <a:cubicBezTo>
                    <a:pt x="343" y="24"/>
                    <a:pt x="346" y="24"/>
                    <a:pt x="349" y="24"/>
                  </a:cubicBezTo>
                  <a:cubicBezTo>
                    <a:pt x="358" y="24"/>
                    <a:pt x="364" y="25"/>
                    <a:pt x="369" y="28"/>
                  </a:cubicBezTo>
                  <a:cubicBezTo>
                    <a:pt x="373" y="31"/>
                    <a:pt x="375" y="36"/>
                    <a:pt x="375" y="42"/>
                  </a:cubicBezTo>
                  <a:close/>
                  <a:moveTo>
                    <a:pt x="363" y="62"/>
                  </a:moveTo>
                  <a:cubicBezTo>
                    <a:pt x="363" y="61"/>
                    <a:pt x="363" y="59"/>
                    <a:pt x="363" y="58"/>
                  </a:cubicBezTo>
                  <a:cubicBezTo>
                    <a:pt x="363" y="57"/>
                    <a:pt x="362" y="56"/>
                    <a:pt x="361" y="56"/>
                  </a:cubicBezTo>
                  <a:cubicBezTo>
                    <a:pt x="360" y="55"/>
                    <a:pt x="359" y="54"/>
                    <a:pt x="357" y="54"/>
                  </a:cubicBezTo>
                  <a:cubicBezTo>
                    <a:pt x="355" y="54"/>
                    <a:pt x="353" y="54"/>
                    <a:pt x="350" y="54"/>
                  </a:cubicBezTo>
                  <a:cubicBezTo>
                    <a:pt x="348" y="54"/>
                    <a:pt x="348" y="54"/>
                    <a:pt x="348" y="54"/>
                  </a:cubicBezTo>
                  <a:cubicBezTo>
                    <a:pt x="346" y="54"/>
                    <a:pt x="344" y="54"/>
                    <a:pt x="342" y="54"/>
                  </a:cubicBezTo>
                  <a:cubicBezTo>
                    <a:pt x="340" y="54"/>
                    <a:pt x="339" y="55"/>
                    <a:pt x="338" y="56"/>
                  </a:cubicBezTo>
                  <a:cubicBezTo>
                    <a:pt x="337" y="56"/>
                    <a:pt x="336" y="57"/>
                    <a:pt x="336" y="58"/>
                  </a:cubicBezTo>
                  <a:cubicBezTo>
                    <a:pt x="335" y="59"/>
                    <a:pt x="335" y="61"/>
                    <a:pt x="335" y="62"/>
                  </a:cubicBezTo>
                  <a:cubicBezTo>
                    <a:pt x="335" y="64"/>
                    <a:pt x="335" y="64"/>
                    <a:pt x="335" y="64"/>
                  </a:cubicBezTo>
                  <a:cubicBezTo>
                    <a:pt x="335" y="67"/>
                    <a:pt x="336" y="69"/>
                    <a:pt x="338" y="70"/>
                  </a:cubicBezTo>
                  <a:cubicBezTo>
                    <a:pt x="339" y="72"/>
                    <a:pt x="342" y="72"/>
                    <a:pt x="346" y="72"/>
                  </a:cubicBezTo>
                  <a:cubicBezTo>
                    <a:pt x="363" y="72"/>
                    <a:pt x="363" y="72"/>
                    <a:pt x="363" y="72"/>
                  </a:cubicBezTo>
                  <a:lnTo>
                    <a:pt x="363" y="62"/>
                  </a:lnTo>
                  <a:close/>
                  <a:moveTo>
                    <a:pt x="312" y="26"/>
                  </a:moveTo>
                  <a:cubicBezTo>
                    <a:pt x="308" y="23"/>
                    <a:pt x="302" y="22"/>
                    <a:pt x="295" y="22"/>
                  </a:cubicBezTo>
                  <a:cubicBezTo>
                    <a:pt x="291" y="22"/>
                    <a:pt x="287" y="22"/>
                    <a:pt x="284" y="24"/>
                  </a:cubicBezTo>
                  <a:cubicBezTo>
                    <a:pt x="281" y="25"/>
                    <a:pt x="279" y="26"/>
                    <a:pt x="277" y="28"/>
                  </a:cubicBezTo>
                  <a:cubicBezTo>
                    <a:pt x="275" y="26"/>
                    <a:pt x="273" y="25"/>
                    <a:pt x="270" y="24"/>
                  </a:cubicBezTo>
                  <a:cubicBezTo>
                    <a:pt x="267" y="22"/>
                    <a:pt x="263" y="22"/>
                    <a:pt x="260" y="22"/>
                  </a:cubicBezTo>
                  <a:cubicBezTo>
                    <a:pt x="252" y="22"/>
                    <a:pt x="246" y="23"/>
                    <a:pt x="242" y="26"/>
                  </a:cubicBezTo>
                  <a:cubicBezTo>
                    <a:pt x="238" y="29"/>
                    <a:pt x="236" y="34"/>
                    <a:pt x="236" y="41"/>
                  </a:cubicBezTo>
                  <a:cubicBezTo>
                    <a:pt x="236" y="82"/>
                    <a:pt x="236" y="82"/>
                    <a:pt x="236" y="82"/>
                  </a:cubicBezTo>
                  <a:cubicBezTo>
                    <a:pt x="248" y="82"/>
                    <a:pt x="248" y="82"/>
                    <a:pt x="248" y="82"/>
                  </a:cubicBezTo>
                  <a:cubicBezTo>
                    <a:pt x="248" y="43"/>
                    <a:pt x="248" y="43"/>
                    <a:pt x="248" y="43"/>
                  </a:cubicBezTo>
                  <a:cubicBezTo>
                    <a:pt x="248" y="42"/>
                    <a:pt x="248" y="40"/>
                    <a:pt x="248" y="38"/>
                  </a:cubicBezTo>
                  <a:cubicBezTo>
                    <a:pt x="248" y="37"/>
                    <a:pt x="249" y="36"/>
                    <a:pt x="250" y="35"/>
                  </a:cubicBezTo>
                  <a:cubicBezTo>
                    <a:pt x="251" y="34"/>
                    <a:pt x="252" y="33"/>
                    <a:pt x="253" y="32"/>
                  </a:cubicBezTo>
                  <a:cubicBezTo>
                    <a:pt x="257" y="32"/>
                    <a:pt x="262" y="32"/>
                    <a:pt x="266" y="32"/>
                  </a:cubicBezTo>
                  <a:cubicBezTo>
                    <a:pt x="269" y="33"/>
                    <a:pt x="271" y="35"/>
                    <a:pt x="271" y="38"/>
                  </a:cubicBezTo>
                  <a:cubicBezTo>
                    <a:pt x="271" y="40"/>
                    <a:pt x="271" y="42"/>
                    <a:pt x="271" y="43"/>
                  </a:cubicBezTo>
                  <a:cubicBezTo>
                    <a:pt x="271" y="82"/>
                    <a:pt x="271" y="82"/>
                    <a:pt x="271" y="82"/>
                  </a:cubicBezTo>
                  <a:cubicBezTo>
                    <a:pt x="283" y="82"/>
                    <a:pt x="283" y="82"/>
                    <a:pt x="283" y="82"/>
                  </a:cubicBezTo>
                  <a:cubicBezTo>
                    <a:pt x="283" y="42"/>
                    <a:pt x="283" y="42"/>
                    <a:pt x="283" y="42"/>
                  </a:cubicBezTo>
                  <a:cubicBezTo>
                    <a:pt x="283" y="40"/>
                    <a:pt x="283" y="39"/>
                    <a:pt x="283" y="37"/>
                  </a:cubicBezTo>
                  <a:cubicBezTo>
                    <a:pt x="284" y="36"/>
                    <a:pt x="284" y="35"/>
                    <a:pt x="285" y="34"/>
                  </a:cubicBezTo>
                  <a:cubicBezTo>
                    <a:pt x="286" y="33"/>
                    <a:pt x="287" y="33"/>
                    <a:pt x="288" y="32"/>
                  </a:cubicBezTo>
                  <a:cubicBezTo>
                    <a:pt x="290" y="32"/>
                    <a:pt x="292" y="32"/>
                    <a:pt x="294" y="32"/>
                  </a:cubicBezTo>
                  <a:cubicBezTo>
                    <a:pt x="297" y="32"/>
                    <a:pt x="299" y="32"/>
                    <a:pt x="301" y="32"/>
                  </a:cubicBezTo>
                  <a:cubicBezTo>
                    <a:pt x="304" y="33"/>
                    <a:pt x="306" y="35"/>
                    <a:pt x="306" y="38"/>
                  </a:cubicBezTo>
                  <a:cubicBezTo>
                    <a:pt x="306" y="40"/>
                    <a:pt x="306" y="42"/>
                    <a:pt x="306" y="43"/>
                  </a:cubicBezTo>
                  <a:cubicBezTo>
                    <a:pt x="306" y="82"/>
                    <a:pt x="306" y="82"/>
                    <a:pt x="306" y="82"/>
                  </a:cubicBezTo>
                  <a:cubicBezTo>
                    <a:pt x="318" y="82"/>
                    <a:pt x="318" y="82"/>
                    <a:pt x="318" y="82"/>
                  </a:cubicBezTo>
                  <a:cubicBezTo>
                    <a:pt x="318" y="41"/>
                    <a:pt x="318" y="41"/>
                    <a:pt x="318" y="41"/>
                  </a:cubicBezTo>
                  <a:cubicBezTo>
                    <a:pt x="318" y="34"/>
                    <a:pt x="316" y="29"/>
                    <a:pt x="312" y="26"/>
                  </a:cubicBezTo>
                  <a:close/>
                  <a:moveTo>
                    <a:pt x="214" y="72"/>
                  </a:moveTo>
                  <a:cubicBezTo>
                    <a:pt x="213" y="72"/>
                    <a:pt x="212" y="71"/>
                    <a:pt x="211" y="70"/>
                  </a:cubicBezTo>
                  <a:cubicBezTo>
                    <a:pt x="210" y="69"/>
                    <a:pt x="210" y="68"/>
                    <a:pt x="209" y="66"/>
                  </a:cubicBezTo>
                  <a:cubicBezTo>
                    <a:pt x="209" y="64"/>
                    <a:pt x="209" y="62"/>
                    <a:pt x="209" y="60"/>
                  </a:cubicBezTo>
                  <a:cubicBezTo>
                    <a:pt x="209" y="33"/>
                    <a:pt x="209" y="33"/>
                    <a:pt x="209" y="33"/>
                  </a:cubicBezTo>
                  <a:cubicBezTo>
                    <a:pt x="228" y="33"/>
                    <a:pt x="228" y="33"/>
                    <a:pt x="228" y="33"/>
                  </a:cubicBezTo>
                  <a:cubicBezTo>
                    <a:pt x="230" y="24"/>
                    <a:pt x="230" y="24"/>
                    <a:pt x="230" y="24"/>
                  </a:cubicBezTo>
                  <a:cubicBezTo>
                    <a:pt x="209" y="24"/>
                    <a:pt x="209" y="24"/>
                    <a:pt x="209" y="24"/>
                  </a:cubicBezTo>
                  <a:cubicBezTo>
                    <a:pt x="209" y="8"/>
                    <a:pt x="209" y="8"/>
                    <a:pt x="209" y="8"/>
                  </a:cubicBezTo>
                  <a:cubicBezTo>
                    <a:pt x="197" y="10"/>
                    <a:pt x="197" y="10"/>
                    <a:pt x="197" y="10"/>
                  </a:cubicBezTo>
                  <a:cubicBezTo>
                    <a:pt x="197" y="61"/>
                    <a:pt x="197" y="61"/>
                    <a:pt x="197" y="61"/>
                  </a:cubicBezTo>
                  <a:cubicBezTo>
                    <a:pt x="197" y="64"/>
                    <a:pt x="198" y="68"/>
                    <a:pt x="198" y="71"/>
                  </a:cubicBezTo>
                  <a:cubicBezTo>
                    <a:pt x="199" y="73"/>
                    <a:pt x="200" y="76"/>
                    <a:pt x="202" y="77"/>
                  </a:cubicBezTo>
                  <a:cubicBezTo>
                    <a:pt x="204" y="79"/>
                    <a:pt x="206" y="80"/>
                    <a:pt x="209" y="81"/>
                  </a:cubicBezTo>
                  <a:cubicBezTo>
                    <a:pt x="212" y="81"/>
                    <a:pt x="216" y="82"/>
                    <a:pt x="220" y="82"/>
                  </a:cubicBezTo>
                  <a:cubicBezTo>
                    <a:pt x="228" y="82"/>
                    <a:pt x="228" y="82"/>
                    <a:pt x="228" y="82"/>
                  </a:cubicBezTo>
                  <a:cubicBezTo>
                    <a:pt x="230" y="72"/>
                    <a:pt x="230" y="72"/>
                    <a:pt x="230" y="72"/>
                  </a:cubicBezTo>
                  <a:cubicBezTo>
                    <a:pt x="219" y="72"/>
                    <a:pt x="219" y="72"/>
                    <a:pt x="219" y="72"/>
                  </a:cubicBezTo>
                  <a:cubicBezTo>
                    <a:pt x="218" y="72"/>
                    <a:pt x="216" y="72"/>
                    <a:pt x="214" y="72"/>
                  </a:cubicBezTo>
                  <a:close/>
                  <a:moveTo>
                    <a:pt x="175" y="24"/>
                  </a:moveTo>
                  <a:cubicBezTo>
                    <a:pt x="175" y="62"/>
                    <a:pt x="175" y="62"/>
                    <a:pt x="175" y="62"/>
                  </a:cubicBezTo>
                  <a:cubicBezTo>
                    <a:pt x="175" y="64"/>
                    <a:pt x="175" y="66"/>
                    <a:pt x="175" y="67"/>
                  </a:cubicBezTo>
                  <a:cubicBezTo>
                    <a:pt x="175" y="69"/>
                    <a:pt x="174" y="70"/>
                    <a:pt x="173" y="71"/>
                  </a:cubicBezTo>
                  <a:cubicBezTo>
                    <a:pt x="172" y="72"/>
                    <a:pt x="171" y="73"/>
                    <a:pt x="169" y="73"/>
                  </a:cubicBezTo>
                  <a:cubicBezTo>
                    <a:pt x="167" y="74"/>
                    <a:pt x="164" y="74"/>
                    <a:pt x="162" y="74"/>
                  </a:cubicBezTo>
                  <a:cubicBezTo>
                    <a:pt x="159" y="74"/>
                    <a:pt x="157" y="74"/>
                    <a:pt x="154" y="73"/>
                  </a:cubicBezTo>
                  <a:cubicBezTo>
                    <a:pt x="153" y="73"/>
                    <a:pt x="151" y="72"/>
                    <a:pt x="150" y="71"/>
                  </a:cubicBezTo>
                  <a:cubicBezTo>
                    <a:pt x="149" y="70"/>
                    <a:pt x="149" y="69"/>
                    <a:pt x="148" y="67"/>
                  </a:cubicBezTo>
                  <a:cubicBezTo>
                    <a:pt x="148" y="66"/>
                    <a:pt x="148" y="64"/>
                    <a:pt x="148" y="62"/>
                  </a:cubicBezTo>
                  <a:cubicBezTo>
                    <a:pt x="148" y="24"/>
                    <a:pt x="148" y="24"/>
                    <a:pt x="148" y="24"/>
                  </a:cubicBezTo>
                  <a:cubicBezTo>
                    <a:pt x="136" y="24"/>
                    <a:pt x="136" y="24"/>
                    <a:pt x="136" y="24"/>
                  </a:cubicBezTo>
                  <a:cubicBezTo>
                    <a:pt x="136" y="65"/>
                    <a:pt x="136" y="65"/>
                    <a:pt x="136" y="65"/>
                  </a:cubicBezTo>
                  <a:cubicBezTo>
                    <a:pt x="136" y="72"/>
                    <a:pt x="139" y="76"/>
                    <a:pt x="143" y="79"/>
                  </a:cubicBezTo>
                  <a:cubicBezTo>
                    <a:pt x="147" y="82"/>
                    <a:pt x="153" y="84"/>
                    <a:pt x="162" y="84"/>
                  </a:cubicBezTo>
                  <a:cubicBezTo>
                    <a:pt x="170" y="84"/>
                    <a:pt x="177" y="82"/>
                    <a:pt x="181" y="79"/>
                  </a:cubicBezTo>
                  <a:cubicBezTo>
                    <a:pt x="185" y="76"/>
                    <a:pt x="187" y="72"/>
                    <a:pt x="187" y="65"/>
                  </a:cubicBezTo>
                  <a:cubicBezTo>
                    <a:pt x="187" y="24"/>
                    <a:pt x="187" y="24"/>
                    <a:pt x="187" y="24"/>
                  </a:cubicBezTo>
                  <a:lnTo>
                    <a:pt x="175" y="24"/>
                  </a:lnTo>
                  <a:close/>
                  <a:moveTo>
                    <a:pt x="129" y="50"/>
                  </a:moveTo>
                  <a:cubicBezTo>
                    <a:pt x="129" y="56"/>
                    <a:pt x="129" y="56"/>
                    <a:pt x="129" y="56"/>
                  </a:cubicBezTo>
                  <a:cubicBezTo>
                    <a:pt x="130" y="60"/>
                    <a:pt x="129" y="65"/>
                    <a:pt x="128" y="69"/>
                  </a:cubicBezTo>
                  <a:cubicBezTo>
                    <a:pt x="127" y="72"/>
                    <a:pt x="125" y="75"/>
                    <a:pt x="123" y="78"/>
                  </a:cubicBezTo>
                  <a:cubicBezTo>
                    <a:pt x="121" y="80"/>
                    <a:pt x="118" y="82"/>
                    <a:pt x="115" y="82"/>
                  </a:cubicBezTo>
                  <a:cubicBezTo>
                    <a:pt x="111" y="83"/>
                    <a:pt x="107" y="84"/>
                    <a:pt x="102" y="84"/>
                  </a:cubicBezTo>
                  <a:cubicBezTo>
                    <a:pt x="98" y="84"/>
                    <a:pt x="94" y="83"/>
                    <a:pt x="90" y="82"/>
                  </a:cubicBezTo>
                  <a:cubicBezTo>
                    <a:pt x="87" y="82"/>
                    <a:pt x="84" y="80"/>
                    <a:pt x="82" y="78"/>
                  </a:cubicBezTo>
                  <a:cubicBezTo>
                    <a:pt x="79" y="75"/>
                    <a:pt x="78" y="72"/>
                    <a:pt x="77" y="69"/>
                  </a:cubicBezTo>
                  <a:cubicBezTo>
                    <a:pt x="76" y="65"/>
                    <a:pt x="75" y="60"/>
                    <a:pt x="75" y="56"/>
                  </a:cubicBezTo>
                  <a:cubicBezTo>
                    <a:pt x="75" y="50"/>
                    <a:pt x="75" y="50"/>
                    <a:pt x="75" y="50"/>
                  </a:cubicBezTo>
                  <a:cubicBezTo>
                    <a:pt x="75" y="45"/>
                    <a:pt x="76" y="41"/>
                    <a:pt x="77" y="36"/>
                  </a:cubicBezTo>
                  <a:cubicBezTo>
                    <a:pt x="78" y="33"/>
                    <a:pt x="79" y="30"/>
                    <a:pt x="82" y="28"/>
                  </a:cubicBezTo>
                  <a:cubicBezTo>
                    <a:pt x="84" y="25"/>
                    <a:pt x="87" y="24"/>
                    <a:pt x="90" y="23"/>
                  </a:cubicBezTo>
                  <a:cubicBezTo>
                    <a:pt x="94" y="22"/>
                    <a:pt x="98" y="22"/>
                    <a:pt x="102" y="22"/>
                  </a:cubicBezTo>
                  <a:cubicBezTo>
                    <a:pt x="107" y="22"/>
                    <a:pt x="111" y="22"/>
                    <a:pt x="115" y="23"/>
                  </a:cubicBezTo>
                  <a:cubicBezTo>
                    <a:pt x="118" y="24"/>
                    <a:pt x="121" y="25"/>
                    <a:pt x="123" y="28"/>
                  </a:cubicBezTo>
                  <a:cubicBezTo>
                    <a:pt x="125" y="30"/>
                    <a:pt x="127" y="33"/>
                    <a:pt x="128" y="36"/>
                  </a:cubicBezTo>
                  <a:cubicBezTo>
                    <a:pt x="129" y="41"/>
                    <a:pt x="130" y="45"/>
                    <a:pt x="129" y="50"/>
                  </a:cubicBezTo>
                  <a:close/>
                  <a:moveTo>
                    <a:pt x="117" y="50"/>
                  </a:moveTo>
                  <a:cubicBezTo>
                    <a:pt x="118" y="46"/>
                    <a:pt x="117" y="43"/>
                    <a:pt x="117" y="40"/>
                  </a:cubicBezTo>
                  <a:cubicBezTo>
                    <a:pt x="117" y="38"/>
                    <a:pt x="116" y="36"/>
                    <a:pt x="115" y="35"/>
                  </a:cubicBezTo>
                  <a:cubicBezTo>
                    <a:pt x="113" y="33"/>
                    <a:pt x="112" y="33"/>
                    <a:pt x="110" y="32"/>
                  </a:cubicBezTo>
                  <a:cubicBezTo>
                    <a:pt x="108" y="32"/>
                    <a:pt x="105" y="32"/>
                    <a:pt x="102" y="32"/>
                  </a:cubicBezTo>
                  <a:cubicBezTo>
                    <a:pt x="100" y="32"/>
                    <a:pt x="97" y="32"/>
                    <a:pt x="95" y="32"/>
                  </a:cubicBezTo>
                  <a:cubicBezTo>
                    <a:pt x="93" y="33"/>
                    <a:pt x="91" y="33"/>
                    <a:pt x="90" y="35"/>
                  </a:cubicBezTo>
                  <a:cubicBezTo>
                    <a:pt x="89" y="36"/>
                    <a:pt x="88" y="38"/>
                    <a:pt x="88" y="40"/>
                  </a:cubicBezTo>
                  <a:cubicBezTo>
                    <a:pt x="88" y="43"/>
                    <a:pt x="87" y="46"/>
                    <a:pt x="87" y="50"/>
                  </a:cubicBezTo>
                  <a:cubicBezTo>
                    <a:pt x="87" y="56"/>
                    <a:pt x="87" y="56"/>
                    <a:pt x="87" y="56"/>
                  </a:cubicBezTo>
                  <a:cubicBezTo>
                    <a:pt x="87" y="59"/>
                    <a:pt x="88" y="62"/>
                    <a:pt x="88" y="65"/>
                  </a:cubicBezTo>
                  <a:cubicBezTo>
                    <a:pt x="88" y="67"/>
                    <a:pt x="89" y="69"/>
                    <a:pt x="90" y="71"/>
                  </a:cubicBezTo>
                  <a:cubicBezTo>
                    <a:pt x="91" y="72"/>
                    <a:pt x="93" y="73"/>
                    <a:pt x="95" y="73"/>
                  </a:cubicBezTo>
                  <a:cubicBezTo>
                    <a:pt x="97" y="74"/>
                    <a:pt x="100" y="74"/>
                    <a:pt x="102" y="74"/>
                  </a:cubicBezTo>
                  <a:cubicBezTo>
                    <a:pt x="105" y="74"/>
                    <a:pt x="108" y="74"/>
                    <a:pt x="110" y="73"/>
                  </a:cubicBezTo>
                  <a:cubicBezTo>
                    <a:pt x="112" y="73"/>
                    <a:pt x="113" y="72"/>
                    <a:pt x="115" y="71"/>
                  </a:cubicBezTo>
                  <a:cubicBezTo>
                    <a:pt x="116" y="69"/>
                    <a:pt x="117" y="67"/>
                    <a:pt x="117" y="65"/>
                  </a:cubicBezTo>
                  <a:cubicBezTo>
                    <a:pt x="117" y="62"/>
                    <a:pt x="117" y="59"/>
                    <a:pt x="117" y="56"/>
                  </a:cubicBezTo>
                  <a:lnTo>
                    <a:pt x="117" y="50"/>
                  </a:lnTo>
                  <a:close/>
                  <a:moveTo>
                    <a:pt x="69" y="24"/>
                  </a:moveTo>
                  <a:cubicBezTo>
                    <a:pt x="61" y="24"/>
                    <a:pt x="61" y="24"/>
                    <a:pt x="61" y="24"/>
                  </a:cubicBezTo>
                  <a:cubicBezTo>
                    <a:pt x="58" y="23"/>
                    <a:pt x="55" y="24"/>
                    <a:pt x="52" y="24"/>
                  </a:cubicBezTo>
                  <a:cubicBezTo>
                    <a:pt x="49" y="25"/>
                    <a:pt x="47" y="26"/>
                    <a:pt x="45" y="28"/>
                  </a:cubicBezTo>
                  <a:cubicBezTo>
                    <a:pt x="43" y="29"/>
                    <a:pt x="41" y="31"/>
                    <a:pt x="40" y="33"/>
                  </a:cubicBezTo>
                  <a:cubicBezTo>
                    <a:pt x="39" y="36"/>
                    <a:pt x="39" y="39"/>
                    <a:pt x="39" y="42"/>
                  </a:cubicBezTo>
                  <a:cubicBezTo>
                    <a:pt x="39" y="82"/>
                    <a:pt x="39" y="82"/>
                    <a:pt x="39" y="82"/>
                  </a:cubicBezTo>
                  <a:cubicBezTo>
                    <a:pt x="50" y="82"/>
                    <a:pt x="50" y="82"/>
                    <a:pt x="50" y="82"/>
                  </a:cubicBezTo>
                  <a:cubicBezTo>
                    <a:pt x="50" y="45"/>
                    <a:pt x="50" y="45"/>
                    <a:pt x="50" y="45"/>
                  </a:cubicBezTo>
                  <a:cubicBezTo>
                    <a:pt x="50" y="43"/>
                    <a:pt x="51" y="41"/>
                    <a:pt x="51" y="40"/>
                  </a:cubicBezTo>
                  <a:cubicBezTo>
                    <a:pt x="51" y="38"/>
                    <a:pt x="51" y="37"/>
                    <a:pt x="52" y="36"/>
                  </a:cubicBezTo>
                  <a:cubicBezTo>
                    <a:pt x="53" y="35"/>
                    <a:pt x="54" y="34"/>
                    <a:pt x="56" y="34"/>
                  </a:cubicBezTo>
                  <a:cubicBezTo>
                    <a:pt x="58" y="33"/>
                    <a:pt x="60" y="33"/>
                    <a:pt x="62" y="33"/>
                  </a:cubicBezTo>
                  <a:cubicBezTo>
                    <a:pt x="65" y="33"/>
                    <a:pt x="65" y="33"/>
                    <a:pt x="65" y="33"/>
                  </a:cubicBezTo>
                  <a:cubicBezTo>
                    <a:pt x="66" y="33"/>
                    <a:pt x="67" y="33"/>
                    <a:pt x="68" y="33"/>
                  </a:cubicBezTo>
                  <a:cubicBezTo>
                    <a:pt x="71" y="33"/>
                    <a:pt x="71" y="33"/>
                    <a:pt x="71" y="33"/>
                  </a:cubicBezTo>
                  <a:cubicBezTo>
                    <a:pt x="72" y="33"/>
                    <a:pt x="72" y="33"/>
                    <a:pt x="72" y="33"/>
                  </a:cubicBezTo>
                  <a:cubicBezTo>
                    <a:pt x="74" y="24"/>
                    <a:pt x="74" y="24"/>
                    <a:pt x="74" y="24"/>
                  </a:cubicBezTo>
                  <a:cubicBezTo>
                    <a:pt x="72" y="24"/>
                    <a:pt x="71" y="24"/>
                    <a:pt x="69" y="24"/>
                  </a:cubicBezTo>
                  <a:close/>
                  <a:moveTo>
                    <a:pt x="17" y="72"/>
                  </a:moveTo>
                  <a:cubicBezTo>
                    <a:pt x="15" y="72"/>
                    <a:pt x="14" y="71"/>
                    <a:pt x="14" y="70"/>
                  </a:cubicBezTo>
                  <a:cubicBezTo>
                    <a:pt x="13" y="69"/>
                    <a:pt x="12" y="68"/>
                    <a:pt x="12" y="66"/>
                  </a:cubicBezTo>
                  <a:cubicBezTo>
                    <a:pt x="12" y="64"/>
                    <a:pt x="12" y="62"/>
                    <a:pt x="12" y="60"/>
                  </a:cubicBezTo>
                  <a:cubicBezTo>
                    <a:pt x="12" y="33"/>
                    <a:pt x="12" y="33"/>
                    <a:pt x="12" y="33"/>
                  </a:cubicBezTo>
                  <a:cubicBezTo>
                    <a:pt x="31" y="33"/>
                    <a:pt x="31" y="33"/>
                    <a:pt x="31" y="33"/>
                  </a:cubicBezTo>
                  <a:cubicBezTo>
                    <a:pt x="33" y="24"/>
                    <a:pt x="33" y="24"/>
                    <a:pt x="33" y="24"/>
                  </a:cubicBezTo>
                  <a:cubicBezTo>
                    <a:pt x="12" y="24"/>
                    <a:pt x="12" y="24"/>
                    <a:pt x="12" y="24"/>
                  </a:cubicBezTo>
                  <a:cubicBezTo>
                    <a:pt x="12" y="8"/>
                    <a:pt x="12" y="8"/>
                    <a:pt x="12" y="8"/>
                  </a:cubicBezTo>
                  <a:cubicBezTo>
                    <a:pt x="0" y="10"/>
                    <a:pt x="0" y="10"/>
                    <a:pt x="0" y="10"/>
                  </a:cubicBezTo>
                  <a:cubicBezTo>
                    <a:pt x="0" y="61"/>
                    <a:pt x="0" y="61"/>
                    <a:pt x="0" y="61"/>
                  </a:cubicBezTo>
                  <a:cubicBezTo>
                    <a:pt x="0" y="64"/>
                    <a:pt x="0" y="67"/>
                    <a:pt x="1" y="71"/>
                  </a:cubicBezTo>
                  <a:cubicBezTo>
                    <a:pt x="1" y="73"/>
                    <a:pt x="2" y="76"/>
                    <a:pt x="4" y="77"/>
                  </a:cubicBezTo>
                  <a:cubicBezTo>
                    <a:pt x="6" y="79"/>
                    <a:pt x="9" y="80"/>
                    <a:pt x="11" y="81"/>
                  </a:cubicBezTo>
                  <a:cubicBezTo>
                    <a:pt x="15" y="81"/>
                    <a:pt x="18" y="82"/>
                    <a:pt x="22" y="82"/>
                  </a:cubicBezTo>
                  <a:cubicBezTo>
                    <a:pt x="30" y="82"/>
                    <a:pt x="30" y="82"/>
                    <a:pt x="30" y="82"/>
                  </a:cubicBezTo>
                  <a:cubicBezTo>
                    <a:pt x="32" y="72"/>
                    <a:pt x="32" y="72"/>
                    <a:pt x="32" y="72"/>
                  </a:cubicBezTo>
                  <a:cubicBezTo>
                    <a:pt x="22" y="72"/>
                    <a:pt x="22" y="72"/>
                    <a:pt x="22" y="72"/>
                  </a:cubicBezTo>
                  <a:cubicBezTo>
                    <a:pt x="20" y="72"/>
                    <a:pt x="18" y="72"/>
                    <a:pt x="17" y="72"/>
                  </a:cubicBezTo>
                  <a:close/>
                  <a:moveTo>
                    <a:pt x="461" y="43"/>
                  </a:moveTo>
                  <a:cubicBezTo>
                    <a:pt x="465" y="38"/>
                    <a:pt x="465" y="38"/>
                    <a:pt x="465" y="38"/>
                  </a:cubicBezTo>
                  <a:cubicBezTo>
                    <a:pt x="468" y="35"/>
                    <a:pt x="470" y="31"/>
                    <a:pt x="470" y="27"/>
                  </a:cubicBezTo>
                  <a:cubicBezTo>
                    <a:pt x="470" y="0"/>
                    <a:pt x="470" y="0"/>
                    <a:pt x="470" y="0"/>
                  </a:cubicBezTo>
                  <a:cubicBezTo>
                    <a:pt x="461" y="0"/>
                    <a:pt x="461" y="0"/>
                    <a:pt x="461" y="0"/>
                  </a:cubicBezTo>
                  <a:lnTo>
                    <a:pt x="461" y="43"/>
                  </a:lnTo>
                  <a:close/>
                  <a:moveTo>
                    <a:pt x="444" y="0"/>
                  </a:moveTo>
                  <a:cubicBezTo>
                    <a:pt x="410" y="0"/>
                    <a:pt x="410" y="0"/>
                    <a:pt x="410" y="0"/>
                  </a:cubicBezTo>
                  <a:cubicBezTo>
                    <a:pt x="400" y="9"/>
                    <a:pt x="400" y="9"/>
                    <a:pt x="400" y="9"/>
                  </a:cubicBezTo>
                  <a:cubicBezTo>
                    <a:pt x="444" y="9"/>
                    <a:pt x="444" y="9"/>
                    <a:pt x="444" y="9"/>
                  </a:cubicBezTo>
                  <a:lnTo>
                    <a:pt x="444" y="0"/>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sz="2400" dirty="0"/>
            </a:p>
          </p:txBody>
        </p:sp>
        <p:sp>
          <p:nvSpPr>
            <p:cNvPr id="13" name="Freeform 6">
              <a:extLst>
                <a:ext uri="{FF2B5EF4-FFF2-40B4-BE49-F238E27FC236}">
                  <a16:creationId xmlns:a16="http://schemas.microsoft.com/office/drawing/2014/main" id="{98126DD5-96C7-4E4C-961D-BB60B980FC71}"/>
                </a:ext>
              </a:extLst>
            </p:cNvPr>
            <p:cNvSpPr>
              <a:spLocks noEditPoints="1"/>
            </p:cNvSpPr>
            <p:nvPr/>
          </p:nvSpPr>
          <p:spPr bwMode="auto">
            <a:xfrm>
              <a:off x="6913902" y="2244725"/>
              <a:ext cx="1214438" cy="650875"/>
            </a:xfrm>
            <a:custGeom>
              <a:avLst/>
              <a:gdLst>
                <a:gd name="T0" fmla="*/ 351 w 364"/>
                <a:gd name="T1" fmla="*/ 14 h 193"/>
                <a:gd name="T2" fmla="*/ 364 w 364"/>
                <a:gd name="T3" fmla="*/ 10 h 193"/>
                <a:gd name="T4" fmla="*/ 307 w 364"/>
                <a:gd name="T5" fmla="*/ 10 h 193"/>
                <a:gd name="T6" fmla="*/ 305 w 364"/>
                <a:gd name="T7" fmla="*/ 128 h 193"/>
                <a:gd name="T8" fmla="*/ 321 w 364"/>
                <a:gd name="T9" fmla="*/ 125 h 193"/>
                <a:gd name="T10" fmla="*/ 322 w 364"/>
                <a:gd name="T11" fmla="*/ 115 h 193"/>
                <a:gd name="T12" fmla="*/ 294 w 364"/>
                <a:gd name="T13" fmla="*/ 125 h 193"/>
                <a:gd name="T14" fmla="*/ 285 w 364"/>
                <a:gd name="T15" fmla="*/ 135 h 193"/>
                <a:gd name="T16" fmla="*/ 281 w 364"/>
                <a:gd name="T17" fmla="*/ 148 h 193"/>
                <a:gd name="T18" fmla="*/ 249 w 364"/>
                <a:gd name="T19" fmla="*/ 161 h 193"/>
                <a:gd name="T20" fmla="*/ 281 w 364"/>
                <a:gd name="T21" fmla="*/ 164 h 193"/>
                <a:gd name="T22" fmla="*/ 260 w 364"/>
                <a:gd name="T23" fmla="*/ 174 h 193"/>
                <a:gd name="T24" fmla="*/ 234 w 364"/>
                <a:gd name="T25" fmla="*/ 147 h 193"/>
                <a:gd name="T26" fmla="*/ 247 w 364"/>
                <a:gd name="T27" fmla="*/ 116 h 193"/>
                <a:gd name="T28" fmla="*/ 284 w 364"/>
                <a:gd name="T29" fmla="*/ 127 h 193"/>
                <a:gd name="T30" fmla="*/ 271 w 364"/>
                <a:gd name="T31" fmla="*/ 126 h 193"/>
                <a:gd name="T32" fmla="*/ 249 w 364"/>
                <a:gd name="T33" fmla="*/ 126 h 193"/>
                <a:gd name="T34" fmla="*/ 274 w 364"/>
                <a:gd name="T35" fmla="*/ 136 h 193"/>
                <a:gd name="T36" fmla="*/ 223 w 364"/>
                <a:gd name="T37" fmla="*/ 169 h 193"/>
                <a:gd name="T38" fmla="*/ 187 w 364"/>
                <a:gd name="T39" fmla="*/ 171 h 193"/>
                <a:gd name="T40" fmla="*/ 176 w 364"/>
                <a:gd name="T41" fmla="*/ 128 h 193"/>
                <a:gd name="T42" fmla="*/ 214 w 364"/>
                <a:gd name="T43" fmla="*/ 115 h 193"/>
                <a:gd name="T44" fmla="*/ 216 w 364"/>
                <a:gd name="T45" fmla="*/ 142 h 193"/>
                <a:gd name="T46" fmla="*/ 194 w 364"/>
                <a:gd name="T47" fmla="*/ 124 h 193"/>
                <a:gd name="T48" fmla="*/ 187 w 364"/>
                <a:gd name="T49" fmla="*/ 150 h 193"/>
                <a:gd name="T50" fmla="*/ 202 w 364"/>
                <a:gd name="T51" fmla="*/ 166 h 193"/>
                <a:gd name="T52" fmla="*/ 216 w 364"/>
                <a:gd name="T53" fmla="*/ 147 h 193"/>
                <a:gd name="T54" fmla="*/ 168 w 364"/>
                <a:gd name="T55" fmla="*/ 160 h 193"/>
                <a:gd name="T56" fmla="*/ 133 w 364"/>
                <a:gd name="T57" fmla="*/ 174 h 193"/>
                <a:gd name="T58" fmla="*/ 116 w 364"/>
                <a:gd name="T59" fmla="*/ 142 h 193"/>
                <a:gd name="T60" fmla="*/ 142 w 364"/>
                <a:gd name="T61" fmla="*/ 114 h 193"/>
                <a:gd name="T62" fmla="*/ 169 w 364"/>
                <a:gd name="T63" fmla="*/ 142 h 193"/>
                <a:gd name="T64" fmla="*/ 150 w 364"/>
                <a:gd name="T65" fmla="*/ 124 h 193"/>
                <a:gd name="T66" fmla="*/ 128 w 364"/>
                <a:gd name="T67" fmla="*/ 132 h 193"/>
                <a:gd name="T68" fmla="*/ 130 w 364"/>
                <a:gd name="T69" fmla="*/ 162 h 193"/>
                <a:gd name="T70" fmla="*/ 154 w 364"/>
                <a:gd name="T71" fmla="*/ 162 h 193"/>
                <a:gd name="T72" fmla="*/ 110 w 364"/>
                <a:gd name="T73" fmla="*/ 135 h 193"/>
                <a:gd name="T74" fmla="*/ 105 w 364"/>
                <a:gd name="T75" fmla="*/ 148 h 193"/>
                <a:gd name="T76" fmla="*/ 73 w 364"/>
                <a:gd name="T77" fmla="*/ 161 h 193"/>
                <a:gd name="T78" fmla="*/ 106 w 364"/>
                <a:gd name="T79" fmla="*/ 164 h 193"/>
                <a:gd name="T80" fmla="*/ 85 w 364"/>
                <a:gd name="T81" fmla="*/ 174 h 193"/>
                <a:gd name="T82" fmla="*/ 59 w 364"/>
                <a:gd name="T83" fmla="*/ 147 h 193"/>
                <a:gd name="T84" fmla="*/ 72 w 364"/>
                <a:gd name="T85" fmla="*/ 116 h 193"/>
                <a:gd name="T86" fmla="*/ 109 w 364"/>
                <a:gd name="T87" fmla="*/ 127 h 193"/>
                <a:gd name="T88" fmla="*/ 96 w 364"/>
                <a:gd name="T89" fmla="*/ 126 h 193"/>
                <a:gd name="T90" fmla="*/ 73 w 364"/>
                <a:gd name="T91" fmla="*/ 126 h 193"/>
                <a:gd name="T92" fmla="*/ 99 w 364"/>
                <a:gd name="T93" fmla="*/ 136 h 193"/>
                <a:gd name="T94" fmla="*/ 48 w 364"/>
                <a:gd name="T95" fmla="*/ 169 h 193"/>
                <a:gd name="T96" fmla="*/ 12 w 364"/>
                <a:gd name="T97" fmla="*/ 171 h 193"/>
                <a:gd name="T98" fmla="*/ 1 w 364"/>
                <a:gd name="T99" fmla="*/ 128 h 193"/>
                <a:gd name="T100" fmla="*/ 39 w 364"/>
                <a:gd name="T101" fmla="*/ 115 h 193"/>
                <a:gd name="T102" fmla="*/ 41 w 364"/>
                <a:gd name="T103" fmla="*/ 142 h 193"/>
                <a:gd name="T104" fmla="*/ 26 w 364"/>
                <a:gd name="T105" fmla="*/ 123 h 193"/>
                <a:gd name="T106" fmla="*/ 11 w 364"/>
                <a:gd name="T107" fmla="*/ 141 h 193"/>
                <a:gd name="T108" fmla="*/ 19 w 364"/>
                <a:gd name="T109" fmla="*/ 165 h 193"/>
                <a:gd name="T110" fmla="*/ 41 w 364"/>
                <a:gd name="T111" fmla="*/ 157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64" h="193">
                  <a:moveTo>
                    <a:pt x="342" y="70"/>
                  </a:moveTo>
                  <a:cubicBezTo>
                    <a:pt x="342" y="70"/>
                    <a:pt x="342" y="70"/>
                    <a:pt x="342" y="70"/>
                  </a:cubicBezTo>
                  <a:cubicBezTo>
                    <a:pt x="342" y="14"/>
                    <a:pt x="342" y="14"/>
                    <a:pt x="342" y="14"/>
                  </a:cubicBezTo>
                  <a:cubicBezTo>
                    <a:pt x="351" y="14"/>
                    <a:pt x="351" y="14"/>
                    <a:pt x="351" y="14"/>
                  </a:cubicBezTo>
                  <a:cubicBezTo>
                    <a:pt x="351" y="60"/>
                    <a:pt x="351" y="60"/>
                    <a:pt x="351" y="60"/>
                  </a:cubicBezTo>
                  <a:lnTo>
                    <a:pt x="342" y="70"/>
                  </a:lnTo>
                  <a:close/>
                  <a:moveTo>
                    <a:pt x="307" y="10"/>
                  </a:moveTo>
                  <a:cubicBezTo>
                    <a:pt x="364" y="10"/>
                    <a:pt x="364" y="10"/>
                    <a:pt x="364" y="10"/>
                  </a:cubicBezTo>
                  <a:cubicBezTo>
                    <a:pt x="364" y="0"/>
                    <a:pt x="364" y="0"/>
                    <a:pt x="364" y="0"/>
                  </a:cubicBezTo>
                  <a:cubicBezTo>
                    <a:pt x="324" y="0"/>
                    <a:pt x="324" y="0"/>
                    <a:pt x="324" y="0"/>
                  </a:cubicBezTo>
                  <a:cubicBezTo>
                    <a:pt x="320" y="0"/>
                    <a:pt x="315" y="2"/>
                    <a:pt x="312" y="5"/>
                  </a:cubicBezTo>
                  <a:lnTo>
                    <a:pt x="307" y="10"/>
                  </a:lnTo>
                  <a:close/>
                  <a:moveTo>
                    <a:pt x="304" y="174"/>
                  </a:moveTo>
                  <a:cubicBezTo>
                    <a:pt x="304" y="136"/>
                    <a:pt x="304" y="136"/>
                    <a:pt x="304" y="136"/>
                  </a:cubicBezTo>
                  <a:cubicBezTo>
                    <a:pt x="304" y="135"/>
                    <a:pt x="304" y="133"/>
                    <a:pt x="304" y="132"/>
                  </a:cubicBezTo>
                  <a:cubicBezTo>
                    <a:pt x="304" y="130"/>
                    <a:pt x="305" y="129"/>
                    <a:pt x="305" y="128"/>
                  </a:cubicBezTo>
                  <a:cubicBezTo>
                    <a:pt x="306" y="127"/>
                    <a:pt x="308" y="126"/>
                    <a:pt x="309" y="126"/>
                  </a:cubicBezTo>
                  <a:cubicBezTo>
                    <a:pt x="311" y="125"/>
                    <a:pt x="313" y="125"/>
                    <a:pt x="315" y="125"/>
                  </a:cubicBezTo>
                  <a:cubicBezTo>
                    <a:pt x="318" y="125"/>
                    <a:pt x="318" y="125"/>
                    <a:pt x="318" y="125"/>
                  </a:cubicBezTo>
                  <a:cubicBezTo>
                    <a:pt x="319" y="125"/>
                    <a:pt x="320" y="125"/>
                    <a:pt x="321" y="125"/>
                  </a:cubicBezTo>
                  <a:cubicBezTo>
                    <a:pt x="324" y="125"/>
                    <a:pt x="324" y="125"/>
                    <a:pt x="324" y="125"/>
                  </a:cubicBezTo>
                  <a:cubicBezTo>
                    <a:pt x="325" y="125"/>
                    <a:pt x="325" y="125"/>
                    <a:pt x="325" y="125"/>
                  </a:cubicBezTo>
                  <a:cubicBezTo>
                    <a:pt x="327" y="115"/>
                    <a:pt x="327" y="115"/>
                    <a:pt x="327" y="115"/>
                  </a:cubicBezTo>
                  <a:cubicBezTo>
                    <a:pt x="326" y="115"/>
                    <a:pt x="324" y="115"/>
                    <a:pt x="322" y="115"/>
                  </a:cubicBezTo>
                  <a:cubicBezTo>
                    <a:pt x="314" y="115"/>
                    <a:pt x="314" y="115"/>
                    <a:pt x="314" y="115"/>
                  </a:cubicBezTo>
                  <a:cubicBezTo>
                    <a:pt x="311" y="115"/>
                    <a:pt x="308" y="116"/>
                    <a:pt x="305" y="116"/>
                  </a:cubicBezTo>
                  <a:cubicBezTo>
                    <a:pt x="302" y="117"/>
                    <a:pt x="300" y="118"/>
                    <a:pt x="298" y="119"/>
                  </a:cubicBezTo>
                  <a:cubicBezTo>
                    <a:pt x="296" y="121"/>
                    <a:pt x="295" y="123"/>
                    <a:pt x="294" y="125"/>
                  </a:cubicBezTo>
                  <a:cubicBezTo>
                    <a:pt x="292" y="128"/>
                    <a:pt x="292" y="131"/>
                    <a:pt x="292" y="134"/>
                  </a:cubicBezTo>
                  <a:cubicBezTo>
                    <a:pt x="292" y="173"/>
                    <a:pt x="292" y="173"/>
                    <a:pt x="292" y="173"/>
                  </a:cubicBezTo>
                  <a:lnTo>
                    <a:pt x="304" y="174"/>
                  </a:lnTo>
                  <a:close/>
                  <a:moveTo>
                    <a:pt x="285" y="135"/>
                  </a:moveTo>
                  <a:cubicBezTo>
                    <a:pt x="285" y="137"/>
                    <a:pt x="285" y="137"/>
                    <a:pt x="285" y="137"/>
                  </a:cubicBezTo>
                  <a:cubicBezTo>
                    <a:pt x="285" y="139"/>
                    <a:pt x="285" y="141"/>
                    <a:pt x="285" y="143"/>
                  </a:cubicBezTo>
                  <a:cubicBezTo>
                    <a:pt x="284" y="144"/>
                    <a:pt x="284" y="146"/>
                    <a:pt x="283" y="147"/>
                  </a:cubicBezTo>
                  <a:cubicBezTo>
                    <a:pt x="282" y="148"/>
                    <a:pt x="282" y="148"/>
                    <a:pt x="281" y="148"/>
                  </a:cubicBezTo>
                  <a:cubicBezTo>
                    <a:pt x="279" y="149"/>
                    <a:pt x="278" y="149"/>
                    <a:pt x="277" y="149"/>
                  </a:cubicBezTo>
                  <a:cubicBezTo>
                    <a:pt x="246" y="149"/>
                    <a:pt x="246" y="149"/>
                    <a:pt x="246" y="149"/>
                  </a:cubicBezTo>
                  <a:cubicBezTo>
                    <a:pt x="246" y="151"/>
                    <a:pt x="246" y="154"/>
                    <a:pt x="246" y="156"/>
                  </a:cubicBezTo>
                  <a:cubicBezTo>
                    <a:pt x="247" y="158"/>
                    <a:pt x="247" y="160"/>
                    <a:pt x="249" y="161"/>
                  </a:cubicBezTo>
                  <a:cubicBezTo>
                    <a:pt x="250" y="162"/>
                    <a:pt x="251" y="163"/>
                    <a:pt x="253" y="163"/>
                  </a:cubicBezTo>
                  <a:cubicBezTo>
                    <a:pt x="255" y="164"/>
                    <a:pt x="257" y="164"/>
                    <a:pt x="260" y="164"/>
                  </a:cubicBezTo>
                  <a:cubicBezTo>
                    <a:pt x="268" y="164"/>
                    <a:pt x="268" y="164"/>
                    <a:pt x="268" y="164"/>
                  </a:cubicBezTo>
                  <a:cubicBezTo>
                    <a:pt x="271" y="164"/>
                    <a:pt x="276" y="164"/>
                    <a:pt x="281" y="164"/>
                  </a:cubicBezTo>
                  <a:cubicBezTo>
                    <a:pt x="279" y="174"/>
                    <a:pt x="279" y="174"/>
                    <a:pt x="279" y="174"/>
                  </a:cubicBezTo>
                  <a:cubicBezTo>
                    <a:pt x="273" y="174"/>
                    <a:pt x="273" y="174"/>
                    <a:pt x="273" y="174"/>
                  </a:cubicBezTo>
                  <a:cubicBezTo>
                    <a:pt x="268" y="174"/>
                    <a:pt x="268" y="174"/>
                    <a:pt x="268" y="174"/>
                  </a:cubicBezTo>
                  <a:cubicBezTo>
                    <a:pt x="260" y="174"/>
                    <a:pt x="260" y="174"/>
                    <a:pt x="260" y="174"/>
                  </a:cubicBezTo>
                  <a:cubicBezTo>
                    <a:pt x="255" y="174"/>
                    <a:pt x="251" y="173"/>
                    <a:pt x="247" y="172"/>
                  </a:cubicBezTo>
                  <a:cubicBezTo>
                    <a:pt x="244" y="171"/>
                    <a:pt x="241" y="169"/>
                    <a:pt x="239" y="167"/>
                  </a:cubicBezTo>
                  <a:cubicBezTo>
                    <a:pt x="237" y="164"/>
                    <a:pt x="236" y="161"/>
                    <a:pt x="235" y="158"/>
                  </a:cubicBezTo>
                  <a:cubicBezTo>
                    <a:pt x="234" y="155"/>
                    <a:pt x="234" y="151"/>
                    <a:pt x="234" y="147"/>
                  </a:cubicBezTo>
                  <a:cubicBezTo>
                    <a:pt x="234" y="141"/>
                    <a:pt x="234" y="141"/>
                    <a:pt x="234" y="141"/>
                  </a:cubicBezTo>
                  <a:cubicBezTo>
                    <a:pt x="234" y="137"/>
                    <a:pt x="234" y="133"/>
                    <a:pt x="235" y="130"/>
                  </a:cubicBezTo>
                  <a:cubicBezTo>
                    <a:pt x="236" y="127"/>
                    <a:pt x="237" y="124"/>
                    <a:pt x="239" y="121"/>
                  </a:cubicBezTo>
                  <a:cubicBezTo>
                    <a:pt x="241" y="119"/>
                    <a:pt x="244" y="117"/>
                    <a:pt x="247" y="116"/>
                  </a:cubicBezTo>
                  <a:cubicBezTo>
                    <a:pt x="251" y="114"/>
                    <a:pt x="256" y="114"/>
                    <a:pt x="260" y="114"/>
                  </a:cubicBezTo>
                  <a:cubicBezTo>
                    <a:pt x="265" y="114"/>
                    <a:pt x="269" y="114"/>
                    <a:pt x="273" y="115"/>
                  </a:cubicBezTo>
                  <a:cubicBezTo>
                    <a:pt x="276" y="116"/>
                    <a:pt x="278" y="118"/>
                    <a:pt x="280" y="120"/>
                  </a:cubicBezTo>
                  <a:cubicBezTo>
                    <a:pt x="282" y="122"/>
                    <a:pt x="283" y="124"/>
                    <a:pt x="284" y="127"/>
                  </a:cubicBezTo>
                  <a:cubicBezTo>
                    <a:pt x="285" y="130"/>
                    <a:pt x="285" y="132"/>
                    <a:pt x="285" y="135"/>
                  </a:cubicBezTo>
                  <a:close/>
                  <a:moveTo>
                    <a:pt x="274" y="136"/>
                  </a:moveTo>
                  <a:cubicBezTo>
                    <a:pt x="274" y="134"/>
                    <a:pt x="274" y="132"/>
                    <a:pt x="273" y="130"/>
                  </a:cubicBezTo>
                  <a:cubicBezTo>
                    <a:pt x="273" y="128"/>
                    <a:pt x="272" y="127"/>
                    <a:pt x="271" y="126"/>
                  </a:cubicBezTo>
                  <a:cubicBezTo>
                    <a:pt x="270" y="125"/>
                    <a:pt x="268" y="124"/>
                    <a:pt x="267" y="124"/>
                  </a:cubicBezTo>
                  <a:cubicBezTo>
                    <a:pt x="265" y="123"/>
                    <a:pt x="262" y="123"/>
                    <a:pt x="260" y="123"/>
                  </a:cubicBezTo>
                  <a:cubicBezTo>
                    <a:pt x="257" y="123"/>
                    <a:pt x="255" y="123"/>
                    <a:pt x="253" y="124"/>
                  </a:cubicBezTo>
                  <a:cubicBezTo>
                    <a:pt x="251" y="124"/>
                    <a:pt x="250" y="125"/>
                    <a:pt x="249" y="126"/>
                  </a:cubicBezTo>
                  <a:cubicBezTo>
                    <a:pt x="247" y="128"/>
                    <a:pt x="247" y="129"/>
                    <a:pt x="246" y="131"/>
                  </a:cubicBezTo>
                  <a:cubicBezTo>
                    <a:pt x="246" y="134"/>
                    <a:pt x="246" y="137"/>
                    <a:pt x="246" y="140"/>
                  </a:cubicBezTo>
                  <a:cubicBezTo>
                    <a:pt x="274" y="140"/>
                    <a:pt x="274" y="140"/>
                    <a:pt x="274" y="140"/>
                  </a:cubicBezTo>
                  <a:lnTo>
                    <a:pt x="274" y="136"/>
                  </a:lnTo>
                  <a:close/>
                  <a:moveTo>
                    <a:pt x="228" y="142"/>
                  </a:moveTo>
                  <a:cubicBezTo>
                    <a:pt x="228" y="147"/>
                    <a:pt x="228" y="147"/>
                    <a:pt x="228" y="147"/>
                  </a:cubicBezTo>
                  <a:cubicBezTo>
                    <a:pt x="228" y="151"/>
                    <a:pt x="228" y="156"/>
                    <a:pt x="227" y="160"/>
                  </a:cubicBezTo>
                  <a:cubicBezTo>
                    <a:pt x="227" y="163"/>
                    <a:pt x="225" y="166"/>
                    <a:pt x="223" y="169"/>
                  </a:cubicBezTo>
                  <a:cubicBezTo>
                    <a:pt x="221" y="171"/>
                    <a:pt x="218" y="173"/>
                    <a:pt x="215" y="174"/>
                  </a:cubicBezTo>
                  <a:cubicBezTo>
                    <a:pt x="211" y="175"/>
                    <a:pt x="206" y="176"/>
                    <a:pt x="202" y="175"/>
                  </a:cubicBezTo>
                  <a:cubicBezTo>
                    <a:pt x="199" y="176"/>
                    <a:pt x="196" y="175"/>
                    <a:pt x="193" y="174"/>
                  </a:cubicBezTo>
                  <a:cubicBezTo>
                    <a:pt x="191" y="173"/>
                    <a:pt x="189" y="172"/>
                    <a:pt x="187" y="171"/>
                  </a:cubicBezTo>
                  <a:cubicBezTo>
                    <a:pt x="187" y="193"/>
                    <a:pt x="187" y="193"/>
                    <a:pt x="187" y="193"/>
                  </a:cubicBezTo>
                  <a:cubicBezTo>
                    <a:pt x="175" y="193"/>
                    <a:pt x="175" y="193"/>
                    <a:pt x="175" y="193"/>
                  </a:cubicBezTo>
                  <a:cubicBezTo>
                    <a:pt x="175" y="142"/>
                    <a:pt x="175" y="142"/>
                    <a:pt x="175" y="142"/>
                  </a:cubicBezTo>
                  <a:cubicBezTo>
                    <a:pt x="175" y="137"/>
                    <a:pt x="175" y="133"/>
                    <a:pt x="176" y="128"/>
                  </a:cubicBezTo>
                  <a:cubicBezTo>
                    <a:pt x="177" y="125"/>
                    <a:pt x="179" y="122"/>
                    <a:pt x="181" y="120"/>
                  </a:cubicBezTo>
                  <a:cubicBezTo>
                    <a:pt x="184" y="117"/>
                    <a:pt x="186" y="116"/>
                    <a:pt x="190" y="115"/>
                  </a:cubicBezTo>
                  <a:cubicBezTo>
                    <a:pt x="194" y="114"/>
                    <a:pt x="198" y="114"/>
                    <a:pt x="202" y="114"/>
                  </a:cubicBezTo>
                  <a:cubicBezTo>
                    <a:pt x="206" y="114"/>
                    <a:pt x="210" y="114"/>
                    <a:pt x="214" y="115"/>
                  </a:cubicBezTo>
                  <a:cubicBezTo>
                    <a:pt x="217" y="116"/>
                    <a:pt x="220" y="117"/>
                    <a:pt x="222" y="120"/>
                  </a:cubicBezTo>
                  <a:cubicBezTo>
                    <a:pt x="225" y="122"/>
                    <a:pt x="226" y="125"/>
                    <a:pt x="227" y="128"/>
                  </a:cubicBezTo>
                  <a:cubicBezTo>
                    <a:pt x="228" y="133"/>
                    <a:pt x="228" y="137"/>
                    <a:pt x="228" y="142"/>
                  </a:cubicBezTo>
                  <a:close/>
                  <a:moveTo>
                    <a:pt x="216" y="142"/>
                  </a:moveTo>
                  <a:cubicBezTo>
                    <a:pt x="216" y="139"/>
                    <a:pt x="216" y="135"/>
                    <a:pt x="216" y="132"/>
                  </a:cubicBezTo>
                  <a:cubicBezTo>
                    <a:pt x="216" y="130"/>
                    <a:pt x="215" y="128"/>
                    <a:pt x="214" y="127"/>
                  </a:cubicBezTo>
                  <a:cubicBezTo>
                    <a:pt x="212" y="125"/>
                    <a:pt x="211" y="124"/>
                    <a:pt x="209" y="124"/>
                  </a:cubicBezTo>
                  <a:cubicBezTo>
                    <a:pt x="204" y="123"/>
                    <a:pt x="199" y="123"/>
                    <a:pt x="194" y="124"/>
                  </a:cubicBezTo>
                  <a:cubicBezTo>
                    <a:pt x="193" y="124"/>
                    <a:pt x="191" y="125"/>
                    <a:pt x="190" y="127"/>
                  </a:cubicBezTo>
                  <a:cubicBezTo>
                    <a:pt x="188" y="128"/>
                    <a:pt x="188" y="130"/>
                    <a:pt x="187" y="132"/>
                  </a:cubicBezTo>
                  <a:cubicBezTo>
                    <a:pt x="187" y="135"/>
                    <a:pt x="187" y="138"/>
                    <a:pt x="187" y="141"/>
                  </a:cubicBezTo>
                  <a:cubicBezTo>
                    <a:pt x="187" y="150"/>
                    <a:pt x="187" y="150"/>
                    <a:pt x="187" y="150"/>
                  </a:cubicBezTo>
                  <a:cubicBezTo>
                    <a:pt x="187" y="152"/>
                    <a:pt x="187" y="155"/>
                    <a:pt x="187" y="158"/>
                  </a:cubicBezTo>
                  <a:cubicBezTo>
                    <a:pt x="188" y="159"/>
                    <a:pt x="189" y="161"/>
                    <a:pt x="190" y="162"/>
                  </a:cubicBezTo>
                  <a:cubicBezTo>
                    <a:pt x="191" y="164"/>
                    <a:pt x="193" y="165"/>
                    <a:pt x="194" y="165"/>
                  </a:cubicBezTo>
                  <a:cubicBezTo>
                    <a:pt x="197" y="165"/>
                    <a:pt x="199" y="166"/>
                    <a:pt x="202" y="166"/>
                  </a:cubicBezTo>
                  <a:cubicBezTo>
                    <a:pt x="204" y="166"/>
                    <a:pt x="207" y="166"/>
                    <a:pt x="209" y="165"/>
                  </a:cubicBezTo>
                  <a:cubicBezTo>
                    <a:pt x="211" y="165"/>
                    <a:pt x="213" y="164"/>
                    <a:pt x="214" y="162"/>
                  </a:cubicBezTo>
                  <a:cubicBezTo>
                    <a:pt x="215" y="161"/>
                    <a:pt x="216" y="159"/>
                    <a:pt x="216" y="157"/>
                  </a:cubicBezTo>
                  <a:cubicBezTo>
                    <a:pt x="216" y="153"/>
                    <a:pt x="216" y="150"/>
                    <a:pt x="216" y="147"/>
                  </a:cubicBezTo>
                  <a:lnTo>
                    <a:pt x="216" y="142"/>
                  </a:lnTo>
                  <a:close/>
                  <a:moveTo>
                    <a:pt x="169" y="142"/>
                  </a:moveTo>
                  <a:cubicBezTo>
                    <a:pt x="169" y="147"/>
                    <a:pt x="169" y="147"/>
                    <a:pt x="169" y="147"/>
                  </a:cubicBezTo>
                  <a:cubicBezTo>
                    <a:pt x="169" y="151"/>
                    <a:pt x="169" y="156"/>
                    <a:pt x="168" y="160"/>
                  </a:cubicBezTo>
                  <a:cubicBezTo>
                    <a:pt x="167" y="163"/>
                    <a:pt x="166" y="166"/>
                    <a:pt x="164" y="169"/>
                  </a:cubicBezTo>
                  <a:cubicBezTo>
                    <a:pt x="161" y="171"/>
                    <a:pt x="159" y="173"/>
                    <a:pt x="155" y="174"/>
                  </a:cubicBezTo>
                  <a:cubicBezTo>
                    <a:pt x="151" y="175"/>
                    <a:pt x="147" y="176"/>
                    <a:pt x="142" y="175"/>
                  </a:cubicBezTo>
                  <a:cubicBezTo>
                    <a:pt x="139" y="176"/>
                    <a:pt x="136" y="175"/>
                    <a:pt x="133" y="174"/>
                  </a:cubicBezTo>
                  <a:cubicBezTo>
                    <a:pt x="131" y="173"/>
                    <a:pt x="129" y="172"/>
                    <a:pt x="127" y="171"/>
                  </a:cubicBezTo>
                  <a:cubicBezTo>
                    <a:pt x="127" y="193"/>
                    <a:pt x="127" y="193"/>
                    <a:pt x="127" y="193"/>
                  </a:cubicBezTo>
                  <a:cubicBezTo>
                    <a:pt x="116" y="193"/>
                    <a:pt x="116" y="193"/>
                    <a:pt x="116" y="193"/>
                  </a:cubicBezTo>
                  <a:cubicBezTo>
                    <a:pt x="116" y="142"/>
                    <a:pt x="116" y="142"/>
                    <a:pt x="116" y="142"/>
                  </a:cubicBezTo>
                  <a:cubicBezTo>
                    <a:pt x="115" y="137"/>
                    <a:pt x="116" y="133"/>
                    <a:pt x="117" y="128"/>
                  </a:cubicBezTo>
                  <a:cubicBezTo>
                    <a:pt x="118" y="125"/>
                    <a:pt x="119" y="122"/>
                    <a:pt x="122" y="120"/>
                  </a:cubicBezTo>
                  <a:cubicBezTo>
                    <a:pt x="124" y="117"/>
                    <a:pt x="127" y="116"/>
                    <a:pt x="130" y="115"/>
                  </a:cubicBezTo>
                  <a:cubicBezTo>
                    <a:pt x="134" y="114"/>
                    <a:pt x="138" y="114"/>
                    <a:pt x="142" y="114"/>
                  </a:cubicBezTo>
                  <a:cubicBezTo>
                    <a:pt x="146" y="114"/>
                    <a:pt x="151" y="114"/>
                    <a:pt x="154" y="115"/>
                  </a:cubicBezTo>
                  <a:cubicBezTo>
                    <a:pt x="158" y="116"/>
                    <a:pt x="161" y="117"/>
                    <a:pt x="163" y="120"/>
                  </a:cubicBezTo>
                  <a:cubicBezTo>
                    <a:pt x="165" y="122"/>
                    <a:pt x="167" y="125"/>
                    <a:pt x="167" y="128"/>
                  </a:cubicBezTo>
                  <a:cubicBezTo>
                    <a:pt x="169" y="133"/>
                    <a:pt x="169" y="137"/>
                    <a:pt x="169" y="142"/>
                  </a:cubicBezTo>
                  <a:close/>
                  <a:moveTo>
                    <a:pt x="157" y="142"/>
                  </a:moveTo>
                  <a:cubicBezTo>
                    <a:pt x="157" y="139"/>
                    <a:pt x="157" y="135"/>
                    <a:pt x="156" y="132"/>
                  </a:cubicBezTo>
                  <a:cubicBezTo>
                    <a:pt x="156" y="130"/>
                    <a:pt x="155" y="128"/>
                    <a:pt x="154" y="127"/>
                  </a:cubicBezTo>
                  <a:cubicBezTo>
                    <a:pt x="153" y="125"/>
                    <a:pt x="151" y="124"/>
                    <a:pt x="150" y="124"/>
                  </a:cubicBezTo>
                  <a:cubicBezTo>
                    <a:pt x="147" y="124"/>
                    <a:pt x="145" y="123"/>
                    <a:pt x="142" y="123"/>
                  </a:cubicBezTo>
                  <a:cubicBezTo>
                    <a:pt x="140" y="123"/>
                    <a:pt x="137" y="124"/>
                    <a:pt x="135" y="124"/>
                  </a:cubicBezTo>
                  <a:cubicBezTo>
                    <a:pt x="133" y="124"/>
                    <a:pt x="131" y="125"/>
                    <a:pt x="130" y="127"/>
                  </a:cubicBezTo>
                  <a:cubicBezTo>
                    <a:pt x="129" y="128"/>
                    <a:pt x="128" y="130"/>
                    <a:pt x="128" y="132"/>
                  </a:cubicBezTo>
                  <a:cubicBezTo>
                    <a:pt x="127" y="135"/>
                    <a:pt x="127" y="138"/>
                    <a:pt x="127" y="141"/>
                  </a:cubicBezTo>
                  <a:cubicBezTo>
                    <a:pt x="127" y="150"/>
                    <a:pt x="127" y="150"/>
                    <a:pt x="127" y="150"/>
                  </a:cubicBezTo>
                  <a:cubicBezTo>
                    <a:pt x="127" y="152"/>
                    <a:pt x="127" y="155"/>
                    <a:pt x="128" y="158"/>
                  </a:cubicBezTo>
                  <a:cubicBezTo>
                    <a:pt x="128" y="159"/>
                    <a:pt x="129" y="161"/>
                    <a:pt x="130" y="162"/>
                  </a:cubicBezTo>
                  <a:cubicBezTo>
                    <a:pt x="132" y="164"/>
                    <a:pt x="133" y="165"/>
                    <a:pt x="135" y="165"/>
                  </a:cubicBezTo>
                  <a:cubicBezTo>
                    <a:pt x="137" y="165"/>
                    <a:pt x="140" y="166"/>
                    <a:pt x="142" y="166"/>
                  </a:cubicBezTo>
                  <a:cubicBezTo>
                    <a:pt x="145" y="166"/>
                    <a:pt x="147" y="165"/>
                    <a:pt x="150" y="165"/>
                  </a:cubicBezTo>
                  <a:cubicBezTo>
                    <a:pt x="152" y="165"/>
                    <a:pt x="153" y="164"/>
                    <a:pt x="154" y="162"/>
                  </a:cubicBezTo>
                  <a:cubicBezTo>
                    <a:pt x="155" y="161"/>
                    <a:pt x="156" y="159"/>
                    <a:pt x="156" y="157"/>
                  </a:cubicBezTo>
                  <a:cubicBezTo>
                    <a:pt x="157" y="153"/>
                    <a:pt x="157" y="150"/>
                    <a:pt x="157" y="147"/>
                  </a:cubicBezTo>
                  <a:lnTo>
                    <a:pt x="157" y="142"/>
                  </a:lnTo>
                  <a:close/>
                  <a:moveTo>
                    <a:pt x="110" y="135"/>
                  </a:moveTo>
                  <a:cubicBezTo>
                    <a:pt x="110" y="137"/>
                    <a:pt x="110" y="137"/>
                    <a:pt x="110" y="137"/>
                  </a:cubicBezTo>
                  <a:cubicBezTo>
                    <a:pt x="110" y="139"/>
                    <a:pt x="110" y="141"/>
                    <a:pt x="109" y="143"/>
                  </a:cubicBezTo>
                  <a:cubicBezTo>
                    <a:pt x="109" y="144"/>
                    <a:pt x="109" y="146"/>
                    <a:pt x="108" y="147"/>
                  </a:cubicBezTo>
                  <a:cubicBezTo>
                    <a:pt x="107" y="148"/>
                    <a:pt x="106" y="148"/>
                    <a:pt x="105" y="148"/>
                  </a:cubicBezTo>
                  <a:cubicBezTo>
                    <a:pt x="104" y="149"/>
                    <a:pt x="103" y="149"/>
                    <a:pt x="102" y="149"/>
                  </a:cubicBezTo>
                  <a:cubicBezTo>
                    <a:pt x="71" y="149"/>
                    <a:pt x="71" y="149"/>
                    <a:pt x="71" y="149"/>
                  </a:cubicBezTo>
                  <a:cubicBezTo>
                    <a:pt x="71" y="151"/>
                    <a:pt x="71" y="154"/>
                    <a:pt x="71" y="156"/>
                  </a:cubicBezTo>
                  <a:cubicBezTo>
                    <a:pt x="71" y="158"/>
                    <a:pt x="72" y="160"/>
                    <a:pt x="73" y="161"/>
                  </a:cubicBezTo>
                  <a:cubicBezTo>
                    <a:pt x="74" y="162"/>
                    <a:pt x="76" y="163"/>
                    <a:pt x="77" y="163"/>
                  </a:cubicBezTo>
                  <a:cubicBezTo>
                    <a:pt x="80" y="164"/>
                    <a:pt x="82" y="164"/>
                    <a:pt x="85" y="164"/>
                  </a:cubicBezTo>
                  <a:cubicBezTo>
                    <a:pt x="93" y="164"/>
                    <a:pt x="93" y="164"/>
                    <a:pt x="93" y="164"/>
                  </a:cubicBezTo>
                  <a:cubicBezTo>
                    <a:pt x="96" y="164"/>
                    <a:pt x="100" y="164"/>
                    <a:pt x="106" y="164"/>
                  </a:cubicBezTo>
                  <a:cubicBezTo>
                    <a:pt x="104" y="174"/>
                    <a:pt x="104" y="174"/>
                    <a:pt x="104" y="174"/>
                  </a:cubicBezTo>
                  <a:cubicBezTo>
                    <a:pt x="98" y="174"/>
                    <a:pt x="98" y="174"/>
                    <a:pt x="98" y="174"/>
                  </a:cubicBezTo>
                  <a:cubicBezTo>
                    <a:pt x="93" y="174"/>
                    <a:pt x="93" y="174"/>
                    <a:pt x="93" y="174"/>
                  </a:cubicBezTo>
                  <a:cubicBezTo>
                    <a:pt x="85" y="174"/>
                    <a:pt x="85" y="174"/>
                    <a:pt x="85" y="174"/>
                  </a:cubicBezTo>
                  <a:cubicBezTo>
                    <a:pt x="80" y="174"/>
                    <a:pt x="76" y="173"/>
                    <a:pt x="72" y="172"/>
                  </a:cubicBezTo>
                  <a:cubicBezTo>
                    <a:pt x="69" y="171"/>
                    <a:pt x="66" y="169"/>
                    <a:pt x="64" y="167"/>
                  </a:cubicBezTo>
                  <a:cubicBezTo>
                    <a:pt x="62" y="164"/>
                    <a:pt x="60" y="161"/>
                    <a:pt x="60" y="158"/>
                  </a:cubicBezTo>
                  <a:cubicBezTo>
                    <a:pt x="59" y="155"/>
                    <a:pt x="59" y="151"/>
                    <a:pt x="59" y="147"/>
                  </a:cubicBezTo>
                  <a:cubicBezTo>
                    <a:pt x="59" y="141"/>
                    <a:pt x="59" y="141"/>
                    <a:pt x="59" y="141"/>
                  </a:cubicBezTo>
                  <a:cubicBezTo>
                    <a:pt x="59" y="137"/>
                    <a:pt x="59" y="133"/>
                    <a:pt x="60" y="130"/>
                  </a:cubicBezTo>
                  <a:cubicBezTo>
                    <a:pt x="61" y="127"/>
                    <a:pt x="62" y="124"/>
                    <a:pt x="64" y="121"/>
                  </a:cubicBezTo>
                  <a:cubicBezTo>
                    <a:pt x="66" y="119"/>
                    <a:pt x="69" y="117"/>
                    <a:pt x="72" y="116"/>
                  </a:cubicBezTo>
                  <a:cubicBezTo>
                    <a:pt x="76" y="114"/>
                    <a:pt x="81" y="114"/>
                    <a:pt x="85" y="114"/>
                  </a:cubicBezTo>
                  <a:cubicBezTo>
                    <a:pt x="89" y="114"/>
                    <a:pt x="93" y="114"/>
                    <a:pt x="97" y="115"/>
                  </a:cubicBezTo>
                  <a:cubicBezTo>
                    <a:pt x="100" y="116"/>
                    <a:pt x="103" y="118"/>
                    <a:pt x="105" y="120"/>
                  </a:cubicBezTo>
                  <a:cubicBezTo>
                    <a:pt x="107" y="122"/>
                    <a:pt x="108" y="124"/>
                    <a:pt x="109" y="127"/>
                  </a:cubicBezTo>
                  <a:cubicBezTo>
                    <a:pt x="109" y="130"/>
                    <a:pt x="110" y="132"/>
                    <a:pt x="110" y="135"/>
                  </a:cubicBezTo>
                  <a:close/>
                  <a:moveTo>
                    <a:pt x="99" y="136"/>
                  </a:moveTo>
                  <a:cubicBezTo>
                    <a:pt x="99" y="134"/>
                    <a:pt x="98" y="132"/>
                    <a:pt x="98" y="130"/>
                  </a:cubicBezTo>
                  <a:cubicBezTo>
                    <a:pt x="98" y="128"/>
                    <a:pt x="97" y="127"/>
                    <a:pt x="96" y="126"/>
                  </a:cubicBezTo>
                  <a:cubicBezTo>
                    <a:pt x="95" y="125"/>
                    <a:pt x="93" y="124"/>
                    <a:pt x="91" y="124"/>
                  </a:cubicBezTo>
                  <a:cubicBezTo>
                    <a:pt x="89" y="123"/>
                    <a:pt x="87" y="123"/>
                    <a:pt x="85" y="123"/>
                  </a:cubicBezTo>
                  <a:cubicBezTo>
                    <a:pt x="82" y="123"/>
                    <a:pt x="80" y="123"/>
                    <a:pt x="77" y="124"/>
                  </a:cubicBezTo>
                  <a:cubicBezTo>
                    <a:pt x="76" y="124"/>
                    <a:pt x="74" y="125"/>
                    <a:pt x="73" y="126"/>
                  </a:cubicBezTo>
                  <a:cubicBezTo>
                    <a:pt x="72" y="128"/>
                    <a:pt x="71" y="129"/>
                    <a:pt x="71" y="131"/>
                  </a:cubicBezTo>
                  <a:cubicBezTo>
                    <a:pt x="71" y="134"/>
                    <a:pt x="71" y="137"/>
                    <a:pt x="71" y="140"/>
                  </a:cubicBezTo>
                  <a:cubicBezTo>
                    <a:pt x="99" y="140"/>
                    <a:pt x="99" y="140"/>
                    <a:pt x="99" y="140"/>
                  </a:cubicBezTo>
                  <a:lnTo>
                    <a:pt x="99" y="136"/>
                  </a:lnTo>
                  <a:close/>
                  <a:moveTo>
                    <a:pt x="53" y="142"/>
                  </a:moveTo>
                  <a:cubicBezTo>
                    <a:pt x="53" y="147"/>
                    <a:pt x="53" y="147"/>
                    <a:pt x="53" y="147"/>
                  </a:cubicBezTo>
                  <a:cubicBezTo>
                    <a:pt x="53" y="151"/>
                    <a:pt x="53" y="156"/>
                    <a:pt x="52" y="160"/>
                  </a:cubicBezTo>
                  <a:cubicBezTo>
                    <a:pt x="51" y="163"/>
                    <a:pt x="50" y="166"/>
                    <a:pt x="48" y="169"/>
                  </a:cubicBezTo>
                  <a:cubicBezTo>
                    <a:pt x="46" y="171"/>
                    <a:pt x="43" y="173"/>
                    <a:pt x="40" y="174"/>
                  </a:cubicBezTo>
                  <a:cubicBezTo>
                    <a:pt x="35" y="175"/>
                    <a:pt x="31" y="176"/>
                    <a:pt x="26" y="175"/>
                  </a:cubicBezTo>
                  <a:cubicBezTo>
                    <a:pt x="23" y="176"/>
                    <a:pt x="20" y="175"/>
                    <a:pt x="17" y="174"/>
                  </a:cubicBezTo>
                  <a:cubicBezTo>
                    <a:pt x="15" y="173"/>
                    <a:pt x="13" y="172"/>
                    <a:pt x="12" y="171"/>
                  </a:cubicBezTo>
                  <a:cubicBezTo>
                    <a:pt x="12" y="193"/>
                    <a:pt x="12" y="193"/>
                    <a:pt x="12" y="193"/>
                  </a:cubicBezTo>
                  <a:cubicBezTo>
                    <a:pt x="0" y="193"/>
                    <a:pt x="0" y="193"/>
                    <a:pt x="0" y="193"/>
                  </a:cubicBezTo>
                  <a:cubicBezTo>
                    <a:pt x="0" y="142"/>
                    <a:pt x="0" y="142"/>
                    <a:pt x="0" y="142"/>
                  </a:cubicBezTo>
                  <a:cubicBezTo>
                    <a:pt x="0" y="137"/>
                    <a:pt x="0" y="133"/>
                    <a:pt x="1" y="128"/>
                  </a:cubicBezTo>
                  <a:cubicBezTo>
                    <a:pt x="2" y="125"/>
                    <a:pt x="4" y="122"/>
                    <a:pt x="6" y="120"/>
                  </a:cubicBezTo>
                  <a:cubicBezTo>
                    <a:pt x="8" y="117"/>
                    <a:pt x="11" y="116"/>
                    <a:pt x="14" y="115"/>
                  </a:cubicBezTo>
                  <a:cubicBezTo>
                    <a:pt x="18" y="114"/>
                    <a:pt x="22" y="114"/>
                    <a:pt x="26" y="114"/>
                  </a:cubicBezTo>
                  <a:cubicBezTo>
                    <a:pt x="31" y="114"/>
                    <a:pt x="35" y="114"/>
                    <a:pt x="39" y="115"/>
                  </a:cubicBezTo>
                  <a:cubicBezTo>
                    <a:pt x="42" y="116"/>
                    <a:pt x="45" y="117"/>
                    <a:pt x="47" y="120"/>
                  </a:cubicBezTo>
                  <a:cubicBezTo>
                    <a:pt x="49" y="122"/>
                    <a:pt x="51" y="125"/>
                    <a:pt x="52" y="128"/>
                  </a:cubicBezTo>
                  <a:cubicBezTo>
                    <a:pt x="53" y="133"/>
                    <a:pt x="53" y="137"/>
                    <a:pt x="53" y="142"/>
                  </a:cubicBezTo>
                  <a:close/>
                  <a:moveTo>
                    <a:pt x="41" y="142"/>
                  </a:moveTo>
                  <a:cubicBezTo>
                    <a:pt x="41" y="139"/>
                    <a:pt x="41" y="135"/>
                    <a:pt x="41" y="132"/>
                  </a:cubicBezTo>
                  <a:cubicBezTo>
                    <a:pt x="40" y="130"/>
                    <a:pt x="40" y="128"/>
                    <a:pt x="38" y="127"/>
                  </a:cubicBezTo>
                  <a:cubicBezTo>
                    <a:pt x="37" y="125"/>
                    <a:pt x="36" y="124"/>
                    <a:pt x="34" y="124"/>
                  </a:cubicBezTo>
                  <a:cubicBezTo>
                    <a:pt x="31" y="124"/>
                    <a:pt x="29" y="123"/>
                    <a:pt x="26" y="123"/>
                  </a:cubicBezTo>
                  <a:cubicBezTo>
                    <a:pt x="24" y="123"/>
                    <a:pt x="21" y="124"/>
                    <a:pt x="19" y="124"/>
                  </a:cubicBezTo>
                  <a:cubicBezTo>
                    <a:pt x="17" y="124"/>
                    <a:pt x="16" y="125"/>
                    <a:pt x="14" y="127"/>
                  </a:cubicBezTo>
                  <a:cubicBezTo>
                    <a:pt x="13" y="128"/>
                    <a:pt x="12" y="130"/>
                    <a:pt x="12" y="132"/>
                  </a:cubicBezTo>
                  <a:cubicBezTo>
                    <a:pt x="12" y="135"/>
                    <a:pt x="11" y="138"/>
                    <a:pt x="11" y="141"/>
                  </a:cubicBezTo>
                  <a:cubicBezTo>
                    <a:pt x="11" y="150"/>
                    <a:pt x="11" y="150"/>
                    <a:pt x="11" y="150"/>
                  </a:cubicBezTo>
                  <a:cubicBezTo>
                    <a:pt x="11" y="152"/>
                    <a:pt x="12" y="155"/>
                    <a:pt x="12" y="158"/>
                  </a:cubicBezTo>
                  <a:cubicBezTo>
                    <a:pt x="12" y="159"/>
                    <a:pt x="13" y="161"/>
                    <a:pt x="14" y="162"/>
                  </a:cubicBezTo>
                  <a:cubicBezTo>
                    <a:pt x="16" y="164"/>
                    <a:pt x="17" y="165"/>
                    <a:pt x="19" y="165"/>
                  </a:cubicBezTo>
                  <a:cubicBezTo>
                    <a:pt x="21" y="165"/>
                    <a:pt x="24" y="166"/>
                    <a:pt x="26" y="166"/>
                  </a:cubicBezTo>
                  <a:cubicBezTo>
                    <a:pt x="29" y="166"/>
                    <a:pt x="31" y="166"/>
                    <a:pt x="34" y="165"/>
                  </a:cubicBezTo>
                  <a:cubicBezTo>
                    <a:pt x="36" y="165"/>
                    <a:pt x="37" y="164"/>
                    <a:pt x="38" y="162"/>
                  </a:cubicBezTo>
                  <a:cubicBezTo>
                    <a:pt x="40" y="161"/>
                    <a:pt x="40" y="159"/>
                    <a:pt x="41" y="157"/>
                  </a:cubicBezTo>
                  <a:cubicBezTo>
                    <a:pt x="41" y="153"/>
                    <a:pt x="41" y="150"/>
                    <a:pt x="41" y="147"/>
                  </a:cubicBezTo>
                  <a:lnTo>
                    <a:pt x="41" y="142"/>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sz="2400" dirty="0"/>
            </a:p>
          </p:txBody>
        </p:sp>
      </p:grpSp>
    </p:spTree>
    <p:extLst>
      <p:ext uri="{BB962C8B-B14F-4D97-AF65-F5344CB8AC3E}">
        <p14:creationId xmlns:p14="http://schemas.microsoft.com/office/powerpoint/2010/main" val="4010068051"/>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guide id="3" orient="horz" pos="2964">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Section Header">
    <p:spTree>
      <p:nvGrpSpPr>
        <p:cNvPr id="1" name=""/>
        <p:cNvGrpSpPr/>
        <p:nvPr/>
      </p:nvGrpSpPr>
      <p:grpSpPr>
        <a:xfrm>
          <a:off x="0" y="0"/>
          <a:ext cx="0" cy="0"/>
          <a:chOff x="0" y="0"/>
          <a:chExt cx="0" cy="0"/>
        </a:xfrm>
      </p:grpSpPr>
      <p:sp>
        <p:nvSpPr>
          <p:cNvPr id="10" name="Rectangle 3"/>
          <p:cNvSpPr/>
          <p:nvPr/>
        </p:nvSpPr>
        <p:spPr bwMode="gray">
          <a:xfrm>
            <a:off x="0" y="0"/>
            <a:ext cx="9148877" cy="6858000"/>
          </a:xfrm>
          <a:custGeom>
            <a:avLst/>
            <a:gdLst/>
            <a:ahLst/>
            <a:cxnLst/>
            <a:rect l="l" t="t" r="r" b="b"/>
            <a:pathLst>
              <a:path w="6861658" h="5143500">
                <a:moveTo>
                  <a:pt x="0" y="0"/>
                </a:moveTo>
                <a:lnTo>
                  <a:pt x="6168409" y="0"/>
                </a:lnTo>
                <a:lnTo>
                  <a:pt x="6861658" y="693249"/>
                </a:lnTo>
                <a:lnTo>
                  <a:pt x="6861658" y="5143500"/>
                </a:lnTo>
                <a:lnTo>
                  <a:pt x="0" y="5143500"/>
                </a:lnTo>
                <a:close/>
              </a:path>
            </a:pathLst>
          </a:cu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b="1" dirty="0">
              <a:solidFill>
                <a:schemeClr val="bg1"/>
              </a:solidFill>
            </a:endParaRPr>
          </a:p>
        </p:txBody>
      </p:sp>
      <p:sp>
        <p:nvSpPr>
          <p:cNvPr id="12" name="Rectangle 5"/>
          <p:cNvSpPr/>
          <p:nvPr/>
        </p:nvSpPr>
        <p:spPr bwMode="gray">
          <a:xfrm>
            <a:off x="9392717" y="1169773"/>
            <a:ext cx="2799283" cy="5688228"/>
          </a:xfrm>
          <a:custGeom>
            <a:avLst/>
            <a:gdLst/>
            <a:ahLst/>
            <a:cxnLst/>
            <a:rect l="l" t="t" r="r" b="b"/>
            <a:pathLst>
              <a:path w="2099462" h="4266171">
                <a:moveTo>
                  <a:pt x="0" y="0"/>
                </a:moveTo>
                <a:lnTo>
                  <a:pt x="4579" y="0"/>
                </a:lnTo>
                <a:lnTo>
                  <a:pt x="2099462" y="2094883"/>
                </a:lnTo>
                <a:lnTo>
                  <a:pt x="2099462" y="4266171"/>
                </a:lnTo>
                <a:lnTo>
                  <a:pt x="0" y="4266171"/>
                </a:ln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b="1" dirty="0">
              <a:solidFill>
                <a:schemeClr val="bg1"/>
              </a:solidFill>
            </a:endParaRPr>
          </a:p>
        </p:txBody>
      </p:sp>
      <p:sp>
        <p:nvSpPr>
          <p:cNvPr id="2" name="Title 1"/>
          <p:cNvSpPr>
            <a:spLocks noGrp="1"/>
          </p:cNvSpPr>
          <p:nvPr>
            <p:ph type="ctrTitle"/>
          </p:nvPr>
        </p:nvSpPr>
        <p:spPr bwMode="white">
          <a:xfrm>
            <a:off x="609599" y="2077513"/>
            <a:ext cx="7924800" cy="1217296"/>
          </a:xfrm>
        </p:spPr>
        <p:txBody>
          <a:bodyPr rIns="0" anchor="t"/>
          <a:lstStyle>
            <a:lvl1pPr>
              <a:lnSpc>
                <a:spcPct val="90000"/>
              </a:lnSpc>
              <a:defRPr sz="40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bwMode="white">
          <a:xfrm>
            <a:off x="609597" y="3488412"/>
            <a:ext cx="7924800" cy="914400"/>
          </a:xfrm>
          <a:prstGeom prst="rect">
            <a:avLst/>
          </a:prstGeom>
        </p:spPr>
        <p:txBody>
          <a:bodyPr/>
          <a:lstStyle>
            <a:lvl1pPr marL="0" indent="0" algn="l">
              <a:spcBef>
                <a:spcPts val="800"/>
              </a:spcBef>
              <a:buNone/>
              <a:defRPr sz="2400" b="0" cap="none" baseline="0">
                <a:solidFill>
                  <a:schemeClr val="bg1"/>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US" dirty="0"/>
          </a:p>
        </p:txBody>
      </p:sp>
      <p:sp>
        <p:nvSpPr>
          <p:cNvPr id="5" name="Footer Placeholder 4"/>
          <p:cNvSpPr>
            <a:spLocks noGrp="1"/>
          </p:cNvSpPr>
          <p:nvPr>
            <p:ph type="ftr" sz="quarter" idx="11"/>
          </p:nvPr>
        </p:nvSpPr>
        <p:spPr bwMode="invGray">
          <a:xfrm>
            <a:off x="1036320" y="7389571"/>
            <a:ext cx="6096000" cy="219456"/>
          </a:xfrm>
        </p:spPr>
        <p:txBody>
          <a:bodyPr/>
          <a:lstStyle>
            <a:lvl1pPr>
              <a:defRPr>
                <a:solidFill>
                  <a:schemeClr val="bg1"/>
                </a:solidFill>
              </a:defRPr>
            </a:lvl1pPr>
          </a:lstStyle>
          <a:p>
            <a:endParaRPr lang="en-US" dirty="0"/>
          </a:p>
        </p:txBody>
      </p:sp>
      <p:sp>
        <p:nvSpPr>
          <p:cNvPr id="24" name="Slide Number Placeholder 5"/>
          <p:cNvSpPr>
            <a:spLocks noGrp="1"/>
          </p:cNvSpPr>
          <p:nvPr>
            <p:ph type="sldNum" sz="quarter" idx="4"/>
          </p:nvPr>
        </p:nvSpPr>
        <p:spPr bwMode="gray">
          <a:xfrm>
            <a:off x="609600" y="7471867"/>
            <a:ext cx="426720" cy="137160"/>
          </a:xfrm>
          <a:prstGeom prst="rect">
            <a:avLst/>
          </a:prstGeom>
        </p:spPr>
        <p:txBody>
          <a:bodyPr vert="horz" lIns="0" tIns="0" rIns="0" bIns="0" rtlCol="0" anchor="ctr" anchorCtr="0"/>
          <a:lstStyle>
            <a:lvl1pPr algn="l">
              <a:defRPr sz="1333">
                <a:solidFill>
                  <a:schemeClr val="bg1"/>
                </a:solidFill>
              </a:defRPr>
            </a:lvl1pPr>
          </a:lstStyle>
          <a:p>
            <a:fld id="{01D61B7B-DFE5-410B-9267-7EB6781C46A0}" type="slidenum">
              <a:rPr lang="en-US" smtClean="0"/>
              <a:t>‹#›</a:t>
            </a:fld>
            <a:endParaRPr lang="en-US" dirty="0"/>
          </a:p>
        </p:txBody>
      </p:sp>
      <p:grpSp>
        <p:nvGrpSpPr>
          <p:cNvPr id="11" name="Group 10">
            <a:extLst>
              <a:ext uri="{FF2B5EF4-FFF2-40B4-BE49-F238E27FC236}">
                <a16:creationId xmlns:a16="http://schemas.microsoft.com/office/drawing/2014/main" id="{4E02053B-0F89-456A-BB56-9EAD4D4AE300}"/>
              </a:ext>
            </a:extLst>
          </p:cNvPr>
          <p:cNvGrpSpPr>
            <a:grpSpLocks noChangeAspect="1"/>
          </p:cNvGrpSpPr>
          <p:nvPr/>
        </p:nvGrpSpPr>
        <p:grpSpPr>
          <a:xfrm>
            <a:off x="9809632" y="360681"/>
            <a:ext cx="1914144" cy="794332"/>
            <a:chOff x="6559889" y="2244725"/>
            <a:chExt cx="1568451" cy="650875"/>
          </a:xfrm>
        </p:grpSpPr>
        <p:sp>
          <p:nvSpPr>
            <p:cNvPr id="13" name="Freeform 5">
              <a:extLst>
                <a:ext uri="{FF2B5EF4-FFF2-40B4-BE49-F238E27FC236}">
                  <a16:creationId xmlns:a16="http://schemas.microsoft.com/office/drawing/2014/main" id="{184D8C01-FA86-423B-89AD-CCDFD99D3EF5}"/>
                </a:ext>
              </a:extLst>
            </p:cNvPr>
            <p:cNvSpPr>
              <a:spLocks noEditPoints="1"/>
            </p:cNvSpPr>
            <p:nvPr/>
          </p:nvSpPr>
          <p:spPr bwMode="auto">
            <a:xfrm>
              <a:off x="6559889" y="2292350"/>
              <a:ext cx="1568450" cy="282575"/>
            </a:xfrm>
            <a:custGeom>
              <a:avLst/>
              <a:gdLst>
                <a:gd name="T0" fmla="*/ 423 w 470"/>
                <a:gd name="T1" fmla="*/ 43 h 84"/>
                <a:gd name="T2" fmla="*/ 401 w 470"/>
                <a:gd name="T3" fmla="*/ 32 h 84"/>
                <a:gd name="T4" fmla="*/ 395 w 470"/>
                <a:gd name="T5" fmla="*/ 82 h 84"/>
                <a:gd name="T6" fmla="*/ 409 w 470"/>
                <a:gd name="T7" fmla="*/ 22 h 84"/>
                <a:gd name="T8" fmla="*/ 375 w 470"/>
                <a:gd name="T9" fmla="*/ 72 h 84"/>
                <a:gd name="T10" fmla="*/ 330 w 470"/>
                <a:gd name="T11" fmla="*/ 77 h 84"/>
                <a:gd name="T12" fmla="*/ 347 w 470"/>
                <a:gd name="T13" fmla="*/ 44 h 84"/>
                <a:gd name="T14" fmla="*/ 363 w 470"/>
                <a:gd name="T15" fmla="*/ 40 h 84"/>
                <a:gd name="T16" fmla="*/ 339 w 470"/>
                <a:gd name="T17" fmla="*/ 33 h 84"/>
                <a:gd name="T18" fmla="*/ 349 w 470"/>
                <a:gd name="T19" fmla="*/ 24 h 84"/>
                <a:gd name="T20" fmla="*/ 363 w 470"/>
                <a:gd name="T21" fmla="*/ 58 h 84"/>
                <a:gd name="T22" fmla="*/ 348 w 470"/>
                <a:gd name="T23" fmla="*/ 54 h 84"/>
                <a:gd name="T24" fmla="*/ 335 w 470"/>
                <a:gd name="T25" fmla="*/ 62 h 84"/>
                <a:gd name="T26" fmla="*/ 363 w 470"/>
                <a:gd name="T27" fmla="*/ 72 h 84"/>
                <a:gd name="T28" fmla="*/ 284 w 470"/>
                <a:gd name="T29" fmla="*/ 24 h 84"/>
                <a:gd name="T30" fmla="*/ 242 w 470"/>
                <a:gd name="T31" fmla="*/ 26 h 84"/>
                <a:gd name="T32" fmla="*/ 248 w 470"/>
                <a:gd name="T33" fmla="*/ 43 h 84"/>
                <a:gd name="T34" fmla="*/ 266 w 470"/>
                <a:gd name="T35" fmla="*/ 32 h 84"/>
                <a:gd name="T36" fmla="*/ 283 w 470"/>
                <a:gd name="T37" fmla="*/ 82 h 84"/>
                <a:gd name="T38" fmla="*/ 288 w 470"/>
                <a:gd name="T39" fmla="*/ 32 h 84"/>
                <a:gd name="T40" fmla="*/ 306 w 470"/>
                <a:gd name="T41" fmla="*/ 43 h 84"/>
                <a:gd name="T42" fmla="*/ 312 w 470"/>
                <a:gd name="T43" fmla="*/ 26 h 84"/>
                <a:gd name="T44" fmla="*/ 209 w 470"/>
                <a:gd name="T45" fmla="*/ 60 h 84"/>
                <a:gd name="T46" fmla="*/ 209 w 470"/>
                <a:gd name="T47" fmla="*/ 24 h 84"/>
                <a:gd name="T48" fmla="*/ 198 w 470"/>
                <a:gd name="T49" fmla="*/ 71 h 84"/>
                <a:gd name="T50" fmla="*/ 228 w 470"/>
                <a:gd name="T51" fmla="*/ 82 h 84"/>
                <a:gd name="T52" fmla="*/ 175 w 470"/>
                <a:gd name="T53" fmla="*/ 24 h 84"/>
                <a:gd name="T54" fmla="*/ 169 w 470"/>
                <a:gd name="T55" fmla="*/ 73 h 84"/>
                <a:gd name="T56" fmla="*/ 148 w 470"/>
                <a:gd name="T57" fmla="*/ 67 h 84"/>
                <a:gd name="T58" fmla="*/ 136 w 470"/>
                <a:gd name="T59" fmla="*/ 65 h 84"/>
                <a:gd name="T60" fmla="*/ 187 w 470"/>
                <a:gd name="T61" fmla="*/ 65 h 84"/>
                <a:gd name="T62" fmla="*/ 129 w 470"/>
                <a:gd name="T63" fmla="*/ 56 h 84"/>
                <a:gd name="T64" fmla="*/ 102 w 470"/>
                <a:gd name="T65" fmla="*/ 84 h 84"/>
                <a:gd name="T66" fmla="*/ 75 w 470"/>
                <a:gd name="T67" fmla="*/ 56 h 84"/>
                <a:gd name="T68" fmla="*/ 90 w 470"/>
                <a:gd name="T69" fmla="*/ 23 h 84"/>
                <a:gd name="T70" fmla="*/ 128 w 470"/>
                <a:gd name="T71" fmla="*/ 36 h 84"/>
                <a:gd name="T72" fmla="*/ 115 w 470"/>
                <a:gd name="T73" fmla="*/ 35 h 84"/>
                <a:gd name="T74" fmla="*/ 90 w 470"/>
                <a:gd name="T75" fmla="*/ 35 h 84"/>
                <a:gd name="T76" fmla="*/ 88 w 470"/>
                <a:gd name="T77" fmla="*/ 65 h 84"/>
                <a:gd name="T78" fmla="*/ 110 w 470"/>
                <a:gd name="T79" fmla="*/ 73 h 84"/>
                <a:gd name="T80" fmla="*/ 117 w 470"/>
                <a:gd name="T81" fmla="*/ 50 h 84"/>
                <a:gd name="T82" fmla="*/ 45 w 470"/>
                <a:gd name="T83" fmla="*/ 28 h 84"/>
                <a:gd name="T84" fmla="*/ 50 w 470"/>
                <a:gd name="T85" fmla="*/ 82 h 84"/>
                <a:gd name="T86" fmla="*/ 56 w 470"/>
                <a:gd name="T87" fmla="*/ 34 h 84"/>
                <a:gd name="T88" fmla="*/ 71 w 470"/>
                <a:gd name="T89" fmla="*/ 33 h 84"/>
                <a:gd name="T90" fmla="*/ 17 w 470"/>
                <a:gd name="T91" fmla="*/ 72 h 84"/>
                <a:gd name="T92" fmla="*/ 12 w 470"/>
                <a:gd name="T93" fmla="*/ 33 h 84"/>
                <a:gd name="T94" fmla="*/ 12 w 470"/>
                <a:gd name="T95" fmla="*/ 8 h 84"/>
                <a:gd name="T96" fmla="*/ 4 w 470"/>
                <a:gd name="T97" fmla="*/ 77 h 84"/>
                <a:gd name="T98" fmla="*/ 32 w 470"/>
                <a:gd name="T99" fmla="*/ 72 h 84"/>
                <a:gd name="T100" fmla="*/ 465 w 470"/>
                <a:gd name="T101" fmla="*/ 38 h 84"/>
                <a:gd name="T102" fmla="*/ 461 w 470"/>
                <a:gd name="T103" fmla="*/ 43 h 84"/>
                <a:gd name="T104" fmla="*/ 444 w 470"/>
                <a:gd name="T105" fmla="*/ 9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70" h="84">
                  <a:moveTo>
                    <a:pt x="434" y="41"/>
                  </a:moveTo>
                  <a:cubicBezTo>
                    <a:pt x="434" y="82"/>
                    <a:pt x="434" y="82"/>
                    <a:pt x="434" y="82"/>
                  </a:cubicBezTo>
                  <a:cubicBezTo>
                    <a:pt x="423" y="82"/>
                    <a:pt x="423" y="82"/>
                    <a:pt x="423" y="82"/>
                  </a:cubicBezTo>
                  <a:cubicBezTo>
                    <a:pt x="423" y="43"/>
                    <a:pt x="423" y="43"/>
                    <a:pt x="423" y="43"/>
                  </a:cubicBezTo>
                  <a:cubicBezTo>
                    <a:pt x="423" y="41"/>
                    <a:pt x="423" y="40"/>
                    <a:pt x="422" y="38"/>
                  </a:cubicBezTo>
                  <a:cubicBezTo>
                    <a:pt x="422" y="37"/>
                    <a:pt x="421" y="36"/>
                    <a:pt x="421" y="35"/>
                  </a:cubicBezTo>
                  <a:cubicBezTo>
                    <a:pt x="419" y="34"/>
                    <a:pt x="418" y="33"/>
                    <a:pt x="416" y="32"/>
                  </a:cubicBezTo>
                  <a:cubicBezTo>
                    <a:pt x="411" y="31"/>
                    <a:pt x="406" y="31"/>
                    <a:pt x="401" y="32"/>
                  </a:cubicBezTo>
                  <a:cubicBezTo>
                    <a:pt x="399" y="33"/>
                    <a:pt x="398" y="34"/>
                    <a:pt x="397" y="35"/>
                  </a:cubicBezTo>
                  <a:cubicBezTo>
                    <a:pt x="396" y="36"/>
                    <a:pt x="395" y="37"/>
                    <a:pt x="395" y="38"/>
                  </a:cubicBezTo>
                  <a:cubicBezTo>
                    <a:pt x="395" y="40"/>
                    <a:pt x="395" y="41"/>
                    <a:pt x="395" y="43"/>
                  </a:cubicBezTo>
                  <a:cubicBezTo>
                    <a:pt x="395" y="82"/>
                    <a:pt x="395" y="82"/>
                    <a:pt x="395" y="82"/>
                  </a:cubicBezTo>
                  <a:cubicBezTo>
                    <a:pt x="383" y="82"/>
                    <a:pt x="383" y="82"/>
                    <a:pt x="383" y="82"/>
                  </a:cubicBezTo>
                  <a:cubicBezTo>
                    <a:pt x="383" y="41"/>
                    <a:pt x="383" y="41"/>
                    <a:pt x="383" y="41"/>
                  </a:cubicBezTo>
                  <a:cubicBezTo>
                    <a:pt x="383" y="34"/>
                    <a:pt x="385" y="29"/>
                    <a:pt x="389" y="26"/>
                  </a:cubicBezTo>
                  <a:cubicBezTo>
                    <a:pt x="393" y="23"/>
                    <a:pt x="400" y="22"/>
                    <a:pt x="409" y="22"/>
                  </a:cubicBezTo>
                  <a:cubicBezTo>
                    <a:pt x="417" y="22"/>
                    <a:pt x="424" y="23"/>
                    <a:pt x="428" y="26"/>
                  </a:cubicBezTo>
                  <a:cubicBezTo>
                    <a:pt x="432" y="29"/>
                    <a:pt x="434" y="34"/>
                    <a:pt x="434" y="41"/>
                  </a:cubicBezTo>
                  <a:close/>
                  <a:moveTo>
                    <a:pt x="375" y="42"/>
                  </a:moveTo>
                  <a:cubicBezTo>
                    <a:pt x="375" y="72"/>
                    <a:pt x="375" y="72"/>
                    <a:pt x="375" y="72"/>
                  </a:cubicBezTo>
                  <a:cubicBezTo>
                    <a:pt x="375" y="76"/>
                    <a:pt x="374" y="78"/>
                    <a:pt x="372" y="80"/>
                  </a:cubicBezTo>
                  <a:cubicBezTo>
                    <a:pt x="371" y="81"/>
                    <a:pt x="368" y="82"/>
                    <a:pt x="363" y="82"/>
                  </a:cubicBezTo>
                  <a:cubicBezTo>
                    <a:pt x="346" y="82"/>
                    <a:pt x="346" y="82"/>
                    <a:pt x="346" y="82"/>
                  </a:cubicBezTo>
                  <a:cubicBezTo>
                    <a:pt x="339" y="82"/>
                    <a:pt x="333" y="80"/>
                    <a:pt x="330" y="77"/>
                  </a:cubicBezTo>
                  <a:cubicBezTo>
                    <a:pt x="326" y="75"/>
                    <a:pt x="324" y="70"/>
                    <a:pt x="324" y="64"/>
                  </a:cubicBezTo>
                  <a:cubicBezTo>
                    <a:pt x="324" y="62"/>
                    <a:pt x="324" y="62"/>
                    <a:pt x="324" y="62"/>
                  </a:cubicBezTo>
                  <a:cubicBezTo>
                    <a:pt x="324" y="56"/>
                    <a:pt x="326" y="51"/>
                    <a:pt x="330" y="49"/>
                  </a:cubicBezTo>
                  <a:cubicBezTo>
                    <a:pt x="334" y="46"/>
                    <a:pt x="339" y="44"/>
                    <a:pt x="347" y="44"/>
                  </a:cubicBezTo>
                  <a:cubicBezTo>
                    <a:pt x="351" y="44"/>
                    <a:pt x="354" y="45"/>
                    <a:pt x="358" y="46"/>
                  </a:cubicBezTo>
                  <a:cubicBezTo>
                    <a:pt x="360" y="46"/>
                    <a:pt x="362" y="47"/>
                    <a:pt x="363" y="48"/>
                  </a:cubicBezTo>
                  <a:cubicBezTo>
                    <a:pt x="363" y="44"/>
                    <a:pt x="363" y="44"/>
                    <a:pt x="363" y="44"/>
                  </a:cubicBezTo>
                  <a:cubicBezTo>
                    <a:pt x="363" y="43"/>
                    <a:pt x="363" y="41"/>
                    <a:pt x="363" y="40"/>
                  </a:cubicBezTo>
                  <a:cubicBezTo>
                    <a:pt x="363" y="38"/>
                    <a:pt x="362" y="37"/>
                    <a:pt x="361" y="36"/>
                  </a:cubicBezTo>
                  <a:cubicBezTo>
                    <a:pt x="360" y="35"/>
                    <a:pt x="358" y="34"/>
                    <a:pt x="357" y="34"/>
                  </a:cubicBezTo>
                  <a:cubicBezTo>
                    <a:pt x="354" y="33"/>
                    <a:pt x="351" y="33"/>
                    <a:pt x="349" y="33"/>
                  </a:cubicBezTo>
                  <a:cubicBezTo>
                    <a:pt x="339" y="33"/>
                    <a:pt x="339" y="33"/>
                    <a:pt x="339" y="33"/>
                  </a:cubicBezTo>
                  <a:cubicBezTo>
                    <a:pt x="335" y="33"/>
                    <a:pt x="332" y="33"/>
                    <a:pt x="330" y="33"/>
                  </a:cubicBezTo>
                  <a:cubicBezTo>
                    <a:pt x="332" y="24"/>
                    <a:pt x="332" y="24"/>
                    <a:pt x="332" y="24"/>
                  </a:cubicBezTo>
                  <a:cubicBezTo>
                    <a:pt x="334" y="24"/>
                    <a:pt x="336" y="24"/>
                    <a:pt x="340" y="24"/>
                  </a:cubicBezTo>
                  <a:cubicBezTo>
                    <a:pt x="343" y="24"/>
                    <a:pt x="346" y="24"/>
                    <a:pt x="349" y="24"/>
                  </a:cubicBezTo>
                  <a:cubicBezTo>
                    <a:pt x="358" y="24"/>
                    <a:pt x="364" y="25"/>
                    <a:pt x="369" y="28"/>
                  </a:cubicBezTo>
                  <a:cubicBezTo>
                    <a:pt x="373" y="31"/>
                    <a:pt x="375" y="36"/>
                    <a:pt x="375" y="42"/>
                  </a:cubicBezTo>
                  <a:close/>
                  <a:moveTo>
                    <a:pt x="363" y="62"/>
                  </a:moveTo>
                  <a:cubicBezTo>
                    <a:pt x="363" y="61"/>
                    <a:pt x="363" y="59"/>
                    <a:pt x="363" y="58"/>
                  </a:cubicBezTo>
                  <a:cubicBezTo>
                    <a:pt x="363" y="57"/>
                    <a:pt x="362" y="56"/>
                    <a:pt x="361" y="56"/>
                  </a:cubicBezTo>
                  <a:cubicBezTo>
                    <a:pt x="360" y="55"/>
                    <a:pt x="359" y="54"/>
                    <a:pt x="357" y="54"/>
                  </a:cubicBezTo>
                  <a:cubicBezTo>
                    <a:pt x="355" y="54"/>
                    <a:pt x="353" y="54"/>
                    <a:pt x="350" y="54"/>
                  </a:cubicBezTo>
                  <a:cubicBezTo>
                    <a:pt x="348" y="54"/>
                    <a:pt x="348" y="54"/>
                    <a:pt x="348" y="54"/>
                  </a:cubicBezTo>
                  <a:cubicBezTo>
                    <a:pt x="346" y="54"/>
                    <a:pt x="344" y="54"/>
                    <a:pt x="342" y="54"/>
                  </a:cubicBezTo>
                  <a:cubicBezTo>
                    <a:pt x="340" y="54"/>
                    <a:pt x="339" y="55"/>
                    <a:pt x="338" y="56"/>
                  </a:cubicBezTo>
                  <a:cubicBezTo>
                    <a:pt x="337" y="56"/>
                    <a:pt x="336" y="57"/>
                    <a:pt x="336" y="58"/>
                  </a:cubicBezTo>
                  <a:cubicBezTo>
                    <a:pt x="335" y="59"/>
                    <a:pt x="335" y="61"/>
                    <a:pt x="335" y="62"/>
                  </a:cubicBezTo>
                  <a:cubicBezTo>
                    <a:pt x="335" y="64"/>
                    <a:pt x="335" y="64"/>
                    <a:pt x="335" y="64"/>
                  </a:cubicBezTo>
                  <a:cubicBezTo>
                    <a:pt x="335" y="67"/>
                    <a:pt x="336" y="69"/>
                    <a:pt x="338" y="70"/>
                  </a:cubicBezTo>
                  <a:cubicBezTo>
                    <a:pt x="339" y="72"/>
                    <a:pt x="342" y="72"/>
                    <a:pt x="346" y="72"/>
                  </a:cubicBezTo>
                  <a:cubicBezTo>
                    <a:pt x="363" y="72"/>
                    <a:pt x="363" y="72"/>
                    <a:pt x="363" y="72"/>
                  </a:cubicBezTo>
                  <a:lnTo>
                    <a:pt x="363" y="62"/>
                  </a:lnTo>
                  <a:close/>
                  <a:moveTo>
                    <a:pt x="312" y="26"/>
                  </a:moveTo>
                  <a:cubicBezTo>
                    <a:pt x="308" y="23"/>
                    <a:pt x="302" y="22"/>
                    <a:pt x="295" y="22"/>
                  </a:cubicBezTo>
                  <a:cubicBezTo>
                    <a:pt x="291" y="22"/>
                    <a:pt x="287" y="22"/>
                    <a:pt x="284" y="24"/>
                  </a:cubicBezTo>
                  <a:cubicBezTo>
                    <a:pt x="281" y="25"/>
                    <a:pt x="279" y="26"/>
                    <a:pt x="277" y="28"/>
                  </a:cubicBezTo>
                  <a:cubicBezTo>
                    <a:pt x="275" y="26"/>
                    <a:pt x="273" y="25"/>
                    <a:pt x="270" y="24"/>
                  </a:cubicBezTo>
                  <a:cubicBezTo>
                    <a:pt x="267" y="22"/>
                    <a:pt x="263" y="22"/>
                    <a:pt x="260" y="22"/>
                  </a:cubicBezTo>
                  <a:cubicBezTo>
                    <a:pt x="252" y="22"/>
                    <a:pt x="246" y="23"/>
                    <a:pt x="242" y="26"/>
                  </a:cubicBezTo>
                  <a:cubicBezTo>
                    <a:pt x="238" y="29"/>
                    <a:pt x="236" y="34"/>
                    <a:pt x="236" y="41"/>
                  </a:cubicBezTo>
                  <a:cubicBezTo>
                    <a:pt x="236" y="82"/>
                    <a:pt x="236" y="82"/>
                    <a:pt x="236" y="82"/>
                  </a:cubicBezTo>
                  <a:cubicBezTo>
                    <a:pt x="248" y="82"/>
                    <a:pt x="248" y="82"/>
                    <a:pt x="248" y="82"/>
                  </a:cubicBezTo>
                  <a:cubicBezTo>
                    <a:pt x="248" y="43"/>
                    <a:pt x="248" y="43"/>
                    <a:pt x="248" y="43"/>
                  </a:cubicBezTo>
                  <a:cubicBezTo>
                    <a:pt x="248" y="42"/>
                    <a:pt x="248" y="40"/>
                    <a:pt x="248" y="38"/>
                  </a:cubicBezTo>
                  <a:cubicBezTo>
                    <a:pt x="248" y="37"/>
                    <a:pt x="249" y="36"/>
                    <a:pt x="250" y="35"/>
                  </a:cubicBezTo>
                  <a:cubicBezTo>
                    <a:pt x="251" y="34"/>
                    <a:pt x="252" y="33"/>
                    <a:pt x="253" y="32"/>
                  </a:cubicBezTo>
                  <a:cubicBezTo>
                    <a:pt x="257" y="32"/>
                    <a:pt x="262" y="32"/>
                    <a:pt x="266" y="32"/>
                  </a:cubicBezTo>
                  <a:cubicBezTo>
                    <a:pt x="269" y="33"/>
                    <a:pt x="271" y="35"/>
                    <a:pt x="271" y="38"/>
                  </a:cubicBezTo>
                  <a:cubicBezTo>
                    <a:pt x="271" y="40"/>
                    <a:pt x="271" y="42"/>
                    <a:pt x="271" y="43"/>
                  </a:cubicBezTo>
                  <a:cubicBezTo>
                    <a:pt x="271" y="82"/>
                    <a:pt x="271" y="82"/>
                    <a:pt x="271" y="82"/>
                  </a:cubicBezTo>
                  <a:cubicBezTo>
                    <a:pt x="283" y="82"/>
                    <a:pt x="283" y="82"/>
                    <a:pt x="283" y="82"/>
                  </a:cubicBezTo>
                  <a:cubicBezTo>
                    <a:pt x="283" y="42"/>
                    <a:pt x="283" y="42"/>
                    <a:pt x="283" y="42"/>
                  </a:cubicBezTo>
                  <a:cubicBezTo>
                    <a:pt x="283" y="40"/>
                    <a:pt x="283" y="39"/>
                    <a:pt x="283" y="37"/>
                  </a:cubicBezTo>
                  <a:cubicBezTo>
                    <a:pt x="284" y="36"/>
                    <a:pt x="284" y="35"/>
                    <a:pt x="285" y="34"/>
                  </a:cubicBezTo>
                  <a:cubicBezTo>
                    <a:pt x="286" y="33"/>
                    <a:pt x="287" y="33"/>
                    <a:pt x="288" y="32"/>
                  </a:cubicBezTo>
                  <a:cubicBezTo>
                    <a:pt x="290" y="32"/>
                    <a:pt x="292" y="32"/>
                    <a:pt x="294" y="32"/>
                  </a:cubicBezTo>
                  <a:cubicBezTo>
                    <a:pt x="297" y="32"/>
                    <a:pt x="299" y="32"/>
                    <a:pt x="301" y="32"/>
                  </a:cubicBezTo>
                  <a:cubicBezTo>
                    <a:pt x="304" y="33"/>
                    <a:pt x="306" y="35"/>
                    <a:pt x="306" y="38"/>
                  </a:cubicBezTo>
                  <a:cubicBezTo>
                    <a:pt x="306" y="40"/>
                    <a:pt x="306" y="42"/>
                    <a:pt x="306" y="43"/>
                  </a:cubicBezTo>
                  <a:cubicBezTo>
                    <a:pt x="306" y="82"/>
                    <a:pt x="306" y="82"/>
                    <a:pt x="306" y="82"/>
                  </a:cubicBezTo>
                  <a:cubicBezTo>
                    <a:pt x="318" y="82"/>
                    <a:pt x="318" y="82"/>
                    <a:pt x="318" y="82"/>
                  </a:cubicBezTo>
                  <a:cubicBezTo>
                    <a:pt x="318" y="41"/>
                    <a:pt x="318" y="41"/>
                    <a:pt x="318" y="41"/>
                  </a:cubicBezTo>
                  <a:cubicBezTo>
                    <a:pt x="318" y="34"/>
                    <a:pt x="316" y="29"/>
                    <a:pt x="312" y="26"/>
                  </a:cubicBezTo>
                  <a:close/>
                  <a:moveTo>
                    <a:pt x="214" y="72"/>
                  </a:moveTo>
                  <a:cubicBezTo>
                    <a:pt x="213" y="72"/>
                    <a:pt x="212" y="71"/>
                    <a:pt x="211" y="70"/>
                  </a:cubicBezTo>
                  <a:cubicBezTo>
                    <a:pt x="210" y="69"/>
                    <a:pt x="210" y="68"/>
                    <a:pt x="209" y="66"/>
                  </a:cubicBezTo>
                  <a:cubicBezTo>
                    <a:pt x="209" y="64"/>
                    <a:pt x="209" y="62"/>
                    <a:pt x="209" y="60"/>
                  </a:cubicBezTo>
                  <a:cubicBezTo>
                    <a:pt x="209" y="33"/>
                    <a:pt x="209" y="33"/>
                    <a:pt x="209" y="33"/>
                  </a:cubicBezTo>
                  <a:cubicBezTo>
                    <a:pt x="228" y="33"/>
                    <a:pt x="228" y="33"/>
                    <a:pt x="228" y="33"/>
                  </a:cubicBezTo>
                  <a:cubicBezTo>
                    <a:pt x="230" y="24"/>
                    <a:pt x="230" y="24"/>
                    <a:pt x="230" y="24"/>
                  </a:cubicBezTo>
                  <a:cubicBezTo>
                    <a:pt x="209" y="24"/>
                    <a:pt x="209" y="24"/>
                    <a:pt x="209" y="24"/>
                  </a:cubicBezTo>
                  <a:cubicBezTo>
                    <a:pt x="209" y="8"/>
                    <a:pt x="209" y="8"/>
                    <a:pt x="209" y="8"/>
                  </a:cubicBezTo>
                  <a:cubicBezTo>
                    <a:pt x="197" y="10"/>
                    <a:pt x="197" y="10"/>
                    <a:pt x="197" y="10"/>
                  </a:cubicBezTo>
                  <a:cubicBezTo>
                    <a:pt x="197" y="61"/>
                    <a:pt x="197" y="61"/>
                    <a:pt x="197" y="61"/>
                  </a:cubicBezTo>
                  <a:cubicBezTo>
                    <a:pt x="197" y="64"/>
                    <a:pt x="198" y="68"/>
                    <a:pt x="198" y="71"/>
                  </a:cubicBezTo>
                  <a:cubicBezTo>
                    <a:pt x="199" y="73"/>
                    <a:pt x="200" y="76"/>
                    <a:pt x="202" y="77"/>
                  </a:cubicBezTo>
                  <a:cubicBezTo>
                    <a:pt x="204" y="79"/>
                    <a:pt x="206" y="80"/>
                    <a:pt x="209" y="81"/>
                  </a:cubicBezTo>
                  <a:cubicBezTo>
                    <a:pt x="212" y="81"/>
                    <a:pt x="216" y="82"/>
                    <a:pt x="220" y="82"/>
                  </a:cubicBezTo>
                  <a:cubicBezTo>
                    <a:pt x="228" y="82"/>
                    <a:pt x="228" y="82"/>
                    <a:pt x="228" y="82"/>
                  </a:cubicBezTo>
                  <a:cubicBezTo>
                    <a:pt x="230" y="72"/>
                    <a:pt x="230" y="72"/>
                    <a:pt x="230" y="72"/>
                  </a:cubicBezTo>
                  <a:cubicBezTo>
                    <a:pt x="219" y="72"/>
                    <a:pt x="219" y="72"/>
                    <a:pt x="219" y="72"/>
                  </a:cubicBezTo>
                  <a:cubicBezTo>
                    <a:pt x="218" y="72"/>
                    <a:pt x="216" y="72"/>
                    <a:pt x="214" y="72"/>
                  </a:cubicBezTo>
                  <a:close/>
                  <a:moveTo>
                    <a:pt x="175" y="24"/>
                  </a:moveTo>
                  <a:cubicBezTo>
                    <a:pt x="175" y="62"/>
                    <a:pt x="175" y="62"/>
                    <a:pt x="175" y="62"/>
                  </a:cubicBezTo>
                  <a:cubicBezTo>
                    <a:pt x="175" y="64"/>
                    <a:pt x="175" y="66"/>
                    <a:pt x="175" y="67"/>
                  </a:cubicBezTo>
                  <a:cubicBezTo>
                    <a:pt x="175" y="69"/>
                    <a:pt x="174" y="70"/>
                    <a:pt x="173" y="71"/>
                  </a:cubicBezTo>
                  <a:cubicBezTo>
                    <a:pt x="172" y="72"/>
                    <a:pt x="171" y="73"/>
                    <a:pt x="169" y="73"/>
                  </a:cubicBezTo>
                  <a:cubicBezTo>
                    <a:pt x="167" y="74"/>
                    <a:pt x="164" y="74"/>
                    <a:pt x="162" y="74"/>
                  </a:cubicBezTo>
                  <a:cubicBezTo>
                    <a:pt x="159" y="74"/>
                    <a:pt x="157" y="74"/>
                    <a:pt x="154" y="73"/>
                  </a:cubicBezTo>
                  <a:cubicBezTo>
                    <a:pt x="153" y="73"/>
                    <a:pt x="151" y="72"/>
                    <a:pt x="150" y="71"/>
                  </a:cubicBezTo>
                  <a:cubicBezTo>
                    <a:pt x="149" y="70"/>
                    <a:pt x="149" y="69"/>
                    <a:pt x="148" y="67"/>
                  </a:cubicBezTo>
                  <a:cubicBezTo>
                    <a:pt x="148" y="66"/>
                    <a:pt x="148" y="64"/>
                    <a:pt x="148" y="62"/>
                  </a:cubicBezTo>
                  <a:cubicBezTo>
                    <a:pt x="148" y="24"/>
                    <a:pt x="148" y="24"/>
                    <a:pt x="148" y="24"/>
                  </a:cubicBezTo>
                  <a:cubicBezTo>
                    <a:pt x="136" y="24"/>
                    <a:pt x="136" y="24"/>
                    <a:pt x="136" y="24"/>
                  </a:cubicBezTo>
                  <a:cubicBezTo>
                    <a:pt x="136" y="65"/>
                    <a:pt x="136" y="65"/>
                    <a:pt x="136" y="65"/>
                  </a:cubicBezTo>
                  <a:cubicBezTo>
                    <a:pt x="136" y="72"/>
                    <a:pt x="139" y="76"/>
                    <a:pt x="143" y="79"/>
                  </a:cubicBezTo>
                  <a:cubicBezTo>
                    <a:pt x="147" y="82"/>
                    <a:pt x="153" y="84"/>
                    <a:pt x="162" y="84"/>
                  </a:cubicBezTo>
                  <a:cubicBezTo>
                    <a:pt x="170" y="84"/>
                    <a:pt x="177" y="82"/>
                    <a:pt x="181" y="79"/>
                  </a:cubicBezTo>
                  <a:cubicBezTo>
                    <a:pt x="185" y="76"/>
                    <a:pt x="187" y="72"/>
                    <a:pt x="187" y="65"/>
                  </a:cubicBezTo>
                  <a:cubicBezTo>
                    <a:pt x="187" y="24"/>
                    <a:pt x="187" y="24"/>
                    <a:pt x="187" y="24"/>
                  </a:cubicBezTo>
                  <a:lnTo>
                    <a:pt x="175" y="24"/>
                  </a:lnTo>
                  <a:close/>
                  <a:moveTo>
                    <a:pt x="129" y="50"/>
                  </a:moveTo>
                  <a:cubicBezTo>
                    <a:pt x="129" y="56"/>
                    <a:pt x="129" y="56"/>
                    <a:pt x="129" y="56"/>
                  </a:cubicBezTo>
                  <a:cubicBezTo>
                    <a:pt x="130" y="60"/>
                    <a:pt x="129" y="65"/>
                    <a:pt x="128" y="69"/>
                  </a:cubicBezTo>
                  <a:cubicBezTo>
                    <a:pt x="127" y="72"/>
                    <a:pt x="125" y="75"/>
                    <a:pt x="123" y="78"/>
                  </a:cubicBezTo>
                  <a:cubicBezTo>
                    <a:pt x="121" y="80"/>
                    <a:pt x="118" y="82"/>
                    <a:pt x="115" y="82"/>
                  </a:cubicBezTo>
                  <a:cubicBezTo>
                    <a:pt x="111" y="83"/>
                    <a:pt x="107" y="84"/>
                    <a:pt x="102" y="84"/>
                  </a:cubicBezTo>
                  <a:cubicBezTo>
                    <a:pt x="98" y="84"/>
                    <a:pt x="94" y="83"/>
                    <a:pt x="90" y="82"/>
                  </a:cubicBezTo>
                  <a:cubicBezTo>
                    <a:pt x="87" y="82"/>
                    <a:pt x="84" y="80"/>
                    <a:pt x="82" y="78"/>
                  </a:cubicBezTo>
                  <a:cubicBezTo>
                    <a:pt x="79" y="75"/>
                    <a:pt x="78" y="72"/>
                    <a:pt x="77" y="69"/>
                  </a:cubicBezTo>
                  <a:cubicBezTo>
                    <a:pt x="76" y="65"/>
                    <a:pt x="75" y="60"/>
                    <a:pt x="75" y="56"/>
                  </a:cubicBezTo>
                  <a:cubicBezTo>
                    <a:pt x="75" y="50"/>
                    <a:pt x="75" y="50"/>
                    <a:pt x="75" y="50"/>
                  </a:cubicBezTo>
                  <a:cubicBezTo>
                    <a:pt x="75" y="45"/>
                    <a:pt x="76" y="41"/>
                    <a:pt x="77" y="36"/>
                  </a:cubicBezTo>
                  <a:cubicBezTo>
                    <a:pt x="78" y="33"/>
                    <a:pt x="79" y="30"/>
                    <a:pt x="82" y="28"/>
                  </a:cubicBezTo>
                  <a:cubicBezTo>
                    <a:pt x="84" y="25"/>
                    <a:pt x="87" y="24"/>
                    <a:pt x="90" y="23"/>
                  </a:cubicBezTo>
                  <a:cubicBezTo>
                    <a:pt x="94" y="22"/>
                    <a:pt x="98" y="22"/>
                    <a:pt x="102" y="22"/>
                  </a:cubicBezTo>
                  <a:cubicBezTo>
                    <a:pt x="107" y="22"/>
                    <a:pt x="111" y="22"/>
                    <a:pt x="115" y="23"/>
                  </a:cubicBezTo>
                  <a:cubicBezTo>
                    <a:pt x="118" y="24"/>
                    <a:pt x="121" y="25"/>
                    <a:pt x="123" y="28"/>
                  </a:cubicBezTo>
                  <a:cubicBezTo>
                    <a:pt x="125" y="30"/>
                    <a:pt x="127" y="33"/>
                    <a:pt x="128" y="36"/>
                  </a:cubicBezTo>
                  <a:cubicBezTo>
                    <a:pt x="129" y="41"/>
                    <a:pt x="130" y="45"/>
                    <a:pt x="129" y="50"/>
                  </a:cubicBezTo>
                  <a:close/>
                  <a:moveTo>
                    <a:pt x="117" y="50"/>
                  </a:moveTo>
                  <a:cubicBezTo>
                    <a:pt x="118" y="46"/>
                    <a:pt x="117" y="43"/>
                    <a:pt x="117" y="40"/>
                  </a:cubicBezTo>
                  <a:cubicBezTo>
                    <a:pt x="117" y="38"/>
                    <a:pt x="116" y="36"/>
                    <a:pt x="115" y="35"/>
                  </a:cubicBezTo>
                  <a:cubicBezTo>
                    <a:pt x="113" y="33"/>
                    <a:pt x="112" y="33"/>
                    <a:pt x="110" y="32"/>
                  </a:cubicBezTo>
                  <a:cubicBezTo>
                    <a:pt x="108" y="32"/>
                    <a:pt x="105" y="32"/>
                    <a:pt x="102" y="32"/>
                  </a:cubicBezTo>
                  <a:cubicBezTo>
                    <a:pt x="100" y="32"/>
                    <a:pt x="97" y="32"/>
                    <a:pt x="95" y="32"/>
                  </a:cubicBezTo>
                  <a:cubicBezTo>
                    <a:pt x="93" y="33"/>
                    <a:pt x="91" y="33"/>
                    <a:pt x="90" y="35"/>
                  </a:cubicBezTo>
                  <a:cubicBezTo>
                    <a:pt x="89" y="36"/>
                    <a:pt x="88" y="38"/>
                    <a:pt x="88" y="40"/>
                  </a:cubicBezTo>
                  <a:cubicBezTo>
                    <a:pt x="88" y="43"/>
                    <a:pt x="87" y="46"/>
                    <a:pt x="87" y="50"/>
                  </a:cubicBezTo>
                  <a:cubicBezTo>
                    <a:pt x="87" y="56"/>
                    <a:pt x="87" y="56"/>
                    <a:pt x="87" y="56"/>
                  </a:cubicBezTo>
                  <a:cubicBezTo>
                    <a:pt x="87" y="59"/>
                    <a:pt x="88" y="62"/>
                    <a:pt x="88" y="65"/>
                  </a:cubicBezTo>
                  <a:cubicBezTo>
                    <a:pt x="88" y="67"/>
                    <a:pt x="89" y="69"/>
                    <a:pt x="90" y="71"/>
                  </a:cubicBezTo>
                  <a:cubicBezTo>
                    <a:pt x="91" y="72"/>
                    <a:pt x="93" y="73"/>
                    <a:pt x="95" y="73"/>
                  </a:cubicBezTo>
                  <a:cubicBezTo>
                    <a:pt x="97" y="74"/>
                    <a:pt x="100" y="74"/>
                    <a:pt x="102" y="74"/>
                  </a:cubicBezTo>
                  <a:cubicBezTo>
                    <a:pt x="105" y="74"/>
                    <a:pt x="108" y="74"/>
                    <a:pt x="110" y="73"/>
                  </a:cubicBezTo>
                  <a:cubicBezTo>
                    <a:pt x="112" y="73"/>
                    <a:pt x="113" y="72"/>
                    <a:pt x="115" y="71"/>
                  </a:cubicBezTo>
                  <a:cubicBezTo>
                    <a:pt x="116" y="69"/>
                    <a:pt x="117" y="67"/>
                    <a:pt x="117" y="65"/>
                  </a:cubicBezTo>
                  <a:cubicBezTo>
                    <a:pt x="117" y="62"/>
                    <a:pt x="117" y="59"/>
                    <a:pt x="117" y="56"/>
                  </a:cubicBezTo>
                  <a:lnTo>
                    <a:pt x="117" y="50"/>
                  </a:lnTo>
                  <a:close/>
                  <a:moveTo>
                    <a:pt x="69" y="24"/>
                  </a:moveTo>
                  <a:cubicBezTo>
                    <a:pt x="61" y="24"/>
                    <a:pt x="61" y="24"/>
                    <a:pt x="61" y="24"/>
                  </a:cubicBezTo>
                  <a:cubicBezTo>
                    <a:pt x="58" y="23"/>
                    <a:pt x="55" y="24"/>
                    <a:pt x="52" y="24"/>
                  </a:cubicBezTo>
                  <a:cubicBezTo>
                    <a:pt x="49" y="25"/>
                    <a:pt x="47" y="26"/>
                    <a:pt x="45" y="28"/>
                  </a:cubicBezTo>
                  <a:cubicBezTo>
                    <a:pt x="43" y="29"/>
                    <a:pt x="41" y="31"/>
                    <a:pt x="40" y="33"/>
                  </a:cubicBezTo>
                  <a:cubicBezTo>
                    <a:pt x="39" y="36"/>
                    <a:pt x="39" y="39"/>
                    <a:pt x="39" y="42"/>
                  </a:cubicBezTo>
                  <a:cubicBezTo>
                    <a:pt x="39" y="82"/>
                    <a:pt x="39" y="82"/>
                    <a:pt x="39" y="82"/>
                  </a:cubicBezTo>
                  <a:cubicBezTo>
                    <a:pt x="50" y="82"/>
                    <a:pt x="50" y="82"/>
                    <a:pt x="50" y="82"/>
                  </a:cubicBezTo>
                  <a:cubicBezTo>
                    <a:pt x="50" y="45"/>
                    <a:pt x="50" y="45"/>
                    <a:pt x="50" y="45"/>
                  </a:cubicBezTo>
                  <a:cubicBezTo>
                    <a:pt x="50" y="43"/>
                    <a:pt x="51" y="41"/>
                    <a:pt x="51" y="40"/>
                  </a:cubicBezTo>
                  <a:cubicBezTo>
                    <a:pt x="51" y="38"/>
                    <a:pt x="51" y="37"/>
                    <a:pt x="52" y="36"/>
                  </a:cubicBezTo>
                  <a:cubicBezTo>
                    <a:pt x="53" y="35"/>
                    <a:pt x="54" y="34"/>
                    <a:pt x="56" y="34"/>
                  </a:cubicBezTo>
                  <a:cubicBezTo>
                    <a:pt x="58" y="33"/>
                    <a:pt x="60" y="33"/>
                    <a:pt x="62" y="33"/>
                  </a:cubicBezTo>
                  <a:cubicBezTo>
                    <a:pt x="65" y="33"/>
                    <a:pt x="65" y="33"/>
                    <a:pt x="65" y="33"/>
                  </a:cubicBezTo>
                  <a:cubicBezTo>
                    <a:pt x="66" y="33"/>
                    <a:pt x="67" y="33"/>
                    <a:pt x="68" y="33"/>
                  </a:cubicBezTo>
                  <a:cubicBezTo>
                    <a:pt x="71" y="33"/>
                    <a:pt x="71" y="33"/>
                    <a:pt x="71" y="33"/>
                  </a:cubicBezTo>
                  <a:cubicBezTo>
                    <a:pt x="72" y="33"/>
                    <a:pt x="72" y="33"/>
                    <a:pt x="72" y="33"/>
                  </a:cubicBezTo>
                  <a:cubicBezTo>
                    <a:pt x="74" y="24"/>
                    <a:pt x="74" y="24"/>
                    <a:pt x="74" y="24"/>
                  </a:cubicBezTo>
                  <a:cubicBezTo>
                    <a:pt x="72" y="24"/>
                    <a:pt x="71" y="24"/>
                    <a:pt x="69" y="24"/>
                  </a:cubicBezTo>
                  <a:close/>
                  <a:moveTo>
                    <a:pt x="17" y="72"/>
                  </a:moveTo>
                  <a:cubicBezTo>
                    <a:pt x="15" y="72"/>
                    <a:pt x="14" y="71"/>
                    <a:pt x="14" y="70"/>
                  </a:cubicBezTo>
                  <a:cubicBezTo>
                    <a:pt x="13" y="69"/>
                    <a:pt x="12" y="68"/>
                    <a:pt x="12" y="66"/>
                  </a:cubicBezTo>
                  <a:cubicBezTo>
                    <a:pt x="12" y="64"/>
                    <a:pt x="12" y="62"/>
                    <a:pt x="12" y="60"/>
                  </a:cubicBezTo>
                  <a:cubicBezTo>
                    <a:pt x="12" y="33"/>
                    <a:pt x="12" y="33"/>
                    <a:pt x="12" y="33"/>
                  </a:cubicBezTo>
                  <a:cubicBezTo>
                    <a:pt x="31" y="33"/>
                    <a:pt x="31" y="33"/>
                    <a:pt x="31" y="33"/>
                  </a:cubicBezTo>
                  <a:cubicBezTo>
                    <a:pt x="33" y="24"/>
                    <a:pt x="33" y="24"/>
                    <a:pt x="33" y="24"/>
                  </a:cubicBezTo>
                  <a:cubicBezTo>
                    <a:pt x="12" y="24"/>
                    <a:pt x="12" y="24"/>
                    <a:pt x="12" y="24"/>
                  </a:cubicBezTo>
                  <a:cubicBezTo>
                    <a:pt x="12" y="8"/>
                    <a:pt x="12" y="8"/>
                    <a:pt x="12" y="8"/>
                  </a:cubicBezTo>
                  <a:cubicBezTo>
                    <a:pt x="0" y="10"/>
                    <a:pt x="0" y="10"/>
                    <a:pt x="0" y="10"/>
                  </a:cubicBezTo>
                  <a:cubicBezTo>
                    <a:pt x="0" y="61"/>
                    <a:pt x="0" y="61"/>
                    <a:pt x="0" y="61"/>
                  </a:cubicBezTo>
                  <a:cubicBezTo>
                    <a:pt x="0" y="64"/>
                    <a:pt x="0" y="67"/>
                    <a:pt x="1" y="71"/>
                  </a:cubicBezTo>
                  <a:cubicBezTo>
                    <a:pt x="1" y="73"/>
                    <a:pt x="2" y="76"/>
                    <a:pt x="4" y="77"/>
                  </a:cubicBezTo>
                  <a:cubicBezTo>
                    <a:pt x="6" y="79"/>
                    <a:pt x="9" y="80"/>
                    <a:pt x="11" y="81"/>
                  </a:cubicBezTo>
                  <a:cubicBezTo>
                    <a:pt x="15" y="81"/>
                    <a:pt x="18" y="82"/>
                    <a:pt x="22" y="82"/>
                  </a:cubicBezTo>
                  <a:cubicBezTo>
                    <a:pt x="30" y="82"/>
                    <a:pt x="30" y="82"/>
                    <a:pt x="30" y="82"/>
                  </a:cubicBezTo>
                  <a:cubicBezTo>
                    <a:pt x="32" y="72"/>
                    <a:pt x="32" y="72"/>
                    <a:pt x="32" y="72"/>
                  </a:cubicBezTo>
                  <a:cubicBezTo>
                    <a:pt x="22" y="72"/>
                    <a:pt x="22" y="72"/>
                    <a:pt x="22" y="72"/>
                  </a:cubicBezTo>
                  <a:cubicBezTo>
                    <a:pt x="20" y="72"/>
                    <a:pt x="18" y="72"/>
                    <a:pt x="17" y="72"/>
                  </a:cubicBezTo>
                  <a:close/>
                  <a:moveTo>
                    <a:pt x="461" y="43"/>
                  </a:moveTo>
                  <a:cubicBezTo>
                    <a:pt x="465" y="38"/>
                    <a:pt x="465" y="38"/>
                    <a:pt x="465" y="38"/>
                  </a:cubicBezTo>
                  <a:cubicBezTo>
                    <a:pt x="468" y="35"/>
                    <a:pt x="470" y="31"/>
                    <a:pt x="470" y="27"/>
                  </a:cubicBezTo>
                  <a:cubicBezTo>
                    <a:pt x="470" y="0"/>
                    <a:pt x="470" y="0"/>
                    <a:pt x="470" y="0"/>
                  </a:cubicBezTo>
                  <a:cubicBezTo>
                    <a:pt x="461" y="0"/>
                    <a:pt x="461" y="0"/>
                    <a:pt x="461" y="0"/>
                  </a:cubicBezTo>
                  <a:lnTo>
                    <a:pt x="461" y="43"/>
                  </a:lnTo>
                  <a:close/>
                  <a:moveTo>
                    <a:pt x="444" y="0"/>
                  </a:moveTo>
                  <a:cubicBezTo>
                    <a:pt x="410" y="0"/>
                    <a:pt x="410" y="0"/>
                    <a:pt x="410" y="0"/>
                  </a:cubicBezTo>
                  <a:cubicBezTo>
                    <a:pt x="400" y="9"/>
                    <a:pt x="400" y="9"/>
                    <a:pt x="400" y="9"/>
                  </a:cubicBezTo>
                  <a:cubicBezTo>
                    <a:pt x="444" y="9"/>
                    <a:pt x="444" y="9"/>
                    <a:pt x="444" y="9"/>
                  </a:cubicBezTo>
                  <a:lnTo>
                    <a:pt x="444" y="0"/>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sz="2400" dirty="0"/>
            </a:p>
          </p:txBody>
        </p:sp>
        <p:sp>
          <p:nvSpPr>
            <p:cNvPr id="14" name="Freeform 6">
              <a:extLst>
                <a:ext uri="{FF2B5EF4-FFF2-40B4-BE49-F238E27FC236}">
                  <a16:creationId xmlns:a16="http://schemas.microsoft.com/office/drawing/2014/main" id="{09A528CB-6B5E-4A75-90FF-AC9DD05A6F45}"/>
                </a:ext>
              </a:extLst>
            </p:cNvPr>
            <p:cNvSpPr>
              <a:spLocks noEditPoints="1"/>
            </p:cNvSpPr>
            <p:nvPr/>
          </p:nvSpPr>
          <p:spPr bwMode="auto">
            <a:xfrm>
              <a:off x="6913902" y="2244725"/>
              <a:ext cx="1214438" cy="650875"/>
            </a:xfrm>
            <a:custGeom>
              <a:avLst/>
              <a:gdLst>
                <a:gd name="T0" fmla="*/ 351 w 364"/>
                <a:gd name="T1" fmla="*/ 14 h 193"/>
                <a:gd name="T2" fmla="*/ 364 w 364"/>
                <a:gd name="T3" fmla="*/ 10 h 193"/>
                <a:gd name="T4" fmla="*/ 307 w 364"/>
                <a:gd name="T5" fmla="*/ 10 h 193"/>
                <a:gd name="T6" fmla="*/ 305 w 364"/>
                <a:gd name="T7" fmla="*/ 128 h 193"/>
                <a:gd name="T8" fmla="*/ 321 w 364"/>
                <a:gd name="T9" fmla="*/ 125 h 193"/>
                <a:gd name="T10" fmla="*/ 322 w 364"/>
                <a:gd name="T11" fmla="*/ 115 h 193"/>
                <a:gd name="T12" fmla="*/ 294 w 364"/>
                <a:gd name="T13" fmla="*/ 125 h 193"/>
                <a:gd name="T14" fmla="*/ 285 w 364"/>
                <a:gd name="T15" fmla="*/ 135 h 193"/>
                <a:gd name="T16" fmla="*/ 281 w 364"/>
                <a:gd name="T17" fmla="*/ 148 h 193"/>
                <a:gd name="T18" fmla="*/ 249 w 364"/>
                <a:gd name="T19" fmla="*/ 161 h 193"/>
                <a:gd name="T20" fmla="*/ 281 w 364"/>
                <a:gd name="T21" fmla="*/ 164 h 193"/>
                <a:gd name="T22" fmla="*/ 260 w 364"/>
                <a:gd name="T23" fmla="*/ 174 h 193"/>
                <a:gd name="T24" fmla="*/ 234 w 364"/>
                <a:gd name="T25" fmla="*/ 147 h 193"/>
                <a:gd name="T26" fmla="*/ 247 w 364"/>
                <a:gd name="T27" fmla="*/ 116 h 193"/>
                <a:gd name="T28" fmla="*/ 284 w 364"/>
                <a:gd name="T29" fmla="*/ 127 h 193"/>
                <a:gd name="T30" fmla="*/ 271 w 364"/>
                <a:gd name="T31" fmla="*/ 126 h 193"/>
                <a:gd name="T32" fmla="*/ 249 w 364"/>
                <a:gd name="T33" fmla="*/ 126 h 193"/>
                <a:gd name="T34" fmla="*/ 274 w 364"/>
                <a:gd name="T35" fmla="*/ 136 h 193"/>
                <a:gd name="T36" fmla="*/ 223 w 364"/>
                <a:gd name="T37" fmla="*/ 169 h 193"/>
                <a:gd name="T38" fmla="*/ 187 w 364"/>
                <a:gd name="T39" fmla="*/ 171 h 193"/>
                <a:gd name="T40" fmla="*/ 176 w 364"/>
                <a:gd name="T41" fmla="*/ 128 h 193"/>
                <a:gd name="T42" fmla="*/ 214 w 364"/>
                <a:gd name="T43" fmla="*/ 115 h 193"/>
                <a:gd name="T44" fmla="*/ 216 w 364"/>
                <a:gd name="T45" fmla="*/ 142 h 193"/>
                <a:gd name="T46" fmla="*/ 194 w 364"/>
                <a:gd name="T47" fmla="*/ 124 h 193"/>
                <a:gd name="T48" fmla="*/ 187 w 364"/>
                <a:gd name="T49" fmla="*/ 150 h 193"/>
                <a:gd name="T50" fmla="*/ 202 w 364"/>
                <a:gd name="T51" fmla="*/ 166 h 193"/>
                <a:gd name="T52" fmla="*/ 216 w 364"/>
                <a:gd name="T53" fmla="*/ 147 h 193"/>
                <a:gd name="T54" fmla="*/ 168 w 364"/>
                <a:gd name="T55" fmla="*/ 160 h 193"/>
                <a:gd name="T56" fmla="*/ 133 w 364"/>
                <a:gd name="T57" fmla="*/ 174 h 193"/>
                <a:gd name="T58" fmla="*/ 116 w 364"/>
                <a:gd name="T59" fmla="*/ 142 h 193"/>
                <a:gd name="T60" fmla="*/ 142 w 364"/>
                <a:gd name="T61" fmla="*/ 114 h 193"/>
                <a:gd name="T62" fmla="*/ 169 w 364"/>
                <a:gd name="T63" fmla="*/ 142 h 193"/>
                <a:gd name="T64" fmla="*/ 150 w 364"/>
                <a:gd name="T65" fmla="*/ 124 h 193"/>
                <a:gd name="T66" fmla="*/ 128 w 364"/>
                <a:gd name="T67" fmla="*/ 132 h 193"/>
                <a:gd name="T68" fmla="*/ 130 w 364"/>
                <a:gd name="T69" fmla="*/ 162 h 193"/>
                <a:gd name="T70" fmla="*/ 154 w 364"/>
                <a:gd name="T71" fmla="*/ 162 h 193"/>
                <a:gd name="T72" fmla="*/ 110 w 364"/>
                <a:gd name="T73" fmla="*/ 135 h 193"/>
                <a:gd name="T74" fmla="*/ 105 w 364"/>
                <a:gd name="T75" fmla="*/ 148 h 193"/>
                <a:gd name="T76" fmla="*/ 73 w 364"/>
                <a:gd name="T77" fmla="*/ 161 h 193"/>
                <a:gd name="T78" fmla="*/ 106 w 364"/>
                <a:gd name="T79" fmla="*/ 164 h 193"/>
                <a:gd name="T80" fmla="*/ 85 w 364"/>
                <a:gd name="T81" fmla="*/ 174 h 193"/>
                <a:gd name="T82" fmla="*/ 59 w 364"/>
                <a:gd name="T83" fmla="*/ 147 h 193"/>
                <a:gd name="T84" fmla="*/ 72 w 364"/>
                <a:gd name="T85" fmla="*/ 116 h 193"/>
                <a:gd name="T86" fmla="*/ 109 w 364"/>
                <a:gd name="T87" fmla="*/ 127 h 193"/>
                <a:gd name="T88" fmla="*/ 96 w 364"/>
                <a:gd name="T89" fmla="*/ 126 h 193"/>
                <a:gd name="T90" fmla="*/ 73 w 364"/>
                <a:gd name="T91" fmla="*/ 126 h 193"/>
                <a:gd name="T92" fmla="*/ 99 w 364"/>
                <a:gd name="T93" fmla="*/ 136 h 193"/>
                <a:gd name="T94" fmla="*/ 48 w 364"/>
                <a:gd name="T95" fmla="*/ 169 h 193"/>
                <a:gd name="T96" fmla="*/ 12 w 364"/>
                <a:gd name="T97" fmla="*/ 171 h 193"/>
                <a:gd name="T98" fmla="*/ 1 w 364"/>
                <a:gd name="T99" fmla="*/ 128 h 193"/>
                <a:gd name="T100" fmla="*/ 39 w 364"/>
                <a:gd name="T101" fmla="*/ 115 h 193"/>
                <a:gd name="T102" fmla="*/ 41 w 364"/>
                <a:gd name="T103" fmla="*/ 142 h 193"/>
                <a:gd name="T104" fmla="*/ 26 w 364"/>
                <a:gd name="T105" fmla="*/ 123 h 193"/>
                <a:gd name="T106" fmla="*/ 11 w 364"/>
                <a:gd name="T107" fmla="*/ 141 h 193"/>
                <a:gd name="T108" fmla="*/ 19 w 364"/>
                <a:gd name="T109" fmla="*/ 165 h 193"/>
                <a:gd name="T110" fmla="*/ 41 w 364"/>
                <a:gd name="T111" fmla="*/ 157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64" h="193">
                  <a:moveTo>
                    <a:pt x="342" y="70"/>
                  </a:moveTo>
                  <a:cubicBezTo>
                    <a:pt x="342" y="70"/>
                    <a:pt x="342" y="70"/>
                    <a:pt x="342" y="70"/>
                  </a:cubicBezTo>
                  <a:cubicBezTo>
                    <a:pt x="342" y="14"/>
                    <a:pt x="342" y="14"/>
                    <a:pt x="342" y="14"/>
                  </a:cubicBezTo>
                  <a:cubicBezTo>
                    <a:pt x="351" y="14"/>
                    <a:pt x="351" y="14"/>
                    <a:pt x="351" y="14"/>
                  </a:cubicBezTo>
                  <a:cubicBezTo>
                    <a:pt x="351" y="60"/>
                    <a:pt x="351" y="60"/>
                    <a:pt x="351" y="60"/>
                  </a:cubicBezTo>
                  <a:lnTo>
                    <a:pt x="342" y="70"/>
                  </a:lnTo>
                  <a:close/>
                  <a:moveTo>
                    <a:pt x="307" y="10"/>
                  </a:moveTo>
                  <a:cubicBezTo>
                    <a:pt x="364" y="10"/>
                    <a:pt x="364" y="10"/>
                    <a:pt x="364" y="10"/>
                  </a:cubicBezTo>
                  <a:cubicBezTo>
                    <a:pt x="364" y="0"/>
                    <a:pt x="364" y="0"/>
                    <a:pt x="364" y="0"/>
                  </a:cubicBezTo>
                  <a:cubicBezTo>
                    <a:pt x="324" y="0"/>
                    <a:pt x="324" y="0"/>
                    <a:pt x="324" y="0"/>
                  </a:cubicBezTo>
                  <a:cubicBezTo>
                    <a:pt x="320" y="0"/>
                    <a:pt x="315" y="2"/>
                    <a:pt x="312" y="5"/>
                  </a:cubicBezTo>
                  <a:lnTo>
                    <a:pt x="307" y="10"/>
                  </a:lnTo>
                  <a:close/>
                  <a:moveTo>
                    <a:pt x="304" y="174"/>
                  </a:moveTo>
                  <a:cubicBezTo>
                    <a:pt x="304" y="136"/>
                    <a:pt x="304" y="136"/>
                    <a:pt x="304" y="136"/>
                  </a:cubicBezTo>
                  <a:cubicBezTo>
                    <a:pt x="304" y="135"/>
                    <a:pt x="304" y="133"/>
                    <a:pt x="304" y="132"/>
                  </a:cubicBezTo>
                  <a:cubicBezTo>
                    <a:pt x="304" y="130"/>
                    <a:pt x="305" y="129"/>
                    <a:pt x="305" y="128"/>
                  </a:cubicBezTo>
                  <a:cubicBezTo>
                    <a:pt x="306" y="127"/>
                    <a:pt x="308" y="126"/>
                    <a:pt x="309" y="126"/>
                  </a:cubicBezTo>
                  <a:cubicBezTo>
                    <a:pt x="311" y="125"/>
                    <a:pt x="313" y="125"/>
                    <a:pt x="315" y="125"/>
                  </a:cubicBezTo>
                  <a:cubicBezTo>
                    <a:pt x="318" y="125"/>
                    <a:pt x="318" y="125"/>
                    <a:pt x="318" y="125"/>
                  </a:cubicBezTo>
                  <a:cubicBezTo>
                    <a:pt x="319" y="125"/>
                    <a:pt x="320" y="125"/>
                    <a:pt x="321" y="125"/>
                  </a:cubicBezTo>
                  <a:cubicBezTo>
                    <a:pt x="324" y="125"/>
                    <a:pt x="324" y="125"/>
                    <a:pt x="324" y="125"/>
                  </a:cubicBezTo>
                  <a:cubicBezTo>
                    <a:pt x="325" y="125"/>
                    <a:pt x="325" y="125"/>
                    <a:pt x="325" y="125"/>
                  </a:cubicBezTo>
                  <a:cubicBezTo>
                    <a:pt x="327" y="115"/>
                    <a:pt x="327" y="115"/>
                    <a:pt x="327" y="115"/>
                  </a:cubicBezTo>
                  <a:cubicBezTo>
                    <a:pt x="326" y="115"/>
                    <a:pt x="324" y="115"/>
                    <a:pt x="322" y="115"/>
                  </a:cubicBezTo>
                  <a:cubicBezTo>
                    <a:pt x="314" y="115"/>
                    <a:pt x="314" y="115"/>
                    <a:pt x="314" y="115"/>
                  </a:cubicBezTo>
                  <a:cubicBezTo>
                    <a:pt x="311" y="115"/>
                    <a:pt x="308" y="116"/>
                    <a:pt x="305" y="116"/>
                  </a:cubicBezTo>
                  <a:cubicBezTo>
                    <a:pt x="302" y="117"/>
                    <a:pt x="300" y="118"/>
                    <a:pt x="298" y="119"/>
                  </a:cubicBezTo>
                  <a:cubicBezTo>
                    <a:pt x="296" y="121"/>
                    <a:pt x="295" y="123"/>
                    <a:pt x="294" y="125"/>
                  </a:cubicBezTo>
                  <a:cubicBezTo>
                    <a:pt x="292" y="128"/>
                    <a:pt x="292" y="131"/>
                    <a:pt x="292" y="134"/>
                  </a:cubicBezTo>
                  <a:cubicBezTo>
                    <a:pt x="292" y="173"/>
                    <a:pt x="292" y="173"/>
                    <a:pt x="292" y="173"/>
                  </a:cubicBezTo>
                  <a:lnTo>
                    <a:pt x="304" y="174"/>
                  </a:lnTo>
                  <a:close/>
                  <a:moveTo>
                    <a:pt x="285" y="135"/>
                  </a:moveTo>
                  <a:cubicBezTo>
                    <a:pt x="285" y="137"/>
                    <a:pt x="285" y="137"/>
                    <a:pt x="285" y="137"/>
                  </a:cubicBezTo>
                  <a:cubicBezTo>
                    <a:pt x="285" y="139"/>
                    <a:pt x="285" y="141"/>
                    <a:pt x="285" y="143"/>
                  </a:cubicBezTo>
                  <a:cubicBezTo>
                    <a:pt x="284" y="144"/>
                    <a:pt x="284" y="146"/>
                    <a:pt x="283" y="147"/>
                  </a:cubicBezTo>
                  <a:cubicBezTo>
                    <a:pt x="282" y="148"/>
                    <a:pt x="282" y="148"/>
                    <a:pt x="281" y="148"/>
                  </a:cubicBezTo>
                  <a:cubicBezTo>
                    <a:pt x="279" y="149"/>
                    <a:pt x="278" y="149"/>
                    <a:pt x="277" y="149"/>
                  </a:cubicBezTo>
                  <a:cubicBezTo>
                    <a:pt x="246" y="149"/>
                    <a:pt x="246" y="149"/>
                    <a:pt x="246" y="149"/>
                  </a:cubicBezTo>
                  <a:cubicBezTo>
                    <a:pt x="246" y="151"/>
                    <a:pt x="246" y="154"/>
                    <a:pt x="246" y="156"/>
                  </a:cubicBezTo>
                  <a:cubicBezTo>
                    <a:pt x="247" y="158"/>
                    <a:pt x="247" y="160"/>
                    <a:pt x="249" y="161"/>
                  </a:cubicBezTo>
                  <a:cubicBezTo>
                    <a:pt x="250" y="162"/>
                    <a:pt x="251" y="163"/>
                    <a:pt x="253" y="163"/>
                  </a:cubicBezTo>
                  <a:cubicBezTo>
                    <a:pt x="255" y="164"/>
                    <a:pt x="257" y="164"/>
                    <a:pt x="260" y="164"/>
                  </a:cubicBezTo>
                  <a:cubicBezTo>
                    <a:pt x="268" y="164"/>
                    <a:pt x="268" y="164"/>
                    <a:pt x="268" y="164"/>
                  </a:cubicBezTo>
                  <a:cubicBezTo>
                    <a:pt x="271" y="164"/>
                    <a:pt x="276" y="164"/>
                    <a:pt x="281" y="164"/>
                  </a:cubicBezTo>
                  <a:cubicBezTo>
                    <a:pt x="279" y="174"/>
                    <a:pt x="279" y="174"/>
                    <a:pt x="279" y="174"/>
                  </a:cubicBezTo>
                  <a:cubicBezTo>
                    <a:pt x="273" y="174"/>
                    <a:pt x="273" y="174"/>
                    <a:pt x="273" y="174"/>
                  </a:cubicBezTo>
                  <a:cubicBezTo>
                    <a:pt x="268" y="174"/>
                    <a:pt x="268" y="174"/>
                    <a:pt x="268" y="174"/>
                  </a:cubicBezTo>
                  <a:cubicBezTo>
                    <a:pt x="260" y="174"/>
                    <a:pt x="260" y="174"/>
                    <a:pt x="260" y="174"/>
                  </a:cubicBezTo>
                  <a:cubicBezTo>
                    <a:pt x="255" y="174"/>
                    <a:pt x="251" y="173"/>
                    <a:pt x="247" y="172"/>
                  </a:cubicBezTo>
                  <a:cubicBezTo>
                    <a:pt x="244" y="171"/>
                    <a:pt x="241" y="169"/>
                    <a:pt x="239" y="167"/>
                  </a:cubicBezTo>
                  <a:cubicBezTo>
                    <a:pt x="237" y="164"/>
                    <a:pt x="236" y="161"/>
                    <a:pt x="235" y="158"/>
                  </a:cubicBezTo>
                  <a:cubicBezTo>
                    <a:pt x="234" y="155"/>
                    <a:pt x="234" y="151"/>
                    <a:pt x="234" y="147"/>
                  </a:cubicBezTo>
                  <a:cubicBezTo>
                    <a:pt x="234" y="141"/>
                    <a:pt x="234" y="141"/>
                    <a:pt x="234" y="141"/>
                  </a:cubicBezTo>
                  <a:cubicBezTo>
                    <a:pt x="234" y="137"/>
                    <a:pt x="234" y="133"/>
                    <a:pt x="235" y="130"/>
                  </a:cubicBezTo>
                  <a:cubicBezTo>
                    <a:pt x="236" y="127"/>
                    <a:pt x="237" y="124"/>
                    <a:pt x="239" y="121"/>
                  </a:cubicBezTo>
                  <a:cubicBezTo>
                    <a:pt x="241" y="119"/>
                    <a:pt x="244" y="117"/>
                    <a:pt x="247" y="116"/>
                  </a:cubicBezTo>
                  <a:cubicBezTo>
                    <a:pt x="251" y="114"/>
                    <a:pt x="256" y="114"/>
                    <a:pt x="260" y="114"/>
                  </a:cubicBezTo>
                  <a:cubicBezTo>
                    <a:pt x="265" y="114"/>
                    <a:pt x="269" y="114"/>
                    <a:pt x="273" y="115"/>
                  </a:cubicBezTo>
                  <a:cubicBezTo>
                    <a:pt x="276" y="116"/>
                    <a:pt x="278" y="118"/>
                    <a:pt x="280" y="120"/>
                  </a:cubicBezTo>
                  <a:cubicBezTo>
                    <a:pt x="282" y="122"/>
                    <a:pt x="283" y="124"/>
                    <a:pt x="284" y="127"/>
                  </a:cubicBezTo>
                  <a:cubicBezTo>
                    <a:pt x="285" y="130"/>
                    <a:pt x="285" y="132"/>
                    <a:pt x="285" y="135"/>
                  </a:cubicBezTo>
                  <a:close/>
                  <a:moveTo>
                    <a:pt x="274" y="136"/>
                  </a:moveTo>
                  <a:cubicBezTo>
                    <a:pt x="274" y="134"/>
                    <a:pt x="274" y="132"/>
                    <a:pt x="273" y="130"/>
                  </a:cubicBezTo>
                  <a:cubicBezTo>
                    <a:pt x="273" y="128"/>
                    <a:pt x="272" y="127"/>
                    <a:pt x="271" y="126"/>
                  </a:cubicBezTo>
                  <a:cubicBezTo>
                    <a:pt x="270" y="125"/>
                    <a:pt x="268" y="124"/>
                    <a:pt x="267" y="124"/>
                  </a:cubicBezTo>
                  <a:cubicBezTo>
                    <a:pt x="265" y="123"/>
                    <a:pt x="262" y="123"/>
                    <a:pt x="260" y="123"/>
                  </a:cubicBezTo>
                  <a:cubicBezTo>
                    <a:pt x="257" y="123"/>
                    <a:pt x="255" y="123"/>
                    <a:pt x="253" y="124"/>
                  </a:cubicBezTo>
                  <a:cubicBezTo>
                    <a:pt x="251" y="124"/>
                    <a:pt x="250" y="125"/>
                    <a:pt x="249" y="126"/>
                  </a:cubicBezTo>
                  <a:cubicBezTo>
                    <a:pt x="247" y="128"/>
                    <a:pt x="247" y="129"/>
                    <a:pt x="246" y="131"/>
                  </a:cubicBezTo>
                  <a:cubicBezTo>
                    <a:pt x="246" y="134"/>
                    <a:pt x="246" y="137"/>
                    <a:pt x="246" y="140"/>
                  </a:cubicBezTo>
                  <a:cubicBezTo>
                    <a:pt x="274" y="140"/>
                    <a:pt x="274" y="140"/>
                    <a:pt x="274" y="140"/>
                  </a:cubicBezTo>
                  <a:lnTo>
                    <a:pt x="274" y="136"/>
                  </a:lnTo>
                  <a:close/>
                  <a:moveTo>
                    <a:pt x="228" y="142"/>
                  </a:moveTo>
                  <a:cubicBezTo>
                    <a:pt x="228" y="147"/>
                    <a:pt x="228" y="147"/>
                    <a:pt x="228" y="147"/>
                  </a:cubicBezTo>
                  <a:cubicBezTo>
                    <a:pt x="228" y="151"/>
                    <a:pt x="228" y="156"/>
                    <a:pt x="227" y="160"/>
                  </a:cubicBezTo>
                  <a:cubicBezTo>
                    <a:pt x="227" y="163"/>
                    <a:pt x="225" y="166"/>
                    <a:pt x="223" y="169"/>
                  </a:cubicBezTo>
                  <a:cubicBezTo>
                    <a:pt x="221" y="171"/>
                    <a:pt x="218" y="173"/>
                    <a:pt x="215" y="174"/>
                  </a:cubicBezTo>
                  <a:cubicBezTo>
                    <a:pt x="211" y="175"/>
                    <a:pt x="206" y="176"/>
                    <a:pt x="202" y="175"/>
                  </a:cubicBezTo>
                  <a:cubicBezTo>
                    <a:pt x="199" y="176"/>
                    <a:pt x="196" y="175"/>
                    <a:pt x="193" y="174"/>
                  </a:cubicBezTo>
                  <a:cubicBezTo>
                    <a:pt x="191" y="173"/>
                    <a:pt x="189" y="172"/>
                    <a:pt x="187" y="171"/>
                  </a:cubicBezTo>
                  <a:cubicBezTo>
                    <a:pt x="187" y="193"/>
                    <a:pt x="187" y="193"/>
                    <a:pt x="187" y="193"/>
                  </a:cubicBezTo>
                  <a:cubicBezTo>
                    <a:pt x="175" y="193"/>
                    <a:pt x="175" y="193"/>
                    <a:pt x="175" y="193"/>
                  </a:cubicBezTo>
                  <a:cubicBezTo>
                    <a:pt x="175" y="142"/>
                    <a:pt x="175" y="142"/>
                    <a:pt x="175" y="142"/>
                  </a:cubicBezTo>
                  <a:cubicBezTo>
                    <a:pt x="175" y="137"/>
                    <a:pt x="175" y="133"/>
                    <a:pt x="176" y="128"/>
                  </a:cubicBezTo>
                  <a:cubicBezTo>
                    <a:pt x="177" y="125"/>
                    <a:pt x="179" y="122"/>
                    <a:pt x="181" y="120"/>
                  </a:cubicBezTo>
                  <a:cubicBezTo>
                    <a:pt x="184" y="117"/>
                    <a:pt x="186" y="116"/>
                    <a:pt x="190" y="115"/>
                  </a:cubicBezTo>
                  <a:cubicBezTo>
                    <a:pt x="194" y="114"/>
                    <a:pt x="198" y="114"/>
                    <a:pt x="202" y="114"/>
                  </a:cubicBezTo>
                  <a:cubicBezTo>
                    <a:pt x="206" y="114"/>
                    <a:pt x="210" y="114"/>
                    <a:pt x="214" y="115"/>
                  </a:cubicBezTo>
                  <a:cubicBezTo>
                    <a:pt x="217" y="116"/>
                    <a:pt x="220" y="117"/>
                    <a:pt x="222" y="120"/>
                  </a:cubicBezTo>
                  <a:cubicBezTo>
                    <a:pt x="225" y="122"/>
                    <a:pt x="226" y="125"/>
                    <a:pt x="227" y="128"/>
                  </a:cubicBezTo>
                  <a:cubicBezTo>
                    <a:pt x="228" y="133"/>
                    <a:pt x="228" y="137"/>
                    <a:pt x="228" y="142"/>
                  </a:cubicBezTo>
                  <a:close/>
                  <a:moveTo>
                    <a:pt x="216" y="142"/>
                  </a:moveTo>
                  <a:cubicBezTo>
                    <a:pt x="216" y="139"/>
                    <a:pt x="216" y="135"/>
                    <a:pt x="216" y="132"/>
                  </a:cubicBezTo>
                  <a:cubicBezTo>
                    <a:pt x="216" y="130"/>
                    <a:pt x="215" y="128"/>
                    <a:pt x="214" y="127"/>
                  </a:cubicBezTo>
                  <a:cubicBezTo>
                    <a:pt x="212" y="125"/>
                    <a:pt x="211" y="124"/>
                    <a:pt x="209" y="124"/>
                  </a:cubicBezTo>
                  <a:cubicBezTo>
                    <a:pt x="204" y="123"/>
                    <a:pt x="199" y="123"/>
                    <a:pt x="194" y="124"/>
                  </a:cubicBezTo>
                  <a:cubicBezTo>
                    <a:pt x="193" y="124"/>
                    <a:pt x="191" y="125"/>
                    <a:pt x="190" y="127"/>
                  </a:cubicBezTo>
                  <a:cubicBezTo>
                    <a:pt x="188" y="128"/>
                    <a:pt x="188" y="130"/>
                    <a:pt x="187" y="132"/>
                  </a:cubicBezTo>
                  <a:cubicBezTo>
                    <a:pt x="187" y="135"/>
                    <a:pt x="187" y="138"/>
                    <a:pt x="187" y="141"/>
                  </a:cubicBezTo>
                  <a:cubicBezTo>
                    <a:pt x="187" y="150"/>
                    <a:pt x="187" y="150"/>
                    <a:pt x="187" y="150"/>
                  </a:cubicBezTo>
                  <a:cubicBezTo>
                    <a:pt x="187" y="152"/>
                    <a:pt x="187" y="155"/>
                    <a:pt x="187" y="158"/>
                  </a:cubicBezTo>
                  <a:cubicBezTo>
                    <a:pt x="188" y="159"/>
                    <a:pt x="189" y="161"/>
                    <a:pt x="190" y="162"/>
                  </a:cubicBezTo>
                  <a:cubicBezTo>
                    <a:pt x="191" y="164"/>
                    <a:pt x="193" y="165"/>
                    <a:pt x="194" y="165"/>
                  </a:cubicBezTo>
                  <a:cubicBezTo>
                    <a:pt x="197" y="165"/>
                    <a:pt x="199" y="166"/>
                    <a:pt x="202" y="166"/>
                  </a:cubicBezTo>
                  <a:cubicBezTo>
                    <a:pt x="204" y="166"/>
                    <a:pt x="207" y="166"/>
                    <a:pt x="209" y="165"/>
                  </a:cubicBezTo>
                  <a:cubicBezTo>
                    <a:pt x="211" y="165"/>
                    <a:pt x="213" y="164"/>
                    <a:pt x="214" y="162"/>
                  </a:cubicBezTo>
                  <a:cubicBezTo>
                    <a:pt x="215" y="161"/>
                    <a:pt x="216" y="159"/>
                    <a:pt x="216" y="157"/>
                  </a:cubicBezTo>
                  <a:cubicBezTo>
                    <a:pt x="216" y="153"/>
                    <a:pt x="216" y="150"/>
                    <a:pt x="216" y="147"/>
                  </a:cubicBezTo>
                  <a:lnTo>
                    <a:pt x="216" y="142"/>
                  </a:lnTo>
                  <a:close/>
                  <a:moveTo>
                    <a:pt x="169" y="142"/>
                  </a:moveTo>
                  <a:cubicBezTo>
                    <a:pt x="169" y="147"/>
                    <a:pt x="169" y="147"/>
                    <a:pt x="169" y="147"/>
                  </a:cubicBezTo>
                  <a:cubicBezTo>
                    <a:pt x="169" y="151"/>
                    <a:pt x="169" y="156"/>
                    <a:pt x="168" y="160"/>
                  </a:cubicBezTo>
                  <a:cubicBezTo>
                    <a:pt x="167" y="163"/>
                    <a:pt x="166" y="166"/>
                    <a:pt x="164" y="169"/>
                  </a:cubicBezTo>
                  <a:cubicBezTo>
                    <a:pt x="161" y="171"/>
                    <a:pt x="159" y="173"/>
                    <a:pt x="155" y="174"/>
                  </a:cubicBezTo>
                  <a:cubicBezTo>
                    <a:pt x="151" y="175"/>
                    <a:pt x="147" y="176"/>
                    <a:pt x="142" y="175"/>
                  </a:cubicBezTo>
                  <a:cubicBezTo>
                    <a:pt x="139" y="176"/>
                    <a:pt x="136" y="175"/>
                    <a:pt x="133" y="174"/>
                  </a:cubicBezTo>
                  <a:cubicBezTo>
                    <a:pt x="131" y="173"/>
                    <a:pt x="129" y="172"/>
                    <a:pt x="127" y="171"/>
                  </a:cubicBezTo>
                  <a:cubicBezTo>
                    <a:pt x="127" y="193"/>
                    <a:pt x="127" y="193"/>
                    <a:pt x="127" y="193"/>
                  </a:cubicBezTo>
                  <a:cubicBezTo>
                    <a:pt x="116" y="193"/>
                    <a:pt x="116" y="193"/>
                    <a:pt x="116" y="193"/>
                  </a:cubicBezTo>
                  <a:cubicBezTo>
                    <a:pt x="116" y="142"/>
                    <a:pt x="116" y="142"/>
                    <a:pt x="116" y="142"/>
                  </a:cubicBezTo>
                  <a:cubicBezTo>
                    <a:pt x="115" y="137"/>
                    <a:pt x="116" y="133"/>
                    <a:pt x="117" y="128"/>
                  </a:cubicBezTo>
                  <a:cubicBezTo>
                    <a:pt x="118" y="125"/>
                    <a:pt x="119" y="122"/>
                    <a:pt x="122" y="120"/>
                  </a:cubicBezTo>
                  <a:cubicBezTo>
                    <a:pt x="124" y="117"/>
                    <a:pt x="127" y="116"/>
                    <a:pt x="130" y="115"/>
                  </a:cubicBezTo>
                  <a:cubicBezTo>
                    <a:pt x="134" y="114"/>
                    <a:pt x="138" y="114"/>
                    <a:pt x="142" y="114"/>
                  </a:cubicBezTo>
                  <a:cubicBezTo>
                    <a:pt x="146" y="114"/>
                    <a:pt x="151" y="114"/>
                    <a:pt x="154" y="115"/>
                  </a:cubicBezTo>
                  <a:cubicBezTo>
                    <a:pt x="158" y="116"/>
                    <a:pt x="161" y="117"/>
                    <a:pt x="163" y="120"/>
                  </a:cubicBezTo>
                  <a:cubicBezTo>
                    <a:pt x="165" y="122"/>
                    <a:pt x="167" y="125"/>
                    <a:pt x="167" y="128"/>
                  </a:cubicBezTo>
                  <a:cubicBezTo>
                    <a:pt x="169" y="133"/>
                    <a:pt x="169" y="137"/>
                    <a:pt x="169" y="142"/>
                  </a:cubicBezTo>
                  <a:close/>
                  <a:moveTo>
                    <a:pt x="157" y="142"/>
                  </a:moveTo>
                  <a:cubicBezTo>
                    <a:pt x="157" y="139"/>
                    <a:pt x="157" y="135"/>
                    <a:pt x="156" y="132"/>
                  </a:cubicBezTo>
                  <a:cubicBezTo>
                    <a:pt x="156" y="130"/>
                    <a:pt x="155" y="128"/>
                    <a:pt x="154" y="127"/>
                  </a:cubicBezTo>
                  <a:cubicBezTo>
                    <a:pt x="153" y="125"/>
                    <a:pt x="151" y="124"/>
                    <a:pt x="150" y="124"/>
                  </a:cubicBezTo>
                  <a:cubicBezTo>
                    <a:pt x="147" y="124"/>
                    <a:pt x="145" y="123"/>
                    <a:pt x="142" y="123"/>
                  </a:cubicBezTo>
                  <a:cubicBezTo>
                    <a:pt x="140" y="123"/>
                    <a:pt x="137" y="124"/>
                    <a:pt x="135" y="124"/>
                  </a:cubicBezTo>
                  <a:cubicBezTo>
                    <a:pt x="133" y="124"/>
                    <a:pt x="131" y="125"/>
                    <a:pt x="130" y="127"/>
                  </a:cubicBezTo>
                  <a:cubicBezTo>
                    <a:pt x="129" y="128"/>
                    <a:pt x="128" y="130"/>
                    <a:pt x="128" y="132"/>
                  </a:cubicBezTo>
                  <a:cubicBezTo>
                    <a:pt x="127" y="135"/>
                    <a:pt x="127" y="138"/>
                    <a:pt x="127" y="141"/>
                  </a:cubicBezTo>
                  <a:cubicBezTo>
                    <a:pt x="127" y="150"/>
                    <a:pt x="127" y="150"/>
                    <a:pt x="127" y="150"/>
                  </a:cubicBezTo>
                  <a:cubicBezTo>
                    <a:pt x="127" y="152"/>
                    <a:pt x="127" y="155"/>
                    <a:pt x="128" y="158"/>
                  </a:cubicBezTo>
                  <a:cubicBezTo>
                    <a:pt x="128" y="159"/>
                    <a:pt x="129" y="161"/>
                    <a:pt x="130" y="162"/>
                  </a:cubicBezTo>
                  <a:cubicBezTo>
                    <a:pt x="132" y="164"/>
                    <a:pt x="133" y="165"/>
                    <a:pt x="135" y="165"/>
                  </a:cubicBezTo>
                  <a:cubicBezTo>
                    <a:pt x="137" y="165"/>
                    <a:pt x="140" y="166"/>
                    <a:pt x="142" y="166"/>
                  </a:cubicBezTo>
                  <a:cubicBezTo>
                    <a:pt x="145" y="166"/>
                    <a:pt x="147" y="165"/>
                    <a:pt x="150" y="165"/>
                  </a:cubicBezTo>
                  <a:cubicBezTo>
                    <a:pt x="152" y="165"/>
                    <a:pt x="153" y="164"/>
                    <a:pt x="154" y="162"/>
                  </a:cubicBezTo>
                  <a:cubicBezTo>
                    <a:pt x="155" y="161"/>
                    <a:pt x="156" y="159"/>
                    <a:pt x="156" y="157"/>
                  </a:cubicBezTo>
                  <a:cubicBezTo>
                    <a:pt x="157" y="153"/>
                    <a:pt x="157" y="150"/>
                    <a:pt x="157" y="147"/>
                  </a:cubicBezTo>
                  <a:lnTo>
                    <a:pt x="157" y="142"/>
                  </a:lnTo>
                  <a:close/>
                  <a:moveTo>
                    <a:pt x="110" y="135"/>
                  </a:moveTo>
                  <a:cubicBezTo>
                    <a:pt x="110" y="137"/>
                    <a:pt x="110" y="137"/>
                    <a:pt x="110" y="137"/>
                  </a:cubicBezTo>
                  <a:cubicBezTo>
                    <a:pt x="110" y="139"/>
                    <a:pt x="110" y="141"/>
                    <a:pt x="109" y="143"/>
                  </a:cubicBezTo>
                  <a:cubicBezTo>
                    <a:pt x="109" y="144"/>
                    <a:pt x="109" y="146"/>
                    <a:pt x="108" y="147"/>
                  </a:cubicBezTo>
                  <a:cubicBezTo>
                    <a:pt x="107" y="148"/>
                    <a:pt x="106" y="148"/>
                    <a:pt x="105" y="148"/>
                  </a:cubicBezTo>
                  <a:cubicBezTo>
                    <a:pt x="104" y="149"/>
                    <a:pt x="103" y="149"/>
                    <a:pt x="102" y="149"/>
                  </a:cubicBezTo>
                  <a:cubicBezTo>
                    <a:pt x="71" y="149"/>
                    <a:pt x="71" y="149"/>
                    <a:pt x="71" y="149"/>
                  </a:cubicBezTo>
                  <a:cubicBezTo>
                    <a:pt x="71" y="151"/>
                    <a:pt x="71" y="154"/>
                    <a:pt x="71" y="156"/>
                  </a:cubicBezTo>
                  <a:cubicBezTo>
                    <a:pt x="71" y="158"/>
                    <a:pt x="72" y="160"/>
                    <a:pt x="73" y="161"/>
                  </a:cubicBezTo>
                  <a:cubicBezTo>
                    <a:pt x="74" y="162"/>
                    <a:pt x="76" y="163"/>
                    <a:pt x="77" y="163"/>
                  </a:cubicBezTo>
                  <a:cubicBezTo>
                    <a:pt x="80" y="164"/>
                    <a:pt x="82" y="164"/>
                    <a:pt x="85" y="164"/>
                  </a:cubicBezTo>
                  <a:cubicBezTo>
                    <a:pt x="93" y="164"/>
                    <a:pt x="93" y="164"/>
                    <a:pt x="93" y="164"/>
                  </a:cubicBezTo>
                  <a:cubicBezTo>
                    <a:pt x="96" y="164"/>
                    <a:pt x="100" y="164"/>
                    <a:pt x="106" y="164"/>
                  </a:cubicBezTo>
                  <a:cubicBezTo>
                    <a:pt x="104" y="174"/>
                    <a:pt x="104" y="174"/>
                    <a:pt x="104" y="174"/>
                  </a:cubicBezTo>
                  <a:cubicBezTo>
                    <a:pt x="98" y="174"/>
                    <a:pt x="98" y="174"/>
                    <a:pt x="98" y="174"/>
                  </a:cubicBezTo>
                  <a:cubicBezTo>
                    <a:pt x="93" y="174"/>
                    <a:pt x="93" y="174"/>
                    <a:pt x="93" y="174"/>
                  </a:cubicBezTo>
                  <a:cubicBezTo>
                    <a:pt x="85" y="174"/>
                    <a:pt x="85" y="174"/>
                    <a:pt x="85" y="174"/>
                  </a:cubicBezTo>
                  <a:cubicBezTo>
                    <a:pt x="80" y="174"/>
                    <a:pt x="76" y="173"/>
                    <a:pt x="72" y="172"/>
                  </a:cubicBezTo>
                  <a:cubicBezTo>
                    <a:pt x="69" y="171"/>
                    <a:pt x="66" y="169"/>
                    <a:pt x="64" y="167"/>
                  </a:cubicBezTo>
                  <a:cubicBezTo>
                    <a:pt x="62" y="164"/>
                    <a:pt x="60" y="161"/>
                    <a:pt x="60" y="158"/>
                  </a:cubicBezTo>
                  <a:cubicBezTo>
                    <a:pt x="59" y="155"/>
                    <a:pt x="59" y="151"/>
                    <a:pt x="59" y="147"/>
                  </a:cubicBezTo>
                  <a:cubicBezTo>
                    <a:pt x="59" y="141"/>
                    <a:pt x="59" y="141"/>
                    <a:pt x="59" y="141"/>
                  </a:cubicBezTo>
                  <a:cubicBezTo>
                    <a:pt x="59" y="137"/>
                    <a:pt x="59" y="133"/>
                    <a:pt x="60" y="130"/>
                  </a:cubicBezTo>
                  <a:cubicBezTo>
                    <a:pt x="61" y="127"/>
                    <a:pt x="62" y="124"/>
                    <a:pt x="64" y="121"/>
                  </a:cubicBezTo>
                  <a:cubicBezTo>
                    <a:pt x="66" y="119"/>
                    <a:pt x="69" y="117"/>
                    <a:pt x="72" y="116"/>
                  </a:cubicBezTo>
                  <a:cubicBezTo>
                    <a:pt x="76" y="114"/>
                    <a:pt x="81" y="114"/>
                    <a:pt x="85" y="114"/>
                  </a:cubicBezTo>
                  <a:cubicBezTo>
                    <a:pt x="89" y="114"/>
                    <a:pt x="93" y="114"/>
                    <a:pt x="97" y="115"/>
                  </a:cubicBezTo>
                  <a:cubicBezTo>
                    <a:pt x="100" y="116"/>
                    <a:pt x="103" y="118"/>
                    <a:pt x="105" y="120"/>
                  </a:cubicBezTo>
                  <a:cubicBezTo>
                    <a:pt x="107" y="122"/>
                    <a:pt x="108" y="124"/>
                    <a:pt x="109" y="127"/>
                  </a:cubicBezTo>
                  <a:cubicBezTo>
                    <a:pt x="109" y="130"/>
                    <a:pt x="110" y="132"/>
                    <a:pt x="110" y="135"/>
                  </a:cubicBezTo>
                  <a:close/>
                  <a:moveTo>
                    <a:pt x="99" y="136"/>
                  </a:moveTo>
                  <a:cubicBezTo>
                    <a:pt x="99" y="134"/>
                    <a:pt x="98" y="132"/>
                    <a:pt x="98" y="130"/>
                  </a:cubicBezTo>
                  <a:cubicBezTo>
                    <a:pt x="98" y="128"/>
                    <a:pt x="97" y="127"/>
                    <a:pt x="96" y="126"/>
                  </a:cubicBezTo>
                  <a:cubicBezTo>
                    <a:pt x="95" y="125"/>
                    <a:pt x="93" y="124"/>
                    <a:pt x="91" y="124"/>
                  </a:cubicBezTo>
                  <a:cubicBezTo>
                    <a:pt x="89" y="123"/>
                    <a:pt x="87" y="123"/>
                    <a:pt x="85" y="123"/>
                  </a:cubicBezTo>
                  <a:cubicBezTo>
                    <a:pt x="82" y="123"/>
                    <a:pt x="80" y="123"/>
                    <a:pt x="77" y="124"/>
                  </a:cubicBezTo>
                  <a:cubicBezTo>
                    <a:pt x="76" y="124"/>
                    <a:pt x="74" y="125"/>
                    <a:pt x="73" y="126"/>
                  </a:cubicBezTo>
                  <a:cubicBezTo>
                    <a:pt x="72" y="128"/>
                    <a:pt x="71" y="129"/>
                    <a:pt x="71" y="131"/>
                  </a:cubicBezTo>
                  <a:cubicBezTo>
                    <a:pt x="71" y="134"/>
                    <a:pt x="71" y="137"/>
                    <a:pt x="71" y="140"/>
                  </a:cubicBezTo>
                  <a:cubicBezTo>
                    <a:pt x="99" y="140"/>
                    <a:pt x="99" y="140"/>
                    <a:pt x="99" y="140"/>
                  </a:cubicBezTo>
                  <a:lnTo>
                    <a:pt x="99" y="136"/>
                  </a:lnTo>
                  <a:close/>
                  <a:moveTo>
                    <a:pt x="53" y="142"/>
                  </a:moveTo>
                  <a:cubicBezTo>
                    <a:pt x="53" y="147"/>
                    <a:pt x="53" y="147"/>
                    <a:pt x="53" y="147"/>
                  </a:cubicBezTo>
                  <a:cubicBezTo>
                    <a:pt x="53" y="151"/>
                    <a:pt x="53" y="156"/>
                    <a:pt x="52" y="160"/>
                  </a:cubicBezTo>
                  <a:cubicBezTo>
                    <a:pt x="51" y="163"/>
                    <a:pt x="50" y="166"/>
                    <a:pt x="48" y="169"/>
                  </a:cubicBezTo>
                  <a:cubicBezTo>
                    <a:pt x="46" y="171"/>
                    <a:pt x="43" y="173"/>
                    <a:pt x="40" y="174"/>
                  </a:cubicBezTo>
                  <a:cubicBezTo>
                    <a:pt x="35" y="175"/>
                    <a:pt x="31" y="176"/>
                    <a:pt x="26" y="175"/>
                  </a:cubicBezTo>
                  <a:cubicBezTo>
                    <a:pt x="23" y="176"/>
                    <a:pt x="20" y="175"/>
                    <a:pt x="17" y="174"/>
                  </a:cubicBezTo>
                  <a:cubicBezTo>
                    <a:pt x="15" y="173"/>
                    <a:pt x="13" y="172"/>
                    <a:pt x="12" y="171"/>
                  </a:cubicBezTo>
                  <a:cubicBezTo>
                    <a:pt x="12" y="193"/>
                    <a:pt x="12" y="193"/>
                    <a:pt x="12" y="193"/>
                  </a:cubicBezTo>
                  <a:cubicBezTo>
                    <a:pt x="0" y="193"/>
                    <a:pt x="0" y="193"/>
                    <a:pt x="0" y="193"/>
                  </a:cubicBezTo>
                  <a:cubicBezTo>
                    <a:pt x="0" y="142"/>
                    <a:pt x="0" y="142"/>
                    <a:pt x="0" y="142"/>
                  </a:cubicBezTo>
                  <a:cubicBezTo>
                    <a:pt x="0" y="137"/>
                    <a:pt x="0" y="133"/>
                    <a:pt x="1" y="128"/>
                  </a:cubicBezTo>
                  <a:cubicBezTo>
                    <a:pt x="2" y="125"/>
                    <a:pt x="4" y="122"/>
                    <a:pt x="6" y="120"/>
                  </a:cubicBezTo>
                  <a:cubicBezTo>
                    <a:pt x="8" y="117"/>
                    <a:pt x="11" y="116"/>
                    <a:pt x="14" y="115"/>
                  </a:cubicBezTo>
                  <a:cubicBezTo>
                    <a:pt x="18" y="114"/>
                    <a:pt x="22" y="114"/>
                    <a:pt x="26" y="114"/>
                  </a:cubicBezTo>
                  <a:cubicBezTo>
                    <a:pt x="31" y="114"/>
                    <a:pt x="35" y="114"/>
                    <a:pt x="39" y="115"/>
                  </a:cubicBezTo>
                  <a:cubicBezTo>
                    <a:pt x="42" y="116"/>
                    <a:pt x="45" y="117"/>
                    <a:pt x="47" y="120"/>
                  </a:cubicBezTo>
                  <a:cubicBezTo>
                    <a:pt x="49" y="122"/>
                    <a:pt x="51" y="125"/>
                    <a:pt x="52" y="128"/>
                  </a:cubicBezTo>
                  <a:cubicBezTo>
                    <a:pt x="53" y="133"/>
                    <a:pt x="53" y="137"/>
                    <a:pt x="53" y="142"/>
                  </a:cubicBezTo>
                  <a:close/>
                  <a:moveTo>
                    <a:pt x="41" y="142"/>
                  </a:moveTo>
                  <a:cubicBezTo>
                    <a:pt x="41" y="139"/>
                    <a:pt x="41" y="135"/>
                    <a:pt x="41" y="132"/>
                  </a:cubicBezTo>
                  <a:cubicBezTo>
                    <a:pt x="40" y="130"/>
                    <a:pt x="40" y="128"/>
                    <a:pt x="38" y="127"/>
                  </a:cubicBezTo>
                  <a:cubicBezTo>
                    <a:pt x="37" y="125"/>
                    <a:pt x="36" y="124"/>
                    <a:pt x="34" y="124"/>
                  </a:cubicBezTo>
                  <a:cubicBezTo>
                    <a:pt x="31" y="124"/>
                    <a:pt x="29" y="123"/>
                    <a:pt x="26" y="123"/>
                  </a:cubicBezTo>
                  <a:cubicBezTo>
                    <a:pt x="24" y="123"/>
                    <a:pt x="21" y="124"/>
                    <a:pt x="19" y="124"/>
                  </a:cubicBezTo>
                  <a:cubicBezTo>
                    <a:pt x="17" y="124"/>
                    <a:pt x="16" y="125"/>
                    <a:pt x="14" y="127"/>
                  </a:cubicBezTo>
                  <a:cubicBezTo>
                    <a:pt x="13" y="128"/>
                    <a:pt x="12" y="130"/>
                    <a:pt x="12" y="132"/>
                  </a:cubicBezTo>
                  <a:cubicBezTo>
                    <a:pt x="12" y="135"/>
                    <a:pt x="11" y="138"/>
                    <a:pt x="11" y="141"/>
                  </a:cubicBezTo>
                  <a:cubicBezTo>
                    <a:pt x="11" y="150"/>
                    <a:pt x="11" y="150"/>
                    <a:pt x="11" y="150"/>
                  </a:cubicBezTo>
                  <a:cubicBezTo>
                    <a:pt x="11" y="152"/>
                    <a:pt x="12" y="155"/>
                    <a:pt x="12" y="158"/>
                  </a:cubicBezTo>
                  <a:cubicBezTo>
                    <a:pt x="12" y="159"/>
                    <a:pt x="13" y="161"/>
                    <a:pt x="14" y="162"/>
                  </a:cubicBezTo>
                  <a:cubicBezTo>
                    <a:pt x="16" y="164"/>
                    <a:pt x="17" y="165"/>
                    <a:pt x="19" y="165"/>
                  </a:cubicBezTo>
                  <a:cubicBezTo>
                    <a:pt x="21" y="165"/>
                    <a:pt x="24" y="166"/>
                    <a:pt x="26" y="166"/>
                  </a:cubicBezTo>
                  <a:cubicBezTo>
                    <a:pt x="29" y="166"/>
                    <a:pt x="31" y="166"/>
                    <a:pt x="34" y="165"/>
                  </a:cubicBezTo>
                  <a:cubicBezTo>
                    <a:pt x="36" y="165"/>
                    <a:pt x="37" y="164"/>
                    <a:pt x="38" y="162"/>
                  </a:cubicBezTo>
                  <a:cubicBezTo>
                    <a:pt x="40" y="161"/>
                    <a:pt x="40" y="159"/>
                    <a:pt x="41" y="157"/>
                  </a:cubicBezTo>
                  <a:cubicBezTo>
                    <a:pt x="41" y="153"/>
                    <a:pt x="41" y="150"/>
                    <a:pt x="41" y="147"/>
                  </a:cubicBezTo>
                  <a:lnTo>
                    <a:pt x="41" y="142"/>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sz="2400" dirty="0"/>
            </a:p>
          </p:txBody>
        </p:sp>
      </p:grpSp>
    </p:spTree>
    <p:extLst>
      <p:ext uri="{BB962C8B-B14F-4D97-AF65-F5344CB8AC3E}">
        <p14:creationId xmlns:p14="http://schemas.microsoft.com/office/powerpoint/2010/main" val="15501735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Section Header Teal">
    <p:spTree>
      <p:nvGrpSpPr>
        <p:cNvPr id="1" name=""/>
        <p:cNvGrpSpPr/>
        <p:nvPr/>
      </p:nvGrpSpPr>
      <p:grpSpPr>
        <a:xfrm>
          <a:off x="0" y="0"/>
          <a:ext cx="0" cy="0"/>
          <a:chOff x="0" y="0"/>
          <a:chExt cx="0" cy="0"/>
        </a:xfrm>
      </p:grpSpPr>
      <p:sp>
        <p:nvSpPr>
          <p:cNvPr id="10" name="Rectangle 3"/>
          <p:cNvSpPr/>
          <p:nvPr/>
        </p:nvSpPr>
        <p:spPr bwMode="gray">
          <a:xfrm>
            <a:off x="0" y="0"/>
            <a:ext cx="9148877" cy="6858000"/>
          </a:xfrm>
          <a:custGeom>
            <a:avLst/>
            <a:gdLst/>
            <a:ahLst/>
            <a:cxnLst/>
            <a:rect l="l" t="t" r="r" b="b"/>
            <a:pathLst>
              <a:path w="6861658" h="5143500">
                <a:moveTo>
                  <a:pt x="0" y="0"/>
                </a:moveTo>
                <a:lnTo>
                  <a:pt x="6168409" y="0"/>
                </a:lnTo>
                <a:lnTo>
                  <a:pt x="6861658" y="693249"/>
                </a:lnTo>
                <a:lnTo>
                  <a:pt x="6861658" y="5143500"/>
                </a:lnTo>
                <a:lnTo>
                  <a:pt x="0" y="5143500"/>
                </a:lnTo>
                <a:close/>
              </a:path>
            </a:pathLst>
          </a:cu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b="1" dirty="0">
              <a:solidFill>
                <a:schemeClr val="bg1"/>
              </a:solidFill>
            </a:endParaRPr>
          </a:p>
        </p:txBody>
      </p:sp>
      <p:sp>
        <p:nvSpPr>
          <p:cNvPr id="12" name="Rectangle 5"/>
          <p:cNvSpPr/>
          <p:nvPr/>
        </p:nvSpPr>
        <p:spPr bwMode="gray">
          <a:xfrm>
            <a:off x="9392717" y="1169773"/>
            <a:ext cx="2799283" cy="5688228"/>
          </a:xfrm>
          <a:custGeom>
            <a:avLst/>
            <a:gdLst/>
            <a:ahLst/>
            <a:cxnLst/>
            <a:rect l="l" t="t" r="r" b="b"/>
            <a:pathLst>
              <a:path w="2099462" h="4266171">
                <a:moveTo>
                  <a:pt x="0" y="0"/>
                </a:moveTo>
                <a:lnTo>
                  <a:pt x="4579" y="0"/>
                </a:lnTo>
                <a:lnTo>
                  <a:pt x="2099462" y="2094883"/>
                </a:lnTo>
                <a:lnTo>
                  <a:pt x="2099462" y="4266171"/>
                </a:lnTo>
                <a:lnTo>
                  <a:pt x="0" y="4266171"/>
                </a:lnTo>
                <a:close/>
              </a:path>
            </a:pathLst>
          </a:cu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b="1" dirty="0">
              <a:solidFill>
                <a:schemeClr val="bg1"/>
              </a:solidFill>
            </a:endParaRPr>
          </a:p>
        </p:txBody>
      </p:sp>
      <p:sp>
        <p:nvSpPr>
          <p:cNvPr id="2" name="Title 1"/>
          <p:cNvSpPr>
            <a:spLocks noGrp="1"/>
          </p:cNvSpPr>
          <p:nvPr>
            <p:ph type="ctrTitle"/>
          </p:nvPr>
        </p:nvSpPr>
        <p:spPr bwMode="white">
          <a:xfrm>
            <a:off x="609599" y="2077513"/>
            <a:ext cx="7924800" cy="1217296"/>
          </a:xfrm>
        </p:spPr>
        <p:txBody>
          <a:bodyPr rIns="0" anchor="t"/>
          <a:lstStyle>
            <a:lvl1pPr>
              <a:lnSpc>
                <a:spcPct val="90000"/>
              </a:lnSpc>
              <a:defRPr sz="40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bwMode="white">
          <a:xfrm>
            <a:off x="609597" y="3488412"/>
            <a:ext cx="7924800" cy="914400"/>
          </a:xfrm>
          <a:prstGeom prst="rect">
            <a:avLst/>
          </a:prstGeom>
        </p:spPr>
        <p:txBody>
          <a:bodyPr/>
          <a:lstStyle>
            <a:lvl1pPr marL="0" indent="0" algn="l">
              <a:spcBef>
                <a:spcPts val="800"/>
              </a:spcBef>
              <a:buNone/>
              <a:defRPr sz="2400" b="0" cap="none" baseline="0">
                <a:solidFill>
                  <a:schemeClr val="bg1"/>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US" dirty="0"/>
          </a:p>
        </p:txBody>
      </p:sp>
      <p:sp>
        <p:nvSpPr>
          <p:cNvPr id="5" name="Footer Placeholder 4"/>
          <p:cNvSpPr>
            <a:spLocks noGrp="1"/>
          </p:cNvSpPr>
          <p:nvPr>
            <p:ph type="ftr" sz="quarter" idx="11"/>
          </p:nvPr>
        </p:nvSpPr>
        <p:spPr bwMode="invGray">
          <a:xfrm>
            <a:off x="1036320" y="7389571"/>
            <a:ext cx="6096000" cy="219456"/>
          </a:xfrm>
        </p:spPr>
        <p:txBody>
          <a:bodyPr/>
          <a:lstStyle>
            <a:lvl1pPr>
              <a:defRPr>
                <a:solidFill>
                  <a:schemeClr val="bg1"/>
                </a:solidFill>
              </a:defRPr>
            </a:lvl1pPr>
          </a:lstStyle>
          <a:p>
            <a:endParaRPr lang="en-US" dirty="0"/>
          </a:p>
        </p:txBody>
      </p:sp>
      <p:sp>
        <p:nvSpPr>
          <p:cNvPr id="24" name="Slide Number Placeholder 5"/>
          <p:cNvSpPr>
            <a:spLocks noGrp="1"/>
          </p:cNvSpPr>
          <p:nvPr>
            <p:ph type="sldNum" sz="quarter" idx="4"/>
          </p:nvPr>
        </p:nvSpPr>
        <p:spPr bwMode="gray">
          <a:xfrm>
            <a:off x="609600" y="7471867"/>
            <a:ext cx="426720" cy="137160"/>
          </a:xfrm>
          <a:prstGeom prst="rect">
            <a:avLst/>
          </a:prstGeom>
        </p:spPr>
        <p:txBody>
          <a:bodyPr vert="horz" lIns="0" tIns="0" rIns="0" bIns="0" rtlCol="0" anchor="ctr" anchorCtr="0"/>
          <a:lstStyle>
            <a:lvl1pPr algn="l">
              <a:defRPr sz="1333">
                <a:solidFill>
                  <a:schemeClr val="bg1"/>
                </a:solidFill>
              </a:defRPr>
            </a:lvl1pPr>
          </a:lstStyle>
          <a:p>
            <a:fld id="{01D61B7B-DFE5-410B-9267-7EB6781C46A0}" type="slidenum">
              <a:rPr lang="en-US" smtClean="0"/>
              <a:t>‹#›</a:t>
            </a:fld>
            <a:endParaRPr lang="en-US" dirty="0"/>
          </a:p>
        </p:txBody>
      </p:sp>
      <p:grpSp>
        <p:nvGrpSpPr>
          <p:cNvPr id="11" name="Group 10">
            <a:extLst>
              <a:ext uri="{FF2B5EF4-FFF2-40B4-BE49-F238E27FC236}">
                <a16:creationId xmlns:a16="http://schemas.microsoft.com/office/drawing/2014/main" id="{6EE32778-36D6-40DA-A621-56D1D3A858C1}"/>
              </a:ext>
            </a:extLst>
          </p:cNvPr>
          <p:cNvGrpSpPr>
            <a:grpSpLocks noChangeAspect="1"/>
          </p:cNvGrpSpPr>
          <p:nvPr/>
        </p:nvGrpSpPr>
        <p:grpSpPr>
          <a:xfrm>
            <a:off x="9809632" y="360681"/>
            <a:ext cx="1914144" cy="794332"/>
            <a:chOff x="6559889" y="2244725"/>
            <a:chExt cx="1568451" cy="650875"/>
          </a:xfrm>
        </p:grpSpPr>
        <p:sp>
          <p:nvSpPr>
            <p:cNvPr id="13" name="Freeform 5">
              <a:extLst>
                <a:ext uri="{FF2B5EF4-FFF2-40B4-BE49-F238E27FC236}">
                  <a16:creationId xmlns:a16="http://schemas.microsoft.com/office/drawing/2014/main" id="{F1C869A9-E7C8-4C79-9873-92AA17DF8756}"/>
                </a:ext>
              </a:extLst>
            </p:cNvPr>
            <p:cNvSpPr>
              <a:spLocks noEditPoints="1"/>
            </p:cNvSpPr>
            <p:nvPr/>
          </p:nvSpPr>
          <p:spPr bwMode="auto">
            <a:xfrm>
              <a:off x="6559889" y="2292350"/>
              <a:ext cx="1568450" cy="282575"/>
            </a:xfrm>
            <a:custGeom>
              <a:avLst/>
              <a:gdLst>
                <a:gd name="T0" fmla="*/ 423 w 470"/>
                <a:gd name="T1" fmla="*/ 43 h 84"/>
                <a:gd name="T2" fmla="*/ 401 w 470"/>
                <a:gd name="T3" fmla="*/ 32 h 84"/>
                <a:gd name="T4" fmla="*/ 395 w 470"/>
                <a:gd name="T5" fmla="*/ 82 h 84"/>
                <a:gd name="T6" fmla="*/ 409 w 470"/>
                <a:gd name="T7" fmla="*/ 22 h 84"/>
                <a:gd name="T8" fmla="*/ 375 w 470"/>
                <a:gd name="T9" fmla="*/ 72 h 84"/>
                <a:gd name="T10" fmla="*/ 330 w 470"/>
                <a:gd name="T11" fmla="*/ 77 h 84"/>
                <a:gd name="T12" fmla="*/ 347 w 470"/>
                <a:gd name="T13" fmla="*/ 44 h 84"/>
                <a:gd name="T14" fmla="*/ 363 w 470"/>
                <a:gd name="T15" fmla="*/ 40 h 84"/>
                <a:gd name="T16" fmla="*/ 339 w 470"/>
                <a:gd name="T17" fmla="*/ 33 h 84"/>
                <a:gd name="T18" fmla="*/ 349 w 470"/>
                <a:gd name="T19" fmla="*/ 24 h 84"/>
                <a:gd name="T20" fmla="*/ 363 w 470"/>
                <a:gd name="T21" fmla="*/ 58 h 84"/>
                <a:gd name="T22" fmla="*/ 348 w 470"/>
                <a:gd name="T23" fmla="*/ 54 h 84"/>
                <a:gd name="T24" fmla="*/ 335 w 470"/>
                <a:gd name="T25" fmla="*/ 62 h 84"/>
                <a:gd name="T26" fmla="*/ 363 w 470"/>
                <a:gd name="T27" fmla="*/ 72 h 84"/>
                <a:gd name="T28" fmla="*/ 284 w 470"/>
                <a:gd name="T29" fmla="*/ 24 h 84"/>
                <a:gd name="T30" fmla="*/ 242 w 470"/>
                <a:gd name="T31" fmla="*/ 26 h 84"/>
                <a:gd name="T32" fmla="*/ 248 w 470"/>
                <a:gd name="T33" fmla="*/ 43 h 84"/>
                <a:gd name="T34" fmla="*/ 266 w 470"/>
                <a:gd name="T35" fmla="*/ 32 h 84"/>
                <a:gd name="T36" fmla="*/ 283 w 470"/>
                <a:gd name="T37" fmla="*/ 82 h 84"/>
                <a:gd name="T38" fmla="*/ 288 w 470"/>
                <a:gd name="T39" fmla="*/ 32 h 84"/>
                <a:gd name="T40" fmla="*/ 306 w 470"/>
                <a:gd name="T41" fmla="*/ 43 h 84"/>
                <a:gd name="T42" fmla="*/ 312 w 470"/>
                <a:gd name="T43" fmla="*/ 26 h 84"/>
                <a:gd name="T44" fmla="*/ 209 w 470"/>
                <a:gd name="T45" fmla="*/ 60 h 84"/>
                <a:gd name="T46" fmla="*/ 209 w 470"/>
                <a:gd name="T47" fmla="*/ 24 h 84"/>
                <a:gd name="T48" fmla="*/ 198 w 470"/>
                <a:gd name="T49" fmla="*/ 71 h 84"/>
                <a:gd name="T50" fmla="*/ 228 w 470"/>
                <a:gd name="T51" fmla="*/ 82 h 84"/>
                <a:gd name="T52" fmla="*/ 175 w 470"/>
                <a:gd name="T53" fmla="*/ 24 h 84"/>
                <a:gd name="T54" fmla="*/ 169 w 470"/>
                <a:gd name="T55" fmla="*/ 73 h 84"/>
                <a:gd name="T56" fmla="*/ 148 w 470"/>
                <a:gd name="T57" fmla="*/ 67 h 84"/>
                <a:gd name="T58" fmla="*/ 136 w 470"/>
                <a:gd name="T59" fmla="*/ 65 h 84"/>
                <a:gd name="T60" fmla="*/ 187 w 470"/>
                <a:gd name="T61" fmla="*/ 65 h 84"/>
                <a:gd name="T62" fmla="*/ 129 w 470"/>
                <a:gd name="T63" fmla="*/ 56 h 84"/>
                <a:gd name="T64" fmla="*/ 102 w 470"/>
                <a:gd name="T65" fmla="*/ 84 h 84"/>
                <a:gd name="T66" fmla="*/ 75 w 470"/>
                <a:gd name="T67" fmla="*/ 56 h 84"/>
                <a:gd name="T68" fmla="*/ 90 w 470"/>
                <a:gd name="T69" fmla="*/ 23 h 84"/>
                <a:gd name="T70" fmla="*/ 128 w 470"/>
                <a:gd name="T71" fmla="*/ 36 h 84"/>
                <a:gd name="T72" fmla="*/ 115 w 470"/>
                <a:gd name="T73" fmla="*/ 35 h 84"/>
                <a:gd name="T74" fmla="*/ 90 w 470"/>
                <a:gd name="T75" fmla="*/ 35 h 84"/>
                <a:gd name="T76" fmla="*/ 88 w 470"/>
                <a:gd name="T77" fmla="*/ 65 h 84"/>
                <a:gd name="T78" fmla="*/ 110 w 470"/>
                <a:gd name="T79" fmla="*/ 73 h 84"/>
                <a:gd name="T80" fmla="*/ 117 w 470"/>
                <a:gd name="T81" fmla="*/ 50 h 84"/>
                <a:gd name="T82" fmla="*/ 45 w 470"/>
                <a:gd name="T83" fmla="*/ 28 h 84"/>
                <a:gd name="T84" fmla="*/ 50 w 470"/>
                <a:gd name="T85" fmla="*/ 82 h 84"/>
                <a:gd name="T86" fmla="*/ 56 w 470"/>
                <a:gd name="T87" fmla="*/ 34 h 84"/>
                <a:gd name="T88" fmla="*/ 71 w 470"/>
                <a:gd name="T89" fmla="*/ 33 h 84"/>
                <a:gd name="T90" fmla="*/ 17 w 470"/>
                <a:gd name="T91" fmla="*/ 72 h 84"/>
                <a:gd name="T92" fmla="*/ 12 w 470"/>
                <a:gd name="T93" fmla="*/ 33 h 84"/>
                <a:gd name="T94" fmla="*/ 12 w 470"/>
                <a:gd name="T95" fmla="*/ 8 h 84"/>
                <a:gd name="T96" fmla="*/ 4 w 470"/>
                <a:gd name="T97" fmla="*/ 77 h 84"/>
                <a:gd name="T98" fmla="*/ 32 w 470"/>
                <a:gd name="T99" fmla="*/ 72 h 84"/>
                <a:gd name="T100" fmla="*/ 465 w 470"/>
                <a:gd name="T101" fmla="*/ 38 h 84"/>
                <a:gd name="T102" fmla="*/ 461 w 470"/>
                <a:gd name="T103" fmla="*/ 43 h 84"/>
                <a:gd name="T104" fmla="*/ 444 w 470"/>
                <a:gd name="T105" fmla="*/ 9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70" h="84">
                  <a:moveTo>
                    <a:pt x="434" y="41"/>
                  </a:moveTo>
                  <a:cubicBezTo>
                    <a:pt x="434" y="82"/>
                    <a:pt x="434" y="82"/>
                    <a:pt x="434" y="82"/>
                  </a:cubicBezTo>
                  <a:cubicBezTo>
                    <a:pt x="423" y="82"/>
                    <a:pt x="423" y="82"/>
                    <a:pt x="423" y="82"/>
                  </a:cubicBezTo>
                  <a:cubicBezTo>
                    <a:pt x="423" y="43"/>
                    <a:pt x="423" y="43"/>
                    <a:pt x="423" y="43"/>
                  </a:cubicBezTo>
                  <a:cubicBezTo>
                    <a:pt x="423" y="41"/>
                    <a:pt x="423" y="40"/>
                    <a:pt x="422" y="38"/>
                  </a:cubicBezTo>
                  <a:cubicBezTo>
                    <a:pt x="422" y="37"/>
                    <a:pt x="421" y="36"/>
                    <a:pt x="421" y="35"/>
                  </a:cubicBezTo>
                  <a:cubicBezTo>
                    <a:pt x="419" y="34"/>
                    <a:pt x="418" y="33"/>
                    <a:pt x="416" y="32"/>
                  </a:cubicBezTo>
                  <a:cubicBezTo>
                    <a:pt x="411" y="31"/>
                    <a:pt x="406" y="31"/>
                    <a:pt x="401" y="32"/>
                  </a:cubicBezTo>
                  <a:cubicBezTo>
                    <a:pt x="399" y="33"/>
                    <a:pt x="398" y="34"/>
                    <a:pt x="397" y="35"/>
                  </a:cubicBezTo>
                  <a:cubicBezTo>
                    <a:pt x="396" y="36"/>
                    <a:pt x="395" y="37"/>
                    <a:pt x="395" y="38"/>
                  </a:cubicBezTo>
                  <a:cubicBezTo>
                    <a:pt x="395" y="40"/>
                    <a:pt x="395" y="41"/>
                    <a:pt x="395" y="43"/>
                  </a:cubicBezTo>
                  <a:cubicBezTo>
                    <a:pt x="395" y="82"/>
                    <a:pt x="395" y="82"/>
                    <a:pt x="395" y="82"/>
                  </a:cubicBezTo>
                  <a:cubicBezTo>
                    <a:pt x="383" y="82"/>
                    <a:pt x="383" y="82"/>
                    <a:pt x="383" y="82"/>
                  </a:cubicBezTo>
                  <a:cubicBezTo>
                    <a:pt x="383" y="41"/>
                    <a:pt x="383" y="41"/>
                    <a:pt x="383" y="41"/>
                  </a:cubicBezTo>
                  <a:cubicBezTo>
                    <a:pt x="383" y="34"/>
                    <a:pt x="385" y="29"/>
                    <a:pt x="389" y="26"/>
                  </a:cubicBezTo>
                  <a:cubicBezTo>
                    <a:pt x="393" y="23"/>
                    <a:pt x="400" y="22"/>
                    <a:pt x="409" y="22"/>
                  </a:cubicBezTo>
                  <a:cubicBezTo>
                    <a:pt x="417" y="22"/>
                    <a:pt x="424" y="23"/>
                    <a:pt x="428" y="26"/>
                  </a:cubicBezTo>
                  <a:cubicBezTo>
                    <a:pt x="432" y="29"/>
                    <a:pt x="434" y="34"/>
                    <a:pt x="434" y="41"/>
                  </a:cubicBezTo>
                  <a:close/>
                  <a:moveTo>
                    <a:pt x="375" y="42"/>
                  </a:moveTo>
                  <a:cubicBezTo>
                    <a:pt x="375" y="72"/>
                    <a:pt x="375" y="72"/>
                    <a:pt x="375" y="72"/>
                  </a:cubicBezTo>
                  <a:cubicBezTo>
                    <a:pt x="375" y="76"/>
                    <a:pt x="374" y="78"/>
                    <a:pt x="372" y="80"/>
                  </a:cubicBezTo>
                  <a:cubicBezTo>
                    <a:pt x="371" y="81"/>
                    <a:pt x="368" y="82"/>
                    <a:pt x="363" y="82"/>
                  </a:cubicBezTo>
                  <a:cubicBezTo>
                    <a:pt x="346" y="82"/>
                    <a:pt x="346" y="82"/>
                    <a:pt x="346" y="82"/>
                  </a:cubicBezTo>
                  <a:cubicBezTo>
                    <a:pt x="339" y="82"/>
                    <a:pt x="333" y="80"/>
                    <a:pt x="330" y="77"/>
                  </a:cubicBezTo>
                  <a:cubicBezTo>
                    <a:pt x="326" y="75"/>
                    <a:pt x="324" y="70"/>
                    <a:pt x="324" y="64"/>
                  </a:cubicBezTo>
                  <a:cubicBezTo>
                    <a:pt x="324" y="62"/>
                    <a:pt x="324" y="62"/>
                    <a:pt x="324" y="62"/>
                  </a:cubicBezTo>
                  <a:cubicBezTo>
                    <a:pt x="324" y="56"/>
                    <a:pt x="326" y="51"/>
                    <a:pt x="330" y="49"/>
                  </a:cubicBezTo>
                  <a:cubicBezTo>
                    <a:pt x="334" y="46"/>
                    <a:pt x="339" y="44"/>
                    <a:pt x="347" y="44"/>
                  </a:cubicBezTo>
                  <a:cubicBezTo>
                    <a:pt x="351" y="44"/>
                    <a:pt x="354" y="45"/>
                    <a:pt x="358" y="46"/>
                  </a:cubicBezTo>
                  <a:cubicBezTo>
                    <a:pt x="360" y="46"/>
                    <a:pt x="362" y="47"/>
                    <a:pt x="363" y="48"/>
                  </a:cubicBezTo>
                  <a:cubicBezTo>
                    <a:pt x="363" y="44"/>
                    <a:pt x="363" y="44"/>
                    <a:pt x="363" y="44"/>
                  </a:cubicBezTo>
                  <a:cubicBezTo>
                    <a:pt x="363" y="43"/>
                    <a:pt x="363" y="41"/>
                    <a:pt x="363" y="40"/>
                  </a:cubicBezTo>
                  <a:cubicBezTo>
                    <a:pt x="363" y="38"/>
                    <a:pt x="362" y="37"/>
                    <a:pt x="361" y="36"/>
                  </a:cubicBezTo>
                  <a:cubicBezTo>
                    <a:pt x="360" y="35"/>
                    <a:pt x="358" y="34"/>
                    <a:pt x="357" y="34"/>
                  </a:cubicBezTo>
                  <a:cubicBezTo>
                    <a:pt x="354" y="33"/>
                    <a:pt x="351" y="33"/>
                    <a:pt x="349" y="33"/>
                  </a:cubicBezTo>
                  <a:cubicBezTo>
                    <a:pt x="339" y="33"/>
                    <a:pt x="339" y="33"/>
                    <a:pt x="339" y="33"/>
                  </a:cubicBezTo>
                  <a:cubicBezTo>
                    <a:pt x="335" y="33"/>
                    <a:pt x="332" y="33"/>
                    <a:pt x="330" y="33"/>
                  </a:cubicBezTo>
                  <a:cubicBezTo>
                    <a:pt x="332" y="24"/>
                    <a:pt x="332" y="24"/>
                    <a:pt x="332" y="24"/>
                  </a:cubicBezTo>
                  <a:cubicBezTo>
                    <a:pt x="334" y="24"/>
                    <a:pt x="336" y="24"/>
                    <a:pt x="340" y="24"/>
                  </a:cubicBezTo>
                  <a:cubicBezTo>
                    <a:pt x="343" y="24"/>
                    <a:pt x="346" y="24"/>
                    <a:pt x="349" y="24"/>
                  </a:cubicBezTo>
                  <a:cubicBezTo>
                    <a:pt x="358" y="24"/>
                    <a:pt x="364" y="25"/>
                    <a:pt x="369" y="28"/>
                  </a:cubicBezTo>
                  <a:cubicBezTo>
                    <a:pt x="373" y="31"/>
                    <a:pt x="375" y="36"/>
                    <a:pt x="375" y="42"/>
                  </a:cubicBezTo>
                  <a:close/>
                  <a:moveTo>
                    <a:pt x="363" y="62"/>
                  </a:moveTo>
                  <a:cubicBezTo>
                    <a:pt x="363" y="61"/>
                    <a:pt x="363" y="59"/>
                    <a:pt x="363" y="58"/>
                  </a:cubicBezTo>
                  <a:cubicBezTo>
                    <a:pt x="363" y="57"/>
                    <a:pt x="362" y="56"/>
                    <a:pt x="361" y="56"/>
                  </a:cubicBezTo>
                  <a:cubicBezTo>
                    <a:pt x="360" y="55"/>
                    <a:pt x="359" y="54"/>
                    <a:pt x="357" y="54"/>
                  </a:cubicBezTo>
                  <a:cubicBezTo>
                    <a:pt x="355" y="54"/>
                    <a:pt x="353" y="54"/>
                    <a:pt x="350" y="54"/>
                  </a:cubicBezTo>
                  <a:cubicBezTo>
                    <a:pt x="348" y="54"/>
                    <a:pt x="348" y="54"/>
                    <a:pt x="348" y="54"/>
                  </a:cubicBezTo>
                  <a:cubicBezTo>
                    <a:pt x="346" y="54"/>
                    <a:pt x="344" y="54"/>
                    <a:pt x="342" y="54"/>
                  </a:cubicBezTo>
                  <a:cubicBezTo>
                    <a:pt x="340" y="54"/>
                    <a:pt x="339" y="55"/>
                    <a:pt x="338" y="56"/>
                  </a:cubicBezTo>
                  <a:cubicBezTo>
                    <a:pt x="337" y="56"/>
                    <a:pt x="336" y="57"/>
                    <a:pt x="336" y="58"/>
                  </a:cubicBezTo>
                  <a:cubicBezTo>
                    <a:pt x="335" y="59"/>
                    <a:pt x="335" y="61"/>
                    <a:pt x="335" y="62"/>
                  </a:cubicBezTo>
                  <a:cubicBezTo>
                    <a:pt x="335" y="64"/>
                    <a:pt x="335" y="64"/>
                    <a:pt x="335" y="64"/>
                  </a:cubicBezTo>
                  <a:cubicBezTo>
                    <a:pt x="335" y="67"/>
                    <a:pt x="336" y="69"/>
                    <a:pt x="338" y="70"/>
                  </a:cubicBezTo>
                  <a:cubicBezTo>
                    <a:pt x="339" y="72"/>
                    <a:pt x="342" y="72"/>
                    <a:pt x="346" y="72"/>
                  </a:cubicBezTo>
                  <a:cubicBezTo>
                    <a:pt x="363" y="72"/>
                    <a:pt x="363" y="72"/>
                    <a:pt x="363" y="72"/>
                  </a:cubicBezTo>
                  <a:lnTo>
                    <a:pt x="363" y="62"/>
                  </a:lnTo>
                  <a:close/>
                  <a:moveTo>
                    <a:pt x="312" y="26"/>
                  </a:moveTo>
                  <a:cubicBezTo>
                    <a:pt x="308" y="23"/>
                    <a:pt x="302" y="22"/>
                    <a:pt x="295" y="22"/>
                  </a:cubicBezTo>
                  <a:cubicBezTo>
                    <a:pt x="291" y="22"/>
                    <a:pt x="287" y="22"/>
                    <a:pt x="284" y="24"/>
                  </a:cubicBezTo>
                  <a:cubicBezTo>
                    <a:pt x="281" y="25"/>
                    <a:pt x="279" y="26"/>
                    <a:pt x="277" y="28"/>
                  </a:cubicBezTo>
                  <a:cubicBezTo>
                    <a:pt x="275" y="26"/>
                    <a:pt x="273" y="25"/>
                    <a:pt x="270" y="24"/>
                  </a:cubicBezTo>
                  <a:cubicBezTo>
                    <a:pt x="267" y="22"/>
                    <a:pt x="263" y="22"/>
                    <a:pt x="260" y="22"/>
                  </a:cubicBezTo>
                  <a:cubicBezTo>
                    <a:pt x="252" y="22"/>
                    <a:pt x="246" y="23"/>
                    <a:pt x="242" y="26"/>
                  </a:cubicBezTo>
                  <a:cubicBezTo>
                    <a:pt x="238" y="29"/>
                    <a:pt x="236" y="34"/>
                    <a:pt x="236" y="41"/>
                  </a:cubicBezTo>
                  <a:cubicBezTo>
                    <a:pt x="236" y="82"/>
                    <a:pt x="236" y="82"/>
                    <a:pt x="236" y="82"/>
                  </a:cubicBezTo>
                  <a:cubicBezTo>
                    <a:pt x="248" y="82"/>
                    <a:pt x="248" y="82"/>
                    <a:pt x="248" y="82"/>
                  </a:cubicBezTo>
                  <a:cubicBezTo>
                    <a:pt x="248" y="43"/>
                    <a:pt x="248" y="43"/>
                    <a:pt x="248" y="43"/>
                  </a:cubicBezTo>
                  <a:cubicBezTo>
                    <a:pt x="248" y="42"/>
                    <a:pt x="248" y="40"/>
                    <a:pt x="248" y="38"/>
                  </a:cubicBezTo>
                  <a:cubicBezTo>
                    <a:pt x="248" y="37"/>
                    <a:pt x="249" y="36"/>
                    <a:pt x="250" y="35"/>
                  </a:cubicBezTo>
                  <a:cubicBezTo>
                    <a:pt x="251" y="34"/>
                    <a:pt x="252" y="33"/>
                    <a:pt x="253" y="32"/>
                  </a:cubicBezTo>
                  <a:cubicBezTo>
                    <a:pt x="257" y="32"/>
                    <a:pt x="262" y="32"/>
                    <a:pt x="266" y="32"/>
                  </a:cubicBezTo>
                  <a:cubicBezTo>
                    <a:pt x="269" y="33"/>
                    <a:pt x="271" y="35"/>
                    <a:pt x="271" y="38"/>
                  </a:cubicBezTo>
                  <a:cubicBezTo>
                    <a:pt x="271" y="40"/>
                    <a:pt x="271" y="42"/>
                    <a:pt x="271" y="43"/>
                  </a:cubicBezTo>
                  <a:cubicBezTo>
                    <a:pt x="271" y="82"/>
                    <a:pt x="271" y="82"/>
                    <a:pt x="271" y="82"/>
                  </a:cubicBezTo>
                  <a:cubicBezTo>
                    <a:pt x="283" y="82"/>
                    <a:pt x="283" y="82"/>
                    <a:pt x="283" y="82"/>
                  </a:cubicBezTo>
                  <a:cubicBezTo>
                    <a:pt x="283" y="42"/>
                    <a:pt x="283" y="42"/>
                    <a:pt x="283" y="42"/>
                  </a:cubicBezTo>
                  <a:cubicBezTo>
                    <a:pt x="283" y="40"/>
                    <a:pt x="283" y="39"/>
                    <a:pt x="283" y="37"/>
                  </a:cubicBezTo>
                  <a:cubicBezTo>
                    <a:pt x="284" y="36"/>
                    <a:pt x="284" y="35"/>
                    <a:pt x="285" y="34"/>
                  </a:cubicBezTo>
                  <a:cubicBezTo>
                    <a:pt x="286" y="33"/>
                    <a:pt x="287" y="33"/>
                    <a:pt x="288" y="32"/>
                  </a:cubicBezTo>
                  <a:cubicBezTo>
                    <a:pt x="290" y="32"/>
                    <a:pt x="292" y="32"/>
                    <a:pt x="294" y="32"/>
                  </a:cubicBezTo>
                  <a:cubicBezTo>
                    <a:pt x="297" y="32"/>
                    <a:pt x="299" y="32"/>
                    <a:pt x="301" y="32"/>
                  </a:cubicBezTo>
                  <a:cubicBezTo>
                    <a:pt x="304" y="33"/>
                    <a:pt x="306" y="35"/>
                    <a:pt x="306" y="38"/>
                  </a:cubicBezTo>
                  <a:cubicBezTo>
                    <a:pt x="306" y="40"/>
                    <a:pt x="306" y="42"/>
                    <a:pt x="306" y="43"/>
                  </a:cubicBezTo>
                  <a:cubicBezTo>
                    <a:pt x="306" y="82"/>
                    <a:pt x="306" y="82"/>
                    <a:pt x="306" y="82"/>
                  </a:cubicBezTo>
                  <a:cubicBezTo>
                    <a:pt x="318" y="82"/>
                    <a:pt x="318" y="82"/>
                    <a:pt x="318" y="82"/>
                  </a:cubicBezTo>
                  <a:cubicBezTo>
                    <a:pt x="318" y="41"/>
                    <a:pt x="318" y="41"/>
                    <a:pt x="318" y="41"/>
                  </a:cubicBezTo>
                  <a:cubicBezTo>
                    <a:pt x="318" y="34"/>
                    <a:pt x="316" y="29"/>
                    <a:pt x="312" y="26"/>
                  </a:cubicBezTo>
                  <a:close/>
                  <a:moveTo>
                    <a:pt x="214" y="72"/>
                  </a:moveTo>
                  <a:cubicBezTo>
                    <a:pt x="213" y="72"/>
                    <a:pt x="212" y="71"/>
                    <a:pt x="211" y="70"/>
                  </a:cubicBezTo>
                  <a:cubicBezTo>
                    <a:pt x="210" y="69"/>
                    <a:pt x="210" y="68"/>
                    <a:pt x="209" y="66"/>
                  </a:cubicBezTo>
                  <a:cubicBezTo>
                    <a:pt x="209" y="64"/>
                    <a:pt x="209" y="62"/>
                    <a:pt x="209" y="60"/>
                  </a:cubicBezTo>
                  <a:cubicBezTo>
                    <a:pt x="209" y="33"/>
                    <a:pt x="209" y="33"/>
                    <a:pt x="209" y="33"/>
                  </a:cubicBezTo>
                  <a:cubicBezTo>
                    <a:pt x="228" y="33"/>
                    <a:pt x="228" y="33"/>
                    <a:pt x="228" y="33"/>
                  </a:cubicBezTo>
                  <a:cubicBezTo>
                    <a:pt x="230" y="24"/>
                    <a:pt x="230" y="24"/>
                    <a:pt x="230" y="24"/>
                  </a:cubicBezTo>
                  <a:cubicBezTo>
                    <a:pt x="209" y="24"/>
                    <a:pt x="209" y="24"/>
                    <a:pt x="209" y="24"/>
                  </a:cubicBezTo>
                  <a:cubicBezTo>
                    <a:pt x="209" y="8"/>
                    <a:pt x="209" y="8"/>
                    <a:pt x="209" y="8"/>
                  </a:cubicBezTo>
                  <a:cubicBezTo>
                    <a:pt x="197" y="10"/>
                    <a:pt x="197" y="10"/>
                    <a:pt x="197" y="10"/>
                  </a:cubicBezTo>
                  <a:cubicBezTo>
                    <a:pt x="197" y="61"/>
                    <a:pt x="197" y="61"/>
                    <a:pt x="197" y="61"/>
                  </a:cubicBezTo>
                  <a:cubicBezTo>
                    <a:pt x="197" y="64"/>
                    <a:pt x="198" y="68"/>
                    <a:pt x="198" y="71"/>
                  </a:cubicBezTo>
                  <a:cubicBezTo>
                    <a:pt x="199" y="73"/>
                    <a:pt x="200" y="76"/>
                    <a:pt x="202" y="77"/>
                  </a:cubicBezTo>
                  <a:cubicBezTo>
                    <a:pt x="204" y="79"/>
                    <a:pt x="206" y="80"/>
                    <a:pt x="209" y="81"/>
                  </a:cubicBezTo>
                  <a:cubicBezTo>
                    <a:pt x="212" y="81"/>
                    <a:pt x="216" y="82"/>
                    <a:pt x="220" y="82"/>
                  </a:cubicBezTo>
                  <a:cubicBezTo>
                    <a:pt x="228" y="82"/>
                    <a:pt x="228" y="82"/>
                    <a:pt x="228" y="82"/>
                  </a:cubicBezTo>
                  <a:cubicBezTo>
                    <a:pt x="230" y="72"/>
                    <a:pt x="230" y="72"/>
                    <a:pt x="230" y="72"/>
                  </a:cubicBezTo>
                  <a:cubicBezTo>
                    <a:pt x="219" y="72"/>
                    <a:pt x="219" y="72"/>
                    <a:pt x="219" y="72"/>
                  </a:cubicBezTo>
                  <a:cubicBezTo>
                    <a:pt x="218" y="72"/>
                    <a:pt x="216" y="72"/>
                    <a:pt x="214" y="72"/>
                  </a:cubicBezTo>
                  <a:close/>
                  <a:moveTo>
                    <a:pt x="175" y="24"/>
                  </a:moveTo>
                  <a:cubicBezTo>
                    <a:pt x="175" y="62"/>
                    <a:pt x="175" y="62"/>
                    <a:pt x="175" y="62"/>
                  </a:cubicBezTo>
                  <a:cubicBezTo>
                    <a:pt x="175" y="64"/>
                    <a:pt x="175" y="66"/>
                    <a:pt x="175" y="67"/>
                  </a:cubicBezTo>
                  <a:cubicBezTo>
                    <a:pt x="175" y="69"/>
                    <a:pt x="174" y="70"/>
                    <a:pt x="173" y="71"/>
                  </a:cubicBezTo>
                  <a:cubicBezTo>
                    <a:pt x="172" y="72"/>
                    <a:pt x="171" y="73"/>
                    <a:pt x="169" y="73"/>
                  </a:cubicBezTo>
                  <a:cubicBezTo>
                    <a:pt x="167" y="74"/>
                    <a:pt x="164" y="74"/>
                    <a:pt x="162" y="74"/>
                  </a:cubicBezTo>
                  <a:cubicBezTo>
                    <a:pt x="159" y="74"/>
                    <a:pt x="157" y="74"/>
                    <a:pt x="154" y="73"/>
                  </a:cubicBezTo>
                  <a:cubicBezTo>
                    <a:pt x="153" y="73"/>
                    <a:pt x="151" y="72"/>
                    <a:pt x="150" y="71"/>
                  </a:cubicBezTo>
                  <a:cubicBezTo>
                    <a:pt x="149" y="70"/>
                    <a:pt x="149" y="69"/>
                    <a:pt x="148" y="67"/>
                  </a:cubicBezTo>
                  <a:cubicBezTo>
                    <a:pt x="148" y="66"/>
                    <a:pt x="148" y="64"/>
                    <a:pt x="148" y="62"/>
                  </a:cubicBezTo>
                  <a:cubicBezTo>
                    <a:pt x="148" y="24"/>
                    <a:pt x="148" y="24"/>
                    <a:pt x="148" y="24"/>
                  </a:cubicBezTo>
                  <a:cubicBezTo>
                    <a:pt x="136" y="24"/>
                    <a:pt x="136" y="24"/>
                    <a:pt x="136" y="24"/>
                  </a:cubicBezTo>
                  <a:cubicBezTo>
                    <a:pt x="136" y="65"/>
                    <a:pt x="136" y="65"/>
                    <a:pt x="136" y="65"/>
                  </a:cubicBezTo>
                  <a:cubicBezTo>
                    <a:pt x="136" y="72"/>
                    <a:pt x="139" y="76"/>
                    <a:pt x="143" y="79"/>
                  </a:cubicBezTo>
                  <a:cubicBezTo>
                    <a:pt x="147" y="82"/>
                    <a:pt x="153" y="84"/>
                    <a:pt x="162" y="84"/>
                  </a:cubicBezTo>
                  <a:cubicBezTo>
                    <a:pt x="170" y="84"/>
                    <a:pt x="177" y="82"/>
                    <a:pt x="181" y="79"/>
                  </a:cubicBezTo>
                  <a:cubicBezTo>
                    <a:pt x="185" y="76"/>
                    <a:pt x="187" y="72"/>
                    <a:pt x="187" y="65"/>
                  </a:cubicBezTo>
                  <a:cubicBezTo>
                    <a:pt x="187" y="24"/>
                    <a:pt x="187" y="24"/>
                    <a:pt x="187" y="24"/>
                  </a:cubicBezTo>
                  <a:lnTo>
                    <a:pt x="175" y="24"/>
                  </a:lnTo>
                  <a:close/>
                  <a:moveTo>
                    <a:pt x="129" y="50"/>
                  </a:moveTo>
                  <a:cubicBezTo>
                    <a:pt x="129" y="56"/>
                    <a:pt x="129" y="56"/>
                    <a:pt x="129" y="56"/>
                  </a:cubicBezTo>
                  <a:cubicBezTo>
                    <a:pt x="130" y="60"/>
                    <a:pt x="129" y="65"/>
                    <a:pt x="128" y="69"/>
                  </a:cubicBezTo>
                  <a:cubicBezTo>
                    <a:pt x="127" y="72"/>
                    <a:pt x="125" y="75"/>
                    <a:pt x="123" y="78"/>
                  </a:cubicBezTo>
                  <a:cubicBezTo>
                    <a:pt x="121" y="80"/>
                    <a:pt x="118" y="82"/>
                    <a:pt x="115" y="82"/>
                  </a:cubicBezTo>
                  <a:cubicBezTo>
                    <a:pt x="111" y="83"/>
                    <a:pt x="107" y="84"/>
                    <a:pt x="102" y="84"/>
                  </a:cubicBezTo>
                  <a:cubicBezTo>
                    <a:pt x="98" y="84"/>
                    <a:pt x="94" y="83"/>
                    <a:pt x="90" y="82"/>
                  </a:cubicBezTo>
                  <a:cubicBezTo>
                    <a:pt x="87" y="82"/>
                    <a:pt x="84" y="80"/>
                    <a:pt x="82" y="78"/>
                  </a:cubicBezTo>
                  <a:cubicBezTo>
                    <a:pt x="79" y="75"/>
                    <a:pt x="78" y="72"/>
                    <a:pt x="77" y="69"/>
                  </a:cubicBezTo>
                  <a:cubicBezTo>
                    <a:pt x="76" y="65"/>
                    <a:pt x="75" y="60"/>
                    <a:pt x="75" y="56"/>
                  </a:cubicBezTo>
                  <a:cubicBezTo>
                    <a:pt x="75" y="50"/>
                    <a:pt x="75" y="50"/>
                    <a:pt x="75" y="50"/>
                  </a:cubicBezTo>
                  <a:cubicBezTo>
                    <a:pt x="75" y="45"/>
                    <a:pt x="76" y="41"/>
                    <a:pt x="77" y="36"/>
                  </a:cubicBezTo>
                  <a:cubicBezTo>
                    <a:pt x="78" y="33"/>
                    <a:pt x="79" y="30"/>
                    <a:pt x="82" y="28"/>
                  </a:cubicBezTo>
                  <a:cubicBezTo>
                    <a:pt x="84" y="25"/>
                    <a:pt x="87" y="24"/>
                    <a:pt x="90" y="23"/>
                  </a:cubicBezTo>
                  <a:cubicBezTo>
                    <a:pt x="94" y="22"/>
                    <a:pt x="98" y="22"/>
                    <a:pt x="102" y="22"/>
                  </a:cubicBezTo>
                  <a:cubicBezTo>
                    <a:pt x="107" y="22"/>
                    <a:pt x="111" y="22"/>
                    <a:pt x="115" y="23"/>
                  </a:cubicBezTo>
                  <a:cubicBezTo>
                    <a:pt x="118" y="24"/>
                    <a:pt x="121" y="25"/>
                    <a:pt x="123" y="28"/>
                  </a:cubicBezTo>
                  <a:cubicBezTo>
                    <a:pt x="125" y="30"/>
                    <a:pt x="127" y="33"/>
                    <a:pt x="128" y="36"/>
                  </a:cubicBezTo>
                  <a:cubicBezTo>
                    <a:pt x="129" y="41"/>
                    <a:pt x="130" y="45"/>
                    <a:pt x="129" y="50"/>
                  </a:cubicBezTo>
                  <a:close/>
                  <a:moveTo>
                    <a:pt x="117" y="50"/>
                  </a:moveTo>
                  <a:cubicBezTo>
                    <a:pt x="118" y="46"/>
                    <a:pt x="117" y="43"/>
                    <a:pt x="117" y="40"/>
                  </a:cubicBezTo>
                  <a:cubicBezTo>
                    <a:pt x="117" y="38"/>
                    <a:pt x="116" y="36"/>
                    <a:pt x="115" y="35"/>
                  </a:cubicBezTo>
                  <a:cubicBezTo>
                    <a:pt x="113" y="33"/>
                    <a:pt x="112" y="33"/>
                    <a:pt x="110" y="32"/>
                  </a:cubicBezTo>
                  <a:cubicBezTo>
                    <a:pt x="108" y="32"/>
                    <a:pt x="105" y="32"/>
                    <a:pt x="102" y="32"/>
                  </a:cubicBezTo>
                  <a:cubicBezTo>
                    <a:pt x="100" y="32"/>
                    <a:pt x="97" y="32"/>
                    <a:pt x="95" y="32"/>
                  </a:cubicBezTo>
                  <a:cubicBezTo>
                    <a:pt x="93" y="33"/>
                    <a:pt x="91" y="33"/>
                    <a:pt x="90" y="35"/>
                  </a:cubicBezTo>
                  <a:cubicBezTo>
                    <a:pt x="89" y="36"/>
                    <a:pt x="88" y="38"/>
                    <a:pt x="88" y="40"/>
                  </a:cubicBezTo>
                  <a:cubicBezTo>
                    <a:pt x="88" y="43"/>
                    <a:pt x="87" y="46"/>
                    <a:pt x="87" y="50"/>
                  </a:cubicBezTo>
                  <a:cubicBezTo>
                    <a:pt x="87" y="56"/>
                    <a:pt x="87" y="56"/>
                    <a:pt x="87" y="56"/>
                  </a:cubicBezTo>
                  <a:cubicBezTo>
                    <a:pt x="87" y="59"/>
                    <a:pt x="88" y="62"/>
                    <a:pt x="88" y="65"/>
                  </a:cubicBezTo>
                  <a:cubicBezTo>
                    <a:pt x="88" y="67"/>
                    <a:pt x="89" y="69"/>
                    <a:pt x="90" y="71"/>
                  </a:cubicBezTo>
                  <a:cubicBezTo>
                    <a:pt x="91" y="72"/>
                    <a:pt x="93" y="73"/>
                    <a:pt x="95" y="73"/>
                  </a:cubicBezTo>
                  <a:cubicBezTo>
                    <a:pt x="97" y="74"/>
                    <a:pt x="100" y="74"/>
                    <a:pt x="102" y="74"/>
                  </a:cubicBezTo>
                  <a:cubicBezTo>
                    <a:pt x="105" y="74"/>
                    <a:pt x="108" y="74"/>
                    <a:pt x="110" y="73"/>
                  </a:cubicBezTo>
                  <a:cubicBezTo>
                    <a:pt x="112" y="73"/>
                    <a:pt x="113" y="72"/>
                    <a:pt x="115" y="71"/>
                  </a:cubicBezTo>
                  <a:cubicBezTo>
                    <a:pt x="116" y="69"/>
                    <a:pt x="117" y="67"/>
                    <a:pt x="117" y="65"/>
                  </a:cubicBezTo>
                  <a:cubicBezTo>
                    <a:pt x="117" y="62"/>
                    <a:pt x="117" y="59"/>
                    <a:pt x="117" y="56"/>
                  </a:cubicBezTo>
                  <a:lnTo>
                    <a:pt x="117" y="50"/>
                  </a:lnTo>
                  <a:close/>
                  <a:moveTo>
                    <a:pt x="69" y="24"/>
                  </a:moveTo>
                  <a:cubicBezTo>
                    <a:pt x="61" y="24"/>
                    <a:pt x="61" y="24"/>
                    <a:pt x="61" y="24"/>
                  </a:cubicBezTo>
                  <a:cubicBezTo>
                    <a:pt x="58" y="23"/>
                    <a:pt x="55" y="24"/>
                    <a:pt x="52" y="24"/>
                  </a:cubicBezTo>
                  <a:cubicBezTo>
                    <a:pt x="49" y="25"/>
                    <a:pt x="47" y="26"/>
                    <a:pt x="45" y="28"/>
                  </a:cubicBezTo>
                  <a:cubicBezTo>
                    <a:pt x="43" y="29"/>
                    <a:pt x="41" y="31"/>
                    <a:pt x="40" y="33"/>
                  </a:cubicBezTo>
                  <a:cubicBezTo>
                    <a:pt x="39" y="36"/>
                    <a:pt x="39" y="39"/>
                    <a:pt x="39" y="42"/>
                  </a:cubicBezTo>
                  <a:cubicBezTo>
                    <a:pt x="39" y="82"/>
                    <a:pt x="39" y="82"/>
                    <a:pt x="39" y="82"/>
                  </a:cubicBezTo>
                  <a:cubicBezTo>
                    <a:pt x="50" y="82"/>
                    <a:pt x="50" y="82"/>
                    <a:pt x="50" y="82"/>
                  </a:cubicBezTo>
                  <a:cubicBezTo>
                    <a:pt x="50" y="45"/>
                    <a:pt x="50" y="45"/>
                    <a:pt x="50" y="45"/>
                  </a:cubicBezTo>
                  <a:cubicBezTo>
                    <a:pt x="50" y="43"/>
                    <a:pt x="51" y="41"/>
                    <a:pt x="51" y="40"/>
                  </a:cubicBezTo>
                  <a:cubicBezTo>
                    <a:pt x="51" y="38"/>
                    <a:pt x="51" y="37"/>
                    <a:pt x="52" y="36"/>
                  </a:cubicBezTo>
                  <a:cubicBezTo>
                    <a:pt x="53" y="35"/>
                    <a:pt x="54" y="34"/>
                    <a:pt x="56" y="34"/>
                  </a:cubicBezTo>
                  <a:cubicBezTo>
                    <a:pt x="58" y="33"/>
                    <a:pt x="60" y="33"/>
                    <a:pt x="62" y="33"/>
                  </a:cubicBezTo>
                  <a:cubicBezTo>
                    <a:pt x="65" y="33"/>
                    <a:pt x="65" y="33"/>
                    <a:pt x="65" y="33"/>
                  </a:cubicBezTo>
                  <a:cubicBezTo>
                    <a:pt x="66" y="33"/>
                    <a:pt x="67" y="33"/>
                    <a:pt x="68" y="33"/>
                  </a:cubicBezTo>
                  <a:cubicBezTo>
                    <a:pt x="71" y="33"/>
                    <a:pt x="71" y="33"/>
                    <a:pt x="71" y="33"/>
                  </a:cubicBezTo>
                  <a:cubicBezTo>
                    <a:pt x="72" y="33"/>
                    <a:pt x="72" y="33"/>
                    <a:pt x="72" y="33"/>
                  </a:cubicBezTo>
                  <a:cubicBezTo>
                    <a:pt x="74" y="24"/>
                    <a:pt x="74" y="24"/>
                    <a:pt x="74" y="24"/>
                  </a:cubicBezTo>
                  <a:cubicBezTo>
                    <a:pt x="72" y="24"/>
                    <a:pt x="71" y="24"/>
                    <a:pt x="69" y="24"/>
                  </a:cubicBezTo>
                  <a:close/>
                  <a:moveTo>
                    <a:pt x="17" y="72"/>
                  </a:moveTo>
                  <a:cubicBezTo>
                    <a:pt x="15" y="72"/>
                    <a:pt x="14" y="71"/>
                    <a:pt x="14" y="70"/>
                  </a:cubicBezTo>
                  <a:cubicBezTo>
                    <a:pt x="13" y="69"/>
                    <a:pt x="12" y="68"/>
                    <a:pt x="12" y="66"/>
                  </a:cubicBezTo>
                  <a:cubicBezTo>
                    <a:pt x="12" y="64"/>
                    <a:pt x="12" y="62"/>
                    <a:pt x="12" y="60"/>
                  </a:cubicBezTo>
                  <a:cubicBezTo>
                    <a:pt x="12" y="33"/>
                    <a:pt x="12" y="33"/>
                    <a:pt x="12" y="33"/>
                  </a:cubicBezTo>
                  <a:cubicBezTo>
                    <a:pt x="31" y="33"/>
                    <a:pt x="31" y="33"/>
                    <a:pt x="31" y="33"/>
                  </a:cubicBezTo>
                  <a:cubicBezTo>
                    <a:pt x="33" y="24"/>
                    <a:pt x="33" y="24"/>
                    <a:pt x="33" y="24"/>
                  </a:cubicBezTo>
                  <a:cubicBezTo>
                    <a:pt x="12" y="24"/>
                    <a:pt x="12" y="24"/>
                    <a:pt x="12" y="24"/>
                  </a:cubicBezTo>
                  <a:cubicBezTo>
                    <a:pt x="12" y="8"/>
                    <a:pt x="12" y="8"/>
                    <a:pt x="12" y="8"/>
                  </a:cubicBezTo>
                  <a:cubicBezTo>
                    <a:pt x="0" y="10"/>
                    <a:pt x="0" y="10"/>
                    <a:pt x="0" y="10"/>
                  </a:cubicBezTo>
                  <a:cubicBezTo>
                    <a:pt x="0" y="61"/>
                    <a:pt x="0" y="61"/>
                    <a:pt x="0" y="61"/>
                  </a:cubicBezTo>
                  <a:cubicBezTo>
                    <a:pt x="0" y="64"/>
                    <a:pt x="0" y="67"/>
                    <a:pt x="1" y="71"/>
                  </a:cubicBezTo>
                  <a:cubicBezTo>
                    <a:pt x="1" y="73"/>
                    <a:pt x="2" y="76"/>
                    <a:pt x="4" y="77"/>
                  </a:cubicBezTo>
                  <a:cubicBezTo>
                    <a:pt x="6" y="79"/>
                    <a:pt x="9" y="80"/>
                    <a:pt x="11" y="81"/>
                  </a:cubicBezTo>
                  <a:cubicBezTo>
                    <a:pt x="15" y="81"/>
                    <a:pt x="18" y="82"/>
                    <a:pt x="22" y="82"/>
                  </a:cubicBezTo>
                  <a:cubicBezTo>
                    <a:pt x="30" y="82"/>
                    <a:pt x="30" y="82"/>
                    <a:pt x="30" y="82"/>
                  </a:cubicBezTo>
                  <a:cubicBezTo>
                    <a:pt x="32" y="72"/>
                    <a:pt x="32" y="72"/>
                    <a:pt x="32" y="72"/>
                  </a:cubicBezTo>
                  <a:cubicBezTo>
                    <a:pt x="22" y="72"/>
                    <a:pt x="22" y="72"/>
                    <a:pt x="22" y="72"/>
                  </a:cubicBezTo>
                  <a:cubicBezTo>
                    <a:pt x="20" y="72"/>
                    <a:pt x="18" y="72"/>
                    <a:pt x="17" y="72"/>
                  </a:cubicBezTo>
                  <a:close/>
                  <a:moveTo>
                    <a:pt x="461" y="43"/>
                  </a:moveTo>
                  <a:cubicBezTo>
                    <a:pt x="465" y="38"/>
                    <a:pt x="465" y="38"/>
                    <a:pt x="465" y="38"/>
                  </a:cubicBezTo>
                  <a:cubicBezTo>
                    <a:pt x="468" y="35"/>
                    <a:pt x="470" y="31"/>
                    <a:pt x="470" y="27"/>
                  </a:cubicBezTo>
                  <a:cubicBezTo>
                    <a:pt x="470" y="0"/>
                    <a:pt x="470" y="0"/>
                    <a:pt x="470" y="0"/>
                  </a:cubicBezTo>
                  <a:cubicBezTo>
                    <a:pt x="461" y="0"/>
                    <a:pt x="461" y="0"/>
                    <a:pt x="461" y="0"/>
                  </a:cubicBezTo>
                  <a:lnTo>
                    <a:pt x="461" y="43"/>
                  </a:lnTo>
                  <a:close/>
                  <a:moveTo>
                    <a:pt x="444" y="0"/>
                  </a:moveTo>
                  <a:cubicBezTo>
                    <a:pt x="410" y="0"/>
                    <a:pt x="410" y="0"/>
                    <a:pt x="410" y="0"/>
                  </a:cubicBezTo>
                  <a:cubicBezTo>
                    <a:pt x="400" y="9"/>
                    <a:pt x="400" y="9"/>
                    <a:pt x="400" y="9"/>
                  </a:cubicBezTo>
                  <a:cubicBezTo>
                    <a:pt x="444" y="9"/>
                    <a:pt x="444" y="9"/>
                    <a:pt x="444" y="9"/>
                  </a:cubicBezTo>
                  <a:lnTo>
                    <a:pt x="444" y="0"/>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sz="2400" dirty="0"/>
            </a:p>
          </p:txBody>
        </p:sp>
        <p:sp>
          <p:nvSpPr>
            <p:cNvPr id="14" name="Freeform 6">
              <a:extLst>
                <a:ext uri="{FF2B5EF4-FFF2-40B4-BE49-F238E27FC236}">
                  <a16:creationId xmlns:a16="http://schemas.microsoft.com/office/drawing/2014/main" id="{6ECF8666-DA56-4379-B1A6-64E7201ED9F9}"/>
                </a:ext>
              </a:extLst>
            </p:cNvPr>
            <p:cNvSpPr>
              <a:spLocks noEditPoints="1"/>
            </p:cNvSpPr>
            <p:nvPr/>
          </p:nvSpPr>
          <p:spPr bwMode="auto">
            <a:xfrm>
              <a:off x="6913902" y="2244725"/>
              <a:ext cx="1214438" cy="650875"/>
            </a:xfrm>
            <a:custGeom>
              <a:avLst/>
              <a:gdLst>
                <a:gd name="T0" fmla="*/ 351 w 364"/>
                <a:gd name="T1" fmla="*/ 14 h 193"/>
                <a:gd name="T2" fmla="*/ 364 w 364"/>
                <a:gd name="T3" fmla="*/ 10 h 193"/>
                <a:gd name="T4" fmla="*/ 307 w 364"/>
                <a:gd name="T5" fmla="*/ 10 h 193"/>
                <a:gd name="T6" fmla="*/ 305 w 364"/>
                <a:gd name="T7" fmla="*/ 128 h 193"/>
                <a:gd name="T8" fmla="*/ 321 w 364"/>
                <a:gd name="T9" fmla="*/ 125 h 193"/>
                <a:gd name="T10" fmla="*/ 322 w 364"/>
                <a:gd name="T11" fmla="*/ 115 h 193"/>
                <a:gd name="T12" fmla="*/ 294 w 364"/>
                <a:gd name="T13" fmla="*/ 125 h 193"/>
                <a:gd name="T14" fmla="*/ 285 w 364"/>
                <a:gd name="T15" fmla="*/ 135 h 193"/>
                <a:gd name="T16" fmla="*/ 281 w 364"/>
                <a:gd name="T17" fmla="*/ 148 h 193"/>
                <a:gd name="T18" fmla="*/ 249 w 364"/>
                <a:gd name="T19" fmla="*/ 161 h 193"/>
                <a:gd name="T20" fmla="*/ 281 w 364"/>
                <a:gd name="T21" fmla="*/ 164 h 193"/>
                <a:gd name="T22" fmla="*/ 260 w 364"/>
                <a:gd name="T23" fmla="*/ 174 h 193"/>
                <a:gd name="T24" fmla="*/ 234 w 364"/>
                <a:gd name="T25" fmla="*/ 147 h 193"/>
                <a:gd name="T26" fmla="*/ 247 w 364"/>
                <a:gd name="T27" fmla="*/ 116 h 193"/>
                <a:gd name="T28" fmla="*/ 284 w 364"/>
                <a:gd name="T29" fmla="*/ 127 h 193"/>
                <a:gd name="T30" fmla="*/ 271 w 364"/>
                <a:gd name="T31" fmla="*/ 126 h 193"/>
                <a:gd name="T32" fmla="*/ 249 w 364"/>
                <a:gd name="T33" fmla="*/ 126 h 193"/>
                <a:gd name="T34" fmla="*/ 274 w 364"/>
                <a:gd name="T35" fmla="*/ 136 h 193"/>
                <a:gd name="T36" fmla="*/ 223 w 364"/>
                <a:gd name="T37" fmla="*/ 169 h 193"/>
                <a:gd name="T38" fmla="*/ 187 w 364"/>
                <a:gd name="T39" fmla="*/ 171 h 193"/>
                <a:gd name="T40" fmla="*/ 176 w 364"/>
                <a:gd name="T41" fmla="*/ 128 h 193"/>
                <a:gd name="T42" fmla="*/ 214 w 364"/>
                <a:gd name="T43" fmla="*/ 115 h 193"/>
                <a:gd name="T44" fmla="*/ 216 w 364"/>
                <a:gd name="T45" fmla="*/ 142 h 193"/>
                <a:gd name="T46" fmla="*/ 194 w 364"/>
                <a:gd name="T47" fmla="*/ 124 h 193"/>
                <a:gd name="T48" fmla="*/ 187 w 364"/>
                <a:gd name="T49" fmla="*/ 150 h 193"/>
                <a:gd name="T50" fmla="*/ 202 w 364"/>
                <a:gd name="T51" fmla="*/ 166 h 193"/>
                <a:gd name="T52" fmla="*/ 216 w 364"/>
                <a:gd name="T53" fmla="*/ 147 h 193"/>
                <a:gd name="T54" fmla="*/ 168 w 364"/>
                <a:gd name="T55" fmla="*/ 160 h 193"/>
                <a:gd name="T56" fmla="*/ 133 w 364"/>
                <a:gd name="T57" fmla="*/ 174 h 193"/>
                <a:gd name="T58" fmla="*/ 116 w 364"/>
                <a:gd name="T59" fmla="*/ 142 h 193"/>
                <a:gd name="T60" fmla="*/ 142 w 364"/>
                <a:gd name="T61" fmla="*/ 114 h 193"/>
                <a:gd name="T62" fmla="*/ 169 w 364"/>
                <a:gd name="T63" fmla="*/ 142 h 193"/>
                <a:gd name="T64" fmla="*/ 150 w 364"/>
                <a:gd name="T65" fmla="*/ 124 h 193"/>
                <a:gd name="T66" fmla="*/ 128 w 364"/>
                <a:gd name="T67" fmla="*/ 132 h 193"/>
                <a:gd name="T68" fmla="*/ 130 w 364"/>
                <a:gd name="T69" fmla="*/ 162 h 193"/>
                <a:gd name="T70" fmla="*/ 154 w 364"/>
                <a:gd name="T71" fmla="*/ 162 h 193"/>
                <a:gd name="T72" fmla="*/ 110 w 364"/>
                <a:gd name="T73" fmla="*/ 135 h 193"/>
                <a:gd name="T74" fmla="*/ 105 w 364"/>
                <a:gd name="T75" fmla="*/ 148 h 193"/>
                <a:gd name="T76" fmla="*/ 73 w 364"/>
                <a:gd name="T77" fmla="*/ 161 h 193"/>
                <a:gd name="T78" fmla="*/ 106 w 364"/>
                <a:gd name="T79" fmla="*/ 164 h 193"/>
                <a:gd name="T80" fmla="*/ 85 w 364"/>
                <a:gd name="T81" fmla="*/ 174 h 193"/>
                <a:gd name="T82" fmla="*/ 59 w 364"/>
                <a:gd name="T83" fmla="*/ 147 h 193"/>
                <a:gd name="T84" fmla="*/ 72 w 364"/>
                <a:gd name="T85" fmla="*/ 116 h 193"/>
                <a:gd name="T86" fmla="*/ 109 w 364"/>
                <a:gd name="T87" fmla="*/ 127 h 193"/>
                <a:gd name="T88" fmla="*/ 96 w 364"/>
                <a:gd name="T89" fmla="*/ 126 h 193"/>
                <a:gd name="T90" fmla="*/ 73 w 364"/>
                <a:gd name="T91" fmla="*/ 126 h 193"/>
                <a:gd name="T92" fmla="*/ 99 w 364"/>
                <a:gd name="T93" fmla="*/ 136 h 193"/>
                <a:gd name="T94" fmla="*/ 48 w 364"/>
                <a:gd name="T95" fmla="*/ 169 h 193"/>
                <a:gd name="T96" fmla="*/ 12 w 364"/>
                <a:gd name="T97" fmla="*/ 171 h 193"/>
                <a:gd name="T98" fmla="*/ 1 w 364"/>
                <a:gd name="T99" fmla="*/ 128 h 193"/>
                <a:gd name="T100" fmla="*/ 39 w 364"/>
                <a:gd name="T101" fmla="*/ 115 h 193"/>
                <a:gd name="T102" fmla="*/ 41 w 364"/>
                <a:gd name="T103" fmla="*/ 142 h 193"/>
                <a:gd name="T104" fmla="*/ 26 w 364"/>
                <a:gd name="T105" fmla="*/ 123 h 193"/>
                <a:gd name="T106" fmla="*/ 11 w 364"/>
                <a:gd name="T107" fmla="*/ 141 h 193"/>
                <a:gd name="T108" fmla="*/ 19 w 364"/>
                <a:gd name="T109" fmla="*/ 165 h 193"/>
                <a:gd name="T110" fmla="*/ 41 w 364"/>
                <a:gd name="T111" fmla="*/ 157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64" h="193">
                  <a:moveTo>
                    <a:pt x="342" y="70"/>
                  </a:moveTo>
                  <a:cubicBezTo>
                    <a:pt x="342" y="70"/>
                    <a:pt x="342" y="70"/>
                    <a:pt x="342" y="70"/>
                  </a:cubicBezTo>
                  <a:cubicBezTo>
                    <a:pt x="342" y="14"/>
                    <a:pt x="342" y="14"/>
                    <a:pt x="342" y="14"/>
                  </a:cubicBezTo>
                  <a:cubicBezTo>
                    <a:pt x="351" y="14"/>
                    <a:pt x="351" y="14"/>
                    <a:pt x="351" y="14"/>
                  </a:cubicBezTo>
                  <a:cubicBezTo>
                    <a:pt x="351" y="60"/>
                    <a:pt x="351" y="60"/>
                    <a:pt x="351" y="60"/>
                  </a:cubicBezTo>
                  <a:lnTo>
                    <a:pt x="342" y="70"/>
                  </a:lnTo>
                  <a:close/>
                  <a:moveTo>
                    <a:pt x="307" y="10"/>
                  </a:moveTo>
                  <a:cubicBezTo>
                    <a:pt x="364" y="10"/>
                    <a:pt x="364" y="10"/>
                    <a:pt x="364" y="10"/>
                  </a:cubicBezTo>
                  <a:cubicBezTo>
                    <a:pt x="364" y="0"/>
                    <a:pt x="364" y="0"/>
                    <a:pt x="364" y="0"/>
                  </a:cubicBezTo>
                  <a:cubicBezTo>
                    <a:pt x="324" y="0"/>
                    <a:pt x="324" y="0"/>
                    <a:pt x="324" y="0"/>
                  </a:cubicBezTo>
                  <a:cubicBezTo>
                    <a:pt x="320" y="0"/>
                    <a:pt x="315" y="2"/>
                    <a:pt x="312" y="5"/>
                  </a:cubicBezTo>
                  <a:lnTo>
                    <a:pt x="307" y="10"/>
                  </a:lnTo>
                  <a:close/>
                  <a:moveTo>
                    <a:pt x="304" y="174"/>
                  </a:moveTo>
                  <a:cubicBezTo>
                    <a:pt x="304" y="136"/>
                    <a:pt x="304" y="136"/>
                    <a:pt x="304" y="136"/>
                  </a:cubicBezTo>
                  <a:cubicBezTo>
                    <a:pt x="304" y="135"/>
                    <a:pt x="304" y="133"/>
                    <a:pt x="304" y="132"/>
                  </a:cubicBezTo>
                  <a:cubicBezTo>
                    <a:pt x="304" y="130"/>
                    <a:pt x="305" y="129"/>
                    <a:pt x="305" y="128"/>
                  </a:cubicBezTo>
                  <a:cubicBezTo>
                    <a:pt x="306" y="127"/>
                    <a:pt x="308" y="126"/>
                    <a:pt x="309" y="126"/>
                  </a:cubicBezTo>
                  <a:cubicBezTo>
                    <a:pt x="311" y="125"/>
                    <a:pt x="313" y="125"/>
                    <a:pt x="315" y="125"/>
                  </a:cubicBezTo>
                  <a:cubicBezTo>
                    <a:pt x="318" y="125"/>
                    <a:pt x="318" y="125"/>
                    <a:pt x="318" y="125"/>
                  </a:cubicBezTo>
                  <a:cubicBezTo>
                    <a:pt x="319" y="125"/>
                    <a:pt x="320" y="125"/>
                    <a:pt x="321" y="125"/>
                  </a:cubicBezTo>
                  <a:cubicBezTo>
                    <a:pt x="324" y="125"/>
                    <a:pt x="324" y="125"/>
                    <a:pt x="324" y="125"/>
                  </a:cubicBezTo>
                  <a:cubicBezTo>
                    <a:pt x="325" y="125"/>
                    <a:pt x="325" y="125"/>
                    <a:pt x="325" y="125"/>
                  </a:cubicBezTo>
                  <a:cubicBezTo>
                    <a:pt x="327" y="115"/>
                    <a:pt x="327" y="115"/>
                    <a:pt x="327" y="115"/>
                  </a:cubicBezTo>
                  <a:cubicBezTo>
                    <a:pt x="326" y="115"/>
                    <a:pt x="324" y="115"/>
                    <a:pt x="322" y="115"/>
                  </a:cubicBezTo>
                  <a:cubicBezTo>
                    <a:pt x="314" y="115"/>
                    <a:pt x="314" y="115"/>
                    <a:pt x="314" y="115"/>
                  </a:cubicBezTo>
                  <a:cubicBezTo>
                    <a:pt x="311" y="115"/>
                    <a:pt x="308" y="116"/>
                    <a:pt x="305" y="116"/>
                  </a:cubicBezTo>
                  <a:cubicBezTo>
                    <a:pt x="302" y="117"/>
                    <a:pt x="300" y="118"/>
                    <a:pt x="298" y="119"/>
                  </a:cubicBezTo>
                  <a:cubicBezTo>
                    <a:pt x="296" y="121"/>
                    <a:pt x="295" y="123"/>
                    <a:pt x="294" y="125"/>
                  </a:cubicBezTo>
                  <a:cubicBezTo>
                    <a:pt x="292" y="128"/>
                    <a:pt x="292" y="131"/>
                    <a:pt x="292" y="134"/>
                  </a:cubicBezTo>
                  <a:cubicBezTo>
                    <a:pt x="292" y="173"/>
                    <a:pt x="292" y="173"/>
                    <a:pt x="292" y="173"/>
                  </a:cubicBezTo>
                  <a:lnTo>
                    <a:pt x="304" y="174"/>
                  </a:lnTo>
                  <a:close/>
                  <a:moveTo>
                    <a:pt x="285" y="135"/>
                  </a:moveTo>
                  <a:cubicBezTo>
                    <a:pt x="285" y="137"/>
                    <a:pt x="285" y="137"/>
                    <a:pt x="285" y="137"/>
                  </a:cubicBezTo>
                  <a:cubicBezTo>
                    <a:pt x="285" y="139"/>
                    <a:pt x="285" y="141"/>
                    <a:pt x="285" y="143"/>
                  </a:cubicBezTo>
                  <a:cubicBezTo>
                    <a:pt x="284" y="144"/>
                    <a:pt x="284" y="146"/>
                    <a:pt x="283" y="147"/>
                  </a:cubicBezTo>
                  <a:cubicBezTo>
                    <a:pt x="282" y="148"/>
                    <a:pt x="282" y="148"/>
                    <a:pt x="281" y="148"/>
                  </a:cubicBezTo>
                  <a:cubicBezTo>
                    <a:pt x="279" y="149"/>
                    <a:pt x="278" y="149"/>
                    <a:pt x="277" y="149"/>
                  </a:cubicBezTo>
                  <a:cubicBezTo>
                    <a:pt x="246" y="149"/>
                    <a:pt x="246" y="149"/>
                    <a:pt x="246" y="149"/>
                  </a:cubicBezTo>
                  <a:cubicBezTo>
                    <a:pt x="246" y="151"/>
                    <a:pt x="246" y="154"/>
                    <a:pt x="246" y="156"/>
                  </a:cubicBezTo>
                  <a:cubicBezTo>
                    <a:pt x="247" y="158"/>
                    <a:pt x="247" y="160"/>
                    <a:pt x="249" y="161"/>
                  </a:cubicBezTo>
                  <a:cubicBezTo>
                    <a:pt x="250" y="162"/>
                    <a:pt x="251" y="163"/>
                    <a:pt x="253" y="163"/>
                  </a:cubicBezTo>
                  <a:cubicBezTo>
                    <a:pt x="255" y="164"/>
                    <a:pt x="257" y="164"/>
                    <a:pt x="260" y="164"/>
                  </a:cubicBezTo>
                  <a:cubicBezTo>
                    <a:pt x="268" y="164"/>
                    <a:pt x="268" y="164"/>
                    <a:pt x="268" y="164"/>
                  </a:cubicBezTo>
                  <a:cubicBezTo>
                    <a:pt x="271" y="164"/>
                    <a:pt x="276" y="164"/>
                    <a:pt x="281" y="164"/>
                  </a:cubicBezTo>
                  <a:cubicBezTo>
                    <a:pt x="279" y="174"/>
                    <a:pt x="279" y="174"/>
                    <a:pt x="279" y="174"/>
                  </a:cubicBezTo>
                  <a:cubicBezTo>
                    <a:pt x="273" y="174"/>
                    <a:pt x="273" y="174"/>
                    <a:pt x="273" y="174"/>
                  </a:cubicBezTo>
                  <a:cubicBezTo>
                    <a:pt x="268" y="174"/>
                    <a:pt x="268" y="174"/>
                    <a:pt x="268" y="174"/>
                  </a:cubicBezTo>
                  <a:cubicBezTo>
                    <a:pt x="260" y="174"/>
                    <a:pt x="260" y="174"/>
                    <a:pt x="260" y="174"/>
                  </a:cubicBezTo>
                  <a:cubicBezTo>
                    <a:pt x="255" y="174"/>
                    <a:pt x="251" y="173"/>
                    <a:pt x="247" y="172"/>
                  </a:cubicBezTo>
                  <a:cubicBezTo>
                    <a:pt x="244" y="171"/>
                    <a:pt x="241" y="169"/>
                    <a:pt x="239" y="167"/>
                  </a:cubicBezTo>
                  <a:cubicBezTo>
                    <a:pt x="237" y="164"/>
                    <a:pt x="236" y="161"/>
                    <a:pt x="235" y="158"/>
                  </a:cubicBezTo>
                  <a:cubicBezTo>
                    <a:pt x="234" y="155"/>
                    <a:pt x="234" y="151"/>
                    <a:pt x="234" y="147"/>
                  </a:cubicBezTo>
                  <a:cubicBezTo>
                    <a:pt x="234" y="141"/>
                    <a:pt x="234" y="141"/>
                    <a:pt x="234" y="141"/>
                  </a:cubicBezTo>
                  <a:cubicBezTo>
                    <a:pt x="234" y="137"/>
                    <a:pt x="234" y="133"/>
                    <a:pt x="235" y="130"/>
                  </a:cubicBezTo>
                  <a:cubicBezTo>
                    <a:pt x="236" y="127"/>
                    <a:pt x="237" y="124"/>
                    <a:pt x="239" y="121"/>
                  </a:cubicBezTo>
                  <a:cubicBezTo>
                    <a:pt x="241" y="119"/>
                    <a:pt x="244" y="117"/>
                    <a:pt x="247" y="116"/>
                  </a:cubicBezTo>
                  <a:cubicBezTo>
                    <a:pt x="251" y="114"/>
                    <a:pt x="256" y="114"/>
                    <a:pt x="260" y="114"/>
                  </a:cubicBezTo>
                  <a:cubicBezTo>
                    <a:pt x="265" y="114"/>
                    <a:pt x="269" y="114"/>
                    <a:pt x="273" y="115"/>
                  </a:cubicBezTo>
                  <a:cubicBezTo>
                    <a:pt x="276" y="116"/>
                    <a:pt x="278" y="118"/>
                    <a:pt x="280" y="120"/>
                  </a:cubicBezTo>
                  <a:cubicBezTo>
                    <a:pt x="282" y="122"/>
                    <a:pt x="283" y="124"/>
                    <a:pt x="284" y="127"/>
                  </a:cubicBezTo>
                  <a:cubicBezTo>
                    <a:pt x="285" y="130"/>
                    <a:pt x="285" y="132"/>
                    <a:pt x="285" y="135"/>
                  </a:cubicBezTo>
                  <a:close/>
                  <a:moveTo>
                    <a:pt x="274" y="136"/>
                  </a:moveTo>
                  <a:cubicBezTo>
                    <a:pt x="274" y="134"/>
                    <a:pt x="274" y="132"/>
                    <a:pt x="273" y="130"/>
                  </a:cubicBezTo>
                  <a:cubicBezTo>
                    <a:pt x="273" y="128"/>
                    <a:pt x="272" y="127"/>
                    <a:pt x="271" y="126"/>
                  </a:cubicBezTo>
                  <a:cubicBezTo>
                    <a:pt x="270" y="125"/>
                    <a:pt x="268" y="124"/>
                    <a:pt x="267" y="124"/>
                  </a:cubicBezTo>
                  <a:cubicBezTo>
                    <a:pt x="265" y="123"/>
                    <a:pt x="262" y="123"/>
                    <a:pt x="260" y="123"/>
                  </a:cubicBezTo>
                  <a:cubicBezTo>
                    <a:pt x="257" y="123"/>
                    <a:pt x="255" y="123"/>
                    <a:pt x="253" y="124"/>
                  </a:cubicBezTo>
                  <a:cubicBezTo>
                    <a:pt x="251" y="124"/>
                    <a:pt x="250" y="125"/>
                    <a:pt x="249" y="126"/>
                  </a:cubicBezTo>
                  <a:cubicBezTo>
                    <a:pt x="247" y="128"/>
                    <a:pt x="247" y="129"/>
                    <a:pt x="246" y="131"/>
                  </a:cubicBezTo>
                  <a:cubicBezTo>
                    <a:pt x="246" y="134"/>
                    <a:pt x="246" y="137"/>
                    <a:pt x="246" y="140"/>
                  </a:cubicBezTo>
                  <a:cubicBezTo>
                    <a:pt x="274" y="140"/>
                    <a:pt x="274" y="140"/>
                    <a:pt x="274" y="140"/>
                  </a:cubicBezTo>
                  <a:lnTo>
                    <a:pt x="274" y="136"/>
                  </a:lnTo>
                  <a:close/>
                  <a:moveTo>
                    <a:pt x="228" y="142"/>
                  </a:moveTo>
                  <a:cubicBezTo>
                    <a:pt x="228" y="147"/>
                    <a:pt x="228" y="147"/>
                    <a:pt x="228" y="147"/>
                  </a:cubicBezTo>
                  <a:cubicBezTo>
                    <a:pt x="228" y="151"/>
                    <a:pt x="228" y="156"/>
                    <a:pt x="227" y="160"/>
                  </a:cubicBezTo>
                  <a:cubicBezTo>
                    <a:pt x="227" y="163"/>
                    <a:pt x="225" y="166"/>
                    <a:pt x="223" y="169"/>
                  </a:cubicBezTo>
                  <a:cubicBezTo>
                    <a:pt x="221" y="171"/>
                    <a:pt x="218" y="173"/>
                    <a:pt x="215" y="174"/>
                  </a:cubicBezTo>
                  <a:cubicBezTo>
                    <a:pt x="211" y="175"/>
                    <a:pt x="206" y="176"/>
                    <a:pt x="202" y="175"/>
                  </a:cubicBezTo>
                  <a:cubicBezTo>
                    <a:pt x="199" y="176"/>
                    <a:pt x="196" y="175"/>
                    <a:pt x="193" y="174"/>
                  </a:cubicBezTo>
                  <a:cubicBezTo>
                    <a:pt x="191" y="173"/>
                    <a:pt x="189" y="172"/>
                    <a:pt x="187" y="171"/>
                  </a:cubicBezTo>
                  <a:cubicBezTo>
                    <a:pt x="187" y="193"/>
                    <a:pt x="187" y="193"/>
                    <a:pt x="187" y="193"/>
                  </a:cubicBezTo>
                  <a:cubicBezTo>
                    <a:pt x="175" y="193"/>
                    <a:pt x="175" y="193"/>
                    <a:pt x="175" y="193"/>
                  </a:cubicBezTo>
                  <a:cubicBezTo>
                    <a:pt x="175" y="142"/>
                    <a:pt x="175" y="142"/>
                    <a:pt x="175" y="142"/>
                  </a:cubicBezTo>
                  <a:cubicBezTo>
                    <a:pt x="175" y="137"/>
                    <a:pt x="175" y="133"/>
                    <a:pt x="176" y="128"/>
                  </a:cubicBezTo>
                  <a:cubicBezTo>
                    <a:pt x="177" y="125"/>
                    <a:pt x="179" y="122"/>
                    <a:pt x="181" y="120"/>
                  </a:cubicBezTo>
                  <a:cubicBezTo>
                    <a:pt x="184" y="117"/>
                    <a:pt x="186" y="116"/>
                    <a:pt x="190" y="115"/>
                  </a:cubicBezTo>
                  <a:cubicBezTo>
                    <a:pt x="194" y="114"/>
                    <a:pt x="198" y="114"/>
                    <a:pt x="202" y="114"/>
                  </a:cubicBezTo>
                  <a:cubicBezTo>
                    <a:pt x="206" y="114"/>
                    <a:pt x="210" y="114"/>
                    <a:pt x="214" y="115"/>
                  </a:cubicBezTo>
                  <a:cubicBezTo>
                    <a:pt x="217" y="116"/>
                    <a:pt x="220" y="117"/>
                    <a:pt x="222" y="120"/>
                  </a:cubicBezTo>
                  <a:cubicBezTo>
                    <a:pt x="225" y="122"/>
                    <a:pt x="226" y="125"/>
                    <a:pt x="227" y="128"/>
                  </a:cubicBezTo>
                  <a:cubicBezTo>
                    <a:pt x="228" y="133"/>
                    <a:pt x="228" y="137"/>
                    <a:pt x="228" y="142"/>
                  </a:cubicBezTo>
                  <a:close/>
                  <a:moveTo>
                    <a:pt x="216" y="142"/>
                  </a:moveTo>
                  <a:cubicBezTo>
                    <a:pt x="216" y="139"/>
                    <a:pt x="216" y="135"/>
                    <a:pt x="216" y="132"/>
                  </a:cubicBezTo>
                  <a:cubicBezTo>
                    <a:pt x="216" y="130"/>
                    <a:pt x="215" y="128"/>
                    <a:pt x="214" y="127"/>
                  </a:cubicBezTo>
                  <a:cubicBezTo>
                    <a:pt x="212" y="125"/>
                    <a:pt x="211" y="124"/>
                    <a:pt x="209" y="124"/>
                  </a:cubicBezTo>
                  <a:cubicBezTo>
                    <a:pt x="204" y="123"/>
                    <a:pt x="199" y="123"/>
                    <a:pt x="194" y="124"/>
                  </a:cubicBezTo>
                  <a:cubicBezTo>
                    <a:pt x="193" y="124"/>
                    <a:pt x="191" y="125"/>
                    <a:pt x="190" y="127"/>
                  </a:cubicBezTo>
                  <a:cubicBezTo>
                    <a:pt x="188" y="128"/>
                    <a:pt x="188" y="130"/>
                    <a:pt x="187" y="132"/>
                  </a:cubicBezTo>
                  <a:cubicBezTo>
                    <a:pt x="187" y="135"/>
                    <a:pt x="187" y="138"/>
                    <a:pt x="187" y="141"/>
                  </a:cubicBezTo>
                  <a:cubicBezTo>
                    <a:pt x="187" y="150"/>
                    <a:pt x="187" y="150"/>
                    <a:pt x="187" y="150"/>
                  </a:cubicBezTo>
                  <a:cubicBezTo>
                    <a:pt x="187" y="152"/>
                    <a:pt x="187" y="155"/>
                    <a:pt x="187" y="158"/>
                  </a:cubicBezTo>
                  <a:cubicBezTo>
                    <a:pt x="188" y="159"/>
                    <a:pt x="189" y="161"/>
                    <a:pt x="190" y="162"/>
                  </a:cubicBezTo>
                  <a:cubicBezTo>
                    <a:pt x="191" y="164"/>
                    <a:pt x="193" y="165"/>
                    <a:pt x="194" y="165"/>
                  </a:cubicBezTo>
                  <a:cubicBezTo>
                    <a:pt x="197" y="165"/>
                    <a:pt x="199" y="166"/>
                    <a:pt x="202" y="166"/>
                  </a:cubicBezTo>
                  <a:cubicBezTo>
                    <a:pt x="204" y="166"/>
                    <a:pt x="207" y="166"/>
                    <a:pt x="209" y="165"/>
                  </a:cubicBezTo>
                  <a:cubicBezTo>
                    <a:pt x="211" y="165"/>
                    <a:pt x="213" y="164"/>
                    <a:pt x="214" y="162"/>
                  </a:cubicBezTo>
                  <a:cubicBezTo>
                    <a:pt x="215" y="161"/>
                    <a:pt x="216" y="159"/>
                    <a:pt x="216" y="157"/>
                  </a:cubicBezTo>
                  <a:cubicBezTo>
                    <a:pt x="216" y="153"/>
                    <a:pt x="216" y="150"/>
                    <a:pt x="216" y="147"/>
                  </a:cubicBezTo>
                  <a:lnTo>
                    <a:pt x="216" y="142"/>
                  </a:lnTo>
                  <a:close/>
                  <a:moveTo>
                    <a:pt x="169" y="142"/>
                  </a:moveTo>
                  <a:cubicBezTo>
                    <a:pt x="169" y="147"/>
                    <a:pt x="169" y="147"/>
                    <a:pt x="169" y="147"/>
                  </a:cubicBezTo>
                  <a:cubicBezTo>
                    <a:pt x="169" y="151"/>
                    <a:pt x="169" y="156"/>
                    <a:pt x="168" y="160"/>
                  </a:cubicBezTo>
                  <a:cubicBezTo>
                    <a:pt x="167" y="163"/>
                    <a:pt x="166" y="166"/>
                    <a:pt x="164" y="169"/>
                  </a:cubicBezTo>
                  <a:cubicBezTo>
                    <a:pt x="161" y="171"/>
                    <a:pt x="159" y="173"/>
                    <a:pt x="155" y="174"/>
                  </a:cubicBezTo>
                  <a:cubicBezTo>
                    <a:pt x="151" y="175"/>
                    <a:pt x="147" y="176"/>
                    <a:pt x="142" y="175"/>
                  </a:cubicBezTo>
                  <a:cubicBezTo>
                    <a:pt x="139" y="176"/>
                    <a:pt x="136" y="175"/>
                    <a:pt x="133" y="174"/>
                  </a:cubicBezTo>
                  <a:cubicBezTo>
                    <a:pt x="131" y="173"/>
                    <a:pt x="129" y="172"/>
                    <a:pt x="127" y="171"/>
                  </a:cubicBezTo>
                  <a:cubicBezTo>
                    <a:pt x="127" y="193"/>
                    <a:pt x="127" y="193"/>
                    <a:pt x="127" y="193"/>
                  </a:cubicBezTo>
                  <a:cubicBezTo>
                    <a:pt x="116" y="193"/>
                    <a:pt x="116" y="193"/>
                    <a:pt x="116" y="193"/>
                  </a:cubicBezTo>
                  <a:cubicBezTo>
                    <a:pt x="116" y="142"/>
                    <a:pt x="116" y="142"/>
                    <a:pt x="116" y="142"/>
                  </a:cubicBezTo>
                  <a:cubicBezTo>
                    <a:pt x="115" y="137"/>
                    <a:pt x="116" y="133"/>
                    <a:pt x="117" y="128"/>
                  </a:cubicBezTo>
                  <a:cubicBezTo>
                    <a:pt x="118" y="125"/>
                    <a:pt x="119" y="122"/>
                    <a:pt x="122" y="120"/>
                  </a:cubicBezTo>
                  <a:cubicBezTo>
                    <a:pt x="124" y="117"/>
                    <a:pt x="127" y="116"/>
                    <a:pt x="130" y="115"/>
                  </a:cubicBezTo>
                  <a:cubicBezTo>
                    <a:pt x="134" y="114"/>
                    <a:pt x="138" y="114"/>
                    <a:pt x="142" y="114"/>
                  </a:cubicBezTo>
                  <a:cubicBezTo>
                    <a:pt x="146" y="114"/>
                    <a:pt x="151" y="114"/>
                    <a:pt x="154" y="115"/>
                  </a:cubicBezTo>
                  <a:cubicBezTo>
                    <a:pt x="158" y="116"/>
                    <a:pt x="161" y="117"/>
                    <a:pt x="163" y="120"/>
                  </a:cubicBezTo>
                  <a:cubicBezTo>
                    <a:pt x="165" y="122"/>
                    <a:pt x="167" y="125"/>
                    <a:pt x="167" y="128"/>
                  </a:cubicBezTo>
                  <a:cubicBezTo>
                    <a:pt x="169" y="133"/>
                    <a:pt x="169" y="137"/>
                    <a:pt x="169" y="142"/>
                  </a:cubicBezTo>
                  <a:close/>
                  <a:moveTo>
                    <a:pt x="157" y="142"/>
                  </a:moveTo>
                  <a:cubicBezTo>
                    <a:pt x="157" y="139"/>
                    <a:pt x="157" y="135"/>
                    <a:pt x="156" y="132"/>
                  </a:cubicBezTo>
                  <a:cubicBezTo>
                    <a:pt x="156" y="130"/>
                    <a:pt x="155" y="128"/>
                    <a:pt x="154" y="127"/>
                  </a:cubicBezTo>
                  <a:cubicBezTo>
                    <a:pt x="153" y="125"/>
                    <a:pt x="151" y="124"/>
                    <a:pt x="150" y="124"/>
                  </a:cubicBezTo>
                  <a:cubicBezTo>
                    <a:pt x="147" y="124"/>
                    <a:pt x="145" y="123"/>
                    <a:pt x="142" y="123"/>
                  </a:cubicBezTo>
                  <a:cubicBezTo>
                    <a:pt x="140" y="123"/>
                    <a:pt x="137" y="124"/>
                    <a:pt x="135" y="124"/>
                  </a:cubicBezTo>
                  <a:cubicBezTo>
                    <a:pt x="133" y="124"/>
                    <a:pt x="131" y="125"/>
                    <a:pt x="130" y="127"/>
                  </a:cubicBezTo>
                  <a:cubicBezTo>
                    <a:pt x="129" y="128"/>
                    <a:pt x="128" y="130"/>
                    <a:pt x="128" y="132"/>
                  </a:cubicBezTo>
                  <a:cubicBezTo>
                    <a:pt x="127" y="135"/>
                    <a:pt x="127" y="138"/>
                    <a:pt x="127" y="141"/>
                  </a:cubicBezTo>
                  <a:cubicBezTo>
                    <a:pt x="127" y="150"/>
                    <a:pt x="127" y="150"/>
                    <a:pt x="127" y="150"/>
                  </a:cubicBezTo>
                  <a:cubicBezTo>
                    <a:pt x="127" y="152"/>
                    <a:pt x="127" y="155"/>
                    <a:pt x="128" y="158"/>
                  </a:cubicBezTo>
                  <a:cubicBezTo>
                    <a:pt x="128" y="159"/>
                    <a:pt x="129" y="161"/>
                    <a:pt x="130" y="162"/>
                  </a:cubicBezTo>
                  <a:cubicBezTo>
                    <a:pt x="132" y="164"/>
                    <a:pt x="133" y="165"/>
                    <a:pt x="135" y="165"/>
                  </a:cubicBezTo>
                  <a:cubicBezTo>
                    <a:pt x="137" y="165"/>
                    <a:pt x="140" y="166"/>
                    <a:pt x="142" y="166"/>
                  </a:cubicBezTo>
                  <a:cubicBezTo>
                    <a:pt x="145" y="166"/>
                    <a:pt x="147" y="165"/>
                    <a:pt x="150" y="165"/>
                  </a:cubicBezTo>
                  <a:cubicBezTo>
                    <a:pt x="152" y="165"/>
                    <a:pt x="153" y="164"/>
                    <a:pt x="154" y="162"/>
                  </a:cubicBezTo>
                  <a:cubicBezTo>
                    <a:pt x="155" y="161"/>
                    <a:pt x="156" y="159"/>
                    <a:pt x="156" y="157"/>
                  </a:cubicBezTo>
                  <a:cubicBezTo>
                    <a:pt x="157" y="153"/>
                    <a:pt x="157" y="150"/>
                    <a:pt x="157" y="147"/>
                  </a:cubicBezTo>
                  <a:lnTo>
                    <a:pt x="157" y="142"/>
                  </a:lnTo>
                  <a:close/>
                  <a:moveTo>
                    <a:pt x="110" y="135"/>
                  </a:moveTo>
                  <a:cubicBezTo>
                    <a:pt x="110" y="137"/>
                    <a:pt x="110" y="137"/>
                    <a:pt x="110" y="137"/>
                  </a:cubicBezTo>
                  <a:cubicBezTo>
                    <a:pt x="110" y="139"/>
                    <a:pt x="110" y="141"/>
                    <a:pt x="109" y="143"/>
                  </a:cubicBezTo>
                  <a:cubicBezTo>
                    <a:pt x="109" y="144"/>
                    <a:pt x="109" y="146"/>
                    <a:pt x="108" y="147"/>
                  </a:cubicBezTo>
                  <a:cubicBezTo>
                    <a:pt x="107" y="148"/>
                    <a:pt x="106" y="148"/>
                    <a:pt x="105" y="148"/>
                  </a:cubicBezTo>
                  <a:cubicBezTo>
                    <a:pt x="104" y="149"/>
                    <a:pt x="103" y="149"/>
                    <a:pt x="102" y="149"/>
                  </a:cubicBezTo>
                  <a:cubicBezTo>
                    <a:pt x="71" y="149"/>
                    <a:pt x="71" y="149"/>
                    <a:pt x="71" y="149"/>
                  </a:cubicBezTo>
                  <a:cubicBezTo>
                    <a:pt x="71" y="151"/>
                    <a:pt x="71" y="154"/>
                    <a:pt x="71" y="156"/>
                  </a:cubicBezTo>
                  <a:cubicBezTo>
                    <a:pt x="71" y="158"/>
                    <a:pt x="72" y="160"/>
                    <a:pt x="73" y="161"/>
                  </a:cubicBezTo>
                  <a:cubicBezTo>
                    <a:pt x="74" y="162"/>
                    <a:pt x="76" y="163"/>
                    <a:pt x="77" y="163"/>
                  </a:cubicBezTo>
                  <a:cubicBezTo>
                    <a:pt x="80" y="164"/>
                    <a:pt x="82" y="164"/>
                    <a:pt x="85" y="164"/>
                  </a:cubicBezTo>
                  <a:cubicBezTo>
                    <a:pt x="93" y="164"/>
                    <a:pt x="93" y="164"/>
                    <a:pt x="93" y="164"/>
                  </a:cubicBezTo>
                  <a:cubicBezTo>
                    <a:pt x="96" y="164"/>
                    <a:pt x="100" y="164"/>
                    <a:pt x="106" y="164"/>
                  </a:cubicBezTo>
                  <a:cubicBezTo>
                    <a:pt x="104" y="174"/>
                    <a:pt x="104" y="174"/>
                    <a:pt x="104" y="174"/>
                  </a:cubicBezTo>
                  <a:cubicBezTo>
                    <a:pt x="98" y="174"/>
                    <a:pt x="98" y="174"/>
                    <a:pt x="98" y="174"/>
                  </a:cubicBezTo>
                  <a:cubicBezTo>
                    <a:pt x="93" y="174"/>
                    <a:pt x="93" y="174"/>
                    <a:pt x="93" y="174"/>
                  </a:cubicBezTo>
                  <a:cubicBezTo>
                    <a:pt x="85" y="174"/>
                    <a:pt x="85" y="174"/>
                    <a:pt x="85" y="174"/>
                  </a:cubicBezTo>
                  <a:cubicBezTo>
                    <a:pt x="80" y="174"/>
                    <a:pt x="76" y="173"/>
                    <a:pt x="72" y="172"/>
                  </a:cubicBezTo>
                  <a:cubicBezTo>
                    <a:pt x="69" y="171"/>
                    <a:pt x="66" y="169"/>
                    <a:pt x="64" y="167"/>
                  </a:cubicBezTo>
                  <a:cubicBezTo>
                    <a:pt x="62" y="164"/>
                    <a:pt x="60" y="161"/>
                    <a:pt x="60" y="158"/>
                  </a:cubicBezTo>
                  <a:cubicBezTo>
                    <a:pt x="59" y="155"/>
                    <a:pt x="59" y="151"/>
                    <a:pt x="59" y="147"/>
                  </a:cubicBezTo>
                  <a:cubicBezTo>
                    <a:pt x="59" y="141"/>
                    <a:pt x="59" y="141"/>
                    <a:pt x="59" y="141"/>
                  </a:cubicBezTo>
                  <a:cubicBezTo>
                    <a:pt x="59" y="137"/>
                    <a:pt x="59" y="133"/>
                    <a:pt x="60" y="130"/>
                  </a:cubicBezTo>
                  <a:cubicBezTo>
                    <a:pt x="61" y="127"/>
                    <a:pt x="62" y="124"/>
                    <a:pt x="64" y="121"/>
                  </a:cubicBezTo>
                  <a:cubicBezTo>
                    <a:pt x="66" y="119"/>
                    <a:pt x="69" y="117"/>
                    <a:pt x="72" y="116"/>
                  </a:cubicBezTo>
                  <a:cubicBezTo>
                    <a:pt x="76" y="114"/>
                    <a:pt x="81" y="114"/>
                    <a:pt x="85" y="114"/>
                  </a:cubicBezTo>
                  <a:cubicBezTo>
                    <a:pt x="89" y="114"/>
                    <a:pt x="93" y="114"/>
                    <a:pt x="97" y="115"/>
                  </a:cubicBezTo>
                  <a:cubicBezTo>
                    <a:pt x="100" y="116"/>
                    <a:pt x="103" y="118"/>
                    <a:pt x="105" y="120"/>
                  </a:cubicBezTo>
                  <a:cubicBezTo>
                    <a:pt x="107" y="122"/>
                    <a:pt x="108" y="124"/>
                    <a:pt x="109" y="127"/>
                  </a:cubicBezTo>
                  <a:cubicBezTo>
                    <a:pt x="109" y="130"/>
                    <a:pt x="110" y="132"/>
                    <a:pt x="110" y="135"/>
                  </a:cubicBezTo>
                  <a:close/>
                  <a:moveTo>
                    <a:pt x="99" y="136"/>
                  </a:moveTo>
                  <a:cubicBezTo>
                    <a:pt x="99" y="134"/>
                    <a:pt x="98" y="132"/>
                    <a:pt x="98" y="130"/>
                  </a:cubicBezTo>
                  <a:cubicBezTo>
                    <a:pt x="98" y="128"/>
                    <a:pt x="97" y="127"/>
                    <a:pt x="96" y="126"/>
                  </a:cubicBezTo>
                  <a:cubicBezTo>
                    <a:pt x="95" y="125"/>
                    <a:pt x="93" y="124"/>
                    <a:pt x="91" y="124"/>
                  </a:cubicBezTo>
                  <a:cubicBezTo>
                    <a:pt x="89" y="123"/>
                    <a:pt x="87" y="123"/>
                    <a:pt x="85" y="123"/>
                  </a:cubicBezTo>
                  <a:cubicBezTo>
                    <a:pt x="82" y="123"/>
                    <a:pt x="80" y="123"/>
                    <a:pt x="77" y="124"/>
                  </a:cubicBezTo>
                  <a:cubicBezTo>
                    <a:pt x="76" y="124"/>
                    <a:pt x="74" y="125"/>
                    <a:pt x="73" y="126"/>
                  </a:cubicBezTo>
                  <a:cubicBezTo>
                    <a:pt x="72" y="128"/>
                    <a:pt x="71" y="129"/>
                    <a:pt x="71" y="131"/>
                  </a:cubicBezTo>
                  <a:cubicBezTo>
                    <a:pt x="71" y="134"/>
                    <a:pt x="71" y="137"/>
                    <a:pt x="71" y="140"/>
                  </a:cubicBezTo>
                  <a:cubicBezTo>
                    <a:pt x="99" y="140"/>
                    <a:pt x="99" y="140"/>
                    <a:pt x="99" y="140"/>
                  </a:cubicBezTo>
                  <a:lnTo>
                    <a:pt x="99" y="136"/>
                  </a:lnTo>
                  <a:close/>
                  <a:moveTo>
                    <a:pt x="53" y="142"/>
                  </a:moveTo>
                  <a:cubicBezTo>
                    <a:pt x="53" y="147"/>
                    <a:pt x="53" y="147"/>
                    <a:pt x="53" y="147"/>
                  </a:cubicBezTo>
                  <a:cubicBezTo>
                    <a:pt x="53" y="151"/>
                    <a:pt x="53" y="156"/>
                    <a:pt x="52" y="160"/>
                  </a:cubicBezTo>
                  <a:cubicBezTo>
                    <a:pt x="51" y="163"/>
                    <a:pt x="50" y="166"/>
                    <a:pt x="48" y="169"/>
                  </a:cubicBezTo>
                  <a:cubicBezTo>
                    <a:pt x="46" y="171"/>
                    <a:pt x="43" y="173"/>
                    <a:pt x="40" y="174"/>
                  </a:cubicBezTo>
                  <a:cubicBezTo>
                    <a:pt x="35" y="175"/>
                    <a:pt x="31" y="176"/>
                    <a:pt x="26" y="175"/>
                  </a:cubicBezTo>
                  <a:cubicBezTo>
                    <a:pt x="23" y="176"/>
                    <a:pt x="20" y="175"/>
                    <a:pt x="17" y="174"/>
                  </a:cubicBezTo>
                  <a:cubicBezTo>
                    <a:pt x="15" y="173"/>
                    <a:pt x="13" y="172"/>
                    <a:pt x="12" y="171"/>
                  </a:cubicBezTo>
                  <a:cubicBezTo>
                    <a:pt x="12" y="193"/>
                    <a:pt x="12" y="193"/>
                    <a:pt x="12" y="193"/>
                  </a:cubicBezTo>
                  <a:cubicBezTo>
                    <a:pt x="0" y="193"/>
                    <a:pt x="0" y="193"/>
                    <a:pt x="0" y="193"/>
                  </a:cubicBezTo>
                  <a:cubicBezTo>
                    <a:pt x="0" y="142"/>
                    <a:pt x="0" y="142"/>
                    <a:pt x="0" y="142"/>
                  </a:cubicBezTo>
                  <a:cubicBezTo>
                    <a:pt x="0" y="137"/>
                    <a:pt x="0" y="133"/>
                    <a:pt x="1" y="128"/>
                  </a:cubicBezTo>
                  <a:cubicBezTo>
                    <a:pt x="2" y="125"/>
                    <a:pt x="4" y="122"/>
                    <a:pt x="6" y="120"/>
                  </a:cubicBezTo>
                  <a:cubicBezTo>
                    <a:pt x="8" y="117"/>
                    <a:pt x="11" y="116"/>
                    <a:pt x="14" y="115"/>
                  </a:cubicBezTo>
                  <a:cubicBezTo>
                    <a:pt x="18" y="114"/>
                    <a:pt x="22" y="114"/>
                    <a:pt x="26" y="114"/>
                  </a:cubicBezTo>
                  <a:cubicBezTo>
                    <a:pt x="31" y="114"/>
                    <a:pt x="35" y="114"/>
                    <a:pt x="39" y="115"/>
                  </a:cubicBezTo>
                  <a:cubicBezTo>
                    <a:pt x="42" y="116"/>
                    <a:pt x="45" y="117"/>
                    <a:pt x="47" y="120"/>
                  </a:cubicBezTo>
                  <a:cubicBezTo>
                    <a:pt x="49" y="122"/>
                    <a:pt x="51" y="125"/>
                    <a:pt x="52" y="128"/>
                  </a:cubicBezTo>
                  <a:cubicBezTo>
                    <a:pt x="53" y="133"/>
                    <a:pt x="53" y="137"/>
                    <a:pt x="53" y="142"/>
                  </a:cubicBezTo>
                  <a:close/>
                  <a:moveTo>
                    <a:pt x="41" y="142"/>
                  </a:moveTo>
                  <a:cubicBezTo>
                    <a:pt x="41" y="139"/>
                    <a:pt x="41" y="135"/>
                    <a:pt x="41" y="132"/>
                  </a:cubicBezTo>
                  <a:cubicBezTo>
                    <a:pt x="40" y="130"/>
                    <a:pt x="40" y="128"/>
                    <a:pt x="38" y="127"/>
                  </a:cubicBezTo>
                  <a:cubicBezTo>
                    <a:pt x="37" y="125"/>
                    <a:pt x="36" y="124"/>
                    <a:pt x="34" y="124"/>
                  </a:cubicBezTo>
                  <a:cubicBezTo>
                    <a:pt x="31" y="124"/>
                    <a:pt x="29" y="123"/>
                    <a:pt x="26" y="123"/>
                  </a:cubicBezTo>
                  <a:cubicBezTo>
                    <a:pt x="24" y="123"/>
                    <a:pt x="21" y="124"/>
                    <a:pt x="19" y="124"/>
                  </a:cubicBezTo>
                  <a:cubicBezTo>
                    <a:pt x="17" y="124"/>
                    <a:pt x="16" y="125"/>
                    <a:pt x="14" y="127"/>
                  </a:cubicBezTo>
                  <a:cubicBezTo>
                    <a:pt x="13" y="128"/>
                    <a:pt x="12" y="130"/>
                    <a:pt x="12" y="132"/>
                  </a:cubicBezTo>
                  <a:cubicBezTo>
                    <a:pt x="12" y="135"/>
                    <a:pt x="11" y="138"/>
                    <a:pt x="11" y="141"/>
                  </a:cubicBezTo>
                  <a:cubicBezTo>
                    <a:pt x="11" y="150"/>
                    <a:pt x="11" y="150"/>
                    <a:pt x="11" y="150"/>
                  </a:cubicBezTo>
                  <a:cubicBezTo>
                    <a:pt x="11" y="152"/>
                    <a:pt x="12" y="155"/>
                    <a:pt x="12" y="158"/>
                  </a:cubicBezTo>
                  <a:cubicBezTo>
                    <a:pt x="12" y="159"/>
                    <a:pt x="13" y="161"/>
                    <a:pt x="14" y="162"/>
                  </a:cubicBezTo>
                  <a:cubicBezTo>
                    <a:pt x="16" y="164"/>
                    <a:pt x="17" y="165"/>
                    <a:pt x="19" y="165"/>
                  </a:cubicBezTo>
                  <a:cubicBezTo>
                    <a:pt x="21" y="165"/>
                    <a:pt x="24" y="166"/>
                    <a:pt x="26" y="166"/>
                  </a:cubicBezTo>
                  <a:cubicBezTo>
                    <a:pt x="29" y="166"/>
                    <a:pt x="31" y="166"/>
                    <a:pt x="34" y="165"/>
                  </a:cubicBezTo>
                  <a:cubicBezTo>
                    <a:pt x="36" y="165"/>
                    <a:pt x="37" y="164"/>
                    <a:pt x="38" y="162"/>
                  </a:cubicBezTo>
                  <a:cubicBezTo>
                    <a:pt x="40" y="161"/>
                    <a:pt x="40" y="159"/>
                    <a:pt x="41" y="157"/>
                  </a:cubicBezTo>
                  <a:cubicBezTo>
                    <a:pt x="41" y="153"/>
                    <a:pt x="41" y="150"/>
                    <a:pt x="41" y="147"/>
                  </a:cubicBezTo>
                  <a:lnTo>
                    <a:pt x="41" y="142"/>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sz="2400" dirty="0"/>
            </a:p>
          </p:txBody>
        </p:sp>
      </p:grpSp>
    </p:spTree>
    <p:extLst>
      <p:ext uri="{BB962C8B-B14F-4D97-AF65-F5344CB8AC3E}">
        <p14:creationId xmlns:p14="http://schemas.microsoft.com/office/powerpoint/2010/main" val="17178382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Section Header Gold">
    <p:spTree>
      <p:nvGrpSpPr>
        <p:cNvPr id="1" name=""/>
        <p:cNvGrpSpPr/>
        <p:nvPr/>
      </p:nvGrpSpPr>
      <p:grpSpPr>
        <a:xfrm>
          <a:off x="0" y="0"/>
          <a:ext cx="0" cy="0"/>
          <a:chOff x="0" y="0"/>
          <a:chExt cx="0" cy="0"/>
        </a:xfrm>
      </p:grpSpPr>
      <p:sp>
        <p:nvSpPr>
          <p:cNvPr id="10" name="Rectangle 3"/>
          <p:cNvSpPr/>
          <p:nvPr/>
        </p:nvSpPr>
        <p:spPr bwMode="gray">
          <a:xfrm>
            <a:off x="0" y="0"/>
            <a:ext cx="9148877" cy="6858000"/>
          </a:xfrm>
          <a:custGeom>
            <a:avLst/>
            <a:gdLst/>
            <a:ahLst/>
            <a:cxnLst/>
            <a:rect l="l" t="t" r="r" b="b"/>
            <a:pathLst>
              <a:path w="6861658" h="5143500">
                <a:moveTo>
                  <a:pt x="0" y="0"/>
                </a:moveTo>
                <a:lnTo>
                  <a:pt x="6168409" y="0"/>
                </a:lnTo>
                <a:lnTo>
                  <a:pt x="6861658" y="693249"/>
                </a:lnTo>
                <a:lnTo>
                  <a:pt x="6861658" y="5143500"/>
                </a:lnTo>
                <a:lnTo>
                  <a:pt x="0" y="5143500"/>
                </a:lnTo>
                <a:close/>
              </a:path>
            </a:pathLst>
          </a:cu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b="1" dirty="0">
              <a:solidFill>
                <a:schemeClr val="bg1"/>
              </a:solidFill>
            </a:endParaRPr>
          </a:p>
        </p:txBody>
      </p:sp>
      <p:sp>
        <p:nvSpPr>
          <p:cNvPr id="12" name="Rectangle 5"/>
          <p:cNvSpPr/>
          <p:nvPr/>
        </p:nvSpPr>
        <p:spPr bwMode="gray">
          <a:xfrm>
            <a:off x="9392717" y="1169773"/>
            <a:ext cx="2799283" cy="5688228"/>
          </a:xfrm>
          <a:custGeom>
            <a:avLst/>
            <a:gdLst/>
            <a:ahLst/>
            <a:cxnLst/>
            <a:rect l="l" t="t" r="r" b="b"/>
            <a:pathLst>
              <a:path w="2099462" h="4266171">
                <a:moveTo>
                  <a:pt x="0" y="0"/>
                </a:moveTo>
                <a:lnTo>
                  <a:pt x="4579" y="0"/>
                </a:lnTo>
                <a:lnTo>
                  <a:pt x="2099462" y="2094883"/>
                </a:lnTo>
                <a:lnTo>
                  <a:pt x="2099462" y="4266171"/>
                </a:lnTo>
                <a:lnTo>
                  <a:pt x="0" y="4266171"/>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b="1" dirty="0">
              <a:solidFill>
                <a:schemeClr val="bg1"/>
              </a:solidFill>
            </a:endParaRPr>
          </a:p>
        </p:txBody>
      </p:sp>
      <p:sp>
        <p:nvSpPr>
          <p:cNvPr id="2" name="Title 1"/>
          <p:cNvSpPr>
            <a:spLocks noGrp="1"/>
          </p:cNvSpPr>
          <p:nvPr>
            <p:ph type="ctrTitle"/>
          </p:nvPr>
        </p:nvSpPr>
        <p:spPr bwMode="white">
          <a:xfrm>
            <a:off x="609599" y="2077513"/>
            <a:ext cx="7924800" cy="1217296"/>
          </a:xfrm>
        </p:spPr>
        <p:txBody>
          <a:bodyPr rIns="0" anchor="t"/>
          <a:lstStyle>
            <a:lvl1pPr>
              <a:lnSpc>
                <a:spcPct val="90000"/>
              </a:lnSpc>
              <a:defRPr sz="40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bwMode="white">
          <a:xfrm>
            <a:off x="609597" y="3488412"/>
            <a:ext cx="7924800" cy="914400"/>
          </a:xfrm>
          <a:prstGeom prst="rect">
            <a:avLst/>
          </a:prstGeom>
        </p:spPr>
        <p:txBody>
          <a:bodyPr/>
          <a:lstStyle>
            <a:lvl1pPr marL="0" indent="0" algn="l">
              <a:spcBef>
                <a:spcPts val="800"/>
              </a:spcBef>
              <a:buNone/>
              <a:defRPr sz="2400" b="0" cap="none" baseline="0">
                <a:solidFill>
                  <a:schemeClr val="bg1"/>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US" dirty="0"/>
          </a:p>
        </p:txBody>
      </p:sp>
      <p:sp>
        <p:nvSpPr>
          <p:cNvPr id="5" name="Footer Placeholder 4"/>
          <p:cNvSpPr>
            <a:spLocks noGrp="1"/>
          </p:cNvSpPr>
          <p:nvPr>
            <p:ph type="ftr" sz="quarter" idx="11"/>
          </p:nvPr>
        </p:nvSpPr>
        <p:spPr bwMode="invGray">
          <a:xfrm>
            <a:off x="1036320" y="7389571"/>
            <a:ext cx="6096000" cy="219456"/>
          </a:xfrm>
        </p:spPr>
        <p:txBody>
          <a:bodyPr/>
          <a:lstStyle>
            <a:lvl1pPr>
              <a:defRPr>
                <a:solidFill>
                  <a:schemeClr val="bg1"/>
                </a:solidFill>
              </a:defRPr>
            </a:lvl1pPr>
          </a:lstStyle>
          <a:p>
            <a:endParaRPr lang="en-US" dirty="0"/>
          </a:p>
        </p:txBody>
      </p:sp>
      <p:sp>
        <p:nvSpPr>
          <p:cNvPr id="24" name="Slide Number Placeholder 5"/>
          <p:cNvSpPr>
            <a:spLocks noGrp="1"/>
          </p:cNvSpPr>
          <p:nvPr>
            <p:ph type="sldNum" sz="quarter" idx="4"/>
          </p:nvPr>
        </p:nvSpPr>
        <p:spPr bwMode="gray">
          <a:xfrm>
            <a:off x="609600" y="7471867"/>
            <a:ext cx="426720" cy="137160"/>
          </a:xfrm>
          <a:prstGeom prst="rect">
            <a:avLst/>
          </a:prstGeom>
        </p:spPr>
        <p:txBody>
          <a:bodyPr vert="horz" lIns="0" tIns="0" rIns="0" bIns="0" rtlCol="0" anchor="ctr" anchorCtr="0"/>
          <a:lstStyle>
            <a:lvl1pPr algn="l">
              <a:defRPr sz="1333">
                <a:solidFill>
                  <a:schemeClr val="bg1"/>
                </a:solidFill>
              </a:defRPr>
            </a:lvl1pPr>
          </a:lstStyle>
          <a:p>
            <a:fld id="{01D61B7B-DFE5-410B-9267-7EB6781C46A0}" type="slidenum">
              <a:rPr lang="en-US" smtClean="0"/>
              <a:t>‹#›</a:t>
            </a:fld>
            <a:endParaRPr lang="en-US" dirty="0"/>
          </a:p>
        </p:txBody>
      </p:sp>
      <p:grpSp>
        <p:nvGrpSpPr>
          <p:cNvPr id="11" name="Group 10">
            <a:extLst>
              <a:ext uri="{FF2B5EF4-FFF2-40B4-BE49-F238E27FC236}">
                <a16:creationId xmlns:a16="http://schemas.microsoft.com/office/drawing/2014/main" id="{68F1C603-56EF-437C-8ED0-C7592776C85C}"/>
              </a:ext>
            </a:extLst>
          </p:cNvPr>
          <p:cNvGrpSpPr>
            <a:grpSpLocks noChangeAspect="1"/>
          </p:cNvGrpSpPr>
          <p:nvPr/>
        </p:nvGrpSpPr>
        <p:grpSpPr>
          <a:xfrm>
            <a:off x="9809632" y="360681"/>
            <a:ext cx="1914144" cy="794332"/>
            <a:chOff x="6559889" y="2244725"/>
            <a:chExt cx="1568451" cy="650875"/>
          </a:xfrm>
        </p:grpSpPr>
        <p:sp>
          <p:nvSpPr>
            <p:cNvPr id="13" name="Freeform 5">
              <a:extLst>
                <a:ext uri="{FF2B5EF4-FFF2-40B4-BE49-F238E27FC236}">
                  <a16:creationId xmlns:a16="http://schemas.microsoft.com/office/drawing/2014/main" id="{65BE5A27-3006-486D-85CA-A131ED95D9CD}"/>
                </a:ext>
              </a:extLst>
            </p:cNvPr>
            <p:cNvSpPr>
              <a:spLocks noEditPoints="1"/>
            </p:cNvSpPr>
            <p:nvPr/>
          </p:nvSpPr>
          <p:spPr bwMode="auto">
            <a:xfrm>
              <a:off x="6559889" y="2292350"/>
              <a:ext cx="1568450" cy="282575"/>
            </a:xfrm>
            <a:custGeom>
              <a:avLst/>
              <a:gdLst>
                <a:gd name="T0" fmla="*/ 423 w 470"/>
                <a:gd name="T1" fmla="*/ 43 h 84"/>
                <a:gd name="T2" fmla="*/ 401 w 470"/>
                <a:gd name="T3" fmla="*/ 32 h 84"/>
                <a:gd name="T4" fmla="*/ 395 w 470"/>
                <a:gd name="T5" fmla="*/ 82 h 84"/>
                <a:gd name="T6" fmla="*/ 409 w 470"/>
                <a:gd name="T7" fmla="*/ 22 h 84"/>
                <a:gd name="T8" fmla="*/ 375 w 470"/>
                <a:gd name="T9" fmla="*/ 72 h 84"/>
                <a:gd name="T10" fmla="*/ 330 w 470"/>
                <a:gd name="T11" fmla="*/ 77 h 84"/>
                <a:gd name="T12" fmla="*/ 347 w 470"/>
                <a:gd name="T13" fmla="*/ 44 h 84"/>
                <a:gd name="T14" fmla="*/ 363 w 470"/>
                <a:gd name="T15" fmla="*/ 40 h 84"/>
                <a:gd name="T16" fmla="*/ 339 w 470"/>
                <a:gd name="T17" fmla="*/ 33 h 84"/>
                <a:gd name="T18" fmla="*/ 349 w 470"/>
                <a:gd name="T19" fmla="*/ 24 h 84"/>
                <a:gd name="T20" fmla="*/ 363 w 470"/>
                <a:gd name="T21" fmla="*/ 58 h 84"/>
                <a:gd name="T22" fmla="*/ 348 w 470"/>
                <a:gd name="T23" fmla="*/ 54 h 84"/>
                <a:gd name="T24" fmla="*/ 335 w 470"/>
                <a:gd name="T25" fmla="*/ 62 h 84"/>
                <a:gd name="T26" fmla="*/ 363 w 470"/>
                <a:gd name="T27" fmla="*/ 72 h 84"/>
                <a:gd name="T28" fmla="*/ 284 w 470"/>
                <a:gd name="T29" fmla="*/ 24 h 84"/>
                <a:gd name="T30" fmla="*/ 242 w 470"/>
                <a:gd name="T31" fmla="*/ 26 h 84"/>
                <a:gd name="T32" fmla="*/ 248 w 470"/>
                <a:gd name="T33" fmla="*/ 43 h 84"/>
                <a:gd name="T34" fmla="*/ 266 w 470"/>
                <a:gd name="T35" fmla="*/ 32 h 84"/>
                <a:gd name="T36" fmla="*/ 283 w 470"/>
                <a:gd name="T37" fmla="*/ 82 h 84"/>
                <a:gd name="T38" fmla="*/ 288 w 470"/>
                <a:gd name="T39" fmla="*/ 32 h 84"/>
                <a:gd name="T40" fmla="*/ 306 w 470"/>
                <a:gd name="T41" fmla="*/ 43 h 84"/>
                <a:gd name="T42" fmla="*/ 312 w 470"/>
                <a:gd name="T43" fmla="*/ 26 h 84"/>
                <a:gd name="T44" fmla="*/ 209 w 470"/>
                <a:gd name="T45" fmla="*/ 60 h 84"/>
                <a:gd name="T46" fmla="*/ 209 w 470"/>
                <a:gd name="T47" fmla="*/ 24 h 84"/>
                <a:gd name="T48" fmla="*/ 198 w 470"/>
                <a:gd name="T49" fmla="*/ 71 h 84"/>
                <a:gd name="T50" fmla="*/ 228 w 470"/>
                <a:gd name="T51" fmla="*/ 82 h 84"/>
                <a:gd name="T52" fmla="*/ 175 w 470"/>
                <a:gd name="T53" fmla="*/ 24 h 84"/>
                <a:gd name="T54" fmla="*/ 169 w 470"/>
                <a:gd name="T55" fmla="*/ 73 h 84"/>
                <a:gd name="T56" fmla="*/ 148 w 470"/>
                <a:gd name="T57" fmla="*/ 67 h 84"/>
                <a:gd name="T58" fmla="*/ 136 w 470"/>
                <a:gd name="T59" fmla="*/ 65 h 84"/>
                <a:gd name="T60" fmla="*/ 187 w 470"/>
                <a:gd name="T61" fmla="*/ 65 h 84"/>
                <a:gd name="T62" fmla="*/ 129 w 470"/>
                <a:gd name="T63" fmla="*/ 56 h 84"/>
                <a:gd name="T64" fmla="*/ 102 w 470"/>
                <a:gd name="T65" fmla="*/ 84 h 84"/>
                <a:gd name="T66" fmla="*/ 75 w 470"/>
                <a:gd name="T67" fmla="*/ 56 h 84"/>
                <a:gd name="T68" fmla="*/ 90 w 470"/>
                <a:gd name="T69" fmla="*/ 23 h 84"/>
                <a:gd name="T70" fmla="*/ 128 w 470"/>
                <a:gd name="T71" fmla="*/ 36 h 84"/>
                <a:gd name="T72" fmla="*/ 115 w 470"/>
                <a:gd name="T73" fmla="*/ 35 h 84"/>
                <a:gd name="T74" fmla="*/ 90 w 470"/>
                <a:gd name="T75" fmla="*/ 35 h 84"/>
                <a:gd name="T76" fmla="*/ 88 w 470"/>
                <a:gd name="T77" fmla="*/ 65 h 84"/>
                <a:gd name="T78" fmla="*/ 110 w 470"/>
                <a:gd name="T79" fmla="*/ 73 h 84"/>
                <a:gd name="T80" fmla="*/ 117 w 470"/>
                <a:gd name="T81" fmla="*/ 50 h 84"/>
                <a:gd name="T82" fmla="*/ 45 w 470"/>
                <a:gd name="T83" fmla="*/ 28 h 84"/>
                <a:gd name="T84" fmla="*/ 50 w 470"/>
                <a:gd name="T85" fmla="*/ 82 h 84"/>
                <a:gd name="T86" fmla="*/ 56 w 470"/>
                <a:gd name="T87" fmla="*/ 34 h 84"/>
                <a:gd name="T88" fmla="*/ 71 w 470"/>
                <a:gd name="T89" fmla="*/ 33 h 84"/>
                <a:gd name="T90" fmla="*/ 17 w 470"/>
                <a:gd name="T91" fmla="*/ 72 h 84"/>
                <a:gd name="T92" fmla="*/ 12 w 470"/>
                <a:gd name="T93" fmla="*/ 33 h 84"/>
                <a:gd name="T94" fmla="*/ 12 w 470"/>
                <a:gd name="T95" fmla="*/ 8 h 84"/>
                <a:gd name="T96" fmla="*/ 4 w 470"/>
                <a:gd name="T97" fmla="*/ 77 h 84"/>
                <a:gd name="T98" fmla="*/ 32 w 470"/>
                <a:gd name="T99" fmla="*/ 72 h 84"/>
                <a:gd name="T100" fmla="*/ 465 w 470"/>
                <a:gd name="T101" fmla="*/ 38 h 84"/>
                <a:gd name="T102" fmla="*/ 461 w 470"/>
                <a:gd name="T103" fmla="*/ 43 h 84"/>
                <a:gd name="T104" fmla="*/ 444 w 470"/>
                <a:gd name="T105" fmla="*/ 9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70" h="84">
                  <a:moveTo>
                    <a:pt x="434" y="41"/>
                  </a:moveTo>
                  <a:cubicBezTo>
                    <a:pt x="434" y="82"/>
                    <a:pt x="434" y="82"/>
                    <a:pt x="434" y="82"/>
                  </a:cubicBezTo>
                  <a:cubicBezTo>
                    <a:pt x="423" y="82"/>
                    <a:pt x="423" y="82"/>
                    <a:pt x="423" y="82"/>
                  </a:cubicBezTo>
                  <a:cubicBezTo>
                    <a:pt x="423" y="43"/>
                    <a:pt x="423" y="43"/>
                    <a:pt x="423" y="43"/>
                  </a:cubicBezTo>
                  <a:cubicBezTo>
                    <a:pt x="423" y="41"/>
                    <a:pt x="423" y="40"/>
                    <a:pt x="422" y="38"/>
                  </a:cubicBezTo>
                  <a:cubicBezTo>
                    <a:pt x="422" y="37"/>
                    <a:pt x="421" y="36"/>
                    <a:pt x="421" y="35"/>
                  </a:cubicBezTo>
                  <a:cubicBezTo>
                    <a:pt x="419" y="34"/>
                    <a:pt x="418" y="33"/>
                    <a:pt x="416" y="32"/>
                  </a:cubicBezTo>
                  <a:cubicBezTo>
                    <a:pt x="411" y="31"/>
                    <a:pt x="406" y="31"/>
                    <a:pt x="401" y="32"/>
                  </a:cubicBezTo>
                  <a:cubicBezTo>
                    <a:pt x="399" y="33"/>
                    <a:pt x="398" y="34"/>
                    <a:pt x="397" y="35"/>
                  </a:cubicBezTo>
                  <a:cubicBezTo>
                    <a:pt x="396" y="36"/>
                    <a:pt x="395" y="37"/>
                    <a:pt x="395" y="38"/>
                  </a:cubicBezTo>
                  <a:cubicBezTo>
                    <a:pt x="395" y="40"/>
                    <a:pt x="395" y="41"/>
                    <a:pt x="395" y="43"/>
                  </a:cubicBezTo>
                  <a:cubicBezTo>
                    <a:pt x="395" y="82"/>
                    <a:pt x="395" y="82"/>
                    <a:pt x="395" y="82"/>
                  </a:cubicBezTo>
                  <a:cubicBezTo>
                    <a:pt x="383" y="82"/>
                    <a:pt x="383" y="82"/>
                    <a:pt x="383" y="82"/>
                  </a:cubicBezTo>
                  <a:cubicBezTo>
                    <a:pt x="383" y="41"/>
                    <a:pt x="383" y="41"/>
                    <a:pt x="383" y="41"/>
                  </a:cubicBezTo>
                  <a:cubicBezTo>
                    <a:pt x="383" y="34"/>
                    <a:pt x="385" y="29"/>
                    <a:pt x="389" y="26"/>
                  </a:cubicBezTo>
                  <a:cubicBezTo>
                    <a:pt x="393" y="23"/>
                    <a:pt x="400" y="22"/>
                    <a:pt x="409" y="22"/>
                  </a:cubicBezTo>
                  <a:cubicBezTo>
                    <a:pt x="417" y="22"/>
                    <a:pt x="424" y="23"/>
                    <a:pt x="428" y="26"/>
                  </a:cubicBezTo>
                  <a:cubicBezTo>
                    <a:pt x="432" y="29"/>
                    <a:pt x="434" y="34"/>
                    <a:pt x="434" y="41"/>
                  </a:cubicBezTo>
                  <a:close/>
                  <a:moveTo>
                    <a:pt x="375" y="42"/>
                  </a:moveTo>
                  <a:cubicBezTo>
                    <a:pt x="375" y="72"/>
                    <a:pt x="375" y="72"/>
                    <a:pt x="375" y="72"/>
                  </a:cubicBezTo>
                  <a:cubicBezTo>
                    <a:pt x="375" y="76"/>
                    <a:pt x="374" y="78"/>
                    <a:pt x="372" y="80"/>
                  </a:cubicBezTo>
                  <a:cubicBezTo>
                    <a:pt x="371" y="81"/>
                    <a:pt x="368" y="82"/>
                    <a:pt x="363" y="82"/>
                  </a:cubicBezTo>
                  <a:cubicBezTo>
                    <a:pt x="346" y="82"/>
                    <a:pt x="346" y="82"/>
                    <a:pt x="346" y="82"/>
                  </a:cubicBezTo>
                  <a:cubicBezTo>
                    <a:pt x="339" y="82"/>
                    <a:pt x="333" y="80"/>
                    <a:pt x="330" y="77"/>
                  </a:cubicBezTo>
                  <a:cubicBezTo>
                    <a:pt x="326" y="75"/>
                    <a:pt x="324" y="70"/>
                    <a:pt x="324" y="64"/>
                  </a:cubicBezTo>
                  <a:cubicBezTo>
                    <a:pt x="324" y="62"/>
                    <a:pt x="324" y="62"/>
                    <a:pt x="324" y="62"/>
                  </a:cubicBezTo>
                  <a:cubicBezTo>
                    <a:pt x="324" y="56"/>
                    <a:pt x="326" y="51"/>
                    <a:pt x="330" y="49"/>
                  </a:cubicBezTo>
                  <a:cubicBezTo>
                    <a:pt x="334" y="46"/>
                    <a:pt x="339" y="44"/>
                    <a:pt x="347" y="44"/>
                  </a:cubicBezTo>
                  <a:cubicBezTo>
                    <a:pt x="351" y="44"/>
                    <a:pt x="354" y="45"/>
                    <a:pt x="358" y="46"/>
                  </a:cubicBezTo>
                  <a:cubicBezTo>
                    <a:pt x="360" y="46"/>
                    <a:pt x="362" y="47"/>
                    <a:pt x="363" y="48"/>
                  </a:cubicBezTo>
                  <a:cubicBezTo>
                    <a:pt x="363" y="44"/>
                    <a:pt x="363" y="44"/>
                    <a:pt x="363" y="44"/>
                  </a:cubicBezTo>
                  <a:cubicBezTo>
                    <a:pt x="363" y="43"/>
                    <a:pt x="363" y="41"/>
                    <a:pt x="363" y="40"/>
                  </a:cubicBezTo>
                  <a:cubicBezTo>
                    <a:pt x="363" y="38"/>
                    <a:pt x="362" y="37"/>
                    <a:pt x="361" y="36"/>
                  </a:cubicBezTo>
                  <a:cubicBezTo>
                    <a:pt x="360" y="35"/>
                    <a:pt x="358" y="34"/>
                    <a:pt x="357" y="34"/>
                  </a:cubicBezTo>
                  <a:cubicBezTo>
                    <a:pt x="354" y="33"/>
                    <a:pt x="351" y="33"/>
                    <a:pt x="349" y="33"/>
                  </a:cubicBezTo>
                  <a:cubicBezTo>
                    <a:pt x="339" y="33"/>
                    <a:pt x="339" y="33"/>
                    <a:pt x="339" y="33"/>
                  </a:cubicBezTo>
                  <a:cubicBezTo>
                    <a:pt x="335" y="33"/>
                    <a:pt x="332" y="33"/>
                    <a:pt x="330" y="33"/>
                  </a:cubicBezTo>
                  <a:cubicBezTo>
                    <a:pt x="332" y="24"/>
                    <a:pt x="332" y="24"/>
                    <a:pt x="332" y="24"/>
                  </a:cubicBezTo>
                  <a:cubicBezTo>
                    <a:pt x="334" y="24"/>
                    <a:pt x="336" y="24"/>
                    <a:pt x="340" y="24"/>
                  </a:cubicBezTo>
                  <a:cubicBezTo>
                    <a:pt x="343" y="24"/>
                    <a:pt x="346" y="24"/>
                    <a:pt x="349" y="24"/>
                  </a:cubicBezTo>
                  <a:cubicBezTo>
                    <a:pt x="358" y="24"/>
                    <a:pt x="364" y="25"/>
                    <a:pt x="369" y="28"/>
                  </a:cubicBezTo>
                  <a:cubicBezTo>
                    <a:pt x="373" y="31"/>
                    <a:pt x="375" y="36"/>
                    <a:pt x="375" y="42"/>
                  </a:cubicBezTo>
                  <a:close/>
                  <a:moveTo>
                    <a:pt x="363" y="62"/>
                  </a:moveTo>
                  <a:cubicBezTo>
                    <a:pt x="363" y="61"/>
                    <a:pt x="363" y="59"/>
                    <a:pt x="363" y="58"/>
                  </a:cubicBezTo>
                  <a:cubicBezTo>
                    <a:pt x="363" y="57"/>
                    <a:pt x="362" y="56"/>
                    <a:pt x="361" y="56"/>
                  </a:cubicBezTo>
                  <a:cubicBezTo>
                    <a:pt x="360" y="55"/>
                    <a:pt x="359" y="54"/>
                    <a:pt x="357" y="54"/>
                  </a:cubicBezTo>
                  <a:cubicBezTo>
                    <a:pt x="355" y="54"/>
                    <a:pt x="353" y="54"/>
                    <a:pt x="350" y="54"/>
                  </a:cubicBezTo>
                  <a:cubicBezTo>
                    <a:pt x="348" y="54"/>
                    <a:pt x="348" y="54"/>
                    <a:pt x="348" y="54"/>
                  </a:cubicBezTo>
                  <a:cubicBezTo>
                    <a:pt x="346" y="54"/>
                    <a:pt x="344" y="54"/>
                    <a:pt x="342" y="54"/>
                  </a:cubicBezTo>
                  <a:cubicBezTo>
                    <a:pt x="340" y="54"/>
                    <a:pt x="339" y="55"/>
                    <a:pt x="338" y="56"/>
                  </a:cubicBezTo>
                  <a:cubicBezTo>
                    <a:pt x="337" y="56"/>
                    <a:pt x="336" y="57"/>
                    <a:pt x="336" y="58"/>
                  </a:cubicBezTo>
                  <a:cubicBezTo>
                    <a:pt x="335" y="59"/>
                    <a:pt x="335" y="61"/>
                    <a:pt x="335" y="62"/>
                  </a:cubicBezTo>
                  <a:cubicBezTo>
                    <a:pt x="335" y="64"/>
                    <a:pt x="335" y="64"/>
                    <a:pt x="335" y="64"/>
                  </a:cubicBezTo>
                  <a:cubicBezTo>
                    <a:pt x="335" y="67"/>
                    <a:pt x="336" y="69"/>
                    <a:pt x="338" y="70"/>
                  </a:cubicBezTo>
                  <a:cubicBezTo>
                    <a:pt x="339" y="72"/>
                    <a:pt x="342" y="72"/>
                    <a:pt x="346" y="72"/>
                  </a:cubicBezTo>
                  <a:cubicBezTo>
                    <a:pt x="363" y="72"/>
                    <a:pt x="363" y="72"/>
                    <a:pt x="363" y="72"/>
                  </a:cubicBezTo>
                  <a:lnTo>
                    <a:pt x="363" y="62"/>
                  </a:lnTo>
                  <a:close/>
                  <a:moveTo>
                    <a:pt x="312" y="26"/>
                  </a:moveTo>
                  <a:cubicBezTo>
                    <a:pt x="308" y="23"/>
                    <a:pt x="302" y="22"/>
                    <a:pt x="295" y="22"/>
                  </a:cubicBezTo>
                  <a:cubicBezTo>
                    <a:pt x="291" y="22"/>
                    <a:pt x="287" y="22"/>
                    <a:pt x="284" y="24"/>
                  </a:cubicBezTo>
                  <a:cubicBezTo>
                    <a:pt x="281" y="25"/>
                    <a:pt x="279" y="26"/>
                    <a:pt x="277" y="28"/>
                  </a:cubicBezTo>
                  <a:cubicBezTo>
                    <a:pt x="275" y="26"/>
                    <a:pt x="273" y="25"/>
                    <a:pt x="270" y="24"/>
                  </a:cubicBezTo>
                  <a:cubicBezTo>
                    <a:pt x="267" y="22"/>
                    <a:pt x="263" y="22"/>
                    <a:pt x="260" y="22"/>
                  </a:cubicBezTo>
                  <a:cubicBezTo>
                    <a:pt x="252" y="22"/>
                    <a:pt x="246" y="23"/>
                    <a:pt x="242" y="26"/>
                  </a:cubicBezTo>
                  <a:cubicBezTo>
                    <a:pt x="238" y="29"/>
                    <a:pt x="236" y="34"/>
                    <a:pt x="236" y="41"/>
                  </a:cubicBezTo>
                  <a:cubicBezTo>
                    <a:pt x="236" y="82"/>
                    <a:pt x="236" y="82"/>
                    <a:pt x="236" y="82"/>
                  </a:cubicBezTo>
                  <a:cubicBezTo>
                    <a:pt x="248" y="82"/>
                    <a:pt x="248" y="82"/>
                    <a:pt x="248" y="82"/>
                  </a:cubicBezTo>
                  <a:cubicBezTo>
                    <a:pt x="248" y="43"/>
                    <a:pt x="248" y="43"/>
                    <a:pt x="248" y="43"/>
                  </a:cubicBezTo>
                  <a:cubicBezTo>
                    <a:pt x="248" y="42"/>
                    <a:pt x="248" y="40"/>
                    <a:pt x="248" y="38"/>
                  </a:cubicBezTo>
                  <a:cubicBezTo>
                    <a:pt x="248" y="37"/>
                    <a:pt x="249" y="36"/>
                    <a:pt x="250" y="35"/>
                  </a:cubicBezTo>
                  <a:cubicBezTo>
                    <a:pt x="251" y="34"/>
                    <a:pt x="252" y="33"/>
                    <a:pt x="253" y="32"/>
                  </a:cubicBezTo>
                  <a:cubicBezTo>
                    <a:pt x="257" y="32"/>
                    <a:pt x="262" y="32"/>
                    <a:pt x="266" y="32"/>
                  </a:cubicBezTo>
                  <a:cubicBezTo>
                    <a:pt x="269" y="33"/>
                    <a:pt x="271" y="35"/>
                    <a:pt x="271" y="38"/>
                  </a:cubicBezTo>
                  <a:cubicBezTo>
                    <a:pt x="271" y="40"/>
                    <a:pt x="271" y="42"/>
                    <a:pt x="271" y="43"/>
                  </a:cubicBezTo>
                  <a:cubicBezTo>
                    <a:pt x="271" y="82"/>
                    <a:pt x="271" y="82"/>
                    <a:pt x="271" y="82"/>
                  </a:cubicBezTo>
                  <a:cubicBezTo>
                    <a:pt x="283" y="82"/>
                    <a:pt x="283" y="82"/>
                    <a:pt x="283" y="82"/>
                  </a:cubicBezTo>
                  <a:cubicBezTo>
                    <a:pt x="283" y="42"/>
                    <a:pt x="283" y="42"/>
                    <a:pt x="283" y="42"/>
                  </a:cubicBezTo>
                  <a:cubicBezTo>
                    <a:pt x="283" y="40"/>
                    <a:pt x="283" y="39"/>
                    <a:pt x="283" y="37"/>
                  </a:cubicBezTo>
                  <a:cubicBezTo>
                    <a:pt x="284" y="36"/>
                    <a:pt x="284" y="35"/>
                    <a:pt x="285" y="34"/>
                  </a:cubicBezTo>
                  <a:cubicBezTo>
                    <a:pt x="286" y="33"/>
                    <a:pt x="287" y="33"/>
                    <a:pt x="288" y="32"/>
                  </a:cubicBezTo>
                  <a:cubicBezTo>
                    <a:pt x="290" y="32"/>
                    <a:pt x="292" y="32"/>
                    <a:pt x="294" y="32"/>
                  </a:cubicBezTo>
                  <a:cubicBezTo>
                    <a:pt x="297" y="32"/>
                    <a:pt x="299" y="32"/>
                    <a:pt x="301" y="32"/>
                  </a:cubicBezTo>
                  <a:cubicBezTo>
                    <a:pt x="304" y="33"/>
                    <a:pt x="306" y="35"/>
                    <a:pt x="306" y="38"/>
                  </a:cubicBezTo>
                  <a:cubicBezTo>
                    <a:pt x="306" y="40"/>
                    <a:pt x="306" y="42"/>
                    <a:pt x="306" y="43"/>
                  </a:cubicBezTo>
                  <a:cubicBezTo>
                    <a:pt x="306" y="82"/>
                    <a:pt x="306" y="82"/>
                    <a:pt x="306" y="82"/>
                  </a:cubicBezTo>
                  <a:cubicBezTo>
                    <a:pt x="318" y="82"/>
                    <a:pt x="318" y="82"/>
                    <a:pt x="318" y="82"/>
                  </a:cubicBezTo>
                  <a:cubicBezTo>
                    <a:pt x="318" y="41"/>
                    <a:pt x="318" y="41"/>
                    <a:pt x="318" y="41"/>
                  </a:cubicBezTo>
                  <a:cubicBezTo>
                    <a:pt x="318" y="34"/>
                    <a:pt x="316" y="29"/>
                    <a:pt x="312" y="26"/>
                  </a:cubicBezTo>
                  <a:close/>
                  <a:moveTo>
                    <a:pt x="214" y="72"/>
                  </a:moveTo>
                  <a:cubicBezTo>
                    <a:pt x="213" y="72"/>
                    <a:pt x="212" y="71"/>
                    <a:pt x="211" y="70"/>
                  </a:cubicBezTo>
                  <a:cubicBezTo>
                    <a:pt x="210" y="69"/>
                    <a:pt x="210" y="68"/>
                    <a:pt x="209" y="66"/>
                  </a:cubicBezTo>
                  <a:cubicBezTo>
                    <a:pt x="209" y="64"/>
                    <a:pt x="209" y="62"/>
                    <a:pt x="209" y="60"/>
                  </a:cubicBezTo>
                  <a:cubicBezTo>
                    <a:pt x="209" y="33"/>
                    <a:pt x="209" y="33"/>
                    <a:pt x="209" y="33"/>
                  </a:cubicBezTo>
                  <a:cubicBezTo>
                    <a:pt x="228" y="33"/>
                    <a:pt x="228" y="33"/>
                    <a:pt x="228" y="33"/>
                  </a:cubicBezTo>
                  <a:cubicBezTo>
                    <a:pt x="230" y="24"/>
                    <a:pt x="230" y="24"/>
                    <a:pt x="230" y="24"/>
                  </a:cubicBezTo>
                  <a:cubicBezTo>
                    <a:pt x="209" y="24"/>
                    <a:pt x="209" y="24"/>
                    <a:pt x="209" y="24"/>
                  </a:cubicBezTo>
                  <a:cubicBezTo>
                    <a:pt x="209" y="8"/>
                    <a:pt x="209" y="8"/>
                    <a:pt x="209" y="8"/>
                  </a:cubicBezTo>
                  <a:cubicBezTo>
                    <a:pt x="197" y="10"/>
                    <a:pt x="197" y="10"/>
                    <a:pt x="197" y="10"/>
                  </a:cubicBezTo>
                  <a:cubicBezTo>
                    <a:pt x="197" y="61"/>
                    <a:pt x="197" y="61"/>
                    <a:pt x="197" y="61"/>
                  </a:cubicBezTo>
                  <a:cubicBezTo>
                    <a:pt x="197" y="64"/>
                    <a:pt x="198" y="68"/>
                    <a:pt x="198" y="71"/>
                  </a:cubicBezTo>
                  <a:cubicBezTo>
                    <a:pt x="199" y="73"/>
                    <a:pt x="200" y="76"/>
                    <a:pt x="202" y="77"/>
                  </a:cubicBezTo>
                  <a:cubicBezTo>
                    <a:pt x="204" y="79"/>
                    <a:pt x="206" y="80"/>
                    <a:pt x="209" y="81"/>
                  </a:cubicBezTo>
                  <a:cubicBezTo>
                    <a:pt x="212" y="81"/>
                    <a:pt x="216" y="82"/>
                    <a:pt x="220" y="82"/>
                  </a:cubicBezTo>
                  <a:cubicBezTo>
                    <a:pt x="228" y="82"/>
                    <a:pt x="228" y="82"/>
                    <a:pt x="228" y="82"/>
                  </a:cubicBezTo>
                  <a:cubicBezTo>
                    <a:pt x="230" y="72"/>
                    <a:pt x="230" y="72"/>
                    <a:pt x="230" y="72"/>
                  </a:cubicBezTo>
                  <a:cubicBezTo>
                    <a:pt x="219" y="72"/>
                    <a:pt x="219" y="72"/>
                    <a:pt x="219" y="72"/>
                  </a:cubicBezTo>
                  <a:cubicBezTo>
                    <a:pt x="218" y="72"/>
                    <a:pt x="216" y="72"/>
                    <a:pt x="214" y="72"/>
                  </a:cubicBezTo>
                  <a:close/>
                  <a:moveTo>
                    <a:pt x="175" y="24"/>
                  </a:moveTo>
                  <a:cubicBezTo>
                    <a:pt x="175" y="62"/>
                    <a:pt x="175" y="62"/>
                    <a:pt x="175" y="62"/>
                  </a:cubicBezTo>
                  <a:cubicBezTo>
                    <a:pt x="175" y="64"/>
                    <a:pt x="175" y="66"/>
                    <a:pt x="175" y="67"/>
                  </a:cubicBezTo>
                  <a:cubicBezTo>
                    <a:pt x="175" y="69"/>
                    <a:pt x="174" y="70"/>
                    <a:pt x="173" y="71"/>
                  </a:cubicBezTo>
                  <a:cubicBezTo>
                    <a:pt x="172" y="72"/>
                    <a:pt x="171" y="73"/>
                    <a:pt x="169" y="73"/>
                  </a:cubicBezTo>
                  <a:cubicBezTo>
                    <a:pt x="167" y="74"/>
                    <a:pt x="164" y="74"/>
                    <a:pt x="162" y="74"/>
                  </a:cubicBezTo>
                  <a:cubicBezTo>
                    <a:pt x="159" y="74"/>
                    <a:pt x="157" y="74"/>
                    <a:pt x="154" y="73"/>
                  </a:cubicBezTo>
                  <a:cubicBezTo>
                    <a:pt x="153" y="73"/>
                    <a:pt x="151" y="72"/>
                    <a:pt x="150" y="71"/>
                  </a:cubicBezTo>
                  <a:cubicBezTo>
                    <a:pt x="149" y="70"/>
                    <a:pt x="149" y="69"/>
                    <a:pt x="148" y="67"/>
                  </a:cubicBezTo>
                  <a:cubicBezTo>
                    <a:pt x="148" y="66"/>
                    <a:pt x="148" y="64"/>
                    <a:pt x="148" y="62"/>
                  </a:cubicBezTo>
                  <a:cubicBezTo>
                    <a:pt x="148" y="24"/>
                    <a:pt x="148" y="24"/>
                    <a:pt x="148" y="24"/>
                  </a:cubicBezTo>
                  <a:cubicBezTo>
                    <a:pt x="136" y="24"/>
                    <a:pt x="136" y="24"/>
                    <a:pt x="136" y="24"/>
                  </a:cubicBezTo>
                  <a:cubicBezTo>
                    <a:pt x="136" y="65"/>
                    <a:pt x="136" y="65"/>
                    <a:pt x="136" y="65"/>
                  </a:cubicBezTo>
                  <a:cubicBezTo>
                    <a:pt x="136" y="72"/>
                    <a:pt x="139" y="76"/>
                    <a:pt x="143" y="79"/>
                  </a:cubicBezTo>
                  <a:cubicBezTo>
                    <a:pt x="147" y="82"/>
                    <a:pt x="153" y="84"/>
                    <a:pt x="162" y="84"/>
                  </a:cubicBezTo>
                  <a:cubicBezTo>
                    <a:pt x="170" y="84"/>
                    <a:pt x="177" y="82"/>
                    <a:pt x="181" y="79"/>
                  </a:cubicBezTo>
                  <a:cubicBezTo>
                    <a:pt x="185" y="76"/>
                    <a:pt x="187" y="72"/>
                    <a:pt x="187" y="65"/>
                  </a:cubicBezTo>
                  <a:cubicBezTo>
                    <a:pt x="187" y="24"/>
                    <a:pt x="187" y="24"/>
                    <a:pt x="187" y="24"/>
                  </a:cubicBezTo>
                  <a:lnTo>
                    <a:pt x="175" y="24"/>
                  </a:lnTo>
                  <a:close/>
                  <a:moveTo>
                    <a:pt x="129" y="50"/>
                  </a:moveTo>
                  <a:cubicBezTo>
                    <a:pt x="129" y="56"/>
                    <a:pt x="129" y="56"/>
                    <a:pt x="129" y="56"/>
                  </a:cubicBezTo>
                  <a:cubicBezTo>
                    <a:pt x="130" y="60"/>
                    <a:pt x="129" y="65"/>
                    <a:pt x="128" y="69"/>
                  </a:cubicBezTo>
                  <a:cubicBezTo>
                    <a:pt x="127" y="72"/>
                    <a:pt x="125" y="75"/>
                    <a:pt x="123" y="78"/>
                  </a:cubicBezTo>
                  <a:cubicBezTo>
                    <a:pt x="121" y="80"/>
                    <a:pt x="118" y="82"/>
                    <a:pt x="115" y="82"/>
                  </a:cubicBezTo>
                  <a:cubicBezTo>
                    <a:pt x="111" y="83"/>
                    <a:pt x="107" y="84"/>
                    <a:pt x="102" y="84"/>
                  </a:cubicBezTo>
                  <a:cubicBezTo>
                    <a:pt x="98" y="84"/>
                    <a:pt x="94" y="83"/>
                    <a:pt x="90" y="82"/>
                  </a:cubicBezTo>
                  <a:cubicBezTo>
                    <a:pt x="87" y="82"/>
                    <a:pt x="84" y="80"/>
                    <a:pt x="82" y="78"/>
                  </a:cubicBezTo>
                  <a:cubicBezTo>
                    <a:pt x="79" y="75"/>
                    <a:pt x="78" y="72"/>
                    <a:pt x="77" y="69"/>
                  </a:cubicBezTo>
                  <a:cubicBezTo>
                    <a:pt x="76" y="65"/>
                    <a:pt x="75" y="60"/>
                    <a:pt x="75" y="56"/>
                  </a:cubicBezTo>
                  <a:cubicBezTo>
                    <a:pt x="75" y="50"/>
                    <a:pt x="75" y="50"/>
                    <a:pt x="75" y="50"/>
                  </a:cubicBezTo>
                  <a:cubicBezTo>
                    <a:pt x="75" y="45"/>
                    <a:pt x="76" y="41"/>
                    <a:pt x="77" y="36"/>
                  </a:cubicBezTo>
                  <a:cubicBezTo>
                    <a:pt x="78" y="33"/>
                    <a:pt x="79" y="30"/>
                    <a:pt x="82" y="28"/>
                  </a:cubicBezTo>
                  <a:cubicBezTo>
                    <a:pt x="84" y="25"/>
                    <a:pt x="87" y="24"/>
                    <a:pt x="90" y="23"/>
                  </a:cubicBezTo>
                  <a:cubicBezTo>
                    <a:pt x="94" y="22"/>
                    <a:pt x="98" y="22"/>
                    <a:pt x="102" y="22"/>
                  </a:cubicBezTo>
                  <a:cubicBezTo>
                    <a:pt x="107" y="22"/>
                    <a:pt x="111" y="22"/>
                    <a:pt x="115" y="23"/>
                  </a:cubicBezTo>
                  <a:cubicBezTo>
                    <a:pt x="118" y="24"/>
                    <a:pt x="121" y="25"/>
                    <a:pt x="123" y="28"/>
                  </a:cubicBezTo>
                  <a:cubicBezTo>
                    <a:pt x="125" y="30"/>
                    <a:pt x="127" y="33"/>
                    <a:pt x="128" y="36"/>
                  </a:cubicBezTo>
                  <a:cubicBezTo>
                    <a:pt x="129" y="41"/>
                    <a:pt x="130" y="45"/>
                    <a:pt x="129" y="50"/>
                  </a:cubicBezTo>
                  <a:close/>
                  <a:moveTo>
                    <a:pt x="117" y="50"/>
                  </a:moveTo>
                  <a:cubicBezTo>
                    <a:pt x="118" y="46"/>
                    <a:pt x="117" y="43"/>
                    <a:pt x="117" y="40"/>
                  </a:cubicBezTo>
                  <a:cubicBezTo>
                    <a:pt x="117" y="38"/>
                    <a:pt x="116" y="36"/>
                    <a:pt x="115" y="35"/>
                  </a:cubicBezTo>
                  <a:cubicBezTo>
                    <a:pt x="113" y="33"/>
                    <a:pt x="112" y="33"/>
                    <a:pt x="110" y="32"/>
                  </a:cubicBezTo>
                  <a:cubicBezTo>
                    <a:pt x="108" y="32"/>
                    <a:pt x="105" y="32"/>
                    <a:pt x="102" y="32"/>
                  </a:cubicBezTo>
                  <a:cubicBezTo>
                    <a:pt x="100" y="32"/>
                    <a:pt x="97" y="32"/>
                    <a:pt x="95" y="32"/>
                  </a:cubicBezTo>
                  <a:cubicBezTo>
                    <a:pt x="93" y="33"/>
                    <a:pt x="91" y="33"/>
                    <a:pt x="90" y="35"/>
                  </a:cubicBezTo>
                  <a:cubicBezTo>
                    <a:pt x="89" y="36"/>
                    <a:pt x="88" y="38"/>
                    <a:pt x="88" y="40"/>
                  </a:cubicBezTo>
                  <a:cubicBezTo>
                    <a:pt x="88" y="43"/>
                    <a:pt x="87" y="46"/>
                    <a:pt x="87" y="50"/>
                  </a:cubicBezTo>
                  <a:cubicBezTo>
                    <a:pt x="87" y="56"/>
                    <a:pt x="87" y="56"/>
                    <a:pt x="87" y="56"/>
                  </a:cubicBezTo>
                  <a:cubicBezTo>
                    <a:pt x="87" y="59"/>
                    <a:pt x="88" y="62"/>
                    <a:pt x="88" y="65"/>
                  </a:cubicBezTo>
                  <a:cubicBezTo>
                    <a:pt x="88" y="67"/>
                    <a:pt x="89" y="69"/>
                    <a:pt x="90" y="71"/>
                  </a:cubicBezTo>
                  <a:cubicBezTo>
                    <a:pt x="91" y="72"/>
                    <a:pt x="93" y="73"/>
                    <a:pt x="95" y="73"/>
                  </a:cubicBezTo>
                  <a:cubicBezTo>
                    <a:pt x="97" y="74"/>
                    <a:pt x="100" y="74"/>
                    <a:pt x="102" y="74"/>
                  </a:cubicBezTo>
                  <a:cubicBezTo>
                    <a:pt x="105" y="74"/>
                    <a:pt x="108" y="74"/>
                    <a:pt x="110" y="73"/>
                  </a:cubicBezTo>
                  <a:cubicBezTo>
                    <a:pt x="112" y="73"/>
                    <a:pt x="113" y="72"/>
                    <a:pt x="115" y="71"/>
                  </a:cubicBezTo>
                  <a:cubicBezTo>
                    <a:pt x="116" y="69"/>
                    <a:pt x="117" y="67"/>
                    <a:pt x="117" y="65"/>
                  </a:cubicBezTo>
                  <a:cubicBezTo>
                    <a:pt x="117" y="62"/>
                    <a:pt x="117" y="59"/>
                    <a:pt x="117" y="56"/>
                  </a:cubicBezTo>
                  <a:lnTo>
                    <a:pt x="117" y="50"/>
                  </a:lnTo>
                  <a:close/>
                  <a:moveTo>
                    <a:pt x="69" y="24"/>
                  </a:moveTo>
                  <a:cubicBezTo>
                    <a:pt x="61" y="24"/>
                    <a:pt x="61" y="24"/>
                    <a:pt x="61" y="24"/>
                  </a:cubicBezTo>
                  <a:cubicBezTo>
                    <a:pt x="58" y="23"/>
                    <a:pt x="55" y="24"/>
                    <a:pt x="52" y="24"/>
                  </a:cubicBezTo>
                  <a:cubicBezTo>
                    <a:pt x="49" y="25"/>
                    <a:pt x="47" y="26"/>
                    <a:pt x="45" y="28"/>
                  </a:cubicBezTo>
                  <a:cubicBezTo>
                    <a:pt x="43" y="29"/>
                    <a:pt x="41" y="31"/>
                    <a:pt x="40" y="33"/>
                  </a:cubicBezTo>
                  <a:cubicBezTo>
                    <a:pt x="39" y="36"/>
                    <a:pt x="39" y="39"/>
                    <a:pt x="39" y="42"/>
                  </a:cubicBezTo>
                  <a:cubicBezTo>
                    <a:pt x="39" y="82"/>
                    <a:pt x="39" y="82"/>
                    <a:pt x="39" y="82"/>
                  </a:cubicBezTo>
                  <a:cubicBezTo>
                    <a:pt x="50" y="82"/>
                    <a:pt x="50" y="82"/>
                    <a:pt x="50" y="82"/>
                  </a:cubicBezTo>
                  <a:cubicBezTo>
                    <a:pt x="50" y="45"/>
                    <a:pt x="50" y="45"/>
                    <a:pt x="50" y="45"/>
                  </a:cubicBezTo>
                  <a:cubicBezTo>
                    <a:pt x="50" y="43"/>
                    <a:pt x="51" y="41"/>
                    <a:pt x="51" y="40"/>
                  </a:cubicBezTo>
                  <a:cubicBezTo>
                    <a:pt x="51" y="38"/>
                    <a:pt x="51" y="37"/>
                    <a:pt x="52" y="36"/>
                  </a:cubicBezTo>
                  <a:cubicBezTo>
                    <a:pt x="53" y="35"/>
                    <a:pt x="54" y="34"/>
                    <a:pt x="56" y="34"/>
                  </a:cubicBezTo>
                  <a:cubicBezTo>
                    <a:pt x="58" y="33"/>
                    <a:pt x="60" y="33"/>
                    <a:pt x="62" y="33"/>
                  </a:cubicBezTo>
                  <a:cubicBezTo>
                    <a:pt x="65" y="33"/>
                    <a:pt x="65" y="33"/>
                    <a:pt x="65" y="33"/>
                  </a:cubicBezTo>
                  <a:cubicBezTo>
                    <a:pt x="66" y="33"/>
                    <a:pt x="67" y="33"/>
                    <a:pt x="68" y="33"/>
                  </a:cubicBezTo>
                  <a:cubicBezTo>
                    <a:pt x="71" y="33"/>
                    <a:pt x="71" y="33"/>
                    <a:pt x="71" y="33"/>
                  </a:cubicBezTo>
                  <a:cubicBezTo>
                    <a:pt x="72" y="33"/>
                    <a:pt x="72" y="33"/>
                    <a:pt x="72" y="33"/>
                  </a:cubicBezTo>
                  <a:cubicBezTo>
                    <a:pt x="74" y="24"/>
                    <a:pt x="74" y="24"/>
                    <a:pt x="74" y="24"/>
                  </a:cubicBezTo>
                  <a:cubicBezTo>
                    <a:pt x="72" y="24"/>
                    <a:pt x="71" y="24"/>
                    <a:pt x="69" y="24"/>
                  </a:cubicBezTo>
                  <a:close/>
                  <a:moveTo>
                    <a:pt x="17" y="72"/>
                  </a:moveTo>
                  <a:cubicBezTo>
                    <a:pt x="15" y="72"/>
                    <a:pt x="14" y="71"/>
                    <a:pt x="14" y="70"/>
                  </a:cubicBezTo>
                  <a:cubicBezTo>
                    <a:pt x="13" y="69"/>
                    <a:pt x="12" y="68"/>
                    <a:pt x="12" y="66"/>
                  </a:cubicBezTo>
                  <a:cubicBezTo>
                    <a:pt x="12" y="64"/>
                    <a:pt x="12" y="62"/>
                    <a:pt x="12" y="60"/>
                  </a:cubicBezTo>
                  <a:cubicBezTo>
                    <a:pt x="12" y="33"/>
                    <a:pt x="12" y="33"/>
                    <a:pt x="12" y="33"/>
                  </a:cubicBezTo>
                  <a:cubicBezTo>
                    <a:pt x="31" y="33"/>
                    <a:pt x="31" y="33"/>
                    <a:pt x="31" y="33"/>
                  </a:cubicBezTo>
                  <a:cubicBezTo>
                    <a:pt x="33" y="24"/>
                    <a:pt x="33" y="24"/>
                    <a:pt x="33" y="24"/>
                  </a:cubicBezTo>
                  <a:cubicBezTo>
                    <a:pt x="12" y="24"/>
                    <a:pt x="12" y="24"/>
                    <a:pt x="12" y="24"/>
                  </a:cubicBezTo>
                  <a:cubicBezTo>
                    <a:pt x="12" y="8"/>
                    <a:pt x="12" y="8"/>
                    <a:pt x="12" y="8"/>
                  </a:cubicBezTo>
                  <a:cubicBezTo>
                    <a:pt x="0" y="10"/>
                    <a:pt x="0" y="10"/>
                    <a:pt x="0" y="10"/>
                  </a:cubicBezTo>
                  <a:cubicBezTo>
                    <a:pt x="0" y="61"/>
                    <a:pt x="0" y="61"/>
                    <a:pt x="0" y="61"/>
                  </a:cubicBezTo>
                  <a:cubicBezTo>
                    <a:pt x="0" y="64"/>
                    <a:pt x="0" y="67"/>
                    <a:pt x="1" y="71"/>
                  </a:cubicBezTo>
                  <a:cubicBezTo>
                    <a:pt x="1" y="73"/>
                    <a:pt x="2" y="76"/>
                    <a:pt x="4" y="77"/>
                  </a:cubicBezTo>
                  <a:cubicBezTo>
                    <a:pt x="6" y="79"/>
                    <a:pt x="9" y="80"/>
                    <a:pt x="11" y="81"/>
                  </a:cubicBezTo>
                  <a:cubicBezTo>
                    <a:pt x="15" y="81"/>
                    <a:pt x="18" y="82"/>
                    <a:pt x="22" y="82"/>
                  </a:cubicBezTo>
                  <a:cubicBezTo>
                    <a:pt x="30" y="82"/>
                    <a:pt x="30" y="82"/>
                    <a:pt x="30" y="82"/>
                  </a:cubicBezTo>
                  <a:cubicBezTo>
                    <a:pt x="32" y="72"/>
                    <a:pt x="32" y="72"/>
                    <a:pt x="32" y="72"/>
                  </a:cubicBezTo>
                  <a:cubicBezTo>
                    <a:pt x="22" y="72"/>
                    <a:pt x="22" y="72"/>
                    <a:pt x="22" y="72"/>
                  </a:cubicBezTo>
                  <a:cubicBezTo>
                    <a:pt x="20" y="72"/>
                    <a:pt x="18" y="72"/>
                    <a:pt x="17" y="72"/>
                  </a:cubicBezTo>
                  <a:close/>
                  <a:moveTo>
                    <a:pt x="461" y="43"/>
                  </a:moveTo>
                  <a:cubicBezTo>
                    <a:pt x="465" y="38"/>
                    <a:pt x="465" y="38"/>
                    <a:pt x="465" y="38"/>
                  </a:cubicBezTo>
                  <a:cubicBezTo>
                    <a:pt x="468" y="35"/>
                    <a:pt x="470" y="31"/>
                    <a:pt x="470" y="27"/>
                  </a:cubicBezTo>
                  <a:cubicBezTo>
                    <a:pt x="470" y="0"/>
                    <a:pt x="470" y="0"/>
                    <a:pt x="470" y="0"/>
                  </a:cubicBezTo>
                  <a:cubicBezTo>
                    <a:pt x="461" y="0"/>
                    <a:pt x="461" y="0"/>
                    <a:pt x="461" y="0"/>
                  </a:cubicBezTo>
                  <a:lnTo>
                    <a:pt x="461" y="43"/>
                  </a:lnTo>
                  <a:close/>
                  <a:moveTo>
                    <a:pt x="444" y="0"/>
                  </a:moveTo>
                  <a:cubicBezTo>
                    <a:pt x="410" y="0"/>
                    <a:pt x="410" y="0"/>
                    <a:pt x="410" y="0"/>
                  </a:cubicBezTo>
                  <a:cubicBezTo>
                    <a:pt x="400" y="9"/>
                    <a:pt x="400" y="9"/>
                    <a:pt x="400" y="9"/>
                  </a:cubicBezTo>
                  <a:cubicBezTo>
                    <a:pt x="444" y="9"/>
                    <a:pt x="444" y="9"/>
                    <a:pt x="444" y="9"/>
                  </a:cubicBezTo>
                  <a:lnTo>
                    <a:pt x="444" y="0"/>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sz="2400" dirty="0"/>
            </a:p>
          </p:txBody>
        </p:sp>
        <p:sp>
          <p:nvSpPr>
            <p:cNvPr id="14" name="Freeform 6">
              <a:extLst>
                <a:ext uri="{FF2B5EF4-FFF2-40B4-BE49-F238E27FC236}">
                  <a16:creationId xmlns:a16="http://schemas.microsoft.com/office/drawing/2014/main" id="{4359C85A-E4F6-4962-B3F8-3A7DD665D8E2}"/>
                </a:ext>
              </a:extLst>
            </p:cNvPr>
            <p:cNvSpPr>
              <a:spLocks noEditPoints="1"/>
            </p:cNvSpPr>
            <p:nvPr/>
          </p:nvSpPr>
          <p:spPr bwMode="auto">
            <a:xfrm>
              <a:off x="6913902" y="2244725"/>
              <a:ext cx="1214438" cy="650875"/>
            </a:xfrm>
            <a:custGeom>
              <a:avLst/>
              <a:gdLst>
                <a:gd name="T0" fmla="*/ 351 w 364"/>
                <a:gd name="T1" fmla="*/ 14 h 193"/>
                <a:gd name="T2" fmla="*/ 364 w 364"/>
                <a:gd name="T3" fmla="*/ 10 h 193"/>
                <a:gd name="T4" fmla="*/ 307 w 364"/>
                <a:gd name="T5" fmla="*/ 10 h 193"/>
                <a:gd name="T6" fmla="*/ 305 w 364"/>
                <a:gd name="T7" fmla="*/ 128 h 193"/>
                <a:gd name="T8" fmla="*/ 321 w 364"/>
                <a:gd name="T9" fmla="*/ 125 h 193"/>
                <a:gd name="T10" fmla="*/ 322 w 364"/>
                <a:gd name="T11" fmla="*/ 115 h 193"/>
                <a:gd name="T12" fmla="*/ 294 w 364"/>
                <a:gd name="T13" fmla="*/ 125 h 193"/>
                <a:gd name="T14" fmla="*/ 285 w 364"/>
                <a:gd name="T15" fmla="*/ 135 h 193"/>
                <a:gd name="T16" fmla="*/ 281 w 364"/>
                <a:gd name="T17" fmla="*/ 148 h 193"/>
                <a:gd name="T18" fmla="*/ 249 w 364"/>
                <a:gd name="T19" fmla="*/ 161 h 193"/>
                <a:gd name="T20" fmla="*/ 281 w 364"/>
                <a:gd name="T21" fmla="*/ 164 h 193"/>
                <a:gd name="T22" fmla="*/ 260 w 364"/>
                <a:gd name="T23" fmla="*/ 174 h 193"/>
                <a:gd name="T24" fmla="*/ 234 w 364"/>
                <a:gd name="T25" fmla="*/ 147 h 193"/>
                <a:gd name="T26" fmla="*/ 247 w 364"/>
                <a:gd name="T27" fmla="*/ 116 h 193"/>
                <a:gd name="T28" fmla="*/ 284 w 364"/>
                <a:gd name="T29" fmla="*/ 127 h 193"/>
                <a:gd name="T30" fmla="*/ 271 w 364"/>
                <a:gd name="T31" fmla="*/ 126 h 193"/>
                <a:gd name="T32" fmla="*/ 249 w 364"/>
                <a:gd name="T33" fmla="*/ 126 h 193"/>
                <a:gd name="T34" fmla="*/ 274 w 364"/>
                <a:gd name="T35" fmla="*/ 136 h 193"/>
                <a:gd name="T36" fmla="*/ 223 w 364"/>
                <a:gd name="T37" fmla="*/ 169 h 193"/>
                <a:gd name="T38" fmla="*/ 187 w 364"/>
                <a:gd name="T39" fmla="*/ 171 h 193"/>
                <a:gd name="T40" fmla="*/ 176 w 364"/>
                <a:gd name="T41" fmla="*/ 128 h 193"/>
                <a:gd name="T42" fmla="*/ 214 w 364"/>
                <a:gd name="T43" fmla="*/ 115 h 193"/>
                <a:gd name="T44" fmla="*/ 216 w 364"/>
                <a:gd name="T45" fmla="*/ 142 h 193"/>
                <a:gd name="T46" fmla="*/ 194 w 364"/>
                <a:gd name="T47" fmla="*/ 124 h 193"/>
                <a:gd name="T48" fmla="*/ 187 w 364"/>
                <a:gd name="T49" fmla="*/ 150 h 193"/>
                <a:gd name="T50" fmla="*/ 202 w 364"/>
                <a:gd name="T51" fmla="*/ 166 h 193"/>
                <a:gd name="T52" fmla="*/ 216 w 364"/>
                <a:gd name="T53" fmla="*/ 147 h 193"/>
                <a:gd name="T54" fmla="*/ 168 w 364"/>
                <a:gd name="T55" fmla="*/ 160 h 193"/>
                <a:gd name="T56" fmla="*/ 133 w 364"/>
                <a:gd name="T57" fmla="*/ 174 h 193"/>
                <a:gd name="T58" fmla="*/ 116 w 364"/>
                <a:gd name="T59" fmla="*/ 142 h 193"/>
                <a:gd name="T60" fmla="*/ 142 w 364"/>
                <a:gd name="T61" fmla="*/ 114 h 193"/>
                <a:gd name="T62" fmla="*/ 169 w 364"/>
                <a:gd name="T63" fmla="*/ 142 h 193"/>
                <a:gd name="T64" fmla="*/ 150 w 364"/>
                <a:gd name="T65" fmla="*/ 124 h 193"/>
                <a:gd name="T66" fmla="*/ 128 w 364"/>
                <a:gd name="T67" fmla="*/ 132 h 193"/>
                <a:gd name="T68" fmla="*/ 130 w 364"/>
                <a:gd name="T69" fmla="*/ 162 h 193"/>
                <a:gd name="T70" fmla="*/ 154 w 364"/>
                <a:gd name="T71" fmla="*/ 162 h 193"/>
                <a:gd name="T72" fmla="*/ 110 w 364"/>
                <a:gd name="T73" fmla="*/ 135 h 193"/>
                <a:gd name="T74" fmla="*/ 105 w 364"/>
                <a:gd name="T75" fmla="*/ 148 h 193"/>
                <a:gd name="T76" fmla="*/ 73 w 364"/>
                <a:gd name="T77" fmla="*/ 161 h 193"/>
                <a:gd name="T78" fmla="*/ 106 w 364"/>
                <a:gd name="T79" fmla="*/ 164 h 193"/>
                <a:gd name="T80" fmla="*/ 85 w 364"/>
                <a:gd name="T81" fmla="*/ 174 h 193"/>
                <a:gd name="T82" fmla="*/ 59 w 364"/>
                <a:gd name="T83" fmla="*/ 147 h 193"/>
                <a:gd name="T84" fmla="*/ 72 w 364"/>
                <a:gd name="T85" fmla="*/ 116 h 193"/>
                <a:gd name="T86" fmla="*/ 109 w 364"/>
                <a:gd name="T87" fmla="*/ 127 h 193"/>
                <a:gd name="T88" fmla="*/ 96 w 364"/>
                <a:gd name="T89" fmla="*/ 126 h 193"/>
                <a:gd name="T90" fmla="*/ 73 w 364"/>
                <a:gd name="T91" fmla="*/ 126 h 193"/>
                <a:gd name="T92" fmla="*/ 99 w 364"/>
                <a:gd name="T93" fmla="*/ 136 h 193"/>
                <a:gd name="T94" fmla="*/ 48 w 364"/>
                <a:gd name="T95" fmla="*/ 169 h 193"/>
                <a:gd name="T96" fmla="*/ 12 w 364"/>
                <a:gd name="T97" fmla="*/ 171 h 193"/>
                <a:gd name="T98" fmla="*/ 1 w 364"/>
                <a:gd name="T99" fmla="*/ 128 h 193"/>
                <a:gd name="T100" fmla="*/ 39 w 364"/>
                <a:gd name="T101" fmla="*/ 115 h 193"/>
                <a:gd name="T102" fmla="*/ 41 w 364"/>
                <a:gd name="T103" fmla="*/ 142 h 193"/>
                <a:gd name="T104" fmla="*/ 26 w 364"/>
                <a:gd name="T105" fmla="*/ 123 h 193"/>
                <a:gd name="T106" fmla="*/ 11 w 364"/>
                <a:gd name="T107" fmla="*/ 141 h 193"/>
                <a:gd name="T108" fmla="*/ 19 w 364"/>
                <a:gd name="T109" fmla="*/ 165 h 193"/>
                <a:gd name="T110" fmla="*/ 41 w 364"/>
                <a:gd name="T111" fmla="*/ 157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64" h="193">
                  <a:moveTo>
                    <a:pt x="342" y="70"/>
                  </a:moveTo>
                  <a:cubicBezTo>
                    <a:pt x="342" y="70"/>
                    <a:pt x="342" y="70"/>
                    <a:pt x="342" y="70"/>
                  </a:cubicBezTo>
                  <a:cubicBezTo>
                    <a:pt x="342" y="14"/>
                    <a:pt x="342" y="14"/>
                    <a:pt x="342" y="14"/>
                  </a:cubicBezTo>
                  <a:cubicBezTo>
                    <a:pt x="351" y="14"/>
                    <a:pt x="351" y="14"/>
                    <a:pt x="351" y="14"/>
                  </a:cubicBezTo>
                  <a:cubicBezTo>
                    <a:pt x="351" y="60"/>
                    <a:pt x="351" y="60"/>
                    <a:pt x="351" y="60"/>
                  </a:cubicBezTo>
                  <a:lnTo>
                    <a:pt x="342" y="70"/>
                  </a:lnTo>
                  <a:close/>
                  <a:moveTo>
                    <a:pt x="307" y="10"/>
                  </a:moveTo>
                  <a:cubicBezTo>
                    <a:pt x="364" y="10"/>
                    <a:pt x="364" y="10"/>
                    <a:pt x="364" y="10"/>
                  </a:cubicBezTo>
                  <a:cubicBezTo>
                    <a:pt x="364" y="0"/>
                    <a:pt x="364" y="0"/>
                    <a:pt x="364" y="0"/>
                  </a:cubicBezTo>
                  <a:cubicBezTo>
                    <a:pt x="324" y="0"/>
                    <a:pt x="324" y="0"/>
                    <a:pt x="324" y="0"/>
                  </a:cubicBezTo>
                  <a:cubicBezTo>
                    <a:pt x="320" y="0"/>
                    <a:pt x="315" y="2"/>
                    <a:pt x="312" y="5"/>
                  </a:cubicBezTo>
                  <a:lnTo>
                    <a:pt x="307" y="10"/>
                  </a:lnTo>
                  <a:close/>
                  <a:moveTo>
                    <a:pt x="304" y="174"/>
                  </a:moveTo>
                  <a:cubicBezTo>
                    <a:pt x="304" y="136"/>
                    <a:pt x="304" y="136"/>
                    <a:pt x="304" y="136"/>
                  </a:cubicBezTo>
                  <a:cubicBezTo>
                    <a:pt x="304" y="135"/>
                    <a:pt x="304" y="133"/>
                    <a:pt x="304" y="132"/>
                  </a:cubicBezTo>
                  <a:cubicBezTo>
                    <a:pt x="304" y="130"/>
                    <a:pt x="305" y="129"/>
                    <a:pt x="305" y="128"/>
                  </a:cubicBezTo>
                  <a:cubicBezTo>
                    <a:pt x="306" y="127"/>
                    <a:pt x="308" y="126"/>
                    <a:pt x="309" y="126"/>
                  </a:cubicBezTo>
                  <a:cubicBezTo>
                    <a:pt x="311" y="125"/>
                    <a:pt x="313" y="125"/>
                    <a:pt x="315" y="125"/>
                  </a:cubicBezTo>
                  <a:cubicBezTo>
                    <a:pt x="318" y="125"/>
                    <a:pt x="318" y="125"/>
                    <a:pt x="318" y="125"/>
                  </a:cubicBezTo>
                  <a:cubicBezTo>
                    <a:pt x="319" y="125"/>
                    <a:pt x="320" y="125"/>
                    <a:pt x="321" y="125"/>
                  </a:cubicBezTo>
                  <a:cubicBezTo>
                    <a:pt x="324" y="125"/>
                    <a:pt x="324" y="125"/>
                    <a:pt x="324" y="125"/>
                  </a:cubicBezTo>
                  <a:cubicBezTo>
                    <a:pt x="325" y="125"/>
                    <a:pt x="325" y="125"/>
                    <a:pt x="325" y="125"/>
                  </a:cubicBezTo>
                  <a:cubicBezTo>
                    <a:pt x="327" y="115"/>
                    <a:pt x="327" y="115"/>
                    <a:pt x="327" y="115"/>
                  </a:cubicBezTo>
                  <a:cubicBezTo>
                    <a:pt x="326" y="115"/>
                    <a:pt x="324" y="115"/>
                    <a:pt x="322" y="115"/>
                  </a:cubicBezTo>
                  <a:cubicBezTo>
                    <a:pt x="314" y="115"/>
                    <a:pt x="314" y="115"/>
                    <a:pt x="314" y="115"/>
                  </a:cubicBezTo>
                  <a:cubicBezTo>
                    <a:pt x="311" y="115"/>
                    <a:pt x="308" y="116"/>
                    <a:pt x="305" y="116"/>
                  </a:cubicBezTo>
                  <a:cubicBezTo>
                    <a:pt x="302" y="117"/>
                    <a:pt x="300" y="118"/>
                    <a:pt x="298" y="119"/>
                  </a:cubicBezTo>
                  <a:cubicBezTo>
                    <a:pt x="296" y="121"/>
                    <a:pt x="295" y="123"/>
                    <a:pt x="294" y="125"/>
                  </a:cubicBezTo>
                  <a:cubicBezTo>
                    <a:pt x="292" y="128"/>
                    <a:pt x="292" y="131"/>
                    <a:pt x="292" y="134"/>
                  </a:cubicBezTo>
                  <a:cubicBezTo>
                    <a:pt x="292" y="173"/>
                    <a:pt x="292" y="173"/>
                    <a:pt x="292" y="173"/>
                  </a:cubicBezTo>
                  <a:lnTo>
                    <a:pt x="304" y="174"/>
                  </a:lnTo>
                  <a:close/>
                  <a:moveTo>
                    <a:pt x="285" y="135"/>
                  </a:moveTo>
                  <a:cubicBezTo>
                    <a:pt x="285" y="137"/>
                    <a:pt x="285" y="137"/>
                    <a:pt x="285" y="137"/>
                  </a:cubicBezTo>
                  <a:cubicBezTo>
                    <a:pt x="285" y="139"/>
                    <a:pt x="285" y="141"/>
                    <a:pt x="285" y="143"/>
                  </a:cubicBezTo>
                  <a:cubicBezTo>
                    <a:pt x="284" y="144"/>
                    <a:pt x="284" y="146"/>
                    <a:pt x="283" y="147"/>
                  </a:cubicBezTo>
                  <a:cubicBezTo>
                    <a:pt x="282" y="148"/>
                    <a:pt x="282" y="148"/>
                    <a:pt x="281" y="148"/>
                  </a:cubicBezTo>
                  <a:cubicBezTo>
                    <a:pt x="279" y="149"/>
                    <a:pt x="278" y="149"/>
                    <a:pt x="277" y="149"/>
                  </a:cubicBezTo>
                  <a:cubicBezTo>
                    <a:pt x="246" y="149"/>
                    <a:pt x="246" y="149"/>
                    <a:pt x="246" y="149"/>
                  </a:cubicBezTo>
                  <a:cubicBezTo>
                    <a:pt x="246" y="151"/>
                    <a:pt x="246" y="154"/>
                    <a:pt x="246" y="156"/>
                  </a:cubicBezTo>
                  <a:cubicBezTo>
                    <a:pt x="247" y="158"/>
                    <a:pt x="247" y="160"/>
                    <a:pt x="249" y="161"/>
                  </a:cubicBezTo>
                  <a:cubicBezTo>
                    <a:pt x="250" y="162"/>
                    <a:pt x="251" y="163"/>
                    <a:pt x="253" y="163"/>
                  </a:cubicBezTo>
                  <a:cubicBezTo>
                    <a:pt x="255" y="164"/>
                    <a:pt x="257" y="164"/>
                    <a:pt x="260" y="164"/>
                  </a:cubicBezTo>
                  <a:cubicBezTo>
                    <a:pt x="268" y="164"/>
                    <a:pt x="268" y="164"/>
                    <a:pt x="268" y="164"/>
                  </a:cubicBezTo>
                  <a:cubicBezTo>
                    <a:pt x="271" y="164"/>
                    <a:pt x="276" y="164"/>
                    <a:pt x="281" y="164"/>
                  </a:cubicBezTo>
                  <a:cubicBezTo>
                    <a:pt x="279" y="174"/>
                    <a:pt x="279" y="174"/>
                    <a:pt x="279" y="174"/>
                  </a:cubicBezTo>
                  <a:cubicBezTo>
                    <a:pt x="273" y="174"/>
                    <a:pt x="273" y="174"/>
                    <a:pt x="273" y="174"/>
                  </a:cubicBezTo>
                  <a:cubicBezTo>
                    <a:pt x="268" y="174"/>
                    <a:pt x="268" y="174"/>
                    <a:pt x="268" y="174"/>
                  </a:cubicBezTo>
                  <a:cubicBezTo>
                    <a:pt x="260" y="174"/>
                    <a:pt x="260" y="174"/>
                    <a:pt x="260" y="174"/>
                  </a:cubicBezTo>
                  <a:cubicBezTo>
                    <a:pt x="255" y="174"/>
                    <a:pt x="251" y="173"/>
                    <a:pt x="247" y="172"/>
                  </a:cubicBezTo>
                  <a:cubicBezTo>
                    <a:pt x="244" y="171"/>
                    <a:pt x="241" y="169"/>
                    <a:pt x="239" y="167"/>
                  </a:cubicBezTo>
                  <a:cubicBezTo>
                    <a:pt x="237" y="164"/>
                    <a:pt x="236" y="161"/>
                    <a:pt x="235" y="158"/>
                  </a:cubicBezTo>
                  <a:cubicBezTo>
                    <a:pt x="234" y="155"/>
                    <a:pt x="234" y="151"/>
                    <a:pt x="234" y="147"/>
                  </a:cubicBezTo>
                  <a:cubicBezTo>
                    <a:pt x="234" y="141"/>
                    <a:pt x="234" y="141"/>
                    <a:pt x="234" y="141"/>
                  </a:cubicBezTo>
                  <a:cubicBezTo>
                    <a:pt x="234" y="137"/>
                    <a:pt x="234" y="133"/>
                    <a:pt x="235" y="130"/>
                  </a:cubicBezTo>
                  <a:cubicBezTo>
                    <a:pt x="236" y="127"/>
                    <a:pt x="237" y="124"/>
                    <a:pt x="239" y="121"/>
                  </a:cubicBezTo>
                  <a:cubicBezTo>
                    <a:pt x="241" y="119"/>
                    <a:pt x="244" y="117"/>
                    <a:pt x="247" y="116"/>
                  </a:cubicBezTo>
                  <a:cubicBezTo>
                    <a:pt x="251" y="114"/>
                    <a:pt x="256" y="114"/>
                    <a:pt x="260" y="114"/>
                  </a:cubicBezTo>
                  <a:cubicBezTo>
                    <a:pt x="265" y="114"/>
                    <a:pt x="269" y="114"/>
                    <a:pt x="273" y="115"/>
                  </a:cubicBezTo>
                  <a:cubicBezTo>
                    <a:pt x="276" y="116"/>
                    <a:pt x="278" y="118"/>
                    <a:pt x="280" y="120"/>
                  </a:cubicBezTo>
                  <a:cubicBezTo>
                    <a:pt x="282" y="122"/>
                    <a:pt x="283" y="124"/>
                    <a:pt x="284" y="127"/>
                  </a:cubicBezTo>
                  <a:cubicBezTo>
                    <a:pt x="285" y="130"/>
                    <a:pt x="285" y="132"/>
                    <a:pt x="285" y="135"/>
                  </a:cubicBezTo>
                  <a:close/>
                  <a:moveTo>
                    <a:pt x="274" y="136"/>
                  </a:moveTo>
                  <a:cubicBezTo>
                    <a:pt x="274" y="134"/>
                    <a:pt x="274" y="132"/>
                    <a:pt x="273" y="130"/>
                  </a:cubicBezTo>
                  <a:cubicBezTo>
                    <a:pt x="273" y="128"/>
                    <a:pt x="272" y="127"/>
                    <a:pt x="271" y="126"/>
                  </a:cubicBezTo>
                  <a:cubicBezTo>
                    <a:pt x="270" y="125"/>
                    <a:pt x="268" y="124"/>
                    <a:pt x="267" y="124"/>
                  </a:cubicBezTo>
                  <a:cubicBezTo>
                    <a:pt x="265" y="123"/>
                    <a:pt x="262" y="123"/>
                    <a:pt x="260" y="123"/>
                  </a:cubicBezTo>
                  <a:cubicBezTo>
                    <a:pt x="257" y="123"/>
                    <a:pt x="255" y="123"/>
                    <a:pt x="253" y="124"/>
                  </a:cubicBezTo>
                  <a:cubicBezTo>
                    <a:pt x="251" y="124"/>
                    <a:pt x="250" y="125"/>
                    <a:pt x="249" y="126"/>
                  </a:cubicBezTo>
                  <a:cubicBezTo>
                    <a:pt x="247" y="128"/>
                    <a:pt x="247" y="129"/>
                    <a:pt x="246" y="131"/>
                  </a:cubicBezTo>
                  <a:cubicBezTo>
                    <a:pt x="246" y="134"/>
                    <a:pt x="246" y="137"/>
                    <a:pt x="246" y="140"/>
                  </a:cubicBezTo>
                  <a:cubicBezTo>
                    <a:pt x="274" y="140"/>
                    <a:pt x="274" y="140"/>
                    <a:pt x="274" y="140"/>
                  </a:cubicBezTo>
                  <a:lnTo>
                    <a:pt x="274" y="136"/>
                  </a:lnTo>
                  <a:close/>
                  <a:moveTo>
                    <a:pt x="228" y="142"/>
                  </a:moveTo>
                  <a:cubicBezTo>
                    <a:pt x="228" y="147"/>
                    <a:pt x="228" y="147"/>
                    <a:pt x="228" y="147"/>
                  </a:cubicBezTo>
                  <a:cubicBezTo>
                    <a:pt x="228" y="151"/>
                    <a:pt x="228" y="156"/>
                    <a:pt x="227" y="160"/>
                  </a:cubicBezTo>
                  <a:cubicBezTo>
                    <a:pt x="227" y="163"/>
                    <a:pt x="225" y="166"/>
                    <a:pt x="223" y="169"/>
                  </a:cubicBezTo>
                  <a:cubicBezTo>
                    <a:pt x="221" y="171"/>
                    <a:pt x="218" y="173"/>
                    <a:pt x="215" y="174"/>
                  </a:cubicBezTo>
                  <a:cubicBezTo>
                    <a:pt x="211" y="175"/>
                    <a:pt x="206" y="176"/>
                    <a:pt x="202" y="175"/>
                  </a:cubicBezTo>
                  <a:cubicBezTo>
                    <a:pt x="199" y="176"/>
                    <a:pt x="196" y="175"/>
                    <a:pt x="193" y="174"/>
                  </a:cubicBezTo>
                  <a:cubicBezTo>
                    <a:pt x="191" y="173"/>
                    <a:pt x="189" y="172"/>
                    <a:pt x="187" y="171"/>
                  </a:cubicBezTo>
                  <a:cubicBezTo>
                    <a:pt x="187" y="193"/>
                    <a:pt x="187" y="193"/>
                    <a:pt x="187" y="193"/>
                  </a:cubicBezTo>
                  <a:cubicBezTo>
                    <a:pt x="175" y="193"/>
                    <a:pt x="175" y="193"/>
                    <a:pt x="175" y="193"/>
                  </a:cubicBezTo>
                  <a:cubicBezTo>
                    <a:pt x="175" y="142"/>
                    <a:pt x="175" y="142"/>
                    <a:pt x="175" y="142"/>
                  </a:cubicBezTo>
                  <a:cubicBezTo>
                    <a:pt x="175" y="137"/>
                    <a:pt x="175" y="133"/>
                    <a:pt x="176" y="128"/>
                  </a:cubicBezTo>
                  <a:cubicBezTo>
                    <a:pt x="177" y="125"/>
                    <a:pt x="179" y="122"/>
                    <a:pt x="181" y="120"/>
                  </a:cubicBezTo>
                  <a:cubicBezTo>
                    <a:pt x="184" y="117"/>
                    <a:pt x="186" y="116"/>
                    <a:pt x="190" y="115"/>
                  </a:cubicBezTo>
                  <a:cubicBezTo>
                    <a:pt x="194" y="114"/>
                    <a:pt x="198" y="114"/>
                    <a:pt x="202" y="114"/>
                  </a:cubicBezTo>
                  <a:cubicBezTo>
                    <a:pt x="206" y="114"/>
                    <a:pt x="210" y="114"/>
                    <a:pt x="214" y="115"/>
                  </a:cubicBezTo>
                  <a:cubicBezTo>
                    <a:pt x="217" y="116"/>
                    <a:pt x="220" y="117"/>
                    <a:pt x="222" y="120"/>
                  </a:cubicBezTo>
                  <a:cubicBezTo>
                    <a:pt x="225" y="122"/>
                    <a:pt x="226" y="125"/>
                    <a:pt x="227" y="128"/>
                  </a:cubicBezTo>
                  <a:cubicBezTo>
                    <a:pt x="228" y="133"/>
                    <a:pt x="228" y="137"/>
                    <a:pt x="228" y="142"/>
                  </a:cubicBezTo>
                  <a:close/>
                  <a:moveTo>
                    <a:pt x="216" y="142"/>
                  </a:moveTo>
                  <a:cubicBezTo>
                    <a:pt x="216" y="139"/>
                    <a:pt x="216" y="135"/>
                    <a:pt x="216" y="132"/>
                  </a:cubicBezTo>
                  <a:cubicBezTo>
                    <a:pt x="216" y="130"/>
                    <a:pt x="215" y="128"/>
                    <a:pt x="214" y="127"/>
                  </a:cubicBezTo>
                  <a:cubicBezTo>
                    <a:pt x="212" y="125"/>
                    <a:pt x="211" y="124"/>
                    <a:pt x="209" y="124"/>
                  </a:cubicBezTo>
                  <a:cubicBezTo>
                    <a:pt x="204" y="123"/>
                    <a:pt x="199" y="123"/>
                    <a:pt x="194" y="124"/>
                  </a:cubicBezTo>
                  <a:cubicBezTo>
                    <a:pt x="193" y="124"/>
                    <a:pt x="191" y="125"/>
                    <a:pt x="190" y="127"/>
                  </a:cubicBezTo>
                  <a:cubicBezTo>
                    <a:pt x="188" y="128"/>
                    <a:pt x="188" y="130"/>
                    <a:pt x="187" y="132"/>
                  </a:cubicBezTo>
                  <a:cubicBezTo>
                    <a:pt x="187" y="135"/>
                    <a:pt x="187" y="138"/>
                    <a:pt x="187" y="141"/>
                  </a:cubicBezTo>
                  <a:cubicBezTo>
                    <a:pt x="187" y="150"/>
                    <a:pt x="187" y="150"/>
                    <a:pt x="187" y="150"/>
                  </a:cubicBezTo>
                  <a:cubicBezTo>
                    <a:pt x="187" y="152"/>
                    <a:pt x="187" y="155"/>
                    <a:pt x="187" y="158"/>
                  </a:cubicBezTo>
                  <a:cubicBezTo>
                    <a:pt x="188" y="159"/>
                    <a:pt x="189" y="161"/>
                    <a:pt x="190" y="162"/>
                  </a:cubicBezTo>
                  <a:cubicBezTo>
                    <a:pt x="191" y="164"/>
                    <a:pt x="193" y="165"/>
                    <a:pt x="194" y="165"/>
                  </a:cubicBezTo>
                  <a:cubicBezTo>
                    <a:pt x="197" y="165"/>
                    <a:pt x="199" y="166"/>
                    <a:pt x="202" y="166"/>
                  </a:cubicBezTo>
                  <a:cubicBezTo>
                    <a:pt x="204" y="166"/>
                    <a:pt x="207" y="166"/>
                    <a:pt x="209" y="165"/>
                  </a:cubicBezTo>
                  <a:cubicBezTo>
                    <a:pt x="211" y="165"/>
                    <a:pt x="213" y="164"/>
                    <a:pt x="214" y="162"/>
                  </a:cubicBezTo>
                  <a:cubicBezTo>
                    <a:pt x="215" y="161"/>
                    <a:pt x="216" y="159"/>
                    <a:pt x="216" y="157"/>
                  </a:cubicBezTo>
                  <a:cubicBezTo>
                    <a:pt x="216" y="153"/>
                    <a:pt x="216" y="150"/>
                    <a:pt x="216" y="147"/>
                  </a:cubicBezTo>
                  <a:lnTo>
                    <a:pt x="216" y="142"/>
                  </a:lnTo>
                  <a:close/>
                  <a:moveTo>
                    <a:pt x="169" y="142"/>
                  </a:moveTo>
                  <a:cubicBezTo>
                    <a:pt x="169" y="147"/>
                    <a:pt x="169" y="147"/>
                    <a:pt x="169" y="147"/>
                  </a:cubicBezTo>
                  <a:cubicBezTo>
                    <a:pt x="169" y="151"/>
                    <a:pt x="169" y="156"/>
                    <a:pt x="168" y="160"/>
                  </a:cubicBezTo>
                  <a:cubicBezTo>
                    <a:pt x="167" y="163"/>
                    <a:pt x="166" y="166"/>
                    <a:pt x="164" y="169"/>
                  </a:cubicBezTo>
                  <a:cubicBezTo>
                    <a:pt x="161" y="171"/>
                    <a:pt x="159" y="173"/>
                    <a:pt x="155" y="174"/>
                  </a:cubicBezTo>
                  <a:cubicBezTo>
                    <a:pt x="151" y="175"/>
                    <a:pt x="147" y="176"/>
                    <a:pt x="142" y="175"/>
                  </a:cubicBezTo>
                  <a:cubicBezTo>
                    <a:pt x="139" y="176"/>
                    <a:pt x="136" y="175"/>
                    <a:pt x="133" y="174"/>
                  </a:cubicBezTo>
                  <a:cubicBezTo>
                    <a:pt x="131" y="173"/>
                    <a:pt x="129" y="172"/>
                    <a:pt x="127" y="171"/>
                  </a:cubicBezTo>
                  <a:cubicBezTo>
                    <a:pt x="127" y="193"/>
                    <a:pt x="127" y="193"/>
                    <a:pt x="127" y="193"/>
                  </a:cubicBezTo>
                  <a:cubicBezTo>
                    <a:pt x="116" y="193"/>
                    <a:pt x="116" y="193"/>
                    <a:pt x="116" y="193"/>
                  </a:cubicBezTo>
                  <a:cubicBezTo>
                    <a:pt x="116" y="142"/>
                    <a:pt x="116" y="142"/>
                    <a:pt x="116" y="142"/>
                  </a:cubicBezTo>
                  <a:cubicBezTo>
                    <a:pt x="115" y="137"/>
                    <a:pt x="116" y="133"/>
                    <a:pt x="117" y="128"/>
                  </a:cubicBezTo>
                  <a:cubicBezTo>
                    <a:pt x="118" y="125"/>
                    <a:pt x="119" y="122"/>
                    <a:pt x="122" y="120"/>
                  </a:cubicBezTo>
                  <a:cubicBezTo>
                    <a:pt x="124" y="117"/>
                    <a:pt x="127" y="116"/>
                    <a:pt x="130" y="115"/>
                  </a:cubicBezTo>
                  <a:cubicBezTo>
                    <a:pt x="134" y="114"/>
                    <a:pt x="138" y="114"/>
                    <a:pt x="142" y="114"/>
                  </a:cubicBezTo>
                  <a:cubicBezTo>
                    <a:pt x="146" y="114"/>
                    <a:pt x="151" y="114"/>
                    <a:pt x="154" y="115"/>
                  </a:cubicBezTo>
                  <a:cubicBezTo>
                    <a:pt x="158" y="116"/>
                    <a:pt x="161" y="117"/>
                    <a:pt x="163" y="120"/>
                  </a:cubicBezTo>
                  <a:cubicBezTo>
                    <a:pt x="165" y="122"/>
                    <a:pt x="167" y="125"/>
                    <a:pt x="167" y="128"/>
                  </a:cubicBezTo>
                  <a:cubicBezTo>
                    <a:pt x="169" y="133"/>
                    <a:pt x="169" y="137"/>
                    <a:pt x="169" y="142"/>
                  </a:cubicBezTo>
                  <a:close/>
                  <a:moveTo>
                    <a:pt x="157" y="142"/>
                  </a:moveTo>
                  <a:cubicBezTo>
                    <a:pt x="157" y="139"/>
                    <a:pt x="157" y="135"/>
                    <a:pt x="156" y="132"/>
                  </a:cubicBezTo>
                  <a:cubicBezTo>
                    <a:pt x="156" y="130"/>
                    <a:pt x="155" y="128"/>
                    <a:pt x="154" y="127"/>
                  </a:cubicBezTo>
                  <a:cubicBezTo>
                    <a:pt x="153" y="125"/>
                    <a:pt x="151" y="124"/>
                    <a:pt x="150" y="124"/>
                  </a:cubicBezTo>
                  <a:cubicBezTo>
                    <a:pt x="147" y="124"/>
                    <a:pt x="145" y="123"/>
                    <a:pt x="142" y="123"/>
                  </a:cubicBezTo>
                  <a:cubicBezTo>
                    <a:pt x="140" y="123"/>
                    <a:pt x="137" y="124"/>
                    <a:pt x="135" y="124"/>
                  </a:cubicBezTo>
                  <a:cubicBezTo>
                    <a:pt x="133" y="124"/>
                    <a:pt x="131" y="125"/>
                    <a:pt x="130" y="127"/>
                  </a:cubicBezTo>
                  <a:cubicBezTo>
                    <a:pt x="129" y="128"/>
                    <a:pt x="128" y="130"/>
                    <a:pt x="128" y="132"/>
                  </a:cubicBezTo>
                  <a:cubicBezTo>
                    <a:pt x="127" y="135"/>
                    <a:pt x="127" y="138"/>
                    <a:pt x="127" y="141"/>
                  </a:cubicBezTo>
                  <a:cubicBezTo>
                    <a:pt x="127" y="150"/>
                    <a:pt x="127" y="150"/>
                    <a:pt x="127" y="150"/>
                  </a:cubicBezTo>
                  <a:cubicBezTo>
                    <a:pt x="127" y="152"/>
                    <a:pt x="127" y="155"/>
                    <a:pt x="128" y="158"/>
                  </a:cubicBezTo>
                  <a:cubicBezTo>
                    <a:pt x="128" y="159"/>
                    <a:pt x="129" y="161"/>
                    <a:pt x="130" y="162"/>
                  </a:cubicBezTo>
                  <a:cubicBezTo>
                    <a:pt x="132" y="164"/>
                    <a:pt x="133" y="165"/>
                    <a:pt x="135" y="165"/>
                  </a:cubicBezTo>
                  <a:cubicBezTo>
                    <a:pt x="137" y="165"/>
                    <a:pt x="140" y="166"/>
                    <a:pt x="142" y="166"/>
                  </a:cubicBezTo>
                  <a:cubicBezTo>
                    <a:pt x="145" y="166"/>
                    <a:pt x="147" y="165"/>
                    <a:pt x="150" y="165"/>
                  </a:cubicBezTo>
                  <a:cubicBezTo>
                    <a:pt x="152" y="165"/>
                    <a:pt x="153" y="164"/>
                    <a:pt x="154" y="162"/>
                  </a:cubicBezTo>
                  <a:cubicBezTo>
                    <a:pt x="155" y="161"/>
                    <a:pt x="156" y="159"/>
                    <a:pt x="156" y="157"/>
                  </a:cubicBezTo>
                  <a:cubicBezTo>
                    <a:pt x="157" y="153"/>
                    <a:pt x="157" y="150"/>
                    <a:pt x="157" y="147"/>
                  </a:cubicBezTo>
                  <a:lnTo>
                    <a:pt x="157" y="142"/>
                  </a:lnTo>
                  <a:close/>
                  <a:moveTo>
                    <a:pt x="110" y="135"/>
                  </a:moveTo>
                  <a:cubicBezTo>
                    <a:pt x="110" y="137"/>
                    <a:pt x="110" y="137"/>
                    <a:pt x="110" y="137"/>
                  </a:cubicBezTo>
                  <a:cubicBezTo>
                    <a:pt x="110" y="139"/>
                    <a:pt x="110" y="141"/>
                    <a:pt x="109" y="143"/>
                  </a:cubicBezTo>
                  <a:cubicBezTo>
                    <a:pt x="109" y="144"/>
                    <a:pt x="109" y="146"/>
                    <a:pt x="108" y="147"/>
                  </a:cubicBezTo>
                  <a:cubicBezTo>
                    <a:pt x="107" y="148"/>
                    <a:pt x="106" y="148"/>
                    <a:pt x="105" y="148"/>
                  </a:cubicBezTo>
                  <a:cubicBezTo>
                    <a:pt x="104" y="149"/>
                    <a:pt x="103" y="149"/>
                    <a:pt x="102" y="149"/>
                  </a:cubicBezTo>
                  <a:cubicBezTo>
                    <a:pt x="71" y="149"/>
                    <a:pt x="71" y="149"/>
                    <a:pt x="71" y="149"/>
                  </a:cubicBezTo>
                  <a:cubicBezTo>
                    <a:pt x="71" y="151"/>
                    <a:pt x="71" y="154"/>
                    <a:pt x="71" y="156"/>
                  </a:cubicBezTo>
                  <a:cubicBezTo>
                    <a:pt x="71" y="158"/>
                    <a:pt x="72" y="160"/>
                    <a:pt x="73" y="161"/>
                  </a:cubicBezTo>
                  <a:cubicBezTo>
                    <a:pt x="74" y="162"/>
                    <a:pt x="76" y="163"/>
                    <a:pt x="77" y="163"/>
                  </a:cubicBezTo>
                  <a:cubicBezTo>
                    <a:pt x="80" y="164"/>
                    <a:pt x="82" y="164"/>
                    <a:pt x="85" y="164"/>
                  </a:cubicBezTo>
                  <a:cubicBezTo>
                    <a:pt x="93" y="164"/>
                    <a:pt x="93" y="164"/>
                    <a:pt x="93" y="164"/>
                  </a:cubicBezTo>
                  <a:cubicBezTo>
                    <a:pt x="96" y="164"/>
                    <a:pt x="100" y="164"/>
                    <a:pt x="106" y="164"/>
                  </a:cubicBezTo>
                  <a:cubicBezTo>
                    <a:pt x="104" y="174"/>
                    <a:pt x="104" y="174"/>
                    <a:pt x="104" y="174"/>
                  </a:cubicBezTo>
                  <a:cubicBezTo>
                    <a:pt x="98" y="174"/>
                    <a:pt x="98" y="174"/>
                    <a:pt x="98" y="174"/>
                  </a:cubicBezTo>
                  <a:cubicBezTo>
                    <a:pt x="93" y="174"/>
                    <a:pt x="93" y="174"/>
                    <a:pt x="93" y="174"/>
                  </a:cubicBezTo>
                  <a:cubicBezTo>
                    <a:pt x="85" y="174"/>
                    <a:pt x="85" y="174"/>
                    <a:pt x="85" y="174"/>
                  </a:cubicBezTo>
                  <a:cubicBezTo>
                    <a:pt x="80" y="174"/>
                    <a:pt x="76" y="173"/>
                    <a:pt x="72" y="172"/>
                  </a:cubicBezTo>
                  <a:cubicBezTo>
                    <a:pt x="69" y="171"/>
                    <a:pt x="66" y="169"/>
                    <a:pt x="64" y="167"/>
                  </a:cubicBezTo>
                  <a:cubicBezTo>
                    <a:pt x="62" y="164"/>
                    <a:pt x="60" y="161"/>
                    <a:pt x="60" y="158"/>
                  </a:cubicBezTo>
                  <a:cubicBezTo>
                    <a:pt x="59" y="155"/>
                    <a:pt x="59" y="151"/>
                    <a:pt x="59" y="147"/>
                  </a:cubicBezTo>
                  <a:cubicBezTo>
                    <a:pt x="59" y="141"/>
                    <a:pt x="59" y="141"/>
                    <a:pt x="59" y="141"/>
                  </a:cubicBezTo>
                  <a:cubicBezTo>
                    <a:pt x="59" y="137"/>
                    <a:pt x="59" y="133"/>
                    <a:pt x="60" y="130"/>
                  </a:cubicBezTo>
                  <a:cubicBezTo>
                    <a:pt x="61" y="127"/>
                    <a:pt x="62" y="124"/>
                    <a:pt x="64" y="121"/>
                  </a:cubicBezTo>
                  <a:cubicBezTo>
                    <a:pt x="66" y="119"/>
                    <a:pt x="69" y="117"/>
                    <a:pt x="72" y="116"/>
                  </a:cubicBezTo>
                  <a:cubicBezTo>
                    <a:pt x="76" y="114"/>
                    <a:pt x="81" y="114"/>
                    <a:pt x="85" y="114"/>
                  </a:cubicBezTo>
                  <a:cubicBezTo>
                    <a:pt x="89" y="114"/>
                    <a:pt x="93" y="114"/>
                    <a:pt x="97" y="115"/>
                  </a:cubicBezTo>
                  <a:cubicBezTo>
                    <a:pt x="100" y="116"/>
                    <a:pt x="103" y="118"/>
                    <a:pt x="105" y="120"/>
                  </a:cubicBezTo>
                  <a:cubicBezTo>
                    <a:pt x="107" y="122"/>
                    <a:pt x="108" y="124"/>
                    <a:pt x="109" y="127"/>
                  </a:cubicBezTo>
                  <a:cubicBezTo>
                    <a:pt x="109" y="130"/>
                    <a:pt x="110" y="132"/>
                    <a:pt x="110" y="135"/>
                  </a:cubicBezTo>
                  <a:close/>
                  <a:moveTo>
                    <a:pt x="99" y="136"/>
                  </a:moveTo>
                  <a:cubicBezTo>
                    <a:pt x="99" y="134"/>
                    <a:pt x="98" y="132"/>
                    <a:pt x="98" y="130"/>
                  </a:cubicBezTo>
                  <a:cubicBezTo>
                    <a:pt x="98" y="128"/>
                    <a:pt x="97" y="127"/>
                    <a:pt x="96" y="126"/>
                  </a:cubicBezTo>
                  <a:cubicBezTo>
                    <a:pt x="95" y="125"/>
                    <a:pt x="93" y="124"/>
                    <a:pt x="91" y="124"/>
                  </a:cubicBezTo>
                  <a:cubicBezTo>
                    <a:pt x="89" y="123"/>
                    <a:pt x="87" y="123"/>
                    <a:pt x="85" y="123"/>
                  </a:cubicBezTo>
                  <a:cubicBezTo>
                    <a:pt x="82" y="123"/>
                    <a:pt x="80" y="123"/>
                    <a:pt x="77" y="124"/>
                  </a:cubicBezTo>
                  <a:cubicBezTo>
                    <a:pt x="76" y="124"/>
                    <a:pt x="74" y="125"/>
                    <a:pt x="73" y="126"/>
                  </a:cubicBezTo>
                  <a:cubicBezTo>
                    <a:pt x="72" y="128"/>
                    <a:pt x="71" y="129"/>
                    <a:pt x="71" y="131"/>
                  </a:cubicBezTo>
                  <a:cubicBezTo>
                    <a:pt x="71" y="134"/>
                    <a:pt x="71" y="137"/>
                    <a:pt x="71" y="140"/>
                  </a:cubicBezTo>
                  <a:cubicBezTo>
                    <a:pt x="99" y="140"/>
                    <a:pt x="99" y="140"/>
                    <a:pt x="99" y="140"/>
                  </a:cubicBezTo>
                  <a:lnTo>
                    <a:pt x="99" y="136"/>
                  </a:lnTo>
                  <a:close/>
                  <a:moveTo>
                    <a:pt x="53" y="142"/>
                  </a:moveTo>
                  <a:cubicBezTo>
                    <a:pt x="53" y="147"/>
                    <a:pt x="53" y="147"/>
                    <a:pt x="53" y="147"/>
                  </a:cubicBezTo>
                  <a:cubicBezTo>
                    <a:pt x="53" y="151"/>
                    <a:pt x="53" y="156"/>
                    <a:pt x="52" y="160"/>
                  </a:cubicBezTo>
                  <a:cubicBezTo>
                    <a:pt x="51" y="163"/>
                    <a:pt x="50" y="166"/>
                    <a:pt x="48" y="169"/>
                  </a:cubicBezTo>
                  <a:cubicBezTo>
                    <a:pt x="46" y="171"/>
                    <a:pt x="43" y="173"/>
                    <a:pt x="40" y="174"/>
                  </a:cubicBezTo>
                  <a:cubicBezTo>
                    <a:pt x="35" y="175"/>
                    <a:pt x="31" y="176"/>
                    <a:pt x="26" y="175"/>
                  </a:cubicBezTo>
                  <a:cubicBezTo>
                    <a:pt x="23" y="176"/>
                    <a:pt x="20" y="175"/>
                    <a:pt x="17" y="174"/>
                  </a:cubicBezTo>
                  <a:cubicBezTo>
                    <a:pt x="15" y="173"/>
                    <a:pt x="13" y="172"/>
                    <a:pt x="12" y="171"/>
                  </a:cubicBezTo>
                  <a:cubicBezTo>
                    <a:pt x="12" y="193"/>
                    <a:pt x="12" y="193"/>
                    <a:pt x="12" y="193"/>
                  </a:cubicBezTo>
                  <a:cubicBezTo>
                    <a:pt x="0" y="193"/>
                    <a:pt x="0" y="193"/>
                    <a:pt x="0" y="193"/>
                  </a:cubicBezTo>
                  <a:cubicBezTo>
                    <a:pt x="0" y="142"/>
                    <a:pt x="0" y="142"/>
                    <a:pt x="0" y="142"/>
                  </a:cubicBezTo>
                  <a:cubicBezTo>
                    <a:pt x="0" y="137"/>
                    <a:pt x="0" y="133"/>
                    <a:pt x="1" y="128"/>
                  </a:cubicBezTo>
                  <a:cubicBezTo>
                    <a:pt x="2" y="125"/>
                    <a:pt x="4" y="122"/>
                    <a:pt x="6" y="120"/>
                  </a:cubicBezTo>
                  <a:cubicBezTo>
                    <a:pt x="8" y="117"/>
                    <a:pt x="11" y="116"/>
                    <a:pt x="14" y="115"/>
                  </a:cubicBezTo>
                  <a:cubicBezTo>
                    <a:pt x="18" y="114"/>
                    <a:pt x="22" y="114"/>
                    <a:pt x="26" y="114"/>
                  </a:cubicBezTo>
                  <a:cubicBezTo>
                    <a:pt x="31" y="114"/>
                    <a:pt x="35" y="114"/>
                    <a:pt x="39" y="115"/>
                  </a:cubicBezTo>
                  <a:cubicBezTo>
                    <a:pt x="42" y="116"/>
                    <a:pt x="45" y="117"/>
                    <a:pt x="47" y="120"/>
                  </a:cubicBezTo>
                  <a:cubicBezTo>
                    <a:pt x="49" y="122"/>
                    <a:pt x="51" y="125"/>
                    <a:pt x="52" y="128"/>
                  </a:cubicBezTo>
                  <a:cubicBezTo>
                    <a:pt x="53" y="133"/>
                    <a:pt x="53" y="137"/>
                    <a:pt x="53" y="142"/>
                  </a:cubicBezTo>
                  <a:close/>
                  <a:moveTo>
                    <a:pt x="41" y="142"/>
                  </a:moveTo>
                  <a:cubicBezTo>
                    <a:pt x="41" y="139"/>
                    <a:pt x="41" y="135"/>
                    <a:pt x="41" y="132"/>
                  </a:cubicBezTo>
                  <a:cubicBezTo>
                    <a:pt x="40" y="130"/>
                    <a:pt x="40" y="128"/>
                    <a:pt x="38" y="127"/>
                  </a:cubicBezTo>
                  <a:cubicBezTo>
                    <a:pt x="37" y="125"/>
                    <a:pt x="36" y="124"/>
                    <a:pt x="34" y="124"/>
                  </a:cubicBezTo>
                  <a:cubicBezTo>
                    <a:pt x="31" y="124"/>
                    <a:pt x="29" y="123"/>
                    <a:pt x="26" y="123"/>
                  </a:cubicBezTo>
                  <a:cubicBezTo>
                    <a:pt x="24" y="123"/>
                    <a:pt x="21" y="124"/>
                    <a:pt x="19" y="124"/>
                  </a:cubicBezTo>
                  <a:cubicBezTo>
                    <a:pt x="17" y="124"/>
                    <a:pt x="16" y="125"/>
                    <a:pt x="14" y="127"/>
                  </a:cubicBezTo>
                  <a:cubicBezTo>
                    <a:pt x="13" y="128"/>
                    <a:pt x="12" y="130"/>
                    <a:pt x="12" y="132"/>
                  </a:cubicBezTo>
                  <a:cubicBezTo>
                    <a:pt x="12" y="135"/>
                    <a:pt x="11" y="138"/>
                    <a:pt x="11" y="141"/>
                  </a:cubicBezTo>
                  <a:cubicBezTo>
                    <a:pt x="11" y="150"/>
                    <a:pt x="11" y="150"/>
                    <a:pt x="11" y="150"/>
                  </a:cubicBezTo>
                  <a:cubicBezTo>
                    <a:pt x="11" y="152"/>
                    <a:pt x="12" y="155"/>
                    <a:pt x="12" y="158"/>
                  </a:cubicBezTo>
                  <a:cubicBezTo>
                    <a:pt x="12" y="159"/>
                    <a:pt x="13" y="161"/>
                    <a:pt x="14" y="162"/>
                  </a:cubicBezTo>
                  <a:cubicBezTo>
                    <a:pt x="16" y="164"/>
                    <a:pt x="17" y="165"/>
                    <a:pt x="19" y="165"/>
                  </a:cubicBezTo>
                  <a:cubicBezTo>
                    <a:pt x="21" y="165"/>
                    <a:pt x="24" y="166"/>
                    <a:pt x="26" y="166"/>
                  </a:cubicBezTo>
                  <a:cubicBezTo>
                    <a:pt x="29" y="166"/>
                    <a:pt x="31" y="166"/>
                    <a:pt x="34" y="165"/>
                  </a:cubicBezTo>
                  <a:cubicBezTo>
                    <a:pt x="36" y="165"/>
                    <a:pt x="37" y="164"/>
                    <a:pt x="38" y="162"/>
                  </a:cubicBezTo>
                  <a:cubicBezTo>
                    <a:pt x="40" y="161"/>
                    <a:pt x="40" y="159"/>
                    <a:pt x="41" y="157"/>
                  </a:cubicBezTo>
                  <a:cubicBezTo>
                    <a:pt x="41" y="153"/>
                    <a:pt x="41" y="150"/>
                    <a:pt x="41" y="147"/>
                  </a:cubicBezTo>
                  <a:lnTo>
                    <a:pt x="41" y="142"/>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sz="2400" dirty="0"/>
            </a:p>
          </p:txBody>
        </p:sp>
      </p:grpSp>
    </p:spTree>
    <p:extLst>
      <p:ext uri="{BB962C8B-B14F-4D97-AF65-F5344CB8AC3E}">
        <p14:creationId xmlns:p14="http://schemas.microsoft.com/office/powerpoint/2010/main" val="38834185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Section Header Red">
    <p:spTree>
      <p:nvGrpSpPr>
        <p:cNvPr id="1" name=""/>
        <p:cNvGrpSpPr/>
        <p:nvPr/>
      </p:nvGrpSpPr>
      <p:grpSpPr>
        <a:xfrm>
          <a:off x="0" y="0"/>
          <a:ext cx="0" cy="0"/>
          <a:chOff x="0" y="0"/>
          <a:chExt cx="0" cy="0"/>
        </a:xfrm>
      </p:grpSpPr>
      <p:sp>
        <p:nvSpPr>
          <p:cNvPr id="10" name="Rectangle 3"/>
          <p:cNvSpPr/>
          <p:nvPr/>
        </p:nvSpPr>
        <p:spPr bwMode="gray">
          <a:xfrm>
            <a:off x="0" y="0"/>
            <a:ext cx="9148877" cy="6858000"/>
          </a:xfrm>
          <a:custGeom>
            <a:avLst/>
            <a:gdLst/>
            <a:ahLst/>
            <a:cxnLst/>
            <a:rect l="l" t="t" r="r" b="b"/>
            <a:pathLst>
              <a:path w="6861658" h="5143500">
                <a:moveTo>
                  <a:pt x="0" y="0"/>
                </a:moveTo>
                <a:lnTo>
                  <a:pt x="6168409" y="0"/>
                </a:lnTo>
                <a:lnTo>
                  <a:pt x="6861658" y="693249"/>
                </a:lnTo>
                <a:lnTo>
                  <a:pt x="6861658" y="5143500"/>
                </a:lnTo>
                <a:lnTo>
                  <a:pt x="0" y="5143500"/>
                </a:lnTo>
                <a:close/>
              </a:path>
            </a:pathLst>
          </a:cu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b="1" dirty="0">
              <a:solidFill>
                <a:schemeClr val="bg1"/>
              </a:solidFill>
            </a:endParaRPr>
          </a:p>
        </p:txBody>
      </p:sp>
      <p:sp>
        <p:nvSpPr>
          <p:cNvPr id="12" name="Rectangle 5"/>
          <p:cNvSpPr/>
          <p:nvPr/>
        </p:nvSpPr>
        <p:spPr bwMode="gray">
          <a:xfrm>
            <a:off x="9392717" y="1169773"/>
            <a:ext cx="2799283" cy="5688228"/>
          </a:xfrm>
          <a:custGeom>
            <a:avLst/>
            <a:gdLst/>
            <a:ahLst/>
            <a:cxnLst/>
            <a:rect l="l" t="t" r="r" b="b"/>
            <a:pathLst>
              <a:path w="2099462" h="4266171">
                <a:moveTo>
                  <a:pt x="0" y="0"/>
                </a:moveTo>
                <a:lnTo>
                  <a:pt x="4579" y="0"/>
                </a:lnTo>
                <a:lnTo>
                  <a:pt x="2099462" y="2094883"/>
                </a:lnTo>
                <a:lnTo>
                  <a:pt x="2099462" y="4266171"/>
                </a:lnTo>
                <a:lnTo>
                  <a:pt x="0" y="4266171"/>
                </a:lnTo>
                <a:close/>
              </a:path>
            </a:pathLst>
          </a:cu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b="1" dirty="0">
              <a:solidFill>
                <a:schemeClr val="bg1"/>
              </a:solidFill>
            </a:endParaRPr>
          </a:p>
        </p:txBody>
      </p:sp>
      <p:sp>
        <p:nvSpPr>
          <p:cNvPr id="2" name="Title 1"/>
          <p:cNvSpPr>
            <a:spLocks noGrp="1"/>
          </p:cNvSpPr>
          <p:nvPr>
            <p:ph type="ctrTitle"/>
          </p:nvPr>
        </p:nvSpPr>
        <p:spPr bwMode="white">
          <a:xfrm>
            <a:off x="609599" y="2077513"/>
            <a:ext cx="7924800" cy="1217296"/>
          </a:xfrm>
        </p:spPr>
        <p:txBody>
          <a:bodyPr rIns="0" anchor="t"/>
          <a:lstStyle>
            <a:lvl1pPr>
              <a:lnSpc>
                <a:spcPct val="90000"/>
              </a:lnSpc>
              <a:defRPr sz="40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bwMode="white">
          <a:xfrm>
            <a:off x="609597" y="3488412"/>
            <a:ext cx="7924800" cy="914400"/>
          </a:xfrm>
          <a:prstGeom prst="rect">
            <a:avLst/>
          </a:prstGeom>
        </p:spPr>
        <p:txBody>
          <a:bodyPr/>
          <a:lstStyle>
            <a:lvl1pPr marL="0" indent="0" algn="l">
              <a:spcBef>
                <a:spcPts val="800"/>
              </a:spcBef>
              <a:buNone/>
              <a:defRPr sz="2400" b="0" cap="none" baseline="0">
                <a:solidFill>
                  <a:schemeClr val="bg1"/>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US" dirty="0"/>
          </a:p>
        </p:txBody>
      </p:sp>
      <p:sp>
        <p:nvSpPr>
          <p:cNvPr id="5" name="Footer Placeholder 4"/>
          <p:cNvSpPr>
            <a:spLocks noGrp="1"/>
          </p:cNvSpPr>
          <p:nvPr>
            <p:ph type="ftr" sz="quarter" idx="11"/>
          </p:nvPr>
        </p:nvSpPr>
        <p:spPr bwMode="invGray">
          <a:xfrm>
            <a:off x="1036320" y="7389571"/>
            <a:ext cx="6096000" cy="219456"/>
          </a:xfrm>
        </p:spPr>
        <p:txBody>
          <a:bodyPr/>
          <a:lstStyle>
            <a:lvl1pPr>
              <a:defRPr>
                <a:solidFill>
                  <a:schemeClr val="bg1"/>
                </a:solidFill>
              </a:defRPr>
            </a:lvl1pPr>
          </a:lstStyle>
          <a:p>
            <a:endParaRPr lang="en-US" dirty="0"/>
          </a:p>
        </p:txBody>
      </p:sp>
      <p:sp>
        <p:nvSpPr>
          <p:cNvPr id="24" name="Slide Number Placeholder 5"/>
          <p:cNvSpPr>
            <a:spLocks noGrp="1"/>
          </p:cNvSpPr>
          <p:nvPr>
            <p:ph type="sldNum" sz="quarter" idx="4"/>
          </p:nvPr>
        </p:nvSpPr>
        <p:spPr bwMode="gray">
          <a:xfrm>
            <a:off x="609600" y="7471867"/>
            <a:ext cx="426720" cy="137160"/>
          </a:xfrm>
          <a:prstGeom prst="rect">
            <a:avLst/>
          </a:prstGeom>
        </p:spPr>
        <p:txBody>
          <a:bodyPr vert="horz" lIns="0" tIns="0" rIns="0" bIns="0" rtlCol="0" anchor="ctr" anchorCtr="0"/>
          <a:lstStyle>
            <a:lvl1pPr algn="l">
              <a:defRPr sz="1333">
                <a:solidFill>
                  <a:schemeClr val="bg1"/>
                </a:solidFill>
              </a:defRPr>
            </a:lvl1pPr>
          </a:lstStyle>
          <a:p>
            <a:fld id="{01D61B7B-DFE5-410B-9267-7EB6781C46A0}" type="slidenum">
              <a:rPr lang="en-US" smtClean="0"/>
              <a:t>‹#›</a:t>
            </a:fld>
            <a:endParaRPr lang="en-US" dirty="0"/>
          </a:p>
        </p:txBody>
      </p:sp>
      <p:grpSp>
        <p:nvGrpSpPr>
          <p:cNvPr id="11" name="Group 10">
            <a:extLst>
              <a:ext uri="{FF2B5EF4-FFF2-40B4-BE49-F238E27FC236}">
                <a16:creationId xmlns:a16="http://schemas.microsoft.com/office/drawing/2014/main" id="{55CBA84D-FD5B-4BB8-BDBF-C2E44C89B947}"/>
              </a:ext>
            </a:extLst>
          </p:cNvPr>
          <p:cNvGrpSpPr>
            <a:grpSpLocks noChangeAspect="1"/>
          </p:cNvGrpSpPr>
          <p:nvPr/>
        </p:nvGrpSpPr>
        <p:grpSpPr>
          <a:xfrm>
            <a:off x="9809632" y="360681"/>
            <a:ext cx="1914144" cy="794332"/>
            <a:chOff x="6559889" y="2244725"/>
            <a:chExt cx="1568451" cy="650875"/>
          </a:xfrm>
        </p:grpSpPr>
        <p:sp>
          <p:nvSpPr>
            <p:cNvPr id="13" name="Freeform 5">
              <a:extLst>
                <a:ext uri="{FF2B5EF4-FFF2-40B4-BE49-F238E27FC236}">
                  <a16:creationId xmlns:a16="http://schemas.microsoft.com/office/drawing/2014/main" id="{ED7D7958-78E4-4E73-A3AE-9F297F9C0877}"/>
                </a:ext>
              </a:extLst>
            </p:cNvPr>
            <p:cNvSpPr>
              <a:spLocks noEditPoints="1"/>
            </p:cNvSpPr>
            <p:nvPr/>
          </p:nvSpPr>
          <p:spPr bwMode="auto">
            <a:xfrm>
              <a:off x="6559889" y="2292350"/>
              <a:ext cx="1568450" cy="282575"/>
            </a:xfrm>
            <a:custGeom>
              <a:avLst/>
              <a:gdLst>
                <a:gd name="T0" fmla="*/ 423 w 470"/>
                <a:gd name="T1" fmla="*/ 43 h 84"/>
                <a:gd name="T2" fmla="*/ 401 w 470"/>
                <a:gd name="T3" fmla="*/ 32 h 84"/>
                <a:gd name="T4" fmla="*/ 395 w 470"/>
                <a:gd name="T5" fmla="*/ 82 h 84"/>
                <a:gd name="T6" fmla="*/ 409 w 470"/>
                <a:gd name="T7" fmla="*/ 22 h 84"/>
                <a:gd name="T8" fmla="*/ 375 w 470"/>
                <a:gd name="T9" fmla="*/ 72 h 84"/>
                <a:gd name="T10" fmla="*/ 330 w 470"/>
                <a:gd name="T11" fmla="*/ 77 h 84"/>
                <a:gd name="T12" fmla="*/ 347 w 470"/>
                <a:gd name="T13" fmla="*/ 44 h 84"/>
                <a:gd name="T14" fmla="*/ 363 w 470"/>
                <a:gd name="T15" fmla="*/ 40 h 84"/>
                <a:gd name="T16" fmla="*/ 339 w 470"/>
                <a:gd name="T17" fmla="*/ 33 h 84"/>
                <a:gd name="T18" fmla="*/ 349 w 470"/>
                <a:gd name="T19" fmla="*/ 24 h 84"/>
                <a:gd name="T20" fmla="*/ 363 w 470"/>
                <a:gd name="T21" fmla="*/ 58 h 84"/>
                <a:gd name="T22" fmla="*/ 348 w 470"/>
                <a:gd name="T23" fmla="*/ 54 h 84"/>
                <a:gd name="T24" fmla="*/ 335 w 470"/>
                <a:gd name="T25" fmla="*/ 62 h 84"/>
                <a:gd name="T26" fmla="*/ 363 w 470"/>
                <a:gd name="T27" fmla="*/ 72 h 84"/>
                <a:gd name="T28" fmla="*/ 284 w 470"/>
                <a:gd name="T29" fmla="*/ 24 h 84"/>
                <a:gd name="T30" fmla="*/ 242 w 470"/>
                <a:gd name="T31" fmla="*/ 26 h 84"/>
                <a:gd name="T32" fmla="*/ 248 w 470"/>
                <a:gd name="T33" fmla="*/ 43 h 84"/>
                <a:gd name="T34" fmla="*/ 266 w 470"/>
                <a:gd name="T35" fmla="*/ 32 h 84"/>
                <a:gd name="T36" fmla="*/ 283 w 470"/>
                <a:gd name="T37" fmla="*/ 82 h 84"/>
                <a:gd name="T38" fmla="*/ 288 w 470"/>
                <a:gd name="T39" fmla="*/ 32 h 84"/>
                <a:gd name="T40" fmla="*/ 306 w 470"/>
                <a:gd name="T41" fmla="*/ 43 h 84"/>
                <a:gd name="T42" fmla="*/ 312 w 470"/>
                <a:gd name="T43" fmla="*/ 26 h 84"/>
                <a:gd name="T44" fmla="*/ 209 w 470"/>
                <a:gd name="T45" fmla="*/ 60 h 84"/>
                <a:gd name="T46" fmla="*/ 209 w 470"/>
                <a:gd name="T47" fmla="*/ 24 h 84"/>
                <a:gd name="T48" fmla="*/ 198 w 470"/>
                <a:gd name="T49" fmla="*/ 71 h 84"/>
                <a:gd name="T50" fmla="*/ 228 w 470"/>
                <a:gd name="T51" fmla="*/ 82 h 84"/>
                <a:gd name="T52" fmla="*/ 175 w 470"/>
                <a:gd name="T53" fmla="*/ 24 h 84"/>
                <a:gd name="T54" fmla="*/ 169 w 470"/>
                <a:gd name="T55" fmla="*/ 73 h 84"/>
                <a:gd name="T56" fmla="*/ 148 w 470"/>
                <a:gd name="T57" fmla="*/ 67 h 84"/>
                <a:gd name="T58" fmla="*/ 136 w 470"/>
                <a:gd name="T59" fmla="*/ 65 h 84"/>
                <a:gd name="T60" fmla="*/ 187 w 470"/>
                <a:gd name="T61" fmla="*/ 65 h 84"/>
                <a:gd name="T62" fmla="*/ 129 w 470"/>
                <a:gd name="T63" fmla="*/ 56 h 84"/>
                <a:gd name="T64" fmla="*/ 102 w 470"/>
                <a:gd name="T65" fmla="*/ 84 h 84"/>
                <a:gd name="T66" fmla="*/ 75 w 470"/>
                <a:gd name="T67" fmla="*/ 56 h 84"/>
                <a:gd name="T68" fmla="*/ 90 w 470"/>
                <a:gd name="T69" fmla="*/ 23 h 84"/>
                <a:gd name="T70" fmla="*/ 128 w 470"/>
                <a:gd name="T71" fmla="*/ 36 h 84"/>
                <a:gd name="T72" fmla="*/ 115 w 470"/>
                <a:gd name="T73" fmla="*/ 35 h 84"/>
                <a:gd name="T74" fmla="*/ 90 w 470"/>
                <a:gd name="T75" fmla="*/ 35 h 84"/>
                <a:gd name="T76" fmla="*/ 88 w 470"/>
                <a:gd name="T77" fmla="*/ 65 h 84"/>
                <a:gd name="T78" fmla="*/ 110 w 470"/>
                <a:gd name="T79" fmla="*/ 73 h 84"/>
                <a:gd name="T80" fmla="*/ 117 w 470"/>
                <a:gd name="T81" fmla="*/ 50 h 84"/>
                <a:gd name="T82" fmla="*/ 45 w 470"/>
                <a:gd name="T83" fmla="*/ 28 h 84"/>
                <a:gd name="T84" fmla="*/ 50 w 470"/>
                <a:gd name="T85" fmla="*/ 82 h 84"/>
                <a:gd name="T86" fmla="*/ 56 w 470"/>
                <a:gd name="T87" fmla="*/ 34 h 84"/>
                <a:gd name="T88" fmla="*/ 71 w 470"/>
                <a:gd name="T89" fmla="*/ 33 h 84"/>
                <a:gd name="T90" fmla="*/ 17 w 470"/>
                <a:gd name="T91" fmla="*/ 72 h 84"/>
                <a:gd name="T92" fmla="*/ 12 w 470"/>
                <a:gd name="T93" fmla="*/ 33 h 84"/>
                <a:gd name="T94" fmla="*/ 12 w 470"/>
                <a:gd name="T95" fmla="*/ 8 h 84"/>
                <a:gd name="T96" fmla="*/ 4 w 470"/>
                <a:gd name="T97" fmla="*/ 77 h 84"/>
                <a:gd name="T98" fmla="*/ 32 w 470"/>
                <a:gd name="T99" fmla="*/ 72 h 84"/>
                <a:gd name="T100" fmla="*/ 465 w 470"/>
                <a:gd name="T101" fmla="*/ 38 h 84"/>
                <a:gd name="T102" fmla="*/ 461 w 470"/>
                <a:gd name="T103" fmla="*/ 43 h 84"/>
                <a:gd name="T104" fmla="*/ 444 w 470"/>
                <a:gd name="T105" fmla="*/ 9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70" h="84">
                  <a:moveTo>
                    <a:pt x="434" y="41"/>
                  </a:moveTo>
                  <a:cubicBezTo>
                    <a:pt x="434" y="82"/>
                    <a:pt x="434" y="82"/>
                    <a:pt x="434" y="82"/>
                  </a:cubicBezTo>
                  <a:cubicBezTo>
                    <a:pt x="423" y="82"/>
                    <a:pt x="423" y="82"/>
                    <a:pt x="423" y="82"/>
                  </a:cubicBezTo>
                  <a:cubicBezTo>
                    <a:pt x="423" y="43"/>
                    <a:pt x="423" y="43"/>
                    <a:pt x="423" y="43"/>
                  </a:cubicBezTo>
                  <a:cubicBezTo>
                    <a:pt x="423" y="41"/>
                    <a:pt x="423" y="40"/>
                    <a:pt x="422" y="38"/>
                  </a:cubicBezTo>
                  <a:cubicBezTo>
                    <a:pt x="422" y="37"/>
                    <a:pt x="421" y="36"/>
                    <a:pt x="421" y="35"/>
                  </a:cubicBezTo>
                  <a:cubicBezTo>
                    <a:pt x="419" y="34"/>
                    <a:pt x="418" y="33"/>
                    <a:pt x="416" y="32"/>
                  </a:cubicBezTo>
                  <a:cubicBezTo>
                    <a:pt x="411" y="31"/>
                    <a:pt x="406" y="31"/>
                    <a:pt x="401" y="32"/>
                  </a:cubicBezTo>
                  <a:cubicBezTo>
                    <a:pt x="399" y="33"/>
                    <a:pt x="398" y="34"/>
                    <a:pt x="397" y="35"/>
                  </a:cubicBezTo>
                  <a:cubicBezTo>
                    <a:pt x="396" y="36"/>
                    <a:pt x="395" y="37"/>
                    <a:pt x="395" y="38"/>
                  </a:cubicBezTo>
                  <a:cubicBezTo>
                    <a:pt x="395" y="40"/>
                    <a:pt x="395" y="41"/>
                    <a:pt x="395" y="43"/>
                  </a:cubicBezTo>
                  <a:cubicBezTo>
                    <a:pt x="395" y="82"/>
                    <a:pt x="395" y="82"/>
                    <a:pt x="395" y="82"/>
                  </a:cubicBezTo>
                  <a:cubicBezTo>
                    <a:pt x="383" y="82"/>
                    <a:pt x="383" y="82"/>
                    <a:pt x="383" y="82"/>
                  </a:cubicBezTo>
                  <a:cubicBezTo>
                    <a:pt x="383" y="41"/>
                    <a:pt x="383" y="41"/>
                    <a:pt x="383" y="41"/>
                  </a:cubicBezTo>
                  <a:cubicBezTo>
                    <a:pt x="383" y="34"/>
                    <a:pt x="385" y="29"/>
                    <a:pt x="389" y="26"/>
                  </a:cubicBezTo>
                  <a:cubicBezTo>
                    <a:pt x="393" y="23"/>
                    <a:pt x="400" y="22"/>
                    <a:pt x="409" y="22"/>
                  </a:cubicBezTo>
                  <a:cubicBezTo>
                    <a:pt x="417" y="22"/>
                    <a:pt x="424" y="23"/>
                    <a:pt x="428" y="26"/>
                  </a:cubicBezTo>
                  <a:cubicBezTo>
                    <a:pt x="432" y="29"/>
                    <a:pt x="434" y="34"/>
                    <a:pt x="434" y="41"/>
                  </a:cubicBezTo>
                  <a:close/>
                  <a:moveTo>
                    <a:pt x="375" y="42"/>
                  </a:moveTo>
                  <a:cubicBezTo>
                    <a:pt x="375" y="72"/>
                    <a:pt x="375" y="72"/>
                    <a:pt x="375" y="72"/>
                  </a:cubicBezTo>
                  <a:cubicBezTo>
                    <a:pt x="375" y="76"/>
                    <a:pt x="374" y="78"/>
                    <a:pt x="372" y="80"/>
                  </a:cubicBezTo>
                  <a:cubicBezTo>
                    <a:pt x="371" y="81"/>
                    <a:pt x="368" y="82"/>
                    <a:pt x="363" y="82"/>
                  </a:cubicBezTo>
                  <a:cubicBezTo>
                    <a:pt x="346" y="82"/>
                    <a:pt x="346" y="82"/>
                    <a:pt x="346" y="82"/>
                  </a:cubicBezTo>
                  <a:cubicBezTo>
                    <a:pt x="339" y="82"/>
                    <a:pt x="333" y="80"/>
                    <a:pt x="330" y="77"/>
                  </a:cubicBezTo>
                  <a:cubicBezTo>
                    <a:pt x="326" y="75"/>
                    <a:pt x="324" y="70"/>
                    <a:pt x="324" y="64"/>
                  </a:cubicBezTo>
                  <a:cubicBezTo>
                    <a:pt x="324" y="62"/>
                    <a:pt x="324" y="62"/>
                    <a:pt x="324" y="62"/>
                  </a:cubicBezTo>
                  <a:cubicBezTo>
                    <a:pt x="324" y="56"/>
                    <a:pt x="326" y="51"/>
                    <a:pt x="330" y="49"/>
                  </a:cubicBezTo>
                  <a:cubicBezTo>
                    <a:pt x="334" y="46"/>
                    <a:pt x="339" y="44"/>
                    <a:pt x="347" y="44"/>
                  </a:cubicBezTo>
                  <a:cubicBezTo>
                    <a:pt x="351" y="44"/>
                    <a:pt x="354" y="45"/>
                    <a:pt x="358" y="46"/>
                  </a:cubicBezTo>
                  <a:cubicBezTo>
                    <a:pt x="360" y="46"/>
                    <a:pt x="362" y="47"/>
                    <a:pt x="363" y="48"/>
                  </a:cubicBezTo>
                  <a:cubicBezTo>
                    <a:pt x="363" y="44"/>
                    <a:pt x="363" y="44"/>
                    <a:pt x="363" y="44"/>
                  </a:cubicBezTo>
                  <a:cubicBezTo>
                    <a:pt x="363" y="43"/>
                    <a:pt x="363" y="41"/>
                    <a:pt x="363" y="40"/>
                  </a:cubicBezTo>
                  <a:cubicBezTo>
                    <a:pt x="363" y="38"/>
                    <a:pt x="362" y="37"/>
                    <a:pt x="361" y="36"/>
                  </a:cubicBezTo>
                  <a:cubicBezTo>
                    <a:pt x="360" y="35"/>
                    <a:pt x="358" y="34"/>
                    <a:pt x="357" y="34"/>
                  </a:cubicBezTo>
                  <a:cubicBezTo>
                    <a:pt x="354" y="33"/>
                    <a:pt x="351" y="33"/>
                    <a:pt x="349" y="33"/>
                  </a:cubicBezTo>
                  <a:cubicBezTo>
                    <a:pt x="339" y="33"/>
                    <a:pt x="339" y="33"/>
                    <a:pt x="339" y="33"/>
                  </a:cubicBezTo>
                  <a:cubicBezTo>
                    <a:pt x="335" y="33"/>
                    <a:pt x="332" y="33"/>
                    <a:pt x="330" y="33"/>
                  </a:cubicBezTo>
                  <a:cubicBezTo>
                    <a:pt x="332" y="24"/>
                    <a:pt x="332" y="24"/>
                    <a:pt x="332" y="24"/>
                  </a:cubicBezTo>
                  <a:cubicBezTo>
                    <a:pt x="334" y="24"/>
                    <a:pt x="336" y="24"/>
                    <a:pt x="340" y="24"/>
                  </a:cubicBezTo>
                  <a:cubicBezTo>
                    <a:pt x="343" y="24"/>
                    <a:pt x="346" y="24"/>
                    <a:pt x="349" y="24"/>
                  </a:cubicBezTo>
                  <a:cubicBezTo>
                    <a:pt x="358" y="24"/>
                    <a:pt x="364" y="25"/>
                    <a:pt x="369" y="28"/>
                  </a:cubicBezTo>
                  <a:cubicBezTo>
                    <a:pt x="373" y="31"/>
                    <a:pt x="375" y="36"/>
                    <a:pt x="375" y="42"/>
                  </a:cubicBezTo>
                  <a:close/>
                  <a:moveTo>
                    <a:pt x="363" y="62"/>
                  </a:moveTo>
                  <a:cubicBezTo>
                    <a:pt x="363" y="61"/>
                    <a:pt x="363" y="59"/>
                    <a:pt x="363" y="58"/>
                  </a:cubicBezTo>
                  <a:cubicBezTo>
                    <a:pt x="363" y="57"/>
                    <a:pt x="362" y="56"/>
                    <a:pt x="361" y="56"/>
                  </a:cubicBezTo>
                  <a:cubicBezTo>
                    <a:pt x="360" y="55"/>
                    <a:pt x="359" y="54"/>
                    <a:pt x="357" y="54"/>
                  </a:cubicBezTo>
                  <a:cubicBezTo>
                    <a:pt x="355" y="54"/>
                    <a:pt x="353" y="54"/>
                    <a:pt x="350" y="54"/>
                  </a:cubicBezTo>
                  <a:cubicBezTo>
                    <a:pt x="348" y="54"/>
                    <a:pt x="348" y="54"/>
                    <a:pt x="348" y="54"/>
                  </a:cubicBezTo>
                  <a:cubicBezTo>
                    <a:pt x="346" y="54"/>
                    <a:pt x="344" y="54"/>
                    <a:pt x="342" y="54"/>
                  </a:cubicBezTo>
                  <a:cubicBezTo>
                    <a:pt x="340" y="54"/>
                    <a:pt x="339" y="55"/>
                    <a:pt x="338" y="56"/>
                  </a:cubicBezTo>
                  <a:cubicBezTo>
                    <a:pt x="337" y="56"/>
                    <a:pt x="336" y="57"/>
                    <a:pt x="336" y="58"/>
                  </a:cubicBezTo>
                  <a:cubicBezTo>
                    <a:pt x="335" y="59"/>
                    <a:pt x="335" y="61"/>
                    <a:pt x="335" y="62"/>
                  </a:cubicBezTo>
                  <a:cubicBezTo>
                    <a:pt x="335" y="64"/>
                    <a:pt x="335" y="64"/>
                    <a:pt x="335" y="64"/>
                  </a:cubicBezTo>
                  <a:cubicBezTo>
                    <a:pt x="335" y="67"/>
                    <a:pt x="336" y="69"/>
                    <a:pt x="338" y="70"/>
                  </a:cubicBezTo>
                  <a:cubicBezTo>
                    <a:pt x="339" y="72"/>
                    <a:pt x="342" y="72"/>
                    <a:pt x="346" y="72"/>
                  </a:cubicBezTo>
                  <a:cubicBezTo>
                    <a:pt x="363" y="72"/>
                    <a:pt x="363" y="72"/>
                    <a:pt x="363" y="72"/>
                  </a:cubicBezTo>
                  <a:lnTo>
                    <a:pt x="363" y="62"/>
                  </a:lnTo>
                  <a:close/>
                  <a:moveTo>
                    <a:pt x="312" y="26"/>
                  </a:moveTo>
                  <a:cubicBezTo>
                    <a:pt x="308" y="23"/>
                    <a:pt x="302" y="22"/>
                    <a:pt x="295" y="22"/>
                  </a:cubicBezTo>
                  <a:cubicBezTo>
                    <a:pt x="291" y="22"/>
                    <a:pt x="287" y="22"/>
                    <a:pt x="284" y="24"/>
                  </a:cubicBezTo>
                  <a:cubicBezTo>
                    <a:pt x="281" y="25"/>
                    <a:pt x="279" y="26"/>
                    <a:pt x="277" y="28"/>
                  </a:cubicBezTo>
                  <a:cubicBezTo>
                    <a:pt x="275" y="26"/>
                    <a:pt x="273" y="25"/>
                    <a:pt x="270" y="24"/>
                  </a:cubicBezTo>
                  <a:cubicBezTo>
                    <a:pt x="267" y="22"/>
                    <a:pt x="263" y="22"/>
                    <a:pt x="260" y="22"/>
                  </a:cubicBezTo>
                  <a:cubicBezTo>
                    <a:pt x="252" y="22"/>
                    <a:pt x="246" y="23"/>
                    <a:pt x="242" y="26"/>
                  </a:cubicBezTo>
                  <a:cubicBezTo>
                    <a:pt x="238" y="29"/>
                    <a:pt x="236" y="34"/>
                    <a:pt x="236" y="41"/>
                  </a:cubicBezTo>
                  <a:cubicBezTo>
                    <a:pt x="236" y="82"/>
                    <a:pt x="236" y="82"/>
                    <a:pt x="236" y="82"/>
                  </a:cubicBezTo>
                  <a:cubicBezTo>
                    <a:pt x="248" y="82"/>
                    <a:pt x="248" y="82"/>
                    <a:pt x="248" y="82"/>
                  </a:cubicBezTo>
                  <a:cubicBezTo>
                    <a:pt x="248" y="43"/>
                    <a:pt x="248" y="43"/>
                    <a:pt x="248" y="43"/>
                  </a:cubicBezTo>
                  <a:cubicBezTo>
                    <a:pt x="248" y="42"/>
                    <a:pt x="248" y="40"/>
                    <a:pt x="248" y="38"/>
                  </a:cubicBezTo>
                  <a:cubicBezTo>
                    <a:pt x="248" y="37"/>
                    <a:pt x="249" y="36"/>
                    <a:pt x="250" y="35"/>
                  </a:cubicBezTo>
                  <a:cubicBezTo>
                    <a:pt x="251" y="34"/>
                    <a:pt x="252" y="33"/>
                    <a:pt x="253" y="32"/>
                  </a:cubicBezTo>
                  <a:cubicBezTo>
                    <a:pt x="257" y="32"/>
                    <a:pt x="262" y="32"/>
                    <a:pt x="266" y="32"/>
                  </a:cubicBezTo>
                  <a:cubicBezTo>
                    <a:pt x="269" y="33"/>
                    <a:pt x="271" y="35"/>
                    <a:pt x="271" y="38"/>
                  </a:cubicBezTo>
                  <a:cubicBezTo>
                    <a:pt x="271" y="40"/>
                    <a:pt x="271" y="42"/>
                    <a:pt x="271" y="43"/>
                  </a:cubicBezTo>
                  <a:cubicBezTo>
                    <a:pt x="271" y="82"/>
                    <a:pt x="271" y="82"/>
                    <a:pt x="271" y="82"/>
                  </a:cubicBezTo>
                  <a:cubicBezTo>
                    <a:pt x="283" y="82"/>
                    <a:pt x="283" y="82"/>
                    <a:pt x="283" y="82"/>
                  </a:cubicBezTo>
                  <a:cubicBezTo>
                    <a:pt x="283" y="42"/>
                    <a:pt x="283" y="42"/>
                    <a:pt x="283" y="42"/>
                  </a:cubicBezTo>
                  <a:cubicBezTo>
                    <a:pt x="283" y="40"/>
                    <a:pt x="283" y="39"/>
                    <a:pt x="283" y="37"/>
                  </a:cubicBezTo>
                  <a:cubicBezTo>
                    <a:pt x="284" y="36"/>
                    <a:pt x="284" y="35"/>
                    <a:pt x="285" y="34"/>
                  </a:cubicBezTo>
                  <a:cubicBezTo>
                    <a:pt x="286" y="33"/>
                    <a:pt x="287" y="33"/>
                    <a:pt x="288" y="32"/>
                  </a:cubicBezTo>
                  <a:cubicBezTo>
                    <a:pt x="290" y="32"/>
                    <a:pt x="292" y="32"/>
                    <a:pt x="294" y="32"/>
                  </a:cubicBezTo>
                  <a:cubicBezTo>
                    <a:pt x="297" y="32"/>
                    <a:pt x="299" y="32"/>
                    <a:pt x="301" y="32"/>
                  </a:cubicBezTo>
                  <a:cubicBezTo>
                    <a:pt x="304" y="33"/>
                    <a:pt x="306" y="35"/>
                    <a:pt x="306" y="38"/>
                  </a:cubicBezTo>
                  <a:cubicBezTo>
                    <a:pt x="306" y="40"/>
                    <a:pt x="306" y="42"/>
                    <a:pt x="306" y="43"/>
                  </a:cubicBezTo>
                  <a:cubicBezTo>
                    <a:pt x="306" y="82"/>
                    <a:pt x="306" y="82"/>
                    <a:pt x="306" y="82"/>
                  </a:cubicBezTo>
                  <a:cubicBezTo>
                    <a:pt x="318" y="82"/>
                    <a:pt x="318" y="82"/>
                    <a:pt x="318" y="82"/>
                  </a:cubicBezTo>
                  <a:cubicBezTo>
                    <a:pt x="318" y="41"/>
                    <a:pt x="318" y="41"/>
                    <a:pt x="318" y="41"/>
                  </a:cubicBezTo>
                  <a:cubicBezTo>
                    <a:pt x="318" y="34"/>
                    <a:pt x="316" y="29"/>
                    <a:pt x="312" y="26"/>
                  </a:cubicBezTo>
                  <a:close/>
                  <a:moveTo>
                    <a:pt x="214" y="72"/>
                  </a:moveTo>
                  <a:cubicBezTo>
                    <a:pt x="213" y="72"/>
                    <a:pt x="212" y="71"/>
                    <a:pt x="211" y="70"/>
                  </a:cubicBezTo>
                  <a:cubicBezTo>
                    <a:pt x="210" y="69"/>
                    <a:pt x="210" y="68"/>
                    <a:pt x="209" y="66"/>
                  </a:cubicBezTo>
                  <a:cubicBezTo>
                    <a:pt x="209" y="64"/>
                    <a:pt x="209" y="62"/>
                    <a:pt x="209" y="60"/>
                  </a:cubicBezTo>
                  <a:cubicBezTo>
                    <a:pt x="209" y="33"/>
                    <a:pt x="209" y="33"/>
                    <a:pt x="209" y="33"/>
                  </a:cubicBezTo>
                  <a:cubicBezTo>
                    <a:pt x="228" y="33"/>
                    <a:pt x="228" y="33"/>
                    <a:pt x="228" y="33"/>
                  </a:cubicBezTo>
                  <a:cubicBezTo>
                    <a:pt x="230" y="24"/>
                    <a:pt x="230" y="24"/>
                    <a:pt x="230" y="24"/>
                  </a:cubicBezTo>
                  <a:cubicBezTo>
                    <a:pt x="209" y="24"/>
                    <a:pt x="209" y="24"/>
                    <a:pt x="209" y="24"/>
                  </a:cubicBezTo>
                  <a:cubicBezTo>
                    <a:pt x="209" y="8"/>
                    <a:pt x="209" y="8"/>
                    <a:pt x="209" y="8"/>
                  </a:cubicBezTo>
                  <a:cubicBezTo>
                    <a:pt x="197" y="10"/>
                    <a:pt x="197" y="10"/>
                    <a:pt x="197" y="10"/>
                  </a:cubicBezTo>
                  <a:cubicBezTo>
                    <a:pt x="197" y="61"/>
                    <a:pt x="197" y="61"/>
                    <a:pt x="197" y="61"/>
                  </a:cubicBezTo>
                  <a:cubicBezTo>
                    <a:pt x="197" y="64"/>
                    <a:pt x="198" y="68"/>
                    <a:pt x="198" y="71"/>
                  </a:cubicBezTo>
                  <a:cubicBezTo>
                    <a:pt x="199" y="73"/>
                    <a:pt x="200" y="76"/>
                    <a:pt x="202" y="77"/>
                  </a:cubicBezTo>
                  <a:cubicBezTo>
                    <a:pt x="204" y="79"/>
                    <a:pt x="206" y="80"/>
                    <a:pt x="209" y="81"/>
                  </a:cubicBezTo>
                  <a:cubicBezTo>
                    <a:pt x="212" y="81"/>
                    <a:pt x="216" y="82"/>
                    <a:pt x="220" y="82"/>
                  </a:cubicBezTo>
                  <a:cubicBezTo>
                    <a:pt x="228" y="82"/>
                    <a:pt x="228" y="82"/>
                    <a:pt x="228" y="82"/>
                  </a:cubicBezTo>
                  <a:cubicBezTo>
                    <a:pt x="230" y="72"/>
                    <a:pt x="230" y="72"/>
                    <a:pt x="230" y="72"/>
                  </a:cubicBezTo>
                  <a:cubicBezTo>
                    <a:pt x="219" y="72"/>
                    <a:pt x="219" y="72"/>
                    <a:pt x="219" y="72"/>
                  </a:cubicBezTo>
                  <a:cubicBezTo>
                    <a:pt x="218" y="72"/>
                    <a:pt x="216" y="72"/>
                    <a:pt x="214" y="72"/>
                  </a:cubicBezTo>
                  <a:close/>
                  <a:moveTo>
                    <a:pt x="175" y="24"/>
                  </a:moveTo>
                  <a:cubicBezTo>
                    <a:pt x="175" y="62"/>
                    <a:pt x="175" y="62"/>
                    <a:pt x="175" y="62"/>
                  </a:cubicBezTo>
                  <a:cubicBezTo>
                    <a:pt x="175" y="64"/>
                    <a:pt x="175" y="66"/>
                    <a:pt x="175" y="67"/>
                  </a:cubicBezTo>
                  <a:cubicBezTo>
                    <a:pt x="175" y="69"/>
                    <a:pt x="174" y="70"/>
                    <a:pt x="173" y="71"/>
                  </a:cubicBezTo>
                  <a:cubicBezTo>
                    <a:pt x="172" y="72"/>
                    <a:pt x="171" y="73"/>
                    <a:pt x="169" y="73"/>
                  </a:cubicBezTo>
                  <a:cubicBezTo>
                    <a:pt x="167" y="74"/>
                    <a:pt x="164" y="74"/>
                    <a:pt x="162" y="74"/>
                  </a:cubicBezTo>
                  <a:cubicBezTo>
                    <a:pt x="159" y="74"/>
                    <a:pt x="157" y="74"/>
                    <a:pt x="154" y="73"/>
                  </a:cubicBezTo>
                  <a:cubicBezTo>
                    <a:pt x="153" y="73"/>
                    <a:pt x="151" y="72"/>
                    <a:pt x="150" y="71"/>
                  </a:cubicBezTo>
                  <a:cubicBezTo>
                    <a:pt x="149" y="70"/>
                    <a:pt x="149" y="69"/>
                    <a:pt x="148" y="67"/>
                  </a:cubicBezTo>
                  <a:cubicBezTo>
                    <a:pt x="148" y="66"/>
                    <a:pt x="148" y="64"/>
                    <a:pt x="148" y="62"/>
                  </a:cubicBezTo>
                  <a:cubicBezTo>
                    <a:pt x="148" y="24"/>
                    <a:pt x="148" y="24"/>
                    <a:pt x="148" y="24"/>
                  </a:cubicBezTo>
                  <a:cubicBezTo>
                    <a:pt x="136" y="24"/>
                    <a:pt x="136" y="24"/>
                    <a:pt x="136" y="24"/>
                  </a:cubicBezTo>
                  <a:cubicBezTo>
                    <a:pt x="136" y="65"/>
                    <a:pt x="136" y="65"/>
                    <a:pt x="136" y="65"/>
                  </a:cubicBezTo>
                  <a:cubicBezTo>
                    <a:pt x="136" y="72"/>
                    <a:pt x="139" y="76"/>
                    <a:pt x="143" y="79"/>
                  </a:cubicBezTo>
                  <a:cubicBezTo>
                    <a:pt x="147" y="82"/>
                    <a:pt x="153" y="84"/>
                    <a:pt x="162" y="84"/>
                  </a:cubicBezTo>
                  <a:cubicBezTo>
                    <a:pt x="170" y="84"/>
                    <a:pt x="177" y="82"/>
                    <a:pt x="181" y="79"/>
                  </a:cubicBezTo>
                  <a:cubicBezTo>
                    <a:pt x="185" y="76"/>
                    <a:pt x="187" y="72"/>
                    <a:pt x="187" y="65"/>
                  </a:cubicBezTo>
                  <a:cubicBezTo>
                    <a:pt x="187" y="24"/>
                    <a:pt x="187" y="24"/>
                    <a:pt x="187" y="24"/>
                  </a:cubicBezTo>
                  <a:lnTo>
                    <a:pt x="175" y="24"/>
                  </a:lnTo>
                  <a:close/>
                  <a:moveTo>
                    <a:pt x="129" y="50"/>
                  </a:moveTo>
                  <a:cubicBezTo>
                    <a:pt x="129" y="56"/>
                    <a:pt x="129" y="56"/>
                    <a:pt x="129" y="56"/>
                  </a:cubicBezTo>
                  <a:cubicBezTo>
                    <a:pt x="130" y="60"/>
                    <a:pt x="129" y="65"/>
                    <a:pt x="128" y="69"/>
                  </a:cubicBezTo>
                  <a:cubicBezTo>
                    <a:pt x="127" y="72"/>
                    <a:pt x="125" y="75"/>
                    <a:pt x="123" y="78"/>
                  </a:cubicBezTo>
                  <a:cubicBezTo>
                    <a:pt x="121" y="80"/>
                    <a:pt x="118" y="82"/>
                    <a:pt x="115" y="82"/>
                  </a:cubicBezTo>
                  <a:cubicBezTo>
                    <a:pt x="111" y="83"/>
                    <a:pt x="107" y="84"/>
                    <a:pt x="102" y="84"/>
                  </a:cubicBezTo>
                  <a:cubicBezTo>
                    <a:pt x="98" y="84"/>
                    <a:pt x="94" y="83"/>
                    <a:pt x="90" y="82"/>
                  </a:cubicBezTo>
                  <a:cubicBezTo>
                    <a:pt x="87" y="82"/>
                    <a:pt x="84" y="80"/>
                    <a:pt x="82" y="78"/>
                  </a:cubicBezTo>
                  <a:cubicBezTo>
                    <a:pt x="79" y="75"/>
                    <a:pt x="78" y="72"/>
                    <a:pt x="77" y="69"/>
                  </a:cubicBezTo>
                  <a:cubicBezTo>
                    <a:pt x="76" y="65"/>
                    <a:pt x="75" y="60"/>
                    <a:pt x="75" y="56"/>
                  </a:cubicBezTo>
                  <a:cubicBezTo>
                    <a:pt x="75" y="50"/>
                    <a:pt x="75" y="50"/>
                    <a:pt x="75" y="50"/>
                  </a:cubicBezTo>
                  <a:cubicBezTo>
                    <a:pt x="75" y="45"/>
                    <a:pt x="76" y="41"/>
                    <a:pt x="77" y="36"/>
                  </a:cubicBezTo>
                  <a:cubicBezTo>
                    <a:pt x="78" y="33"/>
                    <a:pt x="79" y="30"/>
                    <a:pt x="82" y="28"/>
                  </a:cubicBezTo>
                  <a:cubicBezTo>
                    <a:pt x="84" y="25"/>
                    <a:pt x="87" y="24"/>
                    <a:pt x="90" y="23"/>
                  </a:cubicBezTo>
                  <a:cubicBezTo>
                    <a:pt x="94" y="22"/>
                    <a:pt x="98" y="22"/>
                    <a:pt x="102" y="22"/>
                  </a:cubicBezTo>
                  <a:cubicBezTo>
                    <a:pt x="107" y="22"/>
                    <a:pt x="111" y="22"/>
                    <a:pt x="115" y="23"/>
                  </a:cubicBezTo>
                  <a:cubicBezTo>
                    <a:pt x="118" y="24"/>
                    <a:pt x="121" y="25"/>
                    <a:pt x="123" y="28"/>
                  </a:cubicBezTo>
                  <a:cubicBezTo>
                    <a:pt x="125" y="30"/>
                    <a:pt x="127" y="33"/>
                    <a:pt x="128" y="36"/>
                  </a:cubicBezTo>
                  <a:cubicBezTo>
                    <a:pt x="129" y="41"/>
                    <a:pt x="130" y="45"/>
                    <a:pt x="129" y="50"/>
                  </a:cubicBezTo>
                  <a:close/>
                  <a:moveTo>
                    <a:pt x="117" y="50"/>
                  </a:moveTo>
                  <a:cubicBezTo>
                    <a:pt x="118" y="46"/>
                    <a:pt x="117" y="43"/>
                    <a:pt x="117" y="40"/>
                  </a:cubicBezTo>
                  <a:cubicBezTo>
                    <a:pt x="117" y="38"/>
                    <a:pt x="116" y="36"/>
                    <a:pt x="115" y="35"/>
                  </a:cubicBezTo>
                  <a:cubicBezTo>
                    <a:pt x="113" y="33"/>
                    <a:pt x="112" y="33"/>
                    <a:pt x="110" y="32"/>
                  </a:cubicBezTo>
                  <a:cubicBezTo>
                    <a:pt x="108" y="32"/>
                    <a:pt x="105" y="32"/>
                    <a:pt x="102" y="32"/>
                  </a:cubicBezTo>
                  <a:cubicBezTo>
                    <a:pt x="100" y="32"/>
                    <a:pt x="97" y="32"/>
                    <a:pt x="95" y="32"/>
                  </a:cubicBezTo>
                  <a:cubicBezTo>
                    <a:pt x="93" y="33"/>
                    <a:pt x="91" y="33"/>
                    <a:pt x="90" y="35"/>
                  </a:cubicBezTo>
                  <a:cubicBezTo>
                    <a:pt x="89" y="36"/>
                    <a:pt x="88" y="38"/>
                    <a:pt x="88" y="40"/>
                  </a:cubicBezTo>
                  <a:cubicBezTo>
                    <a:pt x="88" y="43"/>
                    <a:pt x="87" y="46"/>
                    <a:pt x="87" y="50"/>
                  </a:cubicBezTo>
                  <a:cubicBezTo>
                    <a:pt x="87" y="56"/>
                    <a:pt x="87" y="56"/>
                    <a:pt x="87" y="56"/>
                  </a:cubicBezTo>
                  <a:cubicBezTo>
                    <a:pt x="87" y="59"/>
                    <a:pt x="88" y="62"/>
                    <a:pt x="88" y="65"/>
                  </a:cubicBezTo>
                  <a:cubicBezTo>
                    <a:pt x="88" y="67"/>
                    <a:pt x="89" y="69"/>
                    <a:pt x="90" y="71"/>
                  </a:cubicBezTo>
                  <a:cubicBezTo>
                    <a:pt x="91" y="72"/>
                    <a:pt x="93" y="73"/>
                    <a:pt x="95" y="73"/>
                  </a:cubicBezTo>
                  <a:cubicBezTo>
                    <a:pt x="97" y="74"/>
                    <a:pt x="100" y="74"/>
                    <a:pt x="102" y="74"/>
                  </a:cubicBezTo>
                  <a:cubicBezTo>
                    <a:pt x="105" y="74"/>
                    <a:pt x="108" y="74"/>
                    <a:pt x="110" y="73"/>
                  </a:cubicBezTo>
                  <a:cubicBezTo>
                    <a:pt x="112" y="73"/>
                    <a:pt x="113" y="72"/>
                    <a:pt x="115" y="71"/>
                  </a:cubicBezTo>
                  <a:cubicBezTo>
                    <a:pt x="116" y="69"/>
                    <a:pt x="117" y="67"/>
                    <a:pt x="117" y="65"/>
                  </a:cubicBezTo>
                  <a:cubicBezTo>
                    <a:pt x="117" y="62"/>
                    <a:pt x="117" y="59"/>
                    <a:pt x="117" y="56"/>
                  </a:cubicBezTo>
                  <a:lnTo>
                    <a:pt x="117" y="50"/>
                  </a:lnTo>
                  <a:close/>
                  <a:moveTo>
                    <a:pt x="69" y="24"/>
                  </a:moveTo>
                  <a:cubicBezTo>
                    <a:pt x="61" y="24"/>
                    <a:pt x="61" y="24"/>
                    <a:pt x="61" y="24"/>
                  </a:cubicBezTo>
                  <a:cubicBezTo>
                    <a:pt x="58" y="23"/>
                    <a:pt x="55" y="24"/>
                    <a:pt x="52" y="24"/>
                  </a:cubicBezTo>
                  <a:cubicBezTo>
                    <a:pt x="49" y="25"/>
                    <a:pt x="47" y="26"/>
                    <a:pt x="45" y="28"/>
                  </a:cubicBezTo>
                  <a:cubicBezTo>
                    <a:pt x="43" y="29"/>
                    <a:pt x="41" y="31"/>
                    <a:pt x="40" y="33"/>
                  </a:cubicBezTo>
                  <a:cubicBezTo>
                    <a:pt x="39" y="36"/>
                    <a:pt x="39" y="39"/>
                    <a:pt x="39" y="42"/>
                  </a:cubicBezTo>
                  <a:cubicBezTo>
                    <a:pt x="39" y="82"/>
                    <a:pt x="39" y="82"/>
                    <a:pt x="39" y="82"/>
                  </a:cubicBezTo>
                  <a:cubicBezTo>
                    <a:pt x="50" y="82"/>
                    <a:pt x="50" y="82"/>
                    <a:pt x="50" y="82"/>
                  </a:cubicBezTo>
                  <a:cubicBezTo>
                    <a:pt x="50" y="45"/>
                    <a:pt x="50" y="45"/>
                    <a:pt x="50" y="45"/>
                  </a:cubicBezTo>
                  <a:cubicBezTo>
                    <a:pt x="50" y="43"/>
                    <a:pt x="51" y="41"/>
                    <a:pt x="51" y="40"/>
                  </a:cubicBezTo>
                  <a:cubicBezTo>
                    <a:pt x="51" y="38"/>
                    <a:pt x="51" y="37"/>
                    <a:pt x="52" y="36"/>
                  </a:cubicBezTo>
                  <a:cubicBezTo>
                    <a:pt x="53" y="35"/>
                    <a:pt x="54" y="34"/>
                    <a:pt x="56" y="34"/>
                  </a:cubicBezTo>
                  <a:cubicBezTo>
                    <a:pt x="58" y="33"/>
                    <a:pt x="60" y="33"/>
                    <a:pt x="62" y="33"/>
                  </a:cubicBezTo>
                  <a:cubicBezTo>
                    <a:pt x="65" y="33"/>
                    <a:pt x="65" y="33"/>
                    <a:pt x="65" y="33"/>
                  </a:cubicBezTo>
                  <a:cubicBezTo>
                    <a:pt x="66" y="33"/>
                    <a:pt x="67" y="33"/>
                    <a:pt x="68" y="33"/>
                  </a:cubicBezTo>
                  <a:cubicBezTo>
                    <a:pt x="71" y="33"/>
                    <a:pt x="71" y="33"/>
                    <a:pt x="71" y="33"/>
                  </a:cubicBezTo>
                  <a:cubicBezTo>
                    <a:pt x="72" y="33"/>
                    <a:pt x="72" y="33"/>
                    <a:pt x="72" y="33"/>
                  </a:cubicBezTo>
                  <a:cubicBezTo>
                    <a:pt x="74" y="24"/>
                    <a:pt x="74" y="24"/>
                    <a:pt x="74" y="24"/>
                  </a:cubicBezTo>
                  <a:cubicBezTo>
                    <a:pt x="72" y="24"/>
                    <a:pt x="71" y="24"/>
                    <a:pt x="69" y="24"/>
                  </a:cubicBezTo>
                  <a:close/>
                  <a:moveTo>
                    <a:pt x="17" y="72"/>
                  </a:moveTo>
                  <a:cubicBezTo>
                    <a:pt x="15" y="72"/>
                    <a:pt x="14" y="71"/>
                    <a:pt x="14" y="70"/>
                  </a:cubicBezTo>
                  <a:cubicBezTo>
                    <a:pt x="13" y="69"/>
                    <a:pt x="12" y="68"/>
                    <a:pt x="12" y="66"/>
                  </a:cubicBezTo>
                  <a:cubicBezTo>
                    <a:pt x="12" y="64"/>
                    <a:pt x="12" y="62"/>
                    <a:pt x="12" y="60"/>
                  </a:cubicBezTo>
                  <a:cubicBezTo>
                    <a:pt x="12" y="33"/>
                    <a:pt x="12" y="33"/>
                    <a:pt x="12" y="33"/>
                  </a:cubicBezTo>
                  <a:cubicBezTo>
                    <a:pt x="31" y="33"/>
                    <a:pt x="31" y="33"/>
                    <a:pt x="31" y="33"/>
                  </a:cubicBezTo>
                  <a:cubicBezTo>
                    <a:pt x="33" y="24"/>
                    <a:pt x="33" y="24"/>
                    <a:pt x="33" y="24"/>
                  </a:cubicBezTo>
                  <a:cubicBezTo>
                    <a:pt x="12" y="24"/>
                    <a:pt x="12" y="24"/>
                    <a:pt x="12" y="24"/>
                  </a:cubicBezTo>
                  <a:cubicBezTo>
                    <a:pt x="12" y="8"/>
                    <a:pt x="12" y="8"/>
                    <a:pt x="12" y="8"/>
                  </a:cubicBezTo>
                  <a:cubicBezTo>
                    <a:pt x="0" y="10"/>
                    <a:pt x="0" y="10"/>
                    <a:pt x="0" y="10"/>
                  </a:cubicBezTo>
                  <a:cubicBezTo>
                    <a:pt x="0" y="61"/>
                    <a:pt x="0" y="61"/>
                    <a:pt x="0" y="61"/>
                  </a:cubicBezTo>
                  <a:cubicBezTo>
                    <a:pt x="0" y="64"/>
                    <a:pt x="0" y="67"/>
                    <a:pt x="1" y="71"/>
                  </a:cubicBezTo>
                  <a:cubicBezTo>
                    <a:pt x="1" y="73"/>
                    <a:pt x="2" y="76"/>
                    <a:pt x="4" y="77"/>
                  </a:cubicBezTo>
                  <a:cubicBezTo>
                    <a:pt x="6" y="79"/>
                    <a:pt x="9" y="80"/>
                    <a:pt x="11" y="81"/>
                  </a:cubicBezTo>
                  <a:cubicBezTo>
                    <a:pt x="15" y="81"/>
                    <a:pt x="18" y="82"/>
                    <a:pt x="22" y="82"/>
                  </a:cubicBezTo>
                  <a:cubicBezTo>
                    <a:pt x="30" y="82"/>
                    <a:pt x="30" y="82"/>
                    <a:pt x="30" y="82"/>
                  </a:cubicBezTo>
                  <a:cubicBezTo>
                    <a:pt x="32" y="72"/>
                    <a:pt x="32" y="72"/>
                    <a:pt x="32" y="72"/>
                  </a:cubicBezTo>
                  <a:cubicBezTo>
                    <a:pt x="22" y="72"/>
                    <a:pt x="22" y="72"/>
                    <a:pt x="22" y="72"/>
                  </a:cubicBezTo>
                  <a:cubicBezTo>
                    <a:pt x="20" y="72"/>
                    <a:pt x="18" y="72"/>
                    <a:pt x="17" y="72"/>
                  </a:cubicBezTo>
                  <a:close/>
                  <a:moveTo>
                    <a:pt x="461" y="43"/>
                  </a:moveTo>
                  <a:cubicBezTo>
                    <a:pt x="465" y="38"/>
                    <a:pt x="465" y="38"/>
                    <a:pt x="465" y="38"/>
                  </a:cubicBezTo>
                  <a:cubicBezTo>
                    <a:pt x="468" y="35"/>
                    <a:pt x="470" y="31"/>
                    <a:pt x="470" y="27"/>
                  </a:cubicBezTo>
                  <a:cubicBezTo>
                    <a:pt x="470" y="0"/>
                    <a:pt x="470" y="0"/>
                    <a:pt x="470" y="0"/>
                  </a:cubicBezTo>
                  <a:cubicBezTo>
                    <a:pt x="461" y="0"/>
                    <a:pt x="461" y="0"/>
                    <a:pt x="461" y="0"/>
                  </a:cubicBezTo>
                  <a:lnTo>
                    <a:pt x="461" y="43"/>
                  </a:lnTo>
                  <a:close/>
                  <a:moveTo>
                    <a:pt x="444" y="0"/>
                  </a:moveTo>
                  <a:cubicBezTo>
                    <a:pt x="410" y="0"/>
                    <a:pt x="410" y="0"/>
                    <a:pt x="410" y="0"/>
                  </a:cubicBezTo>
                  <a:cubicBezTo>
                    <a:pt x="400" y="9"/>
                    <a:pt x="400" y="9"/>
                    <a:pt x="400" y="9"/>
                  </a:cubicBezTo>
                  <a:cubicBezTo>
                    <a:pt x="444" y="9"/>
                    <a:pt x="444" y="9"/>
                    <a:pt x="444" y="9"/>
                  </a:cubicBezTo>
                  <a:lnTo>
                    <a:pt x="444" y="0"/>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sz="2400" dirty="0"/>
            </a:p>
          </p:txBody>
        </p:sp>
        <p:sp>
          <p:nvSpPr>
            <p:cNvPr id="14" name="Freeform 6">
              <a:extLst>
                <a:ext uri="{FF2B5EF4-FFF2-40B4-BE49-F238E27FC236}">
                  <a16:creationId xmlns:a16="http://schemas.microsoft.com/office/drawing/2014/main" id="{6B19A8A6-5E2F-4711-8864-71A9413E2860}"/>
                </a:ext>
              </a:extLst>
            </p:cNvPr>
            <p:cNvSpPr>
              <a:spLocks noEditPoints="1"/>
            </p:cNvSpPr>
            <p:nvPr/>
          </p:nvSpPr>
          <p:spPr bwMode="auto">
            <a:xfrm>
              <a:off x="6913902" y="2244725"/>
              <a:ext cx="1214438" cy="650875"/>
            </a:xfrm>
            <a:custGeom>
              <a:avLst/>
              <a:gdLst>
                <a:gd name="T0" fmla="*/ 351 w 364"/>
                <a:gd name="T1" fmla="*/ 14 h 193"/>
                <a:gd name="T2" fmla="*/ 364 w 364"/>
                <a:gd name="T3" fmla="*/ 10 h 193"/>
                <a:gd name="T4" fmla="*/ 307 w 364"/>
                <a:gd name="T5" fmla="*/ 10 h 193"/>
                <a:gd name="T6" fmla="*/ 305 w 364"/>
                <a:gd name="T7" fmla="*/ 128 h 193"/>
                <a:gd name="T8" fmla="*/ 321 w 364"/>
                <a:gd name="T9" fmla="*/ 125 h 193"/>
                <a:gd name="T10" fmla="*/ 322 w 364"/>
                <a:gd name="T11" fmla="*/ 115 h 193"/>
                <a:gd name="T12" fmla="*/ 294 w 364"/>
                <a:gd name="T13" fmla="*/ 125 h 193"/>
                <a:gd name="T14" fmla="*/ 285 w 364"/>
                <a:gd name="T15" fmla="*/ 135 h 193"/>
                <a:gd name="T16" fmla="*/ 281 w 364"/>
                <a:gd name="T17" fmla="*/ 148 h 193"/>
                <a:gd name="T18" fmla="*/ 249 w 364"/>
                <a:gd name="T19" fmla="*/ 161 h 193"/>
                <a:gd name="T20" fmla="*/ 281 w 364"/>
                <a:gd name="T21" fmla="*/ 164 h 193"/>
                <a:gd name="T22" fmla="*/ 260 w 364"/>
                <a:gd name="T23" fmla="*/ 174 h 193"/>
                <a:gd name="T24" fmla="*/ 234 w 364"/>
                <a:gd name="T25" fmla="*/ 147 h 193"/>
                <a:gd name="T26" fmla="*/ 247 w 364"/>
                <a:gd name="T27" fmla="*/ 116 h 193"/>
                <a:gd name="T28" fmla="*/ 284 w 364"/>
                <a:gd name="T29" fmla="*/ 127 h 193"/>
                <a:gd name="T30" fmla="*/ 271 w 364"/>
                <a:gd name="T31" fmla="*/ 126 h 193"/>
                <a:gd name="T32" fmla="*/ 249 w 364"/>
                <a:gd name="T33" fmla="*/ 126 h 193"/>
                <a:gd name="T34" fmla="*/ 274 w 364"/>
                <a:gd name="T35" fmla="*/ 136 h 193"/>
                <a:gd name="T36" fmla="*/ 223 w 364"/>
                <a:gd name="T37" fmla="*/ 169 h 193"/>
                <a:gd name="T38" fmla="*/ 187 w 364"/>
                <a:gd name="T39" fmla="*/ 171 h 193"/>
                <a:gd name="T40" fmla="*/ 176 w 364"/>
                <a:gd name="T41" fmla="*/ 128 h 193"/>
                <a:gd name="T42" fmla="*/ 214 w 364"/>
                <a:gd name="T43" fmla="*/ 115 h 193"/>
                <a:gd name="T44" fmla="*/ 216 w 364"/>
                <a:gd name="T45" fmla="*/ 142 h 193"/>
                <a:gd name="T46" fmla="*/ 194 w 364"/>
                <a:gd name="T47" fmla="*/ 124 h 193"/>
                <a:gd name="T48" fmla="*/ 187 w 364"/>
                <a:gd name="T49" fmla="*/ 150 h 193"/>
                <a:gd name="T50" fmla="*/ 202 w 364"/>
                <a:gd name="T51" fmla="*/ 166 h 193"/>
                <a:gd name="T52" fmla="*/ 216 w 364"/>
                <a:gd name="T53" fmla="*/ 147 h 193"/>
                <a:gd name="T54" fmla="*/ 168 w 364"/>
                <a:gd name="T55" fmla="*/ 160 h 193"/>
                <a:gd name="T56" fmla="*/ 133 w 364"/>
                <a:gd name="T57" fmla="*/ 174 h 193"/>
                <a:gd name="T58" fmla="*/ 116 w 364"/>
                <a:gd name="T59" fmla="*/ 142 h 193"/>
                <a:gd name="T60" fmla="*/ 142 w 364"/>
                <a:gd name="T61" fmla="*/ 114 h 193"/>
                <a:gd name="T62" fmla="*/ 169 w 364"/>
                <a:gd name="T63" fmla="*/ 142 h 193"/>
                <a:gd name="T64" fmla="*/ 150 w 364"/>
                <a:gd name="T65" fmla="*/ 124 h 193"/>
                <a:gd name="T66" fmla="*/ 128 w 364"/>
                <a:gd name="T67" fmla="*/ 132 h 193"/>
                <a:gd name="T68" fmla="*/ 130 w 364"/>
                <a:gd name="T69" fmla="*/ 162 h 193"/>
                <a:gd name="T70" fmla="*/ 154 w 364"/>
                <a:gd name="T71" fmla="*/ 162 h 193"/>
                <a:gd name="T72" fmla="*/ 110 w 364"/>
                <a:gd name="T73" fmla="*/ 135 h 193"/>
                <a:gd name="T74" fmla="*/ 105 w 364"/>
                <a:gd name="T75" fmla="*/ 148 h 193"/>
                <a:gd name="T76" fmla="*/ 73 w 364"/>
                <a:gd name="T77" fmla="*/ 161 h 193"/>
                <a:gd name="T78" fmla="*/ 106 w 364"/>
                <a:gd name="T79" fmla="*/ 164 h 193"/>
                <a:gd name="T80" fmla="*/ 85 w 364"/>
                <a:gd name="T81" fmla="*/ 174 h 193"/>
                <a:gd name="T82" fmla="*/ 59 w 364"/>
                <a:gd name="T83" fmla="*/ 147 h 193"/>
                <a:gd name="T84" fmla="*/ 72 w 364"/>
                <a:gd name="T85" fmla="*/ 116 h 193"/>
                <a:gd name="T86" fmla="*/ 109 w 364"/>
                <a:gd name="T87" fmla="*/ 127 h 193"/>
                <a:gd name="T88" fmla="*/ 96 w 364"/>
                <a:gd name="T89" fmla="*/ 126 h 193"/>
                <a:gd name="T90" fmla="*/ 73 w 364"/>
                <a:gd name="T91" fmla="*/ 126 h 193"/>
                <a:gd name="T92" fmla="*/ 99 w 364"/>
                <a:gd name="T93" fmla="*/ 136 h 193"/>
                <a:gd name="T94" fmla="*/ 48 w 364"/>
                <a:gd name="T95" fmla="*/ 169 h 193"/>
                <a:gd name="T96" fmla="*/ 12 w 364"/>
                <a:gd name="T97" fmla="*/ 171 h 193"/>
                <a:gd name="T98" fmla="*/ 1 w 364"/>
                <a:gd name="T99" fmla="*/ 128 h 193"/>
                <a:gd name="T100" fmla="*/ 39 w 364"/>
                <a:gd name="T101" fmla="*/ 115 h 193"/>
                <a:gd name="T102" fmla="*/ 41 w 364"/>
                <a:gd name="T103" fmla="*/ 142 h 193"/>
                <a:gd name="T104" fmla="*/ 26 w 364"/>
                <a:gd name="T105" fmla="*/ 123 h 193"/>
                <a:gd name="T106" fmla="*/ 11 w 364"/>
                <a:gd name="T107" fmla="*/ 141 h 193"/>
                <a:gd name="T108" fmla="*/ 19 w 364"/>
                <a:gd name="T109" fmla="*/ 165 h 193"/>
                <a:gd name="T110" fmla="*/ 41 w 364"/>
                <a:gd name="T111" fmla="*/ 157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64" h="193">
                  <a:moveTo>
                    <a:pt x="342" y="70"/>
                  </a:moveTo>
                  <a:cubicBezTo>
                    <a:pt x="342" y="70"/>
                    <a:pt x="342" y="70"/>
                    <a:pt x="342" y="70"/>
                  </a:cubicBezTo>
                  <a:cubicBezTo>
                    <a:pt x="342" y="14"/>
                    <a:pt x="342" y="14"/>
                    <a:pt x="342" y="14"/>
                  </a:cubicBezTo>
                  <a:cubicBezTo>
                    <a:pt x="351" y="14"/>
                    <a:pt x="351" y="14"/>
                    <a:pt x="351" y="14"/>
                  </a:cubicBezTo>
                  <a:cubicBezTo>
                    <a:pt x="351" y="60"/>
                    <a:pt x="351" y="60"/>
                    <a:pt x="351" y="60"/>
                  </a:cubicBezTo>
                  <a:lnTo>
                    <a:pt x="342" y="70"/>
                  </a:lnTo>
                  <a:close/>
                  <a:moveTo>
                    <a:pt x="307" y="10"/>
                  </a:moveTo>
                  <a:cubicBezTo>
                    <a:pt x="364" y="10"/>
                    <a:pt x="364" y="10"/>
                    <a:pt x="364" y="10"/>
                  </a:cubicBezTo>
                  <a:cubicBezTo>
                    <a:pt x="364" y="0"/>
                    <a:pt x="364" y="0"/>
                    <a:pt x="364" y="0"/>
                  </a:cubicBezTo>
                  <a:cubicBezTo>
                    <a:pt x="324" y="0"/>
                    <a:pt x="324" y="0"/>
                    <a:pt x="324" y="0"/>
                  </a:cubicBezTo>
                  <a:cubicBezTo>
                    <a:pt x="320" y="0"/>
                    <a:pt x="315" y="2"/>
                    <a:pt x="312" y="5"/>
                  </a:cubicBezTo>
                  <a:lnTo>
                    <a:pt x="307" y="10"/>
                  </a:lnTo>
                  <a:close/>
                  <a:moveTo>
                    <a:pt x="304" y="174"/>
                  </a:moveTo>
                  <a:cubicBezTo>
                    <a:pt x="304" y="136"/>
                    <a:pt x="304" y="136"/>
                    <a:pt x="304" y="136"/>
                  </a:cubicBezTo>
                  <a:cubicBezTo>
                    <a:pt x="304" y="135"/>
                    <a:pt x="304" y="133"/>
                    <a:pt x="304" y="132"/>
                  </a:cubicBezTo>
                  <a:cubicBezTo>
                    <a:pt x="304" y="130"/>
                    <a:pt x="305" y="129"/>
                    <a:pt x="305" y="128"/>
                  </a:cubicBezTo>
                  <a:cubicBezTo>
                    <a:pt x="306" y="127"/>
                    <a:pt x="308" y="126"/>
                    <a:pt x="309" y="126"/>
                  </a:cubicBezTo>
                  <a:cubicBezTo>
                    <a:pt x="311" y="125"/>
                    <a:pt x="313" y="125"/>
                    <a:pt x="315" y="125"/>
                  </a:cubicBezTo>
                  <a:cubicBezTo>
                    <a:pt x="318" y="125"/>
                    <a:pt x="318" y="125"/>
                    <a:pt x="318" y="125"/>
                  </a:cubicBezTo>
                  <a:cubicBezTo>
                    <a:pt x="319" y="125"/>
                    <a:pt x="320" y="125"/>
                    <a:pt x="321" y="125"/>
                  </a:cubicBezTo>
                  <a:cubicBezTo>
                    <a:pt x="324" y="125"/>
                    <a:pt x="324" y="125"/>
                    <a:pt x="324" y="125"/>
                  </a:cubicBezTo>
                  <a:cubicBezTo>
                    <a:pt x="325" y="125"/>
                    <a:pt x="325" y="125"/>
                    <a:pt x="325" y="125"/>
                  </a:cubicBezTo>
                  <a:cubicBezTo>
                    <a:pt x="327" y="115"/>
                    <a:pt x="327" y="115"/>
                    <a:pt x="327" y="115"/>
                  </a:cubicBezTo>
                  <a:cubicBezTo>
                    <a:pt x="326" y="115"/>
                    <a:pt x="324" y="115"/>
                    <a:pt x="322" y="115"/>
                  </a:cubicBezTo>
                  <a:cubicBezTo>
                    <a:pt x="314" y="115"/>
                    <a:pt x="314" y="115"/>
                    <a:pt x="314" y="115"/>
                  </a:cubicBezTo>
                  <a:cubicBezTo>
                    <a:pt x="311" y="115"/>
                    <a:pt x="308" y="116"/>
                    <a:pt x="305" y="116"/>
                  </a:cubicBezTo>
                  <a:cubicBezTo>
                    <a:pt x="302" y="117"/>
                    <a:pt x="300" y="118"/>
                    <a:pt x="298" y="119"/>
                  </a:cubicBezTo>
                  <a:cubicBezTo>
                    <a:pt x="296" y="121"/>
                    <a:pt x="295" y="123"/>
                    <a:pt x="294" y="125"/>
                  </a:cubicBezTo>
                  <a:cubicBezTo>
                    <a:pt x="292" y="128"/>
                    <a:pt x="292" y="131"/>
                    <a:pt x="292" y="134"/>
                  </a:cubicBezTo>
                  <a:cubicBezTo>
                    <a:pt x="292" y="173"/>
                    <a:pt x="292" y="173"/>
                    <a:pt x="292" y="173"/>
                  </a:cubicBezTo>
                  <a:lnTo>
                    <a:pt x="304" y="174"/>
                  </a:lnTo>
                  <a:close/>
                  <a:moveTo>
                    <a:pt x="285" y="135"/>
                  </a:moveTo>
                  <a:cubicBezTo>
                    <a:pt x="285" y="137"/>
                    <a:pt x="285" y="137"/>
                    <a:pt x="285" y="137"/>
                  </a:cubicBezTo>
                  <a:cubicBezTo>
                    <a:pt x="285" y="139"/>
                    <a:pt x="285" y="141"/>
                    <a:pt x="285" y="143"/>
                  </a:cubicBezTo>
                  <a:cubicBezTo>
                    <a:pt x="284" y="144"/>
                    <a:pt x="284" y="146"/>
                    <a:pt x="283" y="147"/>
                  </a:cubicBezTo>
                  <a:cubicBezTo>
                    <a:pt x="282" y="148"/>
                    <a:pt x="282" y="148"/>
                    <a:pt x="281" y="148"/>
                  </a:cubicBezTo>
                  <a:cubicBezTo>
                    <a:pt x="279" y="149"/>
                    <a:pt x="278" y="149"/>
                    <a:pt x="277" y="149"/>
                  </a:cubicBezTo>
                  <a:cubicBezTo>
                    <a:pt x="246" y="149"/>
                    <a:pt x="246" y="149"/>
                    <a:pt x="246" y="149"/>
                  </a:cubicBezTo>
                  <a:cubicBezTo>
                    <a:pt x="246" y="151"/>
                    <a:pt x="246" y="154"/>
                    <a:pt x="246" y="156"/>
                  </a:cubicBezTo>
                  <a:cubicBezTo>
                    <a:pt x="247" y="158"/>
                    <a:pt x="247" y="160"/>
                    <a:pt x="249" y="161"/>
                  </a:cubicBezTo>
                  <a:cubicBezTo>
                    <a:pt x="250" y="162"/>
                    <a:pt x="251" y="163"/>
                    <a:pt x="253" y="163"/>
                  </a:cubicBezTo>
                  <a:cubicBezTo>
                    <a:pt x="255" y="164"/>
                    <a:pt x="257" y="164"/>
                    <a:pt x="260" y="164"/>
                  </a:cubicBezTo>
                  <a:cubicBezTo>
                    <a:pt x="268" y="164"/>
                    <a:pt x="268" y="164"/>
                    <a:pt x="268" y="164"/>
                  </a:cubicBezTo>
                  <a:cubicBezTo>
                    <a:pt x="271" y="164"/>
                    <a:pt x="276" y="164"/>
                    <a:pt x="281" y="164"/>
                  </a:cubicBezTo>
                  <a:cubicBezTo>
                    <a:pt x="279" y="174"/>
                    <a:pt x="279" y="174"/>
                    <a:pt x="279" y="174"/>
                  </a:cubicBezTo>
                  <a:cubicBezTo>
                    <a:pt x="273" y="174"/>
                    <a:pt x="273" y="174"/>
                    <a:pt x="273" y="174"/>
                  </a:cubicBezTo>
                  <a:cubicBezTo>
                    <a:pt x="268" y="174"/>
                    <a:pt x="268" y="174"/>
                    <a:pt x="268" y="174"/>
                  </a:cubicBezTo>
                  <a:cubicBezTo>
                    <a:pt x="260" y="174"/>
                    <a:pt x="260" y="174"/>
                    <a:pt x="260" y="174"/>
                  </a:cubicBezTo>
                  <a:cubicBezTo>
                    <a:pt x="255" y="174"/>
                    <a:pt x="251" y="173"/>
                    <a:pt x="247" y="172"/>
                  </a:cubicBezTo>
                  <a:cubicBezTo>
                    <a:pt x="244" y="171"/>
                    <a:pt x="241" y="169"/>
                    <a:pt x="239" y="167"/>
                  </a:cubicBezTo>
                  <a:cubicBezTo>
                    <a:pt x="237" y="164"/>
                    <a:pt x="236" y="161"/>
                    <a:pt x="235" y="158"/>
                  </a:cubicBezTo>
                  <a:cubicBezTo>
                    <a:pt x="234" y="155"/>
                    <a:pt x="234" y="151"/>
                    <a:pt x="234" y="147"/>
                  </a:cubicBezTo>
                  <a:cubicBezTo>
                    <a:pt x="234" y="141"/>
                    <a:pt x="234" y="141"/>
                    <a:pt x="234" y="141"/>
                  </a:cubicBezTo>
                  <a:cubicBezTo>
                    <a:pt x="234" y="137"/>
                    <a:pt x="234" y="133"/>
                    <a:pt x="235" y="130"/>
                  </a:cubicBezTo>
                  <a:cubicBezTo>
                    <a:pt x="236" y="127"/>
                    <a:pt x="237" y="124"/>
                    <a:pt x="239" y="121"/>
                  </a:cubicBezTo>
                  <a:cubicBezTo>
                    <a:pt x="241" y="119"/>
                    <a:pt x="244" y="117"/>
                    <a:pt x="247" y="116"/>
                  </a:cubicBezTo>
                  <a:cubicBezTo>
                    <a:pt x="251" y="114"/>
                    <a:pt x="256" y="114"/>
                    <a:pt x="260" y="114"/>
                  </a:cubicBezTo>
                  <a:cubicBezTo>
                    <a:pt x="265" y="114"/>
                    <a:pt x="269" y="114"/>
                    <a:pt x="273" y="115"/>
                  </a:cubicBezTo>
                  <a:cubicBezTo>
                    <a:pt x="276" y="116"/>
                    <a:pt x="278" y="118"/>
                    <a:pt x="280" y="120"/>
                  </a:cubicBezTo>
                  <a:cubicBezTo>
                    <a:pt x="282" y="122"/>
                    <a:pt x="283" y="124"/>
                    <a:pt x="284" y="127"/>
                  </a:cubicBezTo>
                  <a:cubicBezTo>
                    <a:pt x="285" y="130"/>
                    <a:pt x="285" y="132"/>
                    <a:pt x="285" y="135"/>
                  </a:cubicBezTo>
                  <a:close/>
                  <a:moveTo>
                    <a:pt x="274" y="136"/>
                  </a:moveTo>
                  <a:cubicBezTo>
                    <a:pt x="274" y="134"/>
                    <a:pt x="274" y="132"/>
                    <a:pt x="273" y="130"/>
                  </a:cubicBezTo>
                  <a:cubicBezTo>
                    <a:pt x="273" y="128"/>
                    <a:pt x="272" y="127"/>
                    <a:pt x="271" y="126"/>
                  </a:cubicBezTo>
                  <a:cubicBezTo>
                    <a:pt x="270" y="125"/>
                    <a:pt x="268" y="124"/>
                    <a:pt x="267" y="124"/>
                  </a:cubicBezTo>
                  <a:cubicBezTo>
                    <a:pt x="265" y="123"/>
                    <a:pt x="262" y="123"/>
                    <a:pt x="260" y="123"/>
                  </a:cubicBezTo>
                  <a:cubicBezTo>
                    <a:pt x="257" y="123"/>
                    <a:pt x="255" y="123"/>
                    <a:pt x="253" y="124"/>
                  </a:cubicBezTo>
                  <a:cubicBezTo>
                    <a:pt x="251" y="124"/>
                    <a:pt x="250" y="125"/>
                    <a:pt x="249" y="126"/>
                  </a:cubicBezTo>
                  <a:cubicBezTo>
                    <a:pt x="247" y="128"/>
                    <a:pt x="247" y="129"/>
                    <a:pt x="246" y="131"/>
                  </a:cubicBezTo>
                  <a:cubicBezTo>
                    <a:pt x="246" y="134"/>
                    <a:pt x="246" y="137"/>
                    <a:pt x="246" y="140"/>
                  </a:cubicBezTo>
                  <a:cubicBezTo>
                    <a:pt x="274" y="140"/>
                    <a:pt x="274" y="140"/>
                    <a:pt x="274" y="140"/>
                  </a:cubicBezTo>
                  <a:lnTo>
                    <a:pt x="274" y="136"/>
                  </a:lnTo>
                  <a:close/>
                  <a:moveTo>
                    <a:pt x="228" y="142"/>
                  </a:moveTo>
                  <a:cubicBezTo>
                    <a:pt x="228" y="147"/>
                    <a:pt x="228" y="147"/>
                    <a:pt x="228" y="147"/>
                  </a:cubicBezTo>
                  <a:cubicBezTo>
                    <a:pt x="228" y="151"/>
                    <a:pt x="228" y="156"/>
                    <a:pt x="227" y="160"/>
                  </a:cubicBezTo>
                  <a:cubicBezTo>
                    <a:pt x="227" y="163"/>
                    <a:pt x="225" y="166"/>
                    <a:pt x="223" y="169"/>
                  </a:cubicBezTo>
                  <a:cubicBezTo>
                    <a:pt x="221" y="171"/>
                    <a:pt x="218" y="173"/>
                    <a:pt x="215" y="174"/>
                  </a:cubicBezTo>
                  <a:cubicBezTo>
                    <a:pt x="211" y="175"/>
                    <a:pt x="206" y="176"/>
                    <a:pt x="202" y="175"/>
                  </a:cubicBezTo>
                  <a:cubicBezTo>
                    <a:pt x="199" y="176"/>
                    <a:pt x="196" y="175"/>
                    <a:pt x="193" y="174"/>
                  </a:cubicBezTo>
                  <a:cubicBezTo>
                    <a:pt x="191" y="173"/>
                    <a:pt x="189" y="172"/>
                    <a:pt x="187" y="171"/>
                  </a:cubicBezTo>
                  <a:cubicBezTo>
                    <a:pt x="187" y="193"/>
                    <a:pt x="187" y="193"/>
                    <a:pt x="187" y="193"/>
                  </a:cubicBezTo>
                  <a:cubicBezTo>
                    <a:pt x="175" y="193"/>
                    <a:pt x="175" y="193"/>
                    <a:pt x="175" y="193"/>
                  </a:cubicBezTo>
                  <a:cubicBezTo>
                    <a:pt x="175" y="142"/>
                    <a:pt x="175" y="142"/>
                    <a:pt x="175" y="142"/>
                  </a:cubicBezTo>
                  <a:cubicBezTo>
                    <a:pt x="175" y="137"/>
                    <a:pt x="175" y="133"/>
                    <a:pt x="176" y="128"/>
                  </a:cubicBezTo>
                  <a:cubicBezTo>
                    <a:pt x="177" y="125"/>
                    <a:pt x="179" y="122"/>
                    <a:pt x="181" y="120"/>
                  </a:cubicBezTo>
                  <a:cubicBezTo>
                    <a:pt x="184" y="117"/>
                    <a:pt x="186" y="116"/>
                    <a:pt x="190" y="115"/>
                  </a:cubicBezTo>
                  <a:cubicBezTo>
                    <a:pt x="194" y="114"/>
                    <a:pt x="198" y="114"/>
                    <a:pt x="202" y="114"/>
                  </a:cubicBezTo>
                  <a:cubicBezTo>
                    <a:pt x="206" y="114"/>
                    <a:pt x="210" y="114"/>
                    <a:pt x="214" y="115"/>
                  </a:cubicBezTo>
                  <a:cubicBezTo>
                    <a:pt x="217" y="116"/>
                    <a:pt x="220" y="117"/>
                    <a:pt x="222" y="120"/>
                  </a:cubicBezTo>
                  <a:cubicBezTo>
                    <a:pt x="225" y="122"/>
                    <a:pt x="226" y="125"/>
                    <a:pt x="227" y="128"/>
                  </a:cubicBezTo>
                  <a:cubicBezTo>
                    <a:pt x="228" y="133"/>
                    <a:pt x="228" y="137"/>
                    <a:pt x="228" y="142"/>
                  </a:cubicBezTo>
                  <a:close/>
                  <a:moveTo>
                    <a:pt x="216" y="142"/>
                  </a:moveTo>
                  <a:cubicBezTo>
                    <a:pt x="216" y="139"/>
                    <a:pt x="216" y="135"/>
                    <a:pt x="216" y="132"/>
                  </a:cubicBezTo>
                  <a:cubicBezTo>
                    <a:pt x="216" y="130"/>
                    <a:pt x="215" y="128"/>
                    <a:pt x="214" y="127"/>
                  </a:cubicBezTo>
                  <a:cubicBezTo>
                    <a:pt x="212" y="125"/>
                    <a:pt x="211" y="124"/>
                    <a:pt x="209" y="124"/>
                  </a:cubicBezTo>
                  <a:cubicBezTo>
                    <a:pt x="204" y="123"/>
                    <a:pt x="199" y="123"/>
                    <a:pt x="194" y="124"/>
                  </a:cubicBezTo>
                  <a:cubicBezTo>
                    <a:pt x="193" y="124"/>
                    <a:pt x="191" y="125"/>
                    <a:pt x="190" y="127"/>
                  </a:cubicBezTo>
                  <a:cubicBezTo>
                    <a:pt x="188" y="128"/>
                    <a:pt x="188" y="130"/>
                    <a:pt x="187" y="132"/>
                  </a:cubicBezTo>
                  <a:cubicBezTo>
                    <a:pt x="187" y="135"/>
                    <a:pt x="187" y="138"/>
                    <a:pt x="187" y="141"/>
                  </a:cubicBezTo>
                  <a:cubicBezTo>
                    <a:pt x="187" y="150"/>
                    <a:pt x="187" y="150"/>
                    <a:pt x="187" y="150"/>
                  </a:cubicBezTo>
                  <a:cubicBezTo>
                    <a:pt x="187" y="152"/>
                    <a:pt x="187" y="155"/>
                    <a:pt x="187" y="158"/>
                  </a:cubicBezTo>
                  <a:cubicBezTo>
                    <a:pt x="188" y="159"/>
                    <a:pt x="189" y="161"/>
                    <a:pt x="190" y="162"/>
                  </a:cubicBezTo>
                  <a:cubicBezTo>
                    <a:pt x="191" y="164"/>
                    <a:pt x="193" y="165"/>
                    <a:pt x="194" y="165"/>
                  </a:cubicBezTo>
                  <a:cubicBezTo>
                    <a:pt x="197" y="165"/>
                    <a:pt x="199" y="166"/>
                    <a:pt x="202" y="166"/>
                  </a:cubicBezTo>
                  <a:cubicBezTo>
                    <a:pt x="204" y="166"/>
                    <a:pt x="207" y="166"/>
                    <a:pt x="209" y="165"/>
                  </a:cubicBezTo>
                  <a:cubicBezTo>
                    <a:pt x="211" y="165"/>
                    <a:pt x="213" y="164"/>
                    <a:pt x="214" y="162"/>
                  </a:cubicBezTo>
                  <a:cubicBezTo>
                    <a:pt x="215" y="161"/>
                    <a:pt x="216" y="159"/>
                    <a:pt x="216" y="157"/>
                  </a:cubicBezTo>
                  <a:cubicBezTo>
                    <a:pt x="216" y="153"/>
                    <a:pt x="216" y="150"/>
                    <a:pt x="216" y="147"/>
                  </a:cubicBezTo>
                  <a:lnTo>
                    <a:pt x="216" y="142"/>
                  </a:lnTo>
                  <a:close/>
                  <a:moveTo>
                    <a:pt x="169" y="142"/>
                  </a:moveTo>
                  <a:cubicBezTo>
                    <a:pt x="169" y="147"/>
                    <a:pt x="169" y="147"/>
                    <a:pt x="169" y="147"/>
                  </a:cubicBezTo>
                  <a:cubicBezTo>
                    <a:pt x="169" y="151"/>
                    <a:pt x="169" y="156"/>
                    <a:pt x="168" y="160"/>
                  </a:cubicBezTo>
                  <a:cubicBezTo>
                    <a:pt x="167" y="163"/>
                    <a:pt x="166" y="166"/>
                    <a:pt x="164" y="169"/>
                  </a:cubicBezTo>
                  <a:cubicBezTo>
                    <a:pt x="161" y="171"/>
                    <a:pt x="159" y="173"/>
                    <a:pt x="155" y="174"/>
                  </a:cubicBezTo>
                  <a:cubicBezTo>
                    <a:pt x="151" y="175"/>
                    <a:pt x="147" y="176"/>
                    <a:pt x="142" y="175"/>
                  </a:cubicBezTo>
                  <a:cubicBezTo>
                    <a:pt x="139" y="176"/>
                    <a:pt x="136" y="175"/>
                    <a:pt x="133" y="174"/>
                  </a:cubicBezTo>
                  <a:cubicBezTo>
                    <a:pt x="131" y="173"/>
                    <a:pt x="129" y="172"/>
                    <a:pt x="127" y="171"/>
                  </a:cubicBezTo>
                  <a:cubicBezTo>
                    <a:pt x="127" y="193"/>
                    <a:pt x="127" y="193"/>
                    <a:pt x="127" y="193"/>
                  </a:cubicBezTo>
                  <a:cubicBezTo>
                    <a:pt x="116" y="193"/>
                    <a:pt x="116" y="193"/>
                    <a:pt x="116" y="193"/>
                  </a:cubicBezTo>
                  <a:cubicBezTo>
                    <a:pt x="116" y="142"/>
                    <a:pt x="116" y="142"/>
                    <a:pt x="116" y="142"/>
                  </a:cubicBezTo>
                  <a:cubicBezTo>
                    <a:pt x="115" y="137"/>
                    <a:pt x="116" y="133"/>
                    <a:pt x="117" y="128"/>
                  </a:cubicBezTo>
                  <a:cubicBezTo>
                    <a:pt x="118" y="125"/>
                    <a:pt x="119" y="122"/>
                    <a:pt x="122" y="120"/>
                  </a:cubicBezTo>
                  <a:cubicBezTo>
                    <a:pt x="124" y="117"/>
                    <a:pt x="127" y="116"/>
                    <a:pt x="130" y="115"/>
                  </a:cubicBezTo>
                  <a:cubicBezTo>
                    <a:pt x="134" y="114"/>
                    <a:pt x="138" y="114"/>
                    <a:pt x="142" y="114"/>
                  </a:cubicBezTo>
                  <a:cubicBezTo>
                    <a:pt x="146" y="114"/>
                    <a:pt x="151" y="114"/>
                    <a:pt x="154" y="115"/>
                  </a:cubicBezTo>
                  <a:cubicBezTo>
                    <a:pt x="158" y="116"/>
                    <a:pt x="161" y="117"/>
                    <a:pt x="163" y="120"/>
                  </a:cubicBezTo>
                  <a:cubicBezTo>
                    <a:pt x="165" y="122"/>
                    <a:pt x="167" y="125"/>
                    <a:pt x="167" y="128"/>
                  </a:cubicBezTo>
                  <a:cubicBezTo>
                    <a:pt x="169" y="133"/>
                    <a:pt x="169" y="137"/>
                    <a:pt x="169" y="142"/>
                  </a:cubicBezTo>
                  <a:close/>
                  <a:moveTo>
                    <a:pt x="157" y="142"/>
                  </a:moveTo>
                  <a:cubicBezTo>
                    <a:pt x="157" y="139"/>
                    <a:pt x="157" y="135"/>
                    <a:pt x="156" y="132"/>
                  </a:cubicBezTo>
                  <a:cubicBezTo>
                    <a:pt x="156" y="130"/>
                    <a:pt x="155" y="128"/>
                    <a:pt x="154" y="127"/>
                  </a:cubicBezTo>
                  <a:cubicBezTo>
                    <a:pt x="153" y="125"/>
                    <a:pt x="151" y="124"/>
                    <a:pt x="150" y="124"/>
                  </a:cubicBezTo>
                  <a:cubicBezTo>
                    <a:pt x="147" y="124"/>
                    <a:pt x="145" y="123"/>
                    <a:pt x="142" y="123"/>
                  </a:cubicBezTo>
                  <a:cubicBezTo>
                    <a:pt x="140" y="123"/>
                    <a:pt x="137" y="124"/>
                    <a:pt x="135" y="124"/>
                  </a:cubicBezTo>
                  <a:cubicBezTo>
                    <a:pt x="133" y="124"/>
                    <a:pt x="131" y="125"/>
                    <a:pt x="130" y="127"/>
                  </a:cubicBezTo>
                  <a:cubicBezTo>
                    <a:pt x="129" y="128"/>
                    <a:pt x="128" y="130"/>
                    <a:pt x="128" y="132"/>
                  </a:cubicBezTo>
                  <a:cubicBezTo>
                    <a:pt x="127" y="135"/>
                    <a:pt x="127" y="138"/>
                    <a:pt x="127" y="141"/>
                  </a:cubicBezTo>
                  <a:cubicBezTo>
                    <a:pt x="127" y="150"/>
                    <a:pt x="127" y="150"/>
                    <a:pt x="127" y="150"/>
                  </a:cubicBezTo>
                  <a:cubicBezTo>
                    <a:pt x="127" y="152"/>
                    <a:pt x="127" y="155"/>
                    <a:pt x="128" y="158"/>
                  </a:cubicBezTo>
                  <a:cubicBezTo>
                    <a:pt x="128" y="159"/>
                    <a:pt x="129" y="161"/>
                    <a:pt x="130" y="162"/>
                  </a:cubicBezTo>
                  <a:cubicBezTo>
                    <a:pt x="132" y="164"/>
                    <a:pt x="133" y="165"/>
                    <a:pt x="135" y="165"/>
                  </a:cubicBezTo>
                  <a:cubicBezTo>
                    <a:pt x="137" y="165"/>
                    <a:pt x="140" y="166"/>
                    <a:pt x="142" y="166"/>
                  </a:cubicBezTo>
                  <a:cubicBezTo>
                    <a:pt x="145" y="166"/>
                    <a:pt x="147" y="165"/>
                    <a:pt x="150" y="165"/>
                  </a:cubicBezTo>
                  <a:cubicBezTo>
                    <a:pt x="152" y="165"/>
                    <a:pt x="153" y="164"/>
                    <a:pt x="154" y="162"/>
                  </a:cubicBezTo>
                  <a:cubicBezTo>
                    <a:pt x="155" y="161"/>
                    <a:pt x="156" y="159"/>
                    <a:pt x="156" y="157"/>
                  </a:cubicBezTo>
                  <a:cubicBezTo>
                    <a:pt x="157" y="153"/>
                    <a:pt x="157" y="150"/>
                    <a:pt x="157" y="147"/>
                  </a:cubicBezTo>
                  <a:lnTo>
                    <a:pt x="157" y="142"/>
                  </a:lnTo>
                  <a:close/>
                  <a:moveTo>
                    <a:pt x="110" y="135"/>
                  </a:moveTo>
                  <a:cubicBezTo>
                    <a:pt x="110" y="137"/>
                    <a:pt x="110" y="137"/>
                    <a:pt x="110" y="137"/>
                  </a:cubicBezTo>
                  <a:cubicBezTo>
                    <a:pt x="110" y="139"/>
                    <a:pt x="110" y="141"/>
                    <a:pt x="109" y="143"/>
                  </a:cubicBezTo>
                  <a:cubicBezTo>
                    <a:pt x="109" y="144"/>
                    <a:pt x="109" y="146"/>
                    <a:pt x="108" y="147"/>
                  </a:cubicBezTo>
                  <a:cubicBezTo>
                    <a:pt x="107" y="148"/>
                    <a:pt x="106" y="148"/>
                    <a:pt x="105" y="148"/>
                  </a:cubicBezTo>
                  <a:cubicBezTo>
                    <a:pt x="104" y="149"/>
                    <a:pt x="103" y="149"/>
                    <a:pt x="102" y="149"/>
                  </a:cubicBezTo>
                  <a:cubicBezTo>
                    <a:pt x="71" y="149"/>
                    <a:pt x="71" y="149"/>
                    <a:pt x="71" y="149"/>
                  </a:cubicBezTo>
                  <a:cubicBezTo>
                    <a:pt x="71" y="151"/>
                    <a:pt x="71" y="154"/>
                    <a:pt x="71" y="156"/>
                  </a:cubicBezTo>
                  <a:cubicBezTo>
                    <a:pt x="71" y="158"/>
                    <a:pt x="72" y="160"/>
                    <a:pt x="73" y="161"/>
                  </a:cubicBezTo>
                  <a:cubicBezTo>
                    <a:pt x="74" y="162"/>
                    <a:pt x="76" y="163"/>
                    <a:pt x="77" y="163"/>
                  </a:cubicBezTo>
                  <a:cubicBezTo>
                    <a:pt x="80" y="164"/>
                    <a:pt x="82" y="164"/>
                    <a:pt x="85" y="164"/>
                  </a:cubicBezTo>
                  <a:cubicBezTo>
                    <a:pt x="93" y="164"/>
                    <a:pt x="93" y="164"/>
                    <a:pt x="93" y="164"/>
                  </a:cubicBezTo>
                  <a:cubicBezTo>
                    <a:pt x="96" y="164"/>
                    <a:pt x="100" y="164"/>
                    <a:pt x="106" y="164"/>
                  </a:cubicBezTo>
                  <a:cubicBezTo>
                    <a:pt x="104" y="174"/>
                    <a:pt x="104" y="174"/>
                    <a:pt x="104" y="174"/>
                  </a:cubicBezTo>
                  <a:cubicBezTo>
                    <a:pt x="98" y="174"/>
                    <a:pt x="98" y="174"/>
                    <a:pt x="98" y="174"/>
                  </a:cubicBezTo>
                  <a:cubicBezTo>
                    <a:pt x="93" y="174"/>
                    <a:pt x="93" y="174"/>
                    <a:pt x="93" y="174"/>
                  </a:cubicBezTo>
                  <a:cubicBezTo>
                    <a:pt x="85" y="174"/>
                    <a:pt x="85" y="174"/>
                    <a:pt x="85" y="174"/>
                  </a:cubicBezTo>
                  <a:cubicBezTo>
                    <a:pt x="80" y="174"/>
                    <a:pt x="76" y="173"/>
                    <a:pt x="72" y="172"/>
                  </a:cubicBezTo>
                  <a:cubicBezTo>
                    <a:pt x="69" y="171"/>
                    <a:pt x="66" y="169"/>
                    <a:pt x="64" y="167"/>
                  </a:cubicBezTo>
                  <a:cubicBezTo>
                    <a:pt x="62" y="164"/>
                    <a:pt x="60" y="161"/>
                    <a:pt x="60" y="158"/>
                  </a:cubicBezTo>
                  <a:cubicBezTo>
                    <a:pt x="59" y="155"/>
                    <a:pt x="59" y="151"/>
                    <a:pt x="59" y="147"/>
                  </a:cubicBezTo>
                  <a:cubicBezTo>
                    <a:pt x="59" y="141"/>
                    <a:pt x="59" y="141"/>
                    <a:pt x="59" y="141"/>
                  </a:cubicBezTo>
                  <a:cubicBezTo>
                    <a:pt x="59" y="137"/>
                    <a:pt x="59" y="133"/>
                    <a:pt x="60" y="130"/>
                  </a:cubicBezTo>
                  <a:cubicBezTo>
                    <a:pt x="61" y="127"/>
                    <a:pt x="62" y="124"/>
                    <a:pt x="64" y="121"/>
                  </a:cubicBezTo>
                  <a:cubicBezTo>
                    <a:pt x="66" y="119"/>
                    <a:pt x="69" y="117"/>
                    <a:pt x="72" y="116"/>
                  </a:cubicBezTo>
                  <a:cubicBezTo>
                    <a:pt x="76" y="114"/>
                    <a:pt x="81" y="114"/>
                    <a:pt x="85" y="114"/>
                  </a:cubicBezTo>
                  <a:cubicBezTo>
                    <a:pt x="89" y="114"/>
                    <a:pt x="93" y="114"/>
                    <a:pt x="97" y="115"/>
                  </a:cubicBezTo>
                  <a:cubicBezTo>
                    <a:pt x="100" y="116"/>
                    <a:pt x="103" y="118"/>
                    <a:pt x="105" y="120"/>
                  </a:cubicBezTo>
                  <a:cubicBezTo>
                    <a:pt x="107" y="122"/>
                    <a:pt x="108" y="124"/>
                    <a:pt x="109" y="127"/>
                  </a:cubicBezTo>
                  <a:cubicBezTo>
                    <a:pt x="109" y="130"/>
                    <a:pt x="110" y="132"/>
                    <a:pt x="110" y="135"/>
                  </a:cubicBezTo>
                  <a:close/>
                  <a:moveTo>
                    <a:pt x="99" y="136"/>
                  </a:moveTo>
                  <a:cubicBezTo>
                    <a:pt x="99" y="134"/>
                    <a:pt x="98" y="132"/>
                    <a:pt x="98" y="130"/>
                  </a:cubicBezTo>
                  <a:cubicBezTo>
                    <a:pt x="98" y="128"/>
                    <a:pt x="97" y="127"/>
                    <a:pt x="96" y="126"/>
                  </a:cubicBezTo>
                  <a:cubicBezTo>
                    <a:pt x="95" y="125"/>
                    <a:pt x="93" y="124"/>
                    <a:pt x="91" y="124"/>
                  </a:cubicBezTo>
                  <a:cubicBezTo>
                    <a:pt x="89" y="123"/>
                    <a:pt x="87" y="123"/>
                    <a:pt x="85" y="123"/>
                  </a:cubicBezTo>
                  <a:cubicBezTo>
                    <a:pt x="82" y="123"/>
                    <a:pt x="80" y="123"/>
                    <a:pt x="77" y="124"/>
                  </a:cubicBezTo>
                  <a:cubicBezTo>
                    <a:pt x="76" y="124"/>
                    <a:pt x="74" y="125"/>
                    <a:pt x="73" y="126"/>
                  </a:cubicBezTo>
                  <a:cubicBezTo>
                    <a:pt x="72" y="128"/>
                    <a:pt x="71" y="129"/>
                    <a:pt x="71" y="131"/>
                  </a:cubicBezTo>
                  <a:cubicBezTo>
                    <a:pt x="71" y="134"/>
                    <a:pt x="71" y="137"/>
                    <a:pt x="71" y="140"/>
                  </a:cubicBezTo>
                  <a:cubicBezTo>
                    <a:pt x="99" y="140"/>
                    <a:pt x="99" y="140"/>
                    <a:pt x="99" y="140"/>
                  </a:cubicBezTo>
                  <a:lnTo>
                    <a:pt x="99" y="136"/>
                  </a:lnTo>
                  <a:close/>
                  <a:moveTo>
                    <a:pt x="53" y="142"/>
                  </a:moveTo>
                  <a:cubicBezTo>
                    <a:pt x="53" y="147"/>
                    <a:pt x="53" y="147"/>
                    <a:pt x="53" y="147"/>
                  </a:cubicBezTo>
                  <a:cubicBezTo>
                    <a:pt x="53" y="151"/>
                    <a:pt x="53" y="156"/>
                    <a:pt x="52" y="160"/>
                  </a:cubicBezTo>
                  <a:cubicBezTo>
                    <a:pt x="51" y="163"/>
                    <a:pt x="50" y="166"/>
                    <a:pt x="48" y="169"/>
                  </a:cubicBezTo>
                  <a:cubicBezTo>
                    <a:pt x="46" y="171"/>
                    <a:pt x="43" y="173"/>
                    <a:pt x="40" y="174"/>
                  </a:cubicBezTo>
                  <a:cubicBezTo>
                    <a:pt x="35" y="175"/>
                    <a:pt x="31" y="176"/>
                    <a:pt x="26" y="175"/>
                  </a:cubicBezTo>
                  <a:cubicBezTo>
                    <a:pt x="23" y="176"/>
                    <a:pt x="20" y="175"/>
                    <a:pt x="17" y="174"/>
                  </a:cubicBezTo>
                  <a:cubicBezTo>
                    <a:pt x="15" y="173"/>
                    <a:pt x="13" y="172"/>
                    <a:pt x="12" y="171"/>
                  </a:cubicBezTo>
                  <a:cubicBezTo>
                    <a:pt x="12" y="193"/>
                    <a:pt x="12" y="193"/>
                    <a:pt x="12" y="193"/>
                  </a:cubicBezTo>
                  <a:cubicBezTo>
                    <a:pt x="0" y="193"/>
                    <a:pt x="0" y="193"/>
                    <a:pt x="0" y="193"/>
                  </a:cubicBezTo>
                  <a:cubicBezTo>
                    <a:pt x="0" y="142"/>
                    <a:pt x="0" y="142"/>
                    <a:pt x="0" y="142"/>
                  </a:cubicBezTo>
                  <a:cubicBezTo>
                    <a:pt x="0" y="137"/>
                    <a:pt x="0" y="133"/>
                    <a:pt x="1" y="128"/>
                  </a:cubicBezTo>
                  <a:cubicBezTo>
                    <a:pt x="2" y="125"/>
                    <a:pt x="4" y="122"/>
                    <a:pt x="6" y="120"/>
                  </a:cubicBezTo>
                  <a:cubicBezTo>
                    <a:pt x="8" y="117"/>
                    <a:pt x="11" y="116"/>
                    <a:pt x="14" y="115"/>
                  </a:cubicBezTo>
                  <a:cubicBezTo>
                    <a:pt x="18" y="114"/>
                    <a:pt x="22" y="114"/>
                    <a:pt x="26" y="114"/>
                  </a:cubicBezTo>
                  <a:cubicBezTo>
                    <a:pt x="31" y="114"/>
                    <a:pt x="35" y="114"/>
                    <a:pt x="39" y="115"/>
                  </a:cubicBezTo>
                  <a:cubicBezTo>
                    <a:pt x="42" y="116"/>
                    <a:pt x="45" y="117"/>
                    <a:pt x="47" y="120"/>
                  </a:cubicBezTo>
                  <a:cubicBezTo>
                    <a:pt x="49" y="122"/>
                    <a:pt x="51" y="125"/>
                    <a:pt x="52" y="128"/>
                  </a:cubicBezTo>
                  <a:cubicBezTo>
                    <a:pt x="53" y="133"/>
                    <a:pt x="53" y="137"/>
                    <a:pt x="53" y="142"/>
                  </a:cubicBezTo>
                  <a:close/>
                  <a:moveTo>
                    <a:pt x="41" y="142"/>
                  </a:moveTo>
                  <a:cubicBezTo>
                    <a:pt x="41" y="139"/>
                    <a:pt x="41" y="135"/>
                    <a:pt x="41" y="132"/>
                  </a:cubicBezTo>
                  <a:cubicBezTo>
                    <a:pt x="40" y="130"/>
                    <a:pt x="40" y="128"/>
                    <a:pt x="38" y="127"/>
                  </a:cubicBezTo>
                  <a:cubicBezTo>
                    <a:pt x="37" y="125"/>
                    <a:pt x="36" y="124"/>
                    <a:pt x="34" y="124"/>
                  </a:cubicBezTo>
                  <a:cubicBezTo>
                    <a:pt x="31" y="124"/>
                    <a:pt x="29" y="123"/>
                    <a:pt x="26" y="123"/>
                  </a:cubicBezTo>
                  <a:cubicBezTo>
                    <a:pt x="24" y="123"/>
                    <a:pt x="21" y="124"/>
                    <a:pt x="19" y="124"/>
                  </a:cubicBezTo>
                  <a:cubicBezTo>
                    <a:pt x="17" y="124"/>
                    <a:pt x="16" y="125"/>
                    <a:pt x="14" y="127"/>
                  </a:cubicBezTo>
                  <a:cubicBezTo>
                    <a:pt x="13" y="128"/>
                    <a:pt x="12" y="130"/>
                    <a:pt x="12" y="132"/>
                  </a:cubicBezTo>
                  <a:cubicBezTo>
                    <a:pt x="12" y="135"/>
                    <a:pt x="11" y="138"/>
                    <a:pt x="11" y="141"/>
                  </a:cubicBezTo>
                  <a:cubicBezTo>
                    <a:pt x="11" y="150"/>
                    <a:pt x="11" y="150"/>
                    <a:pt x="11" y="150"/>
                  </a:cubicBezTo>
                  <a:cubicBezTo>
                    <a:pt x="11" y="152"/>
                    <a:pt x="12" y="155"/>
                    <a:pt x="12" y="158"/>
                  </a:cubicBezTo>
                  <a:cubicBezTo>
                    <a:pt x="12" y="159"/>
                    <a:pt x="13" y="161"/>
                    <a:pt x="14" y="162"/>
                  </a:cubicBezTo>
                  <a:cubicBezTo>
                    <a:pt x="16" y="164"/>
                    <a:pt x="17" y="165"/>
                    <a:pt x="19" y="165"/>
                  </a:cubicBezTo>
                  <a:cubicBezTo>
                    <a:pt x="21" y="165"/>
                    <a:pt x="24" y="166"/>
                    <a:pt x="26" y="166"/>
                  </a:cubicBezTo>
                  <a:cubicBezTo>
                    <a:pt x="29" y="166"/>
                    <a:pt x="31" y="166"/>
                    <a:pt x="34" y="165"/>
                  </a:cubicBezTo>
                  <a:cubicBezTo>
                    <a:pt x="36" y="165"/>
                    <a:pt x="37" y="164"/>
                    <a:pt x="38" y="162"/>
                  </a:cubicBezTo>
                  <a:cubicBezTo>
                    <a:pt x="40" y="161"/>
                    <a:pt x="40" y="159"/>
                    <a:pt x="41" y="157"/>
                  </a:cubicBezTo>
                  <a:cubicBezTo>
                    <a:pt x="41" y="153"/>
                    <a:pt x="41" y="150"/>
                    <a:pt x="41" y="147"/>
                  </a:cubicBezTo>
                  <a:lnTo>
                    <a:pt x="41" y="142"/>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sz="2400" dirty="0"/>
            </a:p>
          </p:txBody>
        </p:sp>
      </p:grpSp>
    </p:spTree>
    <p:extLst>
      <p:ext uri="{BB962C8B-B14F-4D97-AF65-F5344CB8AC3E}">
        <p14:creationId xmlns:p14="http://schemas.microsoft.com/office/powerpoint/2010/main" val="33034097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1D61B7B-DFE5-410B-9267-7EB6781C46A0}" type="slidenum">
              <a:rPr lang="en-US" smtClean="0"/>
              <a:t>‹#›</a:t>
            </a:fld>
            <a:endParaRPr lang="en-US" dirty="0"/>
          </a:p>
        </p:txBody>
      </p:sp>
      <p:sp>
        <p:nvSpPr>
          <p:cNvPr id="8" name="Content Placeholder 7"/>
          <p:cNvSpPr>
            <a:spLocks noGrp="1"/>
          </p:cNvSpPr>
          <p:nvPr>
            <p:ph sz="quarter" idx="13"/>
          </p:nvPr>
        </p:nvSpPr>
        <p:spPr>
          <a:xfrm>
            <a:off x="613833" y="1316736"/>
            <a:ext cx="10972800" cy="4550664"/>
          </a:xfrm>
        </p:spPr>
        <p:txBody>
          <a:bodyPr/>
          <a:lstStyle>
            <a:lvl5pPr>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itle 2">
            <a:extLst>
              <a:ext uri="{FF2B5EF4-FFF2-40B4-BE49-F238E27FC236}">
                <a16:creationId xmlns:a16="http://schemas.microsoft.com/office/drawing/2014/main" id="{6B42D533-572D-4400-B085-E93CB3BE0D98}"/>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58968774"/>
      </p:ext>
    </p:extLst>
  </p:cSld>
  <p:clrMapOvr>
    <a:masterClrMapping/>
  </p:clrMapOvr>
  <p:extLst>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01D61B7B-DFE5-410B-9267-7EB6781C46A0}" type="slidenum">
              <a:rPr lang="en-US" smtClean="0"/>
              <a:t>‹#›</a:t>
            </a:fld>
            <a:endParaRPr lang="en-US"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10" name="Content Placeholder 9"/>
          <p:cNvSpPr>
            <a:spLocks noGrp="1"/>
          </p:cNvSpPr>
          <p:nvPr>
            <p:ph sz="quarter" idx="13"/>
          </p:nvPr>
        </p:nvSpPr>
        <p:spPr>
          <a:xfrm>
            <a:off x="613833" y="1316736"/>
            <a:ext cx="5364480" cy="45506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9"/>
          <p:cNvSpPr>
            <a:spLocks noGrp="1"/>
          </p:cNvSpPr>
          <p:nvPr>
            <p:ph sz="quarter" idx="14"/>
          </p:nvPr>
        </p:nvSpPr>
        <p:spPr>
          <a:xfrm>
            <a:off x="6212469" y="1316736"/>
            <a:ext cx="5364480" cy="45506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604147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57D1C50-BC70-4933-96B8-56301A3835A1}"/>
              </a:ext>
            </a:extLst>
          </p:cNvPr>
          <p:cNvSpPr>
            <a:spLocks noGrp="1"/>
          </p:cNvSpPr>
          <p:nvPr>
            <p:ph type="body" idx="1"/>
          </p:nvPr>
        </p:nvSpPr>
        <p:spPr>
          <a:xfrm>
            <a:off x="609600" y="1316736"/>
            <a:ext cx="5364480" cy="365760"/>
          </a:xfrm>
        </p:spPr>
        <p:txBody>
          <a:bodyPr vert="horz" lIns="0" tIns="0" rIns="0" bIns="0" rtlCol="0">
            <a:noAutofit/>
          </a:bodyPr>
          <a:lstStyle>
            <a:lvl1pPr>
              <a:lnSpc>
                <a:spcPct val="90000"/>
              </a:lnSpc>
              <a:defRPr lang="en-US" dirty="0" smtClean="0"/>
            </a:lvl1pPr>
          </a:lstStyle>
          <a:p>
            <a:pPr lvl="0"/>
            <a:r>
              <a:rPr lang="en-US"/>
              <a:t>Click to edit Master text styles</a:t>
            </a:r>
          </a:p>
        </p:txBody>
      </p:sp>
      <p:sp>
        <p:nvSpPr>
          <p:cNvPr id="4" name="Content Placeholder 3">
            <a:extLst>
              <a:ext uri="{FF2B5EF4-FFF2-40B4-BE49-F238E27FC236}">
                <a16:creationId xmlns:a16="http://schemas.microsoft.com/office/drawing/2014/main" id="{C2A1945D-8C86-4FC5-BA3F-800777EA6BB7}"/>
              </a:ext>
            </a:extLst>
          </p:cNvPr>
          <p:cNvSpPr>
            <a:spLocks noGrp="1"/>
          </p:cNvSpPr>
          <p:nvPr>
            <p:ph sz="half" idx="2"/>
          </p:nvPr>
        </p:nvSpPr>
        <p:spPr>
          <a:xfrm>
            <a:off x="609600" y="1803400"/>
            <a:ext cx="5364480" cy="4064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AD7E9EFC-4D3D-47B4-B5E5-416C3765F124}"/>
              </a:ext>
            </a:extLst>
          </p:cNvPr>
          <p:cNvSpPr>
            <a:spLocks noGrp="1"/>
          </p:cNvSpPr>
          <p:nvPr>
            <p:ph type="body" sz="quarter" idx="3"/>
          </p:nvPr>
        </p:nvSpPr>
        <p:spPr>
          <a:xfrm>
            <a:off x="6217920" y="1316736"/>
            <a:ext cx="5364480" cy="365760"/>
          </a:xfrm>
        </p:spPr>
        <p:txBody>
          <a:bodyPr vert="horz" lIns="0" tIns="0" rIns="0" bIns="0" rtlCol="0">
            <a:noAutofit/>
          </a:bodyPr>
          <a:lstStyle>
            <a:lvl1pPr>
              <a:lnSpc>
                <a:spcPct val="90000"/>
              </a:lnSpc>
              <a:defRPr lang="en-US" dirty="0" smtClean="0"/>
            </a:lvl1pPr>
          </a:lstStyle>
          <a:p>
            <a:pPr lvl="0"/>
            <a:r>
              <a:rPr lang="en-US"/>
              <a:t>Click to edit Master text styles</a:t>
            </a:r>
          </a:p>
        </p:txBody>
      </p:sp>
      <p:sp>
        <p:nvSpPr>
          <p:cNvPr id="6" name="Content Placeholder 5">
            <a:extLst>
              <a:ext uri="{FF2B5EF4-FFF2-40B4-BE49-F238E27FC236}">
                <a16:creationId xmlns:a16="http://schemas.microsoft.com/office/drawing/2014/main" id="{24B16D89-D524-4232-859B-509542A01EA9}"/>
              </a:ext>
            </a:extLst>
          </p:cNvPr>
          <p:cNvSpPr>
            <a:spLocks noGrp="1"/>
          </p:cNvSpPr>
          <p:nvPr>
            <p:ph sz="quarter" idx="4"/>
          </p:nvPr>
        </p:nvSpPr>
        <p:spPr>
          <a:xfrm>
            <a:off x="6217920" y="1803400"/>
            <a:ext cx="5364480" cy="4064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a:extLst>
              <a:ext uri="{FF2B5EF4-FFF2-40B4-BE49-F238E27FC236}">
                <a16:creationId xmlns:a16="http://schemas.microsoft.com/office/drawing/2014/main" id="{4B76E09C-451D-4A49-A60D-10CA583277CA}"/>
              </a:ext>
            </a:extLst>
          </p:cNvPr>
          <p:cNvSpPr>
            <a:spLocks noGrp="1"/>
          </p:cNvSpPr>
          <p:nvPr>
            <p:ph type="sldNum" sz="quarter" idx="12"/>
          </p:nvPr>
        </p:nvSpPr>
        <p:spPr/>
        <p:txBody>
          <a:bodyPr/>
          <a:lstStyle/>
          <a:p>
            <a:fld id="{01D61B7B-DFE5-410B-9267-7EB6781C46A0}" type="slidenum">
              <a:rPr lang="en-US" smtClean="0"/>
              <a:t>‹#›</a:t>
            </a:fld>
            <a:endParaRPr lang="en-US" dirty="0"/>
          </a:p>
        </p:txBody>
      </p:sp>
      <p:sp>
        <p:nvSpPr>
          <p:cNvPr id="10" name="Title 9">
            <a:extLst>
              <a:ext uri="{FF2B5EF4-FFF2-40B4-BE49-F238E27FC236}">
                <a16:creationId xmlns:a16="http://schemas.microsoft.com/office/drawing/2014/main" id="{067BEE78-DA4C-475B-95DB-346D0C52A435}"/>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5890019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5" name="Slide Number Placeholder 4"/>
          <p:cNvSpPr>
            <a:spLocks noGrp="1"/>
          </p:cNvSpPr>
          <p:nvPr>
            <p:ph type="sldNum" sz="quarter" idx="12"/>
          </p:nvPr>
        </p:nvSpPr>
        <p:spPr/>
        <p:txBody>
          <a:bodyPr/>
          <a:lstStyle/>
          <a:p>
            <a:fld id="{01D61B7B-DFE5-410B-9267-7EB6781C46A0}" type="slidenum">
              <a:rPr lang="en-US" smtClean="0"/>
              <a:t>‹#›</a:t>
            </a:fld>
            <a:endParaRPr lang="en-US" dirty="0"/>
          </a:p>
        </p:txBody>
      </p:sp>
    </p:spTree>
    <p:extLst>
      <p:ext uri="{BB962C8B-B14F-4D97-AF65-F5344CB8AC3E}">
        <p14:creationId xmlns:p14="http://schemas.microsoft.com/office/powerpoint/2010/main" val="1331315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Section Header">
    <p:spTree>
      <p:nvGrpSpPr>
        <p:cNvPr id="1" name=""/>
        <p:cNvGrpSpPr/>
        <p:nvPr/>
      </p:nvGrpSpPr>
      <p:grpSpPr>
        <a:xfrm>
          <a:off x="0" y="0"/>
          <a:ext cx="0" cy="0"/>
          <a:chOff x="0" y="0"/>
          <a:chExt cx="0" cy="0"/>
        </a:xfrm>
      </p:grpSpPr>
      <p:sp>
        <p:nvSpPr>
          <p:cNvPr id="10" name="Rectangle 3"/>
          <p:cNvSpPr/>
          <p:nvPr/>
        </p:nvSpPr>
        <p:spPr bwMode="gray">
          <a:xfrm>
            <a:off x="0" y="0"/>
            <a:ext cx="9148877" cy="6858000"/>
          </a:xfrm>
          <a:custGeom>
            <a:avLst/>
            <a:gdLst/>
            <a:ahLst/>
            <a:cxnLst/>
            <a:rect l="l" t="t" r="r" b="b"/>
            <a:pathLst>
              <a:path w="6861658" h="5143500">
                <a:moveTo>
                  <a:pt x="0" y="0"/>
                </a:moveTo>
                <a:lnTo>
                  <a:pt x="6168409" y="0"/>
                </a:lnTo>
                <a:lnTo>
                  <a:pt x="6861658" y="693249"/>
                </a:lnTo>
                <a:lnTo>
                  <a:pt x="6861658" y="5143500"/>
                </a:lnTo>
                <a:lnTo>
                  <a:pt x="0" y="5143500"/>
                </a:lnTo>
                <a:close/>
              </a:path>
            </a:pathLst>
          </a:cu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b="1" dirty="0">
              <a:solidFill>
                <a:schemeClr val="bg1"/>
              </a:solidFill>
            </a:endParaRPr>
          </a:p>
        </p:txBody>
      </p:sp>
      <p:sp>
        <p:nvSpPr>
          <p:cNvPr id="12" name="Rectangle 5"/>
          <p:cNvSpPr/>
          <p:nvPr/>
        </p:nvSpPr>
        <p:spPr bwMode="gray">
          <a:xfrm>
            <a:off x="9392717" y="1169773"/>
            <a:ext cx="2799283" cy="5688228"/>
          </a:xfrm>
          <a:custGeom>
            <a:avLst/>
            <a:gdLst/>
            <a:ahLst/>
            <a:cxnLst/>
            <a:rect l="l" t="t" r="r" b="b"/>
            <a:pathLst>
              <a:path w="2099462" h="4266171">
                <a:moveTo>
                  <a:pt x="0" y="0"/>
                </a:moveTo>
                <a:lnTo>
                  <a:pt x="4579" y="0"/>
                </a:lnTo>
                <a:lnTo>
                  <a:pt x="2099462" y="2094883"/>
                </a:lnTo>
                <a:lnTo>
                  <a:pt x="2099462" y="4266171"/>
                </a:lnTo>
                <a:lnTo>
                  <a:pt x="0" y="4266171"/>
                </a:ln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b="1" dirty="0">
              <a:solidFill>
                <a:schemeClr val="bg1"/>
              </a:solidFill>
            </a:endParaRPr>
          </a:p>
        </p:txBody>
      </p:sp>
      <p:sp>
        <p:nvSpPr>
          <p:cNvPr id="2" name="Title 1"/>
          <p:cNvSpPr>
            <a:spLocks noGrp="1"/>
          </p:cNvSpPr>
          <p:nvPr>
            <p:ph type="ctrTitle"/>
          </p:nvPr>
        </p:nvSpPr>
        <p:spPr bwMode="white">
          <a:xfrm>
            <a:off x="609599" y="2077513"/>
            <a:ext cx="7924800" cy="1217296"/>
          </a:xfrm>
        </p:spPr>
        <p:txBody>
          <a:bodyPr rIns="0" anchor="t"/>
          <a:lstStyle>
            <a:lvl1pPr>
              <a:lnSpc>
                <a:spcPct val="90000"/>
              </a:lnSpc>
              <a:defRPr sz="40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bwMode="white">
          <a:xfrm>
            <a:off x="609597" y="3488412"/>
            <a:ext cx="7924800" cy="914400"/>
          </a:xfrm>
          <a:prstGeom prst="rect">
            <a:avLst/>
          </a:prstGeom>
        </p:spPr>
        <p:txBody>
          <a:bodyPr/>
          <a:lstStyle>
            <a:lvl1pPr marL="0" indent="0" algn="l">
              <a:spcBef>
                <a:spcPts val="800"/>
              </a:spcBef>
              <a:buNone/>
              <a:defRPr sz="2400" b="0" cap="none" baseline="0">
                <a:solidFill>
                  <a:schemeClr val="bg1"/>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US" dirty="0"/>
          </a:p>
        </p:txBody>
      </p:sp>
      <p:sp>
        <p:nvSpPr>
          <p:cNvPr id="5" name="Footer Placeholder 4"/>
          <p:cNvSpPr>
            <a:spLocks noGrp="1"/>
          </p:cNvSpPr>
          <p:nvPr>
            <p:ph type="ftr" sz="quarter" idx="11"/>
          </p:nvPr>
        </p:nvSpPr>
        <p:spPr bwMode="invGray">
          <a:xfrm>
            <a:off x="1036320" y="7389571"/>
            <a:ext cx="6096000" cy="219456"/>
          </a:xfrm>
        </p:spPr>
        <p:txBody>
          <a:bodyPr/>
          <a:lstStyle>
            <a:lvl1pPr>
              <a:defRPr>
                <a:solidFill>
                  <a:schemeClr val="bg1"/>
                </a:solidFill>
              </a:defRPr>
            </a:lvl1pPr>
          </a:lstStyle>
          <a:p>
            <a:endParaRPr lang="en-US"/>
          </a:p>
        </p:txBody>
      </p:sp>
      <p:sp>
        <p:nvSpPr>
          <p:cNvPr id="24" name="Slide Number Placeholder 5"/>
          <p:cNvSpPr>
            <a:spLocks noGrp="1"/>
          </p:cNvSpPr>
          <p:nvPr>
            <p:ph type="sldNum" sz="quarter" idx="4"/>
          </p:nvPr>
        </p:nvSpPr>
        <p:spPr bwMode="gray">
          <a:xfrm>
            <a:off x="609600" y="7471867"/>
            <a:ext cx="426720" cy="137160"/>
          </a:xfrm>
          <a:prstGeom prst="rect">
            <a:avLst/>
          </a:prstGeom>
        </p:spPr>
        <p:txBody>
          <a:bodyPr vert="horz" lIns="0" tIns="0" rIns="0" bIns="0" rtlCol="0" anchor="ctr" anchorCtr="0"/>
          <a:lstStyle>
            <a:lvl1pPr algn="l">
              <a:defRPr sz="1333">
                <a:solidFill>
                  <a:schemeClr val="bg1"/>
                </a:solidFill>
              </a:defRPr>
            </a:lvl1pPr>
          </a:lstStyle>
          <a:p>
            <a:fld id="{A45C8B43-FCF1-46E4-9B94-6B8D33706DBC}" type="slidenum">
              <a:rPr lang="en-US" smtClean="0"/>
              <a:t>‹#›</a:t>
            </a:fld>
            <a:endParaRPr lang="en-US"/>
          </a:p>
        </p:txBody>
      </p:sp>
      <p:grpSp>
        <p:nvGrpSpPr>
          <p:cNvPr id="11" name="Group 10">
            <a:extLst>
              <a:ext uri="{FF2B5EF4-FFF2-40B4-BE49-F238E27FC236}">
                <a16:creationId xmlns:a16="http://schemas.microsoft.com/office/drawing/2014/main" id="{4E02053B-0F89-456A-BB56-9EAD4D4AE300}"/>
              </a:ext>
            </a:extLst>
          </p:cNvPr>
          <p:cNvGrpSpPr>
            <a:grpSpLocks noChangeAspect="1"/>
          </p:cNvGrpSpPr>
          <p:nvPr/>
        </p:nvGrpSpPr>
        <p:grpSpPr>
          <a:xfrm>
            <a:off x="9809632" y="360681"/>
            <a:ext cx="1914144" cy="794332"/>
            <a:chOff x="6559889" y="2244725"/>
            <a:chExt cx="1568451" cy="650875"/>
          </a:xfrm>
        </p:grpSpPr>
        <p:sp>
          <p:nvSpPr>
            <p:cNvPr id="13" name="Freeform 5">
              <a:extLst>
                <a:ext uri="{FF2B5EF4-FFF2-40B4-BE49-F238E27FC236}">
                  <a16:creationId xmlns:a16="http://schemas.microsoft.com/office/drawing/2014/main" id="{184D8C01-FA86-423B-89AD-CCDFD99D3EF5}"/>
                </a:ext>
              </a:extLst>
            </p:cNvPr>
            <p:cNvSpPr>
              <a:spLocks noEditPoints="1"/>
            </p:cNvSpPr>
            <p:nvPr/>
          </p:nvSpPr>
          <p:spPr bwMode="auto">
            <a:xfrm>
              <a:off x="6559889" y="2292350"/>
              <a:ext cx="1568450" cy="282575"/>
            </a:xfrm>
            <a:custGeom>
              <a:avLst/>
              <a:gdLst>
                <a:gd name="T0" fmla="*/ 423 w 470"/>
                <a:gd name="T1" fmla="*/ 43 h 84"/>
                <a:gd name="T2" fmla="*/ 401 w 470"/>
                <a:gd name="T3" fmla="*/ 32 h 84"/>
                <a:gd name="T4" fmla="*/ 395 w 470"/>
                <a:gd name="T5" fmla="*/ 82 h 84"/>
                <a:gd name="T6" fmla="*/ 409 w 470"/>
                <a:gd name="T7" fmla="*/ 22 h 84"/>
                <a:gd name="T8" fmla="*/ 375 w 470"/>
                <a:gd name="T9" fmla="*/ 72 h 84"/>
                <a:gd name="T10" fmla="*/ 330 w 470"/>
                <a:gd name="T11" fmla="*/ 77 h 84"/>
                <a:gd name="T12" fmla="*/ 347 w 470"/>
                <a:gd name="T13" fmla="*/ 44 h 84"/>
                <a:gd name="T14" fmla="*/ 363 w 470"/>
                <a:gd name="T15" fmla="*/ 40 h 84"/>
                <a:gd name="T16" fmla="*/ 339 w 470"/>
                <a:gd name="T17" fmla="*/ 33 h 84"/>
                <a:gd name="T18" fmla="*/ 349 w 470"/>
                <a:gd name="T19" fmla="*/ 24 h 84"/>
                <a:gd name="T20" fmla="*/ 363 w 470"/>
                <a:gd name="T21" fmla="*/ 58 h 84"/>
                <a:gd name="T22" fmla="*/ 348 w 470"/>
                <a:gd name="T23" fmla="*/ 54 h 84"/>
                <a:gd name="T24" fmla="*/ 335 w 470"/>
                <a:gd name="T25" fmla="*/ 62 h 84"/>
                <a:gd name="T26" fmla="*/ 363 w 470"/>
                <a:gd name="T27" fmla="*/ 72 h 84"/>
                <a:gd name="T28" fmla="*/ 284 w 470"/>
                <a:gd name="T29" fmla="*/ 24 h 84"/>
                <a:gd name="T30" fmla="*/ 242 w 470"/>
                <a:gd name="T31" fmla="*/ 26 h 84"/>
                <a:gd name="T32" fmla="*/ 248 w 470"/>
                <a:gd name="T33" fmla="*/ 43 h 84"/>
                <a:gd name="T34" fmla="*/ 266 w 470"/>
                <a:gd name="T35" fmla="*/ 32 h 84"/>
                <a:gd name="T36" fmla="*/ 283 w 470"/>
                <a:gd name="T37" fmla="*/ 82 h 84"/>
                <a:gd name="T38" fmla="*/ 288 w 470"/>
                <a:gd name="T39" fmla="*/ 32 h 84"/>
                <a:gd name="T40" fmla="*/ 306 w 470"/>
                <a:gd name="T41" fmla="*/ 43 h 84"/>
                <a:gd name="T42" fmla="*/ 312 w 470"/>
                <a:gd name="T43" fmla="*/ 26 h 84"/>
                <a:gd name="T44" fmla="*/ 209 w 470"/>
                <a:gd name="T45" fmla="*/ 60 h 84"/>
                <a:gd name="T46" fmla="*/ 209 w 470"/>
                <a:gd name="T47" fmla="*/ 24 h 84"/>
                <a:gd name="T48" fmla="*/ 198 w 470"/>
                <a:gd name="T49" fmla="*/ 71 h 84"/>
                <a:gd name="T50" fmla="*/ 228 w 470"/>
                <a:gd name="T51" fmla="*/ 82 h 84"/>
                <a:gd name="T52" fmla="*/ 175 w 470"/>
                <a:gd name="T53" fmla="*/ 24 h 84"/>
                <a:gd name="T54" fmla="*/ 169 w 470"/>
                <a:gd name="T55" fmla="*/ 73 h 84"/>
                <a:gd name="T56" fmla="*/ 148 w 470"/>
                <a:gd name="T57" fmla="*/ 67 h 84"/>
                <a:gd name="T58" fmla="*/ 136 w 470"/>
                <a:gd name="T59" fmla="*/ 65 h 84"/>
                <a:gd name="T60" fmla="*/ 187 w 470"/>
                <a:gd name="T61" fmla="*/ 65 h 84"/>
                <a:gd name="T62" fmla="*/ 129 w 470"/>
                <a:gd name="T63" fmla="*/ 56 h 84"/>
                <a:gd name="T64" fmla="*/ 102 w 470"/>
                <a:gd name="T65" fmla="*/ 84 h 84"/>
                <a:gd name="T66" fmla="*/ 75 w 470"/>
                <a:gd name="T67" fmla="*/ 56 h 84"/>
                <a:gd name="T68" fmla="*/ 90 w 470"/>
                <a:gd name="T69" fmla="*/ 23 h 84"/>
                <a:gd name="T70" fmla="*/ 128 w 470"/>
                <a:gd name="T71" fmla="*/ 36 h 84"/>
                <a:gd name="T72" fmla="*/ 115 w 470"/>
                <a:gd name="T73" fmla="*/ 35 h 84"/>
                <a:gd name="T74" fmla="*/ 90 w 470"/>
                <a:gd name="T75" fmla="*/ 35 h 84"/>
                <a:gd name="T76" fmla="*/ 88 w 470"/>
                <a:gd name="T77" fmla="*/ 65 h 84"/>
                <a:gd name="T78" fmla="*/ 110 w 470"/>
                <a:gd name="T79" fmla="*/ 73 h 84"/>
                <a:gd name="T80" fmla="*/ 117 w 470"/>
                <a:gd name="T81" fmla="*/ 50 h 84"/>
                <a:gd name="T82" fmla="*/ 45 w 470"/>
                <a:gd name="T83" fmla="*/ 28 h 84"/>
                <a:gd name="T84" fmla="*/ 50 w 470"/>
                <a:gd name="T85" fmla="*/ 82 h 84"/>
                <a:gd name="T86" fmla="*/ 56 w 470"/>
                <a:gd name="T87" fmla="*/ 34 h 84"/>
                <a:gd name="T88" fmla="*/ 71 w 470"/>
                <a:gd name="T89" fmla="*/ 33 h 84"/>
                <a:gd name="T90" fmla="*/ 17 w 470"/>
                <a:gd name="T91" fmla="*/ 72 h 84"/>
                <a:gd name="T92" fmla="*/ 12 w 470"/>
                <a:gd name="T93" fmla="*/ 33 h 84"/>
                <a:gd name="T94" fmla="*/ 12 w 470"/>
                <a:gd name="T95" fmla="*/ 8 h 84"/>
                <a:gd name="T96" fmla="*/ 4 w 470"/>
                <a:gd name="T97" fmla="*/ 77 h 84"/>
                <a:gd name="T98" fmla="*/ 32 w 470"/>
                <a:gd name="T99" fmla="*/ 72 h 84"/>
                <a:gd name="T100" fmla="*/ 465 w 470"/>
                <a:gd name="T101" fmla="*/ 38 h 84"/>
                <a:gd name="T102" fmla="*/ 461 w 470"/>
                <a:gd name="T103" fmla="*/ 43 h 84"/>
                <a:gd name="T104" fmla="*/ 444 w 470"/>
                <a:gd name="T105" fmla="*/ 9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70" h="84">
                  <a:moveTo>
                    <a:pt x="434" y="41"/>
                  </a:moveTo>
                  <a:cubicBezTo>
                    <a:pt x="434" y="82"/>
                    <a:pt x="434" y="82"/>
                    <a:pt x="434" y="82"/>
                  </a:cubicBezTo>
                  <a:cubicBezTo>
                    <a:pt x="423" y="82"/>
                    <a:pt x="423" y="82"/>
                    <a:pt x="423" y="82"/>
                  </a:cubicBezTo>
                  <a:cubicBezTo>
                    <a:pt x="423" y="43"/>
                    <a:pt x="423" y="43"/>
                    <a:pt x="423" y="43"/>
                  </a:cubicBezTo>
                  <a:cubicBezTo>
                    <a:pt x="423" y="41"/>
                    <a:pt x="423" y="40"/>
                    <a:pt x="422" y="38"/>
                  </a:cubicBezTo>
                  <a:cubicBezTo>
                    <a:pt x="422" y="37"/>
                    <a:pt x="421" y="36"/>
                    <a:pt x="421" y="35"/>
                  </a:cubicBezTo>
                  <a:cubicBezTo>
                    <a:pt x="419" y="34"/>
                    <a:pt x="418" y="33"/>
                    <a:pt x="416" y="32"/>
                  </a:cubicBezTo>
                  <a:cubicBezTo>
                    <a:pt x="411" y="31"/>
                    <a:pt x="406" y="31"/>
                    <a:pt x="401" y="32"/>
                  </a:cubicBezTo>
                  <a:cubicBezTo>
                    <a:pt x="399" y="33"/>
                    <a:pt x="398" y="34"/>
                    <a:pt x="397" y="35"/>
                  </a:cubicBezTo>
                  <a:cubicBezTo>
                    <a:pt x="396" y="36"/>
                    <a:pt x="395" y="37"/>
                    <a:pt x="395" y="38"/>
                  </a:cubicBezTo>
                  <a:cubicBezTo>
                    <a:pt x="395" y="40"/>
                    <a:pt x="395" y="41"/>
                    <a:pt x="395" y="43"/>
                  </a:cubicBezTo>
                  <a:cubicBezTo>
                    <a:pt x="395" y="82"/>
                    <a:pt x="395" y="82"/>
                    <a:pt x="395" y="82"/>
                  </a:cubicBezTo>
                  <a:cubicBezTo>
                    <a:pt x="383" y="82"/>
                    <a:pt x="383" y="82"/>
                    <a:pt x="383" y="82"/>
                  </a:cubicBezTo>
                  <a:cubicBezTo>
                    <a:pt x="383" y="41"/>
                    <a:pt x="383" y="41"/>
                    <a:pt x="383" y="41"/>
                  </a:cubicBezTo>
                  <a:cubicBezTo>
                    <a:pt x="383" y="34"/>
                    <a:pt x="385" y="29"/>
                    <a:pt x="389" y="26"/>
                  </a:cubicBezTo>
                  <a:cubicBezTo>
                    <a:pt x="393" y="23"/>
                    <a:pt x="400" y="22"/>
                    <a:pt x="409" y="22"/>
                  </a:cubicBezTo>
                  <a:cubicBezTo>
                    <a:pt x="417" y="22"/>
                    <a:pt x="424" y="23"/>
                    <a:pt x="428" y="26"/>
                  </a:cubicBezTo>
                  <a:cubicBezTo>
                    <a:pt x="432" y="29"/>
                    <a:pt x="434" y="34"/>
                    <a:pt x="434" y="41"/>
                  </a:cubicBezTo>
                  <a:close/>
                  <a:moveTo>
                    <a:pt x="375" y="42"/>
                  </a:moveTo>
                  <a:cubicBezTo>
                    <a:pt x="375" y="72"/>
                    <a:pt x="375" y="72"/>
                    <a:pt x="375" y="72"/>
                  </a:cubicBezTo>
                  <a:cubicBezTo>
                    <a:pt x="375" y="76"/>
                    <a:pt x="374" y="78"/>
                    <a:pt x="372" y="80"/>
                  </a:cubicBezTo>
                  <a:cubicBezTo>
                    <a:pt x="371" y="81"/>
                    <a:pt x="368" y="82"/>
                    <a:pt x="363" y="82"/>
                  </a:cubicBezTo>
                  <a:cubicBezTo>
                    <a:pt x="346" y="82"/>
                    <a:pt x="346" y="82"/>
                    <a:pt x="346" y="82"/>
                  </a:cubicBezTo>
                  <a:cubicBezTo>
                    <a:pt x="339" y="82"/>
                    <a:pt x="333" y="80"/>
                    <a:pt x="330" y="77"/>
                  </a:cubicBezTo>
                  <a:cubicBezTo>
                    <a:pt x="326" y="75"/>
                    <a:pt x="324" y="70"/>
                    <a:pt x="324" y="64"/>
                  </a:cubicBezTo>
                  <a:cubicBezTo>
                    <a:pt x="324" y="62"/>
                    <a:pt x="324" y="62"/>
                    <a:pt x="324" y="62"/>
                  </a:cubicBezTo>
                  <a:cubicBezTo>
                    <a:pt x="324" y="56"/>
                    <a:pt x="326" y="51"/>
                    <a:pt x="330" y="49"/>
                  </a:cubicBezTo>
                  <a:cubicBezTo>
                    <a:pt x="334" y="46"/>
                    <a:pt x="339" y="44"/>
                    <a:pt x="347" y="44"/>
                  </a:cubicBezTo>
                  <a:cubicBezTo>
                    <a:pt x="351" y="44"/>
                    <a:pt x="354" y="45"/>
                    <a:pt x="358" y="46"/>
                  </a:cubicBezTo>
                  <a:cubicBezTo>
                    <a:pt x="360" y="46"/>
                    <a:pt x="362" y="47"/>
                    <a:pt x="363" y="48"/>
                  </a:cubicBezTo>
                  <a:cubicBezTo>
                    <a:pt x="363" y="44"/>
                    <a:pt x="363" y="44"/>
                    <a:pt x="363" y="44"/>
                  </a:cubicBezTo>
                  <a:cubicBezTo>
                    <a:pt x="363" y="43"/>
                    <a:pt x="363" y="41"/>
                    <a:pt x="363" y="40"/>
                  </a:cubicBezTo>
                  <a:cubicBezTo>
                    <a:pt x="363" y="38"/>
                    <a:pt x="362" y="37"/>
                    <a:pt x="361" y="36"/>
                  </a:cubicBezTo>
                  <a:cubicBezTo>
                    <a:pt x="360" y="35"/>
                    <a:pt x="358" y="34"/>
                    <a:pt x="357" y="34"/>
                  </a:cubicBezTo>
                  <a:cubicBezTo>
                    <a:pt x="354" y="33"/>
                    <a:pt x="351" y="33"/>
                    <a:pt x="349" y="33"/>
                  </a:cubicBezTo>
                  <a:cubicBezTo>
                    <a:pt x="339" y="33"/>
                    <a:pt x="339" y="33"/>
                    <a:pt x="339" y="33"/>
                  </a:cubicBezTo>
                  <a:cubicBezTo>
                    <a:pt x="335" y="33"/>
                    <a:pt x="332" y="33"/>
                    <a:pt x="330" y="33"/>
                  </a:cubicBezTo>
                  <a:cubicBezTo>
                    <a:pt x="332" y="24"/>
                    <a:pt x="332" y="24"/>
                    <a:pt x="332" y="24"/>
                  </a:cubicBezTo>
                  <a:cubicBezTo>
                    <a:pt x="334" y="24"/>
                    <a:pt x="336" y="24"/>
                    <a:pt x="340" y="24"/>
                  </a:cubicBezTo>
                  <a:cubicBezTo>
                    <a:pt x="343" y="24"/>
                    <a:pt x="346" y="24"/>
                    <a:pt x="349" y="24"/>
                  </a:cubicBezTo>
                  <a:cubicBezTo>
                    <a:pt x="358" y="24"/>
                    <a:pt x="364" y="25"/>
                    <a:pt x="369" y="28"/>
                  </a:cubicBezTo>
                  <a:cubicBezTo>
                    <a:pt x="373" y="31"/>
                    <a:pt x="375" y="36"/>
                    <a:pt x="375" y="42"/>
                  </a:cubicBezTo>
                  <a:close/>
                  <a:moveTo>
                    <a:pt x="363" y="62"/>
                  </a:moveTo>
                  <a:cubicBezTo>
                    <a:pt x="363" y="61"/>
                    <a:pt x="363" y="59"/>
                    <a:pt x="363" y="58"/>
                  </a:cubicBezTo>
                  <a:cubicBezTo>
                    <a:pt x="363" y="57"/>
                    <a:pt x="362" y="56"/>
                    <a:pt x="361" y="56"/>
                  </a:cubicBezTo>
                  <a:cubicBezTo>
                    <a:pt x="360" y="55"/>
                    <a:pt x="359" y="54"/>
                    <a:pt x="357" y="54"/>
                  </a:cubicBezTo>
                  <a:cubicBezTo>
                    <a:pt x="355" y="54"/>
                    <a:pt x="353" y="54"/>
                    <a:pt x="350" y="54"/>
                  </a:cubicBezTo>
                  <a:cubicBezTo>
                    <a:pt x="348" y="54"/>
                    <a:pt x="348" y="54"/>
                    <a:pt x="348" y="54"/>
                  </a:cubicBezTo>
                  <a:cubicBezTo>
                    <a:pt x="346" y="54"/>
                    <a:pt x="344" y="54"/>
                    <a:pt x="342" y="54"/>
                  </a:cubicBezTo>
                  <a:cubicBezTo>
                    <a:pt x="340" y="54"/>
                    <a:pt x="339" y="55"/>
                    <a:pt x="338" y="56"/>
                  </a:cubicBezTo>
                  <a:cubicBezTo>
                    <a:pt x="337" y="56"/>
                    <a:pt x="336" y="57"/>
                    <a:pt x="336" y="58"/>
                  </a:cubicBezTo>
                  <a:cubicBezTo>
                    <a:pt x="335" y="59"/>
                    <a:pt x="335" y="61"/>
                    <a:pt x="335" y="62"/>
                  </a:cubicBezTo>
                  <a:cubicBezTo>
                    <a:pt x="335" y="64"/>
                    <a:pt x="335" y="64"/>
                    <a:pt x="335" y="64"/>
                  </a:cubicBezTo>
                  <a:cubicBezTo>
                    <a:pt x="335" y="67"/>
                    <a:pt x="336" y="69"/>
                    <a:pt x="338" y="70"/>
                  </a:cubicBezTo>
                  <a:cubicBezTo>
                    <a:pt x="339" y="72"/>
                    <a:pt x="342" y="72"/>
                    <a:pt x="346" y="72"/>
                  </a:cubicBezTo>
                  <a:cubicBezTo>
                    <a:pt x="363" y="72"/>
                    <a:pt x="363" y="72"/>
                    <a:pt x="363" y="72"/>
                  </a:cubicBezTo>
                  <a:lnTo>
                    <a:pt x="363" y="62"/>
                  </a:lnTo>
                  <a:close/>
                  <a:moveTo>
                    <a:pt x="312" y="26"/>
                  </a:moveTo>
                  <a:cubicBezTo>
                    <a:pt x="308" y="23"/>
                    <a:pt x="302" y="22"/>
                    <a:pt x="295" y="22"/>
                  </a:cubicBezTo>
                  <a:cubicBezTo>
                    <a:pt x="291" y="22"/>
                    <a:pt x="287" y="22"/>
                    <a:pt x="284" y="24"/>
                  </a:cubicBezTo>
                  <a:cubicBezTo>
                    <a:pt x="281" y="25"/>
                    <a:pt x="279" y="26"/>
                    <a:pt x="277" y="28"/>
                  </a:cubicBezTo>
                  <a:cubicBezTo>
                    <a:pt x="275" y="26"/>
                    <a:pt x="273" y="25"/>
                    <a:pt x="270" y="24"/>
                  </a:cubicBezTo>
                  <a:cubicBezTo>
                    <a:pt x="267" y="22"/>
                    <a:pt x="263" y="22"/>
                    <a:pt x="260" y="22"/>
                  </a:cubicBezTo>
                  <a:cubicBezTo>
                    <a:pt x="252" y="22"/>
                    <a:pt x="246" y="23"/>
                    <a:pt x="242" y="26"/>
                  </a:cubicBezTo>
                  <a:cubicBezTo>
                    <a:pt x="238" y="29"/>
                    <a:pt x="236" y="34"/>
                    <a:pt x="236" y="41"/>
                  </a:cubicBezTo>
                  <a:cubicBezTo>
                    <a:pt x="236" y="82"/>
                    <a:pt x="236" y="82"/>
                    <a:pt x="236" y="82"/>
                  </a:cubicBezTo>
                  <a:cubicBezTo>
                    <a:pt x="248" y="82"/>
                    <a:pt x="248" y="82"/>
                    <a:pt x="248" y="82"/>
                  </a:cubicBezTo>
                  <a:cubicBezTo>
                    <a:pt x="248" y="43"/>
                    <a:pt x="248" y="43"/>
                    <a:pt x="248" y="43"/>
                  </a:cubicBezTo>
                  <a:cubicBezTo>
                    <a:pt x="248" y="42"/>
                    <a:pt x="248" y="40"/>
                    <a:pt x="248" y="38"/>
                  </a:cubicBezTo>
                  <a:cubicBezTo>
                    <a:pt x="248" y="37"/>
                    <a:pt x="249" y="36"/>
                    <a:pt x="250" y="35"/>
                  </a:cubicBezTo>
                  <a:cubicBezTo>
                    <a:pt x="251" y="34"/>
                    <a:pt x="252" y="33"/>
                    <a:pt x="253" y="32"/>
                  </a:cubicBezTo>
                  <a:cubicBezTo>
                    <a:pt x="257" y="32"/>
                    <a:pt x="262" y="32"/>
                    <a:pt x="266" y="32"/>
                  </a:cubicBezTo>
                  <a:cubicBezTo>
                    <a:pt x="269" y="33"/>
                    <a:pt x="271" y="35"/>
                    <a:pt x="271" y="38"/>
                  </a:cubicBezTo>
                  <a:cubicBezTo>
                    <a:pt x="271" y="40"/>
                    <a:pt x="271" y="42"/>
                    <a:pt x="271" y="43"/>
                  </a:cubicBezTo>
                  <a:cubicBezTo>
                    <a:pt x="271" y="82"/>
                    <a:pt x="271" y="82"/>
                    <a:pt x="271" y="82"/>
                  </a:cubicBezTo>
                  <a:cubicBezTo>
                    <a:pt x="283" y="82"/>
                    <a:pt x="283" y="82"/>
                    <a:pt x="283" y="82"/>
                  </a:cubicBezTo>
                  <a:cubicBezTo>
                    <a:pt x="283" y="42"/>
                    <a:pt x="283" y="42"/>
                    <a:pt x="283" y="42"/>
                  </a:cubicBezTo>
                  <a:cubicBezTo>
                    <a:pt x="283" y="40"/>
                    <a:pt x="283" y="39"/>
                    <a:pt x="283" y="37"/>
                  </a:cubicBezTo>
                  <a:cubicBezTo>
                    <a:pt x="284" y="36"/>
                    <a:pt x="284" y="35"/>
                    <a:pt x="285" y="34"/>
                  </a:cubicBezTo>
                  <a:cubicBezTo>
                    <a:pt x="286" y="33"/>
                    <a:pt x="287" y="33"/>
                    <a:pt x="288" y="32"/>
                  </a:cubicBezTo>
                  <a:cubicBezTo>
                    <a:pt x="290" y="32"/>
                    <a:pt x="292" y="32"/>
                    <a:pt x="294" y="32"/>
                  </a:cubicBezTo>
                  <a:cubicBezTo>
                    <a:pt x="297" y="32"/>
                    <a:pt x="299" y="32"/>
                    <a:pt x="301" y="32"/>
                  </a:cubicBezTo>
                  <a:cubicBezTo>
                    <a:pt x="304" y="33"/>
                    <a:pt x="306" y="35"/>
                    <a:pt x="306" y="38"/>
                  </a:cubicBezTo>
                  <a:cubicBezTo>
                    <a:pt x="306" y="40"/>
                    <a:pt x="306" y="42"/>
                    <a:pt x="306" y="43"/>
                  </a:cubicBezTo>
                  <a:cubicBezTo>
                    <a:pt x="306" y="82"/>
                    <a:pt x="306" y="82"/>
                    <a:pt x="306" y="82"/>
                  </a:cubicBezTo>
                  <a:cubicBezTo>
                    <a:pt x="318" y="82"/>
                    <a:pt x="318" y="82"/>
                    <a:pt x="318" y="82"/>
                  </a:cubicBezTo>
                  <a:cubicBezTo>
                    <a:pt x="318" y="41"/>
                    <a:pt x="318" y="41"/>
                    <a:pt x="318" y="41"/>
                  </a:cubicBezTo>
                  <a:cubicBezTo>
                    <a:pt x="318" y="34"/>
                    <a:pt x="316" y="29"/>
                    <a:pt x="312" y="26"/>
                  </a:cubicBezTo>
                  <a:close/>
                  <a:moveTo>
                    <a:pt x="214" y="72"/>
                  </a:moveTo>
                  <a:cubicBezTo>
                    <a:pt x="213" y="72"/>
                    <a:pt x="212" y="71"/>
                    <a:pt x="211" y="70"/>
                  </a:cubicBezTo>
                  <a:cubicBezTo>
                    <a:pt x="210" y="69"/>
                    <a:pt x="210" y="68"/>
                    <a:pt x="209" y="66"/>
                  </a:cubicBezTo>
                  <a:cubicBezTo>
                    <a:pt x="209" y="64"/>
                    <a:pt x="209" y="62"/>
                    <a:pt x="209" y="60"/>
                  </a:cubicBezTo>
                  <a:cubicBezTo>
                    <a:pt x="209" y="33"/>
                    <a:pt x="209" y="33"/>
                    <a:pt x="209" y="33"/>
                  </a:cubicBezTo>
                  <a:cubicBezTo>
                    <a:pt x="228" y="33"/>
                    <a:pt x="228" y="33"/>
                    <a:pt x="228" y="33"/>
                  </a:cubicBezTo>
                  <a:cubicBezTo>
                    <a:pt x="230" y="24"/>
                    <a:pt x="230" y="24"/>
                    <a:pt x="230" y="24"/>
                  </a:cubicBezTo>
                  <a:cubicBezTo>
                    <a:pt x="209" y="24"/>
                    <a:pt x="209" y="24"/>
                    <a:pt x="209" y="24"/>
                  </a:cubicBezTo>
                  <a:cubicBezTo>
                    <a:pt x="209" y="8"/>
                    <a:pt x="209" y="8"/>
                    <a:pt x="209" y="8"/>
                  </a:cubicBezTo>
                  <a:cubicBezTo>
                    <a:pt x="197" y="10"/>
                    <a:pt x="197" y="10"/>
                    <a:pt x="197" y="10"/>
                  </a:cubicBezTo>
                  <a:cubicBezTo>
                    <a:pt x="197" y="61"/>
                    <a:pt x="197" y="61"/>
                    <a:pt x="197" y="61"/>
                  </a:cubicBezTo>
                  <a:cubicBezTo>
                    <a:pt x="197" y="64"/>
                    <a:pt x="198" y="68"/>
                    <a:pt x="198" y="71"/>
                  </a:cubicBezTo>
                  <a:cubicBezTo>
                    <a:pt x="199" y="73"/>
                    <a:pt x="200" y="76"/>
                    <a:pt x="202" y="77"/>
                  </a:cubicBezTo>
                  <a:cubicBezTo>
                    <a:pt x="204" y="79"/>
                    <a:pt x="206" y="80"/>
                    <a:pt x="209" y="81"/>
                  </a:cubicBezTo>
                  <a:cubicBezTo>
                    <a:pt x="212" y="81"/>
                    <a:pt x="216" y="82"/>
                    <a:pt x="220" y="82"/>
                  </a:cubicBezTo>
                  <a:cubicBezTo>
                    <a:pt x="228" y="82"/>
                    <a:pt x="228" y="82"/>
                    <a:pt x="228" y="82"/>
                  </a:cubicBezTo>
                  <a:cubicBezTo>
                    <a:pt x="230" y="72"/>
                    <a:pt x="230" y="72"/>
                    <a:pt x="230" y="72"/>
                  </a:cubicBezTo>
                  <a:cubicBezTo>
                    <a:pt x="219" y="72"/>
                    <a:pt x="219" y="72"/>
                    <a:pt x="219" y="72"/>
                  </a:cubicBezTo>
                  <a:cubicBezTo>
                    <a:pt x="218" y="72"/>
                    <a:pt x="216" y="72"/>
                    <a:pt x="214" y="72"/>
                  </a:cubicBezTo>
                  <a:close/>
                  <a:moveTo>
                    <a:pt x="175" y="24"/>
                  </a:moveTo>
                  <a:cubicBezTo>
                    <a:pt x="175" y="62"/>
                    <a:pt x="175" y="62"/>
                    <a:pt x="175" y="62"/>
                  </a:cubicBezTo>
                  <a:cubicBezTo>
                    <a:pt x="175" y="64"/>
                    <a:pt x="175" y="66"/>
                    <a:pt x="175" y="67"/>
                  </a:cubicBezTo>
                  <a:cubicBezTo>
                    <a:pt x="175" y="69"/>
                    <a:pt x="174" y="70"/>
                    <a:pt x="173" y="71"/>
                  </a:cubicBezTo>
                  <a:cubicBezTo>
                    <a:pt x="172" y="72"/>
                    <a:pt x="171" y="73"/>
                    <a:pt x="169" y="73"/>
                  </a:cubicBezTo>
                  <a:cubicBezTo>
                    <a:pt x="167" y="74"/>
                    <a:pt x="164" y="74"/>
                    <a:pt x="162" y="74"/>
                  </a:cubicBezTo>
                  <a:cubicBezTo>
                    <a:pt x="159" y="74"/>
                    <a:pt x="157" y="74"/>
                    <a:pt x="154" y="73"/>
                  </a:cubicBezTo>
                  <a:cubicBezTo>
                    <a:pt x="153" y="73"/>
                    <a:pt x="151" y="72"/>
                    <a:pt x="150" y="71"/>
                  </a:cubicBezTo>
                  <a:cubicBezTo>
                    <a:pt x="149" y="70"/>
                    <a:pt x="149" y="69"/>
                    <a:pt x="148" y="67"/>
                  </a:cubicBezTo>
                  <a:cubicBezTo>
                    <a:pt x="148" y="66"/>
                    <a:pt x="148" y="64"/>
                    <a:pt x="148" y="62"/>
                  </a:cubicBezTo>
                  <a:cubicBezTo>
                    <a:pt x="148" y="24"/>
                    <a:pt x="148" y="24"/>
                    <a:pt x="148" y="24"/>
                  </a:cubicBezTo>
                  <a:cubicBezTo>
                    <a:pt x="136" y="24"/>
                    <a:pt x="136" y="24"/>
                    <a:pt x="136" y="24"/>
                  </a:cubicBezTo>
                  <a:cubicBezTo>
                    <a:pt x="136" y="65"/>
                    <a:pt x="136" y="65"/>
                    <a:pt x="136" y="65"/>
                  </a:cubicBezTo>
                  <a:cubicBezTo>
                    <a:pt x="136" y="72"/>
                    <a:pt x="139" y="76"/>
                    <a:pt x="143" y="79"/>
                  </a:cubicBezTo>
                  <a:cubicBezTo>
                    <a:pt x="147" y="82"/>
                    <a:pt x="153" y="84"/>
                    <a:pt x="162" y="84"/>
                  </a:cubicBezTo>
                  <a:cubicBezTo>
                    <a:pt x="170" y="84"/>
                    <a:pt x="177" y="82"/>
                    <a:pt x="181" y="79"/>
                  </a:cubicBezTo>
                  <a:cubicBezTo>
                    <a:pt x="185" y="76"/>
                    <a:pt x="187" y="72"/>
                    <a:pt x="187" y="65"/>
                  </a:cubicBezTo>
                  <a:cubicBezTo>
                    <a:pt x="187" y="24"/>
                    <a:pt x="187" y="24"/>
                    <a:pt x="187" y="24"/>
                  </a:cubicBezTo>
                  <a:lnTo>
                    <a:pt x="175" y="24"/>
                  </a:lnTo>
                  <a:close/>
                  <a:moveTo>
                    <a:pt x="129" y="50"/>
                  </a:moveTo>
                  <a:cubicBezTo>
                    <a:pt x="129" y="56"/>
                    <a:pt x="129" y="56"/>
                    <a:pt x="129" y="56"/>
                  </a:cubicBezTo>
                  <a:cubicBezTo>
                    <a:pt x="130" y="60"/>
                    <a:pt x="129" y="65"/>
                    <a:pt x="128" y="69"/>
                  </a:cubicBezTo>
                  <a:cubicBezTo>
                    <a:pt x="127" y="72"/>
                    <a:pt x="125" y="75"/>
                    <a:pt x="123" y="78"/>
                  </a:cubicBezTo>
                  <a:cubicBezTo>
                    <a:pt x="121" y="80"/>
                    <a:pt x="118" y="82"/>
                    <a:pt x="115" y="82"/>
                  </a:cubicBezTo>
                  <a:cubicBezTo>
                    <a:pt x="111" y="83"/>
                    <a:pt x="107" y="84"/>
                    <a:pt x="102" y="84"/>
                  </a:cubicBezTo>
                  <a:cubicBezTo>
                    <a:pt x="98" y="84"/>
                    <a:pt x="94" y="83"/>
                    <a:pt x="90" y="82"/>
                  </a:cubicBezTo>
                  <a:cubicBezTo>
                    <a:pt x="87" y="82"/>
                    <a:pt x="84" y="80"/>
                    <a:pt x="82" y="78"/>
                  </a:cubicBezTo>
                  <a:cubicBezTo>
                    <a:pt x="79" y="75"/>
                    <a:pt x="78" y="72"/>
                    <a:pt x="77" y="69"/>
                  </a:cubicBezTo>
                  <a:cubicBezTo>
                    <a:pt x="76" y="65"/>
                    <a:pt x="75" y="60"/>
                    <a:pt x="75" y="56"/>
                  </a:cubicBezTo>
                  <a:cubicBezTo>
                    <a:pt x="75" y="50"/>
                    <a:pt x="75" y="50"/>
                    <a:pt x="75" y="50"/>
                  </a:cubicBezTo>
                  <a:cubicBezTo>
                    <a:pt x="75" y="45"/>
                    <a:pt x="76" y="41"/>
                    <a:pt x="77" y="36"/>
                  </a:cubicBezTo>
                  <a:cubicBezTo>
                    <a:pt x="78" y="33"/>
                    <a:pt x="79" y="30"/>
                    <a:pt x="82" y="28"/>
                  </a:cubicBezTo>
                  <a:cubicBezTo>
                    <a:pt x="84" y="25"/>
                    <a:pt x="87" y="24"/>
                    <a:pt x="90" y="23"/>
                  </a:cubicBezTo>
                  <a:cubicBezTo>
                    <a:pt x="94" y="22"/>
                    <a:pt x="98" y="22"/>
                    <a:pt x="102" y="22"/>
                  </a:cubicBezTo>
                  <a:cubicBezTo>
                    <a:pt x="107" y="22"/>
                    <a:pt x="111" y="22"/>
                    <a:pt x="115" y="23"/>
                  </a:cubicBezTo>
                  <a:cubicBezTo>
                    <a:pt x="118" y="24"/>
                    <a:pt x="121" y="25"/>
                    <a:pt x="123" y="28"/>
                  </a:cubicBezTo>
                  <a:cubicBezTo>
                    <a:pt x="125" y="30"/>
                    <a:pt x="127" y="33"/>
                    <a:pt x="128" y="36"/>
                  </a:cubicBezTo>
                  <a:cubicBezTo>
                    <a:pt x="129" y="41"/>
                    <a:pt x="130" y="45"/>
                    <a:pt x="129" y="50"/>
                  </a:cubicBezTo>
                  <a:close/>
                  <a:moveTo>
                    <a:pt x="117" y="50"/>
                  </a:moveTo>
                  <a:cubicBezTo>
                    <a:pt x="118" y="46"/>
                    <a:pt x="117" y="43"/>
                    <a:pt x="117" y="40"/>
                  </a:cubicBezTo>
                  <a:cubicBezTo>
                    <a:pt x="117" y="38"/>
                    <a:pt x="116" y="36"/>
                    <a:pt x="115" y="35"/>
                  </a:cubicBezTo>
                  <a:cubicBezTo>
                    <a:pt x="113" y="33"/>
                    <a:pt x="112" y="33"/>
                    <a:pt x="110" y="32"/>
                  </a:cubicBezTo>
                  <a:cubicBezTo>
                    <a:pt x="108" y="32"/>
                    <a:pt x="105" y="32"/>
                    <a:pt x="102" y="32"/>
                  </a:cubicBezTo>
                  <a:cubicBezTo>
                    <a:pt x="100" y="32"/>
                    <a:pt x="97" y="32"/>
                    <a:pt x="95" y="32"/>
                  </a:cubicBezTo>
                  <a:cubicBezTo>
                    <a:pt x="93" y="33"/>
                    <a:pt x="91" y="33"/>
                    <a:pt x="90" y="35"/>
                  </a:cubicBezTo>
                  <a:cubicBezTo>
                    <a:pt x="89" y="36"/>
                    <a:pt x="88" y="38"/>
                    <a:pt x="88" y="40"/>
                  </a:cubicBezTo>
                  <a:cubicBezTo>
                    <a:pt x="88" y="43"/>
                    <a:pt x="87" y="46"/>
                    <a:pt x="87" y="50"/>
                  </a:cubicBezTo>
                  <a:cubicBezTo>
                    <a:pt x="87" y="56"/>
                    <a:pt x="87" y="56"/>
                    <a:pt x="87" y="56"/>
                  </a:cubicBezTo>
                  <a:cubicBezTo>
                    <a:pt x="87" y="59"/>
                    <a:pt x="88" y="62"/>
                    <a:pt x="88" y="65"/>
                  </a:cubicBezTo>
                  <a:cubicBezTo>
                    <a:pt x="88" y="67"/>
                    <a:pt x="89" y="69"/>
                    <a:pt x="90" y="71"/>
                  </a:cubicBezTo>
                  <a:cubicBezTo>
                    <a:pt x="91" y="72"/>
                    <a:pt x="93" y="73"/>
                    <a:pt x="95" y="73"/>
                  </a:cubicBezTo>
                  <a:cubicBezTo>
                    <a:pt x="97" y="74"/>
                    <a:pt x="100" y="74"/>
                    <a:pt x="102" y="74"/>
                  </a:cubicBezTo>
                  <a:cubicBezTo>
                    <a:pt x="105" y="74"/>
                    <a:pt x="108" y="74"/>
                    <a:pt x="110" y="73"/>
                  </a:cubicBezTo>
                  <a:cubicBezTo>
                    <a:pt x="112" y="73"/>
                    <a:pt x="113" y="72"/>
                    <a:pt x="115" y="71"/>
                  </a:cubicBezTo>
                  <a:cubicBezTo>
                    <a:pt x="116" y="69"/>
                    <a:pt x="117" y="67"/>
                    <a:pt x="117" y="65"/>
                  </a:cubicBezTo>
                  <a:cubicBezTo>
                    <a:pt x="117" y="62"/>
                    <a:pt x="117" y="59"/>
                    <a:pt x="117" y="56"/>
                  </a:cubicBezTo>
                  <a:lnTo>
                    <a:pt x="117" y="50"/>
                  </a:lnTo>
                  <a:close/>
                  <a:moveTo>
                    <a:pt x="69" y="24"/>
                  </a:moveTo>
                  <a:cubicBezTo>
                    <a:pt x="61" y="24"/>
                    <a:pt x="61" y="24"/>
                    <a:pt x="61" y="24"/>
                  </a:cubicBezTo>
                  <a:cubicBezTo>
                    <a:pt x="58" y="23"/>
                    <a:pt x="55" y="24"/>
                    <a:pt x="52" y="24"/>
                  </a:cubicBezTo>
                  <a:cubicBezTo>
                    <a:pt x="49" y="25"/>
                    <a:pt x="47" y="26"/>
                    <a:pt x="45" y="28"/>
                  </a:cubicBezTo>
                  <a:cubicBezTo>
                    <a:pt x="43" y="29"/>
                    <a:pt x="41" y="31"/>
                    <a:pt x="40" y="33"/>
                  </a:cubicBezTo>
                  <a:cubicBezTo>
                    <a:pt x="39" y="36"/>
                    <a:pt x="39" y="39"/>
                    <a:pt x="39" y="42"/>
                  </a:cubicBezTo>
                  <a:cubicBezTo>
                    <a:pt x="39" y="82"/>
                    <a:pt x="39" y="82"/>
                    <a:pt x="39" y="82"/>
                  </a:cubicBezTo>
                  <a:cubicBezTo>
                    <a:pt x="50" y="82"/>
                    <a:pt x="50" y="82"/>
                    <a:pt x="50" y="82"/>
                  </a:cubicBezTo>
                  <a:cubicBezTo>
                    <a:pt x="50" y="45"/>
                    <a:pt x="50" y="45"/>
                    <a:pt x="50" y="45"/>
                  </a:cubicBezTo>
                  <a:cubicBezTo>
                    <a:pt x="50" y="43"/>
                    <a:pt x="51" y="41"/>
                    <a:pt x="51" y="40"/>
                  </a:cubicBezTo>
                  <a:cubicBezTo>
                    <a:pt x="51" y="38"/>
                    <a:pt x="51" y="37"/>
                    <a:pt x="52" y="36"/>
                  </a:cubicBezTo>
                  <a:cubicBezTo>
                    <a:pt x="53" y="35"/>
                    <a:pt x="54" y="34"/>
                    <a:pt x="56" y="34"/>
                  </a:cubicBezTo>
                  <a:cubicBezTo>
                    <a:pt x="58" y="33"/>
                    <a:pt x="60" y="33"/>
                    <a:pt x="62" y="33"/>
                  </a:cubicBezTo>
                  <a:cubicBezTo>
                    <a:pt x="65" y="33"/>
                    <a:pt x="65" y="33"/>
                    <a:pt x="65" y="33"/>
                  </a:cubicBezTo>
                  <a:cubicBezTo>
                    <a:pt x="66" y="33"/>
                    <a:pt x="67" y="33"/>
                    <a:pt x="68" y="33"/>
                  </a:cubicBezTo>
                  <a:cubicBezTo>
                    <a:pt x="71" y="33"/>
                    <a:pt x="71" y="33"/>
                    <a:pt x="71" y="33"/>
                  </a:cubicBezTo>
                  <a:cubicBezTo>
                    <a:pt x="72" y="33"/>
                    <a:pt x="72" y="33"/>
                    <a:pt x="72" y="33"/>
                  </a:cubicBezTo>
                  <a:cubicBezTo>
                    <a:pt x="74" y="24"/>
                    <a:pt x="74" y="24"/>
                    <a:pt x="74" y="24"/>
                  </a:cubicBezTo>
                  <a:cubicBezTo>
                    <a:pt x="72" y="24"/>
                    <a:pt x="71" y="24"/>
                    <a:pt x="69" y="24"/>
                  </a:cubicBezTo>
                  <a:close/>
                  <a:moveTo>
                    <a:pt x="17" y="72"/>
                  </a:moveTo>
                  <a:cubicBezTo>
                    <a:pt x="15" y="72"/>
                    <a:pt x="14" y="71"/>
                    <a:pt x="14" y="70"/>
                  </a:cubicBezTo>
                  <a:cubicBezTo>
                    <a:pt x="13" y="69"/>
                    <a:pt x="12" y="68"/>
                    <a:pt x="12" y="66"/>
                  </a:cubicBezTo>
                  <a:cubicBezTo>
                    <a:pt x="12" y="64"/>
                    <a:pt x="12" y="62"/>
                    <a:pt x="12" y="60"/>
                  </a:cubicBezTo>
                  <a:cubicBezTo>
                    <a:pt x="12" y="33"/>
                    <a:pt x="12" y="33"/>
                    <a:pt x="12" y="33"/>
                  </a:cubicBezTo>
                  <a:cubicBezTo>
                    <a:pt x="31" y="33"/>
                    <a:pt x="31" y="33"/>
                    <a:pt x="31" y="33"/>
                  </a:cubicBezTo>
                  <a:cubicBezTo>
                    <a:pt x="33" y="24"/>
                    <a:pt x="33" y="24"/>
                    <a:pt x="33" y="24"/>
                  </a:cubicBezTo>
                  <a:cubicBezTo>
                    <a:pt x="12" y="24"/>
                    <a:pt x="12" y="24"/>
                    <a:pt x="12" y="24"/>
                  </a:cubicBezTo>
                  <a:cubicBezTo>
                    <a:pt x="12" y="8"/>
                    <a:pt x="12" y="8"/>
                    <a:pt x="12" y="8"/>
                  </a:cubicBezTo>
                  <a:cubicBezTo>
                    <a:pt x="0" y="10"/>
                    <a:pt x="0" y="10"/>
                    <a:pt x="0" y="10"/>
                  </a:cubicBezTo>
                  <a:cubicBezTo>
                    <a:pt x="0" y="61"/>
                    <a:pt x="0" y="61"/>
                    <a:pt x="0" y="61"/>
                  </a:cubicBezTo>
                  <a:cubicBezTo>
                    <a:pt x="0" y="64"/>
                    <a:pt x="0" y="67"/>
                    <a:pt x="1" y="71"/>
                  </a:cubicBezTo>
                  <a:cubicBezTo>
                    <a:pt x="1" y="73"/>
                    <a:pt x="2" y="76"/>
                    <a:pt x="4" y="77"/>
                  </a:cubicBezTo>
                  <a:cubicBezTo>
                    <a:pt x="6" y="79"/>
                    <a:pt x="9" y="80"/>
                    <a:pt x="11" y="81"/>
                  </a:cubicBezTo>
                  <a:cubicBezTo>
                    <a:pt x="15" y="81"/>
                    <a:pt x="18" y="82"/>
                    <a:pt x="22" y="82"/>
                  </a:cubicBezTo>
                  <a:cubicBezTo>
                    <a:pt x="30" y="82"/>
                    <a:pt x="30" y="82"/>
                    <a:pt x="30" y="82"/>
                  </a:cubicBezTo>
                  <a:cubicBezTo>
                    <a:pt x="32" y="72"/>
                    <a:pt x="32" y="72"/>
                    <a:pt x="32" y="72"/>
                  </a:cubicBezTo>
                  <a:cubicBezTo>
                    <a:pt x="22" y="72"/>
                    <a:pt x="22" y="72"/>
                    <a:pt x="22" y="72"/>
                  </a:cubicBezTo>
                  <a:cubicBezTo>
                    <a:pt x="20" y="72"/>
                    <a:pt x="18" y="72"/>
                    <a:pt x="17" y="72"/>
                  </a:cubicBezTo>
                  <a:close/>
                  <a:moveTo>
                    <a:pt x="461" y="43"/>
                  </a:moveTo>
                  <a:cubicBezTo>
                    <a:pt x="465" y="38"/>
                    <a:pt x="465" y="38"/>
                    <a:pt x="465" y="38"/>
                  </a:cubicBezTo>
                  <a:cubicBezTo>
                    <a:pt x="468" y="35"/>
                    <a:pt x="470" y="31"/>
                    <a:pt x="470" y="27"/>
                  </a:cubicBezTo>
                  <a:cubicBezTo>
                    <a:pt x="470" y="0"/>
                    <a:pt x="470" y="0"/>
                    <a:pt x="470" y="0"/>
                  </a:cubicBezTo>
                  <a:cubicBezTo>
                    <a:pt x="461" y="0"/>
                    <a:pt x="461" y="0"/>
                    <a:pt x="461" y="0"/>
                  </a:cubicBezTo>
                  <a:lnTo>
                    <a:pt x="461" y="43"/>
                  </a:lnTo>
                  <a:close/>
                  <a:moveTo>
                    <a:pt x="444" y="0"/>
                  </a:moveTo>
                  <a:cubicBezTo>
                    <a:pt x="410" y="0"/>
                    <a:pt x="410" y="0"/>
                    <a:pt x="410" y="0"/>
                  </a:cubicBezTo>
                  <a:cubicBezTo>
                    <a:pt x="400" y="9"/>
                    <a:pt x="400" y="9"/>
                    <a:pt x="400" y="9"/>
                  </a:cubicBezTo>
                  <a:cubicBezTo>
                    <a:pt x="444" y="9"/>
                    <a:pt x="444" y="9"/>
                    <a:pt x="444" y="9"/>
                  </a:cubicBezTo>
                  <a:lnTo>
                    <a:pt x="444" y="0"/>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sz="2400"/>
            </a:p>
          </p:txBody>
        </p:sp>
        <p:sp>
          <p:nvSpPr>
            <p:cNvPr id="14" name="Freeform 6">
              <a:extLst>
                <a:ext uri="{FF2B5EF4-FFF2-40B4-BE49-F238E27FC236}">
                  <a16:creationId xmlns:a16="http://schemas.microsoft.com/office/drawing/2014/main" id="{09A528CB-6B5E-4A75-90FF-AC9DD05A6F45}"/>
                </a:ext>
              </a:extLst>
            </p:cNvPr>
            <p:cNvSpPr>
              <a:spLocks noEditPoints="1"/>
            </p:cNvSpPr>
            <p:nvPr/>
          </p:nvSpPr>
          <p:spPr bwMode="auto">
            <a:xfrm>
              <a:off x="6913902" y="2244725"/>
              <a:ext cx="1214438" cy="650875"/>
            </a:xfrm>
            <a:custGeom>
              <a:avLst/>
              <a:gdLst>
                <a:gd name="T0" fmla="*/ 351 w 364"/>
                <a:gd name="T1" fmla="*/ 14 h 193"/>
                <a:gd name="T2" fmla="*/ 364 w 364"/>
                <a:gd name="T3" fmla="*/ 10 h 193"/>
                <a:gd name="T4" fmla="*/ 307 w 364"/>
                <a:gd name="T5" fmla="*/ 10 h 193"/>
                <a:gd name="T6" fmla="*/ 305 w 364"/>
                <a:gd name="T7" fmla="*/ 128 h 193"/>
                <a:gd name="T8" fmla="*/ 321 w 364"/>
                <a:gd name="T9" fmla="*/ 125 h 193"/>
                <a:gd name="T10" fmla="*/ 322 w 364"/>
                <a:gd name="T11" fmla="*/ 115 h 193"/>
                <a:gd name="T12" fmla="*/ 294 w 364"/>
                <a:gd name="T13" fmla="*/ 125 h 193"/>
                <a:gd name="T14" fmla="*/ 285 w 364"/>
                <a:gd name="T15" fmla="*/ 135 h 193"/>
                <a:gd name="T16" fmla="*/ 281 w 364"/>
                <a:gd name="T17" fmla="*/ 148 h 193"/>
                <a:gd name="T18" fmla="*/ 249 w 364"/>
                <a:gd name="T19" fmla="*/ 161 h 193"/>
                <a:gd name="T20" fmla="*/ 281 w 364"/>
                <a:gd name="T21" fmla="*/ 164 h 193"/>
                <a:gd name="T22" fmla="*/ 260 w 364"/>
                <a:gd name="T23" fmla="*/ 174 h 193"/>
                <a:gd name="T24" fmla="*/ 234 w 364"/>
                <a:gd name="T25" fmla="*/ 147 h 193"/>
                <a:gd name="T26" fmla="*/ 247 w 364"/>
                <a:gd name="T27" fmla="*/ 116 h 193"/>
                <a:gd name="T28" fmla="*/ 284 w 364"/>
                <a:gd name="T29" fmla="*/ 127 h 193"/>
                <a:gd name="T30" fmla="*/ 271 w 364"/>
                <a:gd name="T31" fmla="*/ 126 h 193"/>
                <a:gd name="T32" fmla="*/ 249 w 364"/>
                <a:gd name="T33" fmla="*/ 126 h 193"/>
                <a:gd name="T34" fmla="*/ 274 w 364"/>
                <a:gd name="T35" fmla="*/ 136 h 193"/>
                <a:gd name="T36" fmla="*/ 223 w 364"/>
                <a:gd name="T37" fmla="*/ 169 h 193"/>
                <a:gd name="T38" fmla="*/ 187 w 364"/>
                <a:gd name="T39" fmla="*/ 171 h 193"/>
                <a:gd name="T40" fmla="*/ 176 w 364"/>
                <a:gd name="T41" fmla="*/ 128 h 193"/>
                <a:gd name="T42" fmla="*/ 214 w 364"/>
                <a:gd name="T43" fmla="*/ 115 h 193"/>
                <a:gd name="T44" fmla="*/ 216 w 364"/>
                <a:gd name="T45" fmla="*/ 142 h 193"/>
                <a:gd name="T46" fmla="*/ 194 w 364"/>
                <a:gd name="T47" fmla="*/ 124 h 193"/>
                <a:gd name="T48" fmla="*/ 187 w 364"/>
                <a:gd name="T49" fmla="*/ 150 h 193"/>
                <a:gd name="T50" fmla="*/ 202 w 364"/>
                <a:gd name="T51" fmla="*/ 166 h 193"/>
                <a:gd name="T52" fmla="*/ 216 w 364"/>
                <a:gd name="T53" fmla="*/ 147 h 193"/>
                <a:gd name="T54" fmla="*/ 168 w 364"/>
                <a:gd name="T55" fmla="*/ 160 h 193"/>
                <a:gd name="T56" fmla="*/ 133 w 364"/>
                <a:gd name="T57" fmla="*/ 174 h 193"/>
                <a:gd name="T58" fmla="*/ 116 w 364"/>
                <a:gd name="T59" fmla="*/ 142 h 193"/>
                <a:gd name="T60" fmla="*/ 142 w 364"/>
                <a:gd name="T61" fmla="*/ 114 h 193"/>
                <a:gd name="T62" fmla="*/ 169 w 364"/>
                <a:gd name="T63" fmla="*/ 142 h 193"/>
                <a:gd name="T64" fmla="*/ 150 w 364"/>
                <a:gd name="T65" fmla="*/ 124 h 193"/>
                <a:gd name="T66" fmla="*/ 128 w 364"/>
                <a:gd name="T67" fmla="*/ 132 h 193"/>
                <a:gd name="T68" fmla="*/ 130 w 364"/>
                <a:gd name="T69" fmla="*/ 162 h 193"/>
                <a:gd name="T70" fmla="*/ 154 w 364"/>
                <a:gd name="T71" fmla="*/ 162 h 193"/>
                <a:gd name="T72" fmla="*/ 110 w 364"/>
                <a:gd name="T73" fmla="*/ 135 h 193"/>
                <a:gd name="T74" fmla="*/ 105 w 364"/>
                <a:gd name="T75" fmla="*/ 148 h 193"/>
                <a:gd name="T76" fmla="*/ 73 w 364"/>
                <a:gd name="T77" fmla="*/ 161 h 193"/>
                <a:gd name="T78" fmla="*/ 106 w 364"/>
                <a:gd name="T79" fmla="*/ 164 h 193"/>
                <a:gd name="T80" fmla="*/ 85 w 364"/>
                <a:gd name="T81" fmla="*/ 174 h 193"/>
                <a:gd name="T82" fmla="*/ 59 w 364"/>
                <a:gd name="T83" fmla="*/ 147 h 193"/>
                <a:gd name="T84" fmla="*/ 72 w 364"/>
                <a:gd name="T85" fmla="*/ 116 h 193"/>
                <a:gd name="T86" fmla="*/ 109 w 364"/>
                <a:gd name="T87" fmla="*/ 127 h 193"/>
                <a:gd name="T88" fmla="*/ 96 w 364"/>
                <a:gd name="T89" fmla="*/ 126 h 193"/>
                <a:gd name="T90" fmla="*/ 73 w 364"/>
                <a:gd name="T91" fmla="*/ 126 h 193"/>
                <a:gd name="T92" fmla="*/ 99 w 364"/>
                <a:gd name="T93" fmla="*/ 136 h 193"/>
                <a:gd name="T94" fmla="*/ 48 w 364"/>
                <a:gd name="T95" fmla="*/ 169 h 193"/>
                <a:gd name="T96" fmla="*/ 12 w 364"/>
                <a:gd name="T97" fmla="*/ 171 h 193"/>
                <a:gd name="T98" fmla="*/ 1 w 364"/>
                <a:gd name="T99" fmla="*/ 128 h 193"/>
                <a:gd name="T100" fmla="*/ 39 w 364"/>
                <a:gd name="T101" fmla="*/ 115 h 193"/>
                <a:gd name="T102" fmla="*/ 41 w 364"/>
                <a:gd name="T103" fmla="*/ 142 h 193"/>
                <a:gd name="T104" fmla="*/ 26 w 364"/>
                <a:gd name="T105" fmla="*/ 123 h 193"/>
                <a:gd name="T106" fmla="*/ 11 w 364"/>
                <a:gd name="T107" fmla="*/ 141 h 193"/>
                <a:gd name="T108" fmla="*/ 19 w 364"/>
                <a:gd name="T109" fmla="*/ 165 h 193"/>
                <a:gd name="T110" fmla="*/ 41 w 364"/>
                <a:gd name="T111" fmla="*/ 157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64" h="193">
                  <a:moveTo>
                    <a:pt x="342" y="70"/>
                  </a:moveTo>
                  <a:cubicBezTo>
                    <a:pt x="342" y="70"/>
                    <a:pt x="342" y="70"/>
                    <a:pt x="342" y="70"/>
                  </a:cubicBezTo>
                  <a:cubicBezTo>
                    <a:pt x="342" y="14"/>
                    <a:pt x="342" y="14"/>
                    <a:pt x="342" y="14"/>
                  </a:cubicBezTo>
                  <a:cubicBezTo>
                    <a:pt x="351" y="14"/>
                    <a:pt x="351" y="14"/>
                    <a:pt x="351" y="14"/>
                  </a:cubicBezTo>
                  <a:cubicBezTo>
                    <a:pt x="351" y="60"/>
                    <a:pt x="351" y="60"/>
                    <a:pt x="351" y="60"/>
                  </a:cubicBezTo>
                  <a:lnTo>
                    <a:pt x="342" y="70"/>
                  </a:lnTo>
                  <a:close/>
                  <a:moveTo>
                    <a:pt x="307" y="10"/>
                  </a:moveTo>
                  <a:cubicBezTo>
                    <a:pt x="364" y="10"/>
                    <a:pt x="364" y="10"/>
                    <a:pt x="364" y="10"/>
                  </a:cubicBezTo>
                  <a:cubicBezTo>
                    <a:pt x="364" y="0"/>
                    <a:pt x="364" y="0"/>
                    <a:pt x="364" y="0"/>
                  </a:cubicBezTo>
                  <a:cubicBezTo>
                    <a:pt x="324" y="0"/>
                    <a:pt x="324" y="0"/>
                    <a:pt x="324" y="0"/>
                  </a:cubicBezTo>
                  <a:cubicBezTo>
                    <a:pt x="320" y="0"/>
                    <a:pt x="315" y="2"/>
                    <a:pt x="312" y="5"/>
                  </a:cubicBezTo>
                  <a:lnTo>
                    <a:pt x="307" y="10"/>
                  </a:lnTo>
                  <a:close/>
                  <a:moveTo>
                    <a:pt x="304" y="174"/>
                  </a:moveTo>
                  <a:cubicBezTo>
                    <a:pt x="304" y="136"/>
                    <a:pt x="304" y="136"/>
                    <a:pt x="304" y="136"/>
                  </a:cubicBezTo>
                  <a:cubicBezTo>
                    <a:pt x="304" y="135"/>
                    <a:pt x="304" y="133"/>
                    <a:pt x="304" y="132"/>
                  </a:cubicBezTo>
                  <a:cubicBezTo>
                    <a:pt x="304" y="130"/>
                    <a:pt x="305" y="129"/>
                    <a:pt x="305" y="128"/>
                  </a:cubicBezTo>
                  <a:cubicBezTo>
                    <a:pt x="306" y="127"/>
                    <a:pt x="308" y="126"/>
                    <a:pt x="309" y="126"/>
                  </a:cubicBezTo>
                  <a:cubicBezTo>
                    <a:pt x="311" y="125"/>
                    <a:pt x="313" y="125"/>
                    <a:pt x="315" y="125"/>
                  </a:cubicBezTo>
                  <a:cubicBezTo>
                    <a:pt x="318" y="125"/>
                    <a:pt x="318" y="125"/>
                    <a:pt x="318" y="125"/>
                  </a:cubicBezTo>
                  <a:cubicBezTo>
                    <a:pt x="319" y="125"/>
                    <a:pt x="320" y="125"/>
                    <a:pt x="321" y="125"/>
                  </a:cubicBezTo>
                  <a:cubicBezTo>
                    <a:pt x="324" y="125"/>
                    <a:pt x="324" y="125"/>
                    <a:pt x="324" y="125"/>
                  </a:cubicBezTo>
                  <a:cubicBezTo>
                    <a:pt x="325" y="125"/>
                    <a:pt x="325" y="125"/>
                    <a:pt x="325" y="125"/>
                  </a:cubicBezTo>
                  <a:cubicBezTo>
                    <a:pt x="327" y="115"/>
                    <a:pt x="327" y="115"/>
                    <a:pt x="327" y="115"/>
                  </a:cubicBezTo>
                  <a:cubicBezTo>
                    <a:pt x="326" y="115"/>
                    <a:pt x="324" y="115"/>
                    <a:pt x="322" y="115"/>
                  </a:cubicBezTo>
                  <a:cubicBezTo>
                    <a:pt x="314" y="115"/>
                    <a:pt x="314" y="115"/>
                    <a:pt x="314" y="115"/>
                  </a:cubicBezTo>
                  <a:cubicBezTo>
                    <a:pt x="311" y="115"/>
                    <a:pt x="308" y="116"/>
                    <a:pt x="305" y="116"/>
                  </a:cubicBezTo>
                  <a:cubicBezTo>
                    <a:pt x="302" y="117"/>
                    <a:pt x="300" y="118"/>
                    <a:pt x="298" y="119"/>
                  </a:cubicBezTo>
                  <a:cubicBezTo>
                    <a:pt x="296" y="121"/>
                    <a:pt x="295" y="123"/>
                    <a:pt x="294" y="125"/>
                  </a:cubicBezTo>
                  <a:cubicBezTo>
                    <a:pt x="292" y="128"/>
                    <a:pt x="292" y="131"/>
                    <a:pt x="292" y="134"/>
                  </a:cubicBezTo>
                  <a:cubicBezTo>
                    <a:pt x="292" y="173"/>
                    <a:pt x="292" y="173"/>
                    <a:pt x="292" y="173"/>
                  </a:cubicBezTo>
                  <a:lnTo>
                    <a:pt x="304" y="174"/>
                  </a:lnTo>
                  <a:close/>
                  <a:moveTo>
                    <a:pt x="285" y="135"/>
                  </a:moveTo>
                  <a:cubicBezTo>
                    <a:pt x="285" y="137"/>
                    <a:pt x="285" y="137"/>
                    <a:pt x="285" y="137"/>
                  </a:cubicBezTo>
                  <a:cubicBezTo>
                    <a:pt x="285" y="139"/>
                    <a:pt x="285" y="141"/>
                    <a:pt x="285" y="143"/>
                  </a:cubicBezTo>
                  <a:cubicBezTo>
                    <a:pt x="284" y="144"/>
                    <a:pt x="284" y="146"/>
                    <a:pt x="283" y="147"/>
                  </a:cubicBezTo>
                  <a:cubicBezTo>
                    <a:pt x="282" y="148"/>
                    <a:pt x="282" y="148"/>
                    <a:pt x="281" y="148"/>
                  </a:cubicBezTo>
                  <a:cubicBezTo>
                    <a:pt x="279" y="149"/>
                    <a:pt x="278" y="149"/>
                    <a:pt x="277" y="149"/>
                  </a:cubicBezTo>
                  <a:cubicBezTo>
                    <a:pt x="246" y="149"/>
                    <a:pt x="246" y="149"/>
                    <a:pt x="246" y="149"/>
                  </a:cubicBezTo>
                  <a:cubicBezTo>
                    <a:pt x="246" y="151"/>
                    <a:pt x="246" y="154"/>
                    <a:pt x="246" y="156"/>
                  </a:cubicBezTo>
                  <a:cubicBezTo>
                    <a:pt x="247" y="158"/>
                    <a:pt x="247" y="160"/>
                    <a:pt x="249" y="161"/>
                  </a:cubicBezTo>
                  <a:cubicBezTo>
                    <a:pt x="250" y="162"/>
                    <a:pt x="251" y="163"/>
                    <a:pt x="253" y="163"/>
                  </a:cubicBezTo>
                  <a:cubicBezTo>
                    <a:pt x="255" y="164"/>
                    <a:pt x="257" y="164"/>
                    <a:pt x="260" y="164"/>
                  </a:cubicBezTo>
                  <a:cubicBezTo>
                    <a:pt x="268" y="164"/>
                    <a:pt x="268" y="164"/>
                    <a:pt x="268" y="164"/>
                  </a:cubicBezTo>
                  <a:cubicBezTo>
                    <a:pt x="271" y="164"/>
                    <a:pt x="276" y="164"/>
                    <a:pt x="281" y="164"/>
                  </a:cubicBezTo>
                  <a:cubicBezTo>
                    <a:pt x="279" y="174"/>
                    <a:pt x="279" y="174"/>
                    <a:pt x="279" y="174"/>
                  </a:cubicBezTo>
                  <a:cubicBezTo>
                    <a:pt x="273" y="174"/>
                    <a:pt x="273" y="174"/>
                    <a:pt x="273" y="174"/>
                  </a:cubicBezTo>
                  <a:cubicBezTo>
                    <a:pt x="268" y="174"/>
                    <a:pt x="268" y="174"/>
                    <a:pt x="268" y="174"/>
                  </a:cubicBezTo>
                  <a:cubicBezTo>
                    <a:pt x="260" y="174"/>
                    <a:pt x="260" y="174"/>
                    <a:pt x="260" y="174"/>
                  </a:cubicBezTo>
                  <a:cubicBezTo>
                    <a:pt x="255" y="174"/>
                    <a:pt x="251" y="173"/>
                    <a:pt x="247" y="172"/>
                  </a:cubicBezTo>
                  <a:cubicBezTo>
                    <a:pt x="244" y="171"/>
                    <a:pt x="241" y="169"/>
                    <a:pt x="239" y="167"/>
                  </a:cubicBezTo>
                  <a:cubicBezTo>
                    <a:pt x="237" y="164"/>
                    <a:pt x="236" y="161"/>
                    <a:pt x="235" y="158"/>
                  </a:cubicBezTo>
                  <a:cubicBezTo>
                    <a:pt x="234" y="155"/>
                    <a:pt x="234" y="151"/>
                    <a:pt x="234" y="147"/>
                  </a:cubicBezTo>
                  <a:cubicBezTo>
                    <a:pt x="234" y="141"/>
                    <a:pt x="234" y="141"/>
                    <a:pt x="234" y="141"/>
                  </a:cubicBezTo>
                  <a:cubicBezTo>
                    <a:pt x="234" y="137"/>
                    <a:pt x="234" y="133"/>
                    <a:pt x="235" y="130"/>
                  </a:cubicBezTo>
                  <a:cubicBezTo>
                    <a:pt x="236" y="127"/>
                    <a:pt x="237" y="124"/>
                    <a:pt x="239" y="121"/>
                  </a:cubicBezTo>
                  <a:cubicBezTo>
                    <a:pt x="241" y="119"/>
                    <a:pt x="244" y="117"/>
                    <a:pt x="247" y="116"/>
                  </a:cubicBezTo>
                  <a:cubicBezTo>
                    <a:pt x="251" y="114"/>
                    <a:pt x="256" y="114"/>
                    <a:pt x="260" y="114"/>
                  </a:cubicBezTo>
                  <a:cubicBezTo>
                    <a:pt x="265" y="114"/>
                    <a:pt x="269" y="114"/>
                    <a:pt x="273" y="115"/>
                  </a:cubicBezTo>
                  <a:cubicBezTo>
                    <a:pt x="276" y="116"/>
                    <a:pt x="278" y="118"/>
                    <a:pt x="280" y="120"/>
                  </a:cubicBezTo>
                  <a:cubicBezTo>
                    <a:pt x="282" y="122"/>
                    <a:pt x="283" y="124"/>
                    <a:pt x="284" y="127"/>
                  </a:cubicBezTo>
                  <a:cubicBezTo>
                    <a:pt x="285" y="130"/>
                    <a:pt x="285" y="132"/>
                    <a:pt x="285" y="135"/>
                  </a:cubicBezTo>
                  <a:close/>
                  <a:moveTo>
                    <a:pt x="274" y="136"/>
                  </a:moveTo>
                  <a:cubicBezTo>
                    <a:pt x="274" y="134"/>
                    <a:pt x="274" y="132"/>
                    <a:pt x="273" y="130"/>
                  </a:cubicBezTo>
                  <a:cubicBezTo>
                    <a:pt x="273" y="128"/>
                    <a:pt x="272" y="127"/>
                    <a:pt x="271" y="126"/>
                  </a:cubicBezTo>
                  <a:cubicBezTo>
                    <a:pt x="270" y="125"/>
                    <a:pt x="268" y="124"/>
                    <a:pt x="267" y="124"/>
                  </a:cubicBezTo>
                  <a:cubicBezTo>
                    <a:pt x="265" y="123"/>
                    <a:pt x="262" y="123"/>
                    <a:pt x="260" y="123"/>
                  </a:cubicBezTo>
                  <a:cubicBezTo>
                    <a:pt x="257" y="123"/>
                    <a:pt x="255" y="123"/>
                    <a:pt x="253" y="124"/>
                  </a:cubicBezTo>
                  <a:cubicBezTo>
                    <a:pt x="251" y="124"/>
                    <a:pt x="250" y="125"/>
                    <a:pt x="249" y="126"/>
                  </a:cubicBezTo>
                  <a:cubicBezTo>
                    <a:pt x="247" y="128"/>
                    <a:pt x="247" y="129"/>
                    <a:pt x="246" y="131"/>
                  </a:cubicBezTo>
                  <a:cubicBezTo>
                    <a:pt x="246" y="134"/>
                    <a:pt x="246" y="137"/>
                    <a:pt x="246" y="140"/>
                  </a:cubicBezTo>
                  <a:cubicBezTo>
                    <a:pt x="274" y="140"/>
                    <a:pt x="274" y="140"/>
                    <a:pt x="274" y="140"/>
                  </a:cubicBezTo>
                  <a:lnTo>
                    <a:pt x="274" y="136"/>
                  </a:lnTo>
                  <a:close/>
                  <a:moveTo>
                    <a:pt x="228" y="142"/>
                  </a:moveTo>
                  <a:cubicBezTo>
                    <a:pt x="228" y="147"/>
                    <a:pt x="228" y="147"/>
                    <a:pt x="228" y="147"/>
                  </a:cubicBezTo>
                  <a:cubicBezTo>
                    <a:pt x="228" y="151"/>
                    <a:pt x="228" y="156"/>
                    <a:pt x="227" y="160"/>
                  </a:cubicBezTo>
                  <a:cubicBezTo>
                    <a:pt x="227" y="163"/>
                    <a:pt x="225" y="166"/>
                    <a:pt x="223" y="169"/>
                  </a:cubicBezTo>
                  <a:cubicBezTo>
                    <a:pt x="221" y="171"/>
                    <a:pt x="218" y="173"/>
                    <a:pt x="215" y="174"/>
                  </a:cubicBezTo>
                  <a:cubicBezTo>
                    <a:pt x="211" y="175"/>
                    <a:pt x="206" y="176"/>
                    <a:pt x="202" y="175"/>
                  </a:cubicBezTo>
                  <a:cubicBezTo>
                    <a:pt x="199" y="176"/>
                    <a:pt x="196" y="175"/>
                    <a:pt x="193" y="174"/>
                  </a:cubicBezTo>
                  <a:cubicBezTo>
                    <a:pt x="191" y="173"/>
                    <a:pt x="189" y="172"/>
                    <a:pt x="187" y="171"/>
                  </a:cubicBezTo>
                  <a:cubicBezTo>
                    <a:pt x="187" y="193"/>
                    <a:pt x="187" y="193"/>
                    <a:pt x="187" y="193"/>
                  </a:cubicBezTo>
                  <a:cubicBezTo>
                    <a:pt x="175" y="193"/>
                    <a:pt x="175" y="193"/>
                    <a:pt x="175" y="193"/>
                  </a:cubicBezTo>
                  <a:cubicBezTo>
                    <a:pt x="175" y="142"/>
                    <a:pt x="175" y="142"/>
                    <a:pt x="175" y="142"/>
                  </a:cubicBezTo>
                  <a:cubicBezTo>
                    <a:pt x="175" y="137"/>
                    <a:pt x="175" y="133"/>
                    <a:pt x="176" y="128"/>
                  </a:cubicBezTo>
                  <a:cubicBezTo>
                    <a:pt x="177" y="125"/>
                    <a:pt x="179" y="122"/>
                    <a:pt x="181" y="120"/>
                  </a:cubicBezTo>
                  <a:cubicBezTo>
                    <a:pt x="184" y="117"/>
                    <a:pt x="186" y="116"/>
                    <a:pt x="190" y="115"/>
                  </a:cubicBezTo>
                  <a:cubicBezTo>
                    <a:pt x="194" y="114"/>
                    <a:pt x="198" y="114"/>
                    <a:pt x="202" y="114"/>
                  </a:cubicBezTo>
                  <a:cubicBezTo>
                    <a:pt x="206" y="114"/>
                    <a:pt x="210" y="114"/>
                    <a:pt x="214" y="115"/>
                  </a:cubicBezTo>
                  <a:cubicBezTo>
                    <a:pt x="217" y="116"/>
                    <a:pt x="220" y="117"/>
                    <a:pt x="222" y="120"/>
                  </a:cubicBezTo>
                  <a:cubicBezTo>
                    <a:pt x="225" y="122"/>
                    <a:pt x="226" y="125"/>
                    <a:pt x="227" y="128"/>
                  </a:cubicBezTo>
                  <a:cubicBezTo>
                    <a:pt x="228" y="133"/>
                    <a:pt x="228" y="137"/>
                    <a:pt x="228" y="142"/>
                  </a:cubicBezTo>
                  <a:close/>
                  <a:moveTo>
                    <a:pt x="216" y="142"/>
                  </a:moveTo>
                  <a:cubicBezTo>
                    <a:pt x="216" y="139"/>
                    <a:pt x="216" y="135"/>
                    <a:pt x="216" y="132"/>
                  </a:cubicBezTo>
                  <a:cubicBezTo>
                    <a:pt x="216" y="130"/>
                    <a:pt x="215" y="128"/>
                    <a:pt x="214" y="127"/>
                  </a:cubicBezTo>
                  <a:cubicBezTo>
                    <a:pt x="212" y="125"/>
                    <a:pt x="211" y="124"/>
                    <a:pt x="209" y="124"/>
                  </a:cubicBezTo>
                  <a:cubicBezTo>
                    <a:pt x="204" y="123"/>
                    <a:pt x="199" y="123"/>
                    <a:pt x="194" y="124"/>
                  </a:cubicBezTo>
                  <a:cubicBezTo>
                    <a:pt x="193" y="124"/>
                    <a:pt x="191" y="125"/>
                    <a:pt x="190" y="127"/>
                  </a:cubicBezTo>
                  <a:cubicBezTo>
                    <a:pt x="188" y="128"/>
                    <a:pt x="188" y="130"/>
                    <a:pt x="187" y="132"/>
                  </a:cubicBezTo>
                  <a:cubicBezTo>
                    <a:pt x="187" y="135"/>
                    <a:pt x="187" y="138"/>
                    <a:pt x="187" y="141"/>
                  </a:cubicBezTo>
                  <a:cubicBezTo>
                    <a:pt x="187" y="150"/>
                    <a:pt x="187" y="150"/>
                    <a:pt x="187" y="150"/>
                  </a:cubicBezTo>
                  <a:cubicBezTo>
                    <a:pt x="187" y="152"/>
                    <a:pt x="187" y="155"/>
                    <a:pt x="187" y="158"/>
                  </a:cubicBezTo>
                  <a:cubicBezTo>
                    <a:pt x="188" y="159"/>
                    <a:pt x="189" y="161"/>
                    <a:pt x="190" y="162"/>
                  </a:cubicBezTo>
                  <a:cubicBezTo>
                    <a:pt x="191" y="164"/>
                    <a:pt x="193" y="165"/>
                    <a:pt x="194" y="165"/>
                  </a:cubicBezTo>
                  <a:cubicBezTo>
                    <a:pt x="197" y="165"/>
                    <a:pt x="199" y="166"/>
                    <a:pt x="202" y="166"/>
                  </a:cubicBezTo>
                  <a:cubicBezTo>
                    <a:pt x="204" y="166"/>
                    <a:pt x="207" y="166"/>
                    <a:pt x="209" y="165"/>
                  </a:cubicBezTo>
                  <a:cubicBezTo>
                    <a:pt x="211" y="165"/>
                    <a:pt x="213" y="164"/>
                    <a:pt x="214" y="162"/>
                  </a:cubicBezTo>
                  <a:cubicBezTo>
                    <a:pt x="215" y="161"/>
                    <a:pt x="216" y="159"/>
                    <a:pt x="216" y="157"/>
                  </a:cubicBezTo>
                  <a:cubicBezTo>
                    <a:pt x="216" y="153"/>
                    <a:pt x="216" y="150"/>
                    <a:pt x="216" y="147"/>
                  </a:cubicBezTo>
                  <a:lnTo>
                    <a:pt x="216" y="142"/>
                  </a:lnTo>
                  <a:close/>
                  <a:moveTo>
                    <a:pt x="169" y="142"/>
                  </a:moveTo>
                  <a:cubicBezTo>
                    <a:pt x="169" y="147"/>
                    <a:pt x="169" y="147"/>
                    <a:pt x="169" y="147"/>
                  </a:cubicBezTo>
                  <a:cubicBezTo>
                    <a:pt x="169" y="151"/>
                    <a:pt x="169" y="156"/>
                    <a:pt x="168" y="160"/>
                  </a:cubicBezTo>
                  <a:cubicBezTo>
                    <a:pt x="167" y="163"/>
                    <a:pt x="166" y="166"/>
                    <a:pt x="164" y="169"/>
                  </a:cubicBezTo>
                  <a:cubicBezTo>
                    <a:pt x="161" y="171"/>
                    <a:pt x="159" y="173"/>
                    <a:pt x="155" y="174"/>
                  </a:cubicBezTo>
                  <a:cubicBezTo>
                    <a:pt x="151" y="175"/>
                    <a:pt x="147" y="176"/>
                    <a:pt x="142" y="175"/>
                  </a:cubicBezTo>
                  <a:cubicBezTo>
                    <a:pt x="139" y="176"/>
                    <a:pt x="136" y="175"/>
                    <a:pt x="133" y="174"/>
                  </a:cubicBezTo>
                  <a:cubicBezTo>
                    <a:pt x="131" y="173"/>
                    <a:pt x="129" y="172"/>
                    <a:pt x="127" y="171"/>
                  </a:cubicBezTo>
                  <a:cubicBezTo>
                    <a:pt x="127" y="193"/>
                    <a:pt x="127" y="193"/>
                    <a:pt x="127" y="193"/>
                  </a:cubicBezTo>
                  <a:cubicBezTo>
                    <a:pt x="116" y="193"/>
                    <a:pt x="116" y="193"/>
                    <a:pt x="116" y="193"/>
                  </a:cubicBezTo>
                  <a:cubicBezTo>
                    <a:pt x="116" y="142"/>
                    <a:pt x="116" y="142"/>
                    <a:pt x="116" y="142"/>
                  </a:cubicBezTo>
                  <a:cubicBezTo>
                    <a:pt x="115" y="137"/>
                    <a:pt x="116" y="133"/>
                    <a:pt x="117" y="128"/>
                  </a:cubicBezTo>
                  <a:cubicBezTo>
                    <a:pt x="118" y="125"/>
                    <a:pt x="119" y="122"/>
                    <a:pt x="122" y="120"/>
                  </a:cubicBezTo>
                  <a:cubicBezTo>
                    <a:pt x="124" y="117"/>
                    <a:pt x="127" y="116"/>
                    <a:pt x="130" y="115"/>
                  </a:cubicBezTo>
                  <a:cubicBezTo>
                    <a:pt x="134" y="114"/>
                    <a:pt x="138" y="114"/>
                    <a:pt x="142" y="114"/>
                  </a:cubicBezTo>
                  <a:cubicBezTo>
                    <a:pt x="146" y="114"/>
                    <a:pt x="151" y="114"/>
                    <a:pt x="154" y="115"/>
                  </a:cubicBezTo>
                  <a:cubicBezTo>
                    <a:pt x="158" y="116"/>
                    <a:pt x="161" y="117"/>
                    <a:pt x="163" y="120"/>
                  </a:cubicBezTo>
                  <a:cubicBezTo>
                    <a:pt x="165" y="122"/>
                    <a:pt x="167" y="125"/>
                    <a:pt x="167" y="128"/>
                  </a:cubicBezTo>
                  <a:cubicBezTo>
                    <a:pt x="169" y="133"/>
                    <a:pt x="169" y="137"/>
                    <a:pt x="169" y="142"/>
                  </a:cubicBezTo>
                  <a:close/>
                  <a:moveTo>
                    <a:pt x="157" y="142"/>
                  </a:moveTo>
                  <a:cubicBezTo>
                    <a:pt x="157" y="139"/>
                    <a:pt x="157" y="135"/>
                    <a:pt x="156" y="132"/>
                  </a:cubicBezTo>
                  <a:cubicBezTo>
                    <a:pt x="156" y="130"/>
                    <a:pt x="155" y="128"/>
                    <a:pt x="154" y="127"/>
                  </a:cubicBezTo>
                  <a:cubicBezTo>
                    <a:pt x="153" y="125"/>
                    <a:pt x="151" y="124"/>
                    <a:pt x="150" y="124"/>
                  </a:cubicBezTo>
                  <a:cubicBezTo>
                    <a:pt x="147" y="124"/>
                    <a:pt x="145" y="123"/>
                    <a:pt x="142" y="123"/>
                  </a:cubicBezTo>
                  <a:cubicBezTo>
                    <a:pt x="140" y="123"/>
                    <a:pt x="137" y="124"/>
                    <a:pt x="135" y="124"/>
                  </a:cubicBezTo>
                  <a:cubicBezTo>
                    <a:pt x="133" y="124"/>
                    <a:pt x="131" y="125"/>
                    <a:pt x="130" y="127"/>
                  </a:cubicBezTo>
                  <a:cubicBezTo>
                    <a:pt x="129" y="128"/>
                    <a:pt x="128" y="130"/>
                    <a:pt x="128" y="132"/>
                  </a:cubicBezTo>
                  <a:cubicBezTo>
                    <a:pt x="127" y="135"/>
                    <a:pt x="127" y="138"/>
                    <a:pt x="127" y="141"/>
                  </a:cubicBezTo>
                  <a:cubicBezTo>
                    <a:pt x="127" y="150"/>
                    <a:pt x="127" y="150"/>
                    <a:pt x="127" y="150"/>
                  </a:cubicBezTo>
                  <a:cubicBezTo>
                    <a:pt x="127" y="152"/>
                    <a:pt x="127" y="155"/>
                    <a:pt x="128" y="158"/>
                  </a:cubicBezTo>
                  <a:cubicBezTo>
                    <a:pt x="128" y="159"/>
                    <a:pt x="129" y="161"/>
                    <a:pt x="130" y="162"/>
                  </a:cubicBezTo>
                  <a:cubicBezTo>
                    <a:pt x="132" y="164"/>
                    <a:pt x="133" y="165"/>
                    <a:pt x="135" y="165"/>
                  </a:cubicBezTo>
                  <a:cubicBezTo>
                    <a:pt x="137" y="165"/>
                    <a:pt x="140" y="166"/>
                    <a:pt x="142" y="166"/>
                  </a:cubicBezTo>
                  <a:cubicBezTo>
                    <a:pt x="145" y="166"/>
                    <a:pt x="147" y="165"/>
                    <a:pt x="150" y="165"/>
                  </a:cubicBezTo>
                  <a:cubicBezTo>
                    <a:pt x="152" y="165"/>
                    <a:pt x="153" y="164"/>
                    <a:pt x="154" y="162"/>
                  </a:cubicBezTo>
                  <a:cubicBezTo>
                    <a:pt x="155" y="161"/>
                    <a:pt x="156" y="159"/>
                    <a:pt x="156" y="157"/>
                  </a:cubicBezTo>
                  <a:cubicBezTo>
                    <a:pt x="157" y="153"/>
                    <a:pt x="157" y="150"/>
                    <a:pt x="157" y="147"/>
                  </a:cubicBezTo>
                  <a:lnTo>
                    <a:pt x="157" y="142"/>
                  </a:lnTo>
                  <a:close/>
                  <a:moveTo>
                    <a:pt x="110" y="135"/>
                  </a:moveTo>
                  <a:cubicBezTo>
                    <a:pt x="110" y="137"/>
                    <a:pt x="110" y="137"/>
                    <a:pt x="110" y="137"/>
                  </a:cubicBezTo>
                  <a:cubicBezTo>
                    <a:pt x="110" y="139"/>
                    <a:pt x="110" y="141"/>
                    <a:pt x="109" y="143"/>
                  </a:cubicBezTo>
                  <a:cubicBezTo>
                    <a:pt x="109" y="144"/>
                    <a:pt x="109" y="146"/>
                    <a:pt x="108" y="147"/>
                  </a:cubicBezTo>
                  <a:cubicBezTo>
                    <a:pt x="107" y="148"/>
                    <a:pt x="106" y="148"/>
                    <a:pt x="105" y="148"/>
                  </a:cubicBezTo>
                  <a:cubicBezTo>
                    <a:pt x="104" y="149"/>
                    <a:pt x="103" y="149"/>
                    <a:pt x="102" y="149"/>
                  </a:cubicBezTo>
                  <a:cubicBezTo>
                    <a:pt x="71" y="149"/>
                    <a:pt x="71" y="149"/>
                    <a:pt x="71" y="149"/>
                  </a:cubicBezTo>
                  <a:cubicBezTo>
                    <a:pt x="71" y="151"/>
                    <a:pt x="71" y="154"/>
                    <a:pt x="71" y="156"/>
                  </a:cubicBezTo>
                  <a:cubicBezTo>
                    <a:pt x="71" y="158"/>
                    <a:pt x="72" y="160"/>
                    <a:pt x="73" y="161"/>
                  </a:cubicBezTo>
                  <a:cubicBezTo>
                    <a:pt x="74" y="162"/>
                    <a:pt x="76" y="163"/>
                    <a:pt x="77" y="163"/>
                  </a:cubicBezTo>
                  <a:cubicBezTo>
                    <a:pt x="80" y="164"/>
                    <a:pt x="82" y="164"/>
                    <a:pt x="85" y="164"/>
                  </a:cubicBezTo>
                  <a:cubicBezTo>
                    <a:pt x="93" y="164"/>
                    <a:pt x="93" y="164"/>
                    <a:pt x="93" y="164"/>
                  </a:cubicBezTo>
                  <a:cubicBezTo>
                    <a:pt x="96" y="164"/>
                    <a:pt x="100" y="164"/>
                    <a:pt x="106" y="164"/>
                  </a:cubicBezTo>
                  <a:cubicBezTo>
                    <a:pt x="104" y="174"/>
                    <a:pt x="104" y="174"/>
                    <a:pt x="104" y="174"/>
                  </a:cubicBezTo>
                  <a:cubicBezTo>
                    <a:pt x="98" y="174"/>
                    <a:pt x="98" y="174"/>
                    <a:pt x="98" y="174"/>
                  </a:cubicBezTo>
                  <a:cubicBezTo>
                    <a:pt x="93" y="174"/>
                    <a:pt x="93" y="174"/>
                    <a:pt x="93" y="174"/>
                  </a:cubicBezTo>
                  <a:cubicBezTo>
                    <a:pt x="85" y="174"/>
                    <a:pt x="85" y="174"/>
                    <a:pt x="85" y="174"/>
                  </a:cubicBezTo>
                  <a:cubicBezTo>
                    <a:pt x="80" y="174"/>
                    <a:pt x="76" y="173"/>
                    <a:pt x="72" y="172"/>
                  </a:cubicBezTo>
                  <a:cubicBezTo>
                    <a:pt x="69" y="171"/>
                    <a:pt x="66" y="169"/>
                    <a:pt x="64" y="167"/>
                  </a:cubicBezTo>
                  <a:cubicBezTo>
                    <a:pt x="62" y="164"/>
                    <a:pt x="60" y="161"/>
                    <a:pt x="60" y="158"/>
                  </a:cubicBezTo>
                  <a:cubicBezTo>
                    <a:pt x="59" y="155"/>
                    <a:pt x="59" y="151"/>
                    <a:pt x="59" y="147"/>
                  </a:cubicBezTo>
                  <a:cubicBezTo>
                    <a:pt x="59" y="141"/>
                    <a:pt x="59" y="141"/>
                    <a:pt x="59" y="141"/>
                  </a:cubicBezTo>
                  <a:cubicBezTo>
                    <a:pt x="59" y="137"/>
                    <a:pt x="59" y="133"/>
                    <a:pt x="60" y="130"/>
                  </a:cubicBezTo>
                  <a:cubicBezTo>
                    <a:pt x="61" y="127"/>
                    <a:pt x="62" y="124"/>
                    <a:pt x="64" y="121"/>
                  </a:cubicBezTo>
                  <a:cubicBezTo>
                    <a:pt x="66" y="119"/>
                    <a:pt x="69" y="117"/>
                    <a:pt x="72" y="116"/>
                  </a:cubicBezTo>
                  <a:cubicBezTo>
                    <a:pt x="76" y="114"/>
                    <a:pt x="81" y="114"/>
                    <a:pt x="85" y="114"/>
                  </a:cubicBezTo>
                  <a:cubicBezTo>
                    <a:pt x="89" y="114"/>
                    <a:pt x="93" y="114"/>
                    <a:pt x="97" y="115"/>
                  </a:cubicBezTo>
                  <a:cubicBezTo>
                    <a:pt x="100" y="116"/>
                    <a:pt x="103" y="118"/>
                    <a:pt x="105" y="120"/>
                  </a:cubicBezTo>
                  <a:cubicBezTo>
                    <a:pt x="107" y="122"/>
                    <a:pt x="108" y="124"/>
                    <a:pt x="109" y="127"/>
                  </a:cubicBezTo>
                  <a:cubicBezTo>
                    <a:pt x="109" y="130"/>
                    <a:pt x="110" y="132"/>
                    <a:pt x="110" y="135"/>
                  </a:cubicBezTo>
                  <a:close/>
                  <a:moveTo>
                    <a:pt x="99" y="136"/>
                  </a:moveTo>
                  <a:cubicBezTo>
                    <a:pt x="99" y="134"/>
                    <a:pt x="98" y="132"/>
                    <a:pt x="98" y="130"/>
                  </a:cubicBezTo>
                  <a:cubicBezTo>
                    <a:pt x="98" y="128"/>
                    <a:pt x="97" y="127"/>
                    <a:pt x="96" y="126"/>
                  </a:cubicBezTo>
                  <a:cubicBezTo>
                    <a:pt x="95" y="125"/>
                    <a:pt x="93" y="124"/>
                    <a:pt x="91" y="124"/>
                  </a:cubicBezTo>
                  <a:cubicBezTo>
                    <a:pt x="89" y="123"/>
                    <a:pt x="87" y="123"/>
                    <a:pt x="85" y="123"/>
                  </a:cubicBezTo>
                  <a:cubicBezTo>
                    <a:pt x="82" y="123"/>
                    <a:pt x="80" y="123"/>
                    <a:pt x="77" y="124"/>
                  </a:cubicBezTo>
                  <a:cubicBezTo>
                    <a:pt x="76" y="124"/>
                    <a:pt x="74" y="125"/>
                    <a:pt x="73" y="126"/>
                  </a:cubicBezTo>
                  <a:cubicBezTo>
                    <a:pt x="72" y="128"/>
                    <a:pt x="71" y="129"/>
                    <a:pt x="71" y="131"/>
                  </a:cubicBezTo>
                  <a:cubicBezTo>
                    <a:pt x="71" y="134"/>
                    <a:pt x="71" y="137"/>
                    <a:pt x="71" y="140"/>
                  </a:cubicBezTo>
                  <a:cubicBezTo>
                    <a:pt x="99" y="140"/>
                    <a:pt x="99" y="140"/>
                    <a:pt x="99" y="140"/>
                  </a:cubicBezTo>
                  <a:lnTo>
                    <a:pt x="99" y="136"/>
                  </a:lnTo>
                  <a:close/>
                  <a:moveTo>
                    <a:pt x="53" y="142"/>
                  </a:moveTo>
                  <a:cubicBezTo>
                    <a:pt x="53" y="147"/>
                    <a:pt x="53" y="147"/>
                    <a:pt x="53" y="147"/>
                  </a:cubicBezTo>
                  <a:cubicBezTo>
                    <a:pt x="53" y="151"/>
                    <a:pt x="53" y="156"/>
                    <a:pt x="52" y="160"/>
                  </a:cubicBezTo>
                  <a:cubicBezTo>
                    <a:pt x="51" y="163"/>
                    <a:pt x="50" y="166"/>
                    <a:pt x="48" y="169"/>
                  </a:cubicBezTo>
                  <a:cubicBezTo>
                    <a:pt x="46" y="171"/>
                    <a:pt x="43" y="173"/>
                    <a:pt x="40" y="174"/>
                  </a:cubicBezTo>
                  <a:cubicBezTo>
                    <a:pt x="35" y="175"/>
                    <a:pt x="31" y="176"/>
                    <a:pt x="26" y="175"/>
                  </a:cubicBezTo>
                  <a:cubicBezTo>
                    <a:pt x="23" y="176"/>
                    <a:pt x="20" y="175"/>
                    <a:pt x="17" y="174"/>
                  </a:cubicBezTo>
                  <a:cubicBezTo>
                    <a:pt x="15" y="173"/>
                    <a:pt x="13" y="172"/>
                    <a:pt x="12" y="171"/>
                  </a:cubicBezTo>
                  <a:cubicBezTo>
                    <a:pt x="12" y="193"/>
                    <a:pt x="12" y="193"/>
                    <a:pt x="12" y="193"/>
                  </a:cubicBezTo>
                  <a:cubicBezTo>
                    <a:pt x="0" y="193"/>
                    <a:pt x="0" y="193"/>
                    <a:pt x="0" y="193"/>
                  </a:cubicBezTo>
                  <a:cubicBezTo>
                    <a:pt x="0" y="142"/>
                    <a:pt x="0" y="142"/>
                    <a:pt x="0" y="142"/>
                  </a:cubicBezTo>
                  <a:cubicBezTo>
                    <a:pt x="0" y="137"/>
                    <a:pt x="0" y="133"/>
                    <a:pt x="1" y="128"/>
                  </a:cubicBezTo>
                  <a:cubicBezTo>
                    <a:pt x="2" y="125"/>
                    <a:pt x="4" y="122"/>
                    <a:pt x="6" y="120"/>
                  </a:cubicBezTo>
                  <a:cubicBezTo>
                    <a:pt x="8" y="117"/>
                    <a:pt x="11" y="116"/>
                    <a:pt x="14" y="115"/>
                  </a:cubicBezTo>
                  <a:cubicBezTo>
                    <a:pt x="18" y="114"/>
                    <a:pt x="22" y="114"/>
                    <a:pt x="26" y="114"/>
                  </a:cubicBezTo>
                  <a:cubicBezTo>
                    <a:pt x="31" y="114"/>
                    <a:pt x="35" y="114"/>
                    <a:pt x="39" y="115"/>
                  </a:cubicBezTo>
                  <a:cubicBezTo>
                    <a:pt x="42" y="116"/>
                    <a:pt x="45" y="117"/>
                    <a:pt x="47" y="120"/>
                  </a:cubicBezTo>
                  <a:cubicBezTo>
                    <a:pt x="49" y="122"/>
                    <a:pt x="51" y="125"/>
                    <a:pt x="52" y="128"/>
                  </a:cubicBezTo>
                  <a:cubicBezTo>
                    <a:pt x="53" y="133"/>
                    <a:pt x="53" y="137"/>
                    <a:pt x="53" y="142"/>
                  </a:cubicBezTo>
                  <a:close/>
                  <a:moveTo>
                    <a:pt x="41" y="142"/>
                  </a:moveTo>
                  <a:cubicBezTo>
                    <a:pt x="41" y="139"/>
                    <a:pt x="41" y="135"/>
                    <a:pt x="41" y="132"/>
                  </a:cubicBezTo>
                  <a:cubicBezTo>
                    <a:pt x="40" y="130"/>
                    <a:pt x="40" y="128"/>
                    <a:pt x="38" y="127"/>
                  </a:cubicBezTo>
                  <a:cubicBezTo>
                    <a:pt x="37" y="125"/>
                    <a:pt x="36" y="124"/>
                    <a:pt x="34" y="124"/>
                  </a:cubicBezTo>
                  <a:cubicBezTo>
                    <a:pt x="31" y="124"/>
                    <a:pt x="29" y="123"/>
                    <a:pt x="26" y="123"/>
                  </a:cubicBezTo>
                  <a:cubicBezTo>
                    <a:pt x="24" y="123"/>
                    <a:pt x="21" y="124"/>
                    <a:pt x="19" y="124"/>
                  </a:cubicBezTo>
                  <a:cubicBezTo>
                    <a:pt x="17" y="124"/>
                    <a:pt x="16" y="125"/>
                    <a:pt x="14" y="127"/>
                  </a:cubicBezTo>
                  <a:cubicBezTo>
                    <a:pt x="13" y="128"/>
                    <a:pt x="12" y="130"/>
                    <a:pt x="12" y="132"/>
                  </a:cubicBezTo>
                  <a:cubicBezTo>
                    <a:pt x="12" y="135"/>
                    <a:pt x="11" y="138"/>
                    <a:pt x="11" y="141"/>
                  </a:cubicBezTo>
                  <a:cubicBezTo>
                    <a:pt x="11" y="150"/>
                    <a:pt x="11" y="150"/>
                    <a:pt x="11" y="150"/>
                  </a:cubicBezTo>
                  <a:cubicBezTo>
                    <a:pt x="11" y="152"/>
                    <a:pt x="12" y="155"/>
                    <a:pt x="12" y="158"/>
                  </a:cubicBezTo>
                  <a:cubicBezTo>
                    <a:pt x="12" y="159"/>
                    <a:pt x="13" y="161"/>
                    <a:pt x="14" y="162"/>
                  </a:cubicBezTo>
                  <a:cubicBezTo>
                    <a:pt x="16" y="164"/>
                    <a:pt x="17" y="165"/>
                    <a:pt x="19" y="165"/>
                  </a:cubicBezTo>
                  <a:cubicBezTo>
                    <a:pt x="21" y="165"/>
                    <a:pt x="24" y="166"/>
                    <a:pt x="26" y="166"/>
                  </a:cubicBezTo>
                  <a:cubicBezTo>
                    <a:pt x="29" y="166"/>
                    <a:pt x="31" y="166"/>
                    <a:pt x="34" y="165"/>
                  </a:cubicBezTo>
                  <a:cubicBezTo>
                    <a:pt x="36" y="165"/>
                    <a:pt x="37" y="164"/>
                    <a:pt x="38" y="162"/>
                  </a:cubicBezTo>
                  <a:cubicBezTo>
                    <a:pt x="40" y="161"/>
                    <a:pt x="40" y="159"/>
                    <a:pt x="41" y="157"/>
                  </a:cubicBezTo>
                  <a:cubicBezTo>
                    <a:pt x="41" y="153"/>
                    <a:pt x="41" y="150"/>
                    <a:pt x="41" y="147"/>
                  </a:cubicBezTo>
                  <a:lnTo>
                    <a:pt x="41" y="142"/>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sz="2400"/>
            </a:p>
          </p:txBody>
        </p:sp>
      </p:grpSp>
    </p:spTree>
    <p:extLst>
      <p:ext uri="{BB962C8B-B14F-4D97-AF65-F5344CB8AC3E}">
        <p14:creationId xmlns:p14="http://schemas.microsoft.com/office/powerpoint/2010/main" val="111306359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1D61B7B-DFE5-410B-9267-7EB6781C46A0}" type="slidenum">
              <a:rPr lang="en-US" smtClean="0"/>
              <a:t>‹#›</a:t>
            </a:fld>
            <a:endParaRPr lang="en-US" dirty="0"/>
          </a:p>
        </p:txBody>
      </p:sp>
    </p:spTree>
    <p:extLst>
      <p:ext uri="{BB962C8B-B14F-4D97-AF65-F5344CB8AC3E}">
        <p14:creationId xmlns:p14="http://schemas.microsoft.com/office/powerpoint/2010/main" val="261808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Section Header Teal">
    <p:spTree>
      <p:nvGrpSpPr>
        <p:cNvPr id="1" name=""/>
        <p:cNvGrpSpPr/>
        <p:nvPr/>
      </p:nvGrpSpPr>
      <p:grpSpPr>
        <a:xfrm>
          <a:off x="0" y="0"/>
          <a:ext cx="0" cy="0"/>
          <a:chOff x="0" y="0"/>
          <a:chExt cx="0" cy="0"/>
        </a:xfrm>
      </p:grpSpPr>
      <p:sp>
        <p:nvSpPr>
          <p:cNvPr id="10" name="Rectangle 3"/>
          <p:cNvSpPr/>
          <p:nvPr/>
        </p:nvSpPr>
        <p:spPr bwMode="gray">
          <a:xfrm>
            <a:off x="0" y="0"/>
            <a:ext cx="9148877" cy="6858000"/>
          </a:xfrm>
          <a:custGeom>
            <a:avLst/>
            <a:gdLst/>
            <a:ahLst/>
            <a:cxnLst/>
            <a:rect l="l" t="t" r="r" b="b"/>
            <a:pathLst>
              <a:path w="6861658" h="5143500">
                <a:moveTo>
                  <a:pt x="0" y="0"/>
                </a:moveTo>
                <a:lnTo>
                  <a:pt x="6168409" y="0"/>
                </a:lnTo>
                <a:lnTo>
                  <a:pt x="6861658" y="693249"/>
                </a:lnTo>
                <a:lnTo>
                  <a:pt x="6861658" y="5143500"/>
                </a:lnTo>
                <a:lnTo>
                  <a:pt x="0" y="5143500"/>
                </a:lnTo>
                <a:close/>
              </a:path>
            </a:pathLst>
          </a:cu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b="1" dirty="0">
              <a:solidFill>
                <a:schemeClr val="bg1"/>
              </a:solidFill>
            </a:endParaRPr>
          </a:p>
        </p:txBody>
      </p:sp>
      <p:sp>
        <p:nvSpPr>
          <p:cNvPr id="12" name="Rectangle 5"/>
          <p:cNvSpPr/>
          <p:nvPr/>
        </p:nvSpPr>
        <p:spPr bwMode="gray">
          <a:xfrm>
            <a:off x="9392717" y="1169773"/>
            <a:ext cx="2799283" cy="5688228"/>
          </a:xfrm>
          <a:custGeom>
            <a:avLst/>
            <a:gdLst/>
            <a:ahLst/>
            <a:cxnLst/>
            <a:rect l="l" t="t" r="r" b="b"/>
            <a:pathLst>
              <a:path w="2099462" h="4266171">
                <a:moveTo>
                  <a:pt x="0" y="0"/>
                </a:moveTo>
                <a:lnTo>
                  <a:pt x="4579" y="0"/>
                </a:lnTo>
                <a:lnTo>
                  <a:pt x="2099462" y="2094883"/>
                </a:lnTo>
                <a:lnTo>
                  <a:pt x="2099462" y="4266171"/>
                </a:lnTo>
                <a:lnTo>
                  <a:pt x="0" y="4266171"/>
                </a:lnTo>
                <a:close/>
              </a:path>
            </a:pathLst>
          </a:cu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b="1" dirty="0">
              <a:solidFill>
                <a:schemeClr val="bg1"/>
              </a:solidFill>
            </a:endParaRPr>
          </a:p>
        </p:txBody>
      </p:sp>
      <p:sp>
        <p:nvSpPr>
          <p:cNvPr id="2" name="Title 1"/>
          <p:cNvSpPr>
            <a:spLocks noGrp="1"/>
          </p:cNvSpPr>
          <p:nvPr>
            <p:ph type="ctrTitle"/>
          </p:nvPr>
        </p:nvSpPr>
        <p:spPr bwMode="white">
          <a:xfrm>
            <a:off x="609599" y="2077513"/>
            <a:ext cx="7924800" cy="1217296"/>
          </a:xfrm>
        </p:spPr>
        <p:txBody>
          <a:bodyPr rIns="0" anchor="t"/>
          <a:lstStyle>
            <a:lvl1pPr>
              <a:lnSpc>
                <a:spcPct val="90000"/>
              </a:lnSpc>
              <a:defRPr sz="40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bwMode="white">
          <a:xfrm>
            <a:off x="609597" y="3488412"/>
            <a:ext cx="7924800" cy="914400"/>
          </a:xfrm>
          <a:prstGeom prst="rect">
            <a:avLst/>
          </a:prstGeom>
        </p:spPr>
        <p:txBody>
          <a:bodyPr/>
          <a:lstStyle>
            <a:lvl1pPr marL="0" indent="0" algn="l">
              <a:spcBef>
                <a:spcPts val="800"/>
              </a:spcBef>
              <a:buNone/>
              <a:defRPr sz="2400" b="0" cap="none" baseline="0">
                <a:solidFill>
                  <a:schemeClr val="bg1"/>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US" dirty="0"/>
          </a:p>
        </p:txBody>
      </p:sp>
      <p:sp>
        <p:nvSpPr>
          <p:cNvPr id="5" name="Footer Placeholder 4"/>
          <p:cNvSpPr>
            <a:spLocks noGrp="1"/>
          </p:cNvSpPr>
          <p:nvPr>
            <p:ph type="ftr" sz="quarter" idx="11"/>
          </p:nvPr>
        </p:nvSpPr>
        <p:spPr bwMode="invGray">
          <a:xfrm>
            <a:off x="1036320" y="7389571"/>
            <a:ext cx="6096000" cy="219456"/>
          </a:xfrm>
        </p:spPr>
        <p:txBody>
          <a:bodyPr/>
          <a:lstStyle>
            <a:lvl1pPr>
              <a:defRPr>
                <a:solidFill>
                  <a:schemeClr val="bg1"/>
                </a:solidFill>
              </a:defRPr>
            </a:lvl1pPr>
          </a:lstStyle>
          <a:p>
            <a:endParaRPr lang="en-US"/>
          </a:p>
        </p:txBody>
      </p:sp>
      <p:sp>
        <p:nvSpPr>
          <p:cNvPr id="24" name="Slide Number Placeholder 5"/>
          <p:cNvSpPr>
            <a:spLocks noGrp="1"/>
          </p:cNvSpPr>
          <p:nvPr>
            <p:ph type="sldNum" sz="quarter" idx="4"/>
          </p:nvPr>
        </p:nvSpPr>
        <p:spPr bwMode="gray">
          <a:xfrm>
            <a:off x="609600" y="7471867"/>
            <a:ext cx="426720" cy="137160"/>
          </a:xfrm>
          <a:prstGeom prst="rect">
            <a:avLst/>
          </a:prstGeom>
        </p:spPr>
        <p:txBody>
          <a:bodyPr vert="horz" lIns="0" tIns="0" rIns="0" bIns="0" rtlCol="0" anchor="ctr" anchorCtr="0"/>
          <a:lstStyle>
            <a:lvl1pPr algn="l">
              <a:defRPr sz="1333">
                <a:solidFill>
                  <a:schemeClr val="bg1"/>
                </a:solidFill>
              </a:defRPr>
            </a:lvl1pPr>
          </a:lstStyle>
          <a:p>
            <a:fld id="{A45C8B43-FCF1-46E4-9B94-6B8D33706DBC}" type="slidenum">
              <a:rPr lang="en-US" smtClean="0"/>
              <a:t>‹#›</a:t>
            </a:fld>
            <a:endParaRPr lang="en-US"/>
          </a:p>
        </p:txBody>
      </p:sp>
      <p:grpSp>
        <p:nvGrpSpPr>
          <p:cNvPr id="11" name="Group 10">
            <a:extLst>
              <a:ext uri="{FF2B5EF4-FFF2-40B4-BE49-F238E27FC236}">
                <a16:creationId xmlns:a16="http://schemas.microsoft.com/office/drawing/2014/main" id="{6EE32778-36D6-40DA-A621-56D1D3A858C1}"/>
              </a:ext>
            </a:extLst>
          </p:cNvPr>
          <p:cNvGrpSpPr>
            <a:grpSpLocks noChangeAspect="1"/>
          </p:cNvGrpSpPr>
          <p:nvPr/>
        </p:nvGrpSpPr>
        <p:grpSpPr>
          <a:xfrm>
            <a:off x="9809632" y="360681"/>
            <a:ext cx="1914144" cy="794332"/>
            <a:chOff x="6559889" y="2244725"/>
            <a:chExt cx="1568451" cy="650875"/>
          </a:xfrm>
        </p:grpSpPr>
        <p:sp>
          <p:nvSpPr>
            <p:cNvPr id="13" name="Freeform 5">
              <a:extLst>
                <a:ext uri="{FF2B5EF4-FFF2-40B4-BE49-F238E27FC236}">
                  <a16:creationId xmlns:a16="http://schemas.microsoft.com/office/drawing/2014/main" id="{F1C869A9-E7C8-4C79-9873-92AA17DF8756}"/>
                </a:ext>
              </a:extLst>
            </p:cNvPr>
            <p:cNvSpPr>
              <a:spLocks noEditPoints="1"/>
            </p:cNvSpPr>
            <p:nvPr/>
          </p:nvSpPr>
          <p:spPr bwMode="auto">
            <a:xfrm>
              <a:off x="6559889" y="2292350"/>
              <a:ext cx="1568450" cy="282575"/>
            </a:xfrm>
            <a:custGeom>
              <a:avLst/>
              <a:gdLst>
                <a:gd name="T0" fmla="*/ 423 w 470"/>
                <a:gd name="T1" fmla="*/ 43 h 84"/>
                <a:gd name="T2" fmla="*/ 401 w 470"/>
                <a:gd name="T3" fmla="*/ 32 h 84"/>
                <a:gd name="T4" fmla="*/ 395 w 470"/>
                <a:gd name="T5" fmla="*/ 82 h 84"/>
                <a:gd name="T6" fmla="*/ 409 w 470"/>
                <a:gd name="T7" fmla="*/ 22 h 84"/>
                <a:gd name="T8" fmla="*/ 375 w 470"/>
                <a:gd name="T9" fmla="*/ 72 h 84"/>
                <a:gd name="T10" fmla="*/ 330 w 470"/>
                <a:gd name="T11" fmla="*/ 77 h 84"/>
                <a:gd name="T12" fmla="*/ 347 w 470"/>
                <a:gd name="T13" fmla="*/ 44 h 84"/>
                <a:gd name="T14" fmla="*/ 363 w 470"/>
                <a:gd name="T15" fmla="*/ 40 h 84"/>
                <a:gd name="T16" fmla="*/ 339 w 470"/>
                <a:gd name="T17" fmla="*/ 33 h 84"/>
                <a:gd name="T18" fmla="*/ 349 w 470"/>
                <a:gd name="T19" fmla="*/ 24 h 84"/>
                <a:gd name="T20" fmla="*/ 363 w 470"/>
                <a:gd name="T21" fmla="*/ 58 h 84"/>
                <a:gd name="T22" fmla="*/ 348 w 470"/>
                <a:gd name="T23" fmla="*/ 54 h 84"/>
                <a:gd name="T24" fmla="*/ 335 w 470"/>
                <a:gd name="T25" fmla="*/ 62 h 84"/>
                <a:gd name="T26" fmla="*/ 363 w 470"/>
                <a:gd name="T27" fmla="*/ 72 h 84"/>
                <a:gd name="T28" fmla="*/ 284 w 470"/>
                <a:gd name="T29" fmla="*/ 24 h 84"/>
                <a:gd name="T30" fmla="*/ 242 w 470"/>
                <a:gd name="T31" fmla="*/ 26 h 84"/>
                <a:gd name="T32" fmla="*/ 248 w 470"/>
                <a:gd name="T33" fmla="*/ 43 h 84"/>
                <a:gd name="T34" fmla="*/ 266 w 470"/>
                <a:gd name="T35" fmla="*/ 32 h 84"/>
                <a:gd name="T36" fmla="*/ 283 w 470"/>
                <a:gd name="T37" fmla="*/ 82 h 84"/>
                <a:gd name="T38" fmla="*/ 288 w 470"/>
                <a:gd name="T39" fmla="*/ 32 h 84"/>
                <a:gd name="T40" fmla="*/ 306 w 470"/>
                <a:gd name="T41" fmla="*/ 43 h 84"/>
                <a:gd name="T42" fmla="*/ 312 w 470"/>
                <a:gd name="T43" fmla="*/ 26 h 84"/>
                <a:gd name="T44" fmla="*/ 209 w 470"/>
                <a:gd name="T45" fmla="*/ 60 h 84"/>
                <a:gd name="T46" fmla="*/ 209 w 470"/>
                <a:gd name="T47" fmla="*/ 24 h 84"/>
                <a:gd name="T48" fmla="*/ 198 w 470"/>
                <a:gd name="T49" fmla="*/ 71 h 84"/>
                <a:gd name="T50" fmla="*/ 228 w 470"/>
                <a:gd name="T51" fmla="*/ 82 h 84"/>
                <a:gd name="T52" fmla="*/ 175 w 470"/>
                <a:gd name="T53" fmla="*/ 24 h 84"/>
                <a:gd name="T54" fmla="*/ 169 w 470"/>
                <a:gd name="T55" fmla="*/ 73 h 84"/>
                <a:gd name="T56" fmla="*/ 148 w 470"/>
                <a:gd name="T57" fmla="*/ 67 h 84"/>
                <a:gd name="T58" fmla="*/ 136 w 470"/>
                <a:gd name="T59" fmla="*/ 65 h 84"/>
                <a:gd name="T60" fmla="*/ 187 w 470"/>
                <a:gd name="T61" fmla="*/ 65 h 84"/>
                <a:gd name="T62" fmla="*/ 129 w 470"/>
                <a:gd name="T63" fmla="*/ 56 h 84"/>
                <a:gd name="T64" fmla="*/ 102 w 470"/>
                <a:gd name="T65" fmla="*/ 84 h 84"/>
                <a:gd name="T66" fmla="*/ 75 w 470"/>
                <a:gd name="T67" fmla="*/ 56 h 84"/>
                <a:gd name="T68" fmla="*/ 90 w 470"/>
                <a:gd name="T69" fmla="*/ 23 h 84"/>
                <a:gd name="T70" fmla="*/ 128 w 470"/>
                <a:gd name="T71" fmla="*/ 36 h 84"/>
                <a:gd name="T72" fmla="*/ 115 w 470"/>
                <a:gd name="T73" fmla="*/ 35 h 84"/>
                <a:gd name="T74" fmla="*/ 90 w 470"/>
                <a:gd name="T75" fmla="*/ 35 h 84"/>
                <a:gd name="T76" fmla="*/ 88 w 470"/>
                <a:gd name="T77" fmla="*/ 65 h 84"/>
                <a:gd name="T78" fmla="*/ 110 w 470"/>
                <a:gd name="T79" fmla="*/ 73 h 84"/>
                <a:gd name="T80" fmla="*/ 117 w 470"/>
                <a:gd name="T81" fmla="*/ 50 h 84"/>
                <a:gd name="T82" fmla="*/ 45 w 470"/>
                <a:gd name="T83" fmla="*/ 28 h 84"/>
                <a:gd name="T84" fmla="*/ 50 w 470"/>
                <a:gd name="T85" fmla="*/ 82 h 84"/>
                <a:gd name="T86" fmla="*/ 56 w 470"/>
                <a:gd name="T87" fmla="*/ 34 h 84"/>
                <a:gd name="T88" fmla="*/ 71 w 470"/>
                <a:gd name="T89" fmla="*/ 33 h 84"/>
                <a:gd name="T90" fmla="*/ 17 w 470"/>
                <a:gd name="T91" fmla="*/ 72 h 84"/>
                <a:gd name="T92" fmla="*/ 12 w 470"/>
                <a:gd name="T93" fmla="*/ 33 h 84"/>
                <a:gd name="T94" fmla="*/ 12 w 470"/>
                <a:gd name="T95" fmla="*/ 8 h 84"/>
                <a:gd name="T96" fmla="*/ 4 w 470"/>
                <a:gd name="T97" fmla="*/ 77 h 84"/>
                <a:gd name="T98" fmla="*/ 32 w 470"/>
                <a:gd name="T99" fmla="*/ 72 h 84"/>
                <a:gd name="T100" fmla="*/ 465 w 470"/>
                <a:gd name="T101" fmla="*/ 38 h 84"/>
                <a:gd name="T102" fmla="*/ 461 w 470"/>
                <a:gd name="T103" fmla="*/ 43 h 84"/>
                <a:gd name="T104" fmla="*/ 444 w 470"/>
                <a:gd name="T105" fmla="*/ 9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70" h="84">
                  <a:moveTo>
                    <a:pt x="434" y="41"/>
                  </a:moveTo>
                  <a:cubicBezTo>
                    <a:pt x="434" y="82"/>
                    <a:pt x="434" y="82"/>
                    <a:pt x="434" y="82"/>
                  </a:cubicBezTo>
                  <a:cubicBezTo>
                    <a:pt x="423" y="82"/>
                    <a:pt x="423" y="82"/>
                    <a:pt x="423" y="82"/>
                  </a:cubicBezTo>
                  <a:cubicBezTo>
                    <a:pt x="423" y="43"/>
                    <a:pt x="423" y="43"/>
                    <a:pt x="423" y="43"/>
                  </a:cubicBezTo>
                  <a:cubicBezTo>
                    <a:pt x="423" y="41"/>
                    <a:pt x="423" y="40"/>
                    <a:pt x="422" y="38"/>
                  </a:cubicBezTo>
                  <a:cubicBezTo>
                    <a:pt x="422" y="37"/>
                    <a:pt x="421" y="36"/>
                    <a:pt x="421" y="35"/>
                  </a:cubicBezTo>
                  <a:cubicBezTo>
                    <a:pt x="419" y="34"/>
                    <a:pt x="418" y="33"/>
                    <a:pt x="416" y="32"/>
                  </a:cubicBezTo>
                  <a:cubicBezTo>
                    <a:pt x="411" y="31"/>
                    <a:pt x="406" y="31"/>
                    <a:pt x="401" y="32"/>
                  </a:cubicBezTo>
                  <a:cubicBezTo>
                    <a:pt x="399" y="33"/>
                    <a:pt x="398" y="34"/>
                    <a:pt x="397" y="35"/>
                  </a:cubicBezTo>
                  <a:cubicBezTo>
                    <a:pt x="396" y="36"/>
                    <a:pt x="395" y="37"/>
                    <a:pt x="395" y="38"/>
                  </a:cubicBezTo>
                  <a:cubicBezTo>
                    <a:pt x="395" y="40"/>
                    <a:pt x="395" y="41"/>
                    <a:pt x="395" y="43"/>
                  </a:cubicBezTo>
                  <a:cubicBezTo>
                    <a:pt x="395" y="82"/>
                    <a:pt x="395" y="82"/>
                    <a:pt x="395" y="82"/>
                  </a:cubicBezTo>
                  <a:cubicBezTo>
                    <a:pt x="383" y="82"/>
                    <a:pt x="383" y="82"/>
                    <a:pt x="383" y="82"/>
                  </a:cubicBezTo>
                  <a:cubicBezTo>
                    <a:pt x="383" y="41"/>
                    <a:pt x="383" y="41"/>
                    <a:pt x="383" y="41"/>
                  </a:cubicBezTo>
                  <a:cubicBezTo>
                    <a:pt x="383" y="34"/>
                    <a:pt x="385" y="29"/>
                    <a:pt x="389" y="26"/>
                  </a:cubicBezTo>
                  <a:cubicBezTo>
                    <a:pt x="393" y="23"/>
                    <a:pt x="400" y="22"/>
                    <a:pt x="409" y="22"/>
                  </a:cubicBezTo>
                  <a:cubicBezTo>
                    <a:pt x="417" y="22"/>
                    <a:pt x="424" y="23"/>
                    <a:pt x="428" y="26"/>
                  </a:cubicBezTo>
                  <a:cubicBezTo>
                    <a:pt x="432" y="29"/>
                    <a:pt x="434" y="34"/>
                    <a:pt x="434" y="41"/>
                  </a:cubicBezTo>
                  <a:close/>
                  <a:moveTo>
                    <a:pt x="375" y="42"/>
                  </a:moveTo>
                  <a:cubicBezTo>
                    <a:pt x="375" y="72"/>
                    <a:pt x="375" y="72"/>
                    <a:pt x="375" y="72"/>
                  </a:cubicBezTo>
                  <a:cubicBezTo>
                    <a:pt x="375" y="76"/>
                    <a:pt x="374" y="78"/>
                    <a:pt x="372" y="80"/>
                  </a:cubicBezTo>
                  <a:cubicBezTo>
                    <a:pt x="371" y="81"/>
                    <a:pt x="368" y="82"/>
                    <a:pt x="363" y="82"/>
                  </a:cubicBezTo>
                  <a:cubicBezTo>
                    <a:pt x="346" y="82"/>
                    <a:pt x="346" y="82"/>
                    <a:pt x="346" y="82"/>
                  </a:cubicBezTo>
                  <a:cubicBezTo>
                    <a:pt x="339" y="82"/>
                    <a:pt x="333" y="80"/>
                    <a:pt x="330" y="77"/>
                  </a:cubicBezTo>
                  <a:cubicBezTo>
                    <a:pt x="326" y="75"/>
                    <a:pt x="324" y="70"/>
                    <a:pt x="324" y="64"/>
                  </a:cubicBezTo>
                  <a:cubicBezTo>
                    <a:pt x="324" y="62"/>
                    <a:pt x="324" y="62"/>
                    <a:pt x="324" y="62"/>
                  </a:cubicBezTo>
                  <a:cubicBezTo>
                    <a:pt x="324" y="56"/>
                    <a:pt x="326" y="51"/>
                    <a:pt x="330" y="49"/>
                  </a:cubicBezTo>
                  <a:cubicBezTo>
                    <a:pt x="334" y="46"/>
                    <a:pt x="339" y="44"/>
                    <a:pt x="347" y="44"/>
                  </a:cubicBezTo>
                  <a:cubicBezTo>
                    <a:pt x="351" y="44"/>
                    <a:pt x="354" y="45"/>
                    <a:pt x="358" y="46"/>
                  </a:cubicBezTo>
                  <a:cubicBezTo>
                    <a:pt x="360" y="46"/>
                    <a:pt x="362" y="47"/>
                    <a:pt x="363" y="48"/>
                  </a:cubicBezTo>
                  <a:cubicBezTo>
                    <a:pt x="363" y="44"/>
                    <a:pt x="363" y="44"/>
                    <a:pt x="363" y="44"/>
                  </a:cubicBezTo>
                  <a:cubicBezTo>
                    <a:pt x="363" y="43"/>
                    <a:pt x="363" y="41"/>
                    <a:pt x="363" y="40"/>
                  </a:cubicBezTo>
                  <a:cubicBezTo>
                    <a:pt x="363" y="38"/>
                    <a:pt x="362" y="37"/>
                    <a:pt x="361" y="36"/>
                  </a:cubicBezTo>
                  <a:cubicBezTo>
                    <a:pt x="360" y="35"/>
                    <a:pt x="358" y="34"/>
                    <a:pt x="357" y="34"/>
                  </a:cubicBezTo>
                  <a:cubicBezTo>
                    <a:pt x="354" y="33"/>
                    <a:pt x="351" y="33"/>
                    <a:pt x="349" y="33"/>
                  </a:cubicBezTo>
                  <a:cubicBezTo>
                    <a:pt x="339" y="33"/>
                    <a:pt x="339" y="33"/>
                    <a:pt x="339" y="33"/>
                  </a:cubicBezTo>
                  <a:cubicBezTo>
                    <a:pt x="335" y="33"/>
                    <a:pt x="332" y="33"/>
                    <a:pt x="330" y="33"/>
                  </a:cubicBezTo>
                  <a:cubicBezTo>
                    <a:pt x="332" y="24"/>
                    <a:pt x="332" y="24"/>
                    <a:pt x="332" y="24"/>
                  </a:cubicBezTo>
                  <a:cubicBezTo>
                    <a:pt x="334" y="24"/>
                    <a:pt x="336" y="24"/>
                    <a:pt x="340" y="24"/>
                  </a:cubicBezTo>
                  <a:cubicBezTo>
                    <a:pt x="343" y="24"/>
                    <a:pt x="346" y="24"/>
                    <a:pt x="349" y="24"/>
                  </a:cubicBezTo>
                  <a:cubicBezTo>
                    <a:pt x="358" y="24"/>
                    <a:pt x="364" y="25"/>
                    <a:pt x="369" y="28"/>
                  </a:cubicBezTo>
                  <a:cubicBezTo>
                    <a:pt x="373" y="31"/>
                    <a:pt x="375" y="36"/>
                    <a:pt x="375" y="42"/>
                  </a:cubicBezTo>
                  <a:close/>
                  <a:moveTo>
                    <a:pt x="363" y="62"/>
                  </a:moveTo>
                  <a:cubicBezTo>
                    <a:pt x="363" y="61"/>
                    <a:pt x="363" y="59"/>
                    <a:pt x="363" y="58"/>
                  </a:cubicBezTo>
                  <a:cubicBezTo>
                    <a:pt x="363" y="57"/>
                    <a:pt x="362" y="56"/>
                    <a:pt x="361" y="56"/>
                  </a:cubicBezTo>
                  <a:cubicBezTo>
                    <a:pt x="360" y="55"/>
                    <a:pt x="359" y="54"/>
                    <a:pt x="357" y="54"/>
                  </a:cubicBezTo>
                  <a:cubicBezTo>
                    <a:pt x="355" y="54"/>
                    <a:pt x="353" y="54"/>
                    <a:pt x="350" y="54"/>
                  </a:cubicBezTo>
                  <a:cubicBezTo>
                    <a:pt x="348" y="54"/>
                    <a:pt x="348" y="54"/>
                    <a:pt x="348" y="54"/>
                  </a:cubicBezTo>
                  <a:cubicBezTo>
                    <a:pt x="346" y="54"/>
                    <a:pt x="344" y="54"/>
                    <a:pt x="342" y="54"/>
                  </a:cubicBezTo>
                  <a:cubicBezTo>
                    <a:pt x="340" y="54"/>
                    <a:pt x="339" y="55"/>
                    <a:pt x="338" y="56"/>
                  </a:cubicBezTo>
                  <a:cubicBezTo>
                    <a:pt x="337" y="56"/>
                    <a:pt x="336" y="57"/>
                    <a:pt x="336" y="58"/>
                  </a:cubicBezTo>
                  <a:cubicBezTo>
                    <a:pt x="335" y="59"/>
                    <a:pt x="335" y="61"/>
                    <a:pt x="335" y="62"/>
                  </a:cubicBezTo>
                  <a:cubicBezTo>
                    <a:pt x="335" y="64"/>
                    <a:pt x="335" y="64"/>
                    <a:pt x="335" y="64"/>
                  </a:cubicBezTo>
                  <a:cubicBezTo>
                    <a:pt x="335" y="67"/>
                    <a:pt x="336" y="69"/>
                    <a:pt x="338" y="70"/>
                  </a:cubicBezTo>
                  <a:cubicBezTo>
                    <a:pt x="339" y="72"/>
                    <a:pt x="342" y="72"/>
                    <a:pt x="346" y="72"/>
                  </a:cubicBezTo>
                  <a:cubicBezTo>
                    <a:pt x="363" y="72"/>
                    <a:pt x="363" y="72"/>
                    <a:pt x="363" y="72"/>
                  </a:cubicBezTo>
                  <a:lnTo>
                    <a:pt x="363" y="62"/>
                  </a:lnTo>
                  <a:close/>
                  <a:moveTo>
                    <a:pt x="312" y="26"/>
                  </a:moveTo>
                  <a:cubicBezTo>
                    <a:pt x="308" y="23"/>
                    <a:pt x="302" y="22"/>
                    <a:pt x="295" y="22"/>
                  </a:cubicBezTo>
                  <a:cubicBezTo>
                    <a:pt x="291" y="22"/>
                    <a:pt x="287" y="22"/>
                    <a:pt x="284" y="24"/>
                  </a:cubicBezTo>
                  <a:cubicBezTo>
                    <a:pt x="281" y="25"/>
                    <a:pt x="279" y="26"/>
                    <a:pt x="277" y="28"/>
                  </a:cubicBezTo>
                  <a:cubicBezTo>
                    <a:pt x="275" y="26"/>
                    <a:pt x="273" y="25"/>
                    <a:pt x="270" y="24"/>
                  </a:cubicBezTo>
                  <a:cubicBezTo>
                    <a:pt x="267" y="22"/>
                    <a:pt x="263" y="22"/>
                    <a:pt x="260" y="22"/>
                  </a:cubicBezTo>
                  <a:cubicBezTo>
                    <a:pt x="252" y="22"/>
                    <a:pt x="246" y="23"/>
                    <a:pt x="242" y="26"/>
                  </a:cubicBezTo>
                  <a:cubicBezTo>
                    <a:pt x="238" y="29"/>
                    <a:pt x="236" y="34"/>
                    <a:pt x="236" y="41"/>
                  </a:cubicBezTo>
                  <a:cubicBezTo>
                    <a:pt x="236" y="82"/>
                    <a:pt x="236" y="82"/>
                    <a:pt x="236" y="82"/>
                  </a:cubicBezTo>
                  <a:cubicBezTo>
                    <a:pt x="248" y="82"/>
                    <a:pt x="248" y="82"/>
                    <a:pt x="248" y="82"/>
                  </a:cubicBezTo>
                  <a:cubicBezTo>
                    <a:pt x="248" y="43"/>
                    <a:pt x="248" y="43"/>
                    <a:pt x="248" y="43"/>
                  </a:cubicBezTo>
                  <a:cubicBezTo>
                    <a:pt x="248" y="42"/>
                    <a:pt x="248" y="40"/>
                    <a:pt x="248" y="38"/>
                  </a:cubicBezTo>
                  <a:cubicBezTo>
                    <a:pt x="248" y="37"/>
                    <a:pt x="249" y="36"/>
                    <a:pt x="250" y="35"/>
                  </a:cubicBezTo>
                  <a:cubicBezTo>
                    <a:pt x="251" y="34"/>
                    <a:pt x="252" y="33"/>
                    <a:pt x="253" y="32"/>
                  </a:cubicBezTo>
                  <a:cubicBezTo>
                    <a:pt x="257" y="32"/>
                    <a:pt x="262" y="32"/>
                    <a:pt x="266" y="32"/>
                  </a:cubicBezTo>
                  <a:cubicBezTo>
                    <a:pt x="269" y="33"/>
                    <a:pt x="271" y="35"/>
                    <a:pt x="271" y="38"/>
                  </a:cubicBezTo>
                  <a:cubicBezTo>
                    <a:pt x="271" y="40"/>
                    <a:pt x="271" y="42"/>
                    <a:pt x="271" y="43"/>
                  </a:cubicBezTo>
                  <a:cubicBezTo>
                    <a:pt x="271" y="82"/>
                    <a:pt x="271" y="82"/>
                    <a:pt x="271" y="82"/>
                  </a:cubicBezTo>
                  <a:cubicBezTo>
                    <a:pt x="283" y="82"/>
                    <a:pt x="283" y="82"/>
                    <a:pt x="283" y="82"/>
                  </a:cubicBezTo>
                  <a:cubicBezTo>
                    <a:pt x="283" y="42"/>
                    <a:pt x="283" y="42"/>
                    <a:pt x="283" y="42"/>
                  </a:cubicBezTo>
                  <a:cubicBezTo>
                    <a:pt x="283" y="40"/>
                    <a:pt x="283" y="39"/>
                    <a:pt x="283" y="37"/>
                  </a:cubicBezTo>
                  <a:cubicBezTo>
                    <a:pt x="284" y="36"/>
                    <a:pt x="284" y="35"/>
                    <a:pt x="285" y="34"/>
                  </a:cubicBezTo>
                  <a:cubicBezTo>
                    <a:pt x="286" y="33"/>
                    <a:pt x="287" y="33"/>
                    <a:pt x="288" y="32"/>
                  </a:cubicBezTo>
                  <a:cubicBezTo>
                    <a:pt x="290" y="32"/>
                    <a:pt x="292" y="32"/>
                    <a:pt x="294" y="32"/>
                  </a:cubicBezTo>
                  <a:cubicBezTo>
                    <a:pt x="297" y="32"/>
                    <a:pt x="299" y="32"/>
                    <a:pt x="301" y="32"/>
                  </a:cubicBezTo>
                  <a:cubicBezTo>
                    <a:pt x="304" y="33"/>
                    <a:pt x="306" y="35"/>
                    <a:pt x="306" y="38"/>
                  </a:cubicBezTo>
                  <a:cubicBezTo>
                    <a:pt x="306" y="40"/>
                    <a:pt x="306" y="42"/>
                    <a:pt x="306" y="43"/>
                  </a:cubicBezTo>
                  <a:cubicBezTo>
                    <a:pt x="306" y="82"/>
                    <a:pt x="306" y="82"/>
                    <a:pt x="306" y="82"/>
                  </a:cubicBezTo>
                  <a:cubicBezTo>
                    <a:pt x="318" y="82"/>
                    <a:pt x="318" y="82"/>
                    <a:pt x="318" y="82"/>
                  </a:cubicBezTo>
                  <a:cubicBezTo>
                    <a:pt x="318" y="41"/>
                    <a:pt x="318" y="41"/>
                    <a:pt x="318" y="41"/>
                  </a:cubicBezTo>
                  <a:cubicBezTo>
                    <a:pt x="318" y="34"/>
                    <a:pt x="316" y="29"/>
                    <a:pt x="312" y="26"/>
                  </a:cubicBezTo>
                  <a:close/>
                  <a:moveTo>
                    <a:pt x="214" y="72"/>
                  </a:moveTo>
                  <a:cubicBezTo>
                    <a:pt x="213" y="72"/>
                    <a:pt x="212" y="71"/>
                    <a:pt x="211" y="70"/>
                  </a:cubicBezTo>
                  <a:cubicBezTo>
                    <a:pt x="210" y="69"/>
                    <a:pt x="210" y="68"/>
                    <a:pt x="209" y="66"/>
                  </a:cubicBezTo>
                  <a:cubicBezTo>
                    <a:pt x="209" y="64"/>
                    <a:pt x="209" y="62"/>
                    <a:pt x="209" y="60"/>
                  </a:cubicBezTo>
                  <a:cubicBezTo>
                    <a:pt x="209" y="33"/>
                    <a:pt x="209" y="33"/>
                    <a:pt x="209" y="33"/>
                  </a:cubicBezTo>
                  <a:cubicBezTo>
                    <a:pt x="228" y="33"/>
                    <a:pt x="228" y="33"/>
                    <a:pt x="228" y="33"/>
                  </a:cubicBezTo>
                  <a:cubicBezTo>
                    <a:pt x="230" y="24"/>
                    <a:pt x="230" y="24"/>
                    <a:pt x="230" y="24"/>
                  </a:cubicBezTo>
                  <a:cubicBezTo>
                    <a:pt x="209" y="24"/>
                    <a:pt x="209" y="24"/>
                    <a:pt x="209" y="24"/>
                  </a:cubicBezTo>
                  <a:cubicBezTo>
                    <a:pt x="209" y="8"/>
                    <a:pt x="209" y="8"/>
                    <a:pt x="209" y="8"/>
                  </a:cubicBezTo>
                  <a:cubicBezTo>
                    <a:pt x="197" y="10"/>
                    <a:pt x="197" y="10"/>
                    <a:pt x="197" y="10"/>
                  </a:cubicBezTo>
                  <a:cubicBezTo>
                    <a:pt x="197" y="61"/>
                    <a:pt x="197" y="61"/>
                    <a:pt x="197" y="61"/>
                  </a:cubicBezTo>
                  <a:cubicBezTo>
                    <a:pt x="197" y="64"/>
                    <a:pt x="198" y="68"/>
                    <a:pt x="198" y="71"/>
                  </a:cubicBezTo>
                  <a:cubicBezTo>
                    <a:pt x="199" y="73"/>
                    <a:pt x="200" y="76"/>
                    <a:pt x="202" y="77"/>
                  </a:cubicBezTo>
                  <a:cubicBezTo>
                    <a:pt x="204" y="79"/>
                    <a:pt x="206" y="80"/>
                    <a:pt x="209" y="81"/>
                  </a:cubicBezTo>
                  <a:cubicBezTo>
                    <a:pt x="212" y="81"/>
                    <a:pt x="216" y="82"/>
                    <a:pt x="220" y="82"/>
                  </a:cubicBezTo>
                  <a:cubicBezTo>
                    <a:pt x="228" y="82"/>
                    <a:pt x="228" y="82"/>
                    <a:pt x="228" y="82"/>
                  </a:cubicBezTo>
                  <a:cubicBezTo>
                    <a:pt x="230" y="72"/>
                    <a:pt x="230" y="72"/>
                    <a:pt x="230" y="72"/>
                  </a:cubicBezTo>
                  <a:cubicBezTo>
                    <a:pt x="219" y="72"/>
                    <a:pt x="219" y="72"/>
                    <a:pt x="219" y="72"/>
                  </a:cubicBezTo>
                  <a:cubicBezTo>
                    <a:pt x="218" y="72"/>
                    <a:pt x="216" y="72"/>
                    <a:pt x="214" y="72"/>
                  </a:cubicBezTo>
                  <a:close/>
                  <a:moveTo>
                    <a:pt x="175" y="24"/>
                  </a:moveTo>
                  <a:cubicBezTo>
                    <a:pt x="175" y="62"/>
                    <a:pt x="175" y="62"/>
                    <a:pt x="175" y="62"/>
                  </a:cubicBezTo>
                  <a:cubicBezTo>
                    <a:pt x="175" y="64"/>
                    <a:pt x="175" y="66"/>
                    <a:pt x="175" y="67"/>
                  </a:cubicBezTo>
                  <a:cubicBezTo>
                    <a:pt x="175" y="69"/>
                    <a:pt x="174" y="70"/>
                    <a:pt x="173" y="71"/>
                  </a:cubicBezTo>
                  <a:cubicBezTo>
                    <a:pt x="172" y="72"/>
                    <a:pt x="171" y="73"/>
                    <a:pt x="169" y="73"/>
                  </a:cubicBezTo>
                  <a:cubicBezTo>
                    <a:pt x="167" y="74"/>
                    <a:pt x="164" y="74"/>
                    <a:pt x="162" y="74"/>
                  </a:cubicBezTo>
                  <a:cubicBezTo>
                    <a:pt x="159" y="74"/>
                    <a:pt x="157" y="74"/>
                    <a:pt x="154" y="73"/>
                  </a:cubicBezTo>
                  <a:cubicBezTo>
                    <a:pt x="153" y="73"/>
                    <a:pt x="151" y="72"/>
                    <a:pt x="150" y="71"/>
                  </a:cubicBezTo>
                  <a:cubicBezTo>
                    <a:pt x="149" y="70"/>
                    <a:pt x="149" y="69"/>
                    <a:pt x="148" y="67"/>
                  </a:cubicBezTo>
                  <a:cubicBezTo>
                    <a:pt x="148" y="66"/>
                    <a:pt x="148" y="64"/>
                    <a:pt x="148" y="62"/>
                  </a:cubicBezTo>
                  <a:cubicBezTo>
                    <a:pt x="148" y="24"/>
                    <a:pt x="148" y="24"/>
                    <a:pt x="148" y="24"/>
                  </a:cubicBezTo>
                  <a:cubicBezTo>
                    <a:pt x="136" y="24"/>
                    <a:pt x="136" y="24"/>
                    <a:pt x="136" y="24"/>
                  </a:cubicBezTo>
                  <a:cubicBezTo>
                    <a:pt x="136" y="65"/>
                    <a:pt x="136" y="65"/>
                    <a:pt x="136" y="65"/>
                  </a:cubicBezTo>
                  <a:cubicBezTo>
                    <a:pt x="136" y="72"/>
                    <a:pt x="139" y="76"/>
                    <a:pt x="143" y="79"/>
                  </a:cubicBezTo>
                  <a:cubicBezTo>
                    <a:pt x="147" y="82"/>
                    <a:pt x="153" y="84"/>
                    <a:pt x="162" y="84"/>
                  </a:cubicBezTo>
                  <a:cubicBezTo>
                    <a:pt x="170" y="84"/>
                    <a:pt x="177" y="82"/>
                    <a:pt x="181" y="79"/>
                  </a:cubicBezTo>
                  <a:cubicBezTo>
                    <a:pt x="185" y="76"/>
                    <a:pt x="187" y="72"/>
                    <a:pt x="187" y="65"/>
                  </a:cubicBezTo>
                  <a:cubicBezTo>
                    <a:pt x="187" y="24"/>
                    <a:pt x="187" y="24"/>
                    <a:pt x="187" y="24"/>
                  </a:cubicBezTo>
                  <a:lnTo>
                    <a:pt x="175" y="24"/>
                  </a:lnTo>
                  <a:close/>
                  <a:moveTo>
                    <a:pt x="129" y="50"/>
                  </a:moveTo>
                  <a:cubicBezTo>
                    <a:pt x="129" y="56"/>
                    <a:pt x="129" y="56"/>
                    <a:pt x="129" y="56"/>
                  </a:cubicBezTo>
                  <a:cubicBezTo>
                    <a:pt x="130" y="60"/>
                    <a:pt x="129" y="65"/>
                    <a:pt x="128" y="69"/>
                  </a:cubicBezTo>
                  <a:cubicBezTo>
                    <a:pt x="127" y="72"/>
                    <a:pt x="125" y="75"/>
                    <a:pt x="123" y="78"/>
                  </a:cubicBezTo>
                  <a:cubicBezTo>
                    <a:pt x="121" y="80"/>
                    <a:pt x="118" y="82"/>
                    <a:pt x="115" y="82"/>
                  </a:cubicBezTo>
                  <a:cubicBezTo>
                    <a:pt x="111" y="83"/>
                    <a:pt x="107" y="84"/>
                    <a:pt x="102" y="84"/>
                  </a:cubicBezTo>
                  <a:cubicBezTo>
                    <a:pt x="98" y="84"/>
                    <a:pt x="94" y="83"/>
                    <a:pt x="90" y="82"/>
                  </a:cubicBezTo>
                  <a:cubicBezTo>
                    <a:pt x="87" y="82"/>
                    <a:pt x="84" y="80"/>
                    <a:pt x="82" y="78"/>
                  </a:cubicBezTo>
                  <a:cubicBezTo>
                    <a:pt x="79" y="75"/>
                    <a:pt x="78" y="72"/>
                    <a:pt x="77" y="69"/>
                  </a:cubicBezTo>
                  <a:cubicBezTo>
                    <a:pt x="76" y="65"/>
                    <a:pt x="75" y="60"/>
                    <a:pt x="75" y="56"/>
                  </a:cubicBezTo>
                  <a:cubicBezTo>
                    <a:pt x="75" y="50"/>
                    <a:pt x="75" y="50"/>
                    <a:pt x="75" y="50"/>
                  </a:cubicBezTo>
                  <a:cubicBezTo>
                    <a:pt x="75" y="45"/>
                    <a:pt x="76" y="41"/>
                    <a:pt x="77" y="36"/>
                  </a:cubicBezTo>
                  <a:cubicBezTo>
                    <a:pt x="78" y="33"/>
                    <a:pt x="79" y="30"/>
                    <a:pt x="82" y="28"/>
                  </a:cubicBezTo>
                  <a:cubicBezTo>
                    <a:pt x="84" y="25"/>
                    <a:pt x="87" y="24"/>
                    <a:pt x="90" y="23"/>
                  </a:cubicBezTo>
                  <a:cubicBezTo>
                    <a:pt x="94" y="22"/>
                    <a:pt x="98" y="22"/>
                    <a:pt x="102" y="22"/>
                  </a:cubicBezTo>
                  <a:cubicBezTo>
                    <a:pt x="107" y="22"/>
                    <a:pt x="111" y="22"/>
                    <a:pt x="115" y="23"/>
                  </a:cubicBezTo>
                  <a:cubicBezTo>
                    <a:pt x="118" y="24"/>
                    <a:pt x="121" y="25"/>
                    <a:pt x="123" y="28"/>
                  </a:cubicBezTo>
                  <a:cubicBezTo>
                    <a:pt x="125" y="30"/>
                    <a:pt x="127" y="33"/>
                    <a:pt x="128" y="36"/>
                  </a:cubicBezTo>
                  <a:cubicBezTo>
                    <a:pt x="129" y="41"/>
                    <a:pt x="130" y="45"/>
                    <a:pt x="129" y="50"/>
                  </a:cubicBezTo>
                  <a:close/>
                  <a:moveTo>
                    <a:pt x="117" y="50"/>
                  </a:moveTo>
                  <a:cubicBezTo>
                    <a:pt x="118" y="46"/>
                    <a:pt x="117" y="43"/>
                    <a:pt x="117" y="40"/>
                  </a:cubicBezTo>
                  <a:cubicBezTo>
                    <a:pt x="117" y="38"/>
                    <a:pt x="116" y="36"/>
                    <a:pt x="115" y="35"/>
                  </a:cubicBezTo>
                  <a:cubicBezTo>
                    <a:pt x="113" y="33"/>
                    <a:pt x="112" y="33"/>
                    <a:pt x="110" y="32"/>
                  </a:cubicBezTo>
                  <a:cubicBezTo>
                    <a:pt x="108" y="32"/>
                    <a:pt x="105" y="32"/>
                    <a:pt x="102" y="32"/>
                  </a:cubicBezTo>
                  <a:cubicBezTo>
                    <a:pt x="100" y="32"/>
                    <a:pt x="97" y="32"/>
                    <a:pt x="95" y="32"/>
                  </a:cubicBezTo>
                  <a:cubicBezTo>
                    <a:pt x="93" y="33"/>
                    <a:pt x="91" y="33"/>
                    <a:pt x="90" y="35"/>
                  </a:cubicBezTo>
                  <a:cubicBezTo>
                    <a:pt x="89" y="36"/>
                    <a:pt x="88" y="38"/>
                    <a:pt x="88" y="40"/>
                  </a:cubicBezTo>
                  <a:cubicBezTo>
                    <a:pt x="88" y="43"/>
                    <a:pt x="87" y="46"/>
                    <a:pt x="87" y="50"/>
                  </a:cubicBezTo>
                  <a:cubicBezTo>
                    <a:pt x="87" y="56"/>
                    <a:pt x="87" y="56"/>
                    <a:pt x="87" y="56"/>
                  </a:cubicBezTo>
                  <a:cubicBezTo>
                    <a:pt x="87" y="59"/>
                    <a:pt x="88" y="62"/>
                    <a:pt x="88" y="65"/>
                  </a:cubicBezTo>
                  <a:cubicBezTo>
                    <a:pt x="88" y="67"/>
                    <a:pt x="89" y="69"/>
                    <a:pt x="90" y="71"/>
                  </a:cubicBezTo>
                  <a:cubicBezTo>
                    <a:pt x="91" y="72"/>
                    <a:pt x="93" y="73"/>
                    <a:pt x="95" y="73"/>
                  </a:cubicBezTo>
                  <a:cubicBezTo>
                    <a:pt x="97" y="74"/>
                    <a:pt x="100" y="74"/>
                    <a:pt x="102" y="74"/>
                  </a:cubicBezTo>
                  <a:cubicBezTo>
                    <a:pt x="105" y="74"/>
                    <a:pt x="108" y="74"/>
                    <a:pt x="110" y="73"/>
                  </a:cubicBezTo>
                  <a:cubicBezTo>
                    <a:pt x="112" y="73"/>
                    <a:pt x="113" y="72"/>
                    <a:pt x="115" y="71"/>
                  </a:cubicBezTo>
                  <a:cubicBezTo>
                    <a:pt x="116" y="69"/>
                    <a:pt x="117" y="67"/>
                    <a:pt x="117" y="65"/>
                  </a:cubicBezTo>
                  <a:cubicBezTo>
                    <a:pt x="117" y="62"/>
                    <a:pt x="117" y="59"/>
                    <a:pt x="117" y="56"/>
                  </a:cubicBezTo>
                  <a:lnTo>
                    <a:pt x="117" y="50"/>
                  </a:lnTo>
                  <a:close/>
                  <a:moveTo>
                    <a:pt x="69" y="24"/>
                  </a:moveTo>
                  <a:cubicBezTo>
                    <a:pt x="61" y="24"/>
                    <a:pt x="61" y="24"/>
                    <a:pt x="61" y="24"/>
                  </a:cubicBezTo>
                  <a:cubicBezTo>
                    <a:pt x="58" y="23"/>
                    <a:pt x="55" y="24"/>
                    <a:pt x="52" y="24"/>
                  </a:cubicBezTo>
                  <a:cubicBezTo>
                    <a:pt x="49" y="25"/>
                    <a:pt x="47" y="26"/>
                    <a:pt x="45" y="28"/>
                  </a:cubicBezTo>
                  <a:cubicBezTo>
                    <a:pt x="43" y="29"/>
                    <a:pt x="41" y="31"/>
                    <a:pt x="40" y="33"/>
                  </a:cubicBezTo>
                  <a:cubicBezTo>
                    <a:pt x="39" y="36"/>
                    <a:pt x="39" y="39"/>
                    <a:pt x="39" y="42"/>
                  </a:cubicBezTo>
                  <a:cubicBezTo>
                    <a:pt x="39" y="82"/>
                    <a:pt x="39" y="82"/>
                    <a:pt x="39" y="82"/>
                  </a:cubicBezTo>
                  <a:cubicBezTo>
                    <a:pt x="50" y="82"/>
                    <a:pt x="50" y="82"/>
                    <a:pt x="50" y="82"/>
                  </a:cubicBezTo>
                  <a:cubicBezTo>
                    <a:pt x="50" y="45"/>
                    <a:pt x="50" y="45"/>
                    <a:pt x="50" y="45"/>
                  </a:cubicBezTo>
                  <a:cubicBezTo>
                    <a:pt x="50" y="43"/>
                    <a:pt x="51" y="41"/>
                    <a:pt x="51" y="40"/>
                  </a:cubicBezTo>
                  <a:cubicBezTo>
                    <a:pt x="51" y="38"/>
                    <a:pt x="51" y="37"/>
                    <a:pt x="52" y="36"/>
                  </a:cubicBezTo>
                  <a:cubicBezTo>
                    <a:pt x="53" y="35"/>
                    <a:pt x="54" y="34"/>
                    <a:pt x="56" y="34"/>
                  </a:cubicBezTo>
                  <a:cubicBezTo>
                    <a:pt x="58" y="33"/>
                    <a:pt x="60" y="33"/>
                    <a:pt x="62" y="33"/>
                  </a:cubicBezTo>
                  <a:cubicBezTo>
                    <a:pt x="65" y="33"/>
                    <a:pt x="65" y="33"/>
                    <a:pt x="65" y="33"/>
                  </a:cubicBezTo>
                  <a:cubicBezTo>
                    <a:pt x="66" y="33"/>
                    <a:pt x="67" y="33"/>
                    <a:pt x="68" y="33"/>
                  </a:cubicBezTo>
                  <a:cubicBezTo>
                    <a:pt x="71" y="33"/>
                    <a:pt x="71" y="33"/>
                    <a:pt x="71" y="33"/>
                  </a:cubicBezTo>
                  <a:cubicBezTo>
                    <a:pt x="72" y="33"/>
                    <a:pt x="72" y="33"/>
                    <a:pt x="72" y="33"/>
                  </a:cubicBezTo>
                  <a:cubicBezTo>
                    <a:pt x="74" y="24"/>
                    <a:pt x="74" y="24"/>
                    <a:pt x="74" y="24"/>
                  </a:cubicBezTo>
                  <a:cubicBezTo>
                    <a:pt x="72" y="24"/>
                    <a:pt x="71" y="24"/>
                    <a:pt x="69" y="24"/>
                  </a:cubicBezTo>
                  <a:close/>
                  <a:moveTo>
                    <a:pt x="17" y="72"/>
                  </a:moveTo>
                  <a:cubicBezTo>
                    <a:pt x="15" y="72"/>
                    <a:pt x="14" y="71"/>
                    <a:pt x="14" y="70"/>
                  </a:cubicBezTo>
                  <a:cubicBezTo>
                    <a:pt x="13" y="69"/>
                    <a:pt x="12" y="68"/>
                    <a:pt x="12" y="66"/>
                  </a:cubicBezTo>
                  <a:cubicBezTo>
                    <a:pt x="12" y="64"/>
                    <a:pt x="12" y="62"/>
                    <a:pt x="12" y="60"/>
                  </a:cubicBezTo>
                  <a:cubicBezTo>
                    <a:pt x="12" y="33"/>
                    <a:pt x="12" y="33"/>
                    <a:pt x="12" y="33"/>
                  </a:cubicBezTo>
                  <a:cubicBezTo>
                    <a:pt x="31" y="33"/>
                    <a:pt x="31" y="33"/>
                    <a:pt x="31" y="33"/>
                  </a:cubicBezTo>
                  <a:cubicBezTo>
                    <a:pt x="33" y="24"/>
                    <a:pt x="33" y="24"/>
                    <a:pt x="33" y="24"/>
                  </a:cubicBezTo>
                  <a:cubicBezTo>
                    <a:pt x="12" y="24"/>
                    <a:pt x="12" y="24"/>
                    <a:pt x="12" y="24"/>
                  </a:cubicBezTo>
                  <a:cubicBezTo>
                    <a:pt x="12" y="8"/>
                    <a:pt x="12" y="8"/>
                    <a:pt x="12" y="8"/>
                  </a:cubicBezTo>
                  <a:cubicBezTo>
                    <a:pt x="0" y="10"/>
                    <a:pt x="0" y="10"/>
                    <a:pt x="0" y="10"/>
                  </a:cubicBezTo>
                  <a:cubicBezTo>
                    <a:pt x="0" y="61"/>
                    <a:pt x="0" y="61"/>
                    <a:pt x="0" y="61"/>
                  </a:cubicBezTo>
                  <a:cubicBezTo>
                    <a:pt x="0" y="64"/>
                    <a:pt x="0" y="67"/>
                    <a:pt x="1" y="71"/>
                  </a:cubicBezTo>
                  <a:cubicBezTo>
                    <a:pt x="1" y="73"/>
                    <a:pt x="2" y="76"/>
                    <a:pt x="4" y="77"/>
                  </a:cubicBezTo>
                  <a:cubicBezTo>
                    <a:pt x="6" y="79"/>
                    <a:pt x="9" y="80"/>
                    <a:pt x="11" y="81"/>
                  </a:cubicBezTo>
                  <a:cubicBezTo>
                    <a:pt x="15" y="81"/>
                    <a:pt x="18" y="82"/>
                    <a:pt x="22" y="82"/>
                  </a:cubicBezTo>
                  <a:cubicBezTo>
                    <a:pt x="30" y="82"/>
                    <a:pt x="30" y="82"/>
                    <a:pt x="30" y="82"/>
                  </a:cubicBezTo>
                  <a:cubicBezTo>
                    <a:pt x="32" y="72"/>
                    <a:pt x="32" y="72"/>
                    <a:pt x="32" y="72"/>
                  </a:cubicBezTo>
                  <a:cubicBezTo>
                    <a:pt x="22" y="72"/>
                    <a:pt x="22" y="72"/>
                    <a:pt x="22" y="72"/>
                  </a:cubicBezTo>
                  <a:cubicBezTo>
                    <a:pt x="20" y="72"/>
                    <a:pt x="18" y="72"/>
                    <a:pt x="17" y="72"/>
                  </a:cubicBezTo>
                  <a:close/>
                  <a:moveTo>
                    <a:pt x="461" y="43"/>
                  </a:moveTo>
                  <a:cubicBezTo>
                    <a:pt x="465" y="38"/>
                    <a:pt x="465" y="38"/>
                    <a:pt x="465" y="38"/>
                  </a:cubicBezTo>
                  <a:cubicBezTo>
                    <a:pt x="468" y="35"/>
                    <a:pt x="470" y="31"/>
                    <a:pt x="470" y="27"/>
                  </a:cubicBezTo>
                  <a:cubicBezTo>
                    <a:pt x="470" y="0"/>
                    <a:pt x="470" y="0"/>
                    <a:pt x="470" y="0"/>
                  </a:cubicBezTo>
                  <a:cubicBezTo>
                    <a:pt x="461" y="0"/>
                    <a:pt x="461" y="0"/>
                    <a:pt x="461" y="0"/>
                  </a:cubicBezTo>
                  <a:lnTo>
                    <a:pt x="461" y="43"/>
                  </a:lnTo>
                  <a:close/>
                  <a:moveTo>
                    <a:pt x="444" y="0"/>
                  </a:moveTo>
                  <a:cubicBezTo>
                    <a:pt x="410" y="0"/>
                    <a:pt x="410" y="0"/>
                    <a:pt x="410" y="0"/>
                  </a:cubicBezTo>
                  <a:cubicBezTo>
                    <a:pt x="400" y="9"/>
                    <a:pt x="400" y="9"/>
                    <a:pt x="400" y="9"/>
                  </a:cubicBezTo>
                  <a:cubicBezTo>
                    <a:pt x="444" y="9"/>
                    <a:pt x="444" y="9"/>
                    <a:pt x="444" y="9"/>
                  </a:cubicBezTo>
                  <a:lnTo>
                    <a:pt x="444" y="0"/>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sz="2400"/>
            </a:p>
          </p:txBody>
        </p:sp>
        <p:sp>
          <p:nvSpPr>
            <p:cNvPr id="14" name="Freeform 6">
              <a:extLst>
                <a:ext uri="{FF2B5EF4-FFF2-40B4-BE49-F238E27FC236}">
                  <a16:creationId xmlns:a16="http://schemas.microsoft.com/office/drawing/2014/main" id="{6ECF8666-DA56-4379-B1A6-64E7201ED9F9}"/>
                </a:ext>
              </a:extLst>
            </p:cNvPr>
            <p:cNvSpPr>
              <a:spLocks noEditPoints="1"/>
            </p:cNvSpPr>
            <p:nvPr/>
          </p:nvSpPr>
          <p:spPr bwMode="auto">
            <a:xfrm>
              <a:off x="6913902" y="2244725"/>
              <a:ext cx="1214438" cy="650875"/>
            </a:xfrm>
            <a:custGeom>
              <a:avLst/>
              <a:gdLst>
                <a:gd name="T0" fmla="*/ 351 w 364"/>
                <a:gd name="T1" fmla="*/ 14 h 193"/>
                <a:gd name="T2" fmla="*/ 364 w 364"/>
                <a:gd name="T3" fmla="*/ 10 h 193"/>
                <a:gd name="T4" fmla="*/ 307 w 364"/>
                <a:gd name="T5" fmla="*/ 10 h 193"/>
                <a:gd name="T6" fmla="*/ 305 w 364"/>
                <a:gd name="T7" fmla="*/ 128 h 193"/>
                <a:gd name="T8" fmla="*/ 321 w 364"/>
                <a:gd name="T9" fmla="*/ 125 h 193"/>
                <a:gd name="T10" fmla="*/ 322 w 364"/>
                <a:gd name="T11" fmla="*/ 115 h 193"/>
                <a:gd name="T12" fmla="*/ 294 w 364"/>
                <a:gd name="T13" fmla="*/ 125 h 193"/>
                <a:gd name="T14" fmla="*/ 285 w 364"/>
                <a:gd name="T15" fmla="*/ 135 h 193"/>
                <a:gd name="T16" fmla="*/ 281 w 364"/>
                <a:gd name="T17" fmla="*/ 148 h 193"/>
                <a:gd name="T18" fmla="*/ 249 w 364"/>
                <a:gd name="T19" fmla="*/ 161 h 193"/>
                <a:gd name="T20" fmla="*/ 281 w 364"/>
                <a:gd name="T21" fmla="*/ 164 h 193"/>
                <a:gd name="T22" fmla="*/ 260 w 364"/>
                <a:gd name="T23" fmla="*/ 174 h 193"/>
                <a:gd name="T24" fmla="*/ 234 w 364"/>
                <a:gd name="T25" fmla="*/ 147 h 193"/>
                <a:gd name="T26" fmla="*/ 247 w 364"/>
                <a:gd name="T27" fmla="*/ 116 h 193"/>
                <a:gd name="T28" fmla="*/ 284 w 364"/>
                <a:gd name="T29" fmla="*/ 127 h 193"/>
                <a:gd name="T30" fmla="*/ 271 w 364"/>
                <a:gd name="T31" fmla="*/ 126 h 193"/>
                <a:gd name="T32" fmla="*/ 249 w 364"/>
                <a:gd name="T33" fmla="*/ 126 h 193"/>
                <a:gd name="T34" fmla="*/ 274 w 364"/>
                <a:gd name="T35" fmla="*/ 136 h 193"/>
                <a:gd name="T36" fmla="*/ 223 w 364"/>
                <a:gd name="T37" fmla="*/ 169 h 193"/>
                <a:gd name="T38" fmla="*/ 187 w 364"/>
                <a:gd name="T39" fmla="*/ 171 h 193"/>
                <a:gd name="T40" fmla="*/ 176 w 364"/>
                <a:gd name="T41" fmla="*/ 128 h 193"/>
                <a:gd name="T42" fmla="*/ 214 w 364"/>
                <a:gd name="T43" fmla="*/ 115 h 193"/>
                <a:gd name="T44" fmla="*/ 216 w 364"/>
                <a:gd name="T45" fmla="*/ 142 h 193"/>
                <a:gd name="T46" fmla="*/ 194 w 364"/>
                <a:gd name="T47" fmla="*/ 124 h 193"/>
                <a:gd name="T48" fmla="*/ 187 w 364"/>
                <a:gd name="T49" fmla="*/ 150 h 193"/>
                <a:gd name="T50" fmla="*/ 202 w 364"/>
                <a:gd name="T51" fmla="*/ 166 h 193"/>
                <a:gd name="T52" fmla="*/ 216 w 364"/>
                <a:gd name="T53" fmla="*/ 147 h 193"/>
                <a:gd name="T54" fmla="*/ 168 w 364"/>
                <a:gd name="T55" fmla="*/ 160 h 193"/>
                <a:gd name="T56" fmla="*/ 133 w 364"/>
                <a:gd name="T57" fmla="*/ 174 h 193"/>
                <a:gd name="T58" fmla="*/ 116 w 364"/>
                <a:gd name="T59" fmla="*/ 142 h 193"/>
                <a:gd name="T60" fmla="*/ 142 w 364"/>
                <a:gd name="T61" fmla="*/ 114 h 193"/>
                <a:gd name="T62" fmla="*/ 169 w 364"/>
                <a:gd name="T63" fmla="*/ 142 h 193"/>
                <a:gd name="T64" fmla="*/ 150 w 364"/>
                <a:gd name="T65" fmla="*/ 124 h 193"/>
                <a:gd name="T66" fmla="*/ 128 w 364"/>
                <a:gd name="T67" fmla="*/ 132 h 193"/>
                <a:gd name="T68" fmla="*/ 130 w 364"/>
                <a:gd name="T69" fmla="*/ 162 h 193"/>
                <a:gd name="T70" fmla="*/ 154 w 364"/>
                <a:gd name="T71" fmla="*/ 162 h 193"/>
                <a:gd name="T72" fmla="*/ 110 w 364"/>
                <a:gd name="T73" fmla="*/ 135 h 193"/>
                <a:gd name="T74" fmla="*/ 105 w 364"/>
                <a:gd name="T75" fmla="*/ 148 h 193"/>
                <a:gd name="T76" fmla="*/ 73 w 364"/>
                <a:gd name="T77" fmla="*/ 161 h 193"/>
                <a:gd name="T78" fmla="*/ 106 w 364"/>
                <a:gd name="T79" fmla="*/ 164 h 193"/>
                <a:gd name="T80" fmla="*/ 85 w 364"/>
                <a:gd name="T81" fmla="*/ 174 h 193"/>
                <a:gd name="T82" fmla="*/ 59 w 364"/>
                <a:gd name="T83" fmla="*/ 147 h 193"/>
                <a:gd name="T84" fmla="*/ 72 w 364"/>
                <a:gd name="T85" fmla="*/ 116 h 193"/>
                <a:gd name="T86" fmla="*/ 109 w 364"/>
                <a:gd name="T87" fmla="*/ 127 h 193"/>
                <a:gd name="T88" fmla="*/ 96 w 364"/>
                <a:gd name="T89" fmla="*/ 126 h 193"/>
                <a:gd name="T90" fmla="*/ 73 w 364"/>
                <a:gd name="T91" fmla="*/ 126 h 193"/>
                <a:gd name="T92" fmla="*/ 99 w 364"/>
                <a:gd name="T93" fmla="*/ 136 h 193"/>
                <a:gd name="T94" fmla="*/ 48 w 364"/>
                <a:gd name="T95" fmla="*/ 169 h 193"/>
                <a:gd name="T96" fmla="*/ 12 w 364"/>
                <a:gd name="T97" fmla="*/ 171 h 193"/>
                <a:gd name="T98" fmla="*/ 1 w 364"/>
                <a:gd name="T99" fmla="*/ 128 h 193"/>
                <a:gd name="T100" fmla="*/ 39 w 364"/>
                <a:gd name="T101" fmla="*/ 115 h 193"/>
                <a:gd name="T102" fmla="*/ 41 w 364"/>
                <a:gd name="T103" fmla="*/ 142 h 193"/>
                <a:gd name="T104" fmla="*/ 26 w 364"/>
                <a:gd name="T105" fmla="*/ 123 h 193"/>
                <a:gd name="T106" fmla="*/ 11 w 364"/>
                <a:gd name="T107" fmla="*/ 141 h 193"/>
                <a:gd name="T108" fmla="*/ 19 w 364"/>
                <a:gd name="T109" fmla="*/ 165 h 193"/>
                <a:gd name="T110" fmla="*/ 41 w 364"/>
                <a:gd name="T111" fmla="*/ 157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64" h="193">
                  <a:moveTo>
                    <a:pt x="342" y="70"/>
                  </a:moveTo>
                  <a:cubicBezTo>
                    <a:pt x="342" y="70"/>
                    <a:pt x="342" y="70"/>
                    <a:pt x="342" y="70"/>
                  </a:cubicBezTo>
                  <a:cubicBezTo>
                    <a:pt x="342" y="14"/>
                    <a:pt x="342" y="14"/>
                    <a:pt x="342" y="14"/>
                  </a:cubicBezTo>
                  <a:cubicBezTo>
                    <a:pt x="351" y="14"/>
                    <a:pt x="351" y="14"/>
                    <a:pt x="351" y="14"/>
                  </a:cubicBezTo>
                  <a:cubicBezTo>
                    <a:pt x="351" y="60"/>
                    <a:pt x="351" y="60"/>
                    <a:pt x="351" y="60"/>
                  </a:cubicBezTo>
                  <a:lnTo>
                    <a:pt x="342" y="70"/>
                  </a:lnTo>
                  <a:close/>
                  <a:moveTo>
                    <a:pt x="307" y="10"/>
                  </a:moveTo>
                  <a:cubicBezTo>
                    <a:pt x="364" y="10"/>
                    <a:pt x="364" y="10"/>
                    <a:pt x="364" y="10"/>
                  </a:cubicBezTo>
                  <a:cubicBezTo>
                    <a:pt x="364" y="0"/>
                    <a:pt x="364" y="0"/>
                    <a:pt x="364" y="0"/>
                  </a:cubicBezTo>
                  <a:cubicBezTo>
                    <a:pt x="324" y="0"/>
                    <a:pt x="324" y="0"/>
                    <a:pt x="324" y="0"/>
                  </a:cubicBezTo>
                  <a:cubicBezTo>
                    <a:pt x="320" y="0"/>
                    <a:pt x="315" y="2"/>
                    <a:pt x="312" y="5"/>
                  </a:cubicBezTo>
                  <a:lnTo>
                    <a:pt x="307" y="10"/>
                  </a:lnTo>
                  <a:close/>
                  <a:moveTo>
                    <a:pt x="304" y="174"/>
                  </a:moveTo>
                  <a:cubicBezTo>
                    <a:pt x="304" y="136"/>
                    <a:pt x="304" y="136"/>
                    <a:pt x="304" y="136"/>
                  </a:cubicBezTo>
                  <a:cubicBezTo>
                    <a:pt x="304" y="135"/>
                    <a:pt x="304" y="133"/>
                    <a:pt x="304" y="132"/>
                  </a:cubicBezTo>
                  <a:cubicBezTo>
                    <a:pt x="304" y="130"/>
                    <a:pt x="305" y="129"/>
                    <a:pt x="305" y="128"/>
                  </a:cubicBezTo>
                  <a:cubicBezTo>
                    <a:pt x="306" y="127"/>
                    <a:pt x="308" y="126"/>
                    <a:pt x="309" y="126"/>
                  </a:cubicBezTo>
                  <a:cubicBezTo>
                    <a:pt x="311" y="125"/>
                    <a:pt x="313" y="125"/>
                    <a:pt x="315" y="125"/>
                  </a:cubicBezTo>
                  <a:cubicBezTo>
                    <a:pt x="318" y="125"/>
                    <a:pt x="318" y="125"/>
                    <a:pt x="318" y="125"/>
                  </a:cubicBezTo>
                  <a:cubicBezTo>
                    <a:pt x="319" y="125"/>
                    <a:pt x="320" y="125"/>
                    <a:pt x="321" y="125"/>
                  </a:cubicBezTo>
                  <a:cubicBezTo>
                    <a:pt x="324" y="125"/>
                    <a:pt x="324" y="125"/>
                    <a:pt x="324" y="125"/>
                  </a:cubicBezTo>
                  <a:cubicBezTo>
                    <a:pt x="325" y="125"/>
                    <a:pt x="325" y="125"/>
                    <a:pt x="325" y="125"/>
                  </a:cubicBezTo>
                  <a:cubicBezTo>
                    <a:pt x="327" y="115"/>
                    <a:pt x="327" y="115"/>
                    <a:pt x="327" y="115"/>
                  </a:cubicBezTo>
                  <a:cubicBezTo>
                    <a:pt x="326" y="115"/>
                    <a:pt x="324" y="115"/>
                    <a:pt x="322" y="115"/>
                  </a:cubicBezTo>
                  <a:cubicBezTo>
                    <a:pt x="314" y="115"/>
                    <a:pt x="314" y="115"/>
                    <a:pt x="314" y="115"/>
                  </a:cubicBezTo>
                  <a:cubicBezTo>
                    <a:pt x="311" y="115"/>
                    <a:pt x="308" y="116"/>
                    <a:pt x="305" y="116"/>
                  </a:cubicBezTo>
                  <a:cubicBezTo>
                    <a:pt x="302" y="117"/>
                    <a:pt x="300" y="118"/>
                    <a:pt x="298" y="119"/>
                  </a:cubicBezTo>
                  <a:cubicBezTo>
                    <a:pt x="296" y="121"/>
                    <a:pt x="295" y="123"/>
                    <a:pt x="294" y="125"/>
                  </a:cubicBezTo>
                  <a:cubicBezTo>
                    <a:pt x="292" y="128"/>
                    <a:pt x="292" y="131"/>
                    <a:pt x="292" y="134"/>
                  </a:cubicBezTo>
                  <a:cubicBezTo>
                    <a:pt x="292" y="173"/>
                    <a:pt x="292" y="173"/>
                    <a:pt x="292" y="173"/>
                  </a:cubicBezTo>
                  <a:lnTo>
                    <a:pt x="304" y="174"/>
                  </a:lnTo>
                  <a:close/>
                  <a:moveTo>
                    <a:pt x="285" y="135"/>
                  </a:moveTo>
                  <a:cubicBezTo>
                    <a:pt x="285" y="137"/>
                    <a:pt x="285" y="137"/>
                    <a:pt x="285" y="137"/>
                  </a:cubicBezTo>
                  <a:cubicBezTo>
                    <a:pt x="285" y="139"/>
                    <a:pt x="285" y="141"/>
                    <a:pt x="285" y="143"/>
                  </a:cubicBezTo>
                  <a:cubicBezTo>
                    <a:pt x="284" y="144"/>
                    <a:pt x="284" y="146"/>
                    <a:pt x="283" y="147"/>
                  </a:cubicBezTo>
                  <a:cubicBezTo>
                    <a:pt x="282" y="148"/>
                    <a:pt x="282" y="148"/>
                    <a:pt x="281" y="148"/>
                  </a:cubicBezTo>
                  <a:cubicBezTo>
                    <a:pt x="279" y="149"/>
                    <a:pt x="278" y="149"/>
                    <a:pt x="277" y="149"/>
                  </a:cubicBezTo>
                  <a:cubicBezTo>
                    <a:pt x="246" y="149"/>
                    <a:pt x="246" y="149"/>
                    <a:pt x="246" y="149"/>
                  </a:cubicBezTo>
                  <a:cubicBezTo>
                    <a:pt x="246" y="151"/>
                    <a:pt x="246" y="154"/>
                    <a:pt x="246" y="156"/>
                  </a:cubicBezTo>
                  <a:cubicBezTo>
                    <a:pt x="247" y="158"/>
                    <a:pt x="247" y="160"/>
                    <a:pt x="249" y="161"/>
                  </a:cubicBezTo>
                  <a:cubicBezTo>
                    <a:pt x="250" y="162"/>
                    <a:pt x="251" y="163"/>
                    <a:pt x="253" y="163"/>
                  </a:cubicBezTo>
                  <a:cubicBezTo>
                    <a:pt x="255" y="164"/>
                    <a:pt x="257" y="164"/>
                    <a:pt x="260" y="164"/>
                  </a:cubicBezTo>
                  <a:cubicBezTo>
                    <a:pt x="268" y="164"/>
                    <a:pt x="268" y="164"/>
                    <a:pt x="268" y="164"/>
                  </a:cubicBezTo>
                  <a:cubicBezTo>
                    <a:pt x="271" y="164"/>
                    <a:pt x="276" y="164"/>
                    <a:pt x="281" y="164"/>
                  </a:cubicBezTo>
                  <a:cubicBezTo>
                    <a:pt x="279" y="174"/>
                    <a:pt x="279" y="174"/>
                    <a:pt x="279" y="174"/>
                  </a:cubicBezTo>
                  <a:cubicBezTo>
                    <a:pt x="273" y="174"/>
                    <a:pt x="273" y="174"/>
                    <a:pt x="273" y="174"/>
                  </a:cubicBezTo>
                  <a:cubicBezTo>
                    <a:pt x="268" y="174"/>
                    <a:pt x="268" y="174"/>
                    <a:pt x="268" y="174"/>
                  </a:cubicBezTo>
                  <a:cubicBezTo>
                    <a:pt x="260" y="174"/>
                    <a:pt x="260" y="174"/>
                    <a:pt x="260" y="174"/>
                  </a:cubicBezTo>
                  <a:cubicBezTo>
                    <a:pt x="255" y="174"/>
                    <a:pt x="251" y="173"/>
                    <a:pt x="247" y="172"/>
                  </a:cubicBezTo>
                  <a:cubicBezTo>
                    <a:pt x="244" y="171"/>
                    <a:pt x="241" y="169"/>
                    <a:pt x="239" y="167"/>
                  </a:cubicBezTo>
                  <a:cubicBezTo>
                    <a:pt x="237" y="164"/>
                    <a:pt x="236" y="161"/>
                    <a:pt x="235" y="158"/>
                  </a:cubicBezTo>
                  <a:cubicBezTo>
                    <a:pt x="234" y="155"/>
                    <a:pt x="234" y="151"/>
                    <a:pt x="234" y="147"/>
                  </a:cubicBezTo>
                  <a:cubicBezTo>
                    <a:pt x="234" y="141"/>
                    <a:pt x="234" y="141"/>
                    <a:pt x="234" y="141"/>
                  </a:cubicBezTo>
                  <a:cubicBezTo>
                    <a:pt x="234" y="137"/>
                    <a:pt x="234" y="133"/>
                    <a:pt x="235" y="130"/>
                  </a:cubicBezTo>
                  <a:cubicBezTo>
                    <a:pt x="236" y="127"/>
                    <a:pt x="237" y="124"/>
                    <a:pt x="239" y="121"/>
                  </a:cubicBezTo>
                  <a:cubicBezTo>
                    <a:pt x="241" y="119"/>
                    <a:pt x="244" y="117"/>
                    <a:pt x="247" y="116"/>
                  </a:cubicBezTo>
                  <a:cubicBezTo>
                    <a:pt x="251" y="114"/>
                    <a:pt x="256" y="114"/>
                    <a:pt x="260" y="114"/>
                  </a:cubicBezTo>
                  <a:cubicBezTo>
                    <a:pt x="265" y="114"/>
                    <a:pt x="269" y="114"/>
                    <a:pt x="273" y="115"/>
                  </a:cubicBezTo>
                  <a:cubicBezTo>
                    <a:pt x="276" y="116"/>
                    <a:pt x="278" y="118"/>
                    <a:pt x="280" y="120"/>
                  </a:cubicBezTo>
                  <a:cubicBezTo>
                    <a:pt x="282" y="122"/>
                    <a:pt x="283" y="124"/>
                    <a:pt x="284" y="127"/>
                  </a:cubicBezTo>
                  <a:cubicBezTo>
                    <a:pt x="285" y="130"/>
                    <a:pt x="285" y="132"/>
                    <a:pt x="285" y="135"/>
                  </a:cubicBezTo>
                  <a:close/>
                  <a:moveTo>
                    <a:pt x="274" y="136"/>
                  </a:moveTo>
                  <a:cubicBezTo>
                    <a:pt x="274" y="134"/>
                    <a:pt x="274" y="132"/>
                    <a:pt x="273" y="130"/>
                  </a:cubicBezTo>
                  <a:cubicBezTo>
                    <a:pt x="273" y="128"/>
                    <a:pt x="272" y="127"/>
                    <a:pt x="271" y="126"/>
                  </a:cubicBezTo>
                  <a:cubicBezTo>
                    <a:pt x="270" y="125"/>
                    <a:pt x="268" y="124"/>
                    <a:pt x="267" y="124"/>
                  </a:cubicBezTo>
                  <a:cubicBezTo>
                    <a:pt x="265" y="123"/>
                    <a:pt x="262" y="123"/>
                    <a:pt x="260" y="123"/>
                  </a:cubicBezTo>
                  <a:cubicBezTo>
                    <a:pt x="257" y="123"/>
                    <a:pt x="255" y="123"/>
                    <a:pt x="253" y="124"/>
                  </a:cubicBezTo>
                  <a:cubicBezTo>
                    <a:pt x="251" y="124"/>
                    <a:pt x="250" y="125"/>
                    <a:pt x="249" y="126"/>
                  </a:cubicBezTo>
                  <a:cubicBezTo>
                    <a:pt x="247" y="128"/>
                    <a:pt x="247" y="129"/>
                    <a:pt x="246" y="131"/>
                  </a:cubicBezTo>
                  <a:cubicBezTo>
                    <a:pt x="246" y="134"/>
                    <a:pt x="246" y="137"/>
                    <a:pt x="246" y="140"/>
                  </a:cubicBezTo>
                  <a:cubicBezTo>
                    <a:pt x="274" y="140"/>
                    <a:pt x="274" y="140"/>
                    <a:pt x="274" y="140"/>
                  </a:cubicBezTo>
                  <a:lnTo>
                    <a:pt x="274" y="136"/>
                  </a:lnTo>
                  <a:close/>
                  <a:moveTo>
                    <a:pt x="228" y="142"/>
                  </a:moveTo>
                  <a:cubicBezTo>
                    <a:pt x="228" y="147"/>
                    <a:pt x="228" y="147"/>
                    <a:pt x="228" y="147"/>
                  </a:cubicBezTo>
                  <a:cubicBezTo>
                    <a:pt x="228" y="151"/>
                    <a:pt x="228" y="156"/>
                    <a:pt x="227" y="160"/>
                  </a:cubicBezTo>
                  <a:cubicBezTo>
                    <a:pt x="227" y="163"/>
                    <a:pt x="225" y="166"/>
                    <a:pt x="223" y="169"/>
                  </a:cubicBezTo>
                  <a:cubicBezTo>
                    <a:pt x="221" y="171"/>
                    <a:pt x="218" y="173"/>
                    <a:pt x="215" y="174"/>
                  </a:cubicBezTo>
                  <a:cubicBezTo>
                    <a:pt x="211" y="175"/>
                    <a:pt x="206" y="176"/>
                    <a:pt x="202" y="175"/>
                  </a:cubicBezTo>
                  <a:cubicBezTo>
                    <a:pt x="199" y="176"/>
                    <a:pt x="196" y="175"/>
                    <a:pt x="193" y="174"/>
                  </a:cubicBezTo>
                  <a:cubicBezTo>
                    <a:pt x="191" y="173"/>
                    <a:pt x="189" y="172"/>
                    <a:pt x="187" y="171"/>
                  </a:cubicBezTo>
                  <a:cubicBezTo>
                    <a:pt x="187" y="193"/>
                    <a:pt x="187" y="193"/>
                    <a:pt x="187" y="193"/>
                  </a:cubicBezTo>
                  <a:cubicBezTo>
                    <a:pt x="175" y="193"/>
                    <a:pt x="175" y="193"/>
                    <a:pt x="175" y="193"/>
                  </a:cubicBezTo>
                  <a:cubicBezTo>
                    <a:pt x="175" y="142"/>
                    <a:pt x="175" y="142"/>
                    <a:pt x="175" y="142"/>
                  </a:cubicBezTo>
                  <a:cubicBezTo>
                    <a:pt x="175" y="137"/>
                    <a:pt x="175" y="133"/>
                    <a:pt x="176" y="128"/>
                  </a:cubicBezTo>
                  <a:cubicBezTo>
                    <a:pt x="177" y="125"/>
                    <a:pt x="179" y="122"/>
                    <a:pt x="181" y="120"/>
                  </a:cubicBezTo>
                  <a:cubicBezTo>
                    <a:pt x="184" y="117"/>
                    <a:pt x="186" y="116"/>
                    <a:pt x="190" y="115"/>
                  </a:cubicBezTo>
                  <a:cubicBezTo>
                    <a:pt x="194" y="114"/>
                    <a:pt x="198" y="114"/>
                    <a:pt x="202" y="114"/>
                  </a:cubicBezTo>
                  <a:cubicBezTo>
                    <a:pt x="206" y="114"/>
                    <a:pt x="210" y="114"/>
                    <a:pt x="214" y="115"/>
                  </a:cubicBezTo>
                  <a:cubicBezTo>
                    <a:pt x="217" y="116"/>
                    <a:pt x="220" y="117"/>
                    <a:pt x="222" y="120"/>
                  </a:cubicBezTo>
                  <a:cubicBezTo>
                    <a:pt x="225" y="122"/>
                    <a:pt x="226" y="125"/>
                    <a:pt x="227" y="128"/>
                  </a:cubicBezTo>
                  <a:cubicBezTo>
                    <a:pt x="228" y="133"/>
                    <a:pt x="228" y="137"/>
                    <a:pt x="228" y="142"/>
                  </a:cubicBezTo>
                  <a:close/>
                  <a:moveTo>
                    <a:pt x="216" y="142"/>
                  </a:moveTo>
                  <a:cubicBezTo>
                    <a:pt x="216" y="139"/>
                    <a:pt x="216" y="135"/>
                    <a:pt x="216" y="132"/>
                  </a:cubicBezTo>
                  <a:cubicBezTo>
                    <a:pt x="216" y="130"/>
                    <a:pt x="215" y="128"/>
                    <a:pt x="214" y="127"/>
                  </a:cubicBezTo>
                  <a:cubicBezTo>
                    <a:pt x="212" y="125"/>
                    <a:pt x="211" y="124"/>
                    <a:pt x="209" y="124"/>
                  </a:cubicBezTo>
                  <a:cubicBezTo>
                    <a:pt x="204" y="123"/>
                    <a:pt x="199" y="123"/>
                    <a:pt x="194" y="124"/>
                  </a:cubicBezTo>
                  <a:cubicBezTo>
                    <a:pt x="193" y="124"/>
                    <a:pt x="191" y="125"/>
                    <a:pt x="190" y="127"/>
                  </a:cubicBezTo>
                  <a:cubicBezTo>
                    <a:pt x="188" y="128"/>
                    <a:pt x="188" y="130"/>
                    <a:pt x="187" y="132"/>
                  </a:cubicBezTo>
                  <a:cubicBezTo>
                    <a:pt x="187" y="135"/>
                    <a:pt x="187" y="138"/>
                    <a:pt x="187" y="141"/>
                  </a:cubicBezTo>
                  <a:cubicBezTo>
                    <a:pt x="187" y="150"/>
                    <a:pt x="187" y="150"/>
                    <a:pt x="187" y="150"/>
                  </a:cubicBezTo>
                  <a:cubicBezTo>
                    <a:pt x="187" y="152"/>
                    <a:pt x="187" y="155"/>
                    <a:pt x="187" y="158"/>
                  </a:cubicBezTo>
                  <a:cubicBezTo>
                    <a:pt x="188" y="159"/>
                    <a:pt x="189" y="161"/>
                    <a:pt x="190" y="162"/>
                  </a:cubicBezTo>
                  <a:cubicBezTo>
                    <a:pt x="191" y="164"/>
                    <a:pt x="193" y="165"/>
                    <a:pt x="194" y="165"/>
                  </a:cubicBezTo>
                  <a:cubicBezTo>
                    <a:pt x="197" y="165"/>
                    <a:pt x="199" y="166"/>
                    <a:pt x="202" y="166"/>
                  </a:cubicBezTo>
                  <a:cubicBezTo>
                    <a:pt x="204" y="166"/>
                    <a:pt x="207" y="166"/>
                    <a:pt x="209" y="165"/>
                  </a:cubicBezTo>
                  <a:cubicBezTo>
                    <a:pt x="211" y="165"/>
                    <a:pt x="213" y="164"/>
                    <a:pt x="214" y="162"/>
                  </a:cubicBezTo>
                  <a:cubicBezTo>
                    <a:pt x="215" y="161"/>
                    <a:pt x="216" y="159"/>
                    <a:pt x="216" y="157"/>
                  </a:cubicBezTo>
                  <a:cubicBezTo>
                    <a:pt x="216" y="153"/>
                    <a:pt x="216" y="150"/>
                    <a:pt x="216" y="147"/>
                  </a:cubicBezTo>
                  <a:lnTo>
                    <a:pt x="216" y="142"/>
                  </a:lnTo>
                  <a:close/>
                  <a:moveTo>
                    <a:pt x="169" y="142"/>
                  </a:moveTo>
                  <a:cubicBezTo>
                    <a:pt x="169" y="147"/>
                    <a:pt x="169" y="147"/>
                    <a:pt x="169" y="147"/>
                  </a:cubicBezTo>
                  <a:cubicBezTo>
                    <a:pt x="169" y="151"/>
                    <a:pt x="169" y="156"/>
                    <a:pt x="168" y="160"/>
                  </a:cubicBezTo>
                  <a:cubicBezTo>
                    <a:pt x="167" y="163"/>
                    <a:pt x="166" y="166"/>
                    <a:pt x="164" y="169"/>
                  </a:cubicBezTo>
                  <a:cubicBezTo>
                    <a:pt x="161" y="171"/>
                    <a:pt x="159" y="173"/>
                    <a:pt x="155" y="174"/>
                  </a:cubicBezTo>
                  <a:cubicBezTo>
                    <a:pt x="151" y="175"/>
                    <a:pt x="147" y="176"/>
                    <a:pt x="142" y="175"/>
                  </a:cubicBezTo>
                  <a:cubicBezTo>
                    <a:pt x="139" y="176"/>
                    <a:pt x="136" y="175"/>
                    <a:pt x="133" y="174"/>
                  </a:cubicBezTo>
                  <a:cubicBezTo>
                    <a:pt x="131" y="173"/>
                    <a:pt x="129" y="172"/>
                    <a:pt x="127" y="171"/>
                  </a:cubicBezTo>
                  <a:cubicBezTo>
                    <a:pt x="127" y="193"/>
                    <a:pt x="127" y="193"/>
                    <a:pt x="127" y="193"/>
                  </a:cubicBezTo>
                  <a:cubicBezTo>
                    <a:pt x="116" y="193"/>
                    <a:pt x="116" y="193"/>
                    <a:pt x="116" y="193"/>
                  </a:cubicBezTo>
                  <a:cubicBezTo>
                    <a:pt x="116" y="142"/>
                    <a:pt x="116" y="142"/>
                    <a:pt x="116" y="142"/>
                  </a:cubicBezTo>
                  <a:cubicBezTo>
                    <a:pt x="115" y="137"/>
                    <a:pt x="116" y="133"/>
                    <a:pt x="117" y="128"/>
                  </a:cubicBezTo>
                  <a:cubicBezTo>
                    <a:pt x="118" y="125"/>
                    <a:pt x="119" y="122"/>
                    <a:pt x="122" y="120"/>
                  </a:cubicBezTo>
                  <a:cubicBezTo>
                    <a:pt x="124" y="117"/>
                    <a:pt x="127" y="116"/>
                    <a:pt x="130" y="115"/>
                  </a:cubicBezTo>
                  <a:cubicBezTo>
                    <a:pt x="134" y="114"/>
                    <a:pt x="138" y="114"/>
                    <a:pt x="142" y="114"/>
                  </a:cubicBezTo>
                  <a:cubicBezTo>
                    <a:pt x="146" y="114"/>
                    <a:pt x="151" y="114"/>
                    <a:pt x="154" y="115"/>
                  </a:cubicBezTo>
                  <a:cubicBezTo>
                    <a:pt x="158" y="116"/>
                    <a:pt x="161" y="117"/>
                    <a:pt x="163" y="120"/>
                  </a:cubicBezTo>
                  <a:cubicBezTo>
                    <a:pt x="165" y="122"/>
                    <a:pt x="167" y="125"/>
                    <a:pt x="167" y="128"/>
                  </a:cubicBezTo>
                  <a:cubicBezTo>
                    <a:pt x="169" y="133"/>
                    <a:pt x="169" y="137"/>
                    <a:pt x="169" y="142"/>
                  </a:cubicBezTo>
                  <a:close/>
                  <a:moveTo>
                    <a:pt x="157" y="142"/>
                  </a:moveTo>
                  <a:cubicBezTo>
                    <a:pt x="157" y="139"/>
                    <a:pt x="157" y="135"/>
                    <a:pt x="156" y="132"/>
                  </a:cubicBezTo>
                  <a:cubicBezTo>
                    <a:pt x="156" y="130"/>
                    <a:pt x="155" y="128"/>
                    <a:pt x="154" y="127"/>
                  </a:cubicBezTo>
                  <a:cubicBezTo>
                    <a:pt x="153" y="125"/>
                    <a:pt x="151" y="124"/>
                    <a:pt x="150" y="124"/>
                  </a:cubicBezTo>
                  <a:cubicBezTo>
                    <a:pt x="147" y="124"/>
                    <a:pt x="145" y="123"/>
                    <a:pt x="142" y="123"/>
                  </a:cubicBezTo>
                  <a:cubicBezTo>
                    <a:pt x="140" y="123"/>
                    <a:pt x="137" y="124"/>
                    <a:pt x="135" y="124"/>
                  </a:cubicBezTo>
                  <a:cubicBezTo>
                    <a:pt x="133" y="124"/>
                    <a:pt x="131" y="125"/>
                    <a:pt x="130" y="127"/>
                  </a:cubicBezTo>
                  <a:cubicBezTo>
                    <a:pt x="129" y="128"/>
                    <a:pt x="128" y="130"/>
                    <a:pt x="128" y="132"/>
                  </a:cubicBezTo>
                  <a:cubicBezTo>
                    <a:pt x="127" y="135"/>
                    <a:pt x="127" y="138"/>
                    <a:pt x="127" y="141"/>
                  </a:cubicBezTo>
                  <a:cubicBezTo>
                    <a:pt x="127" y="150"/>
                    <a:pt x="127" y="150"/>
                    <a:pt x="127" y="150"/>
                  </a:cubicBezTo>
                  <a:cubicBezTo>
                    <a:pt x="127" y="152"/>
                    <a:pt x="127" y="155"/>
                    <a:pt x="128" y="158"/>
                  </a:cubicBezTo>
                  <a:cubicBezTo>
                    <a:pt x="128" y="159"/>
                    <a:pt x="129" y="161"/>
                    <a:pt x="130" y="162"/>
                  </a:cubicBezTo>
                  <a:cubicBezTo>
                    <a:pt x="132" y="164"/>
                    <a:pt x="133" y="165"/>
                    <a:pt x="135" y="165"/>
                  </a:cubicBezTo>
                  <a:cubicBezTo>
                    <a:pt x="137" y="165"/>
                    <a:pt x="140" y="166"/>
                    <a:pt x="142" y="166"/>
                  </a:cubicBezTo>
                  <a:cubicBezTo>
                    <a:pt x="145" y="166"/>
                    <a:pt x="147" y="165"/>
                    <a:pt x="150" y="165"/>
                  </a:cubicBezTo>
                  <a:cubicBezTo>
                    <a:pt x="152" y="165"/>
                    <a:pt x="153" y="164"/>
                    <a:pt x="154" y="162"/>
                  </a:cubicBezTo>
                  <a:cubicBezTo>
                    <a:pt x="155" y="161"/>
                    <a:pt x="156" y="159"/>
                    <a:pt x="156" y="157"/>
                  </a:cubicBezTo>
                  <a:cubicBezTo>
                    <a:pt x="157" y="153"/>
                    <a:pt x="157" y="150"/>
                    <a:pt x="157" y="147"/>
                  </a:cubicBezTo>
                  <a:lnTo>
                    <a:pt x="157" y="142"/>
                  </a:lnTo>
                  <a:close/>
                  <a:moveTo>
                    <a:pt x="110" y="135"/>
                  </a:moveTo>
                  <a:cubicBezTo>
                    <a:pt x="110" y="137"/>
                    <a:pt x="110" y="137"/>
                    <a:pt x="110" y="137"/>
                  </a:cubicBezTo>
                  <a:cubicBezTo>
                    <a:pt x="110" y="139"/>
                    <a:pt x="110" y="141"/>
                    <a:pt x="109" y="143"/>
                  </a:cubicBezTo>
                  <a:cubicBezTo>
                    <a:pt x="109" y="144"/>
                    <a:pt x="109" y="146"/>
                    <a:pt x="108" y="147"/>
                  </a:cubicBezTo>
                  <a:cubicBezTo>
                    <a:pt x="107" y="148"/>
                    <a:pt x="106" y="148"/>
                    <a:pt x="105" y="148"/>
                  </a:cubicBezTo>
                  <a:cubicBezTo>
                    <a:pt x="104" y="149"/>
                    <a:pt x="103" y="149"/>
                    <a:pt x="102" y="149"/>
                  </a:cubicBezTo>
                  <a:cubicBezTo>
                    <a:pt x="71" y="149"/>
                    <a:pt x="71" y="149"/>
                    <a:pt x="71" y="149"/>
                  </a:cubicBezTo>
                  <a:cubicBezTo>
                    <a:pt x="71" y="151"/>
                    <a:pt x="71" y="154"/>
                    <a:pt x="71" y="156"/>
                  </a:cubicBezTo>
                  <a:cubicBezTo>
                    <a:pt x="71" y="158"/>
                    <a:pt x="72" y="160"/>
                    <a:pt x="73" y="161"/>
                  </a:cubicBezTo>
                  <a:cubicBezTo>
                    <a:pt x="74" y="162"/>
                    <a:pt x="76" y="163"/>
                    <a:pt x="77" y="163"/>
                  </a:cubicBezTo>
                  <a:cubicBezTo>
                    <a:pt x="80" y="164"/>
                    <a:pt x="82" y="164"/>
                    <a:pt x="85" y="164"/>
                  </a:cubicBezTo>
                  <a:cubicBezTo>
                    <a:pt x="93" y="164"/>
                    <a:pt x="93" y="164"/>
                    <a:pt x="93" y="164"/>
                  </a:cubicBezTo>
                  <a:cubicBezTo>
                    <a:pt x="96" y="164"/>
                    <a:pt x="100" y="164"/>
                    <a:pt x="106" y="164"/>
                  </a:cubicBezTo>
                  <a:cubicBezTo>
                    <a:pt x="104" y="174"/>
                    <a:pt x="104" y="174"/>
                    <a:pt x="104" y="174"/>
                  </a:cubicBezTo>
                  <a:cubicBezTo>
                    <a:pt x="98" y="174"/>
                    <a:pt x="98" y="174"/>
                    <a:pt x="98" y="174"/>
                  </a:cubicBezTo>
                  <a:cubicBezTo>
                    <a:pt x="93" y="174"/>
                    <a:pt x="93" y="174"/>
                    <a:pt x="93" y="174"/>
                  </a:cubicBezTo>
                  <a:cubicBezTo>
                    <a:pt x="85" y="174"/>
                    <a:pt x="85" y="174"/>
                    <a:pt x="85" y="174"/>
                  </a:cubicBezTo>
                  <a:cubicBezTo>
                    <a:pt x="80" y="174"/>
                    <a:pt x="76" y="173"/>
                    <a:pt x="72" y="172"/>
                  </a:cubicBezTo>
                  <a:cubicBezTo>
                    <a:pt x="69" y="171"/>
                    <a:pt x="66" y="169"/>
                    <a:pt x="64" y="167"/>
                  </a:cubicBezTo>
                  <a:cubicBezTo>
                    <a:pt x="62" y="164"/>
                    <a:pt x="60" y="161"/>
                    <a:pt x="60" y="158"/>
                  </a:cubicBezTo>
                  <a:cubicBezTo>
                    <a:pt x="59" y="155"/>
                    <a:pt x="59" y="151"/>
                    <a:pt x="59" y="147"/>
                  </a:cubicBezTo>
                  <a:cubicBezTo>
                    <a:pt x="59" y="141"/>
                    <a:pt x="59" y="141"/>
                    <a:pt x="59" y="141"/>
                  </a:cubicBezTo>
                  <a:cubicBezTo>
                    <a:pt x="59" y="137"/>
                    <a:pt x="59" y="133"/>
                    <a:pt x="60" y="130"/>
                  </a:cubicBezTo>
                  <a:cubicBezTo>
                    <a:pt x="61" y="127"/>
                    <a:pt x="62" y="124"/>
                    <a:pt x="64" y="121"/>
                  </a:cubicBezTo>
                  <a:cubicBezTo>
                    <a:pt x="66" y="119"/>
                    <a:pt x="69" y="117"/>
                    <a:pt x="72" y="116"/>
                  </a:cubicBezTo>
                  <a:cubicBezTo>
                    <a:pt x="76" y="114"/>
                    <a:pt x="81" y="114"/>
                    <a:pt x="85" y="114"/>
                  </a:cubicBezTo>
                  <a:cubicBezTo>
                    <a:pt x="89" y="114"/>
                    <a:pt x="93" y="114"/>
                    <a:pt x="97" y="115"/>
                  </a:cubicBezTo>
                  <a:cubicBezTo>
                    <a:pt x="100" y="116"/>
                    <a:pt x="103" y="118"/>
                    <a:pt x="105" y="120"/>
                  </a:cubicBezTo>
                  <a:cubicBezTo>
                    <a:pt x="107" y="122"/>
                    <a:pt x="108" y="124"/>
                    <a:pt x="109" y="127"/>
                  </a:cubicBezTo>
                  <a:cubicBezTo>
                    <a:pt x="109" y="130"/>
                    <a:pt x="110" y="132"/>
                    <a:pt x="110" y="135"/>
                  </a:cubicBezTo>
                  <a:close/>
                  <a:moveTo>
                    <a:pt x="99" y="136"/>
                  </a:moveTo>
                  <a:cubicBezTo>
                    <a:pt x="99" y="134"/>
                    <a:pt x="98" y="132"/>
                    <a:pt x="98" y="130"/>
                  </a:cubicBezTo>
                  <a:cubicBezTo>
                    <a:pt x="98" y="128"/>
                    <a:pt x="97" y="127"/>
                    <a:pt x="96" y="126"/>
                  </a:cubicBezTo>
                  <a:cubicBezTo>
                    <a:pt x="95" y="125"/>
                    <a:pt x="93" y="124"/>
                    <a:pt x="91" y="124"/>
                  </a:cubicBezTo>
                  <a:cubicBezTo>
                    <a:pt x="89" y="123"/>
                    <a:pt x="87" y="123"/>
                    <a:pt x="85" y="123"/>
                  </a:cubicBezTo>
                  <a:cubicBezTo>
                    <a:pt x="82" y="123"/>
                    <a:pt x="80" y="123"/>
                    <a:pt x="77" y="124"/>
                  </a:cubicBezTo>
                  <a:cubicBezTo>
                    <a:pt x="76" y="124"/>
                    <a:pt x="74" y="125"/>
                    <a:pt x="73" y="126"/>
                  </a:cubicBezTo>
                  <a:cubicBezTo>
                    <a:pt x="72" y="128"/>
                    <a:pt x="71" y="129"/>
                    <a:pt x="71" y="131"/>
                  </a:cubicBezTo>
                  <a:cubicBezTo>
                    <a:pt x="71" y="134"/>
                    <a:pt x="71" y="137"/>
                    <a:pt x="71" y="140"/>
                  </a:cubicBezTo>
                  <a:cubicBezTo>
                    <a:pt x="99" y="140"/>
                    <a:pt x="99" y="140"/>
                    <a:pt x="99" y="140"/>
                  </a:cubicBezTo>
                  <a:lnTo>
                    <a:pt x="99" y="136"/>
                  </a:lnTo>
                  <a:close/>
                  <a:moveTo>
                    <a:pt x="53" y="142"/>
                  </a:moveTo>
                  <a:cubicBezTo>
                    <a:pt x="53" y="147"/>
                    <a:pt x="53" y="147"/>
                    <a:pt x="53" y="147"/>
                  </a:cubicBezTo>
                  <a:cubicBezTo>
                    <a:pt x="53" y="151"/>
                    <a:pt x="53" y="156"/>
                    <a:pt x="52" y="160"/>
                  </a:cubicBezTo>
                  <a:cubicBezTo>
                    <a:pt x="51" y="163"/>
                    <a:pt x="50" y="166"/>
                    <a:pt x="48" y="169"/>
                  </a:cubicBezTo>
                  <a:cubicBezTo>
                    <a:pt x="46" y="171"/>
                    <a:pt x="43" y="173"/>
                    <a:pt x="40" y="174"/>
                  </a:cubicBezTo>
                  <a:cubicBezTo>
                    <a:pt x="35" y="175"/>
                    <a:pt x="31" y="176"/>
                    <a:pt x="26" y="175"/>
                  </a:cubicBezTo>
                  <a:cubicBezTo>
                    <a:pt x="23" y="176"/>
                    <a:pt x="20" y="175"/>
                    <a:pt x="17" y="174"/>
                  </a:cubicBezTo>
                  <a:cubicBezTo>
                    <a:pt x="15" y="173"/>
                    <a:pt x="13" y="172"/>
                    <a:pt x="12" y="171"/>
                  </a:cubicBezTo>
                  <a:cubicBezTo>
                    <a:pt x="12" y="193"/>
                    <a:pt x="12" y="193"/>
                    <a:pt x="12" y="193"/>
                  </a:cubicBezTo>
                  <a:cubicBezTo>
                    <a:pt x="0" y="193"/>
                    <a:pt x="0" y="193"/>
                    <a:pt x="0" y="193"/>
                  </a:cubicBezTo>
                  <a:cubicBezTo>
                    <a:pt x="0" y="142"/>
                    <a:pt x="0" y="142"/>
                    <a:pt x="0" y="142"/>
                  </a:cubicBezTo>
                  <a:cubicBezTo>
                    <a:pt x="0" y="137"/>
                    <a:pt x="0" y="133"/>
                    <a:pt x="1" y="128"/>
                  </a:cubicBezTo>
                  <a:cubicBezTo>
                    <a:pt x="2" y="125"/>
                    <a:pt x="4" y="122"/>
                    <a:pt x="6" y="120"/>
                  </a:cubicBezTo>
                  <a:cubicBezTo>
                    <a:pt x="8" y="117"/>
                    <a:pt x="11" y="116"/>
                    <a:pt x="14" y="115"/>
                  </a:cubicBezTo>
                  <a:cubicBezTo>
                    <a:pt x="18" y="114"/>
                    <a:pt x="22" y="114"/>
                    <a:pt x="26" y="114"/>
                  </a:cubicBezTo>
                  <a:cubicBezTo>
                    <a:pt x="31" y="114"/>
                    <a:pt x="35" y="114"/>
                    <a:pt x="39" y="115"/>
                  </a:cubicBezTo>
                  <a:cubicBezTo>
                    <a:pt x="42" y="116"/>
                    <a:pt x="45" y="117"/>
                    <a:pt x="47" y="120"/>
                  </a:cubicBezTo>
                  <a:cubicBezTo>
                    <a:pt x="49" y="122"/>
                    <a:pt x="51" y="125"/>
                    <a:pt x="52" y="128"/>
                  </a:cubicBezTo>
                  <a:cubicBezTo>
                    <a:pt x="53" y="133"/>
                    <a:pt x="53" y="137"/>
                    <a:pt x="53" y="142"/>
                  </a:cubicBezTo>
                  <a:close/>
                  <a:moveTo>
                    <a:pt x="41" y="142"/>
                  </a:moveTo>
                  <a:cubicBezTo>
                    <a:pt x="41" y="139"/>
                    <a:pt x="41" y="135"/>
                    <a:pt x="41" y="132"/>
                  </a:cubicBezTo>
                  <a:cubicBezTo>
                    <a:pt x="40" y="130"/>
                    <a:pt x="40" y="128"/>
                    <a:pt x="38" y="127"/>
                  </a:cubicBezTo>
                  <a:cubicBezTo>
                    <a:pt x="37" y="125"/>
                    <a:pt x="36" y="124"/>
                    <a:pt x="34" y="124"/>
                  </a:cubicBezTo>
                  <a:cubicBezTo>
                    <a:pt x="31" y="124"/>
                    <a:pt x="29" y="123"/>
                    <a:pt x="26" y="123"/>
                  </a:cubicBezTo>
                  <a:cubicBezTo>
                    <a:pt x="24" y="123"/>
                    <a:pt x="21" y="124"/>
                    <a:pt x="19" y="124"/>
                  </a:cubicBezTo>
                  <a:cubicBezTo>
                    <a:pt x="17" y="124"/>
                    <a:pt x="16" y="125"/>
                    <a:pt x="14" y="127"/>
                  </a:cubicBezTo>
                  <a:cubicBezTo>
                    <a:pt x="13" y="128"/>
                    <a:pt x="12" y="130"/>
                    <a:pt x="12" y="132"/>
                  </a:cubicBezTo>
                  <a:cubicBezTo>
                    <a:pt x="12" y="135"/>
                    <a:pt x="11" y="138"/>
                    <a:pt x="11" y="141"/>
                  </a:cubicBezTo>
                  <a:cubicBezTo>
                    <a:pt x="11" y="150"/>
                    <a:pt x="11" y="150"/>
                    <a:pt x="11" y="150"/>
                  </a:cubicBezTo>
                  <a:cubicBezTo>
                    <a:pt x="11" y="152"/>
                    <a:pt x="12" y="155"/>
                    <a:pt x="12" y="158"/>
                  </a:cubicBezTo>
                  <a:cubicBezTo>
                    <a:pt x="12" y="159"/>
                    <a:pt x="13" y="161"/>
                    <a:pt x="14" y="162"/>
                  </a:cubicBezTo>
                  <a:cubicBezTo>
                    <a:pt x="16" y="164"/>
                    <a:pt x="17" y="165"/>
                    <a:pt x="19" y="165"/>
                  </a:cubicBezTo>
                  <a:cubicBezTo>
                    <a:pt x="21" y="165"/>
                    <a:pt x="24" y="166"/>
                    <a:pt x="26" y="166"/>
                  </a:cubicBezTo>
                  <a:cubicBezTo>
                    <a:pt x="29" y="166"/>
                    <a:pt x="31" y="166"/>
                    <a:pt x="34" y="165"/>
                  </a:cubicBezTo>
                  <a:cubicBezTo>
                    <a:pt x="36" y="165"/>
                    <a:pt x="37" y="164"/>
                    <a:pt x="38" y="162"/>
                  </a:cubicBezTo>
                  <a:cubicBezTo>
                    <a:pt x="40" y="161"/>
                    <a:pt x="40" y="159"/>
                    <a:pt x="41" y="157"/>
                  </a:cubicBezTo>
                  <a:cubicBezTo>
                    <a:pt x="41" y="153"/>
                    <a:pt x="41" y="150"/>
                    <a:pt x="41" y="147"/>
                  </a:cubicBezTo>
                  <a:lnTo>
                    <a:pt x="41" y="142"/>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sz="2400"/>
            </a:p>
          </p:txBody>
        </p:sp>
      </p:grpSp>
    </p:spTree>
    <p:extLst>
      <p:ext uri="{BB962C8B-B14F-4D97-AF65-F5344CB8AC3E}">
        <p14:creationId xmlns:p14="http://schemas.microsoft.com/office/powerpoint/2010/main" val="1716542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Section Header Gold">
    <p:spTree>
      <p:nvGrpSpPr>
        <p:cNvPr id="1" name=""/>
        <p:cNvGrpSpPr/>
        <p:nvPr/>
      </p:nvGrpSpPr>
      <p:grpSpPr>
        <a:xfrm>
          <a:off x="0" y="0"/>
          <a:ext cx="0" cy="0"/>
          <a:chOff x="0" y="0"/>
          <a:chExt cx="0" cy="0"/>
        </a:xfrm>
      </p:grpSpPr>
      <p:sp>
        <p:nvSpPr>
          <p:cNvPr id="10" name="Rectangle 3"/>
          <p:cNvSpPr/>
          <p:nvPr/>
        </p:nvSpPr>
        <p:spPr bwMode="gray">
          <a:xfrm>
            <a:off x="0" y="0"/>
            <a:ext cx="9148877" cy="6858000"/>
          </a:xfrm>
          <a:custGeom>
            <a:avLst/>
            <a:gdLst/>
            <a:ahLst/>
            <a:cxnLst/>
            <a:rect l="l" t="t" r="r" b="b"/>
            <a:pathLst>
              <a:path w="6861658" h="5143500">
                <a:moveTo>
                  <a:pt x="0" y="0"/>
                </a:moveTo>
                <a:lnTo>
                  <a:pt x="6168409" y="0"/>
                </a:lnTo>
                <a:lnTo>
                  <a:pt x="6861658" y="693249"/>
                </a:lnTo>
                <a:lnTo>
                  <a:pt x="6861658" y="5143500"/>
                </a:lnTo>
                <a:lnTo>
                  <a:pt x="0" y="5143500"/>
                </a:lnTo>
                <a:close/>
              </a:path>
            </a:pathLst>
          </a:cu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b="1" dirty="0">
              <a:solidFill>
                <a:schemeClr val="bg1"/>
              </a:solidFill>
            </a:endParaRPr>
          </a:p>
        </p:txBody>
      </p:sp>
      <p:sp>
        <p:nvSpPr>
          <p:cNvPr id="12" name="Rectangle 5"/>
          <p:cNvSpPr/>
          <p:nvPr/>
        </p:nvSpPr>
        <p:spPr bwMode="gray">
          <a:xfrm>
            <a:off x="9392717" y="1169773"/>
            <a:ext cx="2799283" cy="5688228"/>
          </a:xfrm>
          <a:custGeom>
            <a:avLst/>
            <a:gdLst/>
            <a:ahLst/>
            <a:cxnLst/>
            <a:rect l="l" t="t" r="r" b="b"/>
            <a:pathLst>
              <a:path w="2099462" h="4266171">
                <a:moveTo>
                  <a:pt x="0" y="0"/>
                </a:moveTo>
                <a:lnTo>
                  <a:pt x="4579" y="0"/>
                </a:lnTo>
                <a:lnTo>
                  <a:pt x="2099462" y="2094883"/>
                </a:lnTo>
                <a:lnTo>
                  <a:pt x="2099462" y="4266171"/>
                </a:lnTo>
                <a:lnTo>
                  <a:pt x="0" y="4266171"/>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b="1" dirty="0">
              <a:solidFill>
                <a:schemeClr val="bg1"/>
              </a:solidFill>
            </a:endParaRPr>
          </a:p>
        </p:txBody>
      </p:sp>
      <p:sp>
        <p:nvSpPr>
          <p:cNvPr id="2" name="Title 1"/>
          <p:cNvSpPr>
            <a:spLocks noGrp="1"/>
          </p:cNvSpPr>
          <p:nvPr>
            <p:ph type="ctrTitle"/>
          </p:nvPr>
        </p:nvSpPr>
        <p:spPr bwMode="white">
          <a:xfrm>
            <a:off x="609599" y="2077513"/>
            <a:ext cx="7924800" cy="1217296"/>
          </a:xfrm>
        </p:spPr>
        <p:txBody>
          <a:bodyPr rIns="0" anchor="t"/>
          <a:lstStyle>
            <a:lvl1pPr>
              <a:lnSpc>
                <a:spcPct val="90000"/>
              </a:lnSpc>
              <a:defRPr sz="40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bwMode="white">
          <a:xfrm>
            <a:off x="609597" y="3488412"/>
            <a:ext cx="7924800" cy="914400"/>
          </a:xfrm>
          <a:prstGeom prst="rect">
            <a:avLst/>
          </a:prstGeom>
        </p:spPr>
        <p:txBody>
          <a:bodyPr/>
          <a:lstStyle>
            <a:lvl1pPr marL="0" indent="0" algn="l">
              <a:spcBef>
                <a:spcPts val="800"/>
              </a:spcBef>
              <a:buNone/>
              <a:defRPr sz="2400" b="0" cap="none" baseline="0">
                <a:solidFill>
                  <a:schemeClr val="bg1"/>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US" dirty="0"/>
          </a:p>
        </p:txBody>
      </p:sp>
      <p:sp>
        <p:nvSpPr>
          <p:cNvPr id="5" name="Footer Placeholder 4"/>
          <p:cNvSpPr>
            <a:spLocks noGrp="1"/>
          </p:cNvSpPr>
          <p:nvPr>
            <p:ph type="ftr" sz="quarter" idx="11"/>
          </p:nvPr>
        </p:nvSpPr>
        <p:spPr bwMode="invGray">
          <a:xfrm>
            <a:off x="1036320" y="7389571"/>
            <a:ext cx="6096000" cy="219456"/>
          </a:xfrm>
        </p:spPr>
        <p:txBody>
          <a:bodyPr/>
          <a:lstStyle>
            <a:lvl1pPr>
              <a:defRPr>
                <a:solidFill>
                  <a:schemeClr val="bg1"/>
                </a:solidFill>
              </a:defRPr>
            </a:lvl1pPr>
          </a:lstStyle>
          <a:p>
            <a:endParaRPr lang="en-US"/>
          </a:p>
        </p:txBody>
      </p:sp>
      <p:sp>
        <p:nvSpPr>
          <p:cNvPr id="24" name="Slide Number Placeholder 5"/>
          <p:cNvSpPr>
            <a:spLocks noGrp="1"/>
          </p:cNvSpPr>
          <p:nvPr>
            <p:ph type="sldNum" sz="quarter" idx="4"/>
          </p:nvPr>
        </p:nvSpPr>
        <p:spPr bwMode="gray">
          <a:xfrm>
            <a:off x="609600" y="7471867"/>
            <a:ext cx="426720" cy="137160"/>
          </a:xfrm>
          <a:prstGeom prst="rect">
            <a:avLst/>
          </a:prstGeom>
        </p:spPr>
        <p:txBody>
          <a:bodyPr vert="horz" lIns="0" tIns="0" rIns="0" bIns="0" rtlCol="0" anchor="ctr" anchorCtr="0"/>
          <a:lstStyle>
            <a:lvl1pPr algn="l">
              <a:defRPr sz="1333">
                <a:solidFill>
                  <a:schemeClr val="bg1"/>
                </a:solidFill>
              </a:defRPr>
            </a:lvl1pPr>
          </a:lstStyle>
          <a:p>
            <a:fld id="{A45C8B43-FCF1-46E4-9B94-6B8D33706DBC}" type="slidenum">
              <a:rPr lang="en-US" smtClean="0"/>
              <a:t>‹#›</a:t>
            </a:fld>
            <a:endParaRPr lang="en-US"/>
          </a:p>
        </p:txBody>
      </p:sp>
      <p:grpSp>
        <p:nvGrpSpPr>
          <p:cNvPr id="11" name="Group 10">
            <a:extLst>
              <a:ext uri="{FF2B5EF4-FFF2-40B4-BE49-F238E27FC236}">
                <a16:creationId xmlns:a16="http://schemas.microsoft.com/office/drawing/2014/main" id="{68F1C603-56EF-437C-8ED0-C7592776C85C}"/>
              </a:ext>
            </a:extLst>
          </p:cNvPr>
          <p:cNvGrpSpPr>
            <a:grpSpLocks noChangeAspect="1"/>
          </p:cNvGrpSpPr>
          <p:nvPr/>
        </p:nvGrpSpPr>
        <p:grpSpPr>
          <a:xfrm>
            <a:off x="9809632" y="360681"/>
            <a:ext cx="1914144" cy="794332"/>
            <a:chOff x="6559889" y="2244725"/>
            <a:chExt cx="1568451" cy="650875"/>
          </a:xfrm>
        </p:grpSpPr>
        <p:sp>
          <p:nvSpPr>
            <p:cNvPr id="13" name="Freeform 5">
              <a:extLst>
                <a:ext uri="{FF2B5EF4-FFF2-40B4-BE49-F238E27FC236}">
                  <a16:creationId xmlns:a16="http://schemas.microsoft.com/office/drawing/2014/main" id="{65BE5A27-3006-486D-85CA-A131ED95D9CD}"/>
                </a:ext>
              </a:extLst>
            </p:cNvPr>
            <p:cNvSpPr>
              <a:spLocks noEditPoints="1"/>
            </p:cNvSpPr>
            <p:nvPr/>
          </p:nvSpPr>
          <p:spPr bwMode="auto">
            <a:xfrm>
              <a:off x="6559889" y="2292350"/>
              <a:ext cx="1568450" cy="282575"/>
            </a:xfrm>
            <a:custGeom>
              <a:avLst/>
              <a:gdLst>
                <a:gd name="T0" fmla="*/ 423 w 470"/>
                <a:gd name="T1" fmla="*/ 43 h 84"/>
                <a:gd name="T2" fmla="*/ 401 w 470"/>
                <a:gd name="T3" fmla="*/ 32 h 84"/>
                <a:gd name="T4" fmla="*/ 395 w 470"/>
                <a:gd name="T5" fmla="*/ 82 h 84"/>
                <a:gd name="T6" fmla="*/ 409 w 470"/>
                <a:gd name="T7" fmla="*/ 22 h 84"/>
                <a:gd name="T8" fmla="*/ 375 w 470"/>
                <a:gd name="T9" fmla="*/ 72 h 84"/>
                <a:gd name="T10" fmla="*/ 330 w 470"/>
                <a:gd name="T11" fmla="*/ 77 h 84"/>
                <a:gd name="T12" fmla="*/ 347 w 470"/>
                <a:gd name="T13" fmla="*/ 44 h 84"/>
                <a:gd name="T14" fmla="*/ 363 w 470"/>
                <a:gd name="T15" fmla="*/ 40 h 84"/>
                <a:gd name="T16" fmla="*/ 339 w 470"/>
                <a:gd name="T17" fmla="*/ 33 h 84"/>
                <a:gd name="T18" fmla="*/ 349 w 470"/>
                <a:gd name="T19" fmla="*/ 24 h 84"/>
                <a:gd name="T20" fmla="*/ 363 w 470"/>
                <a:gd name="T21" fmla="*/ 58 h 84"/>
                <a:gd name="T22" fmla="*/ 348 w 470"/>
                <a:gd name="T23" fmla="*/ 54 h 84"/>
                <a:gd name="T24" fmla="*/ 335 w 470"/>
                <a:gd name="T25" fmla="*/ 62 h 84"/>
                <a:gd name="T26" fmla="*/ 363 w 470"/>
                <a:gd name="T27" fmla="*/ 72 h 84"/>
                <a:gd name="T28" fmla="*/ 284 w 470"/>
                <a:gd name="T29" fmla="*/ 24 h 84"/>
                <a:gd name="T30" fmla="*/ 242 w 470"/>
                <a:gd name="T31" fmla="*/ 26 h 84"/>
                <a:gd name="T32" fmla="*/ 248 w 470"/>
                <a:gd name="T33" fmla="*/ 43 h 84"/>
                <a:gd name="T34" fmla="*/ 266 w 470"/>
                <a:gd name="T35" fmla="*/ 32 h 84"/>
                <a:gd name="T36" fmla="*/ 283 w 470"/>
                <a:gd name="T37" fmla="*/ 82 h 84"/>
                <a:gd name="T38" fmla="*/ 288 w 470"/>
                <a:gd name="T39" fmla="*/ 32 h 84"/>
                <a:gd name="T40" fmla="*/ 306 w 470"/>
                <a:gd name="T41" fmla="*/ 43 h 84"/>
                <a:gd name="T42" fmla="*/ 312 w 470"/>
                <a:gd name="T43" fmla="*/ 26 h 84"/>
                <a:gd name="T44" fmla="*/ 209 w 470"/>
                <a:gd name="T45" fmla="*/ 60 h 84"/>
                <a:gd name="T46" fmla="*/ 209 w 470"/>
                <a:gd name="T47" fmla="*/ 24 h 84"/>
                <a:gd name="T48" fmla="*/ 198 w 470"/>
                <a:gd name="T49" fmla="*/ 71 h 84"/>
                <a:gd name="T50" fmla="*/ 228 w 470"/>
                <a:gd name="T51" fmla="*/ 82 h 84"/>
                <a:gd name="T52" fmla="*/ 175 w 470"/>
                <a:gd name="T53" fmla="*/ 24 h 84"/>
                <a:gd name="T54" fmla="*/ 169 w 470"/>
                <a:gd name="T55" fmla="*/ 73 h 84"/>
                <a:gd name="T56" fmla="*/ 148 w 470"/>
                <a:gd name="T57" fmla="*/ 67 h 84"/>
                <a:gd name="T58" fmla="*/ 136 w 470"/>
                <a:gd name="T59" fmla="*/ 65 h 84"/>
                <a:gd name="T60" fmla="*/ 187 w 470"/>
                <a:gd name="T61" fmla="*/ 65 h 84"/>
                <a:gd name="T62" fmla="*/ 129 w 470"/>
                <a:gd name="T63" fmla="*/ 56 h 84"/>
                <a:gd name="T64" fmla="*/ 102 w 470"/>
                <a:gd name="T65" fmla="*/ 84 h 84"/>
                <a:gd name="T66" fmla="*/ 75 w 470"/>
                <a:gd name="T67" fmla="*/ 56 h 84"/>
                <a:gd name="T68" fmla="*/ 90 w 470"/>
                <a:gd name="T69" fmla="*/ 23 h 84"/>
                <a:gd name="T70" fmla="*/ 128 w 470"/>
                <a:gd name="T71" fmla="*/ 36 h 84"/>
                <a:gd name="T72" fmla="*/ 115 w 470"/>
                <a:gd name="T73" fmla="*/ 35 h 84"/>
                <a:gd name="T74" fmla="*/ 90 w 470"/>
                <a:gd name="T75" fmla="*/ 35 h 84"/>
                <a:gd name="T76" fmla="*/ 88 w 470"/>
                <a:gd name="T77" fmla="*/ 65 h 84"/>
                <a:gd name="T78" fmla="*/ 110 w 470"/>
                <a:gd name="T79" fmla="*/ 73 h 84"/>
                <a:gd name="T80" fmla="*/ 117 w 470"/>
                <a:gd name="T81" fmla="*/ 50 h 84"/>
                <a:gd name="T82" fmla="*/ 45 w 470"/>
                <a:gd name="T83" fmla="*/ 28 h 84"/>
                <a:gd name="T84" fmla="*/ 50 w 470"/>
                <a:gd name="T85" fmla="*/ 82 h 84"/>
                <a:gd name="T86" fmla="*/ 56 w 470"/>
                <a:gd name="T87" fmla="*/ 34 h 84"/>
                <a:gd name="T88" fmla="*/ 71 w 470"/>
                <a:gd name="T89" fmla="*/ 33 h 84"/>
                <a:gd name="T90" fmla="*/ 17 w 470"/>
                <a:gd name="T91" fmla="*/ 72 h 84"/>
                <a:gd name="T92" fmla="*/ 12 w 470"/>
                <a:gd name="T93" fmla="*/ 33 h 84"/>
                <a:gd name="T94" fmla="*/ 12 w 470"/>
                <a:gd name="T95" fmla="*/ 8 h 84"/>
                <a:gd name="T96" fmla="*/ 4 w 470"/>
                <a:gd name="T97" fmla="*/ 77 h 84"/>
                <a:gd name="T98" fmla="*/ 32 w 470"/>
                <a:gd name="T99" fmla="*/ 72 h 84"/>
                <a:gd name="T100" fmla="*/ 465 w 470"/>
                <a:gd name="T101" fmla="*/ 38 h 84"/>
                <a:gd name="T102" fmla="*/ 461 w 470"/>
                <a:gd name="T103" fmla="*/ 43 h 84"/>
                <a:gd name="T104" fmla="*/ 444 w 470"/>
                <a:gd name="T105" fmla="*/ 9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70" h="84">
                  <a:moveTo>
                    <a:pt x="434" y="41"/>
                  </a:moveTo>
                  <a:cubicBezTo>
                    <a:pt x="434" y="82"/>
                    <a:pt x="434" y="82"/>
                    <a:pt x="434" y="82"/>
                  </a:cubicBezTo>
                  <a:cubicBezTo>
                    <a:pt x="423" y="82"/>
                    <a:pt x="423" y="82"/>
                    <a:pt x="423" y="82"/>
                  </a:cubicBezTo>
                  <a:cubicBezTo>
                    <a:pt x="423" y="43"/>
                    <a:pt x="423" y="43"/>
                    <a:pt x="423" y="43"/>
                  </a:cubicBezTo>
                  <a:cubicBezTo>
                    <a:pt x="423" y="41"/>
                    <a:pt x="423" y="40"/>
                    <a:pt x="422" y="38"/>
                  </a:cubicBezTo>
                  <a:cubicBezTo>
                    <a:pt x="422" y="37"/>
                    <a:pt x="421" y="36"/>
                    <a:pt x="421" y="35"/>
                  </a:cubicBezTo>
                  <a:cubicBezTo>
                    <a:pt x="419" y="34"/>
                    <a:pt x="418" y="33"/>
                    <a:pt x="416" y="32"/>
                  </a:cubicBezTo>
                  <a:cubicBezTo>
                    <a:pt x="411" y="31"/>
                    <a:pt x="406" y="31"/>
                    <a:pt x="401" y="32"/>
                  </a:cubicBezTo>
                  <a:cubicBezTo>
                    <a:pt x="399" y="33"/>
                    <a:pt x="398" y="34"/>
                    <a:pt x="397" y="35"/>
                  </a:cubicBezTo>
                  <a:cubicBezTo>
                    <a:pt x="396" y="36"/>
                    <a:pt x="395" y="37"/>
                    <a:pt x="395" y="38"/>
                  </a:cubicBezTo>
                  <a:cubicBezTo>
                    <a:pt x="395" y="40"/>
                    <a:pt x="395" y="41"/>
                    <a:pt x="395" y="43"/>
                  </a:cubicBezTo>
                  <a:cubicBezTo>
                    <a:pt x="395" y="82"/>
                    <a:pt x="395" y="82"/>
                    <a:pt x="395" y="82"/>
                  </a:cubicBezTo>
                  <a:cubicBezTo>
                    <a:pt x="383" y="82"/>
                    <a:pt x="383" y="82"/>
                    <a:pt x="383" y="82"/>
                  </a:cubicBezTo>
                  <a:cubicBezTo>
                    <a:pt x="383" y="41"/>
                    <a:pt x="383" y="41"/>
                    <a:pt x="383" y="41"/>
                  </a:cubicBezTo>
                  <a:cubicBezTo>
                    <a:pt x="383" y="34"/>
                    <a:pt x="385" y="29"/>
                    <a:pt x="389" y="26"/>
                  </a:cubicBezTo>
                  <a:cubicBezTo>
                    <a:pt x="393" y="23"/>
                    <a:pt x="400" y="22"/>
                    <a:pt x="409" y="22"/>
                  </a:cubicBezTo>
                  <a:cubicBezTo>
                    <a:pt x="417" y="22"/>
                    <a:pt x="424" y="23"/>
                    <a:pt x="428" y="26"/>
                  </a:cubicBezTo>
                  <a:cubicBezTo>
                    <a:pt x="432" y="29"/>
                    <a:pt x="434" y="34"/>
                    <a:pt x="434" y="41"/>
                  </a:cubicBezTo>
                  <a:close/>
                  <a:moveTo>
                    <a:pt x="375" y="42"/>
                  </a:moveTo>
                  <a:cubicBezTo>
                    <a:pt x="375" y="72"/>
                    <a:pt x="375" y="72"/>
                    <a:pt x="375" y="72"/>
                  </a:cubicBezTo>
                  <a:cubicBezTo>
                    <a:pt x="375" y="76"/>
                    <a:pt x="374" y="78"/>
                    <a:pt x="372" y="80"/>
                  </a:cubicBezTo>
                  <a:cubicBezTo>
                    <a:pt x="371" y="81"/>
                    <a:pt x="368" y="82"/>
                    <a:pt x="363" y="82"/>
                  </a:cubicBezTo>
                  <a:cubicBezTo>
                    <a:pt x="346" y="82"/>
                    <a:pt x="346" y="82"/>
                    <a:pt x="346" y="82"/>
                  </a:cubicBezTo>
                  <a:cubicBezTo>
                    <a:pt x="339" y="82"/>
                    <a:pt x="333" y="80"/>
                    <a:pt x="330" y="77"/>
                  </a:cubicBezTo>
                  <a:cubicBezTo>
                    <a:pt x="326" y="75"/>
                    <a:pt x="324" y="70"/>
                    <a:pt x="324" y="64"/>
                  </a:cubicBezTo>
                  <a:cubicBezTo>
                    <a:pt x="324" y="62"/>
                    <a:pt x="324" y="62"/>
                    <a:pt x="324" y="62"/>
                  </a:cubicBezTo>
                  <a:cubicBezTo>
                    <a:pt x="324" y="56"/>
                    <a:pt x="326" y="51"/>
                    <a:pt x="330" y="49"/>
                  </a:cubicBezTo>
                  <a:cubicBezTo>
                    <a:pt x="334" y="46"/>
                    <a:pt x="339" y="44"/>
                    <a:pt x="347" y="44"/>
                  </a:cubicBezTo>
                  <a:cubicBezTo>
                    <a:pt x="351" y="44"/>
                    <a:pt x="354" y="45"/>
                    <a:pt x="358" y="46"/>
                  </a:cubicBezTo>
                  <a:cubicBezTo>
                    <a:pt x="360" y="46"/>
                    <a:pt x="362" y="47"/>
                    <a:pt x="363" y="48"/>
                  </a:cubicBezTo>
                  <a:cubicBezTo>
                    <a:pt x="363" y="44"/>
                    <a:pt x="363" y="44"/>
                    <a:pt x="363" y="44"/>
                  </a:cubicBezTo>
                  <a:cubicBezTo>
                    <a:pt x="363" y="43"/>
                    <a:pt x="363" y="41"/>
                    <a:pt x="363" y="40"/>
                  </a:cubicBezTo>
                  <a:cubicBezTo>
                    <a:pt x="363" y="38"/>
                    <a:pt x="362" y="37"/>
                    <a:pt x="361" y="36"/>
                  </a:cubicBezTo>
                  <a:cubicBezTo>
                    <a:pt x="360" y="35"/>
                    <a:pt x="358" y="34"/>
                    <a:pt x="357" y="34"/>
                  </a:cubicBezTo>
                  <a:cubicBezTo>
                    <a:pt x="354" y="33"/>
                    <a:pt x="351" y="33"/>
                    <a:pt x="349" y="33"/>
                  </a:cubicBezTo>
                  <a:cubicBezTo>
                    <a:pt x="339" y="33"/>
                    <a:pt x="339" y="33"/>
                    <a:pt x="339" y="33"/>
                  </a:cubicBezTo>
                  <a:cubicBezTo>
                    <a:pt x="335" y="33"/>
                    <a:pt x="332" y="33"/>
                    <a:pt x="330" y="33"/>
                  </a:cubicBezTo>
                  <a:cubicBezTo>
                    <a:pt x="332" y="24"/>
                    <a:pt x="332" y="24"/>
                    <a:pt x="332" y="24"/>
                  </a:cubicBezTo>
                  <a:cubicBezTo>
                    <a:pt x="334" y="24"/>
                    <a:pt x="336" y="24"/>
                    <a:pt x="340" y="24"/>
                  </a:cubicBezTo>
                  <a:cubicBezTo>
                    <a:pt x="343" y="24"/>
                    <a:pt x="346" y="24"/>
                    <a:pt x="349" y="24"/>
                  </a:cubicBezTo>
                  <a:cubicBezTo>
                    <a:pt x="358" y="24"/>
                    <a:pt x="364" y="25"/>
                    <a:pt x="369" y="28"/>
                  </a:cubicBezTo>
                  <a:cubicBezTo>
                    <a:pt x="373" y="31"/>
                    <a:pt x="375" y="36"/>
                    <a:pt x="375" y="42"/>
                  </a:cubicBezTo>
                  <a:close/>
                  <a:moveTo>
                    <a:pt x="363" y="62"/>
                  </a:moveTo>
                  <a:cubicBezTo>
                    <a:pt x="363" y="61"/>
                    <a:pt x="363" y="59"/>
                    <a:pt x="363" y="58"/>
                  </a:cubicBezTo>
                  <a:cubicBezTo>
                    <a:pt x="363" y="57"/>
                    <a:pt x="362" y="56"/>
                    <a:pt x="361" y="56"/>
                  </a:cubicBezTo>
                  <a:cubicBezTo>
                    <a:pt x="360" y="55"/>
                    <a:pt x="359" y="54"/>
                    <a:pt x="357" y="54"/>
                  </a:cubicBezTo>
                  <a:cubicBezTo>
                    <a:pt x="355" y="54"/>
                    <a:pt x="353" y="54"/>
                    <a:pt x="350" y="54"/>
                  </a:cubicBezTo>
                  <a:cubicBezTo>
                    <a:pt x="348" y="54"/>
                    <a:pt x="348" y="54"/>
                    <a:pt x="348" y="54"/>
                  </a:cubicBezTo>
                  <a:cubicBezTo>
                    <a:pt x="346" y="54"/>
                    <a:pt x="344" y="54"/>
                    <a:pt x="342" y="54"/>
                  </a:cubicBezTo>
                  <a:cubicBezTo>
                    <a:pt x="340" y="54"/>
                    <a:pt x="339" y="55"/>
                    <a:pt x="338" y="56"/>
                  </a:cubicBezTo>
                  <a:cubicBezTo>
                    <a:pt x="337" y="56"/>
                    <a:pt x="336" y="57"/>
                    <a:pt x="336" y="58"/>
                  </a:cubicBezTo>
                  <a:cubicBezTo>
                    <a:pt x="335" y="59"/>
                    <a:pt x="335" y="61"/>
                    <a:pt x="335" y="62"/>
                  </a:cubicBezTo>
                  <a:cubicBezTo>
                    <a:pt x="335" y="64"/>
                    <a:pt x="335" y="64"/>
                    <a:pt x="335" y="64"/>
                  </a:cubicBezTo>
                  <a:cubicBezTo>
                    <a:pt x="335" y="67"/>
                    <a:pt x="336" y="69"/>
                    <a:pt x="338" y="70"/>
                  </a:cubicBezTo>
                  <a:cubicBezTo>
                    <a:pt x="339" y="72"/>
                    <a:pt x="342" y="72"/>
                    <a:pt x="346" y="72"/>
                  </a:cubicBezTo>
                  <a:cubicBezTo>
                    <a:pt x="363" y="72"/>
                    <a:pt x="363" y="72"/>
                    <a:pt x="363" y="72"/>
                  </a:cubicBezTo>
                  <a:lnTo>
                    <a:pt x="363" y="62"/>
                  </a:lnTo>
                  <a:close/>
                  <a:moveTo>
                    <a:pt x="312" y="26"/>
                  </a:moveTo>
                  <a:cubicBezTo>
                    <a:pt x="308" y="23"/>
                    <a:pt x="302" y="22"/>
                    <a:pt x="295" y="22"/>
                  </a:cubicBezTo>
                  <a:cubicBezTo>
                    <a:pt x="291" y="22"/>
                    <a:pt x="287" y="22"/>
                    <a:pt x="284" y="24"/>
                  </a:cubicBezTo>
                  <a:cubicBezTo>
                    <a:pt x="281" y="25"/>
                    <a:pt x="279" y="26"/>
                    <a:pt x="277" y="28"/>
                  </a:cubicBezTo>
                  <a:cubicBezTo>
                    <a:pt x="275" y="26"/>
                    <a:pt x="273" y="25"/>
                    <a:pt x="270" y="24"/>
                  </a:cubicBezTo>
                  <a:cubicBezTo>
                    <a:pt x="267" y="22"/>
                    <a:pt x="263" y="22"/>
                    <a:pt x="260" y="22"/>
                  </a:cubicBezTo>
                  <a:cubicBezTo>
                    <a:pt x="252" y="22"/>
                    <a:pt x="246" y="23"/>
                    <a:pt x="242" y="26"/>
                  </a:cubicBezTo>
                  <a:cubicBezTo>
                    <a:pt x="238" y="29"/>
                    <a:pt x="236" y="34"/>
                    <a:pt x="236" y="41"/>
                  </a:cubicBezTo>
                  <a:cubicBezTo>
                    <a:pt x="236" y="82"/>
                    <a:pt x="236" y="82"/>
                    <a:pt x="236" y="82"/>
                  </a:cubicBezTo>
                  <a:cubicBezTo>
                    <a:pt x="248" y="82"/>
                    <a:pt x="248" y="82"/>
                    <a:pt x="248" y="82"/>
                  </a:cubicBezTo>
                  <a:cubicBezTo>
                    <a:pt x="248" y="43"/>
                    <a:pt x="248" y="43"/>
                    <a:pt x="248" y="43"/>
                  </a:cubicBezTo>
                  <a:cubicBezTo>
                    <a:pt x="248" y="42"/>
                    <a:pt x="248" y="40"/>
                    <a:pt x="248" y="38"/>
                  </a:cubicBezTo>
                  <a:cubicBezTo>
                    <a:pt x="248" y="37"/>
                    <a:pt x="249" y="36"/>
                    <a:pt x="250" y="35"/>
                  </a:cubicBezTo>
                  <a:cubicBezTo>
                    <a:pt x="251" y="34"/>
                    <a:pt x="252" y="33"/>
                    <a:pt x="253" y="32"/>
                  </a:cubicBezTo>
                  <a:cubicBezTo>
                    <a:pt x="257" y="32"/>
                    <a:pt x="262" y="32"/>
                    <a:pt x="266" y="32"/>
                  </a:cubicBezTo>
                  <a:cubicBezTo>
                    <a:pt x="269" y="33"/>
                    <a:pt x="271" y="35"/>
                    <a:pt x="271" y="38"/>
                  </a:cubicBezTo>
                  <a:cubicBezTo>
                    <a:pt x="271" y="40"/>
                    <a:pt x="271" y="42"/>
                    <a:pt x="271" y="43"/>
                  </a:cubicBezTo>
                  <a:cubicBezTo>
                    <a:pt x="271" y="82"/>
                    <a:pt x="271" y="82"/>
                    <a:pt x="271" y="82"/>
                  </a:cubicBezTo>
                  <a:cubicBezTo>
                    <a:pt x="283" y="82"/>
                    <a:pt x="283" y="82"/>
                    <a:pt x="283" y="82"/>
                  </a:cubicBezTo>
                  <a:cubicBezTo>
                    <a:pt x="283" y="42"/>
                    <a:pt x="283" y="42"/>
                    <a:pt x="283" y="42"/>
                  </a:cubicBezTo>
                  <a:cubicBezTo>
                    <a:pt x="283" y="40"/>
                    <a:pt x="283" y="39"/>
                    <a:pt x="283" y="37"/>
                  </a:cubicBezTo>
                  <a:cubicBezTo>
                    <a:pt x="284" y="36"/>
                    <a:pt x="284" y="35"/>
                    <a:pt x="285" y="34"/>
                  </a:cubicBezTo>
                  <a:cubicBezTo>
                    <a:pt x="286" y="33"/>
                    <a:pt x="287" y="33"/>
                    <a:pt x="288" y="32"/>
                  </a:cubicBezTo>
                  <a:cubicBezTo>
                    <a:pt x="290" y="32"/>
                    <a:pt x="292" y="32"/>
                    <a:pt x="294" y="32"/>
                  </a:cubicBezTo>
                  <a:cubicBezTo>
                    <a:pt x="297" y="32"/>
                    <a:pt x="299" y="32"/>
                    <a:pt x="301" y="32"/>
                  </a:cubicBezTo>
                  <a:cubicBezTo>
                    <a:pt x="304" y="33"/>
                    <a:pt x="306" y="35"/>
                    <a:pt x="306" y="38"/>
                  </a:cubicBezTo>
                  <a:cubicBezTo>
                    <a:pt x="306" y="40"/>
                    <a:pt x="306" y="42"/>
                    <a:pt x="306" y="43"/>
                  </a:cubicBezTo>
                  <a:cubicBezTo>
                    <a:pt x="306" y="82"/>
                    <a:pt x="306" y="82"/>
                    <a:pt x="306" y="82"/>
                  </a:cubicBezTo>
                  <a:cubicBezTo>
                    <a:pt x="318" y="82"/>
                    <a:pt x="318" y="82"/>
                    <a:pt x="318" y="82"/>
                  </a:cubicBezTo>
                  <a:cubicBezTo>
                    <a:pt x="318" y="41"/>
                    <a:pt x="318" y="41"/>
                    <a:pt x="318" y="41"/>
                  </a:cubicBezTo>
                  <a:cubicBezTo>
                    <a:pt x="318" y="34"/>
                    <a:pt x="316" y="29"/>
                    <a:pt x="312" y="26"/>
                  </a:cubicBezTo>
                  <a:close/>
                  <a:moveTo>
                    <a:pt x="214" y="72"/>
                  </a:moveTo>
                  <a:cubicBezTo>
                    <a:pt x="213" y="72"/>
                    <a:pt x="212" y="71"/>
                    <a:pt x="211" y="70"/>
                  </a:cubicBezTo>
                  <a:cubicBezTo>
                    <a:pt x="210" y="69"/>
                    <a:pt x="210" y="68"/>
                    <a:pt x="209" y="66"/>
                  </a:cubicBezTo>
                  <a:cubicBezTo>
                    <a:pt x="209" y="64"/>
                    <a:pt x="209" y="62"/>
                    <a:pt x="209" y="60"/>
                  </a:cubicBezTo>
                  <a:cubicBezTo>
                    <a:pt x="209" y="33"/>
                    <a:pt x="209" y="33"/>
                    <a:pt x="209" y="33"/>
                  </a:cubicBezTo>
                  <a:cubicBezTo>
                    <a:pt x="228" y="33"/>
                    <a:pt x="228" y="33"/>
                    <a:pt x="228" y="33"/>
                  </a:cubicBezTo>
                  <a:cubicBezTo>
                    <a:pt x="230" y="24"/>
                    <a:pt x="230" y="24"/>
                    <a:pt x="230" y="24"/>
                  </a:cubicBezTo>
                  <a:cubicBezTo>
                    <a:pt x="209" y="24"/>
                    <a:pt x="209" y="24"/>
                    <a:pt x="209" y="24"/>
                  </a:cubicBezTo>
                  <a:cubicBezTo>
                    <a:pt x="209" y="8"/>
                    <a:pt x="209" y="8"/>
                    <a:pt x="209" y="8"/>
                  </a:cubicBezTo>
                  <a:cubicBezTo>
                    <a:pt x="197" y="10"/>
                    <a:pt x="197" y="10"/>
                    <a:pt x="197" y="10"/>
                  </a:cubicBezTo>
                  <a:cubicBezTo>
                    <a:pt x="197" y="61"/>
                    <a:pt x="197" y="61"/>
                    <a:pt x="197" y="61"/>
                  </a:cubicBezTo>
                  <a:cubicBezTo>
                    <a:pt x="197" y="64"/>
                    <a:pt x="198" y="68"/>
                    <a:pt x="198" y="71"/>
                  </a:cubicBezTo>
                  <a:cubicBezTo>
                    <a:pt x="199" y="73"/>
                    <a:pt x="200" y="76"/>
                    <a:pt x="202" y="77"/>
                  </a:cubicBezTo>
                  <a:cubicBezTo>
                    <a:pt x="204" y="79"/>
                    <a:pt x="206" y="80"/>
                    <a:pt x="209" y="81"/>
                  </a:cubicBezTo>
                  <a:cubicBezTo>
                    <a:pt x="212" y="81"/>
                    <a:pt x="216" y="82"/>
                    <a:pt x="220" y="82"/>
                  </a:cubicBezTo>
                  <a:cubicBezTo>
                    <a:pt x="228" y="82"/>
                    <a:pt x="228" y="82"/>
                    <a:pt x="228" y="82"/>
                  </a:cubicBezTo>
                  <a:cubicBezTo>
                    <a:pt x="230" y="72"/>
                    <a:pt x="230" y="72"/>
                    <a:pt x="230" y="72"/>
                  </a:cubicBezTo>
                  <a:cubicBezTo>
                    <a:pt x="219" y="72"/>
                    <a:pt x="219" y="72"/>
                    <a:pt x="219" y="72"/>
                  </a:cubicBezTo>
                  <a:cubicBezTo>
                    <a:pt x="218" y="72"/>
                    <a:pt x="216" y="72"/>
                    <a:pt x="214" y="72"/>
                  </a:cubicBezTo>
                  <a:close/>
                  <a:moveTo>
                    <a:pt x="175" y="24"/>
                  </a:moveTo>
                  <a:cubicBezTo>
                    <a:pt x="175" y="62"/>
                    <a:pt x="175" y="62"/>
                    <a:pt x="175" y="62"/>
                  </a:cubicBezTo>
                  <a:cubicBezTo>
                    <a:pt x="175" y="64"/>
                    <a:pt x="175" y="66"/>
                    <a:pt x="175" y="67"/>
                  </a:cubicBezTo>
                  <a:cubicBezTo>
                    <a:pt x="175" y="69"/>
                    <a:pt x="174" y="70"/>
                    <a:pt x="173" y="71"/>
                  </a:cubicBezTo>
                  <a:cubicBezTo>
                    <a:pt x="172" y="72"/>
                    <a:pt x="171" y="73"/>
                    <a:pt x="169" y="73"/>
                  </a:cubicBezTo>
                  <a:cubicBezTo>
                    <a:pt x="167" y="74"/>
                    <a:pt x="164" y="74"/>
                    <a:pt x="162" y="74"/>
                  </a:cubicBezTo>
                  <a:cubicBezTo>
                    <a:pt x="159" y="74"/>
                    <a:pt x="157" y="74"/>
                    <a:pt x="154" y="73"/>
                  </a:cubicBezTo>
                  <a:cubicBezTo>
                    <a:pt x="153" y="73"/>
                    <a:pt x="151" y="72"/>
                    <a:pt x="150" y="71"/>
                  </a:cubicBezTo>
                  <a:cubicBezTo>
                    <a:pt x="149" y="70"/>
                    <a:pt x="149" y="69"/>
                    <a:pt x="148" y="67"/>
                  </a:cubicBezTo>
                  <a:cubicBezTo>
                    <a:pt x="148" y="66"/>
                    <a:pt x="148" y="64"/>
                    <a:pt x="148" y="62"/>
                  </a:cubicBezTo>
                  <a:cubicBezTo>
                    <a:pt x="148" y="24"/>
                    <a:pt x="148" y="24"/>
                    <a:pt x="148" y="24"/>
                  </a:cubicBezTo>
                  <a:cubicBezTo>
                    <a:pt x="136" y="24"/>
                    <a:pt x="136" y="24"/>
                    <a:pt x="136" y="24"/>
                  </a:cubicBezTo>
                  <a:cubicBezTo>
                    <a:pt x="136" y="65"/>
                    <a:pt x="136" y="65"/>
                    <a:pt x="136" y="65"/>
                  </a:cubicBezTo>
                  <a:cubicBezTo>
                    <a:pt x="136" y="72"/>
                    <a:pt x="139" y="76"/>
                    <a:pt x="143" y="79"/>
                  </a:cubicBezTo>
                  <a:cubicBezTo>
                    <a:pt x="147" y="82"/>
                    <a:pt x="153" y="84"/>
                    <a:pt x="162" y="84"/>
                  </a:cubicBezTo>
                  <a:cubicBezTo>
                    <a:pt x="170" y="84"/>
                    <a:pt x="177" y="82"/>
                    <a:pt x="181" y="79"/>
                  </a:cubicBezTo>
                  <a:cubicBezTo>
                    <a:pt x="185" y="76"/>
                    <a:pt x="187" y="72"/>
                    <a:pt x="187" y="65"/>
                  </a:cubicBezTo>
                  <a:cubicBezTo>
                    <a:pt x="187" y="24"/>
                    <a:pt x="187" y="24"/>
                    <a:pt x="187" y="24"/>
                  </a:cubicBezTo>
                  <a:lnTo>
                    <a:pt x="175" y="24"/>
                  </a:lnTo>
                  <a:close/>
                  <a:moveTo>
                    <a:pt x="129" y="50"/>
                  </a:moveTo>
                  <a:cubicBezTo>
                    <a:pt x="129" y="56"/>
                    <a:pt x="129" y="56"/>
                    <a:pt x="129" y="56"/>
                  </a:cubicBezTo>
                  <a:cubicBezTo>
                    <a:pt x="130" y="60"/>
                    <a:pt x="129" y="65"/>
                    <a:pt x="128" y="69"/>
                  </a:cubicBezTo>
                  <a:cubicBezTo>
                    <a:pt x="127" y="72"/>
                    <a:pt x="125" y="75"/>
                    <a:pt x="123" y="78"/>
                  </a:cubicBezTo>
                  <a:cubicBezTo>
                    <a:pt x="121" y="80"/>
                    <a:pt x="118" y="82"/>
                    <a:pt x="115" y="82"/>
                  </a:cubicBezTo>
                  <a:cubicBezTo>
                    <a:pt x="111" y="83"/>
                    <a:pt x="107" y="84"/>
                    <a:pt x="102" y="84"/>
                  </a:cubicBezTo>
                  <a:cubicBezTo>
                    <a:pt x="98" y="84"/>
                    <a:pt x="94" y="83"/>
                    <a:pt x="90" y="82"/>
                  </a:cubicBezTo>
                  <a:cubicBezTo>
                    <a:pt x="87" y="82"/>
                    <a:pt x="84" y="80"/>
                    <a:pt x="82" y="78"/>
                  </a:cubicBezTo>
                  <a:cubicBezTo>
                    <a:pt x="79" y="75"/>
                    <a:pt x="78" y="72"/>
                    <a:pt x="77" y="69"/>
                  </a:cubicBezTo>
                  <a:cubicBezTo>
                    <a:pt x="76" y="65"/>
                    <a:pt x="75" y="60"/>
                    <a:pt x="75" y="56"/>
                  </a:cubicBezTo>
                  <a:cubicBezTo>
                    <a:pt x="75" y="50"/>
                    <a:pt x="75" y="50"/>
                    <a:pt x="75" y="50"/>
                  </a:cubicBezTo>
                  <a:cubicBezTo>
                    <a:pt x="75" y="45"/>
                    <a:pt x="76" y="41"/>
                    <a:pt x="77" y="36"/>
                  </a:cubicBezTo>
                  <a:cubicBezTo>
                    <a:pt x="78" y="33"/>
                    <a:pt x="79" y="30"/>
                    <a:pt x="82" y="28"/>
                  </a:cubicBezTo>
                  <a:cubicBezTo>
                    <a:pt x="84" y="25"/>
                    <a:pt x="87" y="24"/>
                    <a:pt x="90" y="23"/>
                  </a:cubicBezTo>
                  <a:cubicBezTo>
                    <a:pt x="94" y="22"/>
                    <a:pt x="98" y="22"/>
                    <a:pt x="102" y="22"/>
                  </a:cubicBezTo>
                  <a:cubicBezTo>
                    <a:pt x="107" y="22"/>
                    <a:pt x="111" y="22"/>
                    <a:pt x="115" y="23"/>
                  </a:cubicBezTo>
                  <a:cubicBezTo>
                    <a:pt x="118" y="24"/>
                    <a:pt x="121" y="25"/>
                    <a:pt x="123" y="28"/>
                  </a:cubicBezTo>
                  <a:cubicBezTo>
                    <a:pt x="125" y="30"/>
                    <a:pt x="127" y="33"/>
                    <a:pt x="128" y="36"/>
                  </a:cubicBezTo>
                  <a:cubicBezTo>
                    <a:pt x="129" y="41"/>
                    <a:pt x="130" y="45"/>
                    <a:pt x="129" y="50"/>
                  </a:cubicBezTo>
                  <a:close/>
                  <a:moveTo>
                    <a:pt x="117" y="50"/>
                  </a:moveTo>
                  <a:cubicBezTo>
                    <a:pt x="118" y="46"/>
                    <a:pt x="117" y="43"/>
                    <a:pt x="117" y="40"/>
                  </a:cubicBezTo>
                  <a:cubicBezTo>
                    <a:pt x="117" y="38"/>
                    <a:pt x="116" y="36"/>
                    <a:pt x="115" y="35"/>
                  </a:cubicBezTo>
                  <a:cubicBezTo>
                    <a:pt x="113" y="33"/>
                    <a:pt x="112" y="33"/>
                    <a:pt x="110" y="32"/>
                  </a:cubicBezTo>
                  <a:cubicBezTo>
                    <a:pt x="108" y="32"/>
                    <a:pt x="105" y="32"/>
                    <a:pt x="102" y="32"/>
                  </a:cubicBezTo>
                  <a:cubicBezTo>
                    <a:pt x="100" y="32"/>
                    <a:pt x="97" y="32"/>
                    <a:pt x="95" y="32"/>
                  </a:cubicBezTo>
                  <a:cubicBezTo>
                    <a:pt x="93" y="33"/>
                    <a:pt x="91" y="33"/>
                    <a:pt x="90" y="35"/>
                  </a:cubicBezTo>
                  <a:cubicBezTo>
                    <a:pt x="89" y="36"/>
                    <a:pt x="88" y="38"/>
                    <a:pt x="88" y="40"/>
                  </a:cubicBezTo>
                  <a:cubicBezTo>
                    <a:pt x="88" y="43"/>
                    <a:pt x="87" y="46"/>
                    <a:pt x="87" y="50"/>
                  </a:cubicBezTo>
                  <a:cubicBezTo>
                    <a:pt x="87" y="56"/>
                    <a:pt x="87" y="56"/>
                    <a:pt x="87" y="56"/>
                  </a:cubicBezTo>
                  <a:cubicBezTo>
                    <a:pt x="87" y="59"/>
                    <a:pt x="88" y="62"/>
                    <a:pt x="88" y="65"/>
                  </a:cubicBezTo>
                  <a:cubicBezTo>
                    <a:pt x="88" y="67"/>
                    <a:pt x="89" y="69"/>
                    <a:pt x="90" y="71"/>
                  </a:cubicBezTo>
                  <a:cubicBezTo>
                    <a:pt x="91" y="72"/>
                    <a:pt x="93" y="73"/>
                    <a:pt x="95" y="73"/>
                  </a:cubicBezTo>
                  <a:cubicBezTo>
                    <a:pt x="97" y="74"/>
                    <a:pt x="100" y="74"/>
                    <a:pt x="102" y="74"/>
                  </a:cubicBezTo>
                  <a:cubicBezTo>
                    <a:pt x="105" y="74"/>
                    <a:pt x="108" y="74"/>
                    <a:pt x="110" y="73"/>
                  </a:cubicBezTo>
                  <a:cubicBezTo>
                    <a:pt x="112" y="73"/>
                    <a:pt x="113" y="72"/>
                    <a:pt x="115" y="71"/>
                  </a:cubicBezTo>
                  <a:cubicBezTo>
                    <a:pt x="116" y="69"/>
                    <a:pt x="117" y="67"/>
                    <a:pt x="117" y="65"/>
                  </a:cubicBezTo>
                  <a:cubicBezTo>
                    <a:pt x="117" y="62"/>
                    <a:pt x="117" y="59"/>
                    <a:pt x="117" y="56"/>
                  </a:cubicBezTo>
                  <a:lnTo>
                    <a:pt x="117" y="50"/>
                  </a:lnTo>
                  <a:close/>
                  <a:moveTo>
                    <a:pt x="69" y="24"/>
                  </a:moveTo>
                  <a:cubicBezTo>
                    <a:pt x="61" y="24"/>
                    <a:pt x="61" y="24"/>
                    <a:pt x="61" y="24"/>
                  </a:cubicBezTo>
                  <a:cubicBezTo>
                    <a:pt x="58" y="23"/>
                    <a:pt x="55" y="24"/>
                    <a:pt x="52" y="24"/>
                  </a:cubicBezTo>
                  <a:cubicBezTo>
                    <a:pt x="49" y="25"/>
                    <a:pt x="47" y="26"/>
                    <a:pt x="45" y="28"/>
                  </a:cubicBezTo>
                  <a:cubicBezTo>
                    <a:pt x="43" y="29"/>
                    <a:pt x="41" y="31"/>
                    <a:pt x="40" y="33"/>
                  </a:cubicBezTo>
                  <a:cubicBezTo>
                    <a:pt x="39" y="36"/>
                    <a:pt x="39" y="39"/>
                    <a:pt x="39" y="42"/>
                  </a:cubicBezTo>
                  <a:cubicBezTo>
                    <a:pt x="39" y="82"/>
                    <a:pt x="39" y="82"/>
                    <a:pt x="39" y="82"/>
                  </a:cubicBezTo>
                  <a:cubicBezTo>
                    <a:pt x="50" y="82"/>
                    <a:pt x="50" y="82"/>
                    <a:pt x="50" y="82"/>
                  </a:cubicBezTo>
                  <a:cubicBezTo>
                    <a:pt x="50" y="45"/>
                    <a:pt x="50" y="45"/>
                    <a:pt x="50" y="45"/>
                  </a:cubicBezTo>
                  <a:cubicBezTo>
                    <a:pt x="50" y="43"/>
                    <a:pt x="51" y="41"/>
                    <a:pt x="51" y="40"/>
                  </a:cubicBezTo>
                  <a:cubicBezTo>
                    <a:pt x="51" y="38"/>
                    <a:pt x="51" y="37"/>
                    <a:pt x="52" y="36"/>
                  </a:cubicBezTo>
                  <a:cubicBezTo>
                    <a:pt x="53" y="35"/>
                    <a:pt x="54" y="34"/>
                    <a:pt x="56" y="34"/>
                  </a:cubicBezTo>
                  <a:cubicBezTo>
                    <a:pt x="58" y="33"/>
                    <a:pt x="60" y="33"/>
                    <a:pt x="62" y="33"/>
                  </a:cubicBezTo>
                  <a:cubicBezTo>
                    <a:pt x="65" y="33"/>
                    <a:pt x="65" y="33"/>
                    <a:pt x="65" y="33"/>
                  </a:cubicBezTo>
                  <a:cubicBezTo>
                    <a:pt x="66" y="33"/>
                    <a:pt x="67" y="33"/>
                    <a:pt x="68" y="33"/>
                  </a:cubicBezTo>
                  <a:cubicBezTo>
                    <a:pt x="71" y="33"/>
                    <a:pt x="71" y="33"/>
                    <a:pt x="71" y="33"/>
                  </a:cubicBezTo>
                  <a:cubicBezTo>
                    <a:pt x="72" y="33"/>
                    <a:pt x="72" y="33"/>
                    <a:pt x="72" y="33"/>
                  </a:cubicBezTo>
                  <a:cubicBezTo>
                    <a:pt x="74" y="24"/>
                    <a:pt x="74" y="24"/>
                    <a:pt x="74" y="24"/>
                  </a:cubicBezTo>
                  <a:cubicBezTo>
                    <a:pt x="72" y="24"/>
                    <a:pt x="71" y="24"/>
                    <a:pt x="69" y="24"/>
                  </a:cubicBezTo>
                  <a:close/>
                  <a:moveTo>
                    <a:pt x="17" y="72"/>
                  </a:moveTo>
                  <a:cubicBezTo>
                    <a:pt x="15" y="72"/>
                    <a:pt x="14" y="71"/>
                    <a:pt x="14" y="70"/>
                  </a:cubicBezTo>
                  <a:cubicBezTo>
                    <a:pt x="13" y="69"/>
                    <a:pt x="12" y="68"/>
                    <a:pt x="12" y="66"/>
                  </a:cubicBezTo>
                  <a:cubicBezTo>
                    <a:pt x="12" y="64"/>
                    <a:pt x="12" y="62"/>
                    <a:pt x="12" y="60"/>
                  </a:cubicBezTo>
                  <a:cubicBezTo>
                    <a:pt x="12" y="33"/>
                    <a:pt x="12" y="33"/>
                    <a:pt x="12" y="33"/>
                  </a:cubicBezTo>
                  <a:cubicBezTo>
                    <a:pt x="31" y="33"/>
                    <a:pt x="31" y="33"/>
                    <a:pt x="31" y="33"/>
                  </a:cubicBezTo>
                  <a:cubicBezTo>
                    <a:pt x="33" y="24"/>
                    <a:pt x="33" y="24"/>
                    <a:pt x="33" y="24"/>
                  </a:cubicBezTo>
                  <a:cubicBezTo>
                    <a:pt x="12" y="24"/>
                    <a:pt x="12" y="24"/>
                    <a:pt x="12" y="24"/>
                  </a:cubicBezTo>
                  <a:cubicBezTo>
                    <a:pt x="12" y="8"/>
                    <a:pt x="12" y="8"/>
                    <a:pt x="12" y="8"/>
                  </a:cubicBezTo>
                  <a:cubicBezTo>
                    <a:pt x="0" y="10"/>
                    <a:pt x="0" y="10"/>
                    <a:pt x="0" y="10"/>
                  </a:cubicBezTo>
                  <a:cubicBezTo>
                    <a:pt x="0" y="61"/>
                    <a:pt x="0" y="61"/>
                    <a:pt x="0" y="61"/>
                  </a:cubicBezTo>
                  <a:cubicBezTo>
                    <a:pt x="0" y="64"/>
                    <a:pt x="0" y="67"/>
                    <a:pt x="1" y="71"/>
                  </a:cubicBezTo>
                  <a:cubicBezTo>
                    <a:pt x="1" y="73"/>
                    <a:pt x="2" y="76"/>
                    <a:pt x="4" y="77"/>
                  </a:cubicBezTo>
                  <a:cubicBezTo>
                    <a:pt x="6" y="79"/>
                    <a:pt x="9" y="80"/>
                    <a:pt x="11" y="81"/>
                  </a:cubicBezTo>
                  <a:cubicBezTo>
                    <a:pt x="15" y="81"/>
                    <a:pt x="18" y="82"/>
                    <a:pt x="22" y="82"/>
                  </a:cubicBezTo>
                  <a:cubicBezTo>
                    <a:pt x="30" y="82"/>
                    <a:pt x="30" y="82"/>
                    <a:pt x="30" y="82"/>
                  </a:cubicBezTo>
                  <a:cubicBezTo>
                    <a:pt x="32" y="72"/>
                    <a:pt x="32" y="72"/>
                    <a:pt x="32" y="72"/>
                  </a:cubicBezTo>
                  <a:cubicBezTo>
                    <a:pt x="22" y="72"/>
                    <a:pt x="22" y="72"/>
                    <a:pt x="22" y="72"/>
                  </a:cubicBezTo>
                  <a:cubicBezTo>
                    <a:pt x="20" y="72"/>
                    <a:pt x="18" y="72"/>
                    <a:pt x="17" y="72"/>
                  </a:cubicBezTo>
                  <a:close/>
                  <a:moveTo>
                    <a:pt x="461" y="43"/>
                  </a:moveTo>
                  <a:cubicBezTo>
                    <a:pt x="465" y="38"/>
                    <a:pt x="465" y="38"/>
                    <a:pt x="465" y="38"/>
                  </a:cubicBezTo>
                  <a:cubicBezTo>
                    <a:pt x="468" y="35"/>
                    <a:pt x="470" y="31"/>
                    <a:pt x="470" y="27"/>
                  </a:cubicBezTo>
                  <a:cubicBezTo>
                    <a:pt x="470" y="0"/>
                    <a:pt x="470" y="0"/>
                    <a:pt x="470" y="0"/>
                  </a:cubicBezTo>
                  <a:cubicBezTo>
                    <a:pt x="461" y="0"/>
                    <a:pt x="461" y="0"/>
                    <a:pt x="461" y="0"/>
                  </a:cubicBezTo>
                  <a:lnTo>
                    <a:pt x="461" y="43"/>
                  </a:lnTo>
                  <a:close/>
                  <a:moveTo>
                    <a:pt x="444" y="0"/>
                  </a:moveTo>
                  <a:cubicBezTo>
                    <a:pt x="410" y="0"/>
                    <a:pt x="410" y="0"/>
                    <a:pt x="410" y="0"/>
                  </a:cubicBezTo>
                  <a:cubicBezTo>
                    <a:pt x="400" y="9"/>
                    <a:pt x="400" y="9"/>
                    <a:pt x="400" y="9"/>
                  </a:cubicBezTo>
                  <a:cubicBezTo>
                    <a:pt x="444" y="9"/>
                    <a:pt x="444" y="9"/>
                    <a:pt x="444" y="9"/>
                  </a:cubicBezTo>
                  <a:lnTo>
                    <a:pt x="444" y="0"/>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sz="2400"/>
            </a:p>
          </p:txBody>
        </p:sp>
        <p:sp>
          <p:nvSpPr>
            <p:cNvPr id="14" name="Freeform 6">
              <a:extLst>
                <a:ext uri="{FF2B5EF4-FFF2-40B4-BE49-F238E27FC236}">
                  <a16:creationId xmlns:a16="http://schemas.microsoft.com/office/drawing/2014/main" id="{4359C85A-E4F6-4962-B3F8-3A7DD665D8E2}"/>
                </a:ext>
              </a:extLst>
            </p:cNvPr>
            <p:cNvSpPr>
              <a:spLocks noEditPoints="1"/>
            </p:cNvSpPr>
            <p:nvPr/>
          </p:nvSpPr>
          <p:spPr bwMode="auto">
            <a:xfrm>
              <a:off x="6913902" y="2244725"/>
              <a:ext cx="1214438" cy="650875"/>
            </a:xfrm>
            <a:custGeom>
              <a:avLst/>
              <a:gdLst>
                <a:gd name="T0" fmla="*/ 351 w 364"/>
                <a:gd name="T1" fmla="*/ 14 h 193"/>
                <a:gd name="T2" fmla="*/ 364 w 364"/>
                <a:gd name="T3" fmla="*/ 10 h 193"/>
                <a:gd name="T4" fmla="*/ 307 w 364"/>
                <a:gd name="T5" fmla="*/ 10 h 193"/>
                <a:gd name="T6" fmla="*/ 305 w 364"/>
                <a:gd name="T7" fmla="*/ 128 h 193"/>
                <a:gd name="T8" fmla="*/ 321 w 364"/>
                <a:gd name="T9" fmla="*/ 125 h 193"/>
                <a:gd name="T10" fmla="*/ 322 w 364"/>
                <a:gd name="T11" fmla="*/ 115 h 193"/>
                <a:gd name="T12" fmla="*/ 294 w 364"/>
                <a:gd name="T13" fmla="*/ 125 h 193"/>
                <a:gd name="T14" fmla="*/ 285 w 364"/>
                <a:gd name="T15" fmla="*/ 135 h 193"/>
                <a:gd name="T16" fmla="*/ 281 w 364"/>
                <a:gd name="T17" fmla="*/ 148 h 193"/>
                <a:gd name="T18" fmla="*/ 249 w 364"/>
                <a:gd name="T19" fmla="*/ 161 h 193"/>
                <a:gd name="T20" fmla="*/ 281 w 364"/>
                <a:gd name="T21" fmla="*/ 164 h 193"/>
                <a:gd name="T22" fmla="*/ 260 w 364"/>
                <a:gd name="T23" fmla="*/ 174 h 193"/>
                <a:gd name="T24" fmla="*/ 234 w 364"/>
                <a:gd name="T25" fmla="*/ 147 h 193"/>
                <a:gd name="T26" fmla="*/ 247 w 364"/>
                <a:gd name="T27" fmla="*/ 116 h 193"/>
                <a:gd name="T28" fmla="*/ 284 w 364"/>
                <a:gd name="T29" fmla="*/ 127 h 193"/>
                <a:gd name="T30" fmla="*/ 271 w 364"/>
                <a:gd name="T31" fmla="*/ 126 h 193"/>
                <a:gd name="T32" fmla="*/ 249 w 364"/>
                <a:gd name="T33" fmla="*/ 126 h 193"/>
                <a:gd name="T34" fmla="*/ 274 w 364"/>
                <a:gd name="T35" fmla="*/ 136 h 193"/>
                <a:gd name="T36" fmla="*/ 223 w 364"/>
                <a:gd name="T37" fmla="*/ 169 h 193"/>
                <a:gd name="T38" fmla="*/ 187 w 364"/>
                <a:gd name="T39" fmla="*/ 171 h 193"/>
                <a:gd name="T40" fmla="*/ 176 w 364"/>
                <a:gd name="T41" fmla="*/ 128 h 193"/>
                <a:gd name="T42" fmla="*/ 214 w 364"/>
                <a:gd name="T43" fmla="*/ 115 h 193"/>
                <a:gd name="T44" fmla="*/ 216 w 364"/>
                <a:gd name="T45" fmla="*/ 142 h 193"/>
                <a:gd name="T46" fmla="*/ 194 w 364"/>
                <a:gd name="T47" fmla="*/ 124 h 193"/>
                <a:gd name="T48" fmla="*/ 187 w 364"/>
                <a:gd name="T49" fmla="*/ 150 h 193"/>
                <a:gd name="T50" fmla="*/ 202 w 364"/>
                <a:gd name="T51" fmla="*/ 166 h 193"/>
                <a:gd name="T52" fmla="*/ 216 w 364"/>
                <a:gd name="T53" fmla="*/ 147 h 193"/>
                <a:gd name="T54" fmla="*/ 168 w 364"/>
                <a:gd name="T55" fmla="*/ 160 h 193"/>
                <a:gd name="T56" fmla="*/ 133 w 364"/>
                <a:gd name="T57" fmla="*/ 174 h 193"/>
                <a:gd name="T58" fmla="*/ 116 w 364"/>
                <a:gd name="T59" fmla="*/ 142 h 193"/>
                <a:gd name="T60" fmla="*/ 142 w 364"/>
                <a:gd name="T61" fmla="*/ 114 h 193"/>
                <a:gd name="T62" fmla="*/ 169 w 364"/>
                <a:gd name="T63" fmla="*/ 142 h 193"/>
                <a:gd name="T64" fmla="*/ 150 w 364"/>
                <a:gd name="T65" fmla="*/ 124 h 193"/>
                <a:gd name="T66" fmla="*/ 128 w 364"/>
                <a:gd name="T67" fmla="*/ 132 h 193"/>
                <a:gd name="T68" fmla="*/ 130 w 364"/>
                <a:gd name="T69" fmla="*/ 162 h 193"/>
                <a:gd name="T70" fmla="*/ 154 w 364"/>
                <a:gd name="T71" fmla="*/ 162 h 193"/>
                <a:gd name="T72" fmla="*/ 110 w 364"/>
                <a:gd name="T73" fmla="*/ 135 h 193"/>
                <a:gd name="T74" fmla="*/ 105 w 364"/>
                <a:gd name="T75" fmla="*/ 148 h 193"/>
                <a:gd name="T76" fmla="*/ 73 w 364"/>
                <a:gd name="T77" fmla="*/ 161 h 193"/>
                <a:gd name="T78" fmla="*/ 106 w 364"/>
                <a:gd name="T79" fmla="*/ 164 h 193"/>
                <a:gd name="T80" fmla="*/ 85 w 364"/>
                <a:gd name="T81" fmla="*/ 174 h 193"/>
                <a:gd name="T82" fmla="*/ 59 w 364"/>
                <a:gd name="T83" fmla="*/ 147 h 193"/>
                <a:gd name="T84" fmla="*/ 72 w 364"/>
                <a:gd name="T85" fmla="*/ 116 h 193"/>
                <a:gd name="T86" fmla="*/ 109 w 364"/>
                <a:gd name="T87" fmla="*/ 127 h 193"/>
                <a:gd name="T88" fmla="*/ 96 w 364"/>
                <a:gd name="T89" fmla="*/ 126 h 193"/>
                <a:gd name="T90" fmla="*/ 73 w 364"/>
                <a:gd name="T91" fmla="*/ 126 h 193"/>
                <a:gd name="T92" fmla="*/ 99 w 364"/>
                <a:gd name="T93" fmla="*/ 136 h 193"/>
                <a:gd name="T94" fmla="*/ 48 w 364"/>
                <a:gd name="T95" fmla="*/ 169 h 193"/>
                <a:gd name="T96" fmla="*/ 12 w 364"/>
                <a:gd name="T97" fmla="*/ 171 h 193"/>
                <a:gd name="T98" fmla="*/ 1 w 364"/>
                <a:gd name="T99" fmla="*/ 128 h 193"/>
                <a:gd name="T100" fmla="*/ 39 w 364"/>
                <a:gd name="T101" fmla="*/ 115 h 193"/>
                <a:gd name="T102" fmla="*/ 41 w 364"/>
                <a:gd name="T103" fmla="*/ 142 h 193"/>
                <a:gd name="T104" fmla="*/ 26 w 364"/>
                <a:gd name="T105" fmla="*/ 123 h 193"/>
                <a:gd name="T106" fmla="*/ 11 w 364"/>
                <a:gd name="T107" fmla="*/ 141 h 193"/>
                <a:gd name="T108" fmla="*/ 19 w 364"/>
                <a:gd name="T109" fmla="*/ 165 h 193"/>
                <a:gd name="T110" fmla="*/ 41 w 364"/>
                <a:gd name="T111" fmla="*/ 157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64" h="193">
                  <a:moveTo>
                    <a:pt x="342" y="70"/>
                  </a:moveTo>
                  <a:cubicBezTo>
                    <a:pt x="342" y="70"/>
                    <a:pt x="342" y="70"/>
                    <a:pt x="342" y="70"/>
                  </a:cubicBezTo>
                  <a:cubicBezTo>
                    <a:pt x="342" y="14"/>
                    <a:pt x="342" y="14"/>
                    <a:pt x="342" y="14"/>
                  </a:cubicBezTo>
                  <a:cubicBezTo>
                    <a:pt x="351" y="14"/>
                    <a:pt x="351" y="14"/>
                    <a:pt x="351" y="14"/>
                  </a:cubicBezTo>
                  <a:cubicBezTo>
                    <a:pt x="351" y="60"/>
                    <a:pt x="351" y="60"/>
                    <a:pt x="351" y="60"/>
                  </a:cubicBezTo>
                  <a:lnTo>
                    <a:pt x="342" y="70"/>
                  </a:lnTo>
                  <a:close/>
                  <a:moveTo>
                    <a:pt x="307" y="10"/>
                  </a:moveTo>
                  <a:cubicBezTo>
                    <a:pt x="364" y="10"/>
                    <a:pt x="364" y="10"/>
                    <a:pt x="364" y="10"/>
                  </a:cubicBezTo>
                  <a:cubicBezTo>
                    <a:pt x="364" y="0"/>
                    <a:pt x="364" y="0"/>
                    <a:pt x="364" y="0"/>
                  </a:cubicBezTo>
                  <a:cubicBezTo>
                    <a:pt x="324" y="0"/>
                    <a:pt x="324" y="0"/>
                    <a:pt x="324" y="0"/>
                  </a:cubicBezTo>
                  <a:cubicBezTo>
                    <a:pt x="320" y="0"/>
                    <a:pt x="315" y="2"/>
                    <a:pt x="312" y="5"/>
                  </a:cubicBezTo>
                  <a:lnTo>
                    <a:pt x="307" y="10"/>
                  </a:lnTo>
                  <a:close/>
                  <a:moveTo>
                    <a:pt x="304" y="174"/>
                  </a:moveTo>
                  <a:cubicBezTo>
                    <a:pt x="304" y="136"/>
                    <a:pt x="304" y="136"/>
                    <a:pt x="304" y="136"/>
                  </a:cubicBezTo>
                  <a:cubicBezTo>
                    <a:pt x="304" y="135"/>
                    <a:pt x="304" y="133"/>
                    <a:pt x="304" y="132"/>
                  </a:cubicBezTo>
                  <a:cubicBezTo>
                    <a:pt x="304" y="130"/>
                    <a:pt x="305" y="129"/>
                    <a:pt x="305" y="128"/>
                  </a:cubicBezTo>
                  <a:cubicBezTo>
                    <a:pt x="306" y="127"/>
                    <a:pt x="308" y="126"/>
                    <a:pt x="309" y="126"/>
                  </a:cubicBezTo>
                  <a:cubicBezTo>
                    <a:pt x="311" y="125"/>
                    <a:pt x="313" y="125"/>
                    <a:pt x="315" y="125"/>
                  </a:cubicBezTo>
                  <a:cubicBezTo>
                    <a:pt x="318" y="125"/>
                    <a:pt x="318" y="125"/>
                    <a:pt x="318" y="125"/>
                  </a:cubicBezTo>
                  <a:cubicBezTo>
                    <a:pt x="319" y="125"/>
                    <a:pt x="320" y="125"/>
                    <a:pt x="321" y="125"/>
                  </a:cubicBezTo>
                  <a:cubicBezTo>
                    <a:pt x="324" y="125"/>
                    <a:pt x="324" y="125"/>
                    <a:pt x="324" y="125"/>
                  </a:cubicBezTo>
                  <a:cubicBezTo>
                    <a:pt x="325" y="125"/>
                    <a:pt x="325" y="125"/>
                    <a:pt x="325" y="125"/>
                  </a:cubicBezTo>
                  <a:cubicBezTo>
                    <a:pt x="327" y="115"/>
                    <a:pt x="327" y="115"/>
                    <a:pt x="327" y="115"/>
                  </a:cubicBezTo>
                  <a:cubicBezTo>
                    <a:pt x="326" y="115"/>
                    <a:pt x="324" y="115"/>
                    <a:pt x="322" y="115"/>
                  </a:cubicBezTo>
                  <a:cubicBezTo>
                    <a:pt x="314" y="115"/>
                    <a:pt x="314" y="115"/>
                    <a:pt x="314" y="115"/>
                  </a:cubicBezTo>
                  <a:cubicBezTo>
                    <a:pt x="311" y="115"/>
                    <a:pt x="308" y="116"/>
                    <a:pt x="305" y="116"/>
                  </a:cubicBezTo>
                  <a:cubicBezTo>
                    <a:pt x="302" y="117"/>
                    <a:pt x="300" y="118"/>
                    <a:pt x="298" y="119"/>
                  </a:cubicBezTo>
                  <a:cubicBezTo>
                    <a:pt x="296" y="121"/>
                    <a:pt x="295" y="123"/>
                    <a:pt x="294" y="125"/>
                  </a:cubicBezTo>
                  <a:cubicBezTo>
                    <a:pt x="292" y="128"/>
                    <a:pt x="292" y="131"/>
                    <a:pt x="292" y="134"/>
                  </a:cubicBezTo>
                  <a:cubicBezTo>
                    <a:pt x="292" y="173"/>
                    <a:pt x="292" y="173"/>
                    <a:pt x="292" y="173"/>
                  </a:cubicBezTo>
                  <a:lnTo>
                    <a:pt x="304" y="174"/>
                  </a:lnTo>
                  <a:close/>
                  <a:moveTo>
                    <a:pt x="285" y="135"/>
                  </a:moveTo>
                  <a:cubicBezTo>
                    <a:pt x="285" y="137"/>
                    <a:pt x="285" y="137"/>
                    <a:pt x="285" y="137"/>
                  </a:cubicBezTo>
                  <a:cubicBezTo>
                    <a:pt x="285" y="139"/>
                    <a:pt x="285" y="141"/>
                    <a:pt x="285" y="143"/>
                  </a:cubicBezTo>
                  <a:cubicBezTo>
                    <a:pt x="284" y="144"/>
                    <a:pt x="284" y="146"/>
                    <a:pt x="283" y="147"/>
                  </a:cubicBezTo>
                  <a:cubicBezTo>
                    <a:pt x="282" y="148"/>
                    <a:pt x="282" y="148"/>
                    <a:pt x="281" y="148"/>
                  </a:cubicBezTo>
                  <a:cubicBezTo>
                    <a:pt x="279" y="149"/>
                    <a:pt x="278" y="149"/>
                    <a:pt x="277" y="149"/>
                  </a:cubicBezTo>
                  <a:cubicBezTo>
                    <a:pt x="246" y="149"/>
                    <a:pt x="246" y="149"/>
                    <a:pt x="246" y="149"/>
                  </a:cubicBezTo>
                  <a:cubicBezTo>
                    <a:pt x="246" y="151"/>
                    <a:pt x="246" y="154"/>
                    <a:pt x="246" y="156"/>
                  </a:cubicBezTo>
                  <a:cubicBezTo>
                    <a:pt x="247" y="158"/>
                    <a:pt x="247" y="160"/>
                    <a:pt x="249" y="161"/>
                  </a:cubicBezTo>
                  <a:cubicBezTo>
                    <a:pt x="250" y="162"/>
                    <a:pt x="251" y="163"/>
                    <a:pt x="253" y="163"/>
                  </a:cubicBezTo>
                  <a:cubicBezTo>
                    <a:pt x="255" y="164"/>
                    <a:pt x="257" y="164"/>
                    <a:pt x="260" y="164"/>
                  </a:cubicBezTo>
                  <a:cubicBezTo>
                    <a:pt x="268" y="164"/>
                    <a:pt x="268" y="164"/>
                    <a:pt x="268" y="164"/>
                  </a:cubicBezTo>
                  <a:cubicBezTo>
                    <a:pt x="271" y="164"/>
                    <a:pt x="276" y="164"/>
                    <a:pt x="281" y="164"/>
                  </a:cubicBezTo>
                  <a:cubicBezTo>
                    <a:pt x="279" y="174"/>
                    <a:pt x="279" y="174"/>
                    <a:pt x="279" y="174"/>
                  </a:cubicBezTo>
                  <a:cubicBezTo>
                    <a:pt x="273" y="174"/>
                    <a:pt x="273" y="174"/>
                    <a:pt x="273" y="174"/>
                  </a:cubicBezTo>
                  <a:cubicBezTo>
                    <a:pt x="268" y="174"/>
                    <a:pt x="268" y="174"/>
                    <a:pt x="268" y="174"/>
                  </a:cubicBezTo>
                  <a:cubicBezTo>
                    <a:pt x="260" y="174"/>
                    <a:pt x="260" y="174"/>
                    <a:pt x="260" y="174"/>
                  </a:cubicBezTo>
                  <a:cubicBezTo>
                    <a:pt x="255" y="174"/>
                    <a:pt x="251" y="173"/>
                    <a:pt x="247" y="172"/>
                  </a:cubicBezTo>
                  <a:cubicBezTo>
                    <a:pt x="244" y="171"/>
                    <a:pt x="241" y="169"/>
                    <a:pt x="239" y="167"/>
                  </a:cubicBezTo>
                  <a:cubicBezTo>
                    <a:pt x="237" y="164"/>
                    <a:pt x="236" y="161"/>
                    <a:pt x="235" y="158"/>
                  </a:cubicBezTo>
                  <a:cubicBezTo>
                    <a:pt x="234" y="155"/>
                    <a:pt x="234" y="151"/>
                    <a:pt x="234" y="147"/>
                  </a:cubicBezTo>
                  <a:cubicBezTo>
                    <a:pt x="234" y="141"/>
                    <a:pt x="234" y="141"/>
                    <a:pt x="234" y="141"/>
                  </a:cubicBezTo>
                  <a:cubicBezTo>
                    <a:pt x="234" y="137"/>
                    <a:pt x="234" y="133"/>
                    <a:pt x="235" y="130"/>
                  </a:cubicBezTo>
                  <a:cubicBezTo>
                    <a:pt x="236" y="127"/>
                    <a:pt x="237" y="124"/>
                    <a:pt x="239" y="121"/>
                  </a:cubicBezTo>
                  <a:cubicBezTo>
                    <a:pt x="241" y="119"/>
                    <a:pt x="244" y="117"/>
                    <a:pt x="247" y="116"/>
                  </a:cubicBezTo>
                  <a:cubicBezTo>
                    <a:pt x="251" y="114"/>
                    <a:pt x="256" y="114"/>
                    <a:pt x="260" y="114"/>
                  </a:cubicBezTo>
                  <a:cubicBezTo>
                    <a:pt x="265" y="114"/>
                    <a:pt x="269" y="114"/>
                    <a:pt x="273" y="115"/>
                  </a:cubicBezTo>
                  <a:cubicBezTo>
                    <a:pt x="276" y="116"/>
                    <a:pt x="278" y="118"/>
                    <a:pt x="280" y="120"/>
                  </a:cubicBezTo>
                  <a:cubicBezTo>
                    <a:pt x="282" y="122"/>
                    <a:pt x="283" y="124"/>
                    <a:pt x="284" y="127"/>
                  </a:cubicBezTo>
                  <a:cubicBezTo>
                    <a:pt x="285" y="130"/>
                    <a:pt x="285" y="132"/>
                    <a:pt x="285" y="135"/>
                  </a:cubicBezTo>
                  <a:close/>
                  <a:moveTo>
                    <a:pt x="274" y="136"/>
                  </a:moveTo>
                  <a:cubicBezTo>
                    <a:pt x="274" y="134"/>
                    <a:pt x="274" y="132"/>
                    <a:pt x="273" y="130"/>
                  </a:cubicBezTo>
                  <a:cubicBezTo>
                    <a:pt x="273" y="128"/>
                    <a:pt x="272" y="127"/>
                    <a:pt x="271" y="126"/>
                  </a:cubicBezTo>
                  <a:cubicBezTo>
                    <a:pt x="270" y="125"/>
                    <a:pt x="268" y="124"/>
                    <a:pt x="267" y="124"/>
                  </a:cubicBezTo>
                  <a:cubicBezTo>
                    <a:pt x="265" y="123"/>
                    <a:pt x="262" y="123"/>
                    <a:pt x="260" y="123"/>
                  </a:cubicBezTo>
                  <a:cubicBezTo>
                    <a:pt x="257" y="123"/>
                    <a:pt x="255" y="123"/>
                    <a:pt x="253" y="124"/>
                  </a:cubicBezTo>
                  <a:cubicBezTo>
                    <a:pt x="251" y="124"/>
                    <a:pt x="250" y="125"/>
                    <a:pt x="249" y="126"/>
                  </a:cubicBezTo>
                  <a:cubicBezTo>
                    <a:pt x="247" y="128"/>
                    <a:pt x="247" y="129"/>
                    <a:pt x="246" y="131"/>
                  </a:cubicBezTo>
                  <a:cubicBezTo>
                    <a:pt x="246" y="134"/>
                    <a:pt x="246" y="137"/>
                    <a:pt x="246" y="140"/>
                  </a:cubicBezTo>
                  <a:cubicBezTo>
                    <a:pt x="274" y="140"/>
                    <a:pt x="274" y="140"/>
                    <a:pt x="274" y="140"/>
                  </a:cubicBezTo>
                  <a:lnTo>
                    <a:pt x="274" y="136"/>
                  </a:lnTo>
                  <a:close/>
                  <a:moveTo>
                    <a:pt x="228" y="142"/>
                  </a:moveTo>
                  <a:cubicBezTo>
                    <a:pt x="228" y="147"/>
                    <a:pt x="228" y="147"/>
                    <a:pt x="228" y="147"/>
                  </a:cubicBezTo>
                  <a:cubicBezTo>
                    <a:pt x="228" y="151"/>
                    <a:pt x="228" y="156"/>
                    <a:pt x="227" y="160"/>
                  </a:cubicBezTo>
                  <a:cubicBezTo>
                    <a:pt x="227" y="163"/>
                    <a:pt x="225" y="166"/>
                    <a:pt x="223" y="169"/>
                  </a:cubicBezTo>
                  <a:cubicBezTo>
                    <a:pt x="221" y="171"/>
                    <a:pt x="218" y="173"/>
                    <a:pt x="215" y="174"/>
                  </a:cubicBezTo>
                  <a:cubicBezTo>
                    <a:pt x="211" y="175"/>
                    <a:pt x="206" y="176"/>
                    <a:pt x="202" y="175"/>
                  </a:cubicBezTo>
                  <a:cubicBezTo>
                    <a:pt x="199" y="176"/>
                    <a:pt x="196" y="175"/>
                    <a:pt x="193" y="174"/>
                  </a:cubicBezTo>
                  <a:cubicBezTo>
                    <a:pt x="191" y="173"/>
                    <a:pt x="189" y="172"/>
                    <a:pt x="187" y="171"/>
                  </a:cubicBezTo>
                  <a:cubicBezTo>
                    <a:pt x="187" y="193"/>
                    <a:pt x="187" y="193"/>
                    <a:pt x="187" y="193"/>
                  </a:cubicBezTo>
                  <a:cubicBezTo>
                    <a:pt x="175" y="193"/>
                    <a:pt x="175" y="193"/>
                    <a:pt x="175" y="193"/>
                  </a:cubicBezTo>
                  <a:cubicBezTo>
                    <a:pt x="175" y="142"/>
                    <a:pt x="175" y="142"/>
                    <a:pt x="175" y="142"/>
                  </a:cubicBezTo>
                  <a:cubicBezTo>
                    <a:pt x="175" y="137"/>
                    <a:pt x="175" y="133"/>
                    <a:pt x="176" y="128"/>
                  </a:cubicBezTo>
                  <a:cubicBezTo>
                    <a:pt x="177" y="125"/>
                    <a:pt x="179" y="122"/>
                    <a:pt x="181" y="120"/>
                  </a:cubicBezTo>
                  <a:cubicBezTo>
                    <a:pt x="184" y="117"/>
                    <a:pt x="186" y="116"/>
                    <a:pt x="190" y="115"/>
                  </a:cubicBezTo>
                  <a:cubicBezTo>
                    <a:pt x="194" y="114"/>
                    <a:pt x="198" y="114"/>
                    <a:pt x="202" y="114"/>
                  </a:cubicBezTo>
                  <a:cubicBezTo>
                    <a:pt x="206" y="114"/>
                    <a:pt x="210" y="114"/>
                    <a:pt x="214" y="115"/>
                  </a:cubicBezTo>
                  <a:cubicBezTo>
                    <a:pt x="217" y="116"/>
                    <a:pt x="220" y="117"/>
                    <a:pt x="222" y="120"/>
                  </a:cubicBezTo>
                  <a:cubicBezTo>
                    <a:pt x="225" y="122"/>
                    <a:pt x="226" y="125"/>
                    <a:pt x="227" y="128"/>
                  </a:cubicBezTo>
                  <a:cubicBezTo>
                    <a:pt x="228" y="133"/>
                    <a:pt x="228" y="137"/>
                    <a:pt x="228" y="142"/>
                  </a:cubicBezTo>
                  <a:close/>
                  <a:moveTo>
                    <a:pt x="216" y="142"/>
                  </a:moveTo>
                  <a:cubicBezTo>
                    <a:pt x="216" y="139"/>
                    <a:pt x="216" y="135"/>
                    <a:pt x="216" y="132"/>
                  </a:cubicBezTo>
                  <a:cubicBezTo>
                    <a:pt x="216" y="130"/>
                    <a:pt x="215" y="128"/>
                    <a:pt x="214" y="127"/>
                  </a:cubicBezTo>
                  <a:cubicBezTo>
                    <a:pt x="212" y="125"/>
                    <a:pt x="211" y="124"/>
                    <a:pt x="209" y="124"/>
                  </a:cubicBezTo>
                  <a:cubicBezTo>
                    <a:pt x="204" y="123"/>
                    <a:pt x="199" y="123"/>
                    <a:pt x="194" y="124"/>
                  </a:cubicBezTo>
                  <a:cubicBezTo>
                    <a:pt x="193" y="124"/>
                    <a:pt x="191" y="125"/>
                    <a:pt x="190" y="127"/>
                  </a:cubicBezTo>
                  <a:cubicBezTo>
                    <a:pt x="188" y="128"/>
                    <a:pt x="188" y="130"/>
                    <a:pt x="187" y="132"/>
                  </a:cubicBezTo>
                  <a:cubicBezTo>
                    <a:pt x="187" y="135"/>
                    <a:pt x="187" y="138"/>
                    <a:pt x="187" y="141"/>
                  </a:cubicBezTo>
                  <a:cubicBezTo>
                    <a:pt x="187" y="150"/>
                    <a:pt x="187" y="150"/>
                    <a:pt x="187" y="150"/>
                  </a:cubicBezTo>
                  <a:cubicBezTo>
                    <a:pt x="187" y="152"/>
                    <a:pt x="187" y="155"/>
                    <a:pt x="187" y="158"/>
                  </a:cubicBezTo>
                  <a:cubicBezTo>
                    <a:pt x="188" y="159"/>
                    <a:pt x="189" y="161"/>
                    <a:pt x="190" y="162"/>
                  </a:cubicBezTo>
                  <a:cubicBezTo>
                    <a:pt x="191" y="164"/>
                    <a:pt x="193" y="165"/>
                    <a:pt x="194" y="165"/>
                  </a:cubicBezTo>
                  <a:cubicBezTo>
                    <a:pt x="197" y="165"/>
                    <a:pt x="199" y="166"/>
                    <a:pt x="202" y="166"/>
                  </a:cubicBezTo>
                  <a:cubicBezTo>
                    <a:pt x="204" y="166"/>
                    <a:pt x="207" y="166"/>
                    <a:pt x="209" y="165"/>
                  </a:cubicBezTo>
                  <a:cubicBezTo>
                    <a:pt x="211" y="165"/>
                    <a:pt x="213" y="164"/>
                    <a:pt x="214" y="162"/>
                  </a:cubicBezTo>
                  <a:cubicBezTo>
                    <a:pt x="215" y="161"/>
                    <a:pt x="216" y="159"/>
                    <a:pt x="216" y="157"/>
                  </a:cubicBezTo>
                  <a:cubicBezTo>
                    <a:pt x="216" y="153"/>
                    <a:pt x="216" y="150"/>
                    <a:pt x="216" y="147"/>
                  </a:cubicBezTo>
                  <a:lnTo>
                    <a:pt x="216" y="142"/>
                  </a:lnTo>
                  <a:close/>
                  <a:moveTo>
                    <a:pt x="169" y="142"/>
                  </a:moveTo>
                  <a:cubicBezTo>
                    <a:pt x="169" y="147"/>
                    <a:pt x="169" y="147"/>
                    <a:pt x="169" y="147"/>
                  </a:cubicBezTo>
                  <a:cubicBezTo>
                    <a:pt x="169" y="151"/>
                    <a:pt x="169" y="156"/>
                    <a:pt x="168" y="160"/>
                  </a:cubicBezTo>
                  <a:cubicBezTo>
                    <a:pt x="167" y="163"/>
                    <a:pt x="166" y="166"/>
                    <a:pt x="164" y="169"/>
                  </a:cubicBezTo>
                  <a:cubicBezTo>
                    <a:pt x="161" y="171"/>
                    <a:pt x="159" y="173"/>
                    <a:pt x="155" y="174"/>
                  </a:cubicBezTo>
                  <a:cubicBezTo>
                    <a:pt x="151" y="175"/>
                    <a:pt x="147" y="176"/>
                    <a:pt x="142" y="175"/>
                  </a:cubicBezTo>
                  <a:cubicBezTo>
                    <a:pt x="139" y="176"/>
                    <a:pt x="136" y="175"/>
                    <a:pt x="133" y="174"/>
                  </a:cubicBezTo>
                  <a:cubicBezTo>
                    <a:pt x="131" y="173"/>
                    <a:pt x="129" y="172"/>
                    <a:pt x="127" y="171"/>
                  </a:cubicBezTo>
                  <a:cubicBezTo>
                    <a:pt x="127" y="193"/>
                    <a:pt x="127" y="193"/>
                    <a:pt x="127" y="193"/>
                  </a:cubicBezTo>
                  <a:cubicBezTo>
                    <a:pt x="116" y="193"/>
                    <a:pt x="116" y="193"/>
                    <a:pt x="116" y="193"/>
                  </a:cubicBezTo>
                  <a:cubicBezTo>
                    <a:pt x="116" y="142"/>
                    <a:pt x="116" y="142"/>
                    <a:pt x="116" y="142"/>
                  </a:cubicBezTo>
                  <a:cubicBezTo>
                    <a:pt x="115" y="137"/>
                    <a:pt x="116" y="133"/>
                    <a:pt x="117" y="128"/>
                  </a:cubicBezTo>
                  <a:cubicBezTo>
                    <a:pt x="118" y="125"/>
                    <a:pt x="119" y="122"/>
                    <a:pt x="122" y="120"/>
                  </a:cubicBezTo>
                  <a:cubicBezTo>
                    <a:pt x="124" y="117"/>
                    <a:pt x="127" y="116"/>
                    <a:pt x="130" y="115"/>
                  </a:cubicBezTo>
                  <a:cubicBezTo>
                    <a:pt x="134" y="114"/>
                    <a:pt x="138" y="114"/>
                    <a:pt x="142" y="114"/>
                  </a:cubicBezTo>
                  <a:cubicBezTo>
                    <a:pt x="146" y="114"/>
                    <a:pt x="151" y="114"/>
                    <a:pt x="154" y="115"/>
                  </a:cubicBezTo>
                  <a:cubicBezTo>
                    <a:pt x="158" y="116"/>
                    <a:pt x="161" y="117"/>
                    <a:pt x="163" y="120"/>
                  </a:cubicBezTo>
                  <a:cubicBezTo>
                    <a:pt x="165" y="122"/>
                    <a:pt x="167" y="125"/>
                    <a:pt x="167" y="128"/>
                  </a:cubicBezTo>
                  <a:cubicBezTo>
                    <a:pt x="169" y="133"/>
                    <a:pt x="169" y="137"/>
                    <a:pt x="169" y="142"/>
                  </a:cubicBezTo>
                  <a:close/>
                  <a:moveTo>
                    <a:pt x="157" y="142"/>
                  </a:moveTo>
                  <a:cubicBezTo>
                    <a:pt x="157" y="139"/>
                    <a:pt x="157" y="135"/>
                    <a:pt x="156" y="132"/>
                  </a:cubicBezTo>
                  <a:cubicBezTo>
                    <a:pt x="156" y="130"/>
                    <a:pt x="155" y="128"/>
                    <a:pt x="154" y="127"/>
                  </a:cubicBezTo>
                  <a:cubicBezTo>
                    <a:pt x="153" y="125"/>
                    <a:pt x="151" y="124"/>
                    <a:pt x="150" y="124"/>
                  </a:cubicBezTo>
                  <a:cubicBezTo>
                    <a:pt x="147" y="124"/>
                    <a:pt x="145" y="123"/>
                    <a:pt x="142" y="123"/>
                  </a:cubicBezTo>
                  <a:cubicBezTo>
                    <a:pt x="140" y="123"/>
                    <a:pt x="137" y="124"/>
                    <a:pt x="135" y="124"/>
                  </a:cubicBezTo>
                  <a:cubicBezTo>
                    <a:pt x="133" y="124"/>
                    <a:pt x="131" y="125"/>
                    <a:pt x="130" y="127"/>
                  </a:cubicBezTo>
                  <a:cubicBezTo>
                    <a:pt x="129" y="128"/>
                    <a:pt x="128" y="130"/>
                    <a:pt x="128" y="132"/>
                  </a:cubicBezTo>
                  <a:cubicBezTo>
                    <a:pt x="127" y="135"/>
                    <a:pt x="127" y="138"/>
                    <a:pt x="127" y="141"/>
                  </a:cubicBezTo>
                  <a:cubicBezTo>
                    <a:pt x="127" y="150"/>
                    <a:pt x="127" y="150"/>
                    <a:pt x="127" y="150"/>
                  </a:cubicBezTo>
                  <a:cubicBezTo>
                    <a:pt x="127" y="152"/>
                    <a:pt x="127" y="155"/>
                    <a:pt x="128" y="158"/>
                  </a:cubicBezTo>
                  <a:cubicBezTo>
                    <a:pt x="128" y="159"/>
                    <a:pt x="129" y="161"/>
                    <a:pt x="130" y="162"/>
                  </a:cubicBezTo>
                  <a:cubicBezTo>
                    <a:pt x="132" y="164"/>
                    <a:pt x="133" y="165"/>
                    <a:pt x="135" y="165"/>
                  </a:cubicBezTo>
                  <a:cubicBezTo>
                    <a:pt x="137" y="165"/>
                    <a:pt x="140" y="166"/>
                    <a:pt x="142" y="166"/>
                  </a:cubicBezTo>
                  <a:cubicBezTo>
                    <a:pt x="145" y="166"/>
                    <a:pt x="147" y="165"/>
                    <a:pt x="150" y="165"/>
                  </a:cubicBezTo>
                  <a:cubicBezTo>
                    <a:pt x="152" y="165"/>
                    <a:pt x="153" y="164"/>
                    <a:pt x="154" y="162"/>
                  </a:cubicBezTo>
                  <a:cubicBezTo>
                    <a:pt x="155" y="161"/>
                    <a:pt x="156" y="159"/>
                    <a:pt x="156" y="157"/>
                  </a:cubicBezTo>
                  <a:cubicBezTo>
                    <a:pt x="157" y="153"/>
                    <a:pt x="157" y="150"/>
                    <a:pt x="157" y="147"/>
                  </a:cubicBezTo>
                  <a:lnTo>
                    <a:pt x="157" y="142"/>
                  </a:lnTo>
                  <a:close/>
                  <a:moveTo>
                    <a:pt x="110" y="135"/>
                  </a:moveTo>
                  <a:cubicBezTo>
                    <a:pt x="110" y="137"/>
                    <a:pt x="110" y="137"/>
                    <a:pt x="110" y="137"/>
                  </a:cubicBezTo>
                  <a:cubicBezTo>
                    <a:pt x="110" y="139"/>
                    <a:pt x="110" y="141"/>
                    <a:pt x="109" y="143"/>
                  </a:cubicBezTo>
                  <a:cubicBezTo>
                    <a:pt x="109" y="144"/>
                    <a:pt x="109" y="146"/>
                    <a:pt x="108" y="147"/>
                  </a:cubicBezTo>
                  <a:cubicBezTo>
                    <a:pt x="107" y="148"/>
                    <a:pt x="106" y="148"/>
                    <a:pt x="105" y="148"/>
                  </a:cubicBezTo>
                  <a:cubicBezTo>
                    <a:pt x="104" y="149"/>
                    <a:pt x="103" y="149"/>
                    <a:pt x="102" y="149"/>
                  </a:cubicBezTo>
                  <a:cubicBezTo>
                    <a:pt x="71" y="149"/>
                    <a:pt x="71" y="149"/>
                    <a:pt x="71" y="149"/>
                  </a:cubicBezTo>
                  <a:cubicBezTo>
                    <a:pt x="71" y="151"/>
                    <a:pt x="71" y="154"/>
                    <a:pt x="71" y="156"/>
                  </a:cubicBezTo>
                  <a:cubicBezTo>
                    <a:pt x="71" y="158"/>
                    <a:pt x="72" y="160"/>
                    <a:pt x="73" y="161"/>
                  </a:cubicBezTo>
                  <a:cubicBezTo>
                    <a:pt x="74" y="162"/>
                    <a:pt x="76" y="163"/>
                    <a:pt x="77" y="163"/>
                  </a:cubicBezTo>
                  <a:cubicBezTo>
                    <a:pt x="80" y="164"/>
                    <a:pt x="82" y="164"/>
                    <a:pt x="85" y="164"/>
                  </a:cubicBezTo>
                  <a:cubicBezTo>
                    <a:pt x="93" y="164"/>
                    <a:pt x="93" y="164"/>
                    <a:pt x="93" y="164"/>
                  </a:cubicBezTo>
                  <a:cubicBezTo>
                    <a:pt x="96" y="164"/>
                    <a:pt x="100" y="164"/>
                    <a:pt x="106" y="164"/>
                  </a:cubicBezTo>
                  <a:cubicBezTo>
                    <a:pt x="104" y="174"/>
                    <a:pt x="104" y="174"/>
                    <a:pt x="104" y="174"/>
                  </a:cubicBezTo>
                  <a:cubicBezTo>
                    <a:pt x="98" y="174"/>
                    <a:pt x="98" y="174"/>
                    <a:pt x="98" y="174"/>
                  </a:cubicBezTo>
                  <a:cubicBezTo>
                    <a:pt x="93" y="174"/>
                    <a:pt x="93" y="174"/>
                    <a:pt x="93" y="174"/>
                  </a:cubicBezTo>
                  <a:cubicBezTo>
                    <a:pt x="85" y="174"/>
                    <a:pt x="85" y="174"/>
                    <a:pt x="85" y="174"/>
                  </a:cubicBezTo>
                  <a:cubicBezTo>
                    <a:pt x="80" y="174"/>
                    <a:pt x="76" y="173"/>
                    <a:pt x="72" y="172"/>
                  </a:cubicBezTo>
                  <a:cubicBezTo>
                    <a:pt x="69" y="171"/>
                    <a:pt x="66" y="169"/>
                    <a:pt x="64" y="167"/>
                  </a:cubicBezTo>
                  <a:cubicBezTo>
                    <a:pt x="62" y="164"/>
                    <a:pt x="60" y="161"/>
                    <a:pt x="60" y="158"/>
                  </a:cubicBezTo>
                  <a:cubicBezTo>
                    <a:pt x="59" y="155"/>
                    <a:pt x="59" y="151"/>
                    <a:pt x="59" y="147"/>
                  </a:cubicBezTo>
                  <a:cubicBezTo>
                    <a:pt x="59" y="141"/>
                    <a:pt x="59" y="141"/>
                    <a:pt x="59" y="141"/>
                  </a:cubicBezTo>
                  <a:cubicBezTo>
                    <a:pt x="59" y="137"/>
                    <a:pt x="59" y="133"/>
                    <a:pt x="60" y="130"/>
                  </a:cubicBezTo>
                  <a:cubicBezTo>
                    <a:pt x="61" y="127"/>
                    <a:pt x="62" y="124"/>
                    <a:pt x="64" y="121"/>
                  </a:cubicBezTo>
                  <a:cubicBezTo>
                    <a:pt x="66" y="119"/>
                    <a:pt x="69" y="117"/>
                    <a:pt x="72" y="116"/>
                  </a:cubicBezTo>
                  <a:cubicBezTo>
                    <a:pt x="76" y="114"/>
                    <a:pt x="81" y="114"/>
                    <a:pt x="85" y="114"/>
                  </a:cubicBezTo>
                  <a:cubicBezTo>
                    <a:pt x="89" y="114"/>
                    <a:pt x="93" y="114"/>
                    <a:pt x="97" y="115"/>
                  </a:cubicBezTo>
                  <a:cubicBezTo>
                    <a:pt x="100" y="116"/>
                    <a:pt x="103" y="118"/>
                    <a:pt x="105" y="120"/>
                  </a:cubicBezTo>
                  <a:cubicBezTo>
                    <a:pt x="107" y="122"/>
                    <a:pt x="108" y="124"/>
                    <a:pt x="109" y="127"/>
                  </a:cubicBezTo>
                  <a:cubicBezTo>
                    <a:pt x="109" y="130"/>
                    <a:pt x="110" y="132"/>
                    <a:pt x="110" y="135"/>
                  </a:cubicBezTo>
                  <a:close/>
                  <a:moveTo>
                    <a:pt x="99" y="136"/>
                  </a:moveTo>
                  <a:cubicBezTo>
                    <a:pt x="99" y="134"/>
                    <a:pt x="98" y="132"/>
                    <a:pt x="98" y="130"/>
                  </a:cubicBezTo>
                  <a:cubicBezTo>
                    <a:pt x="98" y="128"/>
                    <a:pt x="97" y="127"/>
                    <a:pt x="96" y="126"/>
                  </a:cubicBezTo>
                  <a:cubicBezTo>
                    <a:pt x="95" y="125"/>
                    <a:pt x="93" y="124"/>
                    <a:pt x="91" y="124"/>
                  </a:cubicBezTo>
                  <a:cubicBezTo>
                    <a:pt x="89" y="123"/>
                    <a:pt x="87" y="123"/>
                    <a:pt x="85" y="123"/>
                  </a:cubicBezTo>
                  <a:cubicBezTo>
                    <a:pt x="82" y="123"/>
                    <a:pt x="80" y="123"/>
                    <a:pt x="77" y="124"/>
                  </a:cubicBezTo>
                  <a:cubicBezTo>
                    <a:pt x="76" y="124"/>
                    <a:pt x="74" y="125"/>
                    <a:pt x="73" y="126"/>
                  </a:cubicBezTo>
                  <a:cubicBezTo>
                    <a:pt x="72" y="128"/>
                    <a:pt x="71" y="129"/>
                    <a:pt x="71" y="131"/>
                  </a:cubicBezTo>
                  <a:cubicBezTo>
                    <a:pt x="71" y="134"/>
                    <a:pt x="71" y="137"/>
                    <a:pt x="71" y="140"/>
                  </a:cubicBezTo>
                  <a:cubicBezTo>
                    <a:pt x="99" y="140"/>
                    <a:pt x="99" y="140"/>
                    <a:pt x="99" y="140"/>
                  </a:cubicBezTo>
                  <a:lnTo>
                    <a:pt x="99" y="136"/>
                  </a:lnTo>
                  <a:close/>
                  <a:moveTo>
                    <a:pt x="53" y="142"/>
                  </a:moveTo>
                  <a:cubicBezTo>
                    <a:pt x="53" y="147"/>
                    <a:pt x="53" y="147"/>
                    <a:pt x="53" y="147"/>
                  </a:cubicBezTo>
                  <a:cubicBezTo>
                    <a:pt x="53" y="151"/>
                    <a:pt x="53" y="156"/>
                    <a:pt x="52" y="160"/>
                  </a:cubicBezTo>
                  <a:cubicBezTo>
                    <a:pt x="51" y="163"/>
                    <a:pt x="50" y="166"/>
                    <a:pt x="48" y="169"/>
                  </a:cubicBezTo>
                  <a:cubicBezTo>
                    <a:pt x="46" y="171"/>
                    <a:pt x="43" y="173"/>
                    <a:pt x="40" y="174"/>
                  </a:cubicBezTo>
                  <a:cubicBezTo>
                    <a:pt x="35" y="175"/>
                    <a:pt x="31" y="176"/>
                    <a:pt x="26" y="175"/>
                  </a:cubicBezTo>
                  <a:cubicBezTo>
                    <a:pt x="23" y="176"/>
                    <a:pt x="20" y="175"/>
                    <a:pt x="17" y="174"/>
                  </a:cubicBezTo>
                  <a:cubicBezTo>
                    <a:pt x="15" y="173"/>
                    <a:pt x="13" y="172"/>
                    <a:pt x="12" y="171"/>
                  </a:cubicBezTo>
                  <a:cubicBezTo>
                    <a:pt x="12" y="193"/>
                    <a:pt x="12" y="193"/>
                    <a:pt x="12" y="193"/>
                  </a:cubicBezTo>
                  <a:cubicBezTo>
                    <a:pt x="0" y="193"/>
                    <a:pt x="0" y="193"/>
                    <a:pt x="0" y="193"/>
                  </a:cubicBezTo>
                  <a:cubicBezTo>
                    <a:pt x="0" y="142"/>
                    <a:pt x="0" y="142"/>
                    <a:pt x="0" y="142"/>
                  </a:cubicBezTo>
                  <a:cubicBezTo>
                    <a:pt x="0" y="137"/>
                    <a:pt x="0" y="133"/>
                    <a:pt x="1" y="128"/>
                  </a:cubicBezTo>
                  <a:cubicBezTo>
                    <a:pt x="2" y="125"/>
                    <a:pt x="4" y="122"/>
                    <a:pt x="6" y="120"/>
                  </a:cubicBezTo>
                  <a:cubicBezTo>
                    <a:pt x="8" y="117"/>
                    <a:pt x="11" y="116"/>
                    <a:pt x="14" y="115"/>
                  </a:cubicBezTo>
                  <a:cubicBezTo>
                    <a:pt x="18" y="114"/>
                    <a:pt x="22" y="114"/>
                    <a:pt x="26" y="114"/>
                  </a:cubicBezTo>
                  <a:cubicBezTo>
                    <a:pt x="31" y="114"/>
                    <a:pt x="35" y="114"/>
                    <a:pt x="39" y="115"/>
                  </a:cubicBezTo>
                  <a:cubicBezTo>
                    <a:pt x="42" y="116"/>
                    <a:pt x="45" y="117"/>
                    <a:pt x="47" y="120"/>
                  </a:cubicBezTo>
                  <a:cubicBezTo>
                    <a:pt x="49" y="122"/>
                    <a:pt x="51" y="125"/>
                    <a:pt x="52" y="128"/>
                  </a:cubicBezTo>
                  <a:cubicBezTo>
                    <a:pt x="53" y="133"/>
                    <a:pt x="53" y="137"/>
                    <a:pt x="53" y="142"/>
                  </a:cubicBezTo>
                  <a:close/>
                  <a:moveTo>
                    <a:pt x="41" y="142"/>
                  </a:moveTo>
                  <a:cubicBezTo>
                    <a:pt x="41" y="139"/>
                    <a:pt x="41" y="135"/>
                    <a:pt x="41" y="132"/>
                  </a:cubicBezTo>
                  <a:cubicBezTo>
                    <a:pt x="40" y="130"/>
                    <a:pt x="40" y="128"/>
                    <a:pt x="38" y="127"/>
                  </a:cubicBezTo>
                  <a:cubicBezTo>
                    <a:pt x="37" y="125"/>
                    <a:pt x="36" y="124"/>
                    <a:pt x="34" y="124"/>
                  </a:cubicBezTo>
                  <a:cubicBezTo>
                    <a:pt x="31" y="124"/>
                    <a:pt x="29" y="123"/>
                    <a:pt x="26" y="123"/>
                  </a:cubicBezTo>
                  <a:cubicBezTo>
                    <a:pt x="24" y="123"/>
                    <a:pt x="21" y="124"/>
                    <a:pt x="19" y="124"/>
                  </a:cubicBezTo>
                  <a:cubicBezTo>
                    <a:pt x="17" y="124"/>
                    <a:pt x="16" y="125"/>
                    <a:pt x="14" y="127"/>
                  </a:cubicBezTo>
                  <a:cubicBezTo>
                    <a:pt x="13" y="128"/>
                    <a:pt x="12" y="130"/>
                    <a:pt x="12" y="132"/>
                  </a:cubicBezTo>
                  <a:cubicBezTo>
                    <a:pt x="12" y="135"/>
                    <a:pt x="11" y="138"/>
                    <a:pt x="11" y="141"/>
                  </a:cubicBezTo>
                  <a:cubicBezTo>
                    <a:pt x="11" y="150"/>
                    <a:pt x="11" y="150"/>
                    <a:pt x="11" y="150"/>
                  </a:cubicBezTo>
                  <a:cubicBezTo>
                    <a:pt x="11" y="152"/>
                    <a:pt x="12" y="155"/>
                    <a:pt x="12" y="158"/>
                  </a:cubicBezTo>
                  <a:cubicBezTo>
                    <a:pt x="12" y="159"/>
                    <a:pt x="13" y="161"/>
                    <a:pt x="14" y="162"/>
                  </a:cubicBezTo>
                  <a:cubicBezTo>
                    <a:pt x="16" y="164"/>
                    <a:pt x="17" y="165"/>
                    <a:pt x="19" y="165"/>
                  </a:cubicBezTo>
                  <a:cubicBezTo>
                    <a:pt x="21" y="165"/>
                    <a:pt x="24" y="166"/>
                    <a:pt x="26" y="166"/>
                  </a:cubicBezTo>
                  <a:cubicBezTo>
                    <a:pt x="29" y="166"/>
                    <a:pt x="31" y="166"/>
                    <a:pt x="34" y="165"/>
                  </a:cubicBezTo>
                  <a:cubicBezTo>
                    <a:pt x="36" y="165"/>
                    <a:pt x="37" y="164"/>
                    <a:pt x="38" y="162"/>
                  </a:cubicBezTo>
                  <a:cubicBezTo>
                    <a:pt x="40" y="161"/>
                    <a:pt x="40" y="159"/>
                    <a:pt x="41" y="157"/>
                  </a:cubicBezTo>
                  <a:cubicBezTo>
                    <a:pt x="41" y="153"/>
                    <a:pt x="41" y="150"/>
                    <a:pt x="41" y="147"/>
                  </a:cubicBezTo>
                  <a:lnTo>
                    <a:pt x="41" y="142"/>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sz="2400"/>
            </a:p>
          </p:txBody>
        </p:sp>
      </p:grpSp>
    </p:spTree>
    <p:extLst>
      <p:ext uri="{BB962C8B-B14F-4D97-AF65-F5344CB8AC3E}">
        <p14:creationId xmlns:p14="http://schemas.microsoft.com/office/powerpoint/2010/main" val="1736471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Section Header Red">
    <p:spTree>
      <p:nvGrpSpPr>
        <p:cNvPr id="1" name=""/>
        <p:cNvGrpSpPr/>
        <p:nvPr/>
      </p:nvGrpSpPr>
      <p:grpSpPr>
        <a:xfrm>
          <a:off x="0" y="0"/>
          <a:ext cx="0" cy="0"/>
          <a:chOff x="0" y="0"/>
          <a:chExt cx="0" cy="0"/>
        </a:xfrm>
      </p:grpSpPr>
      <p:sp>
        <p:nvSpPr>
          <p:cNvPr id="10" name="Rectangle 3"/>
          <p:cNvSpPr/>
          <p:nvPr/>
        </p:nvSpPr>
        <p:spPr bwMode="gray">
          <a:xfrm>
            <a:off x="0" y="0"/>
            <a:ext cx="9148877" cy="6858000"/>
          </a:xfrm>
          <a:custGeom>
            <a:avLst/>
            <a:gdLst/>
            <a:ahLst/>
            <a:cxnLst/>
            <a:rect l="l" t="t" r="r" b="b"/>
            <a:pathLst>
              <a:path w="6861658" h="5143500">
                <a:moveTo>
                  <a:pt x="0" y="0"/>
                </a:moveTo>
                <a:lnTo>
                  <a:pt x="6168409" y="0"/>
                </a:lnTo>
                <a:lnTo>
                  <a:pt x="6861658" y="693249"/>
                </a:lnTo>
                <a:lnTo>
                  <a:pt x="6861658" y="5143500"/>
                </a:lnTo>
                <a:lnTo>
                  <a:pt x="0" y="5143500"/>
                </a:lnTo>
                <a:close/>
              </a:path>
            </a:pathLst>
          </a:cu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b="1" dirty="0">
              <a:solidFill>
                <a:schemeClr val="bg1"/>
              </a:solidFill>
            </a:endParaRPr>
          </a:p>
        </p:txBody>
      </p:sp>
      <p:sp>
        <p:nvSpPr>
          <p:cNvPr id="12" name="Rectangle 5"/>
          <p:cNvSpPr/>
          <p:nvPr/>
        </p:nvSpPr>
        <p:spPr bwMode="gray">
          <a:xfrm>
            <a:off x="9392717" y="1169773"/>
            <a:ext cx="2799283" cy="5688228"/>
          </a:xfrm>
          <a:custGeom>
            <a:avLst/>
            <a:gdLst/>
            <a:ahLst/>
            <a:cxnLst/>
            <a:rect l="l" t="t" r="r" b="b"/>
            <a:pathLst>
              <a:path w="2099462" h="4266171">
                <a:moveTo>
                  <a:pt x="0" y="0"/>
                </a:moveTo>
                <a:lnTo>
                  <a:pt x="4579" y="0"/>
                </a:lnTo>
                <a:lnTo>
                  <a:pt x="2099462" y="2094883"/>
                </a:lnTo>
                <a:lnTo>
                  <a:pt x="2099462" y="4266171"/>
                </a:lnTo>
                <a:lnTo>
                  <a:pt x="0" y="4266171"/>
                </a:lnTo>
                <a:close/>
              </a:path>
            </a:pathLst>
          </a:cu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b="1" dirty="0">
              <a:solidFill>
                <a:schemeClr val="bg1"/>
              </a:solidFill>
            </a:endParaRPr>
          </a:p>
        </p:txBody>
      </p:sp>
      <p:sp>
        <p:nvSpPr>
          <p:cNvPr id="2" name="Title 1"/>
          <p:cNvSpPr>
            <a:spLocks noGrp="1"/>
          </p:cNvSpPr>
          <p:nvPr>
            <p:ph type="ctrTitle"/>
          </p:nvPr>
        </p:nvSpPr>
        <p:spPr bwMode="white">
          <a:xfrm>
            <a:off x="609599" y="2077513"/>
            <a:ext cx="7924800" cy="1217296"/>
          </a:xfrm>
        </p:spPr>
        <p:txBody>
          <a:bodyPr rIns="0" anchor="t"/>
          <a:lstStyle>
            <a:lvl1pPr>
              <a:lnSpc>
                <a:spcPct val="90000"/>
              </a:lnSpc>
              <a:defRPr sz="40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bwMode="white">
          <a:xfrm>
            <a:off x="609597" y="3488412"/>
            <a:ext cx="7924800" cy="914400"/>
          </a:xfrm>
          <a:prstGeom prst="rect">
            <a:avLst/>
          </a:prstGeom>
        </p:spPr>
        <p:txBody>
          <a:bodyPr/>
          <a:lstStyle>
            <a:lvl1pPr marL="0" indent="0" algn="l">
              <a:spcBef>
                <a:spcPts val="800"/>
              </a:spcBef>
              <a:buNone/>
              <a:defRPr sz="2400" b="0" cap="none" baseline="0">
                <a:solidFill>
                  <a:schemeClr val="bg1"/>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US" dirty="0"/>
          </a:p>
        </p:txBody>
      </p:sp>
      <p:sp>
        <p:nvSpPr>
          <p:cNvPr id="5" name="Footer Placeholder 4"/>
          <p:cNvSpPr>
            <a:spLocks noGrp="1"/>
          </p:cNvSpPr>
          <p:nvPr>
            <p:ph type="ftr" sz="quarter" idx="11"/>
          </p:nvPr>
        </p:nvSpPr>
        <p:spPr bwMode="invGray">
          <a:xfrm>
            <a:off x="1036320" y="7389571"/>
            <a:ext cx="6096000" cy="219456"/>
          </a:xfrm>
        </p:spPr>
        <p:txBody>
          <a:bodyPr/>
          <a:lstStyle>
            <a:lvl1pPr>
              <a:defRPr>
                <a:solidFill>
                  <a:schemeClr val="bg1"/>
                </a:solidFill>
              </a:defRPr>
            </a:lvl1pPr>
          </a:lstStyle>
          <a:p>
            <a:endParaRPr lang="en-US"/>
          </a:p>
        </p:txBody>
      </p:sp>
      <p:sp>
        <p:nvSpPr>
          <p:cNvPr id="24" name="Slide Number Placeholder 5"/>
          <p:cNvSpPr>
            <a:spLocks noGrp="1"/>
          </p:cNvSpPr>
          <p:nvPr>
            <p:ph type="sldNum" sz="quarter" idx="4"/>
          </p:nvPr>
        </p:nvSpPr>
        <p:spPr bwMode="gray">
          <a:xfrm>
            <a:off x="609600" y="7471867"/>
            <a:ext cx="426720" cy="137160"/>
          </a:xfrm>
          <a:prstGeom prst="rect">
            <a:avLst/>
          </a:prstGeom>
        </p:spPr>
        <p:txBody>
          <a:bodyPr vert="horz" lIns="0" tIns="0" rIns="0" bIns="0" rtlCol="0" anchor="ctr" anchorCtr="0"/>
          <a:lstStyle>
            <a:lvl1pPr algn="l">
              <a:defRPr sz="1333">
                <a:solidFill>
                  <a:schemeClr val="bg1"/>
                </a:solidFill>
              </a:defRPr>
            </a:lvl1pPr>
          </a:lstStyle>
          <a:p>
            <a:fld id="{A45C8B43-FCF1-46E4-9B94-6B8D33706DBC}" type="slidenum">
              <a:rPr lang="en-US" smtClean="0"/>
              <a:t>‹#›</a:t>
            </a:fld>
            <a:endParaRPr lang="en-US"/>
          </a:p>
        </p:txBody>
      </p:sp>
      <p:grpSp>
        <p:nvGrpSpPr>
          <p:cNvPr id="11" name="Group 10">
            <a:extLst>
              <a:ext uri="{FF2B5EF4-FFF2-40B4-BE49-F238E27FC236}">
                <a16:creationId xmlns:a16="http://schemas.microsoft.com/office/drawing/2014/main" id="{55CBA84D-FD5B-4BB8-BDBF-C2E44C89B947}"/>
              </a:ext>
            </a:extLst>
          </p:cNvPr>
          <p:cNvGrpSpPr>
            <a:grpSpLocks noChangeAspect="1"/>
          </p:cNvGrpSpPr>
          <p:nvPr/>
        </p:nvGrpSpPr>
        <p:grpSpPr>
          <a:xfrm>
            <a:off x="9809632" y="360681"/>
            <a:ext cx="1914144" cy="794332"/>
            <a:chOff x="6559889" y="2244725"/>
            <a:chExt cx="1568451" cy="650875"/>
          </a:xfrm>
        </p:grpSpPr>
        <p:sp>
          <p:nvSpPr>
            <p:cNvPr id="13" name="Freeform 5">
              <a:extLst>
                <a:ext uri="{FF2B5EF4-FFF2-40B4-BE49-F238E27FC236}">
                  <a16:creationId xmlns:a16="http://schemas.microsoft.com/office/drawing/2014/main" id="{ED7D7958-78E4-4E73-A3AE-9F297F9C0877}"/>
                </a:ext>
              </a:extLst>
            </p:cNvPr>
            <p:cNvSpPr>
              <a:spLocks noEditPoints="1"/>
            </p:cNvSpPr>
            <p:nvPr/>
          </p:nvSpPr>
          <p:spPr bwMode="auto">
            <a:xfrm>
              <a:off x="6559889" y="2292350"/>
              <a:ext cx="1568450" cy="282575"/>
            </a:xfrm>
            <a:custGeom>
              <a:avLst/>
              <a:gdLst>
                <a:gd name="T0" fmla="*/ 423 w 470"/>
                <a:gd name="T1" fmla="*/ 43 h 84"/>
                <a:gd name="T2" fmla="*/ 401 w 470"/>
                <a:gd name="T3" fmla="*/ 32 h 84"/>
                <a:gd name="T4" fmla="*/ 395 w 470"/>
                <a:gd name="T5" fmla="*/ 82 h 84"/>
                <a:gd name="T6" fmla="*/ 409 w 470"/>
                <a:gd name="T7" fmla="*/ 22 h 84"/>
                <a:gd name="T8" fmla="*/ 375 w 470"/>
                <a:gd name="T9" fmla="*/ 72 h 84"/>
                <a:gd name="T10" fmla="*/ 330 w 470"/>
                <a:gd name="T11" fmla="*/ 77 h 84"/>
                <a:gd name="T12" fmla="*/ 347 w 470"/>
                <a:gd name="T13" fmla="*/ 44 h 84"/>
                <a:gd name="T14" fmla="*/ 363 w 470"/>
                <a:gd name="T15" fmla="*/ 40 h 84"/>
                <a:gd name="T16" fmla="*/ 339 w 470"/>
                <a:gd name="T17" fmla="*/ 33 h 84"/>
                <a:gd name="T18" fmla="*/ 349 w 470"/>
                <a:gd name="T19" fmla="*/ 24 h 84"/>
                <a:gd name="T20" fmla="*/ 363 w 470"/>
                <a:gd name="T21" fmla="*/ 58 h 84"/>
                <a:gd name="T22" fmla="*/ 348 w 470"/>
                <a:gd name="T23" fmla="*/ 54 h 84"/>
                <a:gd name="T24" fmla="*/ 335 w 470"/>
                <a:gd name="T25" fmla="*/ 62 h 84"/>
                <a:gd name="T26" fmla="*/ 363 w 470"/>
                <a:gd name="T27" fmla="*/ 72 h 84"/>
                <a:gd name="T28" fmla="*/ 284 w 470"/>
                <a:gd name="T29" fmla="*/ 24 h 84"/>
                <a:gd name="T30" fmla="*/ 242 w 470"/>
                <a:gd name="T31" fmla="*/ 26 h 84"/>
                <a:gd name="T32" fmla="*/ 248 w 470"/>
                <a:gd name="T33" fmla="*/ 43 h 84"/>
                <a:gd name="T34" fmla="*/ 266 w 470"/>
                <a:gd name="T35" fmla="*/ 32 h 84"/>
                <a:gd name="T36" fmla="*/ 283 w 470"/>
                <a:gd name="T37" fmla="*/ 82 h 84"/>
                <a:gd name="T38" fmla="*/ 288 w 470"/>
                <a:gd name="T39" fmla="*/ 32 h 84"/>
                <a:gd name="T40" fmla="*/ 306 w 470"/>
                <a:gd name="T41" fmla="*/ 43 h 84"/>
                <a:gd name="T42" fmla="*/ 312 w 470"/>
                <a:gd name="T43" fmla="*/ 26 h 84"/>
                <a:gd name="T44" fmla="*/ 209 w 470"/>
                <a:gd name="T45" fmla="*/ 60 h 84"/>
                <a:gd name="T46" fmla="*/ 209 w 470"/>
                <a:gd name="T47" fmla="*/ 24 h 84"/>
                <a:gd name="T48" fmla="*/ 198 w 470"/>
                <a:gd name="T49" fmla="*/ 71 h 84"/>
                <a:gd name="T50" fmla="*/ 228 w 470"/>
                <a:gd name="T51" fmla="*/ 82 h 84"/>
                <a:gd name="T52" fmla="*/ 175 w 470"/>
                <a:gd name="T53" fmla="*/ 24 h 84"/>
                <a:gd name="T54" fmla="*/ 169 w 470"/>
                <a:gd name="T55" fmla="*/ 73 h 84"/>
                <a:gd name="T56" fmla="*/ 148 w 470"/>
                <a:gd name="T57" fmla="*/ 67 h 84"/>
                <a:gd name="T58" fmla="*/ 136 w 470"/>
                <a:gd name="T59" fmla="*/ 65 h 84"/>
                <a:gd name="T60" fmla="*/ 187 w 470"/>
                <a:gd name="T61" fmla="*/ 65 h 84"/>
                <a:gd name="T62" fmla="*/ 129 w 470"/>
                <a:gd name="T63" fmla="*/ 56 h 84"/>
                <a:gd name="T64" fmla="*/ 102 w 470"/>
                <a:gd name="T65" fmla="*/ 84 h 84"/>
                <a:gd name="T66" fmla="*/ 75 w 470"/>
                <a:gd name="T67" fmla="*/ 56 h 84"/>
                <a:gd name="T68" fmla="*/ 90 w 470"/>
                <a:gd name="T69" fmla="*/ 23 h 84"/>
                <a:gd name="T70" fmla="*/ 128 w 470"/>
                <a:gd name="T71" fmla="*/ 36 h 84"/>
                <a:gd name="T72" fmla="*/ 115 w 470"/>
                <a:gd name="T73" fmla="*/ 35 h 84"/>
                <a:gd name="T74" fmla="*/ 90 w 470"/>
                <a:gd name="T75" fmla="*/ 35 h 84"/>
                <a:gd name="T76" fmla="*/ 88 w 470"/>
                <a:gd name="T77" fmla="*/ 65 h 84"/>
                <a:gd name="T78" fmla="*/ 110 w 470"/>
                <a:gd name="T79" fmla="*/ 73 h 84"/>
                <a:gd name="T80" fmla="*/ 117 w 470"/>
                <a:gd name="T81" fmla="*/ 50 h 84"/>
                <a:gd name="T82" fmla="*/ 45 w 470"/>
                <a:gd name="T83" fmla="*/ 28 h 84"/>
                <a:gd name="T84" fmla="*/ 50 w 470"/>
                <a:gd name="T85" fmla="*/ 82 h 84"/>
                <a:gd name="T86" fmla="*/ 56 w 470"/>
                <a:gd name="T87" fmla="*/ 34 h 84"/>
                <a:gd name="T88" fmla="*/ 71 w 470"/>
                <a:gd name="T89" fmla="*/ 33 h 84"/>
                <a:gd name="T90" fmla="*/ 17 w 470"/>
                <a:gd name="T91" fmla="*/ 72 h 84"/>
                <a:gd name="T92" fmla="*/ 12 w 470"/>
                <a:gd name="T93" fmla="*/ 33 h 84"/>
                <a:gd name="T94" fmla="*/ 12 w 470"/>
                <a:gd name="T95" fmla="*/ 8 h 84"/>
                <a:gd name="T96" fmla="*/ 4 w 470"/>
                <a:gd name="T97" fmla="*/ 77 h 84"/>
                <a:gd name="T98" fmla="*/ 32 w 470"/>
                <a:gd name="T99" fmla="*/ 72 h 84"/>
                <a:gd name="T100" fmla="*/ 465 w 470"/>
                <a:gd name="T101" fmla="*/ 38 h 84"/>
                <a:gd name="T102" fmla="*/ 461 w 470"/>
                <a:gd name="T103" fmla="*/ 43 h 84"/>
                <a:gd name="T104" fmla="*/ 444 w 470"/>
                <a:gd name="T105" fmla="*/ 9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70" h="84">
                  <a:moveTo>
                    <a:pt x="434" y="41"/>
                  </a:moveTo>
                  <a:cubicBezTo>
                    <a:pt x="434" y="82"/>
                    <a:pt x="434" y="82"/>
                    <a:pt x="434" y="82"/>
                  </a:cubicBezTo>
                  <a:cubicBezTo>
                    <a:pt x="423" y="82"/>
                    <a:pt x="423" y="82"/>
                    <a:pt x="423" y="82"/>
                  </a:cubicBezTo>
                  <a:cubicBezTo>
                    <a:pt x="423" y="43"/>
                    <a:pt x="423" y="43"/>
                    <a:pt x="423" y="43"/>
                  </a:cubicBezTo>
                  <a:cubicBezTo>
                    <a:pt x="423" y="41"/>
                    <a:pt x="423" y="40"/>
                    <a:pt x="422" y="38"/>
                  </a:cubicBezTo>
                  <a:cubicBezTo>
                    <a:pt x="422" y="37"/>
                    <a:pt x="421" y="36"/>
                    <a:pt x="421" y="35"/>
                  </a:cubicBezTo>
                  <a:cubicBezTo>
                    <a:pt x="419" y="34"/>
                    <a:pt x="418" y="33"/>
                    <a:pt x="416" y="32"/>
                  </a:cubicBezTo>
                  <a:cubicBezTo>
                    <a:pt x="411" y="31"/>
                    <a:pt x="406" y="31"/>
                    <a:pt x="401" y="32"/>
                  </a:cubicBezTo>
                  <a:cubicBezTo>
                    <a:pt x="399" y="33"/>
                    <a:pt x="398" y="34"/>
                    <a:pt x="397" y="35"/>
                  </a:cubicBezTo>
                  <a:cubicBezTo>
                    <a:pt x="396" y="36"/>
                    <a:pt x="395" y="37"/>
                    <a:pt x="395" y="38"/>
                  </a:cubicBezTo>
                  <a:cubicBezTo>
                    <a:pt x="395" y="40"/>
                    <a:pt x="395" y="41"/>
                    <a:pt x="395" y="43"/>
                  </a:cubicBezTo>
                  <a:cubicBezTo>
                    <a:pt x="395" y="82"/>
                    <a:pt x="395" y="82"/>
                    <a:pt x="395" y="82"/>
                  </a:cubicBezTo>
                  <a:cubicBezTo>
                    <a:pt x="383" y="82"/>
                    <a:pt x="383" y="82"/>
                    <a:pt x="383" y="82"/>
                  </a:cubicBezTo>
                  <a:cubicBezTo>
                    <a:pt x="383" y="41"/>
                    <a:pt x="383" y="41"/>
                    <a:pt x="383" y="41"/>
                  </a:cubicBezTo>
                  <a:cubicBezTo>
                    <a:pt x="383" y="34"/>
                    <a:pt x="385" y="29"/>
                    <a:pt x="389" y="26"/>
                  </a:cubicBezTo>
                  <a:cubicBezTo>
                    <a:pt x="393" y="23"/>
                    <a:pt x="400" y="22"/>
                    <a:pt x="409" y="22"/>
                  </a:cubicBezTo>
                  <a:cubicBezTo>
                    <a:pt x="417" y="22"/>
                    <a:pt x="424" y="23"/>
                    <a:pt x="428" y="26"/>
                  </a:cubicBezTo>
                  <a:cubicBezTo>
                    <a:pt x="432" y="29"/>
                    <a:pt x="434" y="34"/>
                    <a:pt x="434" y="41"/>
                  </a:cubicBezTo>
                  <a:close/>
                  <a:moveTo>
                    <a:pt x="375" y="42"/>
                  </a:moveTo>
                  <a:cubicBezTo>
                    <a:pt x="375" y="72"/>
                    <a:pt x="375" y="72"/>
                    <a:pt x="375" y="72"/>
                  </a:cubicBezTo>
                  <a:cubicBezTo>
                    <a:pt x="375" y="76"/>
                    <a:pt x="374" y="78"/>
                    <a:pt x="372" y="80"/>
                  </a:cubicBezTo>
                  <a:cubicBezTo>
                    <a:pt x="371" y="81"/>
                    <a:pt x="368" y="82"/>
                    <a:pt x="363" y="82"/>
                  </a:cubicBezTo>
                  <a:cubicBezTo>
                    <a:pt x="346" y="82"/>
                    <a:pt x="346" y="82"/>
                    <a:pt x="346" y="82"/>
                  </a:cubicBezTo>
                  <a:cubicBezTo>
                    <a:pt x="339" y="82"/>
                    <a:pt x="333" y="80"/>
                    <a:pt x="330" y="77"/>
                  </a:cubicBezTo>
                  <a:cubicBezTo>
                    <a:pt x="326" y="75"/>
                    <a:pt x="324" y="70"/>
                    <a:pt x="324" y="64"/>
                  </a:cubicBezTo>
                  <a:cubicBezTo>
                    <a:pt x="324" y="62"/>
                    <a:pt x="324" y="62"/>
                    <a:pt x="324" y="62"/>
                  </a:cubicBezTo>
                  <a:cubicBezTo>
                    <a:pt x="324" y="56"/>
                    <a:pt x="326" y="51"/>
                    <a:pt x="330" y="49"/>
                  </a:cubicBezTo>
                  <a:cubicBezTo>
                    <a:pt x="334" y="46"/>
                    <a:pt x="339" y="44"/>
                    <a:pt x="347" y="44"/>
                  </a:cubicBezTo>
                  <a:cubicBezTo>
                    <a:pt x="351" y="44"/>
                    <a:pt x="354" y="45"/>
                    <a:pt x="358" y="46"/>
                  </a:cubicBezTo>
                  <a:cubicBezTo>
                    <a:pt x="360" y="46"/>
                    <a:pt x="362" y="47"/>
                    <a:pt x="363" y="48"/>
                  </a:cubicBezTo>
                  <a:cubicBezTo>
                    <a:pt x="363" y="44"/>
                    <a:pt x="363" y="44"/>
                    <a:pt x="363" y="44"/>
                  </a:cubicBezTo>
                  <a:cubicBezTo>
                    <a:pt x="363" y="43"/>
                    <a:pt x="363" y="41"/>
                    <a:pt x="363" y="40"/>
                  </a:cubicBezTo>
                  <a:cubicBezTo>
                    <a:pt x="363" y="38"/>
                    <a:pt x="362" y="37"/>
                    <a:pt x="361" y="36"/>
                  </a:cubicBezTo>
                  <a:cubicBezTo>
                    <a:pt x="360" y="35"/>
                    <a:pt x="358" y="34"/>
                    <a:pt x="357" y="34"/>
                  </a:cubicBezTo>
                  <a:cubicBezTo>
                    <a:pt x="354" y="33"/>
                    <a:pt x="351" y="33"/>
                    <a:pt x="349" y="33"/>
                  </a:cubicBezTo>
                  <a:cubicBezTo>
                    <a:pt x="339" y="33"/>
                    <a:pt x="339" y="33"/>
                    <a:pt x="339" y="33"/>
                  </a:cubicBezTo>
                  <a:cubicBezTo>
                    <a:pt x="335" y="33"/>
                    <a:pt x="332" y="33"/>
                    <a:pt x="330" y="33"/>
                  </a:cubicBezTo>
                  <a:cubicBezTo>
                    <a:pt x="332" y="24"/>
                    <a:pt x="332" y="24"/>
                    <a:pt x="332" y="24"/>
                  </a:cubicBezTo>
                  <a:cubicBezTo>
                    <a:pt x="334" y="24"/>
                    <a:pt x="336" y="24"/>
                    <a:pt x="340" y="24"/>
                  </a:cubicBezTo>
                  <a:cubicBezTo>
                    <a:pt x="343" y="24"/>
                    <a:pt x="346" y="24"/>
                    <a:pt x="349" y="24"/>
                  </a:cubicBezTo>
                  <a:cubicBezTo>
                    <a:pt x="358" y="24"/>
                    <a:pt x="364" y="25"/>
                    <a:pt x="369" y="28"/>
                  </a:cubicBezTo>
                  <a:cubicBezTo>
                    <a:pt x="373" y="31"/>
                    <a:pt x="375" y="36"/>
                    <a:pt x="375" y="42"/>
                  </a:cubicBezTo>
                  <a:close/>
                  <a:moveTo>
                    <a:pt x="363" y="62"/>
                  </a:moveTo>
                  <a:cubicBezTo>
                    <a:pt x="363" y="61"/>
                    <a:pt x="363" y="59"/>
                    <a:pt x="363" y="58"/>
                  </a:cubicBezTo>
                  <a:cubicBezTo>
                    <a:pt x="363" y="57"/>
                    <a:pt x="362" y="56"/>
                    <a:pt x="361" y="56"/>
                  </a:cubicBezTo>
                  <a:cubicBezTo>
                    <a:pt x="360" y="55"/>
                    <a:pt x="359" y="54"/>
                    <a:pt x="357" y="54"/>
                  </a:cubicBezTo>
                  <a:cubicBezTo>
                    <a:pt x="355" y="54"/>
                    <a:pt x="353" y="54"/>
                    <a:pt x="350" y="54"/>
                  </a:cubicBezTo>
                  <a:cubicBezTo>
                    <a:pt x="348" y="54"/>
                    <a:pt x="348" y="54"/>
                    <a:pt x="348" y="54"/>
                  </a:cubicBezTo>
                  <a:cubicBezTo>
                    <a:pt x="346" y="54"/>
                    <a:pt x="344" y="54"/>
                    <a:pt x="342" y="54"/>
                  </a:cubicBezTo>
                  <a:cubicBezTo>
                    <a:pt x="340" y="54"/>
                    <a:pt x="339" y="55"/>
                    <a:pt x="338" y="56"/>
                  </a:cubicBezTo>
                  <a:cubicBezTo>
                    <a:pt x="337" y="56"/>
                    <a:pt x="336" y="57"/>
                    <a:pt x="336" y="58"/>
                  </a:cubicBezTo>
                  <a:cubicBezTo>
                    <a:pt x="335" y="59"/>
                    <a:pt x="335" y="61"/>
                    <a:pt x="335" y="62"/>
                  </a:cubicBezTo>
                  <a:cubicBezTo>
                    <a:pt x="335" y="64"/>
                    <a:pt x="335" y="64"/>
                    <a:pt x="335" y="64"/>
                  </a:cubicBezTo>
                  <a:cubicBezTo>
                    <a:pt x="335" y="67"/>
                    <a:pt x="336" y="69"/>
                    <a:pt x="338" y="70"/>
                  </a:cubicBezTo>
                  <a:cubicBezTo>
                    <a:pt x="339" y="72"/>
                    <a:pt x="342" y="72"/>
                    <a:pt x="346" y="72"/>
                  </a:cubicBezTo>
                  <a:cubicBezTo>
                    <a:pt x="363" y="72"/>
                    <a:pt x="363" y="72"/>
                    <a:pt x="363" y="72"/>
                  </a:cubicBezTo>
                  <a:lnTo>
                    <a:pt x="363" y="62"/>
                  </a:lnTo>
                  <a:close/>
                  <a:moveTo>
                    <a:pt x="312" y="26"/>
                  </a:moveTo>
                  <a:cubicBezTo>
                    <a:pt x="308" y="23"/>
                    <a:pt x="302" y="22"/>
                    <a:pt x="295" y="22"/>
                  </a:cubicBezTo>
                  <a:cubicBezTo>
                    <a:pt x="291" y="22"/>
                    <a:pt x="287" y="22"/>
                    <a:pt x="284" y="24"/>
                  </a:cubicBezTo>
                  <a:cubicBezTo>
                    <a:pt x="281" y="25"/>
                    <a:pt x="279" y="26"/>
                    <a:pt x="277" y="28"/>
                  </a:cubicBezTo>
                  <a:cubicBezTo>
                    <a:pt x="275" y="26"/>
                    <a:pt x="273" y="25"/>
                    <a:pt x="270" y="24"/>
                  </a:cubicBezTo>
                  <a:cubicBezTo>
                    <a:pt x="267" y="22"/>
                    <a:pt x="263" y="22"/>
                    <a:pt x="260" y="22"/>
                  </a:cubicBezTo>
                  <a:cubicBezTo>
                    <a:pt x="252" y="22"/>
                    <a:pt x="246" y="23"/>
                    <a:pt x="242" y="26"/>
                  </a:cubicBezTo>
                  <a:cubicBezTo>
                    <a:pt x="238" y="29"/>
                    <a:pt x="236" y="34"/>
                    <a:pt x="236" y="41"/>
                  </a:cubicBezTo>
                  <a:cubicBezTo>
                    <a:pt x="236" y="82"/>
                    <a:pt x="236" y="82"/>
                    <a:pt x="236" y="82"/>
                  </a:cubicBezTo>
                  <a:cubicBezTo>
                    <a:pt x="248" y="82"/>
                    <a:pt x="248" y="82"/>
                    <a:pt x="248" y="82"/>
                  </a:cubicBezTo>
                  <a:cubicBezTo>
                    <a:pt x="248" y="43"/>
                    <a:pt x="248" y="43"/>
                    <a:pt x="248" y="43"/>
                  </a:cubicBezTo>
                  <a:cubicBezTo>
                    <a:pt x="248" y="42"/>
                    <a:pt x="248" y="40"/>
                    <a:pt x="248" y="38"/>
                  </a:cubicBezTo>
                  <a:cubicBezTo>
                    <a:pt x="248" y="37"/>
                    <a:pt x="249" y="36"/>
                    <a:pt x="250" y="35"/>
                  </a:cubicBezTo>
                  <a:cubicBezTo>
                    <a:pt x="251" y="34"/>
                    <a:pt x="252" y="33"/>
                    <a:pt x="253" y="32"/>
                  </a:cubicBezTo>
                  <a:cubicBezTo>
                    <a:pt x="257" y="32"/>
                    <a:pt x="262" y="32"/>
                    <a:pt x="266" y="32"/>
                  </a:cubicBezTo>
                  <a:cubicBezTo>
                    <a:pt x="269" y="33"/>
                    <a:pt x="271" y="35"/>
                    <a:pt x="271" y="38"/>
                  </a:cubicBezTo>
                  <a:cubicBezTo>
                    <a:pt x="271" y="40"/>
                    <a:pt x="271" y="42"/>
                    <a:pt x="271" y="43"/>
                  </a:cubicBezTo>
                  <a:cubicBezTo>
                    <a:pt x="271" y="82"/>
                    <a:pt x="271" y="82"/>
                    <a:pt x="271" y="82"/>
                  </a:cubicBezTo>
                  <a:cubicBezTo>
                    <a:pt x="283" y="82"/>
                    <a:pt x="283" y="82"/>
                    <a:pt x="283" y="82"/>
                  </a:cubicBezTo>
                  <a:cubicBezTo>
                    <a:pt x="283" y="42"/>
                    <a:pt x="283" y="42"/>
                    <a:pt x="283" y="42"/>
                  </a:cubicBezTo>
                  <a:cubicBezTo>
                    <a:pt x="283" y="40"/>
                    <a:pt x="283" y="39"/>
                    <a:pt x="283" y="37"/>
                  </a:cubicBezTo>
                  <a:cubicBezTo>
                    <a:pt x="284" y="36"/>
                    <a:pt x="284" y="35"/>
                    <a:pt x="285" y="34"/>
                  </a:cubicBezTo>
                  <a:cubicBezTo>
                    <a:pt x="286" y="33"/>
                    <a:pt x="287" y="33"/>
                    <a:pt x="288" y="32"/>
                  </a:cubicBezTo>
                  <a:cubicBezTo>
                    <a:pt x="290" y="32"/>
                    <a:pt x="292" y="32"/>
                    <a:pt x="294" y="32"/>
                  </a:cubicBezTo>
                  <a:cubicBezTo>
                    <a:pt x="297" y="32"/>
                    <a:pt x="299" y="32"/>
                    <a:pt x="301" y="32"/>
                  </a:cubicBezTo>
                  <a:cubicBezTo>
                    <a:pt x="304" y="33"/>
                    <a:pt x="306" y="35"/>
                    <a:pt x="306" y="38"/>
                  </a:cubicBezTo>
                  <a:cubicBezTo>
                    <a:pt x="306" y="40"/>
                    <a:pt x="306" y="42"/>
                    <a:pt x="306" y="43"/>
                  </a:cubicBezTo>
                  <a:cubicBezTo>
                    <a:pt x="306" y="82"/>
                    <a:pt x="306" y="82"/>
                    <a:pt x="306" y="82"/>
                  </a:cubicBezTo>
                  <a:cubicBezTo>
                    <a:pt x="318" y="82"/>
                    <a:pt x="318" y="82"/>
                    <a:pt x="318" y="82"/>
                  </a:cubicBezTo>
                  <a:cubicBezTo>
                    <a:pt x="318" y="41"/>
                    <a:pt x="318" y="41"/>
                    <a:pt x="318" y="41"/>
                  </a:cubicBezTo>
                  <a:cubicBezTo>
                    <a:pt x="318" y="34"/>
                    <a:pt x="316" y="29"/>
                    <a:pt x="312" y="26"/>
                  </a:cubicBezTo>
                  <a:close/>
                  <a:moveTo>
                    <a:pt x="214" y="72"/>
                  </a:moveTo>
                  <a:cubicBezTo>
                    <a:pt x="213" y="72"/>
                    <a:pt x="212" y="71"/>
                    <a:pt x="211" y="70"/>
                  </a:cubicBezTo>
                  <a:cubicBezTo>
                    <a:pt x="210" y="69"/>
                    <a:pt x="210" y="68"/>
                    <a:pt x="209" y="66"/>
                  </a:cubicBezTo>
                  <a:cubicBezTo>
                    <a:pt x="209" y="64"/>
                    <a:pt x="209" y="62"/>
                    <a:pt x="209" y="60"/>
                  </a:cubicBezTo>
                  <a:cubicBezTo>
                    <a:pt x="209" y="33"/>
                    <a:pt x="209" y="33"/>
                    <a:pt x="209" y="33"/>
                  </a:cubicBezTo>
                  <a:cubicBezTo>
                    <a:pt x="228" y="33"/>
                    <a:pt x="228" y="33"/>
                    <a:pt x="228" y="33"/>
                  </a:cubicBezTo>
                  <a:cubicBezTo>
                    <a:pt x="230" y="24"/>
                    <a:pt x="230" y="24"/>
                    <a:pt x="230" y="24"/>
                  </a:cubicBezTo>
                  <a:cubicBezTo>
                    <a:pt x="209" y="24"/>
                    <a:pt x="209" y="24"/>
                    <a:pt x="209" y="24"/>
                  </a:cubicBezTo>
                  <a:cubicBezTo>
                    <a:pt x="209" y="8"/>
                    <a:pt x="209" y="8"/>
                    <a:pt x="209" y="8"/>
                  </a:cubicBezTo>
                  <a:cubicBezTo>
                    <a:pt x="197" y="10"/>
                    <a:pt x="197" y="10"/>
                    <a:pt x="197" y="10"/>
                  </a:cubicBezTo>
                  <a:cubicBezTo>
                    <a:pt x="197" y="61"/>
                    <a:pt x="197" y="61"/>
                    <a:pt x="197" y="61"/>
                  </a:cubicBezTo>
                  <a:cubicBezTo>
                    <a:pt x="197" y="64"/>
                    <a:pt x="198" y="68"/>
                    <a:pt x="198" y="71"/>
                  </a:cubicBezTo>
                  <a:cubicBezTo>
                    <a:pt x="199" y="73"/>
                    <a:pt x="200" y="76"/>
                    <a:pt x="202" y="77"/>
                  </a:cubicBezTo>
                  <a:cubicBezTo>
                    <a:pt x="204" y="79"/>
                    <a:pt x="206" y="80"/>
                    <a:pt x="209" y="81"/>
                  </a:cubicBezTo>
                  <a:cubicBezTo>
                    <a:pt x="212" y="81"/>
                    <a:pt x="216" y="82"/>
                    <a:pt x="220" y="82"/>
                  </a:cubicBezTo>
                  <a:cubicBezTo>
                    <a:pt x="228" y="82"/>
                    <a:pt x="228" y="82"/>
                    <a:pt x="228" y="82"/>
                  </a:cubicBezTo>
                  <a:cubicBezTo>
                    <a:pt x="230" y="72"/>
                    <a:pt x="230" y="72"/>
                    <a:pt x="230" y="72"/>
                  </a:cubicBezTo>
                  <a:cubicBezTo>
                    <a:pt x="219" y="72"/>
                    <a:pt x="219" y="72"/>
                    <a:pt x="219" y="72"/>
                  </a:cubicBezTo>
                  <a:cubicBezTo>
                    <a:pt x="218" y="72"/>
                    <a:pt x="216" y="72"/>
                    <a:pt x="214" y="72"/>
                  </a:cubicBezTo>
                  <a:close/>
                  <a:moveTo>
                    <a:pt x="175" y="24"/>
                  </a:moveTo>
                  <a:cubicBezTo>
                    <a:pt x="175" y="62"/>
                    <a:pt x="175" y="62"/>
                    <a:pt x="175" y="62"/>
                  </a:cubicBezTo>
                  <a:cubicBezTo>
                    <a:pt x="175" y="64"/>
                    <a:pt x="175" y="66"/>
                    <a:pt x="175" y="67"/>
                  </a:cubicBezTo>
                  <a:cubicBezTo>
                    <a:pt x="175" y="69"/>
                    <a:pt x="174" y="70"/>
                    <a:pt x="173" y="71"/>
                  </a:cubicBezTo>
                  <a:cubicBezTo>
                    <a:pt x="172" y="72"/>
                    <a:pt x="171" y="73"/>
                    <a:pt x="169" y="73"/>
                  </a:cubicBezTo>
                  <a:cubicBezTo>
                    <a:pt x="167" y="74"/>
                    <a:pt x="164" y="74"/>
                    <a:pt x="162" y="74"/>
                  </a:cubicBezTo>
                  <a:cubicBezTo>
                    <a:pt x="159" y="74"/>
                    <a:pt x="157" y="74"/>
                    <a:pt x="154" y="73"/>
                  </a:cubicBezTo>
                  <a:cubicBezTo>
                    <a:pt x="153" y="73"/>
                    <a:pt x="151" y="72"/>
                    <a:pt x="150" y="71"/>
                  </a:cubicBezTo>
                  <a:cubicBezTo>
                    <a:pt x="149" y="70"/>
                    <a:pt x="149" y="69"/>
                    <a:pt x="148" y="67"/>
                  </a:cubicBezTo>
                  <a:cubicBezTo>
                    <a:pt x="148" y="66"/>
                    <a:pt x="148" y="64"/>
                    <a:pt x="148" y="62"/>
                  </a:cubicBezTo>
                  <a:cubicBezTo>
                    <a:pt x="148" y="24"/>
                    <a:pt x="148" y="24"/>
                    <a:pt x="148" y="24"/>
                  </a:cubicBezTo>
                  <a:cubicBezTo>
                    <a:pt x="136" y="24"/>
                    <a:pt x="136" y="24"/>
                    <a:pt x="136" y="24"/>
                  </a:cubicBezTo>
                  <a:cubicBezTo>
                    <a:pt x="136" y="65"/>
                    <a:pt x="136" y="65"/>
                    <a:pt x="136" y="65"/>
                  </a:cubicBezTo>
                  <a:cubicBezTo>
                    <a:pt x="136" y="72"/>
                    <a:pt x="139" y="76"/>
                    <a:pt x="143" y="79"/>
                  </a:cubicBezTo>
                  <a:cubicBezTo>
                    <a:pt x="147" y="82"/>
                    <a:pt x="153" y="84"/>
                    <a:pt x="162" y="84"/>
                  </a:cubicBezTo>
                  <a:cubicBezTo>
                    <a:pt x="170" y="84"/>
                    <a:pt x="177" y="82"/>
                    <a:pt x="181" y="79"/>
                  </a:cubicBezTo>
                  <a:cubicBezTo>
                    <a:pt x="185" y="76"/>
                    <a:pt x="187" y="72"/>
                    <a:pt x="187" y="65"/>
                  </a:cubicBezTo>
                  <a:cubicBezTo>
                    <a:pt x="187" y="24"/>
                    <a:pt x="187" y="24"/>
                    <a:pt x="187" y="24"/>
                  </a:cubicBezTo>
                  <a:lnTo>
                    <a:pt x="175" y="24"/>
                  </a:lnTo>
                  <a:close/>
                  <a:moveTo>
                    <a:pt x="129" y="50"/>
                  </a:moveTo>
                  <a:cubicBezTo>
                    <a:pt x="129" y="56"/>
                    <a:pt x="129" y="56"/>
                    <a:pt x="129" y="56"/>
                  </a:cubicBezTo>
                  <a:cubicBezTo>
                    <a:pt x="130" y="60"/>
                    <a:pt x="129" y="65"/>
                    <a:pt x="128" y="69"/>
                  </a:cubicBezTo>
                  <a:cubicBezTo>
                    <a:pt x="127" y="72"/>
                    <a:pt x="125" y="75"/>
                    <a:pt x="123" y="78"/>
                  </a:cubicBezTo>
                  <a:cubicBezTo>
                    <a:pt x="121" y="80"/>
                    <a:pt x="118" y="82"/>
                    <a:pt x="115" y="82"/>
                  </a:cubicBezTo>
                  <a:cubicBezTo>
                    <a:pt x="111" y="83"/>
                    <a:pt x="107" y="84"/>
                    <a:pt x="102" y="84"/>
                  </a:cubicBezTo>
                  <a:cubicBezTo>
                    <a:pt x="98" y="84"/>
                    <a:pt x="94" y="83"/>
                    <a:pt x="90" y="82"/>
                  </a:cubicBezTo>
                  <a:cubicBezTo>
                    <a:pt x="87" y="82"/>
                    <a:pt x="84" y="80"/>
                    <a:pt x="82" y="78"/>
                  </a:cubicBezTo>
                  <a:cubicBezTo>
                    <a:pt x="79" y="75"/>
                    <a:pt x="78" y="72"/>
                    <a:pt x="77" y="69"/>
                  </a:cubicBezTo>
                  <a:cubicBezTo>
                    <a:pt x="76" y="65"/>
                    <a:pt x="75" y="60"/>
                    <a:pt x="75" y="56"/>
                  </a:cubicBezTo>
                  <a:cubicBezTo>
                    <a:pt x="75" y="50"/>
                    <a:pt x="75" y="50"/>
                    <a:pt x="75" y="50"/>
                  </a:cubicBezTo>
                  <a:cubicBezTo>
                    <a:pt x="75" y="45"/>
                    <a:pt x="76" y="41"/>
                    <a:pt x="77" y="36"/>
                  </a:cubicBezTo>
                  <a:cubicBezTo>
                    <a:pt x="78" y="33"/>
                    <a:pt x="79" y="30"/>
                    <a:pt x="82" y="28"/>
                  </a:cubicBezTo>
                  <a:cubicBezTo>
                    <a:pt x="84" y="25"/>
                    <a:pt x="87" y="24"/>
                    <a:pt x="90" y="23"/>
                  </a:cubicBezTo>
                  <a:cubicBezTo>
                    <a:pt x="94" y="22"/>
                    <a:pt x="98" y="22"/>
                    <a:pt x="102" y="22"/>
                  </a:cubicBezTo>
                  <a:cubicBezTo>
                    <a:pt x="107" y="22"/>
                    <a:pt x="111" y="22"/>
                    <a:pt x="115" y="23"/>
                  </a:cubicBezTo>
                  <a:cubicBezTo>
                    <a:pt x="118" y="24"/>
                    <a:pt x="121" y="25"/>
                    <a:pt x="123" y="28"/>
                  </a:cubicBezTo>
                  <a:cubicBezTo>
                    <a:pt x="125" y="30"/>
                    <a:pt x="127" y="33"/>
                    <a:pt x="128" y="36"/>
                  </a:cubicBezTo>
                  <a:cubicBezTo>
                    <a:pt x="129" y="41"/>
                    <a:pt x="130" y="45"/>
                    <a:pt x="129" y="50"/>
                  </a:cubicBezTo>
                  <a:close/>
                  <a:moveTo>
                    <a:pt x="117" y="50"/>
                  </a:moveTo>
                  <a:cubicBezTo>
                    <a:pt x="118" y="46"/>
                    <a:pt x="117" y="43"/>
                    <a:pt x="117" y="40"/>
                  </a:cubicBezTo>
                  <a:cubicBezTo>
                    <a:pt x="117" y="38"/>
                    <a:pt x="116" y="36"/>
                    <a:pt x="115" y="35"/>
                  </a:cubicBezTo>
                  <a:cubicBezTo>
                    <a:pt x="113" y="33"/>
                    <a:pt x="112" y="33"/>
                    <a:pt x="110" y="32"/>
                  </a:cubicBezTo>
                  <a:cubicBezTo>
                    <a:pt x="108" y="32"/>
                    <a:pt x="105" y="32"/>
                    <a:pt x="102" y="32"/>
                  </a:cubicBezTo>
                  <a:cubicBezTo>
                    <a:pt x="100" y="32"/>
                    <a:pt x="97" y="32"/>
                    <a:pt x="95" y="32"/>
                  </a:cubicBezTo>
                  <a:cubicBezTo>
                    <a:pt x="93" y="33"/>
                    <a:pt x="91" y="33"/>
                    <a:pt x="90" y="35"/>
                  </a:cubicBezTo>
                  <a:cubicBezTo>
                    <a:pt x="89" y="36"/>
                    <a:pt x="88" y="38"/>
                    <a:pt x="88" y="40"/>
                  </a:cubicBezTo>
                  <a:cubicBezTo>
                    <a:pt x="88" y="43"/>
                    <a:pt x="87" y="46"/>
                    <a:pt x="87" y="50"/>
                  </a:cubicBezTo>
                  <a:cubicBezTo>
                    <a:pt x="87" y="56"/>
                    <a:pt x="87" y="56"/>
                    <a:pt x="87" y="56"/>
                  </a:cubicBezTo>
                  <a:cubicBezTo>
                    <a:pt x="87" y="59"/>
                    <a:pt x="88" y="62"/>
                    <a:pt x="88" y="65"/>
                  </a:cubicBezTo>
                  <a:cubicBezTo>
                    <a:pt x="88" y="67"/>
                    <a:pt x="89" y="69"/>
                    <a:pt x="90" y="71"/>
                  </a:cubicBezTo>
                  <a:cubicBezTo>
                    <a:pt x="91" y="72"/>
                    <a:pt x="93" y="73"/>
                    <a:pt x="95" y="73"/>
                  </a:cubicBezTo>
                  <a:cubicBezTo>
                    <a:pt x="97" y="74"/>
                    <a:pt x="100" y="74"/>
                    <a:pt x="102" y="74"/>
                  </a:cubicBezTo>
                  <a:cubicBezTo>
                    <a:pt x="105" y="74"/>
                    <a:pt x="108" y="74"/>
                    <a:pt x="110" y="73"/>
                  </a:cubicBezTo>
                  <a:cubicBezTo>
                    <a:pt x="112" y="73"/>
                    <a:pt x="113" y="72"/>
                    <a:pt x="115" y="71"/>
                  </a:cubicBezTo>
                  <a:cubicBezTo>
                    <a:pt x="116" y="69"/>
                    <a:pt x="117" y="67"/>
                    <a:pt x="117" y="65"/>
                  </a:cubicBezTo>
                  <a:cubicBezTo>
                    <a:pt x="117" y="62"/>
                    <a:pt x="117" y="59"/>
                    <a:pt x="117" y="56"/>
                  </a:cubicBezTo>
                  <a:lnTo>
                    <a:pt x="117" y="50"/>
                  </a:lnTo>
                  <a:close/>
                  <a:moveTo>
                    <a:pt x="69" y="24"/>
                  </a:moveTo>
                  <a:cubicBezTo>
                    <a:pt x="61" y="24"/>
                    <a:pt x="61" y="24"/>
                    <a:pt x="61" y="24"/>
                  </a:cubicBezTo>
                  <a:cubicBezTo>
                    <a:pt x="58" y="23"/>
                    <a:pt x="55" y="24"/>
                    <a:pt x="52" y="24"/>
                  </a:cubicBezTo>
                  <a:cubicBezTo>
                    <a:pt x="49" y="25"/>
                    <a:pt x="47" y="26"/>
                    <a:pt x="45" y="28"/>
                  </a:cubicBezTo>
                  <a:cubicBezTo>
                    <a:pt x="43" y="29"/>
                    <a:pt x="41" y="31"/>
                    <a:pt x="40" y="33"/>
                  </a:cubicBezTo>
                  <a:cubicBezTo>
                    <a:pt x="39" y="36"/>
                    <a:pt x="39" y="39"/>
                    <a:pt x="39" y="42"/>
                  </a:cubicBezTo>
                  <a:cubicBezTo>
                    <a:pt x="39" y="82"/>
                    <a:pt x="39" y="82"/>
                    <a:pt x="39" y="82"/>
                  </a:cubicBezTo>
                  <a:cubicBezTo>
                    <a:pt x="50" y="82"/>
                    <a:pt x="50" y="82"/>
                    <a:pt x="50" y="82"/>
                  </a:cubicBezTo>
                  <a:cubicBezTo>
                    <a:pt x="50" y="45"/>
                    <a:pt x="50" y="45"/>
                    <a:pt x="50" y="45"/>
                  </a:cubicBezTo>
                  <a:cubicBezTo>
                    <a:pt x="50" y="43"/>
                    <a:pt x="51" y="41"/>
                    <a:pt x="51" y="40"/>
                  </a:cubicBezTo>
                  <a:cubicBezTo>
                    <a:pt x="51" y="38"/>
                    <a:pt x="51" y="37"/>
                    <a:pt x="52" y="36"/>
                  </a:cubicBezTo>
                  <a:cubicBezTo>
                    <a:pt x="53" y="35"/>
                    <a:pt x="54" y="34"/>
                    <a:pt x="56" y="34"/>
                  </a:cubicBezTo>
                  <a:cubicBezTo>
                    <a:pt x="58" y="33"/>
                    <a:pt x="60" y="33"/>
                    <a:pt x="62" y="33"/>
                  </a:cubicBezTo>
                  <a:cubicBezTo>
                    <a:pt x="65" y="33"/>
                    <a:pt x="65" y="33"/>
                    <a:pt x="65" y="33"/>
                  </a:cubicBezTo>
                  <a:cubicBezTo>
                    <a:pt x="66" y="33"/>
                    <a:pt x="67" y="33"/>
                    <a:pt x="68" y="33"/>
                  </a:cubicBezTo>
                  <a:cubicBezTo>
                    <a:pt x="71" y="33"/>
                    <a:pt x="71" y="33"/>
                    <a:pt x="71" y="33"/>
                  </a:cubicBezTo>
                  <a:cubicBezTo>
                    <a:pt x="72" y="33"/>
                    <a:pt x="72" y="33"/>
                    <a:pt x="72" y="33"/>
                  </a:cubicBezTo>
                  <a:cubicBezTo>
                    <a:pt x="74" y="24"/>
                    <a:pt x="74" y="24"/>
                    <a:pt x="74" y="24"/>
                  </a:cubicBezTo>
                  <a:cubicBezTo>
                    <a:pt x="72" y="24"/>
                    <a:pt x="71" y="24"/>
                    <a:pt x="69" y="24"/>
                  </a:cubicBezTo>
                  <a:close/>
                  <a:moveTo>
                    <a:pt x="17" y="72"/>
                  </a:moveTo>
                  <a:cubicBezTo>
                    <a:pt x="15" y="72"/>
                    <a:pt x="14" y="71"/>
                    <a:pt x="14" y="70"/>
                  </a:cubicBezTo>
                  <a:cubicBezTo>
                    <a:pt x="13" y="69"/>
                    <a:pt x="12" y="68"/>
                    <a:pt x="12" y="66"/>
                  </a:cubicBezTo>
                  <a:cubicBezTo>
                    <a:pt x="12" y="64"/>
                    <a:pt x="12" y="62"/>
                    <a:pt x="12" y="60"/>
                  </a:cubicBezTo>
                  <a:cubicBezTo>
                    <a:pt x="12" y="33"/>
                    <a:pt x="12" y="33"/>
                    <a:pt x="12" y="33"/>
                  </a:cubicBezTo>
                  <a:cubicBezTo>
                    <a:pt x="31" y="33"/>
                    <a:pt x="31" y="33"/>
                    <a:pt x="31" y="33"/>
                  </a:cubicBezTo>
                  <a:cubicBezTo>
                    <a:pt x="33" y="24"/>
                    <a:pt x="33" y="24"/>
                    <a:pt x="33" y="24"/>
                  </a:cubicBezTo>
                  <a:cubicBezTo>
                    <a:pt x="12" y="24"/>
                    <a:pt x="12" y="24"/>
                    <a:pt x="12" y="24"/>
                  </a:cubicBezTo>
                  <a:cubicBezTo>
                    <a:pt x="12" y="8"/>
                    <a:pt x="12" y="8"/>
                    <a:pt x="12" y="8"/>
                  </a:cubicBezTo>
                  <a:cubicBezTo>
                    <a:pt x="0" y="10"/>
                    <a:pt x="0" y="10"/>
                    <a:pt x="0" y="10"/>
                  </a:cubicBezTo>
                  <a:cubicBezTo>
                    <a:pt x="0" y="61"/>
                    <a:pt x="0" y="61"/>
                    <a:pt x="0" y="61"/>
                  </a:cubicBezTo>
                  <a:cubicBezTo>
                    <a:pt x="0" y="64"/>
                    <a:pt x="0" y="67"/>
                    <a:pt x="1" y="71"/>
                  </a:cubicBezTo>
                  <a:cubicBezTo>
                    <a:pt x="1" y="73"/>
                    <a:pt x="2" y="76"/>
                    <a:pt x="4" y="77"/>
                  </a:cubicBezTo>
                  <a:cubicBezTo>
                    <a:pt x="6" y="79"/>
                    <a:pt x="9" y="80"/>
                    <a:pt x="11" y="81"/>
                  </a:cubicBezTo>
                  <a:cubicBezTo>
                    <a:pt x="15" y="81"/>
                    <a:pt x="18" y="82"/>
                    <a:pt x="22" y="82"/>
                  </a:cubicBezTo>
                  <a:cubicBezTo>
                    <a:pt x="30" y="82"/>
                    <a:pt x="30" y="82"/>
                    <a:pt x="30" y="82"/>
                  </a:cubicBezTo>
                  <a:cubicBezTo>
                    <a:pt x="32" y="72"/>
                    <a:pt x="32" y="72"/>
                    <a:pt x="32" y="72"/>
                  </a:cubicBezTo>
                  <a:cubicBezTo>
                    <a:pt x="22" y="72"/>
                    <a:pt x="22" y="72"/>
                    <a:pt x="22" y="72"/>
                  </a:cubicBezTo>
                  <a:cubicBezTo>
                    <a:pt x="20" y="72"/>
                    <a:pt x="18" y="72"/>
                    <a:pt x="17" y="72"/>
                  </a:cubicBezTo>
                  <a:close/>
                  <a:moveTo>
                    <a:pt x="461" y="43"/>
                  </a:moveTo>
                  <a:cubicBezTo>
                    <a:pt x="465" y="38"/>
                    <a:pt x="465" y="38"/>
                    <a:pt x="465" y="38"/>
                  </a:cubicBezTo>
                  <a:cubicBezTo>
                    <a:pt x="468" y="35"/>
                    <a:pt x="470" y="31"/>
                    <a:pt x="470" y="27"/>
                  </a:cubicBezTo>
                  <a:cubicBezTo>
                    <a:pt x="470" y="0"/>
                    <a:pt x="470" y="0"/>
                    <a:pt x="470" y="0"/>
                  </a:cubicBezTo>
                  <a:cubicBezTo>
                    <a:pt x="461" y="0"/>
                    <a:pt x="461" y="0"/>
                    <a:pt x="461" y="0"/>
                  </a:cubicBezTo>
                  <a:lnTo>
                    <a:pt x="461" y="43"/>
                  </a:lnTo>
                  <a:close/>
                  <a:moveTo>
                    <a:pt x="444" y="0"/>
                  </a:moveTo>
                  <a:cubicBezTo>
                    <a:pt x="410" y="0"/>
                    <a:pt x="410" y="0"/>
                    <a:pt x="410" y="0"/>
                  </a:cubicBezTo>
                  <a:cubicBezTo>
                    <a:pt x="400" y="9"/>
                    <a:pt x="400" y="9"/>
                    <a:pt x="400" y="9"/>
                  </a:cubicBezTo>
                  <a:cubicBezTo>
                    <a:pt x="444" y="9"/>
                    <a:pt x="444" y="9"/>
                    <a:pt x="444" y="9"/>
                  </a:cubicBezTo>
                  <a:lnTo>
                    <a:pt x="444" y="0"/>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sz="2400"/>
            </a:p>
          </p:txBody>
        </p:sp>
        <p:sp>
          <p:nvSpPr>
            <p:cNvPr id="14" name="Freeform 6">
              <a:extLst>
                <a:ext uri="{FF2B5EF4-FFF2-40B4-BE49-F238E27FC236}">
                  <a16:creationId xmlns:a16="http://schemas.microsoft.com/office/drawing/2014/main" id="{6B19A8A6-5E2F-4711-8864-71A9413E2860}"/>
                </a:ext>
              </a:extLst>
            </p:cNvPr>
            <p:cNvSpPr>
              <a:spLocks noEditPoints="1"/>
            </p:cNvSpPr>
            <p:nvPr/>
          </p:nvSpPr>
          <p:spPr bwMode="auto">
            <a:xfrm>
              <a:off x="6913902" y="2244725"/>
              <a:ext cx="1214438" cy="650875"/>
            </a:xfrm>
            <a:custGeom>
              <a:avLst/>
              <a:gdLst>
                <a:gd name="T0" fmla="*/ 351 w 364"/>
                <a:gd name="T1" fmla="*/ 14 h 193"/>
                <a:gd name="T2" fmla="*/ 364 w 364"/>
                <a:gd name="T3" fmla="*/ 10 h 193"/>
                <a:gd name="T4" fmla="*/ 307 w 364"/>
                <a:gd name="T5" fmla="*/ 10 h 193"/>
                <a:gd name="T6" fmla="*/ 305 w 364"/>
                <a:gd name="T7" fmla="*/ 128 h 193"/>
                <a:gd name="T8" fmla="*/ 321 w 364"/>
                <a:gd name="T9" fmla="*/ 125 h 193"/>
                <a:gd name="T10" fmla="*/ 322 w 364"/>
                <a:gd name="T11" fmla="*/ 115 h 193"/>
                <a:gd name="T12" fmla="*/ 294 w 364"/>
                <a:gd name="T13" fmla="*/ 125 h 193"/>
                <a:gd name="T14" fmla="*/ 285 w 364"/>
                <a:gd name="T15" fmla="*/ 135 h 193"/>
                <a:gd name="T16" fmla="*/ 281 w 364"/>
                <a:gd name="T17" fmla="*/ 148 h 193"/>
                <a:gd name="T18" fmla="*/ 249 w 364"/>
                <a:gd name="T19" fmla="*/ 161 h 193"/>
                <a:gd name="T20" fmla="*/ 281 w 364"/>
                <a:gd name="T21" fmla="*/ 164 h 193"/>
                <a:gd name="T22" fmla="*/ 260 w 364"/>
                <a:gd name="T23" fmla="*/ 174 h 193"/>
                <a:gd name="T24" fmla="*/ 234 w 364"/>
                <a:gd name="T25" fmla="*/ 147 h 193"/>
                <a:gd name="T26" fmla="*/ 247 w 364"/>
                <a:gd name="T27" fmla="*/ 116 h 193"/>
                <a:gd name="T28" fmla="*/ 284 w 364"/>
                <a:gd name="T29" fmla="*/ 127 h 193"/>
                <a:gd name="T30" fmla="*/ 271 w 364"/>
                <a:gd name="T31" fmla="*/ 126 h 193"/>
                <a:gd name="T32" fmla="*/ 249 w 364"/>
                <a:gd name="T33" fmla="*/ 126 h 193"/>
                <a:gd name="T34" fmla="*/ 274 w 364"/>
                <a:gd name="T35" fmla="*/ 136 h 193"/>
                <a:gd name="T36" fmla="*/ 223 w 364"/>
                <a:gd name="T37" fmla="*/ 169 h 193"/>
                <a:gd name="T38" fmla="*/ 187 w 364"/>
                <a:gd name="T39" fmla="*/ 171 h 193"/>
                <a:gd name="T40" fmla="*/ 176 w 364"/>
                <a:gd name="T41" fmla="*/ 128 h 193"/>
                <a:gd name="T42" fmla="*/ 214 w 364"/>
                <a:gd name="T43" fmla="*/ 115 h 193"/>
                <a:gd name="T44" fmla="*/ 216 w 364"/>
                <a:gd name="T45" fmla="*/ 142 h 193"/>
                <a:gd name="T46" fmla="*/ 194 w 364"/>
                <a:gd name="T47" fmla="*/ 124 h 193"/>
                <a:gd name="T48" fmla="*/ 187 w 364"/>
                <a:gd name="T49" fmla="*/ 150 h 193"/>
                <a:gd name="T50" fmla="*/ 202 w 364"/>
                <a:gd name="T51" fmla="*/ 166 h 193"/>
                <a:gd name="T52" fmla="*/ 216 w 364"/>
                <a:gd name="T53" fmla="*/ 147 h 193"/>
                <a:gd name="T54" fmla="*/ 168 w 364"/>
                <a:gd name="T55" fmla="*/ 160 h 193"/>
                <a:gd name="T56" fmla="*/ 133 w 364"/>
                <a:gd name="T57" fmla="*/ 174 h 193"/>
                <a:gd name="T58" fmla="*/ 116 w 364"/>
                <a:gd name="T59" fmla="*/ 142 h 193"/>
                <a:gd name="T60" fmla="*/ 142 w 364"/>
                <a:gd name="T61" fmla="*/ 114 h 193"/>
                <a:gd name="T62" fmla="*/ 169 w 364"/>
                <a:gd name="T63" fmla="*/ 142 h 193"/>
                <a:gd name="T64" fmla="*/ 150 w 364"/>
                <a:gd name="T65" fmla="*/ 124 h 193"/>
                <a:gd name="T66" fmla="*/ 128 w 364"/>
                <a:gd name="T67" fmla="*/ 132 h 193"/>
                <a:gd name="T68" fmla="*/ 130 w 364"/>
                <a:gd name="T69" fmla="*/ 162 h 193"/>
                <a:gd name="T70" fmla="*/ 154 w 364"/>
                <a:gd name="T71" fmla="*/ 162 h 193"/>
                <a:gd name="T72" fmla="*/ 110 w 364"/>
                <a:gd name="T73" fmla="*/ 135 h 193"/>
                <a:gd name="T74" fmla="*/ 105 w 364"/>
                <a:gd name="T75" fmla="*/ 148 h 193"/>
                <a:gd name="T76" fmla="*/ 73 w 364"/>
                <a:gd name="T77" fmla="*/ 161 h 193"/>
                <a:gd name="T78" fmla="*/ 106 w 364"/>
                <a:gd name="T79" fmla="*/ 164 h 193"/>
                <a:gd name="T80" fmla="*/ 85 w 364"/>
                <a:gd name="T81" fmla="*/ 174 h 193"/>
                <a:gd name="T82" fmla="*/ 59 w 364"/>
                <a:gd name="T83" fmla="*/ 147 h 193"/>
                <a:gd name="T84" fmla="*/ 72 w 364"/>
                <a:gd name="T85" fmla="*/ 116 h 193"/>
                <a:gd name="T86" fmla="*/ 109 w 364"/>
                <a:gd name="T87" fmla="*/ 127 h 193"/>
                <a:gd name="T88" fmla="*/ 96 w 364"/>
                <a:gd name="T89" fmla="*/ 126 h 193"/>
                <a:gd name="T90" fmla="*/ 73 w 364"/>
                <a:gd name="T91" fmla="*/ 126 h 193"/>
                <a:gd name="T92" fmla="*/ 99 w 364"/>
                <a:gd name="T93" fmla="*/ 136 h 193"/>
                <a:gd name="T94" fmla="*/ 48 w 364"/>
                <a:gd name="T95" fmla="*/ 169 h 193"/>
                <a:gd name="T96" fmla="*/ 12 w 364"/>
                <a:gd name="T97" fmla="*/ 171 h 193"/>
                <a:gd name="T98" fmla="*/ 1 w 364"/>
                <a:gd name="T99" fmla="*/ 128 h 193"/>
                <a:gd name="T100" fmla="*/ 39 w 364"/>
                <a:gd name="T101" fmla="*/ 115 h 193"/>
                <a:gd name="T102" fmla="*/ 41 w 364"/>
                <a:gd name="T103" fmla="*/ 142 h 193"/>
                <a:gd name="T104" fmla="*/ 26 w 364"/>
                <a:gd name="T105" fmla="*/ 123 h 193"/>
                <a:gd name="T106" fmla="*/ 11 w 364"/>
                <a:gd name="T107" fmla="*/ 141 h 193"/>
                <a:gd name="T108" fmla="*/ 19 w 364"/>
                <a:gd name="T109" fmla="*/ 165 h 193"/>
                <a:gd name="T110" fmla="*/ 41 w 364"/>
                <a:gd name="T111" fmla="*/ 157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64" h="193">
                  <a:moveTo>
                    <a:pt x="342" y="70"/>
                  </a:moveTo>
                  <a:cubicBezTo>
                    <a:pt x="342" y="70"/>
                    <a:pt x="342" y="70"/>
                    <a:pt x="342" y="70"/>
                  </a:cubicBezTo>
                  <a:cubicBezTo>
                    <a:pt x="342" y="14"/>
                    <a:pt x="342" y="14"/>
                    <a:pt x="342" y="14"/>
                  </a:cubicBezTo>
                  <a:cubicBezTo>
                    <a:pt x="351" y="14"/>
                    <a:pt x="351" y="14"/>
                    <a:pt x="351" y="14"/>
                  </a:cubicBezTo>
                  <a:cubicBezTo>
                    <a:pt x="351" y="60"/>
                    <a:pt x="351" y="60"/>
                    <a:pt x="351" y="60"/>
                  </a:cubicBezTo>
                  <a:lnTo>
                    <a:pt x="342" y="70"/>
                  </a:lnTo>
                  <a:close/>
                  <a:moveTo>
                    <a:pt x="307" y="10"/>
                  </a:moveTo>
                  <a:cubicBezTo>
                    <a:pt x="364" y="10"/>
                    <a:pt x="364" y="10"/>
                    <a:pt x="364" y="10"/>
                  </a:cubicBezTo>
                  <a:cubicBezTo>
                    <a:pt x="364" y="0"/>
                    <a:pt x="364" y="0"/>
                    <a:pt x="364" y="0"/>
                  </a:cubicBezTo>
                  <a:cubicBezTo>
                    <a:pt x="324" y="0"/>
                    <a:pt x="324" y="0"/>
                    <a:pt x="324" y="0"/>
                  </a:cubicBezTo>
                  <a:cubicBezTo>
                    <a:pt x="320" y="0"/>
                    <a:pt x="315" y="2"/>
                    <a:pt x="312" y="5"/>
                  </a:cubicBezTo>
                  <a:lnTo>
                    <a:pt x="307" y="10"/>
                  </a:lnTo>
                  <a:close/>
                  <a:moveTo>
                    <a:pt x="304" y="174"/>
                  </a:moveTo>
                  <a:cubicBezTo>
                    <a:pt x="304" y="136"/>
                    <a:pt x="304" y="136"/>
                    <a:pt x="304" y="136"/>
                  </a:cubicBezTo>
                  <a:cubicBezTo>
                    <a:pt x="304" y="135"/>
                    <a:pt x="304" y="133"/>
                    <a:pt x="304" y="132"/>
                  </a:cubicBezTo>
                  <a:cubicBezTo>
                    <a:pt x="304" y="130"/>
                    <a:pt x="305" y="129"/>
                    <a:pt x="305" y="128"/>
                  </a:cubicBezTo>
                  <a:cubicBezTo>
                    <a:pt x="306" y="127"/>
                    <a:pt x="308" y="126"/>
                    <a:pt x="309" y="126"/>
                  </a:cubicBezTo>
                  <a:cubicBezTo>
                    <a:pt x="311" y="125"/>
                    <a:pt x="313" y="125"/>
                    <a:pt x="315" y="125"/>
                  </a:cubicBezTo>
                  <a:cubicBezTo>
                    <a:pt x="318" y="125"/>
                    <a:pt x="318" y="125"/>
                    <a:pt x="318" y="125"/>
                  </a:cubicBezTo>
                  <a:cubicBezTo>
                    <a:pt x="319" y="125"/>
                    <a:pt x="320" y="125"/>
                    <a:pt x="321" y="125"/>
                  </a:cubicBezTo>
                  <a:cubicBezTo>
                    <a:pt x="324" y="125"/>
                    <a:pt x="324" y="125"/>
                    <a:pt x="324" y="125"/>
                  </a:cubicBezTo>
                  <a:cubicBezTo>
                    <a:pt x="325" y="125"/>
                    <a:pt x="325" y="125"/>
                    <a:pt x="325" y="125"/>
                  </a:cubicBezTo>
                  <a:cubicBezTo>
                    <a:pt x="327" y="115"/>
                    <a:pt x="327" y="115"/>
                    <a:pt x="327" y="115"/>
                  </a:cubicBezTo>
                  <a:cubicBezTo>
                    <a:pt x="326" y="115"/>
                    <a:pt x="324" y="115"/>
                    <a:pt x="322" y="115"/>
                  </a:cubicBezTo>
                  <a:cubicBezTo>
                    <a:pt x="314" y="115"/>
                    <a:pt x="314" y="115"/>
                    <a:pt x="314" y="115"/>
                  </a:cubicBezTo>
                  <a:cubicBezTo>
                    <a:pt x="311" y="115"/>
                    <a:pt x="308" y="116"/>
                    <a:pt x="305" y="116"/>
                  </a:cubicBezTo>
                  <a:cubicBezTo>
                    <a:pt x="302" y="117"/>
                    <a:pt x="300" y="118"/>
                    <a:pt x="298" y="119"/>
                  </a:cubicBezTo>
                  <a:cubicBezTo>
                    <a:pt x="296" y="121"/>
                    <a:pt x="295" y="123"/>
                    <a:pt x="294" y="125"/>
                  </a:cubicBezTo>
                  <a:cubicBezTo>
                    <a:pt x="292" y="128"/>
                    <a:pt x="292" y="131"/>
                    <a:pt x="292" y="134"/>
                  </a:cubicBezTo>
                  <a:cubicBezTo>
                    <a:pt x="292" y="173"/>
                    <a:pt x="292" y="173"/>
                    <a:pt x="292" y="173"/>
                  </a:cubicBezTo>
                  <a:lnTo>
                    <a:pt x="304" y="174"/>
                  </a:lnTo>
                  <a:close/>
                  <a:moveTo>
                    <a:pt x="285" y="135"/>
                  </a:moveTo>
                  <a:cubicBezTo>
                    <a:pt x="285" y="137"/>
                    <a:pt x="285" y="137"/>
                    <a:pt x="285" y="137"/>
                  </a:cubicBezTo>
                  <a:cubicBezTo>
                    <a:pt x="285" y="139"/>
                    <a:pt x="285" y="141"/>
                    <a:pt x="285" y="143"/>
                  </a:cubicBezTo>
                  <a:cubicBezTo>
                    <a:pt x="284" y="144"/>
                    <a:pt x="284" y="146"/>
                    <a:pt x="283" y="147"/>
                  </a:cubicBezTo>
                  <a:cubicBezTo>
                    <a:pt x="282" y="148"/>
                    <a:pt x="282" y="148"/>
                    <a:pt x="281" y="148"/>
                  </a:cubicBezTo>
                  <a:cubicBezTo>
                    <a:pt x="279" y="149"/>
                    <a:pt x="278" y="149"/>
                    <a:pt x="277" y="149"/>
                  </a:cubicBezTo>
                  <a:cubicBezTo>
                    <a:pt x="246" y="149"/>
                    <a:pt x="246" y="149"/>
                    <a:pt x="246" y="149"/>
                  </a:cubicBezTo>
                  <a:cubicBezTo>
                    <a:pt x="246" y="151"/>
                    <a:pt x="246" y="154"/>
                    <a:pt x="246" y="156"/>
                  </a:cubicBezTo>
                  <a:cubicBezTo>
                    <a:pt x="247" y="158"/>
                    <a:pt x="247" y="160"/>
                    <a:pt x="249" y="161"/>
                  </a:cubicBezTo>
                  <a:cubicBezTo>
                    <a:pt x="250" y="162"/>
                    <a:pt x="251" y="163"/>
                    <a:pt x="253" y="163"/>
                  </a:cubicBezTo>
                  <a:cubicBezTo>
                    <a:pt x="255" y="164"/>
                    <a:pt x="257" y="164"/>
                    <a:pt x="260" y="164"/>
                  </a:cubicBezTo>
                  <a:cubicBezTo>
                    <a:pt x="268" y="164"/>
                    <a:pt x="268" y="164"/>
                    <a:pt x="268" y="164"/>
                  </a:cubicBezTo>
                  <a:cubicBezTo>
                    <a:pt x="271" y="164"/>
                    <a:pt x="276" y="164"/>
                    <a:pt x="281" y="164"/>
                  </a:cubicBezTo>
                  <a:cubicBezTo>
                    <a:pt x="279" y="174"/>
                    <a:pt x="279" y="174"/>
                    <a:pt x="279" y="174"/>
                  </a:cubicBezTo>
                  <a:cubicBezTo>
                    <a:pt x="273" y="174"/>
                    <a:pt x="273" y="174"/>
                    <a:pt x="273" y="174"/>
                  </a:cubicBezTo>
                  <a:cubicBezTo>
                    <a:pt x="268" y="174"/>
                    <a:pt x="268" y="174"/>
                    <a:pt x="268" y="174"/>
                  </a:cubicBezTo>
                  <a:cubicBezTo>
                    <a:pt x="260" y="174"/>
                    <a:pt x="260" y="174"/>
                    <a:pt x="260" y="174"/>
                  </a:cubicBezTo>
                  <a:cubicBezTo>
                    <a:pt x="255" y="174"/>
                    <a:pt x="251" y="173"/>
                    <a:pt x="247" y="172"/>
                  </a:cubicBezTo>
                  <a:cubicBezTo>
                    <a:pt x="244" y="171"/>
                    <a:pt x="241" y="169"/>
                    <a:pt x="239" y="167"/>
                  </a:cubicBezTo>
                  <a:cubicBezTo>
                    <a:pt x="237" y="164"/>
                    <a:pt x="236" y="161"/>
                    <a:pt x="235" y="158"/>
                  </a:cubicBezTo>
                  <a:cubicBezTo>
                    <a:pt x="234" y="155"/>
                    <a:pt x="234" y="151"/>
                    <a:pt x="234" y="147"/>
                  </a:cubicBezTo>
                  <a:cubicBezTo>
                    <a:pt x="234" y="141"/>
                    <a:pt x="234" y="141"/>
                    <a:pt x="234" y="141"/>
                  </a:cubicBezTo>
                  <a:cubicBezTo>
                    <a:pt x="234" y="137"/>
                    <a:pt x="234" y="133"/>
                    <a:pt x="235" y="130"/>
                  </a:cubicBezTo>
                  <a:cubicBezTo>
                    <a:pt x="236" y="127"/>
                    <a:pt x="237" y="124"/>
                    <a:pt x="239" y="121"/>
                  </a:cubicBezTo>
                  <a:cubicBezTo>
                    <a:pt x="241" y="119"/>
                    <a:pt x="244" y="117"/>
                    <a:pt x="247" y="116"/>
                  </a:cubicBezTo>
                  <a:cubicBezTo>
                    <a:pt x="251" y="114"/>
                    <a:pt x="256" y="114"/>
                    <a:pt x="260" y="114"/>
                  </a:cubicBezTo>
                  <a:cubicBezTo>
                    <a:pt x="265" y="114"/>
                    <a:pt x="269" y="114"/>
                    <a:pt x="273" y="115"/>
                  </a:cubicBezTo>
                  <a:cubicBezTo>
                    <a:pt x="276" y="116"/>
                    <a:pt x="278" y="118"/>
                    <a:pt x="280" y="120"/>
                  </a:cubicBezTo>
                  <a:cubicBezTo>
                    <a:pt x="282" y="122"/>
                    <a:pt x="283" y="124"/>
                    <a:pt x="284" y="127"/>
                  </a:cubicBezTo>
                  <a:cubicBezTo>
                    <a:pt x="285" y="130"/>
                    <a:pt x="285" y="132"/>
                    <a:pt x="285" y="135"/>
                  </a:cubicBezTo>
                  <a:close/>
                  <a:moveTo>
                    <a:pt x="274" y="136"/>
                  </a:moveTo>
                  <a:cubicBezTo>
                    <a:pt x="274" y="134"/>
                    <a:pt x="274" y="132"/>
                    <a:pt x="273" y="130"/>
                  </a:cubicBezTo>
                  <a:cubicBezTo>
                    <a:pt x="273" y="128"/>
                    <a:pt x="272" y="127"/>
                    <a:pt x="271" y="126"/>
                  </a:cubicBezTo>
                  <a:cubicBezTo>
                    <a:pt x="270" y="125"/>
                    <a:pt x="268" y="124"/>
                    <a:pt x="267" y="124"/>
                  </a:cubicBezTo>
                  <a:cubicBezTo>
                    <a:pt x="265" y="123"/>
                    <a:pt x="262" y="123"/>
                    <a:pt x="260" y="123"/>
                  </a:cubicBezTo>
                  <a:cubicBezTo>
                    <a:pt x="257" y="123"/>
                    <a:pt x="255" y="123"/>
                    <a:pt x="253" y="124"/>
                  </a:cubicBezTo>
                  <a:cubicBezTo>
                    <a:pt x="251" y="124"/>
                    <a:pt x="250" y="125"/>
                    <a:pt x="249" y="126"/>
                  </a:cubicBezTo>
                  <a:cubicBezTo>
                    <a:pt x="247" y="128"/>
                    <a:pt x="247" y="129"/>
                    <a:pt x="246" y="131"/>
                  </a:cubicBezTo>
                  <a:cubicBezTo>
                    <a:pt x="246" y="134"/>
                    <a:pt x="246" y="137"/>
                    <a:pt x="246" y="140"/>
                  </a:cubicBezTo>
                  <a:cubicBezTo>
                    <a:pt x="274" y="140"/>
                    <a:pt x="274" y="140"/>
                    <a:pt x="274" y="140"/>
                  </a:cubicBezTo>
                  <a:lnTo>
                    <a:pt x="274" y="136"/>
                  </a:lnTo>
                  <a:close/>
                  <a:moveTo>
                    <a:pt x="228" y="142"/>
                  </a:moveTo>
                  <a:cubicBezTo>
                    <a:pt x="228" y="147"/>
                    <a:pt x="228" y="147"/>
                    <a:pt x="228" y="147"/>
                  </a:cubicBezTo>
                  <a:cubicBezTo>
                    <a:pt x="228" y="151"/>
                    <a:pt x="228" y="156"/>
                    <a:pt x="227" y="160"/>
                  </a:cubicBezTo>
                  <a:cubicBezTo>
                    <a:pt x="227" y="163"/>
                    <a:pt x="225" y="166"/>
                    <a:pt x="223" y="169"/>
                  </a:cubicBezTo>
                  <a:cubicBezTo>
                    <a:pt x="221" y="171"/>
                    <a:pt x="218" y="173"/>
                    <a:pt x="215" y="174"/>
                  </a:cubicBezTo>
                  <a:cubicBezTo>
                    <a:pt x="211" y="175"/>
                    <a:pt x="206" y="176"/>
                    <a:pt x="202" y="175"/>
                  </a:cubicBezTo>
                  <a:cubicBezTo>
                    <a:pt x="199" y="176"/>
                    <a:pt x="196" y="175"/>
                    <a:pt x="193" y="174"/>
                  </a:cubicBezTo>
                  <a:cubicBezTo>
                    <a:pt x="191" y="173"/>
                    <a:pt x="189" y="172"/>
                    <a:pt x="187" y="171"/>
                  </a:cubicBezTo>
                  <a:cubicBezTo>
                    <a:pt x="187" y="193"/>
                    <a:pt x="187" y="193"/>
                    <a:pt x="187" y="193"/>
                  </a:cubicBezTo>
                  <a:cubicBezTo>
                    <a:pt x="175" y="193"/>
                    <a:pt x="175" y="193"/>
                    <a:pt x="175" y="193"/>
                  </a:cubicBezTo>
                  <a:cubicBezTo>
                    <a:pt x="175" y="142"/>
                    <a:pt x="175" y="142"/>
                    <a:pt x="175" y="142"/>
                  </a:cubicBezTo>
                  <a:cubicBezTo>
                    <a:pt x="175" y="137"/>
                    <a:pt x="175" y="133"/>
                    <a:pt x="176" y="128"/>
                  </a:cubicBezTo>
                  <a:cubicBezTo>
                    <a:pt x="177" y="125"/>
                    <a:pt x="179" y="122"/>
                    <a:pt x="181" y="120"/>
                  </a:cubicBezTo>
                  <a:cubicBezTo>
                    <a:pt x="184" y="117"/>
                    <a:pt x="186" y="116"/>
                    <a:pt x="190" y="115"/>
                  </a:cubicBezTo>
                  <a:cubicBezTo>
                    <a:pt x="194" y="114"/>
                    <a:pt x="198" y="114"/>
                    <a:pt x="202" y="114"/>
                  </a:cubicBezTo>
                  <a:cubicBezTo>
                    <a:pt x="206" y="114"/>
                    <a:pt x="210" y="114"/>
                    <a:pt x="214" y="115"/>
                  </a:cubicBezTo>
                  <a:cubicBezTo>
                    <a:pt x="217" y="116"/>
                    <a:pt x="220" y="117"/>
                    <a:pt x="222" y="120"/>
                  </a:cubicBezTo>
                  <a:cubicBezTo>
                    <a:pt x="225" y="122"/>
                    <a:pt x="226" y="125"/>
                    <a:pt x="227" y="128"/>
                  </a:cubicBezTo>
                  <a:cubicBezTo>
                    <a:pt x="228" y="133"/>
                    <a:pt x="228" y="137"/>
                    <a:pt x="228" y="142"/>
                  </a:cubicBezTo>
                  <a:close/>
                  <a:moveTo>
                    <a:pt x="216" y="142"/>
                  </a:moveTo>
                  <a:cubicBezTo>
                    <a:pt x="216" y="139"/>
                    <a:pt x="216" y="135"/>
                    <a:pt x="216" y="132"/>
                  </a:cubicBezTo>
                  <a:cubicBezTo>
                    <a:pt x="216" y="130"/>
                    <a:pt x="215" y="128"/>
                    <a:pt x="214" y="127"/>
                  </a:cubicBezTo>
                  <a:cubicBezTo>
                    <a:pt x="212" y="125"/>
                    <a:pt x="211" y="124"/>
                    <a:pt x="209" y="124"/>
                  </a:cubicBezTo>
                  <a:cubicBezTo>
                    <a:pt x="204" y="123"/>
                    <a:pt x="199" y="123"/>
                    <a:pt x="194" y="124"/>
                  </a:cubicBezTo>
                  <a:cubicBezTo>
                    <a:pt x="193" y="124"/>
                    <a:pt x="191" y="125"/>
                    <a:pt x="190" y="127"/>
                  </a:cubicBezTo>
                  <a:cubicBezTo>
                    <a:pt x="188" y="128"/>
                    <a:pt x="188" y="130"/>
                    <a:pt x="187" y="132"/>
                  </a:cubicBezTo>
                  <a:cubicBezTo>
                    <a:pt x="187" y="135"/>
                    <a:pt x="187" y="138"/>
                    <a:pt x="187" y="141"/>
                  </a:cubicBezTo>
                  <a:cubicBezTo>
                    <a:pt x="187" y="150"/>
                    <a:pt x="187" y="150"/>
                    <a:pt x="187" y="150"/>
                  </a:cubicBezTo>
                  <a:cubicBezTo>
                    <a:pt x="187" y="152"/>
                    <a:pt x="187" y="155"/>
                    <a:pt x="187" y="158"/>
                  </a:cubicBezTo>
                  <a:cubicBezTo>
                    <a:pt x="188" y="159"/>
                    <a:pt x="189" y="161"/>
                    <a:pt x="190" y="162"/>
                  </a:cubicBezTo>
                  <a:cubicBezTo>
                    <a:pt x="191" y="164"/>
                    <a:pt x="193" y="165"/>
                    <a:pt x="194" y="165"/>
                  </a:cubicBezTo>
                  <a:cubicBezTo>
                    <a:pt x="197" y="165"/>
                    <a:pt x="199" y="166"/>
                    <a:pt x="202" y="166"/>
                  </a:cubicBezTo>
                  <a:cubicBezTo>
                    <a:pt x="204" y="166"/>
                    <a:pt x="207" y="166"/>
                    <a:pt x="209" y="165"/>
                  </a:cubicBezTo>
                  <a:cubicBezTo>
                    <a:pt x="211" y="165"/>
                    <a:pt x="213" y="164"/>
                    <a:pt x="214" y="162"/>
                  </a:cubicBezTo>
                  <a:cubicBezTo>
                    <a:pt x="215" y="161"/>
                    <a:pt x="216" y="159"/>
                    <a:pt x="216" y="157"/>
                  </a:cubicBezTo>
                  <a:cubicBezTo>
                    <a:pt x="216" y="153"/>
                    <a:pt x="216" y="150"/>
                    <a:pt x="216" y="147"/>
                  </a:cubicBezTo>
                  <a:lnTo>
                    <a:pt x="216" y="142"/>
                  </a:lnTo>
                  <a:close/>
                  <a:moveTo>
                    <a:pt x="169" y="142"/>
                  </a:moveTo>
                  <a:cubicBezTo>
                    <a:pt x="169" y="147"/>
                    <a:pt x="169" y="147"/>
                    <a:pt x="169" y="147"/>
                  </a:cubicBezTo>
                  <a:cubicBezTo>
                    <a:pt x="169" y="151"/>
                    <a:pt x="169" y="156"/>
                    <a:pt x="168" y="160"/>
                  </a:cubicBezTo>
                  <a:cubicBezTo>
                    <a:pt x="167" y="163"/>
                    <a:pt x="166" y="166"/>
                    <a:pt x="164" y="169"/>
                  </a:cubicBezTo>
                  <a:cubicBezTo>
                    <a:pt x="161" y="171"/>
                    <a:pt x="159" y="173"/>
                    <a:pt x="155" y="174"/>
                  </a:cubicBezTo>
                  <a:cubicBezTo>
                    <a:pt x="151" y="175"/>
                    <a:pt x="147" y="176"/>
                    <a:pt x="142" y="175"/>
                  </a:cubicBezTo>
                  <a:cubicBezTo>
                    <a:pt x="139" y="176"/>
                    <a:pt x="136" y="175"/>
                    <a:pt x="133" y="174"/>
                  </a:cubicBezTo>
                  <a:cubicBezTo>
                    <a:pt x="131" y="173"/>
                    <a:pt x="129" y="172"/>
                    <a:pt x="127" y="171"/>
                  </a:cubicBezTo>
                  <a:cubicBezTo>
                    <a:pt x="127" y="193"/>
                    <a:pt x="127" y="193"/>
                    <a:pt x="127" y="193"/>
                  </a:cubicBezTo>
                  <a:cubicBezTo>
                    <a:pt x="116" y="193"/>
                    <a:pt x="116" y="193"/>
                    <a:pt x="116" y="193"/>
                  </a:cubicBezTo>
                  <a:cubicBezTo>
                    <a:pt x="116" y="142"/>
                    <a:pt x="116" y="142"/>
                    <a:pt x="116" y="142"/>
                  </a:cubicBezTo>
                  <a:cubicBezTo>
                    <a:pt x="115" y="137"/>
                    <a:pt x="116" y="133"/>
                    <a:pt x="117" y="128"/>
                  </a:cubicBezTo>
                  <a:cubicBezTo>
                    <a:pt x="118" y="125"/>
                    <a:pt x="119" y="122"/>
                    <a:pt x="122" y="120"/>
                  </a:cubicBezTo>
                  <a:cubicBezTo>
                    <a:pt x="124" y="117"/>
                    <a:pt x="127" y="116"/>
                    <a:pt x="130" y="115"/>
                  </a:cubicBezTo>
                  <a:cubicBezTo>
                    <a:pt x="134" y="114"/>
                    <a:pt x="138" y="114"/>
                    <a:pt x="142" y="114"/>
                  </a:cubicBezTo>
                  <a:cubicBezTo>
                    <a:pt x="146" y="114"/>
                    <a:pt x="151" y="114"/>
                    <a:pt x="154" y="115"/>
                  </a:cubicBezTo>
                  <a:cubicBezTo>
                    <a:pt x="158" y="116"/>
                    <a:pt x="161" y="117"/>
                    <a:pt x="163" y="120"/>
                  </a:cubicBezTo>
                  <a:cubicBezTo>
                    <a:pt x="165" y="122"/>
                    <a:pt x="167" y="125"/>
                    <a:pt x="167" y="128"/>
                  </a:cubicBezTo>
                  <a:cubicBezTo>
                    <a:pt x="169" y="133"/>
                    <a:pt x="169" y="137"/>
                    <a:pt x="169" y="142"/>
                  </a:cubicBezTo>
                  <a:close/>
                  <a:moveTo>
                    <a:pt x="157" y="142"/>
                  </a:moveTo>
                  <a:cubicBezTo>
                    <a:pt x="157" y="139"/>
                    <a:pt x="157" y="135"/>
                    <a:pt x="156" y="132"/>
                  </a:cubicBezTo>
                  <a:cubicBezTo>
                    <a:pt x="156" y="130"/>
                    <a:pt x="155" y="128"/>
                    <a:pt x="154" y="127"/>
                  </a:cubicBezTo>
                  <a:cubicBezTo>
                    <a:pt x="153" y="125"/>
                    <a:pt x="151" y="124"/>
                    <a:pt x="150" y="124"/>
                  </a:cubicBezTo>
                  <a:cubicBezTo>
                    <a:pt x="147" y="124"/>
                    <a:pt x="145" y="123"/>
                    <a:pt x="142" y="123"/>
                  </a:cubicBezTo>
                  <a:cubicBezTo>
                    <a:pt x="140" y="123"/>
                    <a:pt x="137" y="124"/>
                    <a:pt x="135" y="124"/>
                  </a:cubicBezTo>
                  <a:cubicBezTo>
                    <a:pt x="133" y="124"/>
                    <a:pt x="131" y="125"/>
                    <a:pt x="130" y="127"/>
                  </a:cubicBezTo>
                  <a:cubicBezTo>
                    <a:pt x="129" y="128"/>
                    <a:pt x="128" y="130"/>
                    <a:pt x="128" y="132"/>
                  </a:cubicBezTo>
                  <a:cubicBezTo>
                    <a:pt x="127" y="135"/>
                    <a:pt x="127" y="138"/>
                    <a:pt x="127" y="141"/>
                  </a:cubicBezTo>
                  <a:cubicBezTo>
                    <a:pt x="127" y="150"/>
                    <a:pt x="127" y="150"/>
                    <a:pt x="127" y="150"/>
                  </a:cubicBezTo>
                  <a:cubicBezTo>
                    <a:pt x="127" y="152"/>
                    <a:pt x="127" y="155"/>
                    <a:pt x="128" y="158"/>
                  </a:cubicBezTo>
                  <a:cubicBezTo>
                    <a:pt x="128" y="159"/>
                    <a:pt x="129" y="161"/>
                    <a:pt x="130" y="162"/>
                  </a:cubicBezTo>
                  <a:cubicBezTo>
                    <a:pt x="132" y="164"/>
                    <a:pt x="133" y="165"/>
                    <a:pt x="135" y="165"/>
                  </a:cubicBezTo>
                  <a:cubicBezTo>
                    <a:pt x="137" y="165"/>
                    <a:pt x="140" y="166"/>
                    <a:pt x="142" y="166"/>
                  </a:cubicBezTo>
                  <a:cubicBezTo>
                    <a:pt x="145" y="166"/>
                    <a:pt x="147" y="165"/>
                    <a:pt x="150" y="165"/>
                  </a:cubicBezTo>
                  <a:cubicBezTo>
                    <a:pt x="152" y="165"/>
                    <a:pt x="153" y="164"/>
                    <a:pt x="154" y="162"/>
                  </a:cubicBezTo>
                  <a:cubicBezTo>
                    <a:pt x="155" y="161"/>
                    <a:pt x="156" y="159"/>
                    <a:pt x="156" y="157"/>
                  </a:cubicBezTo>
                  <a:cubicBezTo>
                    <a:pt x="157" y="153"/>
                    <a:pt x="157" y="150"/>
                    <a:pt x="157" y="147"/>
                  </a:cubicBezTo>
                  <a:lnTo>
                    <a:pt x="157" y="142"/>
                  </a:lnTo>
                  <a:close/>
                  <a:moveTo>
                    <a:pt x="110" y="135"/>
                  </a:moveTo>
                  <a:cubicBezTo>
                    <a:pt x="110" y="137"/>
                    <a:pt x="110" y="137"/>
                    <a:pt x="110" y="137"/>
                  </a:cubicBezTo>
                  <a:cubicBezTo>
                    <a:pt x="110" y="139"/>
                    <a:pt x="110" y="141"/>
                    <a:pt x="109" y="143"/>
                  </a:cubicBezTo>
                  <a:cubicBezTo>
                    <a:pt x="109" y="144"/>
                    <a:pt x="109" y="146"/>
                    <a:pt x="108" y="147"/>
                  </a:cubicBezTo>
                  <a:cubicBezTo>
                    <a:pt x="107" y="148"/>
                    <a:pt x="106" y="148"/>
                    <a:pt x="105" y="148"/>
                  </a:cubicBezTo>
                  <a:cubicBezTo>
                    <a:pt x="104" y="149"/>
                    <a:pt x="103" y="149"/>
                    <a:pt x="102" y="149"/>
                  </a:cubicBezTo>
                  <a:cubicBezTo>
                    <a:pt x="71" y="149"/>
                    <a:pt x="71" y="149"/>
                    <a:pt x="71" y="149"/>
                  </a:cubicBezTo>
                  <a:cubicBezTo>
                    <a:pt x="71" y="151"/>
                    <a:pt x="71" y="154"/>
                    <a:pt x="71" y="156"/>
                  </a:cubicBezTo>
                  <a:cubicBezTo>
                    <a:pt x="71" y="158"/>
                    <a:pt x="72" y="160"/>
                    <a:pt x="73" y="161"/>
                  </a:cubicBezTo>
                  <a:cubicBezTo>
                    <a:pt x="74" y="162"/>
                    <a:pt x="76" y="163"/>
                    <a:pt x="77" y="163"/>
                  </a:cubicBezTo>
                  <a:cubicBezTo>
                    <a:pt x="80" y="164"/>
                    <a:pt x="82" y="164"/>
                    <a:pt x="85" y="164"/>
                  </a:cubicBezTo>
                  <a:cubicBezTo>
                    <a:pt x="93" y="164"/>
                    <a:pt x="93" y="164"/>
                    <a:pt x="93" y="164"/>
                  </a:cubicBezTo>
                  <a:cubicBezTo>
                    <a:pt x="96" y="164"/>
                    <a:pt x="100" y="164"/>
                    <a:pt x="106" y="164"/>
                  </a:cubicBezTo>
                  <a:cubicBezTo>
                    <a:pt x="104" y="174"/>
                    <a:pt x="104" y="174"/>
                    <a:pt x="104" y="174"/>
                  </a:cubicBezTo>
                  <a:cubicBezTo>
                    <a:pt x="98" y="174"/>
                    <a:pt x="98" y="174"/>
                    <a:pt x="98" y="174"/>
                  </a:cubicBezTo>
                  <a:cubicBezTo>
                    <a:pt x="93" y="174"/>
                    <a:pt x="93" y="174"/>
                    <a:pt x="93" y="174"/>
                  </a:cubicBezTo>
                  <a:cubicBezTo>
                    <a:pt x="85" y="174"/>
                    <a:pt x="85" y="174"/>
                    <a:pt x="85" y="174"/>
                  </a:cubicBezTo>
                  <a:cubicBezTo>
                    <a:pt x="80" y="174"/>
                    <a:pt x="76" y="173"/>
                    <a:pt x="72" y="172"/>
                  </a:cubicBezTo>
                  <a:cubicBezTo>
                    <a:pt x="69" y="171"/>
                    <a:pt x="66" y="169"/>
                    <a:pt x="64" y="167"/>
                  </a:cubicBezTo>
                  <a:cubicBezTo>
                    <a:pt x="62" y="164"/>
                    <a:pt x="60" y="161"/>
                    <a:pt x="60" y="158"/>
                  </a:cubicBezTo>
                  <a:cubicBezTo>
                    <a:pt x="59" y="155"/>
                    <a:pt x="59" y="151"/>
                    <a:pt x="59" y="147"/>
                  </a:cubicBezTo>
                  <a:cubicBezTo>
                    <a:pt x="59" y="141"/>
                    <a:pt x="59" y="141"/>
                    <a:pt x="59" y="141"/>
                  </a:cubicBezTo>
                  <a:cubicBezTo>
                    <a:pt x="59" y="137"/>
                    <a:pt x="59" y="133"/>
                    <a:pt x="60" y="130"/>
                  </a:cubicBezTo>
                  <a:cubicBezTo>
                    <a:pt x="61" y="127"/>
                    <a:pt x="62" y="124"/>
                    <a:pt x="64" y="121"/>
                  </a:cubicBezTo>
                  <a:cubicBezTo>
                    <a:pt x="66" y="119"/>
                    <a:pt x="69" y="117"/>
                    <a:pt x="72" y="116"/>
                  </a:cubicBezTo>
                  <a:cubicBezTo>
                    <a:pt x="76" y="114"/>
                    <a:pt x="81" y="114"/>
                    <a:pt x="85" y="114"/>
                  </a:cubicBezTo>
                  <a:cubicBezTo>
                    <a:pt x="89" y="114"/>
                    <a:pt x="93" y="114"/>
                    <a:pt x="97" y="115"/>
                  </a:cubicBezTo>
                  <a:cubicBezTo>
                    <a:pt x="100" y="116"/>
                    <a:pt x="103" y="118"/>
                    <a:pt x="105" y="120"/>
                  </a:cubicBezTo>
                  <a:cubicBezTo>
                    <a:pt x="107" y="122"/>
                    <a:pt x="108" y="124"/>
                    <a:pt x="109" y="127"/>
                  </a:cubicBezTo>
                  <a:cubicBezTo>
                    <a:pt x="109" y="130"/>
                    <a:pt x="110" y="132"/>
                    <a:pt x="110" y="135"/>
                  </a:cubicBezTo>
                  <a:close/>
                  <a:moveTo>
                    <a:pt x="99" y="136"/>
                  </a:moveTo>
                  <a:cubicBezTo>
                    <a:pt x="99" y="134"/>
                    <a:pt x="98" y="132"/>
                    <a:pt x="98" y="130"/>
                  </a:cubicBezTo>
                  <a:cubicBezTo>
                    <a:pt x="98" y="128"/>
                    <a:pt x="97" y="127"/>
                    <a:pt x="96" y="126"/>
                  </a:cubicBezTo>
                  <a:cubicBezTo>
                    <a:pt x="95" y="125"/>
                    <a:pt x="93" y="124"/>
                    <a:pt x="91" y="124"/>
                  </a:cubicBezTo>
                  <a:cubicBezTo>
                    <a:pt x="89" y="123"/>
                    <a:pt x="87" y="123"/>
                    <a:pt x="85" y="123"/>
                  </a:cubicBezTo>
                  <a:cubicBezTo>
                    <a:pt x="82" y="123"/>
                    <a:pt x="80" y="123"/>
                    <a:pt x="77" y="124"/>
                  </a:cubicBezTo>
                  <a:cubicBezTo>
                    <a:pt x="76" y="124"/>
                    <a:pt x="74" y="125"/>
                    <a:pt x="73" y="126"/>
                  </a:cubicBezTo>
                  <a:cubicBezTo>
                    <a:pt x="72" y="128"/>
                    <a:pt x="71" y="129"/>
                    <a:pt x="71" y="131"/>
                  </a:cubicBezTo>
                  <a:cubicBezTo>
                    <a:pt x="71" y="134"/>
                    <a:pt x="71" y="137"/>
                    <a:pt x="71" y="140"/>
                  </a:cubicBezTo>
                  <a:cubicBezTo>
                    <a:pt x="99" y="140"/>
                    <a:pt x="99" y="140"/>
                    <a:pt x="99" y="140"/>
                  </a:cubicBezTo>
                  <a:lnTo>
                    <a:pt x="99" y="136"/>
                  </a:lnTo>
                  <a:close/>
                  <a:moveTo>
                    <a:pt x="53" y="142"/>
                  </a:moveTo>
                  <a:cubicBezTo>
                    <a:pt x="53" y="147"/>
                    <a:pt x="53" y="147"/>
                    <a:pt x="53" y="147"/>
                  </a:cubicBezTo>
                  <a:cubicBezTo>
                    <a:pt x="53" y="151"/>
                    <a:pt x="53" y="156"/>
                    <a:pt x="52" y="160"/>
                  </a:cubicBezTo>
                  <a:cubicBezTo>
                    <a:pt x="51" y="163"/>
                    <a:pt x="50" y="166"/>
                    <a:pt x="48" y="169"/>
                  </a:cubicBezTo>
                  <a:cubicBezTo>
                    <a:pt x="46" y="171"/>
                    <a:pt x="43" y="173"/>
                    <a:pt x="40" y="174"/>
                  </a:cubicBezTo>
                  <a:cubicBezTo>
                    <a:pt x="35" y="175"/>
                    <a:pt x="31" y="176"/>
                    <a:pt x="26" y="175"/>
                  </a:cubicBezTo>
                  <a:cubicBezTo>
                    <a:pt x="23" y="176"/>
                    <a:pt x="20" y="175"/>
                    <a:pt x="17" y="174"/>
                  </a:cubicBezTo>
                  <a:cubicBezTo>
                    <a:pt x="15" y="173"/>
                    <a:pt x="13" y="172"/>
                    <a:pt x="12" y="171"/>
                  </a:cubicBezTo>
                  <a:cubicBezTo>
                    <a:pt x="12" y="193"/>
                    <a:pt x="12" y="193"/>
                    <a:pt x="12" y="193"/>
                  </a:cubicBezTo>
                  <a:cubicBezTo>
                    <a:pt x="0" y="193"/>
                    <a:pt x="0" y="193"/>
                    <a:pt x="0" y="193"/>
                  </a:cubicBezTo>
                  <a:cubicBezTo>
                    <a:pt x="0" y="142"/>
                    <a:pt x="0" y="142"/>
                    <a:pt x="0" y="142"/>
                  </a:cubicBezTo>
                  <a:cubicBezTo>
                    <a:pt x="0" y="137"/>
                    <a:pt x="0" y="133"/>
                    <a:pt x="1" y="128"/>
                  </a:cubicBezTo>
                  <a:cubicBezTo>
                    <a:pt x="2" y="125"/>
                    <a:pt x="4" y="122"/>
                    <a:pt x="6" y="120"/>
                  </a:cubicBezTo>
                  <a:cubicBezTo>
                    <a:pt x="8" y="117"/>
                    <a:pt x="11" y="116"/>
                    <a:pt x="14" y="115"/>
                  </a:cubicBezTo>
                  <a:cubicBezTo>
                    <a:pt x="18" y="114"/>
                    <a:pt x="22" y="114"/>
                    <a:pt x="26" y="114"/>
                  </a:cubicBezTo>
                  <a:cubicBezTo>
                    <a:pt x="31" y="114"/>
                    <a:pt x="35" y="114"/>
                    <a:pt x="39" y="115"/>
                  </a:cubicBezTo>
                  <a:cubicBezTo>
                    <a:pt x="42" y="116"/>
                    <a:pt x="45" y="117"/>
                    <a:pt x="47" y="120"/>
                  </a:cubicBezTo>
                  <a:cubicBezTo>
                    <a:pt x="49" y="122"/>
                    <a:pt x="51" y="125"/>
                    <a:pt x="52" y="128"/>
                  </a:cubicBezTo>
                  <a:cubicBezTo>
                    <a:pt x="53" y="133"/>
                    <a:pt x="53" y="137"/>
                    <a:pt x="53" y="142"/>
                  </a:cubicBezTo>
                  <a:close/>
                  <a:moveTo>
                    <a:pt x="41" y="142"/>
                  </a:moveTo>
                  <a:cubicBezTo>
                    <a:pt x="41" y="139"/>
                    <a:pt x="41" y="135"/>
                    <a:pt x="41" y="132"/>
                  </a:cubicBezTo>
                  <a:cubicBezTo>
                    <a:pt x="40" y="130"/>
                    <a:pt x="40" y="128"/>
                    <a:pt x="38" y="127"/>
                  </a:cubicBezTo>
                  <a:cubicBezTo>
                    <a:pt x="37" y="125"/>
                    <a:pt x="36" y="124"/>
                    <a:pt x="34" y="124"/>
                  </a:cubicBezTo>
                  <a:cubicBezTo>
                    <a:pt x="31" y="124"/>
                    <a:pt x="29" y="123"/>
                    <a:pt x="26" y="123"/>
                  </a:cubicBezTo>
                  <a:cubicBezTo>
                    <a:pt x="24" y="123"/>
                    <a:pt x="21" y="124"/>
                    <a:pt x="19" y="124"/>
                  </a:cubicBezTo>
                  <a:cubicBezTo>
                    <a:pt x="17" y="124"/>
                    <a:pt x="16" y="125"/>
                    <a:pt x="14" y="127"/>
                  </a:cubicBezTo>
                  <a:cubicBezTo>
                    <a:pt x="13" y="128"/>
                    <a:pt x="12" y="130"/>
                    <a:pt x="12" y="132"/>
                  </a:cubicBezTo>
                  <a:cubicBezTo>
                    <a:pt x="12" y="135"/>
                    <a:pt x="11" y="138"/>
                    <a:pt x="11" y="141"/>
                  </a:cubicBezTo>
                  <a:cubicBezTo>
                    <a:pt x="11" y="150"/>
                    <a:pt x="11" y="150"/>
                    <a:pt x="11" y="150"/>
                  </a:cubicBezTo>
                  <a:cubicBezTo>
                    <a:pt x="11" y="152"/>
                    <a:pt x="12" y="155"/>
                    <a:pt x="12" y="158"/>
                  </a:cubicBezTo>
                  <a:cubicBezTo>
                    <a:pt x="12" y="159"/>
                    <a:pt x="13" y="161"/>
                    <a:pt x="14" y="162"/>
                  </a:cubicBezTo>
                  <a:cubicBezTo>
                    <a:pt x="16" y="164"/>
                    <a:pt x="17" y="165"/>
                    <a:pt x="19" y="165"/>
                  </a:cubicBezTo>
                  <a:cubicBezTo>
                    <a:pt x="21" y="165"/>
                    <a:pt x="24" y="166"/>
                    <a:pt x="26" y="166"/>
                  </a:cubicBezTo>
                  <a:cubicBezTo>
                    <a:pt x="29" y="166"/>
                    <a:pt x="31" y="166"/>
                    <a:pt x="34" y="165"/>
                  </a:cubicBezTo>
                  <a:cubicBezTo>
                    <a:pt x="36" y="165"/>
                    <a:pt x="37" y="164"/>
                    <a:pt x="38" y="162"/>
                  </a:cubicBezTo>
                  <a:cubicBezTo>
                    <a:pt x="40" y="161"/>
                    <a:pt x="40" y="159"/>
                    <a:pt x="41" y="157"/>
                  </a:cubicBezTo>
                  <a:cubicBezTo>
                    <a:pt x="41" y="153"/>
                    <a:pt x="41" y="150"/>
                    <a:pt x="41" y="147"/>
                  </a:cubicBezTo>
                  <a:lnTo>
                    <a:pt x="41" y="142"/>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sz="2400"/>
            </a:p>
          </p:txBody>
        </p:sp>
      </p:grpSp>
    </p:spTree>
    <p:extLst>
      <p:ext uri="{BB962C8B-B14F-4D97-AF65-F5344CB8AC3E}">
        <p14:creationId xmlns:p14="http://schemas.microsoft.com/office/powerpoint/2010/main" val="2128916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A45C8B43-FCF1-46E4-9B94-6B8D33706DBC}" type="slidenum">
              <a:rPr lang="en-US" smtClean="0"/>
              <a:t>‹#›</a:t>
            </a:fld>
            <a:endParaRPr lang="en-US"/>
          </a:p>
        </p:txBody>
      </p:sp>
      <p:sp>
        <p:nvSpPr>
          <p:cNvPr id="8" name="Content Placeholder 7"/>
          <p:cNvSpPr>
            <a:spLocks noGrp="1"/>
          </p:cNvSpPr>
          <p:nvPr>
            <p:ph sz="quarter" idx="13"/>
          </p:nvPr>
        </p:nvSpPr>
        <p:spPr>
          <a:xfrm>
            <a:off x="613833" y="1316736"/>
            <a:ext cx="10972800" cy="4550664"/>
          </a:xfrm>
        </p:spPr>
        <p:txBody>
          <a:bodyPr/>
          <a:lstStyle>
            <a:lvl5pPr>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itle 2">
            <a:extLst>
              <a:ext uri="{FF2B5EF4-FFF2-40B4-BE49-F238E27FC236}">
                <a16:creationId xmlns:a16="http://schemas.microsoft.com/office/drawing/2014/main" id="{6B42D533-572D-4400-B085-E93CB3BE0D98}"/>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47544420"/>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A45C8B43-FCF1-46E4-9B94-6B8D33706DBC}" type="slidenum">
              <a:rPr lang="en-US" smtClean="0"/>
              <a:t>‹#›</a:t>
            </a:fld>
            <a:endParaRPr lang="en-US"/>
          </a:p>
        </p:txBody>
      </p:sp>
      <p:sp>
        <p:nvSpPr>
          <p:cNvPr id="2" name="Title 1"/>
          <p:cNvSpPr>
            <a:spLocks noGrp="1"/>
          </p:cNvSpPr>
          <p:nvPr>
            <p:ph type="title"/>
          </p:nvPr>
        </p:nvSpPr>
        <p:spPr/>
        <p:txBody>
          <a:bodyPr/>
          <a:lstStyle/>
          <a:p>
            <a:r>
              <a:rPr lang="en-US"/>
              <a:t>Click to edit Master title style</a:t>
            </a:r>
            <a:endParaRPr lang="en-US" dirty="0"/>
          </a:p>
        </p:txBody>
      </p:sp>
      <p:sp>
        <p:nvSpPr>
          <p:cNvPr id="10" name="Content Placeholder 9"/>
          <p:cNvSpPr>
            <a:spLocks noGrp="1"/>
          </p:cNvSpPr>
          <p:nvPr>
            <p:ph sz="quarter" idx="13"/>
          </p:nvPr>
        </p:nvSpPr>
        <p:spPr>
          <a:xfrm>
            <a:off x="613833" y="1316736"/>
            <a:ext cx="5364480" cy="45506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9"/>
          <p:cNvSpPr>
            <a:spLocks noGrp="1"/>
          </p:cNvSpPr>
          <p:nvPr>
            <p:ph sz="quarter" idx="14"/>
          </p:nvPr>
        </p:nvSpPr>
        <p:spPr>
          <a:xfrm>
            <a:off x="6212469" y="1316736"/>
            <a:ext cx="5364480" cy="45506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5947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57D1C50-BC70-4933-96B8-56301A3835A1}"/>
              </a:ext>
            </a:extLst>
          </p:cNvPr>
          <p:cNvSpPr>
            <a:spLocks noGrp="1"/>
          </p:cNvSpPr>
          <p:nvPr>
            <p:ph type="body" idx="1"/>
          </p:nvPr>
        </p:nvSpPr>
        <p:spPr>
          <a:xfrm>
            <a:off x="609600" y="1316736"/>
            <a:ext cx="5364480" cy="365760"/>
          </a:xfrm>
        </p:spPr>
        <p:txBody>
          <a:bodyPr vert="horz" lIns="0" tIns="0" rIns="0" bIns="0" rtlCol="0">
            <a:noAutofit/>
          </a:bodyPr>
          <a:lstStyle>
            <a:lvl1pPr>
              <a:lnSpc>
                <a:spcPct val="90000"/>
              </a:lnSpc>
              <a:defRPr lang="en-US" dirty="0" smtClean="0"/>
            </a:lvl1pPr>
          </a:lstStyle>
          <a:p>
            <a:pPr lvl="0"/>
            <a:r>
              <a:rPr lang="en-US"/>
              <a:t>Click to edit Master text styles</a:t>
            </a:r>
          </a:p>
        </p:txBody>
      </p:sp>
      <p:sp>
        <p:nvSpPr>
          <p:cNvPr id="4" name="Content Placeholder 3">
            <a:extLst>
              <a:ext uri="{FF2B5EF4-FFF2-40B4-BE49-F238E27FC236}">
                <a16:creationId xmlns:a16="http://schemas.microsoft.com/office/drawing/2014/main" id="{C2A1945D-8C86-4FC5-BA3F-800777EA6BB7}"/>
              </a:ext>
            </a:extLst>
          </p:cNvPr>
          <p:cNvSpPr>
            <a:spLocks noGrp="1"/>
          </p:cNvSpPr>
          <p:nvPr>
            <p:ph sz="half" idx="2"/>
          </p:nvPr>
        </p:nvSpPr>
        <p:spPr>
          <a:xfrm>
            <a:off x="609600" y="1803400"/>
            <a:ext cx="5364480" cy="4064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AD7E9EFC-4D3D-47B4-B5E5-416C3765F124}"/>
              </a:ext>
            </a:extLst>
          </p:cNvPr>
          <p:cNvSpPr>
            <a:spLocks noGrp="1"/>
          </p:cNvSpPr>
          <p:nvPr>
            <p:ph type="body" sz="quarter" idx="3"/>
          </p:nvPr>
        </p:nvSpPr>
        <p:spPr>
          <a:xfrm>
            <a:off x="6217920" y="1316736"/>
            <a:ext cx="5364480" cy="365760"/>
          </a:xfrm>
        </p:spPr>
        <p:txBody>
          <a:bodyPr vert="horz" lIns="0" tIns="0" rIns="0" bIns="0" rtlCol="0">
            <a:noAutofit/>
          </a:bodyPr>
          <a:lstStyle>
            <a:lvl1pPr>
              <a:lnSpc>
                <a:spcPct val="90000"/>
              </a:lnSpc>
              <a:defRPr lang="en-US" dirty="0" smtClean="0"/>
            </a:lvl1pPr>
          </a:lstStyle>
          <a:p>
            <a:pPr lvl="0"/>
            <a:r>
              <a:rPr lang="en-US"/>
              <a:t>Click to edit Master text styles</a:t>
            </a:r>
          </a:p>
        </p:txBody>
      </p:sp>
      <p:sp>
        <p:nvSpPr>
          <p:cNvPr id="6" name="Content Placeholder 5">
            <a:extLst>
              <a:ext uri="{FF2B5EF4-FFF2-40B4-BE49-F238E27FC236}">
                <a16:creationId xmlns:a16="http://schemas.microsoft.com/office/drawing/2014/main" id="{24B16D89-D524-4232-859B-509542A01EA9}"/>
              </a:ext>
            </a:extLst>
          </p:cNvPr>
          <p:cNvSpPr>
            <a:spLocks noGrp="1"/>
          </p:cNvSpPr>
          <p:nvPr>
            <p:ph sz="quarter" idx="4"/>
          </p:nvPr>
        </p:nvSpPr>
        <p:spPr>
          <a:xfrm>
            <a:off x="6217920" y="1803400"/>
            <a:ext cx="5364480" cy="4064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a:extLst>
              <a:ext uri="{FF2B5EF4-FFF2-40B4-BE49-F238E27FC236}">
                <a16:creationId xmlns:a16="http://schemas.microsoft.com/office/drawing/2014/main" id="{4B76E09C-451D-4A49-A60D-10CA583277CA}"/>
              </a:ext>
            </a:extLst>
          </p:cNvPr>
          <p:cNvSpPr>
            <a:spLocks noGrp="1"/>
          </p:cNvSpPr>
          <p:nvPr>
            <p:ph type="sldNum" sz="quarter" idx="12"/>
          </p:nvPr>
        </p:nvSpPr>
        <p:spPr/>
        <p:txBody>
          <a:bodyPr/>
          <a:lstStyle/>
          <a:p>
            <a:fld id="{A45C8B43-FCF1-46E4-9B94-6B8D33706DBC}" type="slidenum">
              <a:rPr lang="en-US" smtClean="0"/>
              <a:t>‹#›</a:t>
            </a:fld>
            <a:endParaRPr lang="en-US"/>
          </a:p>
        </p:txBody>
      </p:sp>
      <p:sp>
        <p:nvSpPr>
          <p:cNvPr id="10" name="Title 9">
            <a:extLst>
              <a:ext uri="{FF2B5EF4-FFF2-40B4-BE49-F238E27FC236}">
                <a16:creationId xmlns:a16="http://schemas.microsoft.com/office/drawing/2014/main" id="{067BEE78-DA4C-475B-95DB-346D0C52A435}"/>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926959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5" name="Slide Number Placeholder 4"/>
          <p:cNvSpPr>
            <a:spLocks noGrp="1"/>
          </p:cNvSpPr>
          <p:nvPr>
            <p:ph type="sldNum" sz="quarter" idx="12"/>
          </p:nvPr>
        </p:nvSpPr>
        <p:spPr/>
        <p:txBody>
          <a:bodyPr/>
          <a:lstStyle/>
          <a:p>
            <a:fld id="{A45C8B43-FCF1-46E4-9B94-6B8D33706DBC}" type="slidenum">
              <a:rPr lang="en-US" smtClean="0"/>
              <a:t>‹#›</a:t>
            </a:fld>
            <a:endParaRPr lang="en-US"/>
          </a:p>
        </p:txBody>
      </p:sp>
    </p:spTree>
    <p:extLst>
      <p:ext uri="{BB962C8B-B14F-4D97-AF65-F5344CB8AC3E}">
        <p14:creationId xmlns:p14="http://schemas.microsoft.com/office/powerpoint/2010/main" val="1115811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13EDCC8E-2758-4CDF-BD28-076616CC1C92}"/>
              </a:ext>
            </a:extLst>
          </p:cNvPr>
          <p:cNvGrpSpPr>
            <a:grpSpLocks noChangeAspect="1"/>
          </p:cNvGrpSpPr>
          <p:nvPr/>
        </p:nvGrpSpPr>
        <p:grpSpPr>
          <a:xfrm>
            <a:off x="10733617" y="6260042"/>
            <a:ext cx="914400" cy="379457"/>
            <a:chOff x="6559889" y="2244725"/>
            <a:chExt cx="1568451" cy="650875"/>
          </a:xfrm>
        </p:grpSpPr>
        <p:sp>
          <p:nvSpPr>
            <p:cNvPr id="9" name="Freeform 5">
              <a:extLst>
                <a:ext uri="{FF2B5EF4-FFF2-40B4-BE49-F238E27FC236}">
                  <a16:creationId xmlns:a16="http://schemas.microsoft.com/office/drawing/2014/main" id="{DD75CC10-4DD7-4BD5-9F47-B3C346DE5506}"/>
                </a:ext>
              </a:extLst>
            </p:cNvPr>
            <p:cNvSpPr>
              <a:spLocks noEditPoints="1"/>
            </p:cNvSpPr>
            <p:nvPr/>
          </p:nvSpPr>
          <p:spPr bwMode="auto">
            <a:xfrm>
              <a:off x="6559889" y="2292350"/>
              <a:ext cx="1568450" cy="282575"/>
            </a:xfrm>
            <a:custGeom>
              <a:avLst/>
              <a:gdLst>
                <a:gd name="T0" fmla="*/ 423 w 470"/>
                <a:gd name="T1" fmla="*/ 43 h 84"/>
                <a:gd name="T2" fmla="*/ 401 w 470"/>
                <a:gd name="T3" fmla="*/ 32 h 84"/>
                <a:gd name="T4" fmla="*/ 395 w 470"/>
                <a:gd name="T5" fmla="*/ 82 h 84"/>
                <a:gd name="T6" fmla="*/ 409 w 470"/>
                <a:gd name="T7" fmla="*/ 22 h 84"/>
                <a:gd name="T8" fmla="*/ 375 w 470"/>
                <a:gd name="T9" fmla="*/ 72 h 84"/>
                <a:gd name="T10" fmla="*/ 330 w 470"/>
                <a:gd name="T11" fmla="*/ 77 h 84"/>
                <a:gd name="T12" fmla="*/ 347 w 470"/>
                <a:gd name="T13" fmla="*/ 44 h 84"/>
                <a:gd name="T14" fmla="*/ 363 w 470"/>
                <a:gd name="T15" fmla="*/ 40 h 84"/>
                <a:gd name="T16" fmla="*/ 339 w 470"/>
                <a:gd name="T17" fmla="*/ 33 h 84"/>
                <a:gd name="T18" fmla="*/ 349 w 470"/>
                <a:gd name="T19" fmla="*/ 24 h 84"/>
                <a:gd name="T20" fmla="*/ 363 w 470"/>
                <a:gd name="T21" fmla="*/ 58 h 84"/>
                <a:gd name="T22" fmla="*/ 348 w 470"/>
                <a:gd name="T23" fmla="*/ 54 h 84"/>
                <a:gd name="T24" fmla="*/ 335 w 470"/>
                <a:gd name="T25" fmla="*/ 62 h 84"/>
                <a:gd name="T26" fmla="*/ 363 w 470"/>
                <a:gd name="T27" fmla="*/ 72 h 84"/>
                <a:gd name="T28" fmla="*/ 284 w 470"/>
                <a:gd name="T29" fmla="*/ 24 h 84"/>
                <a:gd name="T30" fmla="*/ 242 w 470"/>
                <a:gd name="T31" fmla="*/ 26 h 84"/>
                <a:gd name="T32" fmla="*/ 248 w 470"/>
                <a:gd name="T33" fmla="*/ 43 h 84"/>
                <a:gd name="T34" fmla="*/ 266 w 470"/>
                <a:gd name="T35" fmla="*/ 32 h 84"/>
                <a:gd name="T36" fmla="*/ 283 w 470"/>
                <a:gd name="T37" fmla="*/ 82 h 84"/>
                <a:gd name="T38" fmla="*/ 288 w 470"/>
                <a:gd name="T39" fmla="*/ 32 h 84"/>
                <a:gd name="T40" fmla="*/ 306 w 470"/>
                <a:gd name="T41" fmla="*/ 43 h 84"/>
                <a:gd name="T42" fmla="*/ 312 w 470"/>
                <a:gd name="T43" fmla="*/ 26 h 84"/>
                <a:gd name="T44" fmla="*/ 209 w 470"/>
                <a:gd name="T45" fmla="*/ 60 h 84"/>
                <a:gd name="T46" fmla="*/ 209 w 470"/>
                <a:gd name="T47" fmla="*/ 24 h 84"/>
                <a:gd name="T48" fmla="*/ 198 w 470"/>
                <a:gd name="T49" fmla="*/ 71 h 84"/>
                <a:gd name="T50" fmla="*/ 228 w 470"/>
                <a:gd name="T51" fmla="*/ 82 h 84"/>
                <a:gd name="T52" fmla="*/ 175 w 470"/>
                <a:gd name="T53" fmla="*/ 24 h 84"/>
                <a:gd name="T54" fmla="*/ 169 w 470"/>
                <a:gd name="T55" fmla="*/ 73 h 84"/>
                <a:gd name="T56" fmla="*/ 148 w 470"/>
                <a:gd name="T57" fmla="*/ 67 h 84"/>
                <a:gd name="T58" fmla="*/ 136 w 470"/>
                <a:gd name="T59" fmla="*/ 65 h 84"/>
                <a:gd name="T60" fmla="*/ 187 w 470"/>
                <a:gd name="T61" fmla="*/ 65 h 84"/>
                <a:gd name="T62" fmla="*/ 129 w 470"/>
                <a:gd name="T63" fmla="*/ 56 h 84"/>
                <a:gd name="T64" fmla="*/ 102 w 470"/>
                <a:gd name="T65" fmla="*/ 84 h 84"/>
                <a:gd name="T66" fmla="*/ 75 w 470"/>
                <a:gd name="T67" fmla="*/ 56 h 84"/>
                <a:gd name="T68" fmla="*/ 90 w 470"/>
                <a:gd name="T69" fmla="*/ 23 h 84"/>
                <a:gd name="T70" fmla="*/ 128 w 470"/>
                <a:gd name="T71" fmla="*/ 36 h 84"/>
                <a:gd name="T72" fmla="*/ 115 w 470"/>
                <a:gd name="T73" fmla="*/ 35 h 84"/>
                <a:gd name="T74" fmla="*/ 90 w 470"/>
                <a:gd name="T75" fmla="*/ 35 h 84"/>
                <a:gd name="T76" fmla="*/ 88 w 470"/>
                <a:gd name="T77" fmla="*/ 65 h 84"/>
                <a:gd name="T78" fmla="*/ 110 w 470"/>
                <a:gd name="T79" fmla="*/ 73 h 84"/>
                <a:gd name="T80" fmla="*/ 117 w 470"/>
                <a:gd name="T81" fmla="*/ 50 h 84"/>
                <a:gd name="T82" fmla="*/ 45 w 470"/>
                <a:gd name="T83" fmla="*/ 28 h 84"/>
                <a:gd name="T84" fmla="*/ 50 w 470"/>
                <a:gd name="T85" fmla="*/ 82 h 84"/>
                <a:gd name="T86" fmla="*/ 56 w 470"/>
                <a:gd name="T87" fmla="*/ 34 h 84"/>
                <a:gd name="T88" fmla="*/ 71 w 470"/>
                <a:gd name="T89" fmla="*/ 33 h 84"/>
                <a:gd name="T90" fmla="*/ 17 w 470"/>
                <a:gd name="T91" fmla="*/ 72 h 84"/>
                <a:gd name="T92" fmla="*/ 12 w 470"/>
                <a:gd name="T93" fmla="*/ 33 h 84"/>
                <a:gd name="T94" fmla="*/ 12 w 470"/>
                <a:gd name="T95" fmla="*/ 8 h 84"/>
                <a:gd name="T96" fmla="*/ 4 w 470"/>
                <a:gd name="T97" fmla="*/ 77 h 84"/>
                <a:gd name="T98" fmla="*/ 32 w 470"/>
                <a:gd name="T99" fmla="*/ 72 h 84"/>
                <a:gd name="T100" fmla="*/ 465 w 470"/>
                <a:gd name="T101" fmla="*/ 38 h 84"/>
                <a:gd name="T102" fmla="*/ 461 w 470"/>
                <a:gd name="T103" fmla="*/ 43 h 84"/>
                <a:gd name="T104" fmla="*/ 444 w 470"/>
                <a:gd name="T105" fmla="*/ 9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70" h="84">
                  <a:moveTo>
                    <a:pt x="434" y="41"/>
                  </a:moveTo>
                  <a:cubicBezTo>
                    <a:pt x="434" y="82"/>
                    <a:pt x="434" y="82"/>
                    <a:pt x="434" y="82"/>
                  </a:cubicBezTo>
                  <a:cubicBezTo>
                    <a:pt x="423" y="82"/>
                    <a:pt x="423" y="82"/>
                    <a:pt x="423" y="82"/>
                  </a:cubicBezTo>
                  <a:cubicBezTo>
                    <a:pt x="423" y="43"/>
                    <a:pt x="423" y="43"/>
                    <a:pt x="423" y="43"/>
                  </a:cubicBezTo>
                  <a:cubicBezTo>
                    <a:pt x="423" y="41"/>
                    <a:pt x="423" y="40"/>
                    <a:pt x="422" y="38"/>
                  </a:cubicBezTo>
                  <a:cubicBezTo>
                    <a:pt x="422" y="37"/>
                    <a:pt x="421" y="36"/>
                    <a:pt x="421" y="35"/>
                  </a:cubicBezTo>
                  <a:cubicBezTo>
                    <a:pt x="419" y="34"/>
                    <a:pt x="418" y="33"/>
                    <a:pt x="416" y="32"/>
                  </a:cubicBezTo>
                  <a:cubicBezTo>
                    <a:pt x="411" y="31"/>
                    <a:pt x="406" y="31"/>
                    <a:pt x="401" y="32"/>
                  </a:cubicBezTo>
                  <a:cubicBezTo>
                    <a:pt x="399" y="33"/>
                    <a:pt x="398" y="34"/>
                    <a:pt x="397" y="35"/>
                  </a:cubicBezTo>
                  <a:cubicBezTo>
                    <a:pt x="396" y="36"/>
                    <a:pt x="395" y="37"/>
                    <a:pt x="395" y="38"/>
                  </a:cubicBezTo>
                  <a:cubicBezTo>
                    <a:pt x="395" y="40"/>
                    <a:pt x="395" y="41"/>
                    <a:pt x="395" y="43"/>
                  </a:cubicBezTo>
                  <a:cubicBezTo>
                    <a:pt x="395" y="82"/>
                    <a:pt x="395" y="82"/>
                    <a:pt x="395" y="82"/>
                  </a:cubicBezTo>
                  <a:cubicBezTo>
                    <a:pt x="383" y="82"/>
                    <a:pt x="383" y="82"/>
                    <a:pt x="383" y="82"/>
                  </a:cubicBezTo>
                  <a:cubicBezTo>
                    <a:pt x="383" y="41"/>
                    <a:pt x="383" y="41"/>
                    <a:pt x="383" y="41"/>
                  </a:cubicBezTo>
                  <a:cubicBezTo>
                    <a:pt x="383" y="34"/>
                    <a:pt x="385" y="29"/>
                    <a:pt x="389" y="26"/>
                  </a:cubicBezTo>
                  <a:cubicBezTo>
                    <a:pt x="393" y="23"/>
                    <a:pt x="400" y="22"/>
                    <a:pt x="409" y="22"/>
                  </a:cubicBezTo>
                  <a:cubicBezTo>
                    <a:pt x="417" y="22"/>
                    <a:pt x="424" y="23"/>
                    <a:pt x="428" y="26"/>
                  </a:cubicBezTo>
                  <a:cubicBezTo>
                    <a:pt x="432" y="29"/>
                    <a:pt x="434" y="34"/>
                    <a:pt x="434" y="41"/>
                  </a:cubicBezTo>
                  <a:close/>
                  <a:moveTo>
                    <a:pt x="375" y="42"/>
                  </a:moveTo>
                  <a:cubicBezTo>
                    <a:pt x="375" y="72"/>
                    <a:pt x="375" y="72"/>
                    <a:pt x="375" y="72"/>
                  </a:cubicBezTo>
                  <a:cubicBezTo>
                    <a:pt x="375" y="76"/>
                    <a:pt x="374" y="78"/>
                    <a:pt x="372" y="80"/>
                  </a:cubicBezTo>
                  <a:cubicBezTo>
                    <a:pt x="371" y="81"/>
                    <a:pt x="368" y="82"/>
                    <a:pt x="363" y="82"/>
                  </a:cubicBezTo>
                  <a:cubicBezTo>
                    <a:pt x="346" y="82"/>
                    <a:pt x="346" y="82"/>
                    <a:pt x="346" y="82"/>
                  </a:cubicBezTo>
                  <a:cubicBezTo>
                    <a:pt x="339" y="82"/>
                    <a:pt x="333" y="80"/>
                    <a:pt x="330" y="77"/>
                  </a:cubicBezTo>
                  <a:cubicBezTo>
                    <a:pt x="326" y="75"/>
                    <a:pt x="324" y="70"/>
                    <a:pt x="324" y="64"/>
                  </a:cubicBezTo>
                  <a:cubicBezTo>
                    <a:pt x="324" y="62"/>
                    <a:pt x="324" y="62"/>
                    <a:pt x="324" y="62"/>
                  </a:cubicBezTo>
                  <a:cubicBezTo>
                    <a:pt x="324" y="56"/>
                    <a:pt x="326" y="51"/>
                    <a:pt x="330" y="49"/>
                  </a:cubicBezTo>
                  <a:cubicBezTo>
                    <a:pt x="334" y="46"/>
                    <a:pt x="339" y="44"/>
                    <a:pt x="347" y="44"/>
                  </a:cubicBezTo>
                  <a:cubicBezTo>
                    <a:pt x="351" y="44"/>
                    <a:pt x="354" y="45"/>
                    <a:pt x="358" y="46"/>
                  </a:cubicBezTo>
                  <a:cubicBezTo>
                    <a:pt x="360" y="46"/>
                    <a:pt x="362" y="47"/>
                    <a:pt x="363" y="48"/>
                  </a:cubicBezTo>
                  <a:cubicBezTo>
                    <a:pt x="363" y="44"/>
                    <a:pt x="363" y="44"/>
                    <a:pt x="363" y="44"/>
                  </a:cubicBezTo>
                  <a:cubicBezTo>
                    <a:pt x="363" y="43"/>
                    <a:pt x="363" y="41"/>
                    <a:pt x="363" y="40"/>
                  </a:cubicBezTo>
                  <a:cubicBezTo>
                    <a:pt x="363" y="38"/>
                    <a:pt x="362" y="37"/>
                    <a:pt x="361" y="36"/>
                  </a:cubicBezTo>
                  <a:cubicBezTo>
                    <a:pt x="360" y="35"/>
                    <a:pt x="358" y="34"/>
                    <a:pt x="357" y="34"/>
                  </a:cubicBezTo>
                  <a:cubicBezTo>
                    <a:pt x="354" y="33"/>
                    <a:pt x="351" y="33"/>
                    <a:pt x="349" y="33"/>
                  </a:cubicBezTo>
                  <a:cubicBezTo>
                    <a:pt x="339" y="33"/>
                    <a:pt x="339" y="33"/>
                    <a:pt x="339" y="33"/>
                  </a:cubicBezTo>
                  <a:cubicBezTo>
                    <a:pt x="335" y="33"/>
                    <a:pt x="332" y="33"/>
                    <a:pt x="330" y="33"/>
                  </a:cubicBezTo>
                  <a:cubicBezTo>
                    <a:pt x="332" y="24"/>
                    <a:pt x="332" y="24"/>
                    <a:pt x="332" y="24"/>
                  </a:cubicBezTo>
                  <a:cubicBezTo>
                    <a:pt x="334" y="24"/>
                    <a:pt x="336" y="24"/>
                    <a:pt x="340" y="24"/>
                  </a:cubicBezTo>
                  <a:cubicBezTo>
                    <a:pt x="343" y="24"/>
                    <a:pt x="346" y="24"/>
                    <a:pt x="349" y="24"/>
                  </a:cubicBezTo>
                  <a:cubicBezTo>
                    <a:pt x="358" y="24"/>
                    <a:pt x="364" y="25"/>
                    <a:pt x="369" y="28"/>
                  </a:cubicBezTo>
                  <a:cubicBezTo>
                    <a:pt x="373" y="31"/>
                    <a:pt x="375" y="36"/>
                    <a:pt x="375" y="42"/>
                  </a:cubicBezTo>
                  <a:close/>
                  <a:moveTo>
                    <a:pt x="363" y="62"/>
                  </a:moveTo>
                  <a:cubicBezTo>
                    <a:pt x="363" y="61"/>
                    <a:pt x="363" y="59"/>
                    <a:pt x="363" y="58"/>
                  </a:cubicBezTo>
                  <a:cubicBezTo>
                    <a:pt x="363" y="57"/>
                    <a:pt x="362" y="56"/>
                    <a:pt x="361" y="56"/>
                  </a:cubicBezTo>
                  <a:cubicBezTo>
                    <a:pt x="360" y="55"/>
                    <a:pt x="359" y="54"/>
                    <a:pt x="357" y="54"/>
                  </a:cubicBezTo>
                  <a:cubicBezTo>
                    <a:pt x="355" y="54"/>
                    <a:pt x="353" y="54"/>
                    <a:pt x="350" y="54"/>
                  </a:cubicBezTo>
                  <a:cubicBezTo>
                    <a:pt x="348" y="54"/>
                    <a:pt x="348" y="54"/>
                    <a:pt x="348" y="54"/>
                  </a:cubicBezTo>
                  <a:cubicBezTo>
                    <a:pt x="346" y="54"/>
                    <a:pt x="344" y="54"/>
                    <a:pt x="342" y="54"/>
                  </a:cubicBezTo>
                  <a:cubicBezTo>
                    <a:pt x="340" y="54"/>
                    <a:pt x="339" y="55"/>
                    <a:pt x="338" y="56"/>
                  </a:cubicBezTo>
                  <a:cubicBezTo>
                    <a:pt x="337" y="56"/>
                    <a:pt x="336" y="57"/>
                    <a:pt x="336" y="58"/>
                  </a:cubicBezTo>
                  <a:cubicBezTo>
                    <a:pt x="335" y="59"/>
                    <a:pt x="335" y="61"/>
                    <a:pt x="335" y="62"/>
                  </a:cubicBezTo>
                  <a:cubicBezTo>
                    <a:pt x="335" y="64"/>
                    <a:pt x="335" y="64"/>
                    <a:pt x="335" y="64"/>
                  </a:cubicBezTo>
                  <a:cubicBezTo>
                    <a:pt x="335" y="67"/>
                    <a:pt x="336" y="69"/>
                    <a:pt x="338" y="70"/>
                  </a:cubicBezTo>
                  <a:cubicBezTo>
                    <a:pt x="339" y="72"/>
                    <a:pt x="342" y="72"/>
                    <a:pt x="346" y="72"/>
                  </a:cubicBezTo>
                  <a:cubicBezTo>
                    <a:pt x="363" y="72"/>
                    <a:pt x="363" y="72"/>
                    <a:pt x="363" y="72"/>
                  </a:cubicBezTo>
                  <a:lnTo>
                    <a:pt x="363" y="62"/>
                  </a:lnTo>
                  <a:close/>
                  <a:moveTo>
                    <a:pt x="312" y="26"/>
                  </a:moveTo>
                  <a:cubicBezTo>
                    <a:pt x="308" y="23"/>
                    <a:pt x="302" y="22"/>
                    <a:pt x="295" y="22"/>
                  </a:cubicBezTo>
                  <a:cubicBezTo>
                    <a:pt x="291" y="22"/>
                    <a:pt x="287" y="22"/>
                    <a:pt x="284" y="24"/>
                  </a:cubicBezTo>
                  <a:cubicBezTo>
                    <a:pt x="281" y="25"/>
                    <a:pt x="279" y="26"/>
                    <a:pt x="277" y="28"/>
                  </a:cubicBezTo>
                  <a:cubicBezTo>
                    <a:pt x="275" y="26"/>
                    <a:pt x="273" y="25"/>
                    <a:pt x="270" y="24"/>
                  </a:cubicBezTo>
                  <a:cubicBezTo>
                    <a:pt x="267" y="22"/>
                    <a:pt x="263" y="22"/>
                    <a:pt x="260" y="22"/>
                  </a:cubicBezTo>
                  <a:cubicBezTo>
                    <a:pt x="252" y="22"/>
                    <a:pt x="246" y="23"/>
                    <a:pt x="242" y="26"/>
                  </a:cubicBezTo>
                  <a:cubicBezTo>
                    <a:pt x="238" y="29"/>
                    <a:pt x="236" y="34"/>
                    <a:pt x="236" y="41"/>
                  </a:cubicBezTo>
                  <a:cubicBezTo>
                    <a:pt x="236" y="82"/>
                    <a:pt x="236" y="82"/>
                    <a:pt x="236" y="82"/>
                  </a:cubicBezTo>
                  <a:cubicBezTo>
                    <a:pt x="248" y="82"/>
                    <a:pt x="248" y="82"/>
                    <a:pt x="248" y="82"/>
                  </a:cubicBezTo>
                  <a:cubicBezTo>
                    <a:pt x="248" y="43"/>
                    <a:pt x="248" y="43"/>
                    <a:pt x="248" y="43"/>
                  </a:cubicBezTo>
                  <a:cubicBezTo>
                    <a:pt x="248" y="42"/>
                    <a:pt x="248" y="40"/>
                    <a:pt x="248" y="38"/>
                  </a:cubicBezTo>
                  <a:cubicBezTo>
                    <a:pt x="248" y="37"/>
                    <a:pt x="249" y="36"/>
                    <a:pt x="250" y="35"/>
                  </a:cubicBezTo>
                  <a:cubicBezTo>
                    <a:pt x="251" y="34"/>
                    <a:pt x="252" y="33"/>
                    <a:pt x="253" y="32"/>
                  </a:cubicBezTo>
                  <a:cubicBezTo>
                    <a:pt x="257" y="32"/>
                    <a:pt x="262" y="32"/>
                    <a:pt x="266" y="32"/>
                  </a:cubicBezTo>
                  <a:cubicBezTo>
                    <a:pt x="269" y="33"/>
                    <a:pt x="271" y="35"/>
                    <a:pt x="271" y="38"/>
                  </a:cubicBezTo>
                  <a:cubicBezTo>
                    <a:pt x="271" y="40"/>
                    <a:pt x="271" y="42"/>
                    <a:pt x="271" y="43"/>
                  </a:cubicBezTo>
                  <a:cubicBezTo>
                    <a:pt x="271" y="82"/>
                    <a:pt x="271" y="82"/>
                    <a:pt x="271" y="82"/>
                  </a:cubicBezTo>
                  <a:cubicBezTo>
                    <a:pt x="283" y="82"/>
                    <a:pt x="283" y="82"/>
                    <a:pt x="283" y="82"/>
                  </a:cubicBezTo>
                  <a:cubicBezTo>
                    <a:pt x="283" y="42"/>
                    <a:pt x="283" y="42"/>
                    <a:pt x="283" y="42"/>
                  </a:cubicBezTo>
                  <a:cubicBezTo>
                    <a:pt x="283" y="40"/>
                    <a:pt x="283" y="39"/>
                    <a:pt x="283" y="37"/>
                  </a:cubicBezTo>
                  <a:cubicBezTo>
                    <a:pt x="284" y="36"/>
                    <a:pt x="284" y="35"/>
                    <a:pt x="285" y="34"/>
                  </a:cubicBezTo>
                  <a:cubicBezTo>
                    <a:pt x="286" y="33"/>
                    <a:pt x="287" y="33"/>
                    <a:pt x="288" y="32"/>
                  </a:cubicBezTo>
                  <a:cubicBezTo>
                    <a:pt x="290" y="32"/>
                    <a:pt x="292" y="32"/>
                    <a:pt x="294" y="32"/>
                  </a:cubicBezTo>
                  <a:cubicBezTo>
                    <a:pt x="297" y="32"/>
                    <a:pt x="299" y="32"/>
                    <a:pt x="301" y="32"/>
                  </a:cubicBezTo>
                  <a:cubicBezTo>
                    <a:pt x="304" y="33"/>
                    <a:pt x="306" y="35"/>
                    <a:pt x="306" y="38"/>
                  </a:cubicBezTo>
                  <a:cubicBezTo>
                    <a:pt x="306" y="40"/>
                    <a:pt x="306" y="42"/>
                    <a:pt x="306" y="43"/>
                  </a:cubicBezTo>
                  <a:cubicBezTo>
                    <a:pt x="306" y="82"/>
                    <a:pt x="306" y="82"/>
                    <a:pt x="306" y="82"/>
                  </a:cubicBezTo>
                  <a:cubicBezTo>
                    <a:pt x="318" y="82"/>
                    <a:pt x="318" y="82"/>
                    <a:pt x="318" y="82"/>
                  </a:cubicBezTo>
                  <a:cubicBezTo>
                    <a:pt x="318" y="41"/>
                    <a:pt x="318" y="41"/>
                    <a:pt x="318" y="41"/>
                  </a:cubicBezTo>
                  <a:cubicBezTo>
                    <a:pt x="318" y="34"/>
                    <a:pt x="316" y="29"/>
                    <a:pt x="312" y="26"/>
                  </a:cubicBezTo>
                  <a:close/>
                  <a:moveTo>
                    <a:pt x="214" y="72"/>
                  </a:moveTo>
                  <a:cubicBezTo>
                    <a:pt x="213" y="72"/>
                    <a:pt x="212" y="71"/>
                    <a:pt x="211" y="70"/>
                  </a:cubicBezTo>
                  <a:cubicBezTo>
                    <a:pt x="210" y="69"/>
                    <a:pt x="210" y="68"/>
                    <a:pt x="209" y="66"/>
                  </a:cubicBezTo>
                  <a:cubicBezTo>
                    <a:pt x="209" y="64"/>
                    <a:pt x="209" y="62"/>
                    <a:pt x="209" y="60"/>
                  </a:cubicBezTo>
                  <a:cubicBezTo>
                    <a:pt x="209" y="33"/>
                    <a:pt x="209" y="33"/>
                    <a:pt x="209" y="33"/>
                  </a:cubicBezTo>
                  <a:cubicBezTo>
                    <a:pt x="228" y="33"/>
                    <a:pt x="228" y="33"/>
                    <a:pt x="228" y="33"/>
                  </a:cubicBezTo>
                  <a:cubicBezTo>
                    <a:pt x="230" y="24"/>
                    <a:pt x="230" y="24"/>
                    <a:pt x="230" y="24"/>
                  </a:cubicBezTo>
                  <a:cubicBezTo>
                    <a:pt x="209" y="24"/>
                    <a:pt x="209" y="24"/>
                    <a:pt x="209" y="24"/>
                  </a:cubicBezTo>
                  <a:cubicBezTo>
                    <a:pt x="209" y="8"/>
                    <a:pt x="209" y="8"/>
                    <a:pt x="209" y="8"/>
                  </a:cubicBezTo>
                  <a:cubicBezTo>
                    <a:pt x="197" y="10"/>
                    <a:pt x="197" y="10"/>
                    <a:pt x="197" y="10"/>
                  </a:cubicBezTo>
                  <a:cubicBezTo>
                    <a:pt x="197" y="61"/>
                    <a:pt x="197" y="61"/>
                    <a:pt x="197" y="61"/>
                  </a:cubicBezTo>
                  <a:cubicBezTo>
                    <a:pt x="197" y="64"/>
                    <a:pt x="198" y="68"/>
                    <a:pt x="198" y="71"/>
                  </a:cubicBezTo>
                  <a:cubicBezTo>
                    <a:pt x="199" y="73"/>
                    <a:pt x="200" y="76"/>
                    <a:pt x="202" y="77"/>
                  </a:cubicBezTo>
                  <a:cubicBezTo>
                    <a:pt x="204" y="79"/>
                    <a:pt x="206" y="80"/>
                    <a:pt x="209" y="81"/>
                  </a:cubicBezTo>
                  <a:cubicBezTo>
                    <a:pt x="212" y="81"/>
                    <a:pt x="216" y="82"/>
                    <a:pt x="220" y="82"/>
                  </a:cubicBezTo>
                  <a:cubicBezTo>
                    <a:pt x="228" y="82"/>
                    <a:pt x="228" y="82"/>
                    <a:pt x="228" y="82"/>
                  </a:cubicBezTo>
                  <a:cubicBezTo>
                    <a:pt x="230" y="72"/>
                    <a:pt x="230" y="72"/>
                    <a:pt x="230" y="72"/>
                  </a:cubicBezTo>
                  <a:cubicBezTo>
                    <a:pt x="219" y="72"/>
                    <a:pt x="219" y="72"/>
                    <a:pt x="219" y="72"/>
                  </a:cubicBezTo>
                  <a:cubicBezTo>
                    <a:pt x="218" y="72"/>
                    <a:pt x="216" y="72"/>
                    <a:pt x="214" y="72"/>
                  </a:cubicBezTo>
                  <a:close/>
                  <a:moveTo>
                    <a:pt x="175" y="24"/>
                  </a:moveTo>
                  <a:cubicBezTo>
                    <a:pt x="175" y="62"/>
                    <a:pt x="175" y="62"/>
                    <a:pt x="175" y="62"/>
                  </a:cubicBezTo>
                  <a:cubicBezTo>
                    <a:pt x="175" y="64"/>
                    <a:pt x="175" y="66"/>
                    <a:pt x="175" y="67"/>
                  </a:cubicBezTo>
                  <a:cubicBezTo>
                    <a:pt x="175" y="69"/>
                    <a:pt x="174" y="70"/>
                    <a:pt x="173" y="71"/>
                  </a:cubicBezTo>
                  <a:cubicBezTo>
                    <a:pt x="172" y="72"/>
                    <a:pt x="171" y="73"/>
                    <a:pt x="169" y="73"/>
                  </a:cubicBezTo>
                  <a:cubicBezTo>
                    <a:pt x="167" y="74"/>
                    <a:pt x="164" y="74"/>
                    <a:pt x="162" y="74"/>
                  </a:cubicBezTo>
                  <a:cubicBezTo>
                    <a:pt x="159" y="74"/>
                    <a:pt x="157" y="74"/>
                    <a:pt x="154" y="73"/>
                  </a:cubicBezTo>
                  <a:cubicBezTo>
                    <a:pt x="153" y="73"/>
                    <a:pt x="151" y="72"/>
                    <a:pt x="150" y="71"/>
                  </a:cubicBezTo>
                  <a:cubicBezTo>
                    <a:pt x="149" y="70"/>
                    <a:pt x="149" y="69"/>
                    <a:pt x="148" y="67"/>
                  </a:cubicBezTo>
                  <a:cubicBezTo>
                    <a:pt x="148" y="66"/>
                    <a:pt x="148" y="64"/>
                    <a:pt x="148" y="62"/>
                  </a:cubicBezTo>
                  <a:cubicBezTo>
                    <a:pt x="148" y="24"/>
                    <a:pt x="148" y="24"/>
                    <a:pt x="148" y="24"/>
                  </a:cubicBezTo>
                  <a:cubicBezTo>
                    <a:pt x="136" y="24"/>
                    <a:pt x="136" y="24"/>
                    <a:pt x="136" y="24"/>
                  </a:cubicBezTo>
                  <a:cubicBezTo>
                    <a:pt x="136" y="65"/>
                    <a:pt x="136" y="65"/>
                    <a:pt x="136" y="65"/>
                  </a:cubicBezTo>
                  <a:cubicBezTo>
                    <a:pt x="136" y="72"/>
                    <a:pt x="139" y="76"/>
                    <a:pt x="143" y="79"/>
                  </a:cubicBezTo>
                  <a:cubicBezTo>
                    <a:pt x="147" y="82"/>
                    <a:pt x="153" y="84"/>
                    <a:pt x="162" y="84"/>
                  </a:cubicBezTo>
                  <a:cubicBezTo>
                    <a:pt x="170" y="84"/>
                    <a:pt x="177" y="82"/>
                    <a:pt x="181" y="79"/>
                  </a:cubicBezTo>
                  <a:cubicBezTo>
                    <a:pt x="185" y="76"/>
                    <a:pt x="187" y="72"/>
                    <a:pt x="187" y="65"/>
                  </a:cubicBezTo>
                  <a:cubicBezTo>
                    <a:pt x="187" y="24"/>
                    <a:pt x="187" y="24"/>
                    <a:pt x="187" y="24"/>
                  </a:cubicBezTo>
                  <a:lnTo>
                    <a:pt x="175" y="24"/>
                  </a:lnTo>
                  <a:close/>
                  <a:moveTo>
                    <a:pt x="129" y="50"/>
                  </a:moveTo>
                  <a:cubicBezTo>
                    <a:pt x="129" y="56"/>
                    <a:pt x="129" y="56"/>
                    <a:pt x="129" y="56"/>
                  </a:cubicBezTo>
                  <a:cubicBezTo>
                    <a:pt x="130" y="60"/>
                    <a:pt x="129" y="65"/>
                    <a:pt x="128" y="69"/>
                  </a:cubicBezTo>
                  <a:cubicBezTo>
                    <a:pt x="127" y="72"/>
                    <a:pt x="125" y="75"/>
                    <a:pt x="123" y="78"/>
                  </a:cubicBezTo>
                  <a:cubicBezTo>
                    <a:pt x="121" y="80"/>
                    <a:pt x="118" y="82"/>
                    <a:pt x="115" y="82"/>
                  </a:cubicBezTo>
                  <a:cubicBezTo>
                    <a:pt x="111" y="83"/>
                    <a:pt x="107" y="84"/>
                    <a:pt x="102" y="84"/>
                  </a:cubicBezTo>
                  <a:cubicBezTo>
                    <a:pt x="98" y="84"/>
                    <a:pt x="94" y="83"/>
                    <a:pt x="90" y="82"/>
                  </a:cubicBezTo>
                  <a:cubicBezTo>
                    <a:pt x="87" y="82"/>
                    <a:pt x="84" y="80"/>
                    <a:pt x="82" y="78"/>
                  </a:cubicBezTo>
                  <a:cubicBezTo>
                    <a:pt x="79" y="75"/>
                    <a:pt x="78" y="72"/>
                    <a:pt x="77" y="69"/>
                  </a:cubicBezTo>
                  <a:cubicBezTo>
                    <a:pt x="76" y="65"/>
                    <a:pt x="75" y="60"/>
                    <a:pt x="75" y="56"/>
                  </a:cubicBezTo>
                  <a:cubicBezTo>
                    <a:pt x="75" y="50"/>
                    <a:pt x="75" y="50"/>
                    <a:pt x="75" y="50"/>
                  </a:cubicBezTo>
                  <a:cubicBezTo>
                    <a:pt x="75" y="45"/>
                    <a:pt x="76" y="41"/>
                    <a:pt x="77" y="36"/>
                  </a:cubicBezTo>
                  <a:cubicBezTo>
                    <a:pt x="78" y="33"/>
                    <a:pt x="79" y="30"/>
                    <a:pt x="82" y="28"/>
                  </a:cubicBezTo>
                  <a:cubicBezTo>
                    <a:pt x="84" y="25"/>
                    <a:pt x="87" y="24"/>
                    <a:pt x="90" y="23"/>
                  </a:cubicBezTo>
                  <a:cubicBezTo>
                    <a:pt x="94" y="22"/>
                    <a:pt x="98" y="22"/>
                    <a:pt x="102" y="22"/>
                  </a:cubicBezTo>
                  <a:cubicBezTo>
                    <a:pt x="107" y="22"/>
                    <a:pt x="111" y="22"/>
                    <a:pt x="115" y="23"/>
                  </a:cubicBezTo>
                  <a:cubicBezTo>
                    <a:pt x="118" y="24"/>
                    <a:pt x="121" y="25"/>
                    <a:pt x="123" y="28"/>
                  </a:cubicBezTo>
                  <a:cubicBezTo>
                    <a:pt x="125" y="30"/>
                    <a:pt x="127" y="33"/>
                    <a:pt x="128" y="36"/>
                  </a:cubicBezTo>
                  <a:cubicBezTo>
                    <a:pt x="129" y="41"/>
                    <a:pt x="130" y="45"/>
                    <a:pt x="129" y="50"/>
                  </a:cubicBezTo>
                  <a:close/>
                  <a:moveTo>
                    <a:pt x="117" y="50"/>
                  </a:moveTo>
                  <a:cubicBezTo>
                    <a:pt x="118" y="46"/>
                    <a:pt x="117" y="43"/>
                    <a:pt x="117" y="40"/>
                  </a:cubicBezTo>
                  <a:cubicBezTo>
                    <a:pt x="117" y="38"/>
                    <a:pt x="116" y="36"/>
                    <a:pt x="115" y="35"/>
                  </a:cubicBezTo>
                  <a:cubicBezTo>
                    <a:pt x="113" y="33"/>
                    <a:pt x="112" y="33"/>
                    <a:pt x="110" y="32"/>
                  </a:cubicBezTo>
                  <a:cubicBezTo>
                    <a:pt x="108" y="32"/>
                    <a:pt x="105" y="32"/>
                    <a:pt x="102" y="32"/>
                  </a:cubicBezTo>
                  <a:cubicBezTo>
                    <a:pt x="100" y="32"/>
                    <a:pt x="97" y="32"/>
                    <a:pt x="95" y="32"/>
                  </a:cubicBezTo>
                  <a:cubicBezTo>
                    <a:pt x="93" y="33"/>
                    <a:pt x="91" y="33"/>
                    <a:pt x="90" y="35"/>
                  </a:cubicBezTo>
                  <a:cubicBezTo>
                    <a:pt x="89" y="36"/>
                    <a:pt x="88" y="38"/>
                    <a:pt x="88" y="40"/>
                  </a:cubicBezTo>
                  <a:cubicBezTo>
                    <a:pt x="88" y="43"/>
                    <a:pt x="87" y="46"/>
                    <a:pt x="87" y="50"/>
                  </a:cubicBezTo>
                  <a:cubicBezTo>
                    <a:pt x="87" y="56"/>
                    <a:pt x="87" y="56"/>
                    <a:pt x="87" y="56"/>
                  </a:cubicBezTo>
                  <a:cubicBezTo>
                    <a:pt x="87" y="59"/>
                    <a:pt x="88" y="62"/>
                    <a:pt x="88" y="65"/>
                  </a:cubicBezTo>
                  <a:cubicBezTo>
                    <a:pt x="88" y="67"/>
                    <a:pt x="89" y="69"/>
                    <a:pt x="90" y="71"/>
                  </a:cubicBezTo>
                  <a:cubicBezTo>
                    <a:pt x="91" y="72"/>
                    <a:pt x="93" y="73"/>
                    <a:pt x="95" y="73"/>
                  </a:cubicBezTo>
                  <a:cubicBezTo>
                    <a:pt x="97" y="74"/>
                    <a:pt x="100" y="74"/>
                    <a:pt x="102" y="74"/>
                  </a:cubicBezTo>
                  <a:cubicBezTo>
                    <a:pt x="105" y="74"/>
                    <a:pt x="108" y="74"/>
                    <a:pt x="110" y="73"/>
                  </a:cubicBezTo>
                  <a:cubicBezTo>
                    <a:pt x="112" y="73"/>
                    <a:pt x="113" y="72"/>
                    <a:pt x="115" y="71"/>
                  </a:cubicBezTo>
                  <a:cubicBezTo>
                    <a:pt x="116" y="69"/>
                    <a:pt x="117" y="67"/>
                    <a:pt x="117" y="65"/>
                  </a:cubicBezTo>
                  <a:cubicBezTo>
                    <a:pt x="117" y="62"/>
                    <a:pt x="117" y="59"/>
                    <a:pt x="117" y="56"/>
                  </a:cubicBezTo>
                  <a:lnTo>
                    <a:pt x="117" y="50"/>
                  </a:lnTo>
                  <a:close/>
                  <a:moveTo>
                    <a:pt x="69" y="24"/>
                  </a:moveTo>
                  <a:cubicBezTo>
                    <a:pt x="61" y="24"/>
                    <a:pt x="61" y="24"/>
                    <a:pt x="61" y="24"/>
                  </a:cubicBezTo>
                  <a:cubicBezTo>
                    <a:pt x="58" y="23"/>
                    <a:pt x="55" y="24"/>
                    <a:pt x="52" y="24"/>
                  </a:cubicBezTo>
                  <a:cubicBezTo>
                    <a:pt x="49" y="25"/>
                    <a:pt x="47" y="26"/>
                    <a:pt x="45" y="28"/>
                  </a:cubicBezTo>
                  <a:cubicBezTo>
                    <a:pt x="43" y="29"/>
                    <a:pt x="41" y="31"/>
                    <a:pt x="40" y="33"/>
                  </a:cubicBezTo>
                  <a:cubicBezTo>
                    <a:pt x="39" y="36"/>
                    <a:pt x="39" y="39"/>
                    <a:pt x="39" y="42"/>
                  </a:cubicBezTo>
                  <a:cubicBezTo>
                    <a:pt x="39" y="82"/>
                    <a:pt x="39" y="82"/>
                    <a:pt x="39" y="82"/>
                  </a:cubicBezTo>
                  <a:cubicBezTo>
                    <a:pt x="50" y="82"/>
                    <a:pt x="50" y="82"/>
                    <a:pt x="50" y="82"/>
                  </a:cubicBezTo>
                  <a:cubicBezTo>
                    <a:pt x="50" y="45"/>
                    <a:pt x="50" y="45"/>
                    <a:pt x="50" y="45"/>
                  </a:cubicBezTo>
                  <a:cubicBezTo>
                    <a:pt x="50" y="43"/>
                    <a:pt x="51" y="41"/>
                    <a:pt x="51" y="40"/>
                  </a:cubicBezTo>
                  <a:cubicBezTo>
                    <a:pt x="51" y="38"/>
                    <a:pt x="51" y="37"/>
                    <a:pt x="52" y="36"/>
                  </a:cubicBezTo>
                  <a:cubicBezTo>
                    <a:pt x="53" y="35"/>
                    <a:pt x="54" y="34"/>
                    <a:pt x="56" y="34"/>
                  </a:cubicBezTo>
                  <a:cubicBezTo>
                    <a:pt x="58" y="33"/>
                    <a:pt x="60" y="33"/>
                    <a:pt x="62" y="33"/>
                  </a:cubicBezTo>
                  <a:cubicBezTo>
                    <a:pt x="65" y="33"/>
                    <a:pt x="65" y="33"/>
                    <a:pt x="65" y="33"/>
                  </a:cubicBezTo>
                  <a:cubicBezTo>
                    <a:pt x="66" y="33"/>
                    <a:pt x="67" y="33"/>
                    <a:pt x="68" y="33"/>
                  </a:cubicBezTo>
                  <a:cubicBezTo>
                    <a:pt x="71" y="33"/>
                    <a:pt x="71" y="33"/>
                    <a:pt x="71" y="33"/>
                  </a:cubicBezTo>
                  <a:cubicBezTo>
                    <a:pt x="72" y="33"/>
                    <a:pt x="72" y="33"/>
                    <a:pt x="72" y="33"/>
                  </a:cubicBezTo>
                  <a:cubicBezTo>
                    <a:pt x="74" y="24"/>
                    <a:pt x="74" y="24"/>
                    <a:pt x="74" y="24"/>
                  </a:cubicBezTo>
                  <a:cubicBezTo>
                    <a:pt x="72" y="24"/>
                    <a:pt x="71" y="24"/>
                    <a:pt x="69" y="24"/>
                  </a:cubicBezTo>
                  <a:close/>
                  <a:moveTo>
                    <a:pt x="17" y="72"/>
                  </a:moveTo>
                  <a:cubicBezTo>
                    <a:pt x="15" y="72"/>
                    <a:pt x="14" y="71"/>
                    <a:pt x="14" y="70"/>
                  </a:cubicBezTo>
                  <a:cubicBezTo>
                    <a:pt x="13" y="69"/>
                    <a:pt x="12" y="68"/>
                    <a:pt x="12" y="66"/>
                  </a:cubicBezTo>
                  <a:cubicBezTo>
                    <a:pt x="12" y="64"/>
                    <a:pt x="12" y="62"/>
                    <a:pt x="12" y="60"/>
                  </a:cubicBezTo>
                  <a:cubicBezTo>
                    <a:pt x="12" y="33"/>
                    <a:pt x="12" y="33"/>
                    <a:pt x="12" y="33"/>
                  </a:cubicBezTo>
                  <a:cubicBezTo>
                    <a:pt x="31" y="33"/>
                    <a:pt x="31" y="33"/>
                    <a:pt x="31" y="33"/>
                  </a:cubicBezTo>
                  <a:cubicBezTo>
                    <a:pt x="33" y="24"/>
                    <a:pt x="33" y="24"/>
                    <a:pt x="33" y="24"/>
                  </a:cubicBezTo>
                  <a:cubicBezTo>
                    <a:pt x="12" y="24"/>
                    <a:pt x="12" y="24"/>
                    <a:pt x="12" y="24"/>
                  </a:cubicBezTo>
                  <a:cubicBezTo>
                    <a:pt x="12" y="8"/>
                    <a:pt x="12" y="8"/>
                    <a:pt x="12" y="8"/>
                  </a:cubicBezTo>
                  <a:cubicBezTo>
                    <a:pt x="0" y="10"/>
                    <a:pt x="0" y="10"/>
                    <a:pt x="0" y="10"/>
                  </a:cubicBezTo>
                  <a:cubicBezTo>
                    <a:pt x="0" y="61"/>
                    <a:pt x="0" y="61"/>
                    <a:pt x="0" y="61"/>
                  </a:cubicBezTo>
                  <a:cubicBezTo>
                    <a:pt x="0" y="64"/>
                    <a:pt x="0" y="67"/>
                    <a:pt x="1" y="71"/>
                  </a:cubicBezTo>
                  <a:cubicBezTo>
                    <a:pt x="1" y="73"/>
                    <a:pt x="2" y="76"/>
                    <a:pt x="4" y="77"/>
                  </a:cubicBezTo>
                  <a:cubicBezTo>
                    <a:pt x="6" y="79"/>
                    <a:pt x="9" y="80"/>
                    <a:pt x="11" y="81"/>
                  </a:cubicBezTo>
                  <a:cubicBezTo>
                    <a:pt x="15" y="81"/>
                    <a:pt x="18" y="82"/>
                    <a:pt x="22" y="82"/>
                  </a:cubicBezTo>
                  <a:cubicBezTo>
                    <a:pt x="30" y="82"/>
                    <a:pt x="30" y="82"/>
                    <a:pt x="30" y="82"/>
                  </a:cubicBezTo>
                  <a:cubicBezTo>
                    <a:pt x="32" y="72"/>
                    <a:pt x="32" y="72"/>
                    <a:pt x="32" y="72"/>
                  </a:cubicBezTo>
                  <a:cubicBezTo>
                    <a:pt x="22" y="72"/>
                    <a:pt x="22" y="72"/>
                    <a:pt x="22" y="72"/>
                  </a:cubicBezTo>
                  <a:cubicBezTo>
                    <a:pt x="20" y="72"/>
                    <a:pt x="18" y="72"/>
                    <a:pt x="17" y="72"/>
                  </a:cubicBezTo>
                  <a:close/>
                  <a:moveTo>
                    <a:pt x="461" y="43"/>
                  </a:moveTo>
                  <a:cubicBezTo>
                    <a:pt x="465" y="38"/>
                    <a:pt x="465" y="38"/>
                    <a:pt x="465" y="38"/>
                  </a:cubicBezTo>
                  <a:cubicBezTo>
                    <a:pt x="468" y="35"/>
                    <a:pt x="470" y="31"/>
                    <a:pt x="470" y="27"/>
                  </a:cubicBezTo>
                  <a:cubicBezTo>
                    <a:pt x="470" y="0"/>
                    <a:pt x="470" y="0"/>
                    <a:pt x="470" y="0"/>
                  </a:cubicBezTo>
                  <a:cubicBezTo>
                    <a:pt x="461" y="0"/>
                    <a:pt x="461" y="0"/>
                    <a:pt x="461" y="0"/>
                  </a:cubicBezTo>
                  <a:lnTo>
                    <a:pt x="461" y="43"/>
                  </a:lnTo>
                  <a:close/>
                  <a:moveTo>
                    <a:pt x="444" y="0"/>
                  </a:moveTo>
                  <a:cubicBezTo>
                    <a:pt x="410" y="0"/>
                    <a:pt x="410" y="0"/>
                    <a:pt x="410" y="0"/>
                  </a:cubicBezTo>
                  <a:cubicBezTo>
                    <a:pt x="400" y="9"/>
                    <a:pt x="400" y="9"/>
                    <a:pt x="400" y="9"/>
                  </a:cubicBezTo>
                  <a:cubicBezTo>
                    <a:pt x="444" y="9"/>
                    <a:pt x="444" y="9"/>
                    <a:pt x="444" y="9"/>
                  </a:cubicBezTo>
                  <a:lnTo>
                    <a:pt x="444" y="0"/>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sz="2400"/>
            </a:p>
          </p:txBody>
        </p:sp>
        <p:sp>
          <p:nvSpPr>
            <p:cNvPr id="10" name="Freeform 6">
              <a:extLst>
                <a:ext uri="{FF2B5EF4-FFF2-40B4-BE49-F238E27FC236}">
                  <a16:creationId xmlns:a16="http://schemas.microsoft.com/office/drawing/2014/main" id="{121DFE63-6A36-4284-BA0C-C9F482A956A4}"/>
                </a:ext>
              </a:extLst>
            </p:cNvPr>
            <p:cNvSpPr>
              <a:spLocks noEditPoints="1"/>
            </p:cNvSpPr>
            <p:nvPr/>
          </p:nvSpPr>
          <p:spPr bwMode="auto">
            <a:xfrm>
              <a:off x="6913902" y="2244725"/>
              <a:ext cx="1214438" cy="650875"/>
            </a:xfrm>
            <a:custGeom>
              <a:avLst/>
              <a:gdLst>
                <a:gd name="T0" fmla="*/ 351 w 364"/>
                <a:gd name="T1" fmla="*/ 14 h 193"/>
                <a:gd name="T2" fmla="*/ 364 w 364"/>
                <a:gd name="T3" fmla="*/ 10 h 193"/>
                <a:gd name="T4" fmla="*/ 307 w 364"/>
                <a:gd name="T5" fmla="*/ 10 h 193"/>
                <a:gd name="T6" fmla="*/ 305 w 364"/>
                <a:gd name="T7" fmla="*/ 128 h 193"/>
                <a:gd name="T8" fmla="*/ 321 w 364"/>
                <a:gd name="T9" fmla="*/ 125 h 193"/>
                <a:gd name="T10" fmla="*/ 322 w 364"/>
                <a:gd name="T11" fmla="*/ 115 h 193"/>
                <a:gd name="T12" fmla="*/ 294 w 364"/>
                <a:gd name="T13" fmla="*/ 125 h 193"/>
                <a:gd name="T14" fmla="*/ 285 w 364"/>
                <a:gd name="T15" fmla="*/ 135 h 193"/>
                <a:gd name="T16" fmla="*/ 281 w 364"/>
                <a:gd name="T17" fmla="*/ 148 h 193"/>
                <a:gd name="T18" fmla="*/ 249 w 364"/>
                <a:gd name="T19" fmla="*/ 161 h 193"/>
                <a:gd name="T20" fmla="*/ 281 w 364"/>
                <a:gd name="T21" fmla="*/ 164 h 193"/>
                <a:gd name="T22" fmla="*/ 260 w 364"/>
                <a:gd name="T23" fmla="*/ 174 h 193"/>
                <a:gd name="T24" fmla="*/ 234 w 364"/>
                <a:gd name="T25" fmla="*/ 147 h 193"/>
                <a:gd name="T26" fmla="*/ 247 w 364"/>
                <a:gd name="T27" fmla="*/ 116 h 193"/>
                <a:gd name="T28" fmla="*/ 284 w 364"/>
                <a:gd name="T29" fmla="*/ 127 h 193"/>
                <a:gd name="T30" fmla="*/ 271 w 364"/>
                <a:gd name="T31" fmla="*/ 126 h 193"/>
                <a:gd name="T32" fmla="*/ 249 w 364"/>
                <a:gd name="T33" fmla="*/ 126 h 193"/>
                <a:gd name="T34" fmla="*/ 274 w 364"/>
                <a:gd name="T35" fmla="*/ 136 h 193"/>
                <a:gd name="T36" fmla="*/ 223 w 364"/>
                <a:gd name="T37" fmla="*/ 169 h 193"/>
                <a:gd name="T38" fmla="*/ 187 w 364"/>
                <a:gd name="T39" fmla="*/ 171 h 193"/>
                <a:gd name="T40" fmla="*/ 176 w 364"/>
                <a:gd name="T41" fmla="*/ 128 h 193"/>
                <a:gd name="T42" fmla="*/ 214 w 364"/>
                <a:gd name="T43" fmla="*/ 115 h 193"/>
                <a:gd name="T44" fmla="*/ 216 w 364"/>
                <a:gd name="T45" fmla="*/ 142 h 193"/>
                <a:gd name="T46" fmla="*/ 194 w 364"/>
                <a:gd name="T47" fmla="*/ 124 h 193"/>
                <a:gd name="T48" fmla="*/ 187 w 364"/>
                <a:gd name="T49" fmla="*/ 150 h 193"/>
                <a:gd name="T50" fmla="*/ 202 w 364"/>
                <a:gd name="T51" fmla="*/ 166 h 193"/>
                <a:gd name="T52" fmla="*/ 216 w 364"/>
                <a:gd name="T53" fmla="*/ 147 h 193"/>
                <a:gd name="T54" fmla="*/ 168 w 364"/>
                <a:gd name="T55" fmla="*/ 160 h 193"/>
                <a:gd name="T56" fmla="*/ 133 w 364"/>
                <a:gd name="T57" fmla="*/ 174 h 193"/>
                <a:gd name="T58" fmla="*/ 116 w 364"/>
                <a:gd name="T59" fmla="*/ 142 h 193"/>
                <a:gd name="T60" fmla="*/ 142 w 364"/>
                <a:gd name="T61" fmla="*/ 114 h 193"/>
                <a:gd name="T62" fmla="*/ 169 w 364"/>
                <a:gd name="T63" fmla="*/ 142 h 193"/>
                <a:gd name="T64" fmla="*/ 150 w 364"/>
                <a:gd name="T65" fmla="*/ 124 h 193"/>
                <a:gd name="T66" fmla="*/ 128 w 364"/>
                <a:gd name="T67" fmla="*/ 132 h 193"/>
                <a:gd name="T68" fmla="*/ 130 w 364"/>
                <a:gd name="T69" fmla="*/ 162 h 193"/>
                <a:gd name="T70" fmla="*/ 154 w 364"/>
                <a:gd name="T71" fmla="*/ 162 h 193"/>
                <a:gd name="T72" fmla="*/ 110 w 364"/>
                <a:gd name="T73" fmla="*/ 135 h 193"/>
                <a:gd name="T74" fmla="*/ 105 w 364"/>
                <a:gd name="T75" fmla="*/ 148 h 193"/>
                <a:gd name="T76" fmla="*/ 73 w 364"/>
                <a:gd name="T77" fmla="*/ 161 h 193"/>
                <a:gd name="T78" fmla="*/ 106 w 364"/>
                <a:gd name="T79" fmla="*/ 164 h 193"/>
                <a:gd name="T80" fmla="*/ 85 w 364"/>
                <a:gd name="T81" fmla="*/ 174 h 193"/>
                <a:gd name="T82" fmla="*/ 59 w 364"/>
                <a:gd name="T83" fmla="*/ 147 h 193"/>
                <a:gd name="T84" fmla="*/ 72 w 364"/>
                <a:gd name="T85" fmla="*/ 116 h 193"/>
                <a:gd name="T86" fmla="*/ 109 w 364"/>
                <a:gd name="T87" fmla="*/ 127 h 193"/>
                <a:gd name="T88" fmla="*/ 96 w 364"/>
                <a:gd name="T89" fmla="*/ 126 h 193"/>
                <a:gd name="T90" fmla="*/ 73 w 364"/>
                <a:gd name="T91" fmla="*/ 126 h 193"/>
                <a:gd name="T92" fmla="*/ 99 w 364"/>
                <a:gd name="T93" fmla="*/ 136 h 193"/>
                <a:gd name="T94" fmla="*/ 48 w 364"/>
                <a:gd name="T95" fmla="*/ 169 h 193"/>
                <a:gd name="T96" fmla="*/ 12 w 364"/>
                <a:gd name="T97" fmla="*/ 171 h 193"/>
                <a:gd name="T98" fmla="*/ 1 w 364"/>
                <a:gd name="T99" fmla="*/ 128 h 193"/>
                <a:gd name="T100" fmla="*/ 39 w 364"/>
                <a:gd name="T101" fmla="*/ 115 h 193"/>
                <a:gd name="T102" fmla="*/ 41 w 364"/>
                <a:gd name="T103" fmla="*/ 142 h 193"/>
                <a:gd name="T104" fmla="*/ 26 w 364"/>
                <a:gd name="T105" fmla="*/ 123 h 193"/>
                <a:gd name="T106" fmla="*/ 11 w 364"/>
                <a:gd name="T107" fmla="*/ 141 h 193"/>
                <a:gd name="T108" fmla="*/ 19 w 364"/>
                <a:gd name="T109" fmla="*/ 165 h 193"/>
                <a:gd name="T110" fmla="*/ 41 w 364"/>
                <a:gd name="T111" fmla="*/ 157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64" h="193">
                  <a:moveTo>
                    <a:pt x="342" y="70"/>
                  </a:moveTo>
                  <a:cubicBezTo>
                    <a:pt x="342" y="70"/>
                    <a:pt x="342" y="70"/>
                    <a:pt x="342" y="70"/>
                  </a:cubicBezTo>
                  <a:cubicBezTo>
                    <a:pt x="342" y="14"/>
                    <a:pt x="342" y="14"/>
                    <a:pt x="342" y="14"/>
                  </a:cubicBezTo>
                  <a:cubicBezTo>
                    <a:pt x="351" y="14"/>
                    <a:pt x="351" y="14"/>
                    <a:pt x="351" y="14"/>
                  </a:cubicBezTo>
                  <a:cubicBezTo>
                    <a:pt x="351" y="60"/>
                    <a:pt x="351" y="60"/>
                    <a:pt x="351" y="60"/>
                  </a:cubicBezTo>
                  <a:lnTo>
                    <a:pt x="342" y="70"/>
                  </a:lnTo>
                  <a:close/>
                  <a:moveTo>
                    <a:pt x="307" y="10"/>
                  </a:moveTo>
                  <a:cubicBezTo>
                    <a:pt x="364" y="10"/>
                    <a:pt x="364" y="10"/>
                    <a:pt x="364" y="10"/>
                  </a:cubicBezTo>
                  <a:cubicBezTo>
                    <a:pt x="364" y="0"/>
                    <a:pt x="364" y="0"/>
                    <a:pt x="364" y="0"/>
                  </a:cubicBezTo>
                  <a:cubicBezTo>
                    <a:pt x="324" y="0"/>
                    <a:pt x="324" y="0"/>
                    <a:pt x="324" y="0"/>
                  </a:cubicBezTo>
                  <a:cubicBezTo>
                    <a:pt x="320" y="0"/>
                    <a:pt x="315" y="2"/>
                    <a:pt x="312" y="5"/>
                  </a:cubicBezTo>
                  <a:lnTo>
                    <a:pt x="307" y="10"/>
                  </a:lnTo>
                  <a:close/>
                  <a:moveTo>
                    <a:pt x="304" y="174"/>
                  </a:moveTo>
                  <a:cubicBezTo>
                    <a:pt x="304" y="136"/>
                    <a:pt x="304" y="136"/>
                    <a:pt x="304" y="136"/>
                  </a:cubicBezTo>
                  <a:cubicBezTo>
                    <a:pt x="304" y="135"/>
                    <a:pt x="304" y="133"/>
                    <a:pt x="304" y="132"/>
                  </a:cubicBezTo>
                  <a:cubicBezTo>
                    <a:pt x="304" y="130"/>
                    <a:pt x="305" y="129"/>
                    <a:pt x="305" y="128"/>
                  </a:cubicBezTo>
                  <a:cubicBezTo>
                    <a:pt x="306" y="127"/>
                    <a:pt x="308" y="126"/>
                    <a:pt x="309" y="126"/>
                  </a:cubicBezTo>
                  <a:cubicBezTo>
                    <a:pt x="311" y="125"/>
                    <a:pt x="313" y="125"/>
                    <a:pt x="315" y="125"/>
                  </a:cubicBezTo>
                  <a:cubicBezTo>
                    <a:pt x="318" y="125"/>
                    <a:pt x="318" y="125"/>
                    <a:pt x="318" y="125"/>
                  </a:cubicBezTo>
                  <a:cubicBezTo>
                    <a:pt x="319" y="125"/>
                    <a:pt x="320" y="125"/>
                    <a:pt x="321" y="125"/>
                  </a:cubicBezTo>
                  <a:cubicBezTo>
                    <a:pt x="324" y="125"/>
                    <a:pt x="324" y="125"/>
                    <a:pt x="324" y="125"/>
                  </a:cubicBezTo>
                  <a:cubicBezTo>
                    <a:pt x="325" y="125"/>
                    <a:pt x="325" y="125"/>
                    <a:pt x="325" y="125"/>
                  </a:cubicBezTo>
                  <a:cubicBezTo>
                    <a:pt x="327" y="115"/>
                    <a:pt x="327" y="115"/>
                    <a:pt x="327" y="115"/>
                  </a:cubicBezTo>
                  <a:cubicBezTo>
                    <a:pt x="326" y="115"/>
                    <a:pt x="324" y="115"/>
                    <a:pt x="322" y="115"/>
                  </a:cubicBezTo>
                  <a:cubicBezTo>
                    <a:pt x="314" y="115"/>
                    <a:pt x="314" y="115"/>
                    <a:pt x="314" y="115"/>
                  </a:cubicBezTo>
                  <a:cubicBezTo>
                    <a:pt x="311" y="115"/>
                    <a:pt x="308" y="116"/>
                    <a:pt x="305" y="116"/>
                  </a:cubicBezTo>
                  <a:cubicBezTo>
                    <a:pt x="302" y="117"/>
                    <a:pt x="300" y="118"/>
                    <a:pt x="298" y="119"/>
                  </a:cubicBezTo>
                  <a:cubicBezTo>
                    <a:pt x="296" y="121"/>
                    <a:pt x="295" y="123"/>
                    <a:pt x="294" y="125"/>
                  </a:cubicBezTo>
                  <a:cubicBezTo>
                    <a:pt x="292" y="128"/>
                    <a:pt x="292" y="131"/>
                    <a:pt x="292" y="134"/>
                  </a:cubicBezTo>
                  <a:cubicBezTo>
                    <a:pt x="292" y="173"/>
                    <a:pt x="292" y="173"/>
                    <a:pt x="292" y="173"/>
                  </a:cubicBezTo>
                  <a:lnTo>
                    <a:pt x="304" y="174"/>
                  </a:lnTo>
                  <a:close/>
                  <a:moveTo>
                    <a:pt x="285" y="135"/>
                  </a:moveTo>
                  <a:cubicBezTo>
                    <a:pt x="285" y="137"/>
                    <a:pt x="285" y="137"/>
                    <a:pt x="285" y="137"/>
                  </a:cubicBezTo>
                  <a:cubicBezTo>
                    <a:pt x="285" y="139"/>
                    <a:pt x="285" y="141"/>
                    <a:pt x="285" y="143"/>
                  </a:cubicBezTo>
                  <a:cubicBezTo>
                    <a:pt x="284" y="144"/>
                    <a:pt x="284" y="146"/>
                    <a:pt x="283" y="147"/>
                  </a:cubicBezTo>
                  <a:cubicBezTo>
                    <a:pt x="282" y="148"/>
                    <a:pt x="282" y="148"/>
                    <a:pt x="281" y="148"/>
                  </a:cubicBezTo>
                  <a:cubicBezTo>
                    <a:pt x="279" y="149"/>
                    <a:pt x="278" y="149"/>
                    <a:pt x="277" y="149"/>
                  </a:cubicBezTo>
                  <a:cubicBezTo>
                    <a:pt x="246" y="149"/>
                    <a:pt x="246" y="149"/>
                    <a:pt x="246" y="149"/>
                  </a:cubicBezTo>
                  <a:cubicBezTo>
                    <a:pt x="246" y="151"/>
                    <a:pt x="246" y="154"/>
                    <a:pt x="246" y="156"/>
                  </a:cubicBezTo>
                  <a:cubicBezTo>
                    <a:pt x="247" y="158"/>
                    <a:pt x="247" y="160"/>
                    <a:pt x="249" y="161"/>
                  </a:cubicBezTo>
                  <a:cubicBezTo>
                    <a:pt x="250" y="162"/>
                    <a:pt x="251" y="163"/>
                    <a:pt x="253" y="163"/>
                  </a:cubicBezTo>
                  <a:cubicBezTo>
                    <a:pt x="255" y="164"/>
                    <a:pt x="257" y="164"/>
                    <a:pt x="260" y="164"/>
                  </a:cubicBezTo>
                  <a:cubicBezTo>
                    <a:pt x="268" y="164"/>
                    <a:pt x="268" y="164"/>
                    <a:pt x="268" y="164"/>
                  </a:cubicBezTo>
                  <a:cubicBezTo>
                    <a:pt x="271" y="164"/>
                    <a:pt x="276" y="164"/>
                    <a:pt x="281" y="164"/>
                  </a:cubicBezTo>
                  <a:cubicBezTo>
                    <a:pt x="279" y="174"/>
                    <a:pt x="279" y="174"/>
                    <a:pt x="279" y="174"/>
                  </a:cubicBezTo>
                  <a:cubicBezTo>
                    <a:pt x="273" y="174"/>
                    <a:pt x="273" y="174"/>
                    <a:pt x="273" y="174"/>
                  </a:cubicBezTo>
                  <a:cubicBezTo>
                    <a:pt x="268" y="174"/>
                    <a:pt x="268" y="174"/>
                    <a:pt x="268" y="174"/>
                  </a:cubicBezTo>
                  <a:cubicBezTo>
                    <a:pt x="260" y="174"/>
                    <a:pt x="260" y="174"/>
                    <a:pt x="260" y="174"/>
                  </a:cubicBezTo>
                  <a:cubicBezTo>
                    <a:pt x="255" y="174"/>
                    <a:pt x="251" y="173"/>
                    <a:pt x="247" y="172"/>
                  </a:cubicBezTo>
                  <a:cubicBezTo>
                    <a:pt x="244" y="171"/>
                    <a:pt x="241" y="169"/>
                    <a:pt x="239" y="167"/>
                  </a:cubicBezTo>
                  <a:cubicBezTo>
                    <a:pt x="237" y="164"/>
                    <a:pt x="236" y="161"/>
                    <a:pt x="235" y="158"/>
                  </a:cubicBezTo>
                  <a:cubicBezTo>
                    <a:pt x="234" y="155"/>
                    <a:pt x="234" y="151"/>
                    <a:pt x="234" y="147"/>
                  </a:cubicBezTo>
                  <a:cubicBezTo>
                    <a:pt x="234" y="141"/>
                    <a:pt x="234" y="141"/>
                    <a:pt x="234" y="141"/>
                  </a:cubicBezTo>
                  <a:cubicBezTo>
                    <a:pt x="234" y="137"/>
                    <a:pt x="234" y="133"/>
                    <a:pt x="235" y="130"/>
                  </a:cubicBezTo>
                  <a:cubicBezTo>
                    <a:pt x="236" y="127"/>
                    <a:pt x="237" y="124"/>
                    <a:pt x="239" y="121"/>
                  </a:cubicBezTo>
                  <a:cubicBezTo>
                    <a:pt x="241" y="119"/>
                    <a:pt x="244" y="117"/>
                    <a:pt x="247" y="116"/>
                  </a:cubicBezTo>
                  <a:cubicBezTo>
                    <a:pt x="251" y="114"/>
                    <a:pt x="256" y="114"/>
                    <a:pt x="260" y="114"/>
                  </a:cubicBezTo>
                  <a:cubicBezTo>
                    <a:pt x="265" y="114"/>
                    <a:pt x="269" y="114"/>
                    <a:pt x="273" y="115"/>
                  </a:cubicBezTo>
                  <a:cubicBezTo>
                    <a:pt x="276" y="116"/>
                    <a:pt x="278" y="118"/>
                    <a:pt x="280" y="120"/>
                  </a:cubicBezTo>
                  <a:cubicBezTo>
                    <a:pt x="282" y="122"/>
                    <a:pt x="283" y="124"/>
                    <a:pt x="284" y="127"/>
                  </a:cubicBezTo>
                  <a:cubicBezTo>
                    <a:pt x="285" y="130"/>
                    <a:pt x="285" y="132"/>
                    <a:pt x="285" y="135"/>
                  </a:cubicBezTo>
                  <a:close/>
                  <a:moveTo>
                    <a:pt x="274" y="136"/>
                  </a:moveTo>
                  <a:cubicBezTo>
                    <a:pt x="274" y="134"/>
                    <a:pt x="274" y="132"/>
                    <a:pt x="273" y="130"/>
                  </a:cubicBezTo>
                  <a:cubicBezTo>
                    <a:pt x="273" y="128"/>
                    <a:pt x="272" y="127"/>
                    <a:pt x="271" y="126"/>
                  </a:cubicBezTo>
                  <a:cubicBezTo>
                    <a:pt x="270" y="125"/>
                    <a:pt x="268" y="124"/>
                    <a:pt x="267" y="124"/>
                  </a:cubicBezTo>
                  <a:cubicBezTo>
                    <a:pt x="265" y="123"/>
                    <a:pt x="262" y="123"/>
                    <a:pt x="260" y="123"/>
                  </a:cubicBezTo>
                  <a:cubicBezTo>
                    <a:pt x="257" y="123"/>
                    <a:pt x="255" y="123"/>
                    <a:pt x="253" y="124"/>
                  </a:cubicBezTo>
                  <a:cubicBezTo>
                    <a:pt x="251" y="124"/>
                    <a:pt x="250" y="125"/>
                    <a:pt x="249" y="126"/>
                  </a:cubicBezTo>
                  <a:cubicBezTo>
                    <a:pt x="247" y="128"/>
                    <a:pt x="247" y="129"/>
                    <a:pt x="246" y="131"/>
                  </a:cubicBezTo>
                  <a:cubicBezTo>
                    <a:pt x="246" y="134"/>
                    <a:pt x="246" y="137"/>
                    <a:pt x="246" y="140"/>
                  </a:cubicBezTo>
                  <a:cubicBezTo>
                    <a:pt x="274" y="140"/>
                    <a:pt x="274" y="140"/>
                    <a:pt x="274" y="140"/>
                  </a:cubicBezTo>
                  <a:lnTo>
                    <a:pt x="274" y="136"/>
                  </a:lnTo>
                  <a:close/>
                  <a:moveTo>
                    <a:pt x="228" y="142"/>
                  </a:moveTo>
                  <a:cubicBezTo>
                    <a:pt x="228" y="147"/>
                    <a:pt x="228" y="147"/>
                    <a:pt x="228" y="147"/>
                  </a:cubicBezTo>
                  <a:cubicBezTo>
                    <a:pt x="228" y="151"/>
                    <a:pt x="228" y="156"/>
                    <a:pt x="227" y="160"/>
                  </a:cubicBezTo>
                  <a:cubicBezTo>
                    <a:pt x="227" y="163"/>
                    <a:pt x="225" y="166"/>
                    <a:pt x="223" y="169"/>
                  </a:cubicBezTo>
                  <a:cubicBezTo>
                    <a:pt x="221" y="171"/>
                    <a:pt x="218" y="173"/>
                    <a:pt x="215" y="174"/>
                  </a:cubicBezTo>
                  <a:cubicBezTo>
                    <a:pt x="211" y="175"/>
                    <a:pt x="206" y="176"/>
                    <a:pt x="202" y="175"/>
                  </a:cubicBezTo>
                  <a:cubicBezTo>
                    <a:pt x="199" y="176"/>
                    <a:pt x="196" y="175"/>
                    <a:pt x="193" y="174"/>
                  </a:cubicBezTo>
                  <a:cubicBezTo>
                    <a:pt x="191" y="173"/>
                    <a:pt x="189" y="172"/>
                    <a:pt x="187" y="171"/>
                  </a:cubicBezTo>
                  <a:cubicBezTo>
                    <a:pt x="187" y="193"/>
                    <a:pt x="187" y="193"/>
                    <a:pt x="187" y="193"/>
                  </a:cubicBezTo>
                  <a:cubicBezTo>
                    <a:pt x="175" y="193"/>
                    <a:pt x="175" y="193"/>
                    <a:pt x="175" y="193"/>
                  </a:cubicBezTo>
                  <a:cubicBezTo>
                    <a:pt x="175" y="142"/>
                    <a:pt x="175" y="142"/>
                    <a:pt x="175" y="142"/>
                  </a:cubicBezTo>
                  <a:cubicBezTo>
                    <a:pt x="175" y="137"/>
                    <a:pt x="175" y="133"/>
                    <a:pt x="176" y="128"/>
                  </a:cubicBezTo>
                  <a:cubicBezTo>
                    <a:pt x="177" y="125"/>
                    <a:pt x="179" y="122"/>
                    <a:pt x="181" y="120"/>
                  </a:cubicBezTo>
                  <a:cubicBezTo>
                    <a:pt x="184" y="117"/>
                    <a:pt x="186" y="116"/>
                    <a:pt x="190" y="115"/>
                  </a:cubicBezTo>
                  <a:cubicBezTo>
                    <a:pt x="194" y="114"/>
                    <a:pt x="198" y="114"/>
                    <a:pt x="202" y="114"/>
                  </a:cubicBezTo>
                  <a:cubicBezTo>
                    <a:pt x="206" y="114"/>
                    <a:pt x="210" y="114"/>
                    <a:pt x="214" y="115"/>
                  </a:cubicBezTo>
                  <a:cubicBezTo>
                    <a:pt x="217" y="116"/>
                    <a:pt x="220" y="117"/>
                    <a:pt x="222" y="120"/>
                  </a:cubicBezTo>
                  <a:cubicBezTo>
                    <a:pt x="225" y="122"/>
                    <a:pt x="226" y="125"/>
                    <a:pt x="227" y="128"/>
                  </a:cubicBezTo>
                  <a:cubicBezTo>
                    <a:pt x="228" y="133"/>
                    <a:pt x="228" y="137"/>
                    <a:pt x="228" y="142"/>
                  </a:cubicBezTo>
                  <a:close/>
                  <a:moveTo>
                    <a:pt x="216" y="142"/>
                  </a:moveTo>
                  <a:cubicBezTo>
                    <a:pt x="216" y="139"/>
                    <a:pt x="216" y="135"/>
                    <a:pt x="216" y="132"/>
                  </a:cubicBezTo>
                  <a:cubicBezTo>
                    <a:pt x="216" y="130"/>
                    <a:pt x="215" y="128"/>
                    <a:pt x="214" y="127"/>
                  </a:cubicBezTo>
                  <a:cubicBezTo>
                    <a:pt x="212" y="125"/>
                    <a:pt x="211" y="124"/>
                    <a:pt x="209" y="124"/>
                  </a:cubicBezTo>
                  <a:cubicBezTo>
                    <a:pt x="204" y="123"/>
                    <a:pt x="199" y="123"/>
                    <a:pt x="194" y="124"/>
                  </a:cubicBezTo>
                  <a:cubicBezTo>
                    <a:pt x="193" y="124"/>
                    <a:pt x="191" y="125"/>
                    <a:pt x="190" y="127"/>
                  </a:cubicBezTo>
                  <a:cubicBezTo>
                    <a:pt x="188" y="128"/>
                    <a:pt x="188" y="130"/>
                    <a:pt x="187" y="132"/>
                  </a:cubicBezTo>
                  <a:cubicBezTo>
                    <a:pt x="187" y="135"/>
                    <a:pt x="187" y="138"/>
                    <a:pt x="187" y="141"/>
                  </a:cubicBezTo>
                  <a:cubicBezTo>
                    <a:pt x="187" y="150"/>
                    <a:pt x="187" y="150"/>
                    <a:pt x="187" y="150"/>
                  </a:cubicBezTo>
                  <a:cubicBezTo>
                    <a:pt x="187" y="152"/>
                    <a:pt x="187" y="155"/>
                    <a:pt x="187" y="158"/>
                  </a:cubicBezTo>
                  <a:cubicBezTo>
                    <a:pt x="188" y="159"/>
                    <a:pt x="189" y="161"/>
                    <a:pt x="190" y="162"/>
                  </a:cubicBezTo>
                  <a:cubicBezTo>
                    <a:pt x="191" y="164"/>
                    <a:pt x="193" y="165"/>
                    <a:pt x="194" y="165"/>
                  </a:cubicBezTo>
                  <a:cubicBezTo>
                    <a:pt x="197" y="165"/>
                    <a:pt x="199" y="166"/>
                    <a:pt x="202" y="166"/>
                  </a:cubicBezTo>
                  <a:cubicBezTo>
                    <a:pt x="204" y="166"/>
                    <a:pt x="207" y="166"/>
                    <a:pt x="209" y="165"/>
                  </a:cubicBezTo>
                  <a:cubicBezTo>
                    <a:pt x="211" y="165"/>
                    <a:pt x="213" y="164"/>
                    <a:pt x="214" y="162"/>
                  </a:cubicBezTo>
                  <a:cubicBezTo>
                    <a:pt x="215" y="161"/>
                    <a:pt x="216" y="159"/>
                    <a:pt x="216" y="157"/>
                  </a:cubicBezTo>
                  <a:cubicBezTo>
                    <a:pt x="216" y="153"/>
                    <a:pt x="216" y="150"/>
                    <a:pt x="216" y="147"/>
                  </a:cubicBezTo>
                  <a:lnTo>
                    <a:pt x="216" y="142"/>
                  </a:lnTo>
                  <a:close/>
                  <a:moveTo>
                    <a:pt x="169" y="142"/>
                  </a:moveTo>
                  <a:cubicBezTo>
                    <a:pt x="169" y="147"/>
                    <a:pt x="169" y="147"/>
                    <a:pt x="169" y="147"/>
                  </a:cubicBezTo>
                  <a:cubicBezTo>
                    <a:pt x="169" y="151"/>
                    <a:pt x="169" y="156"/>
                    <a:pt x="168" y="160"/>
                  </a:cubicBezTo>
                  <a:cubicBezTo>
                    <a:pt x="167" y="163"/>
                    <a:pt x="166" y="166"/>
                    <a:pt x="164" y="169"/>
                  </a:cubicBezTo>
                  <a:cubicBezTo>
                    <a:pt x="161" y="171"/>
                    <a:pt x="159" y="173"/>
                    <a:pt x="155" y="174"/>
                  </a:cubicBezTo>
                  <a:cubicBezTo>
                    <a:pt x="151" y="175"/>
                    <a:pt x="147" y="176"/>
                    <a:pt x="142" y="175"/>
                  </a:cubicBezTo>
                  <a:cubicBezTo>
                    <a:pt x="139" y="176"/>
                    <a:pt x="136" y="175"/>
                    <a:pt x="133" y="174"/>
                  </a:cubicBezTo>
                  <a:cubicBezTo>
                    <a:pt x="131" y="173"/>
                    <a:pt x="129" y="172"/>
                    <a:pt x="127" y="171"/>
                  </a:cubicBezTo>
                  <a:cubicBezTo>
                    <a:pt x="127" y="193"/>
                    <a:pt x="127" y="193"/>
                    <a:pt x="127" y="193"/>
                  </a:cubicBezTo>
                  <a:cubicBezTo>
                    <a:pt x="116" y="193"/>
                    <a:pt x="116" y="193"/>
                    <a:pt x="116" y="193"/>
                  </a:cubicBezTo>
                  <a:cubicBezTo>
                    <a:pt x="116" y="142"/>
                    <a:pt x="116" y="142"/>
                    <a:pt x="116" y="142"/>
                  </a:cubicBezTo>
                  <a:cubicBezTo>
                    <a:pt x="115" y="137"/>
                    <a:pt x="116" y="133"/>
                    <a:pt x="117" y="128"/>
                  </a:cubicBezTo>
                  <a:cubicBezTo>
                    <a:pt x="118" y="125"/>
                    <a:pt x="119" y="122"/>
                    <a:pt x="122" y="120"/>
                  </a:cubicBezTo>
                  <a:cubicBezTo>
                    <a:pt x="124" y="117"/>
                    <a:pt x="127" y="116"/>
                    <a:pt x="130" y="115"/>
                  </a:cubicBezTo>
                  <a:cubicBezTo>
                    <a:pt x="134" y="114"/>
                    <a:pt x="138" y="114"/>
                    <a:pt x="142" y="114"/>
                  </a:cubicBezTo>
                  <a:cubicBezTo>
                    <a:pt x="146" y="114"/>
                    <a:pt x="151" y="114"/>
                    <a:pt x="154" y="115"/>
                  </a:cubicBezTo>
                  <a:cubicBezTo>
                    <a:pt x="158" y="116"/>
                    <a:pt x="161" y="117"/>
                    <a:pt x="163" y="120"/>
                  </a:cubicBezTo>
                  <a:cubicBezTo>
                    <a:pt x="165" y="122"/>
                    <a:pt x="167" y="125"/>
                    <a:pt x="167" y="128"/>
                  </a:cubicBezTo>
                  <a:cubicBezTo>
                    <a:pt x="169" y="133"/>
                    <a:pt x="169" y="137"/>
                    <a:pt x="169" y="142"/>
                  </a:cubicBezTo>
                  <a:close/>
                  <a:moveTo>
                    <a:pt x="157" y="142"/>
                  </a:moveTo>
                  <a:cubicBezTo>
                    <a:pt x="157" y="139"/>
                    <a:pt x="157" y="135"/>
                    <a:pt x="156" y="132"/>
                  </a:cubicBezTo>
                  <a:cubicBezTo>
                    <a:pt x="156" y="130"/>
                    <a:pt x="155" y="128"/>
                    <a:pt x="154" y="127"/>
                  </a:cubicBezTo>
                  <a:cubicBezTo>
                    <a:pt x="153" y="125"/>
                    <a:pt x="151" y="124"/>
                    <a:pt x="150" y="124"/>
                  </a:cubicBezTo>
                  <a:cubicBezTo>
                    <a:pt x="147" y="124"/>
                    <a:pt x="145" y="123"/>
                    <a:pt x="142" y="123"/>
                  </a:cubicBezTo>
                  <a:cubicBezTo>
                    <a:pt x="140" y="123"/>
                    <a:pt x="137" y="124"/>
                    <a:pt x="135" y="124"/>
                  </a:cubicBezTo>
                  <a:cubicBezTo>
                    <a:pt x="133" y="124"/>
                    <a:pt x="131" y="125"/>
                    <a:pt x="130" y="127"/>
                  </a:cubicBezTo>
                  <a:cubicBezTo>
                    <a:pt x="129" y="128"/>
                    <a:pt x="128" y="130"/>
                    <a:pt x="128" y="132"/>
                  </a:cubicBezTo>
                  <a:cubicBezTo>
                    <a:pt x="127" y="135"/>
                    <a:pt x="127" y="138"/>
                    <a:pt x="127" y="141"/>
                  </a:cubicBezTo>
                  <a:cubicBezTo>
                    <a:pt x="127" y="150"/>
                    <a:pt x="127" y="150"/>
                    <a:pt x="127" y="150"/>
                  </a:cubicBezTo>
                  <a:cubicBezTo>
                    <a:pt x="127" y="152"/>
                    <a:pt x="127" y="155"/>
                    <a:pt x="128" y="158"/>
                  </a:cubicBezTo>
                  <a:cubicBezTo>
                    <a:pt x="128" y="159"/>
                    <a:pt x="129" y="161"/>
                    <a:pt x="130" y="162"/>
                  </a:cubicBezTo>
                  <a:cubicBezTo>
                    <a:pt x="132" y="164"/>
                    <a:pt x="133" y="165"/>
                    <a:pt x="135" y="165"/>
                  </a:cubicBezTo>
                  <a:cubicBezTo>
                    <a:pt x="137" y="165"/>
                    <a:pt x="140" y="166"/>
                    <a:pt x="142" y="166"/>
                  </a:cubicBezTo>
                  <a:cubicBezTo>
                    <a:pt x="145" y="166"/>
                    <a:pt x="147" y="165"/>
                    <a:pt x="150" y="165"/>
                  </a:cubicBezTo>
                  <a:cubicBezTo>
                    <a:pt x="152" y="165"/>
                    <a:pt x="153" y="164"/>
                    <a:pt x="154" y="162"/>
                  </a:cubicBezTo>
                  <a:cubicBezTo>
                    <a:pt x="155" y="161"/>
                    <a:pt x="156" y="159"/>
                    <a:pt x="156" y="157"/>
                  </a:cubicBezTo>
                  <a:cubicBezTo>
                    <a:pt x="157" y="153"/>
                    <a:pt x="157" y="150"/>
                    <a:pt x="157" y="147"/>
                  </a:cubicBezTo>
                  <a:lnTo>
                    <a:pt x="157" y="142"/>
                  </a:lnTo>
                  <a:close/>
                  <a:moveTo>
                    <a:pt x="110" y="135"/>
                  </a:moveTo>
                  <a:cubicBezTo>
                    <a:pt x="110" y="137"/>
                    <a:pt x="110" y="137"/>
                    <a:pt x="110" y="137"/>
                  </a:cubicBezTo>
                  <a:cubicBezTo>
                    <a:pt x="110" y="139"/>
                    <a:pt x="110" y="141"/>
                    <a:pt x="109" y="143"/>
                  </a:cubicBezTo>
                  <a:cubicBezTo>
                    <a:pt x="109" y="144"/>
                    <a:pt x="109" y="146"/>
                    <a:pt x="108" y="147"/>
                  </a:cubicBezTo>
                  <a:cubicBezTo>
                    <a:pt x="107" y="148"/>
                    <a:pt x="106" y="148"/>
                    <a:pt x="105" y="148"/>
                  </a:cubicBezTo>
                  <a:cubicBezTo>
                    <a:pt x="104" y="149"/>
                    <a:pt x="103" y="149"/>
                    <a:pt x="102" y="149"/>
                  </a:cubicBezTo>
                  <a:cubicBezTo>
                    <a:pt x="71" y="149"/>
                    <a:pt x="71" y="149"/>
                    <a:pt x="71" y="149"/>
                  </a:cubicBezTo>
                  <a:cubicBezTo>
                    <a:pt x="71" y="151"/>
                    <a:pt x="71" y="154"/>
                    <a:pt x="71" y="156"/>
                  </a:cubicBezTo>
                  <a:cubicBezTo>
                    <a:pt x="71" y="158"/>
                    <a:pt x="72" y="160"/>
                    <a:pt x="73" y="161"/>
                  </a:cubicBezTo>
                  <a:cubicBezTo>
                    <a:pt x="74" y="162"/>
                    <a:pt x="76" y="163"/>
                    <a:pt x="77" y="163"/>
                  </a:cubicBezTo>
                  <a:cubicBezTo>
                    <a:pt x="80" y="164"/>
                    <a:pt x="82" y="164"/>
                    <a:pt x="85" y="164"/>
                  </a:cubicBezTo>
                  <a:cubicBezTo>
                    <a:pt x="93" y="164"/>
                    <a:pt x="93" y="164"/>
                    <a:pt x="93" y="164"/>
                  </a:cubicBezTo>
                  <a:cubicBezTo>
                    <a:pt x="96" y="164"/>
                    <a:pt x="100" y="164"/>
                    <a:pt x="106" y="164"/>
                  </a:cubicBezTo>
                  <a:cubicBezTo>
                    <a:pt x="104" y="174"/>
                    <a:pt x="104" y="174"/>
                    <a:pt x="104" y="174"/>
                  </a:cubicBezTo>
                  <a:cubicBezTo>
                    <a:pt x="98" y="174"/>
                    <a:pt x="98" y="174"/>
                    <a:pt x="98" y="174"/>
                  </a:cubicBezTo>
                  <a:cubicBezTo>
                    <a:pt x="93" y="174"/>
                    <a:pt x="93" y="174"/>
                    <a:pt x="93" y="174"/>
                  </a:cubicBezTo>
                  <a:cubicBezTo>
                    <a:pt x="85" y="174"/>
                    <a:pt x="85" y="174"/>
                    <a:pt x="85" y="174"/>
                  </a:cubicBezTo>
                  <a:cubicBezTo>
                    <a:pt x="80" y="174"/>
                    <a:pt x="76" y="173"/>
                    <a:pt x="72" y="172"/>
                  </a:cubicBezTo>
                  <a:cubicBezTo>
                    <a:pt x="69" y="171"/>
                    <a:pt x="66" y="169"/>
                    <a:pt x="64" y="167"/>
                  </a:cubicBezTo>
                  <a:cubicBezTo>
                    <a:pt x="62" y="164"/>
                    <a:pt x="60" y="161"/>
                    <a:pt x="60" y="158"/>
                  </a:cubicBezTo>
                  <a:cubicBezTo>
                    <a:pt x="59" y="155"/>
                    <a:pt x="59" y="151"/>
                    <a:pt x="59" y="147"/>
                  </a:cubicBezTo>
                  <a:cubicBezTo>
                    <a:pt x="59" y="141"/>
                    <a:pt x="59" y="141"/>
                    <a:pt x="59" y="141"/>
                  </a:cubicBezTo>
                  <a:cubicBezTo>
                    <a:pt x="59" y="137"/>
                    <a:pt x="59" y="133"/>
                    <a:pt x="60" y="130"/>
                  </a:cubicBezTo>
                  <a:cubicBezTo>
                    <a:pt x="61" y="127"/>
                    <a:pt x="62" y="124"/>
                    <a:pt x="64" y="121"/>
                  </a:cubicBezTo>
                  <a:cubicBezTo>
                    <a:pt x="66" y="119"/>
                    <a:pt x="69" y="117"/>
                    <a:pt x="72" y="116"/>
                  </a:cubicBezTo>
                  <a:cubicBezTo>
                    <a:pt x="76" y="114"/>
                    <a:pt x="81" y="114"/>
                    <a:pt x="85" y="114"/>
                  </a:cubicBezTo>
                  <a:cubicBezTo>
                    <a:pt x="89" y="114"/>
                    <a:pt x="93" y="114"/>
                    <a:pt x="97" y="115"/>
                  </a:cubicBezTo>
                  <a:cubicBezTo>
                    <a:pt x="100" y="116"/>
                    <a:pt x="103" y="118"/>
                    <a:pt x="105" y="120"/>
                  </a:cubicBezTo>
                  <a:cubicBezTo>
                    <a:pt x="107" y="122"/>
                    <a:pt x="108" y="124"/>
                    <a:pt x="109" y="127"/>
                  </a:cubicBezTo>
                  <a:cubicBezTo>
                    <a:pt x="109" y="130"/>
                    <a:pt x="110" y="132"/>
                    <a:pt x="110" y="135"/>
                  </a:cubicBezTo>
                  <a:close/>
                  <a:moveTo>
                    <a:pt x="99" y="136"/>
                  </a:moveTo>
                  <a:cubicBezTo>
                    <a:pt x="99" y="134"/>
                    <a:pt x="98" y="132"/>
                    <a:pt x="98" y="130"/>
                  </a:cubicBezTo>
                  <a:cubicBezTo>
                    <a:pt x="98" y="128"/>
                    <a:pt x="97" y="127"/>
                    <a:pt x="96" y="126"/>
                  </a:cubicBezTo>
                  <a:cubicBezTo>
                    <a:pt x="95" y="125"/>
                    <a:pt x="93" y="124"/>
                    <a:pt x="91" y="124"/>
                  </a:cubicBezTo>
                  <a:cubicBezTo>
                    <a:pt x="89" y="123"/>
                    <a:pt x="87" y="123"/>
                    <a:pt x="85" y="123"/>
                  </a:cubicBezTo>
                  <a:cubicBezTo>
                    <a:pt x="82" y="123"/>
                    <a:pt x="80" y="123"/>
                    <a:pt x="77" y="124"/>
                  </a:cubicBezTo>
                  <a:cubicBezTo>
                    <a:pt x="76" y="124"/>
                    <a:pt x="74" y="125"/>
                    <a:pt x="73" y="126"/>
                  </a:cubicBezTo>
                  <a:cubicBezTo>
                    <a:pt x="72" y="128"/>
                    <a:pt x="71" y="129"/>
                    <a:pt x="71" y="131"/>
                  </a:cubicBezTo>
                  <a:cubicBezTo>
                    <a:pt x="71" y="134"/>
                    <a:pt x="71" y="137"/>
                    <a:pt x="71" y="140"/>
                  </a:cubicBezTo>
                  <a:cubicBezTo>
                    <a:pt x="99" y="140"/>
                    <a:pt x="99" y="140"/>
                    <a:pt x="99" y="140"/>
                  </a:cubicBezTo>
                  <a:lnTo>
                    <a:pt x="99" y="136"/>
                  </a:lnTo>
                  <a:close/>
                  <a:moveTo>
                    <a:pt x="53" y="142"/>
                  </a:moveTo>
                  <a:cubicBezTo>
                    <a:pt x="53" y="147"/>
                    <a:pt x="53" y="147"/>
                    <a:pt x="53" y="147"/>
                  </a:cubicBezTo>
                  <a:cubicBezTo>
                    <a:pt x="53" y="151"/>
                    <a:pt x="53" y="156"/>
                    <a:pt x="52" y="160"/>
                  </a:cubicBezTo>
                  <a:cubicBezTo>
                    <a:pt x="51" y="163"/>
                    <a:pt x="50" y="166"/>
                    <a:pt x="48" y="169"/>
                  </a:cubicBezTo>
                  <a:cubicBezTo>
                    <a:pt x="46" y="171"/>
                    <a:pt x="43" y="173"/>
                    <a:pt x="40" y="174"/>
                  </a:cubicBezTo>
                  <a:cubicBezTo>
                    <a:pt x="35" y="175"/>
                    <a:pt x="31" y="176"/>
                    <a:pt x="26" y="175"/>
                  </a:cubicBezTo>
                  <a:cubicBezTo>
                    <a:pt x="23" y="176"/>
                    <a:pt x="20" y="175"/>
                    <a:pt x="17" y="174"/>
                  </a:cubicBezTo>
                  <a:cubicBezTo>
                    <a:pt x="15" y="173"/>
                    <a:pt x="13" y="172"/>
                    <a:pt x="12" y="171"/>
                  </a:cubicBezTo>
                  <a:cubicBezTo>
                    <a:pt x="12" y="193"/>
                    <a:pt x="12" y="193"/>
                    <a:pt x="12" y="193"/>
                  </a:cubicBezTo>
                  <a:cubicBezTo>
                    <a:pt x="0" y="193"/>
                    <a:pt x="0" y="193"/>
                    <a:pt x="0" y="193"/>
                  </a:cubicBezTo>
                  <a:cubicBezTo>
                    <a:pt x="0" y="142"/>
                    <a:pt x="0" y="142"/>
                    <a:pt x="0" y="142"/>
                  </a:cubicBezTo>
                  <a:cubicBezTo>
                    <a:pt x="0" y="137"/>
                    <a:pt x="0" y="133"/>
                    <a:pt x="1" y="128"/>
                  </a:cubicBezTo>
                  <a:cubicBezTo>
                    <a:pt x="2" y="125"/>
                    <a:pt x="4" y="122"/>
                    <a:pt x="6" y="120"/>
                  </a:cubicBezTo>
                  <a:cubicBezTo>
                    <a:pt x="8" y="117"/>
                    <a:pt x="11" y="116"/>
                    <a:pt x="14" y="115"/>
                  </a:cubicBezTo>
                  <a:cubicBezTo>
                    <a:pt x="18" y="114"/>
                    <a:pt x="22" y="114"/>
                    <a:pt x="26" y="114"/>
                  </a:cubicBezTo>
                  <a:cubicBezTo>
                    <a:pt x="31" y="114"/>
                    <a:pt x="35" y="114"/>
                    <a:pt x="39" y="115"/>
                  </a:cubicBezTo>
                  <a:cubicBezTo>
                    <a:pt x="42" y="116"/>
                    <a:pt x="45" y="117"/>
                    <a:pt x="47" y="120"/>
                  </a:cubicBezTo>
                  <a:cubicBezTo>
                    <a:pt x="49" y="122"/>
                    <a:pt x="51" y="125"/>
                    <a:pt x="52" y="128"/>
                  </a:cubicBezTo>
                  <a:cubicBezTo>
                    <a:pt x="53" y="133"/>
                    <a:pt x="53" y="137"/>
                    <a:pt x="53" y="142"/>
                  </a:cubicBezTo>
                  <a:close/>
                  <a:moveTo>
                    <a:pt x="41" y="142"/>
                  </a:moveTo>
                  <a:cubicBezTo>
                    <a:pt x="41" y="139"/>
                    <a:pt x="41" y="135"/>
                    <a:pt x="41" y="132"/>
                  </a:cubicBezTo>
                  <a:cubicBezTo>
                    <a:pt x="40" y="130"/>
                    <a:pt x="40" y="128"/>
                    <a:pt x="38" y="127"/>
                  </a:cubicBezTo>
                  <a:cubicBezTo>
                    <a:pt x="37" y="125"/>
                    <a:pt x="36" y="124"/>
                    <a:pt x="34" y="124"/>
                  </a:cubicBezTo>
                  <a:cubicBezTo>
                    <a:pt x="31" y="124"/>
                    <a:pt x="29" y="123"/>
                    <a:pt x="26" y="123"/>
                  </a:cubicBezTo>
                  <a:cubicBezTo>
                    <a:pt x="24" y="123"/>
                    <a:pt x="21" y="124"/>
                    <a:pt x="19" y="124"/>
                  </a:cubicBezTo>
                  <a:cubicBezTo>
                    <a:pt x="17" y="124"/>
                    <a:pt x="16" y="125"/>
                    <a:pt x="14" y="127"/>
                  </a:cubicBezTo>
                  <a:cubicBezTo>
                    <a:pt x="13" y="128"/>
                    <a:pt x="12" y="130"/>
                    <a:pt x="12" y="132"/>
                  </a:cubicBezTo>
                  <a:cubicBezTo>
                    <a:pt x="12" y="135"/>
                    <a:pt x="11" y="138"/>
                    <a:pt x="11" y="141"/>
                  </a:cubicBezTo>
                  <a:cubicBezTo>
                    <a:pt x="11" y="150"/>
                    <a:pt x="11" y="150"/>
                    <a:pt x="11" y="150"/>
                  </a:cubicBezTo>
                  <a:cubicBezTo>
                    <a:pt x="11" y="152"/>
                    <a:pt x="12" y="155"/>
                    <a:pt x="12" y="158"/>
                  </a:cubicBezTo>
                  <a:cubicBezTo>
                    <a:pt x="12" y="159"/>
                    <a:pt x="13" y="161"/>
                    <a:pt x="14" y="162"/>
                  </a:cubicBezTo>
                  <a:cubicBezTo>
                    <a:pt x="16" y="164"/>
                    <a:pt x="17" y="165"/>
                    <a:pt x="19" y="165"/>
                  </a:cubicBezTo>
                  <a:cubicBezTo>
                    <a:pt x="21" y="165"/>
                    <a:pt x="24" y="166"/>
                    <a:pt x="26" y="166"/>
                  </a:cubicBezTo>
                  <a:cubicBezTo>
                    <a:pt x="29" y="166"/>
                    <a:pt x="31" y="166"/>
                    <a:pt x="34" y="165"/>
                  </a:cubicBezTo>
                  <a:cubicBezTo>
                    <a:pt x="36" y="165"/>
                    <a:pt x="37" y="164"/>
                    <a:pt x="38" y="162"/>
                  </a:cubicBezTo>
                  <a:cubicBezTo>
                    <a:pt x="40" y="161"/>
                    <a:pt x="40" y="159"/>
                    <a:pt x="41" y="157"/>
                  </a:cubicBezTo>
                  <a:cubicBezTo>
                    <a:pt x="41" y="153"/>
                    <a:pt x="41" y="150"/>
                    <a:pt x="41" y="147"/>
                  </a:cubicBezTo>
                  <a:lnTo>
                    <a:pt x="41" y="142"/>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sz="2400"/>
            </a:p>
          </p:txBody>
        </p:sp>
      </p:grpSp>
      <p:sp>
        <p:nvSpPr>
          <p:cNvPr id="2" name="Title Placeholder 1"/>
          <p:cNvSpPr>
            <a:spLocks noGrp="1"/>
          </p:cNvSpPr>
          <p:nvPr>
            <p:ph type="title"/>
          </p:nvPr>
        </p:nvSpPr>
        <p:spPr>
          <a:xfrm>
            <a:off x="609599" y="121921"/>
            <a:ext cx="10983588" cy="604857"/>
          </a:xfrm>
          <a:prstGeom prst="rect">
            <a:avLst/>
          </a:prstGeom>
        </p:spPr>
        <p:txBody>
          <a:bodyPr vert="horz" lIns="0" tIns="36576" rIns="91440" bIns="0" rtlCol="0" anchor="ctr" anchorCtr="0">
            <a:noAutofit/>
          </a:bodyPr>
          <a:lstStyle/>
          <a:p>
            <a:r>
              <a:rPr lang="en-US"/>
              <a:t>Click to edit Master title style</a:t>
            </a:r>
            <a:endParaRPr lang="en-US" dirty="0"/>
          </a:p>
        </p:txBody>
      </p:sp>
      <p:sp>
        <p:nvSpPr>
          <p:cNvPr id="5" name="Footer Placeholder 4"/>
          <p:cNvSpPr>
            <a:spLocks noGrp="1"/>
          </p:cNvSpPr>
          <p:nvPr>
            <p:ph type="ftr" sz="quarter" idx="3"/>
          </p:nvPr>
        </p:nvSpPr>
        <p:spPr bwMode="gray">
          <a:xfrm>
            <a:off x="1036320" y="6979920"/>
            <a:ext cx="6096000" cy="219456"/>
          </a:xfrm>
          <a:prstGeom prst="rect">
            <a:avLst/>
          </a:prstGeom>
        </p:spPr>
        <p:txBody>
          <a:bodyPr vert="horz" lIns="0" tIns="45720" rIns="0" bIns="45720" rtlCol="0" anchor="ctr"/>
          <a:lstStyle>
            <a:lvl1pPr algn="l">
              <a:defRPr sz="1067">
                <a:solidFill>
                  <a:schemeClr val="tx2"/>
                </a:solidFill>
              </a:defRPr>
            </a:lvl1pPr>
          </a:lstStyle>
          <a:p>
            <a:endParaRPr lang="en-US"/>
          </a:p>
        </p:txBody>
      </p:sp>
      <p:sp>
        <p:nvSpPr>
          <p:cNvPr id="6" name="Slide Number Placeholder 5"/>
          <p:cNvSpPr>
            <a:spLocks noGrp="1"/>
          </p:cNvSpPr>
          <p:nvPr>
            <p:ph type="sldNum" sz="quarter" idx="4"/>
          </p:nvPr>
        </p:nvSpPr>
        <p:spPr bwMode="gray">
          <a:xfrm>
            <a:off x="609600" y="6441400"/>
            <a:ext cx="426720" cy="137160"/>
          </a:xfrm>
          <a:prstGeom prst="rect">
            <a:avLst/>
          </a:prstGeom>
        </p:spPr>
        <p:txBody>
          <a:bodyPr vert="horz" lIns="0" tIns="0" rIns="0" bIns="0" rtlCol="0" anchor="ctr" anchorCtr="0"/>
          <a:lstStyle>
            <a:lvl1pPr algn="l">
              <a:defRPr sz="1067">
                <a:solidFill>
                  <a:schemeClr val="tx2"/>
                </a:solidFill>
              </a:defRPr>
            </a:lvl1pPr>
          </a:lstStyle>
          <a:p>
            <a:fld id="{A45C8B43-FCF1-46E4-9B94-6B8D33706DBC}" type="slidenum">
              <a:rPr lang="en-US" smtClean="0"/>
              <a:t>‹#›</a:t>
            </a:fld>
            <a:endParaRPr lang="en-US"/>
          </a:p>
        </p:txBody>
      </p:sp>
      <p:sp>
        <p:nvSpPr>
          <p:cNvPr id="29" name="Rectangle 28"/>
          <p:cNvSpPr/>
          <p:nvPr/>
        </p:nvSpPr>
        <p:spPr bwMode="gray">
          <a:xfrm>
            <a:off x="0" y="762747"/>
            <a:ext cx="9265920" cy="153771"/>
          </a:xfrm>
          <a:custGeom>
            <a:avLst/>
            <a:gdLst/>
            <a:ahLst/>
            <a:cxnLst/>
            <a:rect l="l" t="t" r="r" b="b"/>
            <a:pathLst>
              <a:path w="6949440" h="115328">
                <a:moveTo>
                  <a:pt x="0" y="0"/>
                </a:moveTo>
                <a:lnTo>
                  <a:pt x="6840622" y="0"/>
                </a:lnTo>
                <a:lnTo>
                  <a:pt x="6949440" y="113436"/>
                </a:lnTo>
                <a:lnTo>
                  <a:pt x="6949440" y="115328"/>
                </a:lnTo>
                <a:lnTo>
                  <a:pt x="0" y="115328"/>
                </a:lnTo>
                <a:close/>
              </a:path>
            </a:pathLst>
          </a:cu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b="1" dirty="0">
              <a:solidFill>
                <a:schemeClr val="bg1"/>
              </a:solidFill>
            </a:endParaRPr>
          </a:p>
        </p:txBody>
      </p:sp>
      <p:sp>
        <p:nvSpPr>
          <p:cNvPr id="33" name="Rectangle 28"/>
          <p:cNvSpPr/>
          <p:nvPr/>
        </p:nvSpPr>
        <p:spPr bwMode="gray">
          <a:xfrm flipH="1" flipV="1">
            <a:off x="9304933" y="762747"/>
            <a:ext cx="2887067" cy="153771"/>
          </a:xfrm>
          <a:custGeom>
            <a:avLst/>
            <a:gdLst/>
            <a:ahLst/>
            <a:cxnLst/>
            <a:rect l="l" t="t" r="r" b="b"/>
            <a:pathLst>
              <a:path w="2165300" h="115328">
                <a:moveTo>
                  <a:pt x="2165300" y="115328"/>
                </a:moveTo>
                <a:lnTo>
                  <a:pt x="0" y="115328"/>
                </a:lnTo>
                <a:lnTo>
                  <a:pt x="0" y="0"/>
                </a:lnTo>
                <a:lnTo>
                  <a:pt x="2056482" y="0"/>
                </a:lnTo>
                <a:lnTo>
                  <a:pt x="2165300" y="113436"/>
                </a:lnTo>
                <a:close/>
              </a:path>
            </a:pathLst>
          </a:cu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b="1" dirty="0">
              <a:solidFill>
                <a:schemeClr val="bg1"/>
              </a:solidFill>
            </a:endParaRPr>
          </a:p>
        </p:txBody>
      </p:sp>
      <p:cxnSp>
        <p:nvCxnSpPr>
          <p:cNvPr id="36" name="Straight Connector 35"/>
          <p:cNvCxnSpPr/>
          <p:nvPr/>
        </p:nvCxnSpPr>
        <p:spPr bwMode="gray">
          <a:xfrm>
            <a:off x="0" y="6092367"/>
            <a:ext cx="12204192" cy="0"/>
          </a:xfrm>
          <a:prstGeom prst="line">
            <a:avLst/>
          </a:prstGeom>
          <a:ln w="9525" cmpd="sng">
            <a:solidFill>
              <a:srgbClr val="A7A8AA"/>
            </a:solidFill>
          </a:ln>
          <a:effectLst/>
        </p:spPr>
        <p:style>
          <a:lnRef idx="2">
            <a:schemeClr val="accent1"/>
          </a:lnRef>
          <a:fillRef idx="0">
            <a:schemeClr val="accent1"/>
          </a:fillRef>
          <a:effectRef idx="1">
            <a:schemeClr val="accent1"/>
          </a:effectRef>
          <a:fontRef idx="minor">
            <a:schemeClr val="tx1"/>
          </a:fontRef>
        </p:style>
      </p:cxnSp>
      <p:sp>
        <p:nvSpPr>
          <p:cNvPr id="37" name="Text Placeholder 36"/>
          <p:cNvSpPr>
            <a:spLocks noGrp="1"/>
          </p:cNvSpPr>
          <p:nvPr>
            <p:ph type="body" idx="1"/>
          </p:nvPr>
        </p:nvSpPr>
        <p:spPr>
          <a:xfrm>
            <a:off x="609599" y="1317344"/>
            <a:ext cx="10972800" cy="4550056"/>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012286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xStyles>
    <p:titleStyle>
      <a:lvl1pPr algn="l" defTabSz="609585" rtl="0" eaLnBrk="1" latinLnBrk="0" hangingPunct="1">
        <a:lnSpc>
          <a:spcPct val="85000"/>
        </a:lnSpc>
        <a:spcBef>
          <a:spcPct val="0"/>
        </a:spcBef>
        <a:buNone/>
        <a:defRPr sz="2400" b="1" kern="1200" cap="none" baseline="0">
          <a:solidFill>
            <a:schemeClr val="tx2"/>
          </a:solidFill>
          <a:latin typeface="+mj-lt"/>
          <a:ea typeface="+mj-ea"/>
          <a:cs typeface="+mj-cs"/>
        </a:defRPr>
      </a:lvl1pPr>
    </p:titleStyle>
    <p:bodyStyle>
      <a:lvl1pPr marL="0" indent="0" algn="l" defTabSz="609585" rtl="0" eaLnBrk="1" latinLnBrk="0" hangingPunct="1">
        <a:lnSpc>
          <a:spcPct val="105000"/>
        </a:lnSpc>
        <a:spcBef>
          <a:spcPts val="1200"/>
        </a:spcBef>
        <a:spcAft>
          <a:spcPts val="0"/>
        </a:spcAft>
        <a:buClr>
          <a:srgbClr val="37BAAB"/>
        </a:buClr>
        <a:buFont typeface="Arial"/>
        <a:buNone/>
        <a:defRPr lang="en-US" sz="1867" b="1" kern="1200" cap="none" baseline="0" dirty="0" smtClean="0">
          <a:solidFill>
            <a:schemeClr val="tx2"/>
          </a:solidFill>
          <a:latin typeface="+mn-lt"/>
          <a:ea typeface="+mn-ea"/>
          <a:cs typeface="+mn-cs"/>
        </a:defRPr>
      </a:lvl1pPr>
      <a:lvl2pPr marL="0" indent="0" algn="l" defTabSz="609585" rtl="0" eaLnBrk="1" latinLnBrk="0" hangingPunct="1">
        <a:lnSpc>
          <a:spcPct val="105000"/>
        </a:lnSpc>
        <a:spcBef>
          <a:spcPts val="1200"/>
        </a:spcBef>
        <a:spcAft>
          <a:spcPts val="0"/>
        </a:spcAft>
        <a:buClr>
          <a:schemeClr val="accent3"/>
        </a:buClr>
        <a:buSzPct val="115000"/>
        <a:buFontTx/>
        <a:buNone/>
        <a:defRPr lang="en-US" sz="1867" b="0" kern="1200" dirty="0" smtClean="0">
          <a:solidFill>
            <a:schemeClr val="tx2"/>
          </a:solidFill>
          <a:latin typeface="+mn-lt"/>
          <a:ea typeface="+mn-ea"/>
          <a:cs typeface="+mn-cs"/>
        </a:defRPr>
      </a:lvl2pPr>
      <a:lvl3pPr marL="0" indent="-182875" algn="l" defTabSz="609585" rtl="0" eaLnBrk="1" latinLnBrk="0" hangingPunct="1">
        <a:lnSpc>
          <a:spcPct val="105000"/>
        </a:lnSpc>
        <a:spcBef>
          <a:spcPts val="400"/>
        </a:spcBef>
        <a:spcAft>
          <a:spcPts val="0"/>
        </a:spcAft>
        <a:buClrTx/>
        <a:buFont typeface="Arial" panose="020B0604020202020204" pitchFamily="34" charset="0"/>
        <a:buChar char="•"/>
        <a:defRPr sz="1867" kern="1200">
          <a:solidFill>
            <a:schemeClr val="tx2"/>
          </a:solidFill>
          <a:latin typeface="+mn-lt"/>
          <a:ea typeface="+mn-ea"/>
          <a:cs typeface="+mn-cs"/>
        </a:defRPr>
      </a:lvl3pPr>
      <a:lvl4pPr marL="365751" indent="-182875" algn="l" defTabSz="609585" rtl="0" eaLnBrk="1" latinLnBrk="0" hangingPunct="1">
        <a:lnSpc>
          <a:spcPct val="105000"/>
        </a:lnSpc>
        <a:spcBef>
          <a:spcPts val="400"/>
        </a:spcBef>
        <a:spcAft>
          <a:spcPts val="0"/>
        </a:spcAft>
        <a:buClr>
          <a:schemeClr val="tx2"/>
        </a:buClr>
        <a:buFont typeface="Times New Roman" panose="02020603050405020304" pitchFamily="18" charset="0"/>
        <a:buChar char="–"/>
        <a:defRPr sz="1600" kern="1200">
          <a:solidFill>
            <a:schemeClr val="tx2"/>
          </a:solidFill>
          <a:latin typeface="+mn-lt"/>
          <a:ea typeface="+mn-ea"/>
          <a:cs typeface="+mn-cs"/>
        </a:defRPr>
      </a:lvl4pPr>
      <a:lvl5pPr marL="548626" indent="-182875" algn="l" defTabSz="609585" rtl="0" eaLnBrk="1" latinLnBrk="0" hangingPunct="1">
        <a:lnSpc>
          <a:spcPct val="105000"/>
        </a:lnSpc>
        <a:spcBef>
          <a:spcPts val="400"/>
        </a:spcBef>
        <a:spcAft>
          <a:spcPts val="0"/>
        </a:spcAft>
        <a:buClrTx/>
        <a:buFont typeface="Arial" panose="020B0604020202020204" pitchFamily="34" charset="0"/>
        <a:buChar char="•"/>
        <a:defRPr sz="1600" kern="1200" cap="none" baseline="0">
          <a:solidFill>
            <a:schemeClr val="tx2"/>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52">
          <p15:clr>
            <a:srgbClr val="F26B43"/>
          </p15:clr>
        </p15:guide>
        <p15:guide id="3" pos="2832">
          <p15:clr>
            <a:srgbClr val="F26B43"/>
          </p15:clr>
        </p15:guide>
        <p15:guide id="4" pos="5472">
          <p15:clr>
            <a:srgbClr val="F26B43"/>
          </p15:clr>
        </p15:guide>
        <p15:guide id="5" pos="2880">
          <p15:clr>
            <a:srgbClr val="F26B43"/>
          </p15:clr>
        </p15:guide>
        <p15:guide id="6" pos="2928">
          <p15:clr>
            <a:srgbClr val="F26B43"/>
          </p15:clr>
        </p15:guide>
        <p15:guide id="7" pos="288">
          <p15:clr>
            <a:srgbClr val="F26B43"/>
          </p15:clr>
        </p15:guide>
        <p15:guide id="8" orient="horz" pos="1620">
          <p15:clr>
            <a:srgbClr val="F26B43"/>
          </p15:clr>
        </p15:guide>
        <p15:guide id="9" orient="horz" pos="612">
          <p15:clr>
            <a:srgbClr val="F26B43"/>
          </p15:clr>
        </p15:guide>
        <p15:guide id="10" orient="horz" pos="852">
          <p15:clr>
            <a:srgbClr val="F26B43"/>
          </p15:clr>
        </p15:guide>
        <p15:guide id="11" orient="horz" pos="2772">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13EDCC8E-2758-4CDF-BD28-076616CC1C92}"/>
              </a:ext>
            </a:extLst>
          </p:cNvPr>
          <p:cNvGrpSpPr>
            <a:grpSpLocks noChangeAspect="1"/>
          </p:cNvGrpSpPr>
          <p:nvPr/>
        </p:nvGrpSpPr>
        <p:grpSpPr>
          <a:xfrm>
            <a:off x="10733617" y="6260042"/>
            <a:ext cx="914400" cy="379457"/>
            <a:chOff x="6559889" y="2244725"/>
            <a:chExt cx="1568451" cy="650875"/>
          </a:xfrm>
        </p:grpSpPr>
        <p:sp>
          <p:nvSpPr>
            <p:cNvPr id="9" name="Freeform 5">
              <a:extLst>
                <a:ext uri="{FF2B5EF4-FFF2-40B4-BE49-F238E27FC236}">
                  <a16:creationId xmlns:a16="http://schemas.microsoft.com/office/drawing/2014/main" id="{DD75CC10-4DD7-4BD5-9F47-B3C346DE5506}"/>
                </a:ext>
              </a:extLst>
            </p:cNvPr>
            <p:cNvSpPr>
              <a:spLocks noEditPoints="1"/>
            </p:cNvSpPr>
            <p:nvPr/>
          </p:nvSpPr>
          <p:spPr bwMode="auto">
            <a:xfrm>
              <a:off x="6559889" y="2292350"/>
              <a:ext cx="1568450" cy="282575"/>
            </a:xfrm>
            <a:custGeom>
              <a:avLst/>
              <a:gdLst>
                <a:gd name="T0" fmla="*/ 423 w 470"/>
                <a:gd name="T1" fmla="*/ 43 h 84"/>
                <a:gd name="T2" fmla="*/ 401 w 470"/>
                <a:gd name="T3" fmla="*/ 32 h 84"/>
                <a:gd name="T4" fmla="*/ 395 w 470"/>
                <a:gd name="T5" fmla="*/ 82 h 84"/>
                <a:gd name="T6" fmla="*/ 409 w 470"/>
                <a:gd name="T7" fmla="*/ 22 h 84"/>
                <a:gd name="T8" fmla="*/ 375 w 470"/>
                <a:gd name="T9" fmla="*/ 72 h 84"/>
                <a:gd name="T10" fmla="*/ 330 w 470"/>
                <a:gd name="T11" fmla="*/ 77 h 84"/>
                <a:gd name="T12" fmla="*/ 347 w 470"/>
                <a:gd name="T13" fmla="*/ 44 h 84"/>
                <a:gd name="T14" fmla="*/ 363 w 470"/>
                <a:gd name="T15" fmla="*/ 40 h 84"/>
                <a:gd name="T16" fmla="*/ 339 w 470"/>
                <a:gd name="T17" fmla="*/ 33 h 84"/>
                <a:gd name="T18" fmla="*/ 349 w 470"/>
                <a:gd name="T19" fmla="*/ 24 h 84"/>
                <a:gd name="T20" fmla="*/ 363 w 470"/>
                <a:gd name="T21" fmla="*/ 58 h 84"/>
                <a:gd name="T22" fmla="*/ 348 w 470"/>
                <a:gd name="T23" fmla="*/ 54 h 84"/>
                <a:gd name="T24" fmla="*/ 335 w 470"/>
                <a:gd name="T25" fmla="*/ 62 h 84"/>
                <a:gd name="T26" fmla="*/ 363 w 470"/>
                <a:gd name="T27" fmla="*/ 72 h 84"/>
                <a:gd name="T28" fmla="*/ 284 w 470"/>
                <a:gd name="T29" fmla="*/ 24 h 84"/>
                <a:gd name="T30" fmla="*/ 242 w 470"/>
                <a:gd name="T31" fmla="*/ 26 h 84"/>
                <a:gd name="T32" fmla="*/ 248 w 470"/>
                <a:gd name="T33" fmla="*/ 43 h 84"/>
                <a:gd name="T34" fmla="*/ 266 w 470"/>
                <a:gd name="T35" fmla="*/ 32 h 84"/>
                <a:gd name="T36" fmla="*/ 283 w 470"/>
                <a:gd name="T37" fmla="*/ 82 h 84"/>
                <a:gd name="T38" fmla="*/ 288 w 470"/>
                <a:gd name="T39" fmla="*/ 32 h 84"/>
                <a:gd name="T40" fmla="*/ 306 w 470"/>
                <a:gd name="T41" fmla="*/ 43 h 84"/>
                <a:gd name="T42" fmla="*/ 312 w 470"/>
                <a:gd name="T43" fmla="*/ 26 h 84"/>
                <a:gd name="T44" fmla="*/ 209 w 470"/>
                <a:gd name="T45" fmla="*/ 60 h 84"/>
                <a:gd name="T46" fmla="*/ 209 w 470"/>
                <a:gd name="T47" fmla="*/ 24 h 84"/>
                <a:gd name="T48" fmla="*/ 198 w 470"/>
                <a:gd name="T49" fmla="*/ 71 h 84"/>
                <a:gd name="T50" fmla="*/ 228 w 470"/>
                <a:gd name="T51" fmla="*/ 82 h 84"/>
                <a:gd name="T52" fmla="*/ 175 w 470"/>
                <a:gd name="T53" fmla="*/ 24 h 84"/>
                <a:gd name="T54" fmla="*/ 169 w 470"/>
                <a:gd name="T55" fmla="*/ 73 h 84"/>
                <a:gd name="T56" fmla="*/ 148 w 470"/>
                <a:gd name="T57" fmla="*/ 67 h 84"/>
                <a:gd name="T58" fmla="*/ 136 w 470"/>
                <a:gd name="T59" fmla="*/ 65 h 84"/>
                <a:gd name="T60" fmla="*/ 187 w 470"/>
                <a:gd name="T61" fmla="*/ 65 h 84"/>
                <a:gd name="T62" fmla="*/ 129 w 470"/>
                <a:gd name="T63" fmla="*/ 56 h 84"/>
                <a:gd name="T64" fmla="*/ 102 w 470"/>
                <a:gd name="T65" fmla="*/ 84 h 84"/>
                <a:gd name="T66" fmla="*/ 75 w 470"/>
                <a:gd name="T67" fmla="*/ 56 h 84"/>
                <a:gd name="T68" fmla="*/ 90 w 470"/>
                <a:gd name="T69" fmla="*/ 23 h 84"/>
                <a:gd name="T70" fmla="*/ 128 w 470"/>
                <a:gd name="T71" fmla="*/ 36 h 84"/>
                <a:gd name="T72" fmla="*/ 115 w 470"/>
                <a:gd name="T73" fmla="*/ 35 h 84"/>
                <a:gd name="T74" fmla="*/ 90 w 470"/>
                <a:gd name="T75" fmla="*/ 35 h 84"/>
                <a:gd name="T76" fmla="*/ 88 w 470"/>
                <a:gd name="T77" fmla="*/ 65 h 84"/>
                <a:gd name="T78" fmla="*/ 110 w 470"/>
                <a:gd name="T79" fmla="*/ 73 h 84"/>
                <a:gd name="T80" fmla="*/ 117 w 470"/>
                <a:gd name="T81" fmla="*/ 50 h 84"/>
                <a:gd name="T82" fmla="*/ 45 w 470"/>
                <a:gd name="T83" fmla="*/ 28 h 84"/>
                <a:gd name="T84" fmla="*/ 50 w 470"/>
                <a:gd name="T85" fmla="*/ 82 h 84"/>
                <a:gd name="T86" fmla="*/ 56 w 470"/>
                <a:gd name="T87" fmla="*/ 34 h 84"/>
                <a:gd name="T88" fmla="*/ 71 w 470"/>
                <a:gd name="T89" fmla="*/ 33 h 84"/>
                <a:gd name="T90" fmla="*/ 17 w 470"/>
                <a:gd name="T91" fmla="*/ 72 h 84"/>
                <a:gd name="T92" fmla="*/ 12 w 470"/>
                <a:gd name="T93" fmla="*/ 33 h 84"/>
                <a:gd name="T94" fmla="*/ 12 w 470"/>
                <a:gd name="T95" fmla="*/ 8 h 84"/>
                <a:gd name="T96" fmla="*/ 4 w 470"/>
                <a:gd name="T97" fmla="*/ 77 h 84"/>
                <a:gd name="T98" fmla="*/ 32 w 470"/>
                <a:gd name="T99" fmla="*/ 72 h 84"/>
                <a:gd name="T100" fmla="*/ 465 w 470"/>
                <a:gd name="T101" fmla="*/ 38 h 84"/>
                <a:gd name="T102" fmla="*/ 461 w 470"/>
                <a:gd name="T103" fmla="*/ 43 h 84"/>
                <a:gd name="T104" fmla="*/ 444 w 470"/>
                <a:gd name="T105" fmla="*/ 9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70" h="84">
                  <a:moveTo>
                    <a:pt x="434" y="41"/>
                  </a:moveTo>
                  <a:cubicBezTo>
                    <a:pt x="434" y="82"/>
                    <a:pt x="434" y="82"/>
                    <a:pt x="434" y="82"/>
                  </a:cubicBezTo>
                  <a:cubicBezTo>
                    <a:pt x="423" y="82"/>
                    <a:pt x="423" y="82"/>
                    <a:pt x="423" y="82"/>
                  </a:cubicBezTo>
                  <a:cubicBezTo>
                    <a:pt x="423" y="43"/>
                    <a:pt x="423" y="43"/>
                    <a:pt x="423" y="43"/>
                  </a:cubicBezTo>
                  <a:cubicBezTo>
                    <a:pt x="423" y="41"/>
                    <a:pt x="423" y="40"/>
                    <a:pt x="422" y="38"/>
                  </a:cubicBezTo>
                  <a:cubicBezTo>
                    <a:pt x="422" y="37"/>
                    <a:pt x="421" y="36"/>
                    <a:pt x="421" y="35"/>
                  </a:cubicBezTo>
                  <a:cubicBezTo>
                    <a:pt x="419" y="34"/>
                    <a:pt x="418" y="33"/>
                    <a:pt x="416" y="32"/>
                  </a:cubicBezTo>
                  <a:cubicBezTo>
                    <a:pt x="411" y="31"/>
                    <a:pt x="406" y="31"/>
                    <a:pt x="401" y="32"/>
                  </a:cubicBezTo>
                  <a:cubicBezTo>
                    <a:pt x="399" y="33"/>
                    <a:pt x="398" y="34"/>
                    <a:pt x="397" y="35"/>
                  </a:cubicBezTo>
                  <a:cubicBezTo>
                    <a:pt x="396" y="36"/>
                    <a:pt x="395" y="37"/>
                    <a:pt x="395" y="38"/>
                  </a:cubicBezTo>
                  <a:cubicBezTo>
                    <a:pt x="395" y="40"/>
                    <a:pt x="395" y="41"/>
                    <a:pt x="395" y="43"/>
                  </a:cubicBezTo>
                  <a:cubicBezTo>
                    <a:pt x="395" y="82"/>
                    <a:pt x="395" y="82"/>
                    <a:pt x="395" y="82"/>
                  </a:cubicBezTo>
                  <a:cubicBezTo>
                    <a:pt x="383" y="82"/>
                    <a:pt x="383" y="82"/>
                    <a:pt x="383" y="82"/>
                  </a:cubicBezTo>
                  <a:cubicBezTo>
                    <a:pt x="383" y="41"/>
                    <a:pt x="383" y="41"/>
                    <a:pt x="383" y="41"/>
                  </a:cubicBezTo>
                  <a:cubicBezTo>
                    <a:pt x="383" y="34"/>
                    <a:pt x="385" y="29"/>
                    <a:pt x="389" y="26"/>
                  </a:cubicBezTo>
                  <a:cubicBezTo>
                    <a:pt x="393" y="23"/>
                    <a:pt x="400" y="22"/>
                    <a:pt x="409" y="22"/>
                  </a:cubicBezTo>
                  <a:cubicBezTo>
                    <a:pt x="417" y="22"/>
                    <a:pt x="424" y="23"/>
                    <a:pt x="428" y="26"/>
                  </a:cubicBezTo>
                  <a:cubicBezTo>
                    <a:pt x="432" y="29"/>
                    <a:pt x="434" y="34"/>
                    <a:pt x="434" y="41"/>
                  </a:cubicBezTo>
                  <a:close/>
                  <a:moveTo>
                    <a:pt x="375" y="42"/>
                  </a:moveTo>
                  <a:cubicBezTo>
                    <a:pt x="375" y="72"/>
                    <a:pt x="375" y="72"/>
                    <a:pt x="375" y="72"/>
                  </a:cubicBezTo>
                  <a:cubicBezTo>
                    <a:pt x="375" y="76"/>
                    <a:pt x="374" y="78"/>
                    <a:pt x="372" y="80"/>
                  </a:cubicBezTo>
                  <a:cubicBezTo>
                    <a:pt x="371" y="81"/>
                    <a:pt x="368" y="82"/>
                    <a:pt x="363" y="82"/>
                  </a:cubicBezTo>
                  <a:cubicBezTo>
                    <a:pt x="346" y="82"/>
                    <a:pt x="346" y="82"/>
                    <a:pt x="346" y="82"/>
                  </a:cubicBezTo>
                  <a:cubicBezTo>
                    <a:pt x="339" y="82"/>
                    <a:pt x="333" y="80"/>
                    <a:pt x="330" y="77"/>
                  </a:cubicBezTo>
                  <a:cubicBezTo>
                    <a:pt x="326" y="75"/>
                    <a:pt x="324" y="70"/>
                    <a:pt x="324" y="64"/>
                  </a:cubicBezTo>
                  <a:cubicBezTo>
                    <a:pt x="324" y="62"/>
                    <a:pt x="324" y="62"/>
                    <a:pt x="324" y="62"/>
                  </a:cubicBezTo>
                  <a:cubicBezTo>
                    <a:pt x="324" y="56"/>
                    <a:pt x="326" y="51"/>
                    <a:pt x="330" y="49"/>
                  </a:cubicBezTo>
                  <a:cubicBezTo>
                    <a:pt x="334" y="46"/>
                    <a:pt x="339" y="44"/>
                    <a:pt x="347" y="44"/>
                  </a:cubicBezTo>
                  <a:cubicBezTo>
                    <a:pt x="351" y="44"/>
                    <a:pt x="354" y="45"/>
                    <a:pt x="358" y="46"/>
                  </a:cubicBezTo>
                  <a:cubicBezTo>
                    <a:pt x="360" y="46"/>
                    <a:pt x="362" y="47"/>
                    <a:pt x="363" y="48"/>
                  </a:cubicBezTo>
                  <a:cubicBezTo>
                    <a:pt x="363" y="44"/>
                    <a:pt x="363" y="44"/>
                    <a:pt x="363" y="44"/>
                  </a:cubicBezTo>
                  <a:cubicBezTo>
                    <a:pt x="363" y="43"/>
                    <a:pt x="363" y="41"/>
                    <a:pt x="363" y="40"/>
                  </a:cubicBezTo>
                  <a:cubicBezTo>
                    <a:pt x="363" y="38"/>
                    <a:pt x="362" y="37"/>
                    <a:pt x="361" y="36"/>
                  </a:cubicBezTo>
                  <a:cubicBezTo>
                    <a:pt x="360" y="35"/>
                    <a:pt x="358" y="34"/>
                    <a:pt x="357" y="34"/>
                  </a:cubicBezTo>
                  <a:cubicBezTo>
                    <a:pt x="354" y="33"/>
                    <a:pt x="351" y="33"/>
                    <a:pt x="349" y="33"/>
                  </a:cubicBezTo>
                  <a:cubicBezTo>
                    <a:pt x="339" y="33"/>
                    <a:pt x="339" y="33"/>
                    <a:pt x="339" y="33"/>
                  </a:cubicBezTo>
                  <a:cubicBezTo>
                    <a:pt x="335" y="33"/>
                    <a:pt x="332" y="33"/>
                    <a:pt x="330" y="33"/>
                  </a:cubicBezTo>
                  <a:cubicBezTo>
                    <a:pt x="332" y="24"/>
                    <a:pt x="332" y="24"/>
                    <a:pt x="332" y="24"/>
                  </a:cubicBezTo>
                  <a:cubicBezTo>
                    <a:pt x="334" y="24"/>
                    <a:pt x="336" y="24"/>
                    <a:pt x="340" y="24"/>
                  </a:cubicBezTo>
                  <a:cubicBezTo>
                    <a:pt x="343" y="24"/>
                    <a:pt x="346" y="24"/>
                    <a:pt x="349" y="24"/>
                  </a:cubicBezTo>
                  <a:cubicBezTo>
                    <a:pt x="358" y="24"/>
                    <a:pt x="364" y="25"/>
                    <a:pt x="369" y="28"/>
                  </a:cubicBezTo>
                  <a:cubicBezTo>
                    <a:pt x="373" y="31"/>
                    <a:pt x="375" y="36"/>
                    <a:pt x="375" y="42"/>
                  </a:cubicBezTo>
                  <a:close/>
                  <a:moveTo>
                    <a:pt x="363" y="62"/>
                  </a:moveTo>
                  <a:cubicBezTo>
                    <a:pt x="363" y="61"/>
                    <a:pt x="363" y="59"/>
                    <a:pt x="363" y="58"/>
                  </a:cubicBezTo>
                  <a:cubicBezTo>
                    <a:pt x="363" y="57"/>
                    <a:pt x="362" y="56"/>
                    <a:pt x="361" y="56"/>
                  </a:cubicBezTo>
                  <a:cubicBezTo>
                    <a:pt x="360" y="55"/>
                    <a:pt x="359" y="54"/>
                    <a:pt x="357" y="54"/>
                  </a:cubicBezTo>
                  <a:cubicBezTo>
                    <a:pt x="355" y="54"/>
                    <a:pt x="353" y="54"/>
                    <a:pt x="350" y="54"/>
                  </a:cubicBezTo>
                  <a:cubicBezTo>
                    <a:pt x="348" y="54"/>
                    <a:pt x="348" y="54"/>
                    <a:pt x="348" y="54"/>
                  </a:cubicBezTo>
                  <a:cubicBezTo>
                    <a:pt x="346" y="54"/>
                    <a:pt x="344" y="54"/>
                    <a:pt x="342" y="54"/>
                  </a:cubicBezTo>
                  <a:cubicBezTo>
                    <a:pt x="340" y="54"/>
                    <a:pt x="339" y="55"/>
                    <a:pt x="338" y="56"/>
                  </a:cubicBezTo>
                  <a:cubicBezTo>
                    <a:pt x="337" y="56"/>
                    <a:pt x="336" y="57"/>
                    <a:pt x="336" y="58"/>
                  </a:cubicBezTo>
                  <a:cubicBezTo>
                    <a:pt x="335" y="59"/>
                    <a:pt x="335" y="61"/>
                    <a:pt x="335" y="62"/>
                  </a:cubicBezTo>
                  <a:cubicBezTo>
                    <a:pt x="335" y="64"/>
                    <a:pt x="335" y="64"/>
                    <a:pt x="335" y="64"/>
                  </a:cubicBezTo>
                  <a:cubicBezTo>
                    <a:pt x="335" y="67"/>
                    <a:pt x="336" y="69"/>
                    <a:pt x="338" y="70"/>
                  </a:cubicBezTo>
                  <a:cubicBezTo>
                    <a:pt x="339" y="72"/>
                    <a:pt x="342" y="72"/>
                    <a:pt x="346" y="72"/>
                  </a:cubicBezTo>
                  <a:cubicBezTo>
                    <a:pt x="363" y="72"/>
                    <a:pt x="363" y="72"/>
                    <a:pt x="363" y="72"/>
                  </a:cubicBezTo>
                  <a:lnTo>
                    <a:pt x="363" y="62"/>
                  </a:lnTo>
                  <a:close/>
                  <a:moveTo>
                    <a:pt x="312" y="26"/>
                  </a:moveTo>
                  <a:cubicBezTo>
                    <a:pt x="308" y="23"/>
                    <a:pt x="302" y="22"/>
                    <a:pt x="295" y="22"/>
                  </a:cubicBezTo>
                  <a:cubicBezTo>
                    <a:pt x="291" y="22"/>
                    <a:pt x="287" y="22"/>
                    <a:pt x="284" y="24"/>
                  </a:cubicBezTo>
                  <a:cubicBezTo>
                    <a:pt x="281" y="25"/>
                    <a:pt x="279" y="26"/>
                    <a:pt x="277" y="28"/>
                  </a:cubicBezTo>
                  <a:cubicBezTo>
                    <a:pt x="275" y="26"/>
                    <a:pt x="273" y="25"/>
                    <a:pt x="270" y="24"/>
                  </a:cubicBezTo>
                  <a:cubicBezTo>
                    <a:pt x="267" y="22"/>
                    <a:pt x="263" y="22"/>
                    <a:pt x="260" y="22"/>
                  </a:cubicBezTo>
                  <a:cubicBezTo>
                    <a:pt x="252" y="22"/>
                    <a:pt x="246" y="23"/>
                    <a:pt x="242" y="26"/>
                  </a:cubicBezTo>
                  <a:cubicBezTo>
                    <a:pt x="238" y="29"/>
                    <a:pt x="236" y="34"/>
                    <a:pt x="236" y="41"/>
                  </a:cubicBezTo>
                  <a:cubicBezTo>
                    <a:pt x="236" y="82"/>
                    <a:pt x="236" y="82"/>
                    <a:pt x="236" y="82"/>
                  </a:cubicBezTo>
                  <a:cubicBezTo>
                    <a:pt x="248" y="82"/>
                    <a:pt x="248" y="82"/>
                    <a:pt x="248" y="82"/>
                  </a:cubicBezTo>
                  <a:cubicBezTo>
                    <a:pt x="248" y="43"/>
                    <a:pt x="248" y="43"/>
                    <a:pt x="248" y="43"/>
                  </a:cubicBezTo>
                  <a:cubicBezTo>
                    <a:pt x="248" y="42"/>
                    <a:pt x="248" y="40"/>
                    <a:pt x="248" y="38"/>
                  </a:cubicBezTo>
                  <a:cubicBezTo>
                    <a:pt x="248" y="37"/>
                    <a:pt x="249" y="36"/>
                    <a:pt x="250" y="35"/>
                  </a:cubicBezTo>
                  <a:cubicBezTo>
                    <a:pt x="251" y="34"/>
                    <a:pt x="252" y="33"/>
                    <a:pt x="253" y="32"/>
                  </a:cubicBezTo>
                  <a:cubicBezTo>
                    <a:pt x="257" y="32"/>
                    <a:pt x="262" y="32"/>
                    <a:pt x="266" y="32"/>
                  </a:cubicBezTo>
                  <a:cubicBezTo>
                    <a:pt x="269" y="33"/>
                    <a:pt x="271" y="35"/>
                    <a:pt x="271" y="38"/>
                  </a:cubicBezTo>
                  <a:cubicBezTo>
                    <a:pt x="271" y="40"/>
                    <a:pt x="271" y="42"/>
                    <a:pt x="271" y="43"/>
                  </a:cubicBezTo>
                  <a:cubicBezTo>
                    <a:pt x="271" y="82"/>
                    <a:pt x="271" y="82"/>
                    <a:pt x="271" y="82"/>
                  </a:cubicBezTo>
                  <a:cubicBezTo>
                    <a:pt x="283" y="82"/>
                    <a:pt x="283" y="82"/>
                    <a:pt x="283" y="82"/>
                  </a:cubicBezTo>
                  <a:cubicBezTo>
                    <a:pt x="283" y="42"/>
                    <a:pt x="283" y="42"/>
                    <a:pt x="283" y="42"/>
                  </a:cubicBezTo>
                  <a:cubicBezTo>
                    <a:pt x="283" y="40"/>
                    <a:pt x="283" y="39"/>
                    <a:pt x="283" y="37"/>
                  </a:cubicBezTo>
                  <a:cubicBezTo>
                    <a:pt x="284" y="36"/>
                    <a:pt x="284" y="35"/>
                    <a:pt x="285" y="34"/>
                  </a:cubicBezTo>
                  <a:cubicBezTo>
                    <a:pt x="286" y="33"/>
                    <a:pt x="287" y="33"/>
                    <a:pt x="288" y="32"/>
                  </a:cubicBezTo>
                  <a:cubicBezTo>
                    <a:pt x="290" y="32"/>
                    <a:pt x="292" y="32"/>
                    <a:pt x="294" y="32"/>
                  </a:cubicBezTo>
                  <a:cubicBezTo>
                    <a:pt x="297" y="32"/>
                    <a:pt x="299" y="32"/>
                    <a:pt x="301" y="32"/>
                  </a:cubicBezTo>
                  <a:cubicBezTo>
                    <a:pt x="304" y="33"/>
                    <a:pt x="306" y="35"/>
                    <a:pt x="306" y="38"/>
                  </a:cubicBezTo>
                  <a:cubicBezTo>
                    <a:pt x="306" y="40"/>
                    <a:pt x="306" y="42"/>
                    <a:pt x="306" y="43"/>
                  </a:cubicBezTo>
                  <a:cubicBezTo>
                    <a:pt x="306" y="82"/>
                    <a:pt x="306" y="82"/>
                    <a:pt x="306" y="82"/>
                  </a:cubicBezTo>
                  <a:cubicBezTo>
                    <a:pt x="318" y="82"/>
                    <a:pt x="318" y="82"/>
                    <a:pt x="318" y="82"/>
                  </a:cubicBezTo>
                  <a:cubicBezTo>
                    <a:pt x="318" y="41"/>
                    <a:pt x="318" y="41"/>
                    <a:pt x="318" y="41"/>
                  </a:cubicBezTo>
                  <a:cubicBezTo>
                    <a:pt x="318" y="34"/>
                    <a:pt x="316" y="29"/>
                    <a:pt x="312" y="26"/>
                  </a:cubicBezTo>
                  <a:close/>
                  <a:moveTo>
                    <a:pt x="214" y="72"/>
                  </a:moveTo>
                  <a:cubicBezTo>
                    <a:pt x="213" y="72"/>
                    <a:pt x="212" y="71"/>
                    <a:pt x="211" y="70"/>
                  </a:cubicBezTo>
                  <a:cubicBezTo>
                    <a:pt x="210" y="69"/>
                    <a:pt x="210" y="68"/>
                    <a:pt x="209" y="66"/>
                  </a:cubicBezTo>
                  <a:cubicBezTo>
                    <a:pt x="209" y="64"/>
                    <a:pt x="209" y="62"/>
                    <a:pt x="209" y="60"/>
                  </a:cubicBezTo>
                  <a:cubicBezTo>
                    <a:pt x="209" y="33"/>
                    <a:pt x="209" y="33"/>
                    <a:pt x="209" y="33"/>
                  </a:cubicBezTo>
                  <a:cubicBezTo>
                    <a:pt x="228" y="33"/>
                    <a:pt x="228" y="33"/>
                    <a:pt x="228" y="33"/>
                  </a:cubicBezTo>
                  <a:cubicBezTo>
                    <a:pt x="230" y="24"/>
                    <a:pt x="230" y="24"/>
                    <a:pt x="230" y="24"/>
                  </a:cubicBezTo>
                  <a:cubicBezTo>
                    <a:pt x="209" y="24"/>
                    <a:pt x="209" y="24"/>
                    <a:pt x="209" y="24"/>
                  </a:cubicBezTo>
                  <a:cubicBezTo>
                    <a:pt x="209" y="8"/>
                    <a:pt x="209" y="8"/>
                    <a:pt x="209" y="8"/>
                  </a:cubicBezTo>
                  <a:cubicBezTo>
                    <a:pt x="197" y="10"/>
                    <a:pt x="197" y="10"/>
                    <a:pt x="197" y="10"/>
                  </a:cubicBezTo>
                  <a:cubicBezTo>
                    <a:pt x="197" y="61"/>
                    <a:pt x="197" y="61"/>
                    <a:pt x="197" y="61"/>
                  </a:cubicBezTo>
                  <a:cubicBezTo>
                    <a:pt x="197" y="64"/>
                    <a:pt x="198" y="68"/>
                    <a:pt x="198" y="71"/>
                  </a:cubicBezTo>
                  <a:cubicBezTo>
                    <a:pt x="199" y="73"/>
                    <a:pt x="200" y="76"/>
                    <a:pt x="202" y="77"/>
                  </a:cubicBezTo>
                  <a:cubicBezTo>
                    <a:pt x="204" y="79"/>
                    <a:pt x="206" y="80"/>
                    <a:pt x="209" y="81"/>
                  </a:cubicBezTo>
                  <a:cubicBezTo>
                    <a:pt x="212" y="81"/>
                    <a:pt x="216" y="82"/>
                    <a:pt x="220" y="82"/>
                  </a:cubicBezTo>
                  <a:cubicBezTo>
                    <a:pt x="228" y="82"/>
                    <a:pt x="228" y="82"/>
                    <a:pt x="228" y="82"/>
                  </a:cubicBezTo>
                  <a:cubicBezTo>
                    <a:pt x="230" y="72"/>
                    <a:pt x="230" y="72"/>
                    <a:pt x="230" y="72"/>
                  </a:cubicBezTo>
                  <a:cubicBezTo>
                    <a:pt x="219" y="72"/>
                    <a:pt x="219" y="72"/>
                    <a:pt x="219" y="72"/>
                  </a:cubicBezTo>
                  <a:cubicBezTo>
                    <a:pt x="218" y="72"/>
                    <a:pt x="216" y="72"/>
                    <a:pt x="214" y="72"/>
                  </a:cubicBezTo>
                  <a:close/>
                  <a:moveTo>
                    <a:pt x="175" y="24"/>
                  </a:moveTo>
                  <a:cubicBezTo>
                    <a:pt x="175" y="62"/>
                    <a:pt x="175" y="62"/>
                    <a:pt x="175" y="62"/>
                  </a:cubicBezTo>
                  <a:cubicBezTo>
                    <a:pt x="175" y="64"/>
                    <a:pt x="175" y="66"/>
                    <a:pt x="175" y="67"/>
                  </a:cubicBezTo>
                  <a:cubicBezTo>
                    <a:pt x="175" y="69"/>
                    <a:pt x="174" y="70"/>
                    <a:pt x="173" y="71"/>
                  </a:cubicBezTo>
                  <a:cubicBezTo>
                    <a:pt x="172" y="72"/>
                    <a:pt x="171" y="73"/>
                    <a:pt x="169" y="73"/>
                  </a:cubicBezTo>
                  <a:cubicBezTo>
                    <a:pt x="167" y="74"/>
                    <a:pt x="164" y="74"/>
                    <a:pt x="162" y="74"/>
                  </a:cubicBezTo>
                  <a:cubicBezTo>
                    <a:pt x="159" y="74"/>
                    <a:pt x="157" y="74"/>
                    <a:pt x="154" y="73"/>
                  </a:cubicBezTo>
                  <a:cubicBezTo>
                    <a:pt x="153" y="73"/>
                    <a:pt x="151" y="72"/>
                    <a:pt x="150" y="71"/>
                  </a:cubicBezTo>
                  <a:cubicBezTo>
                    <a:pt x="149" y="70"/>
                    <a:pt x="149" y="69"/>
                    <a:pt x="148" y="67"/>
                  </a:cubicBezTo>
                  <a:cubicBezTo>
                    <a:pt x="148" y="66"/>
                    <a:pt x="148" y="64"/>
                    <a:pt x="148" y="62"/>
                  </a:cubicBezTo>
                  <a:cubicBezTo>
                    <a:pt x="148" y="24"/>
                    <a:pt x="148" y="24"/>
                    <a:pt x="148" y="24"/>
                  </a:cubicBezTo>
                  <a:cubicBezTo>
                    <a:pt x="136" y="24"/>
                    <a:pt x="136" y="24"/>
                    <a:pt x="136" y="24"/>
                  </a:cubicBezTo>
                  <a:cubicBezTo>
                    <a:pt x="136" y="65"/>
                    <a:pt x="136" y="65"/>
                    <a:pt x="136" y="65"/>
                  </a:cubicBezTo>
                  <a:cubicBezTo>
                    <a:pt x="136" y="72"/>
                    <a:pt x="139" y="76"/>
                    <a:pt x="143" y="79"/>
                  </a:cubicBezTo>
                  <a:cubicBezTo>
                    <a:pt x="147" y="82"/>
                    <a:pt x="153" y="84"/>
                    <a:pt x="162" y="84"/>
                  </a:cubicBezTo>
                  <a:cubicBezTo>
                    <a:pt x="170" y="84"/>
                    <a:pt x="177" y="82"/>
                    <a:pt x="181" y="79"/>
                  </a:cubicBezTo>
                  <a:cubicBezTo>
                    <a:pt x="185" y="76"/>
                    <a:pt x="187" y="72"/>
                    <a:pt x="187" y="65"/>
                  </a:cubicBezTo>
                  <a:cubicBezTo>
                    <a:pt x="187" y="24"/>
                    <a:pt x="187" y="24"/>
                    <a:pt x="187" y="24"/>
                  </a:cubicBezTo>
                  <a:lnTo>
                    <a:pt x="175" y="24"/>
                  </a:lnTo>
                  <a:close/>
                  <a:moveTo>
                    <a:pt x="129" y="50"/>
                  </a:moveTo>
                  <a:cubicBezTo>
                    <a:pt x="129" y="56"/>
                    <a:pt x="129" y="56"/>
                    <a:pt x="129" y="56"/>
                  </a:cubicBezTo>
                  <a:cubicBezTo>
                    <a:pt x="130" y="60"/>
                    <a:pt x="129" y="65"/>
                    <a:pt x="128" y="69"/>
                  </a:cubicBezTo>
                  <a:cubicBezTo>
                    <a:pt x="127" y="72"/>
                    <a:pt x="125" y="75"/>
                    <a:pt x="123" y="78"/>
                  </a:cubicBezTo>
                  <a:cubicBezTo>
                    <a:pt x="121" y="80"/>
                    <a:pt x="118" y="82"/>
                    <a:pt x="115" y="82"/>
                  </a:cubicBezTo>
                  <a:cubicBezTo>
                    <a:pt x="111" y="83"/>
                    <a:pt x="107" y="84"/>
                    <a:pt x="102" y="84"/>
                  </a:cubicBezTo>
                  <a:cubicBezTo>
                    <a:pt x="98" y="84"/>
                    <a:pt x="94" y="83"/>
                    <a:pt x="90" y="82"/>
                  </a:cubicBezTo>
                  <a:cubicBezTo>
                    <a:pt x="87" y="82"/>
                    <a:pt x="84" y="80"/>
                    <a:pt x="82" y="78"/>
                  </a:cubicBezTo>
                  <a:cubicBezTo>
                    <a:pt x="79" y="75"/>
                    <a:pt x="78" y="72"/>
                    <a:pt x="77" y="69"/>
                  </a:cubicBezTo>
                  <a:cubicBezTo>
                    <a:pt x="76" y="65"/>
                    <a:pt x="75" y="60"/>
                    <a:pt x="75" y="56"/>
                  </a:cubicBezTo>
                  <a:cubicBezTo>
                    <a:pt x="75" y="50"/>
                    <a:pt x="75" y="50"/>
                    <a:pt x="75" y="50"/>
                  </a:cubicBezTo>
                  <a:cubicBezTo>
                    <a:pt x="75" y="45"/>
                    <a:pt x="76" y="41"/>
                    <a:pt x="77" y="36"/>
                  </a:cubicBezTo>
                  <a:cubicBezTo>
                    <a:pt x="78" y="33"/>
                    <a:pt x="79" y="30"/>
                    <a:pt x="82" y="28"/>
                  </a:cubicBezTo>
                  <a:cubicBezTo>
                    <a:pt x="84" y="25"/>
                    <a:pt x="87" y="24"/>
                    <a:pt x="90" y="23"/>
                  </a:cubicBezTo>
                  <a:cubicBezTo>
                    <a:pt x="94" y="22"/>
                    <a:pt x="98" y="22"/>
                    <a:pt x="102" y="22"/>
                  </a:cubicBezTo>
                  <a:cubicBezTo>
                    <a:pt x="107" y="22"/>
                    <a:pt x="111" y="22"/>
                    <a:pt x="115" y="23"/>
                  </a:cubicBezTo>
                  <a:cubicBezTo>
                    <a:pt x="118" y="24"/>
                    <a:pt x="121" y="25"/>
                    <a:pt x="123" y="28"/>
                  </a:cubicBezTo>
                  <a:cubicBezTo>
                    <a:pt x="125" y="30"/>
                    <a:pt x="127" y="33"/>
                    <a:pt x="128" y="36"/>
                  </a:cubicBezTo>
                  <a:cubicBezTo>
                    <a:pt x="129" y="41"/>
                    <a:pt x="130" y="45"/>
                    <a:pt x="129" y="50"/>
                  </a:cubicBezTo>
                  <a:close/>
                  <a:moveTo>
                    <a:pt x="117" y="50"/>
                  </a:moveTo>
                  <a:cubicBezTo>
                    <a:pt x="118" y="46"/>
                    <a:pt x="117" y="43"/>
                    <a:pt x="117" y="40"/>
                  </a:cubicBezTo>
                  <a:cubicBezTo>
                    <a:pt x="117" y="38"/>
                    <a:pt x="116" y="36"/>
                    <a:pt x="115" y="35"/>
                  </a:cubicBezTo>
                  <a:cubicBezTo>
                    <a:pt x="113" y="33"/>
                    <a:pt x="112" y="33"/>
                    <a:pt x="110" y="32"/>
                  </a:cubicBezTo>
                  <a:cubicBezTo>
                    <a:pt x="108" y="32"/>
                    <a:pt x="105" y="32"/>
                    <a:pt x="102" y="32"/>
                  </a:cubicBezTo>
                  <a:cubicBezTo>
                    <a:pt x="100" y="32"/>
                    <a:pt x="97" y="32"/>
                    <a:pt x="95" y="32"/>
                  </a:cubicBezTo>
                  <a:cubicBezTo>
                    <a:pt x="93" y="33"/>
                    <a:pt x="91" y="33"/>
                    <a:pt x="90" y="35"/>
                  </a:cubicBezTo>
                  <a:cubicBezTo>
                    <a:pt x="89" y="36"/>
                    <a:pt x="88" y="38"/>
                    <a:pt x="88" y="40"/>
                  </a:cubicBezTo>
                  <a:cubicBezTo>
                    <a:pt x="88" y="43"/>
                    <a:pt x="87" y="46"/>
                    <a:pt x="87" y="50"/>
                  </a:cubicBezTo>
                  <a:cubicBezTo>
                    <a:pt x="87" y="56"/>
                    <a:pt x="87" y="56"/>
                    <a:pt x="87" y="56"/>
                  </a:cubicBezTo>
                  <a:cubicBezTo>
                    <a:pt x="87" y="59"/>
                    <a:pt x="88" y="62"/>
                    <a:pt x="88" y="65"/>
                  </a:cubicBezTo>
                  <a:cubicBezTo>
                    <a:pt x="88" y="67"/>
                    <a:pt x="89" y="69"/>
                    <a:pt x="90" y="71"/>
                  </a:cubicBezTo>
                  <a:cubicBezTo>
                    <a:pt x="91" y="72"/>
                    <a:pt x="93" y="73"/>
                    <a:pt x="95" y="73"/>
                  </a:cubicBezTo>
                  <a:cubicBezTo>
                    <a:pt x="97" y="74"/>
                    <a:pt x="100" y="74"/>
                    <a:pt x="102" y="74"/>
                  </a:cubicBezTo>
                  <a:cubicBezTo>
                    <a:pt x="105" y="74"/>
                    <a:pt x="108" y="74"/>
                    <a:pt x="110" y="73"/>
                  </a:cubicBezTo>
                  <a:cubicBezTo>
                    <a:pt x="112" y="73"/>
                    <a:pt x="113" y="72"/>
                    <a:pt x="115" y="71"/>
                  </a:cubicBezTo>
                  <a:cubicBezTo>
                    <a:pt x="116" y="69"/>
                    <a:pt x="117" y="67"/>
                    <a:pt x="117" y="65"/>
                  </a:cubicBezTo>
                  <a:cubicBezTo>
                    <a:pt x="117" y="62"/>
                    <a:pt x="117" y="59"/>
                    <a:pt x="117" y="56"/>
                  </a:cubicBezTo>
                  <a:lnTo>
                    <a:pt x="117" y="50"/>
                  </a:lnTo>
                  <a:close/>
                  <a:moveTo>
                    <a:pt x="69" y="24"/>
                  </a:moveTo>
                  <a:cubicBezTo>
                    <a:pt x="61" y="24"/>
                    <a:pt x="61" y="24"/>
                    <a:pt x="61" y="24"/>
                  </a:cubicBezTo>
                  <a:cubicBezTo>
                    <a:pt x="58" y="23"/>
                    <a:pt x="55" y="24"/>
                    <a:pt x="52" y="24"/>
                  </a:cubicBezTo>
                  <a:cubicBezTo>
                    <a:pt x="49" y="25"/>
                    <a:pt x="47" y="26"/>
                    <a:pt x="45" y="28"/>
                  </a:cubicBezTo>
                  <a:cubicBezTo>
                    <a:pt x="43" y="29"/>
                    <a:pt x="41" y="31"/>
                    <a:pt x="40" y="33"/>
                  </a:cubicBezTo>
                  <a:cubicBezTo>
                    <a:pt x="39" y="36"/>
                    <a:pt x="39" y="39"/>
                    <a:pt x="39" y="42"/>
                  </a:cubicBezTo>
                  <a:cubicBezTo>
                    <a:pt x="39" y="82"/>
                    <a:pt x="39" y="82"/>
                    <a:pt x="39" y="82"/>
                  </a:cubicBezTo>
                  <a:cubicBezTo>
                    <a:pt x="50" y="82"/>
                    <a:pt x="50" y="82"/>
                    <a:pt x="50" y="82"/>
                  </a:cubicBezTo>
                  <a:cubicBezTo>
                    <a:pt x="50" y="45"/>
                    <a:pt x="50" y="45"/>
                    <a:pt x="50" y="45"/>
                  </a:cubicBezTo>
                  <a:cubicBezTo>
                    <a:pt x="50" y="43"/>
                    <a:pt x="51" y="41"/>
                    <a:pt x="51" y="40"/>
                  </a:cubicBezTo>
                  <a:cubicBezTo>
                    <a:pt x="51" y="38"/>
                    <a:pt x="51" y="37"/>
                    <a:pt x="52" y="36"/>
                  </a:cubicBezTo>
                  <a:cubicBezTo>
                    <a:pt x="53" y="35"/>
                    <a:pt x="54" y="34"/>
                    <a:pt x="56" y="34"/>
                  </a:cubicBezTo>
                  <a:cubicBezTo>
                    <a:pt x="58" y="33"/>
                    <a:pt x="60" y="33"/>
                    <a:pt x="62" y="33"/>
                  </a:cubicBezTo>
                  <a:cubicBezTo>
                    <a:pt x="65" y="33"/>
                    <a:pt x="65" y="33"/>
                    <a:pt x="65" y="33"/>
                  </a:cubicBezTo>
                  <a:cubicBezTo>
                    <a:pt x="66" y="33"/>
                    <a:pt x="67" y="33"/>
                    <a:pt x="68" y="33"/>
                  </a:cubicBezTo>
                  <a:cubicBezTo>
                    <a:pt x="71" y="33"/>
                    <a:pt x="71" y="33"/>
                    <a:pt x="71" y="33"/>
                  </a:cubicBezTo>
                  <a:cubicBezTo>
                    <a:pt x="72" y="33"/>
                    <a:pt x="72" y="33"/>
                    <a:pt x="72" y="33"/>
                  </a:cubicBezTo>
                  <a:cubicBezTo>
                    <a:pt x="74" y="24"/>
                    <a:pt x="74" y="24"/>
                    <a:pt x="74" y="24"/>
                  </a:cubicBezTo>
                  <a:cubicBezTo>
                    <a:pt x="72" y="24"/>
                    <a:pt x="71" y="24"/>
                    <a:pt x="69" y="24"/>
                  </a:cubicBezTo>
                  <a:close/>
                  <a:moveTo>
                    <a:pt x="17" y="72"/>
                  </a:moveTo>
                  <a:cubicBezTo>
                    <a:pt x="15" y="72"/>
                    <a:pt x="14" y="71"/>
                    <a:pt x="14" y="70"/>
                  </a:cubicBezTo>
                  <a:cubicBezTo>
                    <a:pt x="13" y="69"/>
                    <a:pt x="12" y="68"/>
                    <a:pt x="12" y="66"/>
                  </a:cubicBezTo>
                  <a:cubicBezTo>
                    <a:pt x="12" y="64"/>
                    <a:pt x="12" y="62"/>
                    <a:pt x="12" y="60"/>
                  </a:cubicBezTo>
                  <a:cubicBezTo>
                    <a:pt x="12" y="33"/>
                    <a:pt x="12" y="33"/>
                    <a:pt x="12" y="33"/>
                  </a:cubicBezTo>
                  <a:cubicBezTo>
                    <a:pt x="31" y="33"/>
                    <a:pt x="31" y="33"/>
                    <a:pt x="31" y="33"/>
                  </a:cubicBezTo>
                  <a:cubicBezTo>
                    <a:pt x="33" y="24"/>
                    <a:pt x="33" y="24"/>
                    <a:pt x="33" y="24"/>
                  </a:cubicBezTo>
                  <a:cubicBezTo>
                    <a:pt x="12" y="24"/>
                    <a:pt x="12" y="24"/>
                    <a:pt x="12" y="24"/>
                  </a:cubicBezTo>
                  <a:cubicBezTo>
                    <a:pt x="12" y="8"/>
                    <a:pt x="12" y="8"/>
                    <a:pt x="12" y="8"/>
                  </a:cubicBezTo>
                  <a:cubicBezTo>
                    <a:pt x="0" y="10"/>
                    <a:pt x="0" y="10"/>
                    <a:pt x="0" y="10"/>
                  </a:cubicBezTo>
                  <a:cubicBezTo>
                    <a:pt x="0" y="61"/>
                    <a:pt x="0" y="61"/>
                    <a:pt x="0" y="61"/>
                  </a:cubicBezTo>
                  <a:cubicBezTo>
                    <a:pt x="0" y="64"/>
                    <a:pt x="0" y="67"/>
                    <a:pt x="1" y="71"/>
                  </a:cubicBezTo>
                  <a:cubicBezTo>
                    <a:pt x="1" y="73"/>
                    <a:pt x="2" y="76"/>
                    <a:pt x="4" y="77"/>
                  </a:cubicBezTo>
                  <a:cubicBezTo>
                    <a:pt x="6" y="79"/>
                    <a:pt x="9" y="80"/>
                    <a:pt x="11" y="81"/>
                  </a:cubicBezTo>
                  <a:cubicBezTo>
                    <a:pt x="15" y="81"/>
                    <a:pt x="18" y="82"/>
                    <a:pt x="22" y="82"/>
                  </a:cubicBezTo>
                  <a:cubicBezTo>
                    <a:pt x="30" y="82"/>
                    <a:pt x="30" y="82"/>
                    <a:pt x="30" y="82"/>
                  </a:cubicBezTo>
                  <a:cubicBezTo>
                    <a:pt x="32" y="72"/>
                    <a:pt x="32" y="72"/>
                    <a:pt x="32" y="72"/>
                  </a:cubicBezTo>
                  <a:cubicBezTo>
                    <a:pt x="22" y="72"/>
                    <a:pt x="22" y="72"/>
                    <a:pt x="22" y="72"/>
                  </a:cubicBezTo>
                  <a:cubicBezTo>
                    <a:pt x="20" y="72"/>
                    <a:pt x="18" y="72"/>
                    <a:pt x="17" y="72"/>
                  </a:cubicBezTo>
                  <a:close/>
                  <a:moveTo>
                    <a:pt x="461" y="43"/>
                  </a:moveTo>
                  <a:cubicBezTo>
                    <a:pt x="465" y="38"/>
                    <a:pt x="465" y="38"/>
                    <a:pt x="465" y="38"/>
                  </a:cubicBezTo>
                  <a:cubicBezTo>
                    <a:pt x="468" y="35"/>
                    <a:pt x="470" y="31"/>
                    <a:pt x="470" y="27"/>
                  </a:cubicBezTo>
                  <a:cubicBezTo>
                    <a:pt x="470" y="0"/>
                    <a:pt x="470" y="0"/>
                    <a:pt x="470" y="0"/>
                  </a:cubicBezTo>
                  <a:cubicBezTo>
                    <a:pt x="461" y="0"/>
                    <a:pt x="461" y="0"/>
                    <a:pt x="461" y="0"/>
                  </a:cubicBezTo>
                  <a:lnTo>
                    <a:pt x="461" y="43"/>
                  </a:lnTo>
                  <a:close/>
                  <a:moveTo>
                    <a:pt x="444" y="0"/>
                  </a:moveTo>
                  <a:cubicBezTo>
                    <a:pt x="410" y="0"/>
                    <a:pt x="410" y="0"/>
                    <a:pt x="410" y="0"/>
                  </a:cubicBezTo>
                  <a:cubicBezTo>
                    <a:pt x="400" y="9"/>
                    <a:pt x="400" y="9"/>
                    <a:pt x="400" y="9"/>
                  </a:cubicBezTo>
                  <a:cubicBezTo>
                    <a:pt x="444" y="9"/>
                    <a:pt x="444" y="9"/>
                    <a:pt x="444" y="9"/>
                  </a:cubicBezTo>
                  <a:lnTo>
                    <a:pt x="444" y="0"/>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sz="2400" dirty="0"/>
            </a:p>
          </p:txBody>
        </p:sp>
        <p:sp>
          <p:nvSpPr>
            <p:cNvPr id="10" name="Freeform 6">
              <a:extLst>
                <a:ext uri="{FF2B5EF4-FFF2-40B4-BE49-F238E27FC236}">
                  <a16:creationId xmlns:a16="http://schemas.microsoft.com/office/drawing/2014/main" id="{121DFE63-6A36-4284-BA0C-C9F482A956A4}"/>
                </a:ext>
              </a:extLst>
            </p:cNvPr>
            <p:cNvSpPr>
              <a:spLocks noEditPoints="1"/>
            </p:cNvSpPr>
            <p:nvPr/>
          </p:nvSpPr>
          <p:spPr bwMode="auto">
            <a:xfrm>
              <a:off x="6913902" y="2244725"/>
              <a:ext cx="1214438" cy="650875"/>
            </a:xfrm>
            <a:custGeom>
              <a:avLst/>
              <a:gdLst>
                <a:gd name="T0" fmla="*/ 351 w 364"/>
                <a:gd name="T1" fmla="*/ 14 h 193"/>
                <a:gd name="T2" fmla="*/ 364 w 364"/>
                <a:gd name="T3" fmla="*/ 10 h 193"/>
                <a:gd name="T4" fmla="*/ 307 w 364"/>
                <a:gd name="T5" fmla="*/ 10 h 193"/>
                <a:gd name="T6" fmla="*/ 305 w 364"/>
                <a:gd name="T7" fmla="*/ 128 h 193"/>
                <a:gd name="T8" fmla="*/ 321 w 364"/>
                <a:gd name="T9" fmla="*/ 125 h 193"/>
                <a:gd name="T10" fmla="*/ 322 w 364"/>
                <a:gd name="T11" fmla="*/ 115 h 193"/>
                <a:gd name="T12" fmla="*/ 294 w 364"/>
                <a:gd name="T13" fmla="*/ 125 h 193"/>
                <a:gd name="T14" fmla="*/ 285 w 364"/>
                <a:gd name="T15" fmla="*/ 135 h 193"/>
                <a:gd name="T16" fmla="*/ 281 w 364"/>
                <a:gd name="T17" fmla="*/ 148 h 193"/>
                <a:gd name="T18" fmla="*/ 249 w 364"/>
                <a:gd name="T19" fmla="*/ 161 h 193"/>
                <a:gd name="T20" fmla="*/ 281 w 364"/>
                <a:gd name="T21" fmla="*/ 164 h 193"/>
                <a:gd name="T22" fmla="*/ 260 w 364"/>
                <a:gd name="T23" fmla="*/ 174 h 193"/>
                <a:gd name="T24" fmla="*/ 234 w 364"/>
                <a:gd name="T25" fmla="*/ 147 h 193"/>
                <a:gd name="T26" fmla="*/ 247 w 364"/>
                <a:gd name="T27" fmla="*/ 116 h 193"/>
                <a:gd name="T28" fmla="*/ 284 w 364"/>
                <a:gd name="T29" fmla="*/ 127 h 193"/>
                <a:gd name="T30" fmla="*/ 271 w 364"/>
                <a:gd name="T31" fmla="*/ 126 h 193"/>
                <a:gd name="T32" fmla="*/ 249 w 364"/>
                <a:gd name="T33" fmla="*/ 126 h 193"/>
                <a:gd name="T34" fmla="*/ 274 w 364"/>
                <a:gd name="T35" fmla="*/ 136 h 193"/>
                <a:gd name="T36" fmla="*/ 223 w 364"/>
                <a:gd name="T37" fmla="*/ 169 h 193"/>
                <a:gd name="T38" fmla="*/ 187 w 364"/>
                <a:gd name="T39" fmla="*/ 171 h 193"/>
                <a:gd name="T40" fmla="*/ 176 w 364"/>
                <a:gd name="T41" fmla="*/ 128 h 193"/>
                <a:gd name="T42" fmla="*/ 214 w 364"/>
                <a:gd name="T43" fmla="*/ 115 h 193"/>
                <a:gd name="T44" fmla="*/ 216 w 364"/>
                <a:gd name="T45" fmla="*/ 142 h 193"/>
                <a:gd name="T46" fmla="*/ 194 w 364"/>
                <a:gd name="T47" fmla="*/ 124 h 193"/>
                <a:gd name="T48" fmla="*/ 187 w 364"/>
                <a:gd name="T49" fmla="*/ 150 h 193"/>
                <a:gd name="T50" fmla="*/ 202 w 364"/>
                <a:gd name="T51" fmla="*/ 166 h 193"/>
                <a:gd name="T52" fmla="*/ 216 w 364"/>
                <a:gd name="T53" fmla="*/ 147 h 193"/>
                <a:gd name="T54" fmla="*/ 168 w 364"/>
                <a:gd name="T55" fmla="*/ 160 h 193"/>
                <a:gd name="T56" fmla="*/ 133 w 364"/>
                <a:gd name="T57" fmla="*/ 174 h 193"/>
                <a:gd name="T58" fmla="*/ 116 w 364"/>
                <a:gd name="T59" fmla="*/ 142 h 193"/>
                <a:gd name="T60" fmla="*/ 142 w 364"/>
                <a:gd name="T61" fmla="*/ 114 h 193"/>
                <a:gd name="T62" fmla="*/ 169 w 364"/>
                <a:gd name="T63" fmla="*/ 142 h 193"/>
                <a:gd name="T64" fmla="*/ 150 w 364"/>
                <a:gd name="T65" fmla="*/ 124 h 193"/>
                <a:gd name="T66" fmla="*/ 128 w 364"/>
                <a:gd name="T67" fmla="*/ 132 h 193"/>
                <a:gd name="T68" fmla="*/ 130 w 364"/>
                <a:gd name="T69" fmla="*/ 162 h 193"/>
                <a:gd name="T70" fmla="*/ 154 w 364"/>
                <a:gd name="T71" fmla="*/ 162 h 193"/>
                <a:gd name="T72" fmla="*/ 110 w 364"/>
                <a:gd name="T73" fmla="*/ 135 h 193"/>
                <a:gd name="T74" fmla="*/ 105 w 364"/>
                <a:gd name="T75" fmla="*/ 148 h 193"/>
                <a:gd name="T76" fmla="*/ 73 w 364"/>
                <a:gd name="T77" fmla="*/ 161 h 193"/>
                <a:gd name="T78" fmla="*/ 106 w 364"/>
                <a:gd name="T79" fmla="*/ 164 h 193"/>
                <a:gd name="T80" fmla="*/ 85 w 364"/>
                <a:gd name="T81" fmla="*/ 174 h 193"/>
                <a:gd name="T82" fmla="*/ 59 w 364"/>
                <a:gd name="T83" fmla="*/ 147 h 193"/>
                <a:gd name="T84" fmla="*/ 72 w 364"/>
                <a:gd name="T85" fmla="*/ 116 h 193"/>
                <a:gd name="T86" fmla="*/ 109 w 364"/>
                <a:gd name="T87" fmla="*/ 127 h 193"/>
                <a:gd name="T88" fmla="*/ 96 w 364"/>
                <a:gd name="T89" fmla="*/ 126 h 193"/>
                <a:gd name="T90" fmla="*/ 73 w 364"/>
                <a:gd name="T91" fmla="*/ 126 h 193"/>
                <a:gd name="T92" fmla="*/ 99 w 364"/>
                <a:gd name="T93" fmla="*/ 136 h 193"/>
                <a:gd name="T94" fmla="*/ 48 w 364"/>
                <a:gd name="T95" fmla="*/ 169 h 193"/>
                <a:gd name="T96" fmla="*/ 12 w 364"/>
                <a:gd name="T97" fmla="*/ 171 h 193"/>
                <a:gd name="T98" fmla="*/ 1 w 364"/>
                <a:gd name="T99" fmla="*/ 128 h 193"/>
                <a:gd name="T100" fmla="*/ 39 w 364"/>
                <a:gd name="T101" fmla="*/ 115 h 193"/>
                <a:gd name="T102" fmla="*/ 41 w 364"/>
                <a:gd name="T103" fmla="*/ 142 h 193"/>
                <a:gd name="T104" fmla="*/ 26 w 364"/>
                <a:gd name="T105" fmla="*/ 123 h 193"/>
                <a:gd name="T106" fmla="*/ 11 w 364"/>
                <a:gd name="T107" fmla="*/ 141 h 193"/>
                <a:gd name="T108" fmla="*/ 19 w 364"/>
                <a:gd name="T109" fmla="*/ 165 h 193"/>
                <a:gd name="T110" fmla="*/ 41 w 364"/>
                <a:gd name="T111" fmla="*/ 157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64" h="193">
                  <a:moveTo>
                    <a:pt x="342" y="70"/>
                  </a:moveTo>
                  <a:cubicBezTo>
                    <a:pt x="342" y="70"/>
                    <a:pt x="342" y="70"/>
                    <a:pt x="342" y="70"/>
                  </a:cubicBezTo>
                  <a:cubicBezTo>
                    <a:pt x="342" y="14"/>
                    <a:pt x="342" y="14"/>
                    <a:pt x="342" y="14"/>
                  </a:cubicBezTo>
                  <a:cubicBezTo>
                    <a:pt x="351" y="14"/>
                    <a:pt x="351" y="14"/>
                    <a:pt x="351" y="14"/>
                  </a:cubicBezTo>
                  <a:cubicBezTo>
                    <a:pt x="351" y="60"/>
                    <a:pt x="351" y="60"/>
                    <a:pt x="351" y="60"/>
                  </a:cubicBezTo>
                  <a:lnTo>
                    <a:pt x="342" y="70"/>
                  </a:lnTo>
                  <a:close/>
                  <a:moveTo>
                    <a:pt x="307" y="10"/>
                  </a:moveTo>
                  <a:cubicBezTo>
                    <a:pt x="364" y="10"/>
                    <a:pt x="364" y="10"/>
                    <a:pt x="364" y="10"/>
                  </a:cubicBezTo>
                  <a:cubicBezTo>
                    <a:pt x="364" y="0"/>
                    <a:pt x="364" y="0"/>
                    <a:pt x="364" y="0"/>
                  </a:cubicBezTo>
                  <a:cubicBezTo>
                    <a:pt x="324" y="0"/>
                    <a:pt x="324" y="0"/>
                    <a:pt x="324" y="0"/>
                  </a:cubicBezTo>
                  <a:cubicBezTo>
                    <a:pt x="320" y="0"/>
                    <a:pt x="315" y="2"/>
                    <a:pt x="312" y="5"/>
                  </a:cubicBezTo>
                  <a:lnTo>
                    <a:pt x="307" y="10"/>
                  </a:lnTo>
                  <a:close/>
                  <a:moveTo>
                    <a:pt x="304" y="174"/>
                  </a:moveTo>
                  <a:cubicBezTo>
                    <a:pt x="304" y="136"/>
                    <a:pt x="304" y="136"/>
                    <a:pt x="304" y="136"/>
                  </a:cubicBezTo>
                  <a:cubicBezTo>
                    <a:pt x="304" y="135"/>
                    <a:pt x="304" y="133"/>
                    <a:pt x="304" y="132"/>
                  </a:cubicBezTo>
                  <a:cubicBezTo>
                    <a:pt x="304" y="130"/>
                    <a:pt x="305" y="129"/>
                    <a:pt x="305" y="128"/>
                  </a:cubicBezTo>
                  <a:cubicBezTo>
                    <a:pt x="306" y="127"/>
                    <a:pt x="308" y="126"/>
                    <a:pt x="309" y="126"/>
                  </a:cubicBezTo>
                  <a:cubicBezTo>
                    <a:pt x="311" y="125"/>
                    <a:pt x="313" y="125"/>
                    <a:pt x="315" y="125"/>
                  </a:cubicBezTo>
                  <a:cubicBezTo>
                    <a:pt x="318" y="125"/>
                    <a:pt x="318" y="125"/>
                    <a:pt x="318" y="125"/>
                  </a:cubicBezTo>
                  <a:cubicBezTo>
                    <a:pt x="319" y="125"/>
                    <a:pt x="320" y="125"/>
                    <a:pt x="321" y="125"/>
                  </a:cubicBezTo>
                  <a:cubicBezTo>
                    <a:pt x="324" y="125"/>
                    <a:pt x="324" y="125"/>
                    <a:pt x="324" y="125"/>
                  </a:cubicBezTo>
                  <a:cubicBezTo>
                    <a:pt x="325" y="125"/>
                    <a:pt x="325" y="125"/>
                    <a:pt x="325" y="125"/>
                  </a:cubicBezTo>
                  <a:cubicBezTo>
                    <a:pt x="327" y="115"/>
                    <a:pt x="327" y="115"/>
                    <a:pt x="327" y="115"/>
                  </a:cubicBezTo>
                  <a:cubicBezTo>
                    <a:pt x="326" y="115"/>
                    <a:pt x="324" y="115"/>
                    <a:pt x="322" y="115"/>
                  </a:cubicBezTo>
                  <a:cubicBezTo>
                    <a:pt x="314" y="115"/>
                    <a:pt x="314" y="115"/>
                    <a:pt x="314" y="115"/>
                  </a:cubicBezTo>
                  <a:cubicBezTo>
                    <a:pt x="311" y="115"/>
                    <a:pt x="308" y="116"/>
                    <a:pt x="305" y="116"/>
                  </a:cubicBezTo>
                  <a:cubicBezTo>
                    <a:pt x="302" y="117"/>
                    <a:pt x="300" y="118"/>
                    <a:pt x="298" y="119"/>
                  </a:cubicBezTo>
                  <a:cubicBezTo>
                    <a:pt x="296" y="121"/>
                    <a:pt x="295" y="123"/>
                    <a:pt x="294" y="125"/>
                  </a:cubicBezTo>
                  <a:cubicBezTo>
                    <a:pt x="292" y="128"/>
                    <a:pt x="292" y="131"/>
                    <a:pt x="292" y="134"/>
                  </a:cubicBezTo>
                  <a:cubicBezTo>
                    <a:pt x="292" y="173"/>
                    <a:pt x="292" y="173"/>
                    <a:pt x="292" y="173"/>
                  </a:cubicBezTo>
                  <a:lnTo>
                    <a:pt x="304" y="174"/>
                  </a:lnTo>
                  <a:close/>
                  <a:moveTo>
                    <a:pt x="285" y="135"/>
                  </a:moveTo>
                  <a:cubicBezTo>
                    <a:pt x="285" y="137"/>
                    <a:pt x="285" y="137"/>
                    <a:pt x="285" y="137"/>
                  </a:cubicBezTo>
                  <a:cubicBezTo>
                    <a:pt x="285" y="139"/>
                    <a:pt x="285" y="141"/>
                    <a:pt x="285" y="143"/>
                  </a:cubicBezTo>
                  <a:cubicBezTo>
                    <a:pt x="284" y="144"/>
                    <a:pt x="284" y="146"/>
                    <a:pt x="283" y="147"/>
                  </a:cubicBezTo>
                  <a:cubicBezTo>
                    <a:pt x="282" y="148"/>
                    <a:pt x="282" y="148"/>
                    <a:pt x="281" y="148"/>
                  </a:cubicBezTo>
                  <a:cubicBezTo>
                    <a:pt x="279" y="149"/>
                    <a:pt x="278" y="149"/>
                    <a:pt x="277" y="149"/>
                  </a:cubicBezTo>
                  <a:cubicBezTo>
                    <a:pt x="246" y="149"/>
                    <a:pt x="246" y="149"/>
                    <a:pt x="246" y="149"/>
                  </a:cubicBezTo>
                  <a:cubicBezTo>
                    <a:pt x="246" y="151"/>
                    <a:pt x="246" y="154"/>
                    <a:pt x="246" y="156"/>
                  </a:cubicBezTo>
                  <a:cubicBezTo>
                    <a:pt x="247" y="158"/>
                    <a:pt x="247" y="160"/>
                    <a:pt x="249" y="161"/>
                  </a:cubicBezTo>
                  <a:cubicBezTo>
                    <a:pt x="250" y="162"/>
                    <a:pt x="251" y="163"/>
                    <a:pt x="253" y="163"/>
                  </a:cubicBezTo>
                  <a:cubicBezTo>
                    <a:pt x="255" y="164"/>
                    <a:pt x="257" y="164"/>
                    <a:pt x="260" y="164"/>
                  </a:cubicBezTo>
                  <a:cubicBezTo>
                    <a:pt x="268" y="164"/>
                    <a:pt x="268" y="164"/>
                    <a:pt x="268" y="164"/>
                  </a:cubicBezTo>
                  <a:cubicBezTo>
                    <a:pt x="271" y="164"/>
                    <a:pt x="276" y="164"/>
                    <a:pt x="281" y="164"/>
                  </a:cubicBezTo>
                  <a:cubicBezTo>
                    <a:pt x="279" y="174"/>
                    <a:pt x="279" y="174"/>
                    <a:pt x="279" y="174"/>
                  </a:cubicBezTo>
                  <a:cubicBezTo>
                    <a:pt x="273" y="174"/>
                    <a:pt x="273" y="174"/>
                    <a:pt x="273" y="174"/>
                  </a:cubicBezTo>
                  <a:cubicBezTo>
                    <a:pt x="268" y="174"/>
                    <a:pt x="268" y="174"/>
                    <a:pt x="268" y="174"/>
                  </a:cubicBezTo>
                  <a:cubicBezTo>
                    <a:pt x="260" y="174"/>
                    <a:pt x="260" y="174"/>
                    <a:pt x="260" y="174"/>
                  </a:cubicBezTo>
                  <a:cubicBezTo>
                    <a:pt x="255" y="174"/>
                    <a:pt x="251" y="173"/>
                    <a:pt x="247" y="172"/>
                  </a:cubicBezTo>
                  <a:cubicBezTo>
                    <a:pt x="244" y="171"/>
                    <a:pt x="241" y="169"/>
                    <a:pt x="239" y="167"/>
                  </a:cubicBezTo>
                  <a:cubicBezTo>
                    <a:pt x="237" y="164"/>
                    <a:pt x="236" y="161"/>
                    <a:pt x="235" y="158"/>
                  </a:cubicBezTo>
                  <a:cubicBezTo>
                    <a:pt x="234" y="155"/>
                    <a:pt x="234" y="151"/>
                    <a:pt x="234" y="147"/>
                  </a:cubicBezTo>
                  <a:cubicBezTo>
                    <a:pt x="234" y="141"/>
                    <a:pt x="234" y="141"/>
                    <a:pt x="234" y="141"/>
                  </a:cubicBezTo>
                  <a:cubicBezTo>
                    <a:pt x="234" y="137"/>
                    <a:pt x="234" y="133"/>
                    <a:pt x="235" y="130"/>
                  </a:cubicBezTo>
                  <a:cubicBezTo>
                    <a:pt x="236" y="127"/>
                    <a:pt x="237" y="124"/>
                    <a:pt x="239" y="121"/>
                  </a:cubicBezTo>
                  <a:cubicBezTo>
                    <a:pt x="241" y="119"/>
                    <a:pt x="244" y="117"/>
                    <a:pt x="247" y="116"/>
                  </a:cubicBezTo>
                  <a:cubicBezTo>
                    <a:pt x="251" y="114"/>
                    <a:pt x="256" y="114"/>
                    <a:pt x="260" y="114"/>
                  </a:cubicBezTo>
                  <a:cubicBezTo>
                    <a:pt x="265" y="114"/>
                    <a:pt x="269" y="114"/>
                    <a:pt x="273" y="115"/>
                  </a:cubicBezTo>
                  <a:cubicBezTo>
                    <a:pt x="276" y="116"/>
                    <a:pt x="278" y="118"/>
                    <a:pt x="280" y="120"/>
                  </a:cubicBezTo>
                  <a:cubicBezTo>
                    <a:pt x="282" y="122"/>
                    <a:pt x="283" y="124"/>
                    <a:pt x="284" y="127"/>
                  </a:cubicBezTo>
                  <a:cubicBezTo>
                    <a:pt x="285" y="130"/>
                    <a:pt x="285" y="132"/>
                    <a:pt x="285" y="135"/>
                  </a:cubicBezTo>
                  <a:close/>
                  <a:moveTo>
                    <a:pt x="274" y="136"/>
                  </a:moveTo>
                  <a:cubicBezTo>
                    <a:pt x="274" y="134"/>
                    <a:pt x="274" y="132"/>
                    <a:pt x="273" y="130"/>
                  </a:cubicBezTo>
                  <a:cubicBezTo>
                    <a:pt x="273" y="128"/>
                    <a:pt x="272" y="127"/>
                    <a:pt x="271" y="126"/>
                  </a:cubicBezTo>
                  <a:cubicBezTo>
                    <a:pt x="270" y="125"/>
                    <a:pt x="268" y="124"/>
                    <a:pt x="267" y="124"/>
                  </a:cubicBezTo>
                  <a:cubicBezTo>
                    <a:pt x="265" y="123"/>
                    <a:pt x="262" y="123"/>
                    <a:pt x="260" y="123"/>
                  </a:cubicBezTo>
                  <a:cubicBezTo>
                    <a:pt x="257" y="123"/>
                    <a:pt x="255" y="123"/>
                    <a:pt x="253" y="124"/>
                  </a:cubicBezTo>
                  <a:cubicBezTo>
                    <a:pt x="251" y="124"/>
                    <a:pt x="250" y="125"/>
                    <a:pt x="249" y="126"/>
                  </a:cubicBezTo>
                  <a:cubicBezTo>
                    <a:pt x="247" y="128"/>
                    <a:pt x="247" y="129"/>
                    <a:pt x="246" y="131"/>
                  </a:cubicBezTo>
                  <a:cubicBezTo>
                    <a:pt x="246" y="134"/>
                    <a:pt x="246" y="137"/>
                    <a:pt x="246" y="140"/>
                  </a:cubicBezTo>
                  <a:cubicBezTo>
                    <a:pt x="274" y="140"/>
                    <a:pt x="274" y="140"/>
                    <a:pt x="274" y="140"/>
                  </a:cubicBezTo>
                  <a:lnTo>
                    <a:pt x="274" y="136"/>
                  </a:lnTo>
                  <a:close/>
                  <a:moveTo>
                    <a:pt x="228" y="142"/>
                  </a:moveTo>
                  <a:cubicBezTo>
                    <a:pt x="228" y="147"/>
                    <a:pt x="228" y="147"/>
                    <a:pt x="228" y="147"/>
                  </a:cubicBezTo>
                  <a:cubicBezTo>
                    <a:pt x="228" y="151"/>
                    <a:pt x="228" y="156"/>
                    <a:pt x="227" y="160"/>
                  </a:cubicBezTo>
                  <a:cubicBezTo>
                    <a:pt x="227" y="163"/>
                    <a:pt x="225" y="166"/>
                    <a:pt x="223" y="169"/>
                  </a:cubicBezTo>
                  <a:cubicBezTo>
                    <a:pt x="221" y="171"/>
                    <a:pt x="218" y="173"/>
                    <a:pt x="215" y="174"/>
                  </a:cubicBezTo>
                  <a:cubicBezTo>
                    <a:pt x="211" y="175"/>
                    <a:pt x="206" y="176"/>
                    <a:pt x="202" y="175"/>
                  </a:cubicBezTo>
                  <a:cubicBezTo>
                    <a:pt x="199" y="176"/>
                    <a:pt x="196" y="175"/>
                    <a:pt x="193" y="174"/>
                  </a:cubicBezTo>
                  <a:cubicBezTo>
                    <a:pt x="191" y="173"/>
                    <a:pt x="189" y="172"/>
                    <a:pt x="187" y="171"/>
                  </a:cubicBezTo>
                  <a:cubicBezTo>
                    <a:pt x="187" y="193"/>
                    <a:pt x="187" y="193"/>
                    <a:pt x="187" y="193"/>
                  </a:cubicBezTo>
                  <a:cubicBezTo>
                    <a:pt x="175" y="193"/>
                    <a:pt x="175" y="193"/>
                    <a:pt x="175" y="193"/>
                  </a:cubicBezTo>
                  <a:cubicBezTo>
                    <a:pt x="175" y="142"/>
                    <a:pt x="175" y="142"/>
                    <a:pt x="175" y="142"/>
                  </a:cubicBezTo>
                  <a:cubicBezTo>
                    <a:pt x="175" y="137"/>
                    <a:pt x="175" y="133"/>
                    <a:pt x="176" y="128"/>
                  </a:cubicBezTo>
                  <a:cubicBezTo>
                    <a:pt x="177" y="125"/>
                    <a:pt x="179" y="122"/>
                    <a:pt x="181" y="120"/>
                  </a:cubicBezTo>
                  <a:cubicBezTo>
                    <a:pt x="184" y="117"/>
                    <a:pt x="186" y="116"/>
                    <a:pt x="190" y="115"/>
                  </a:cubicBezTo>
                  <a:cubicBezTo>
                    <a:pt x="194" y="114"/>
                    <a:pt x="198" y="114"/>
                    <a:pt x="202" y="114"/>
                  </a:cubicBezTo>
                  <a:cubicBezTo>
                    <a:pt x="206" y="114"/>
                    <a:pt x="210" y="114"/>
                    <a:pt x="214" y="115"/>
                  </a:cubicBezTo>
                  <a:cubicBezTo>
                    <a:pt x="217" y="116"/>
                    <a:pt x="220" y="117"/>
                    <a:pt x="222" y="120"/>
                  </a:cubicBezTo>
                  <a:cubicBezTo>
                    <a:pt x="225" y="122"/>
                    <a:pt x="226" y="125"/>
                    <a:pt x="227" y="128"/>
                  </a:cubicBezTo>
                  <a:cubicBezTo>
                    <a:pt x="228" y="133"/>
                    <a:pt x="228" y="137"/>
                    <a:pt x="228" y="142"/>
                  </a:cubicBezTo>
                  <a:close/>
                  <a:moveTo>
                    <a:pt x="216" y="142"/>
                  </a:moveTo>
                  <a:cubicBezTo>
                    <a:pt x="216" y="139"/>
                    <a:pt x="216" y="135"/>
                    <a:pt x="216" y="132"/>
                  </a:cubicBezTo>
                  <a:cubicBezTo>
                    <a:pt x="216" y="130"/>
                    <a:pt x="215" y="128"/>
                    <a:pt x="214" y="127"/>
                  </a:cubicBezTo>
                  <a:cubicBezTo>
                    <a:pt x="212" y="125"/>
                    <a:pt x="211" y="124"/>
                    <a:pt x="209" y="124"/>
                  </a:cubicBezTo>
                  <a:cubicBezTo>
                    <a:pt x="204" y="123"/>
                    <a:pt x="199" y="123"/>
                    <a:pt x="194" y="124"/>
                  </a:cubicBezTo>
                  <a:cubicBezTo>
                    <a:pt x="193" y="124"/>
                    <a:pt x="191" y="125"/>
                    <a:pt x="190" y="127"/>
                  </a:cubicBezTo>
                  <a:cubicBezTo>
                    <a:pt x="188" y="128"/>
                    <a:pt x="188" y="130"/>
                    <a:pt x="187" y="132"/>
                  </a:cubicBezTo>
                  <a:cubicBezTo>
                    <a:pt x="187" y="135"/>
                    <a:pt x="187" y="138"/>
                    <a:pt x="187" y="141"/>
                  </a:cubicBezTo>
                  <a:cubicBezTo>
                    <a:pt x="187" y="150"/>
                    <a:pt x="187" y="150"/>
                    <a:pt x="187" y="150"/>
                  </a:cubicBezTo>
                  <a:cubicBezTo>
                    <a:pt x="187" y="152"/>
                    <a:pt x="187" y="155"/>
                    <a:pt x="187" y="158"/>
                  </a:cubicBezTo>
                  <a:cubicBezTo>
                    <a:pt x="188" y="159"/>
                    <a:pt x="189" y="161"/>
                    <a:pt x="190" y="162"/>
                  </a:cubicBezTo>
                  <a:cubicBezTo>
                    <a:pt x="191" y="164"/>
                    <a:pt x="193" y="165"/>
                    <a:pt x="194" y="165"/>
                  </a:cubicBezTo>
                  <a:cubicBezTo>
                    <a:pt x="197" y="165"/>
                    <a:pt x="199" y="166"/>
                    <a:pt x="202" y="166"/>
                  </a:cubicBezTo>
                  <a:cubicBezTo>
                    <a:pt x="204" y="166"/>
                    <a:pt x="207" y="166"/>
                    <a:pt x="209" y="165"/>
                  </a:cubicBezTo>
                  <a:cubicBezTo>
                    <a:pt x="211" y="165"/>
                    <a:pt x="213" y="164"/>
                    <a:pt x="214" y="162"/>
                  </a:cubicBezTo>
                  <a:cubicBezTo>
                    <a:pt x="215" y="161"/>
                    <a:pt x="216" y="159"/>
                    <a:pt x="216" y="157"/>
                  </a:cubicBezTo>
                  <a:cubicBezTo>
                    <a:pt x="216" y="153"/>
                    <a:pt x="216" y="150"/>
                    <a:pt x="216" y="147"/>
                  </a:cubicBezTo>
                  <a:lnTo>
                    <a:pt x="216" y="142"/>
                  </a:lnTo>
                  <a:close/>
                  <a:moveTo>
                    <a:pt x="169" y="142"/>
                  </a:moveTo>
                  <a:cubicBezTo>
                    <a:pt x="169" y="147"/>
                    <a:pt x="169" y="147"/>
                    <a:pt x="169" y="147"/>
                  </a:cubicBezTo>
                  <a:cubicBezTo>
                    <a:pt x="169" y="151"/>
                    <a:pt x="169" y="156"/>
                    <a:pt x="168" y="160"/>
                  </a:cubicBezTo>
                  <a:cubicBezTo>
                    <a:pt x="167" y="163"/>
                    <a:pt x="166" y="166"/>
                    <a:pt x="164" y="169"/>
                  </a:cubicBezTo>
                  <a:cubicBezTo>
                    <a:pt x="161" y="171"/>
                    <a:pt x="159" y="173"/>
                    <a:pt x="155" y="174"/>
                  </a:cubicBezTo>
                  <a:cubicBezTo>
                    <a:pt x="151" y="175"/>
                    <a:pt x="147" y="176"/>
                    <a:pt x="142" y="175"/>
                  </a:cubicBezTo>
                  <a:cubicBezTo>
                    <a:pt x="139" y="176"/>
                    <a:pt x="136" y="175"/>
                    <a:pt x="133" y="174"/>
                  </a:cubicBezTo>
                  <a:cubicBezTo>
                    <a:pt x="131" y="173"/>
                    <a:pt x="129" y="172"/>
                    <a:pt x="127" y="171"/>
                  </a:cubicBezTo>
                  <a:cubicBezTo>
                    <a:pt x="127" y="193"/>
                    <a:pt x="127" y="193"/>
                    <a:pt x="127" y="193"/>
                  </a:cubicBezTo>
                  <a:cubicBezTo>
                    <a:pt x="116" y="193"/>
                    <a:pt x="116" y="193"/>
                    <a:pt x="116" y="193"/>
                  </a:cubicBezTo>
                  <a:cubicBezTo>
                    <a:pt x="116" y="142"/>
                    <a:pt x="116" y="142"/>
                    <a:pt x="116" y="142"/>
                  </a:cubicBezTo>
                  <a:cubicBezTo>
                    <a:pt x="115" y="137"/>
                    <a:pt x="116" y="133"/>
                    <a:pt x="117" y="128"/>
                  </a:cubicBezTo>
                  <a:cubicBezTo>
                    <a:pt x="118" y="125"/>
                    <a:pt x="119" y="122"/>
                    <a:pt x="122" y="120"/>
                  </a:cubicBezTo>
                  <a:cubicBezTo>
                    <a:pt x="124" y="117"/>
                    <a:pt x="127" y="116"/>
                    <a:pt x="130" y="115"/>
                  </a:cubicBezTo>
                  <a:cubicBezTo>
                    <a:pt x="134" y="114"/>
                    <a:pt x="138" y="114"/>
                    <a:pt x="142" y="114"/>
                  </a:cubicBezTo>
                  <a:cubicBezTo>
                    <a:pt x="146" y="114"/>
                    <a:pt x="151" y="114"/>
                    <a:pt x="154" y="115"/>
                  </a:cubicBezTo>
                  <a:cubicBezTo>
                    <a:pt x="158" y="116"/>
                    <a:pt x="161" y="117"/>
                    <a:pt x="163" y="120"/>
                  </a:cubicBezTo>
                  <a:cubicBezTo>
                    <a:pt x="165" y="122"/>
                    <a:pt x="167" y="125"/>
                    <a:pt x="167" y="128"/>
                  </a:cubicBezTo>
                  <a:cubicBezTo>
                    <a:pt x="169" y="133"/>
                    <a:pt x="169" y="137"/>
                    <a:pt x="169" y="142"/>
                  </a:cubicBezTo>
                  <a:close/>
                  <a:moveTo>
                    <a:pt x="157" y="142"/>
                  </a:moveTo>
                  <a:cubicBezTo>
                    <a:pt x="157" y="139"/>
                    <a:pt x="157" y="135"/>
                    <a:pt x="156" y="132"/>
                  </a:cubicBezTo>
                  <a:cubicBezTo>
                    <a:pt x="156" y="130"/>
                    <a:pt x="155" y="128"/>
                    <a:pt x="154" y="127"/>
                  </a:cubicBezTo>
                  <a:cubicBezTo>
                    <a:pt x="153" y="125"/>
                    <a:pt x="151" y="124"/>
                    <a:pt x="150" y="124"/>
                  </a:cubicBezTo>
                  <a:cubicBezTo>
                    <a:pt x="147" y="124"/>
                    <a:pt x="145" y="123"/>
                    <a:pt x="142" y="123"/>
                  </a:cubicBezTo>
                  <a:cubicBezTo>
                    <a:pt x="140" y="123"/>
                    <a:pt x="137" y="124"/>
                    <a:pt x="135" y="124"/>
                  </a:cubicBezTo>
                  <a:cubicBezTo>
                    <a:pt x="133" y="124"/>
                    <a:pt x="131" y="125"/>
                    <a:pt x="130" y="127"/>
                  </a:cubicBezTo>
                  <a:cubicBezTo>
                    <a:pt x="129" y="128"/>
                    <a:pt x="128" y="130"/>
                    <a:pt x="128" y="132"/>
                  </a:cubicBezTo>
                  <a:cubicBezTo>
                    <a:pt x="127" y="135"/>
                    <a:pt x="127" y="138"/>
                    <a:pt x="127" y="141"/>
                  </a:cubicBezTo>
                  <a:cubicBezTo>
                    <a:pt x="127" y="150"/>
                    <a:pt x="127" y="150"/>
                    <a:pt x="127" y="150"/>
                  </a:cubicBezTo>
                  <a:cubicBezTo>
                    <a:pt x="127" y="152"/>
                    <a:pt x="127" y="155"/>
                    <a:pt x="128" y="158"/>
                  </a:cubicBezTo>
                  <a:cubicBezTo>
                    <a:pt x="128" y="159"/>
                    <a:pt x="129" y="161"/>
                    <a:pt x="130" y="162"/>
                  </a:cubicBezTo>
                  <a:cubicBezTo>
                    <a:pt x="132" y="164"/>
                    <a:pt x="133" y="165"/>
                    <a:pt x="135" y="165"/>
                  </a:cubicBezTo>
                  <a:cubicBezTo>
                    <a:pt x="137" y="165"/>
                    <a:pt x="140" y="166"/>
                    <a:pt x="142" y="166"/>
                  </a:cubicBezTo>
                  <a:cubicBezTo>
                    <a:pt x="145" y="166"/>
                    <a:pt x="147" y="165"/>
                    <a:pt x="150" y="165"/>
                  </a:cubicBezTo>
                  <a:cubicBezTo>
                    <a:pt x="152" y="165"/>
                    <a:pt x="153" y="164"/>
                    <a:pt x="154" y="162"/>
                  </a:cubicBezTo>
                  <a:cubicBezTo>
                    <a:pt x="155" y="161"/>
                    <a:pt x="156" y="159"/>
                    <a:pt x="156" y="157"/>
                  </a:cubicBezTo>
                  <a:cubicBezTo>
                    <a:pt x="157" y="153"/>
                    <a:pt x="157" y="150"/>
                    <a:pt x="157" y="147"/>
                  </a:cubicBezTo>
                  <a:lnTo>
                    <a:pt x="157" y="142"/>
                  </a:lnTo>
                  <a:close/>
                  <a:moveTo>
                    <a:pt x="110" y="135"/>
                  </a:moveTo>
                  <a:cubicBezTo>
                    <a:pt x="110" y="137"/>
                    <a:pt x="110" y="137"/>
                    <a:pt x="110" y="137"/>
                  </a:cubicBezTo>
                  <a:cubicBezTo>
                    <a:pt x="110" y="139"/>
                    <a:pt x="110" y="141"/>
                    <a:pt x="109" y="143"/>
                  </a:cubicBezTo>
                  <a:cubicBezTo>
                    <a:pt x="109" y="144"/>
                    <a:pt x="109" y="146"/>
                    <a:pt x="108" y="147"/>
                  </a:cubicBezTo>
                  <a:cubicBezTo>
                    <a:pt x="107" y="148"/>
                    <a:pt x="106" y="148"/>
                    <a:pt x="105" y="148"/>
                  </a:cubicBezTo>
                  <a:cubicBezTo>
                    <a:pt x="104" y="149"/>
                    <a:pt x="103" y="149"/>
                    <a:pt x="102" y="149"/>
                  </a:cubicBezTo>
                  <a:cubicBezTo>
                    <a:pt x="71" y="149"/>
                    <a:pt x="71" y="149"/>
                    <a:pt x="71" y="149"/>
                  </a:cubicBezTo>
                  <a:cubicBezTo>
                    <a:pt x="71" y="151"/>
                    <a:pt x="71" y="154"/>
                    <a:pt x="71" y="156"/>
                  </a:cubicBezTo>
                  <a:cubicBezTo>
                    <a:pt x="71" y="158"/>
                    <a:pt x="72" y="160"/>
                    <a:pt x="73" y="161"/>
                  </a:cubicBezTo>
                  <a:cubicBezTo>
                    <a:pt x="74" y="162"/>
                    <a:pt x="76" y="163"/>
                    <a:pt x="77" y="163"/>
                  </a:cubicBezTo>
                  <a:cubicBezTo>
                    <a:pt x="80" y="164"/>
                    <a:pt x="82" y="164"/>
                    <a:pt x="85" y="164"/>
                  </a:cubicBezTo>
                  <a:cubicBezTo>
                    <a:pt x="93" y="164"/>
                    <a:pt x="93" y="164"/>
                    <a:pt x="93" y="164"/>
                  </a:cubicBezTo>
                  <a:cubicBezTo>
                    <a:pt x="96" y="164"/>
                    <a:pt x="100" y="164"/>
                    <a:pt x="106" y="164"/>
                  </a:cubicBezTo>
                  <a:cubicBezTo>
                    <a:pt x="104" y="174"/>
                    <a:pt x="104" y="174"/>
                    <a:pt x="104" y="174"/>
                  </a:cubicBezTo>
                  <a:cubicBezTo>
                    <a:pt x="98" y="174"/>
                    <a:pt x="98" y="174"/>
                    <a:pt x="98" y="174"/>
                  </a:cubicBezTo>
                  <a:cubicBezTo>
                    <a:pt x="93" y="174"/>
                    <a:pt x="93" y="174"/>
                    <a:pt x="93" y="174"/>
                  </a:cubicBezTo>
                  <a:cubicBezTo>
                    <a:pt x="85" y="174"/>
                    <a:pt x="85" y="174"/>
                    <a:pt x="85" y="174"/>
                  </a:cubicBezTo>
                  <a:cubicBezTo>
                    <a:pt x="80" y="174"/>
                    <a:pt x="76" y="173"/>
                    <a:pt x="72" y="172"/>
                  </a:cubicBezTo>
                  <a:cubicBezTo>
                    <a:pt x="69" y="171"/>
                    <a:pt x="66" y="169"/>
                    <a:pt x="64" y="167"/>
                  </a:cubicBezTo>
                  <a:cubicBezTo>
                    <a:pt x="62" y="164"/>
                    <a:pt x="60" y="161"/>
                    <a:pt x="60" y="158"/>
                  </a:cubicBezTo>
                  <a:cubicBezTo>
                    <a:pt x="59" y="155"/>
                    <a:pt x="59" y="151"/>
                    <a:pt x="59" y="147"/>
                  </a:cubicBezTo>
                  <a:cubicBezTo>
                    <a:pt x="59" y="141"/>
                    <a:pt x="59" y="141"/>
                    <a:pt x="59" y="141"/>
                  </a:cubicBezTo>
                  <a:cubicBezTo>
                    <a:pt x="59" y="137"/>
                    <a:pt x="59" y="133"/>
                    <a:pt x="60" y="130"/>
                  </a:cubicBezTo>
                  <a:cubicBezTo>
                    <a:pt x="61" y="127"/>
                    <a:pt x="62" y="124"/>
                    <a:pt x="64" y="121"/>
                  </a:cubicBezTo>
                  <a:cubicBezTo>
                    <a:pt x="66" y="119"/>
                    <a:pt x="69" y="117"/>
                    <a:pt x="72" y="116"/>
                  </a:cubicBezTo>
                  <a:cubicBezTo>
                    <a:pt x="76" y="114"/>
                    <a:pt x="81" y="114"/>
                    <a:pt x="85" y="114"/>
                  </a:cubicBezTo>
                  <a:cubicBezTo>
                    <a:pt x="89" y="114"/>
                    <a:pt x="93" y="114"/>
                    <a:pt x="97" y="115"/>
                  </a:cubicBezTo>
                  <a:cubicBezTo>
                    <a:pt x="100" y="116"/>
                    <a:pt x="103" y="118"/>
                    <a:pt x="105" y="120"/>
                  </a:cubicBezTo>
                  <a:cubicBezTo>
                    <a:pt x="107" y="122"/>
                    <a:pt x="108" y="124"/>
                    <a:pt x="109" y="127"/>
                  </a:cubicBezTo>
                  <a:cubicBezTo>
                    <a:pt x="109" y="130"/>
                    <a:pt x="110" y="132"/>
                    <a:pt x="110" y="135"/>
                  </a:cubicBezTo>
                  <a:close/>
                  <a:moveTo>
                    <a:pt x="99" y="136"/>
                  </a:moveTo>
                  <a:cubicBezTo>
                    <a:pt x="99" y="134"/>
                    <a:pt x="98" y="132"/>
                    <a:pt x="98" y="130"/>
                  </a:cubicBezTo>
                  <a:cubicBezTo>
                    <a:pt x="98" y="128"/>
                    <a:pt x="97" y="127"/>
                    <a:pt x="96" y="126"/>
                  </a:cubicBezTo>
                  <a:cubicBezTo>
                    <a:pt x="95" y="125"/>
                    <a:pt x="93" y="124"/>
                    <a:pt x="91" y="124"/>
                  </a:cubicBezTo>
                  <a:cubicBezTo>
                    <a:pt x="89" y="123"/>
                    <a:pt x="87" y="123"/>
                    <a:pt x="85" y="123"/>
                  </a:cubicBezTo>
                  <a:cubicBezTo>
                    <a:pt x="82" y="123"/>
                    <a:pt x="80" y="123"/>
                    <a:pt x="77" y="124"/>
                  </a:cubicBezTo>
                  <a:cubicBezTo>
                    <a:pt x="76" y="124"/>
                    <a:pt x="74" y="125"/>
                    <a:pt x="73" y="126"/>
                  </a:cubicBezTo>
                  <a:cubicBezTo>
                    <a:pt x="72" y="128"/>
                    <a:pt x="71" y="129"/>
                    <a:pt x="71" y="131"/>
                  </a:cubicBezTo>
                  <a:cubicBezTo>
                    <a:pt x="71" y="134"/>
                    <a:pt x="71" y="137"/>
                    <a:pt x="71" y="140"/>
                  </a:cubicBezTo>
                  <a:cubicBezTo>
                    <a:pt x="99" y="140"/>
                    <a:pt x="99" y="140"/>
                    <a:pt x="99" y="140"/>
                  </a:cubicBezTo>
                  <a:lnTo>
                    <a:pt x="99" y="136"/>
                  </a:lnTo>
                  <a:close/>
                  <a:moveTo>
                    <a:pt x="53" y="142"/>
                  </a:moveTo>
                  <a:cubicBezTo>
                    <a:pt x="53" y="147"/>
                    <a:pt x="53" y="147"/>
                    <a:pt x="53" y="147"/>
                  </a:cubicBezTo>
                  <a:cubicBezTo>
                    <a:pt x="53" y="151"/>
                    <a:pt x="53" y="156"/>
                    <a:pt x="52" y="160"/>
                  </a:cubicBezTo>
                  <a:cubicBezTo>
                    <a:pt x="51" y="163"/>
                    <a:pt x="50" y="166"/>
                    <a:pt x="48" y="169"/>
                  </a:cubicBezTo>
                  <a:cubicBezTo>
                    <a:pt x="46" y="171"/>
                    <a:pt x="43" y="173"/>
                    <a:pt x="40" y="174"/>
                  </a:cubicBezTo>
                  <a:cubicBezTo>
                    <a:pt x="35" y="175"/>
                    <a:pt x="31" y="176"/>
                    <a:pt x="26" y="175"/>
                  </a:cubicBezTo>
                  <a:cubicBezTo>
                    <a:pt x="23" y="176"/>
                    <a:pt x="20" y="175"/>
                    <a:pt x="17" y="174"/>
                  </a:cubicBezTo>
                  <a:cubicBezTo>
                    <a:pt x="15" y="173"/>
                    <a:pt x="13" y="172"/>
                    <a:pt x="12" y="171"/>
                  </a:cubicBezTo>
                  <a:cubicBezTo>
                    <a:pt x="12" y="193"/>
                    <a:pt x="12" y="193"/>
                    <a:pt x="12" y="193"/>
                  </a:cubicBezTo>
                  <a:cubicBezTo>
                    <a:pt x="0" y="193"/>
                    <a:pt x="0" y="193"/>
                    <a:pt x="0" y="193"/>
                  </a:cubicBezTo>
                  <a:cubicBezTo>
                    <a:pt x="0" y="142"/>
                    <a:pt x="0" y="142"/>
                    <a:pt x="0" y="142"/>
                  </a:cubicBezTo>
                  <a:cubicBezTo>
                    <a:pt x="0" y="137"/>
                    <a:pt x="0" y="133"/>
                    <a:pt x="1" y="128"/>
                  </a:cubicBezTo>
                  <a:cubicBezTo>
                    <a:pt x="2" y="125"/>
                    <a:pt x="4" y="122"/>
                    <a:pt x="6" y="120"/>
                  </a:cubicBezTo>
                  <a:cubicBezTo>
                    <a:pt x="8" y="117"/>
                    <a:pt x="11" y="116"/>
                    <a:pt x="14" y="115"/>
                  </a:cubicBezTo>
                  <a:cubicBezTo>
                    <a:pt x="18" y="114"/>
                    <a:pt x="22" y="114"/>
                    <a:pt x="26" y="114"/>
                  </a:cubicBezTo>
                  <a:cubicBezTo>
                    <a:pt x="31" y="114"/>
                    <a:pt x="35" y="114"/>
                    <a:pt x="39" y="115"/>
                  </a:cubicBezTo>
                  <a:cubicBezTo>
                    <a:pt x="42" y="116"/>
                    <a:pt x="45" y="117"/>
                    <a:pt x="47" y="120"/>
                  </a:cubicBezTo>
                  <a:cubicBezTo>
                    <a:pt x="49" y="122"/>
                    <a:pt x="51" y="125"/>
                    <a:pt x="52" y="128"/>
                  </a:cubicBezTo>
                  <a:cubicBezTo>
                    <a:pt x="53" y="133"/>
                    <a:pt x="53" y="137"/>
                    <a:pt x="53" y="142"/>
                  </a:cubicBezTo>
                  <a:close/>
                  <a:moveTo>
                    <a:pt x="41" y="142"/>
                  </a:moveTo>
                  <a:cubicBezTo>
                    <a:pt x="41" y="139"/>
                    <a:pt x="41" y="135"/>
                    <a:pt x="41" y="132"/>
                  </a:cubicBezTo>
                  <a:cubicBezTo>
                    <a:pt x="40" y="130"/>
                    <a:pt x="40" y="128"/>
                    <a:pt x="38" y="127"/>
                  </a:cubicBezTo>
                  <a:cubicBezTo>
                    <a:pt x="37" y="125"/>
                    <a:pt x="36" y="124"/>
                    <a:pt x="34" y="124"/>
                  </a:cubicBezTo>
                  <a:cubicBezTo>
                    <a:pt x="31" y="124"/>
                    <a:pt x="29" y="123"/>
                    <a:pt x="26" y="123"/>
                  </a:cubicBezTo>
                  <a:cubicBezTo>
                    <a:pt x="24" y="123"/>
                    <a:pt x="21" y="124"/>
                    <a:pt x="19" y="124"/>
                  </a:cubicBezTo>
                  <a:cubicBezTo>
                    <a:pt x="17" y="124"/>
                    <a:pt x="16" y="125"/>
                    <a:pt x="14" y="127"/>
                  </a:cubicBezTo>
                  <a:cubicBezTo>
                    <a:pt x="13" y="128"/>
                    <a:pt x="12" y="130"/>
                    <a:pt x="12" y="132"/>
                  </a:cubicBezTo>
                  <a:cubicBezTo>
                    <a:pt x="12" y="135"/>
                    <a:pt x="11" y="138"/>
                    <a:pt x="11" y="141"/>
                  </a:cubicBezTo>
                  <a:cubicBezTo>
                    <a:pt x="11" y="150"/>
                    <a:pt x="11" y="150"/>
                    <a:pt x="11" y="150"/>
                  </a:cubicBezTo>
                  <a:cubicBezTo>
                    <a:pt x="11" y="152"/>
                    <a:pt x="12" y="155"/>
                    <a:pt x="12" y="158"/>
                  </a:cubicBezTo>
                  <a:cubicBezTo>
                    <a:pt x="12" y="159"/>
                    <a:pt x="13" y="161"/>
                    <a:pt x="14" y="162"/>
                  </a:cubicBezTo>
                  <a:cubicBezTo>
                    <a:pt x="16" y="164"/>
                    <a:pt x="17" y="165"/>
                    <a:pt x="19" y="165"/>
                  </a:cubicBezTo>
                  <a:cubicBezTo>
                    <a:pt x="21" y="165"/>
                    <a:pt x="24" y="166"/>
                    <a:pt x="26" y="166"/>
                  </a:cubicBezTo>
                  <a:cubicBezTo>
                    <a:pt x="29" y="166"/>
                    <a:pt x="31" y="166"/>
                    <a:pt x="34" y="165"/>
                  </a:cubicBezTo>
                  <a:cubicBezTo>
                    <a:pt x="36" y="165"/>
                    <a:pt x="37" y="164"/>
                    <a:pt x="38" y="162"/>
                  </a:cubicBezTo>
                  <a:cubicBezTo>
                    <a:pt x="40" y="161"/>
                    <a:pt x="40" y="159"/>
                    <a:pt x="41" y="157"/>
                  </a:cubicBezTo>
                  <a:cubicBezTo>
                    <a:pt x="41" y="153"/>
                    <a:pt x="41" y="150"/>
                    <a:pt x="41" y="147"/>
                  </a:cubicBezTo>
                  <a:lnTo>
                    <a:pt x="41" y="142"/>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sz="2400" dirty="0"/>
            </a:p>
          </p:txBody>
        </p:sp>
      </p:grpSp>
      <p:sp>
        <p:nvSpPr>
          <p:cNvPr id="2" name="Title Placeholder 1"/>
          <p:cNvSpPr>
            <a:spLocks noGrp="1"/>
          </p:cNvSpPr>
          <p:nvPr>
            <p:ph type="title"/>
          </p:nvPr>
        </p:nvSpPr>
        <p:spPr>
          <a:xfrm>
            <a:off x="609599" y="121921"/>
            <a:ext cx="10983588" cy="604857"/>
          </a:xfrm>
          <a:prstGeom prst="rect">
            <a:avLst/>
          </a:prstGeom>
        </p:spPr>
        <p:txBody>
          <a:bodyPr vert="horz" lIns="0" tIns="36576" rIns="91440" bIns="0" rtlCol="0" anchor="ctr" anchorCtr="0">
            <a:noAutofit/>
          </a:bodyPr>
          <a:lstStyle/>
          <a:p>
            <a:r>
              <a:rPr lang="en-US"/>
              <a:t>Click to edit Master title style</a:t>
            </a:r>
            <a:endParaRPr lang="en-US" dirty="0"/>
          </a:p>
        </p:txBody>
      </p:sp>
      <p:sp>
        <p:nvSpPr>
          <p:cNvPr id="5" name="Footer Placeholder 4"/>
          <p:cNvSpPr>
            <a:spLocks noGrp="1"/>
          </p:cNvSpPr>
          <p:nvPr>
            <p:ph type="ftr" sz="quarter" idx="3"/>
          </p:nvPr>
        </p:nvSpPr>
        <p:spPr bwMode="gray">
          <a:xfrm>
            <a:off x="1036320" y="6979920"/>
            <a:ext cx="6096000" cy="219456"/>
          </a:xfrm>
          <a:prstGeom prst="rect">
            <a:avLst/>
          </a:prstGeom>
        </p:spPr>
        <p:txBody>
          <a:bodyPr vert="horz" lIns="0" tIns="45720" rIns="0" bIns="45720" rtlCol="0" anchor="ctr"/>
          <a:lstStyle>
            <a:lvl1pPr algn="l">
              <a:defRPr sz="1067">
                <a:solidFill>
                  <a:schemeClr val="tx2"/>
                </a:solidFill>
              </a:defRPr>
            </a:lvl1pPr>
          </a:lstStyle>
          <a:p>
            <a:endParaRPr lang="en-US" dirty="0"/>
          </a:p>
        </p:txBody>
      </p:sp>
      <p:sp>
        <p:nvSpPr>
          <p:cNvPr id="6" name="Slide Number Placeholder 5"/>
          <p:cNvSpPr>
            <a:spLocks noGrp="1"/>
          </p:cNvSpPr>
          <p:nvPr>
            <p:ph type="sldNum" sz="quarter" idx="4"/>
          </p:nvPr>
        </p:nvSpPr>
        <p:spPr bwMode="gray">
          <a:xfrm>
            <a:off x="609600" y="6441400"/>
            <a:ext cx="426720" cy="137160"/>
          </a:xfrm>
          <a:prstGeom prst="rect">
            <a:avLst/>
          </a:prstGeom>
        </p:spPr>
        <p:txBody>
          <a:bodyPr vert="horz" lIns="0" tIns="0" rIns="0" bIns="0" rtlCol="0" anchor="ctr" anchorCtr="0"/>
          <a:lstStyle>
            <a:lvl1pPr algn="l">
              <a:defRPr sz="1067">
                <a:solidFill>
                  <a:schemeClr val="tx2"/>
                </a:solidFill>
              </a:defRPr>
            </a:lvl1pPr>
          </a:lstStyle>
          <a:p>
            <a:fld id="{01D61B7B-DFE5-410B-9267-7EB6781C46A0}" type="slidenum">
              <a:rPr lang="en-US" smtClean="0"/>
              <a:t>‹#›</a:t>
            </a:fld>
            <a:endParaRPr lang="en-US" dirty="0"/>
          </a:p>
        </p:txBody>
      </p:sp>
      <p:sp>
        <p:nvSpPr>
          <p:cNvPr id="29" name="Rectangle 28"/>
          <p:cNvSpPr/>
          <p:nvPr/>
        </p:nvSpPr>
        <p:spPr bwMode="gray">
          <a:xfrm>
            <a:off x="0" y="762747"/>
            <a:ext cx="9265920" cy="153771"/>
          </a:xfrm>
          <a:custGeom>
            <a:avLst/>
            <a:gdLst/>
            <a:ahLst/>
            <a:cxnLst/>
            <a:rect l="l" t="t" r="r" b="b"/>
            <a:pathLst>
              <a:path w="6949440" h="115328">
                <a:moveTo>
                  <a:pt x="0" y="0"/>
                </a:moveTo>
                <a:lnTo>
                  <a:pt x="6840622" y="0"/>
                </a:lnTo>
                <a:lnTo>
                  <a:pt x="6949440" y="113436"/>
                </a:lnTo>
                <a:lnTo>
                  <a:pt x="6949440" y="115328"/>
                </a:lnTo>
                <a:lnTo>
                  <a:pt x="0" y="115328"/>
                </a:lnTo>
                <a:close/>
              </a:path>
            </a:pathLst>
          </a:cu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b="1" dirty="0">
              <a:solidFill>
                <a:schemeClr val="bg1"/>
              </a:solidFill>
            </a:endParaRPr>
          </a:p>
        </p:txBody>
      </p:sp>
      <p:sp>
        <p:nvSpPr>
          <p:cNvPr id="33" name="Rectangle 28"/>
          <p:cNvSpPr/>
          <p:nvPr/>
        </p:nvSpPr>
        <p:spPr bwMode="gray">
          <a:xfrm flipH="1" flipV="1">
            <a:off x="9304933" y="762747"/>
            <a:ext cx="2887067" cy="153771"/>
          </a:xfrm>
          <a:custGeom>
            <a:avLst/>
            <a:gdLst/>
            <a:ahLst/>
            <a:cxnLst/>
            <a:rect l="l" t="t" r="r" b="b"/>
            <a:pathLst>
              <a:path w="2165300" h="115328">
                <a:moveTo>
                  <a:pt x="2165300" y="115328"/>
                </a:moveTo>
                <a:lnTo>
                  <a:pt x="0" y="115328"/>
                </a:lnTo>
                <a:lnTo>
                  <a:pt x="0" y="0"/>
                </a:lnTo>
                <a:lnTo>
                  <a:pt x="2056482" y="0"/>
                </a:lnTo>
                <a:lnTo>
                  <a:pt x="2165300" y="113436"/>
                </a:lnTo>
                <a:close/>
              </a:path>
            </a:pathLst>
          </a:cu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b="1" dirty="0">
              <a:solidFill>
                <a:schemeClr val="bg1"/>
              </a:solidFill>
            </a:endParaRPr>
          </a:p>
        </p:txBody>
      </p:sp>
      <p:cxnSp>
        <p:nvCxnSpPr>
          <p:cNvPr id="36" name="Straight Connector 35"/>
          <p:cNvCxnSpPr/>
          <p:nvPr/>
        </p:nvCxnSpPr>
        <p:spPr bwMode="gray">
          <a:xfrm>
            <a:off x="0" y="6092367"/>
            <a:ext cx="12204192" cy="0"/>
          </a:xfrm>
          <a:prstGeom prst="line">
            <a:avLst/>
          </a:prstGeom>
          <a:ln w="9525" cmpd="sng">
            <a:solidFill>
              <a:srgbClr val="A7A8AA"/>
            </a:solidFill>
          </a:ln>
          <a:effectLst/>
        </p:spPr>
        <p:style>
          <a:lnRef idx="2">
            <a:schemeClr val="accent1"/>
          </a:lnRef>
          <a:fillRef idx="0">
            <a:schemeClr val="accent1"/>
          </a:fillRef>
          <a:effectRef idx="1">
            <a:schemeClr val="accent1"/>
          </a:effectRef>
          <a:fontRef idx="minor">
            <a:schemeClr val="tx1"/>
          </a:fontRef>
        </p:style>
      </p:cxnSp>
      <p:sp>
        <p:nvSpPr>
          <p:cNvPr id="37" name="Text Placeholder 36"/>
          <p:cNvSpPr>
            <a:spLocks noGrp="1"/>
          </p:cNvSpPr>
          <p:nvPr>
            <p:ph type="body" idx="1"/>
          </p:nvPr>
        </p:nvSpPr>
        <p:spPr>
          <a:xfrm>
            <a:off x="609599" y="1317344"/>
            <a:ext cx="10972800" cy="4550056"/>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177725118"/>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Lst>
  <p:hf hdr="0" ftr="0" dt="0"/>
  <p:txStyles>
    <p:titleStyle>
      <a:lvl1pPr algn="l" defTabSz="609585" rtl="0" eaLnBrk="1" latinLnBrk="0" hangingPunct="1">
        <a:lnSpc>
          <a:spcPct val="85000"/>
        </a:lnSpc>
        <a:spcBef>
          <a:spcPct val="0"/>
        </a:spcBef>
        <a:buNone/>
        <a:defRPr sz="2400" b="1" kern="1200" cap="none" baseline="0">
          <a:solidFill>
            <a:schemeClr val="tx2"/>
          </a:solidFill>
          <a:latin typeface="+mj-lt"/>
          <a:ea typeface="+mj-ea"/>
          <a:cs typeface="+mj-cs"/>
        </a:defRPr>
      </a:lvl1pPr>
    </p:titleStyle>
    <p:bodyStyle>
      <a:lvl1pPr marL="0" indent="0" algn="l" defTabSz="609585" rtl="0" eaLnBrk="1" latinLnBrk="0" hangingPunct="1">
        <a:lnSpc>
          <a:spcPct val="105000"/>
        </a:lnSpc>
        <a:spcBef>
          <a:spcPts val="1200"/>
        </a:spcBef>
        <a:spcAft>
          <a:spcPts val="0"/>
        </a:spcAft>
        <a:buClr>
          <a:srgbClr val="37BAAB"/>
        </a:buClr>
        <a:buFont typeface="Arial"/>
        <a:buNone/>
        <a:defRPr lang="en-US" sz="1867" b="1" kern="1200" cap="none" baseline="0" dirty="0" smtClean="0">
          <a:solidFill>
            <a:schemeClr val="tx2"/>
          </a:solidFill>
          <a:latin typeface="+mn-lt"/>
          <a:ea typeface="+mn-ea"/>
          <a:cs typeface="+mn-cs"/>
        </a:defRPr>
      </a:lvl1pPr>
      <a:lvl2pPr marL="0" indent="0" algn="l" defTabSz="609585" rtl="0" eaLnBrk="1" latinLnBrk="0" hangingPunct="1">
        <a:lnSpc>
          <a:spcPct val="105000"/>
        </a:lnSpc>
        <a:spcBef>
          <a:spcPts val="1200"/>
        </a:spcBef>
        <a:spcAft>
          <a:spcPts val="0"/>
        </a:spcAft>
        <a:buClr>
          <a:schemeClr val="accent3"/>
        </a:buClr>
        <a:buSzPct val="115000"/>
        <a:buFontTx/>
        <a:buNone/>
        <a:defRPr lang="en-US" sz="1867" b="0" kern="1200" dirty="0" smtClean="0">
          <a:solidFill>
            <a:schemeClr val="tx2"/>
          </a:solidFill>
          <a:latin typeface="+mn-lt"/>
          <a:ea typeface="+mn-ea"/>
          <a:cs typeface="+mn-cs"/>
        </a:defRPr>
      </a:lvl2pPr>
      <a:lvl3pPr marL="0" indent="-182875" algn="l" defTabSz="609585" rtl="0" eaLnBrk="1" latinLnBrk="0" hangingPunct="1">
        <a:lnSpc>
          <a:spcPct val="105000"/>
        </a:lnSpc>
        <a:spcBef>
          <a:spcPts val="400"/>
        </a:spcBef>
        <a:spcAft>
          <a:spcPts val="0"/>
        </a:spcAft>
        <a:buClrTx/>
        <a:buFont typeface="Arial" panose="020B0604020202020204" pitchFamily="34" charset="0"/>
        <a:buChar char="•"/>
        <a:defRPr sz="1867" kern="1200">
          <a:solidFill>
            <a:schemeClr val="tx2"/>
          </a:solidFill>
          <a:latin typeface="+mn-lt"/>
          <a:ea typeface="+mn-ea"/>
          <a:cs typeface="+mn-cs"/>
        </a:defRPr>
      </a:lvl3pPr>
      <a:lvl4pPr marL="365751" indent="-182875" algn="l" defTabSz="609585" rtl="0" eaLnBrk="1" latinLnBrk="0" hangingPunct="1">
        <a:lnSpc>
          <a:spcPct val="105000"/>
        </a:lnSpc>
        <a:spcBef>
          <a:spcPts val="400"/>
        </a:spcBef>
        <a:spcAft>
          <a:spcPts val="0"/>
        </a:spcAft>
        <a:buClr>
          <a:schemeClr val="tx2"/>
        </a:buClr>
        <a:buFont typeface="Times New Roman" panose="02020603050405020304" pitchFamily="18" charset="0"/>
        <a:buChar char="–"/>
        <a:defRPr sz="1600" kern="1200">
          <a:solidFill>
            <a:schemeClr val="tx2"/>
          </a:solidFill>
          <a:latin typeface="+mn-lt"/>
          <a:ea typeface="+mn-ea"/>
          <a:cs typeface="+mn-cs"/>
        </a:defRPr>
      </a:lvl4pPr>
      <a:lvl5pPr marL="548626" indent="-182875" algn="l" defTabSz="609585" rtl="0" eaLnBrk="1" latinLnBrk="0" hangingPunct="1">
        <a:lnSpc>
          <a:spcPct val="105000"/>
        </a:lnSpc>
        <a:spcBef>
          <a:spcPts val="400"/>
        </a:spcBef>
        <a:spcAft>
          <a:spcPts val="0"/>
        </a:spcAft>
        <a:buClrTx/>
        <a:buFont typeface="Arial" panose="020B0604020202020204" pitchFamily="34" charset="0"/>
        <a:buChar char="•"/>
        <a:defRPr sz="1600" kern="1200" cap="none" baseline="0">
          <a:solidFill>
            <a:schemeClr val="tx2"/>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52">
          <p15:clr>
            <a:srgbClr val="F26B43"/>
          </p15:clr>
        </p15:guide>
        <p15:guide id="3" pos="2832">
          <p15:clr>
            <a:srgbClr val="F26B43"/>
          </p15:clr>
        </p15:guide>
        <p15:guide id="4" pos="5472">
          <p15:clr>
            <a:srgbClr val="F26B43"/>
          </p15:clr>
        </p15:guide>
        <p15:guide id="5" pos="2880">
          <p15:clr>
            <a:srgbClr val="F26B43"/>
          </p15:clr>
        </p15:guide>
        <p15:guide id="6" pos="2928">
          <p15:clr>
            <a:srgbClr val="F26B43"/>
          </p15:clr>
        </p15:guide>
        <p15:guide id="7" pos="288">
          <p15:clr>
            <a:srgbClr val="F26B43"/>
          </p15:clr>
        </p15:guide>
        <p15:guide id="8" orient="horz" pos="1620">
          <p15:clr>
            <a:srgbClr val="F26B43"/>
          </p15:clr>
        </p15:guide>
        <p15:guide id="9" orient="horz" pos="612">
          <p15:clr>
            <a:srgbClr val="F26B43"/>
          </p15:clr>
        </p15:guide>
        <p15:guide id="10" orient="horz" pos="852">
          <p15:clr>
            <a:srgbClr val="F26B43"/>
          </p15:clr>
        </p15:guide>
        <p15:guide id="11" orient="horz" pos="2772">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ghgprotocol.org/sites/default/files/standards/ghg-protocol-revised.pdf" TargetMode="External"/><Relationship Id="rId2" Type="http://schemas.openxmlformats.org/officeDocument/2006/relationships/hyperlink" Target="https://assets.bbhub.io/company/sites/60/2021/10/FINAL-2017-TCFD-Report.pdf" TargetMode="External"/><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3" Type="http://schemas.openxmlformats.org/officeDocument/2006/relationships/hyperlink" Target="https://www.fdic.gov/news/board-matters/2022/2022-03-29-notational-fr.pdf" TargetMode="External"/><Relationship Id="rId2" Type="http://schemas.openxmlformats.org/officeDocument/2006/relationships/hyperlink" Target="https://www.occ.gov/news-issuances/news-releases/2021/nr-occ-2021-138a.pdf" TargetMode="External"/><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hyperlink" Target="https://www.aba.com/advocacy/policy-analysis/ltr-esg-guidance" TargetMode="Externa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C425E-3BAC-4BC9-AA1B-1602AEE2EDEB}"/>
              </a:ext>
            </a:extLst>
          </p:cNvPr>
          <p:cNvSpPr>
            <a:spLocks noGrp="1"/>
          </p:cNvSpPr>
          <p:nvPr>
            <p:ph type="ctrTitle"/>
          </p:nvPr>
        </p:nvSpPr>
        <p:spPr>
          <a:xfrm>
            <a:off x="609598" y="445139"/>
            <a:ext cx="8143983" cy="3531357"/>
          </a:xfrm>
        </p:spPr>
        <p:txBody>
          <a:bodyPr/>
          <a:lstStyle/>
          <a:p>
            <a:r>
              <a:rPr lang="en-US" sz="5500"/>
              <a:t>ESG Trends and Current Developments</a:t>
            </a:r>
          </a:p>
        </p:txBody>
      </p:sp>
      <p:sp>
        <p:nvSpPr>
          <p:cNvPr id="3" name="Subtitle 2">
            <a:extLst>
              <a:ext uri="{FF2B5EF4-FFF2-40B4-BE49-F238E27FC236}">
                <a16:creationId xmlns:a16="http://schemas.microsoft.com/office/drawing/2014/main" id="{16F3CDB8-E410-480E-BD30-89024C3EA0E4}"/>
              </a:ext>
            </a:extLst>
          </p:cNvPr>
          <p:cNvSpPr>
            <a:spLocks noGrp="1"/>
          </p:cNvSpPr>
          <p:nvPr>
            <p:ph type="subTitle" idx="1"/>
          </p:nvPr>
        </p:nvSpPr>
        <p:spPr/>
        <p:txBody>
          <a:bodyPr/>
          <a:lstStyle/>
          <a:p>
            <a:r>
              <a:rPr lang="en-US" b="1"/>
              <a:t>Shelli Willis</a:t>
            </a:r>
          </a:p>
          <a:p>
            <a:r>
              <a:rPr lang="en-US" b="1"/>
              <a:t>Adrianna ScheerCook</a:t>
            </a:r>
          </a:p>
          <a:p>
            <a:r>
              <a:rPr lang="en-US" b="1"/>
              <a:t>August 2022</a:t>
            </a:r>
          </a:p>
        </p:txBody>
      </p:sp>
    </p:spTree>
    <p:extLst>
      <p:ext uri="{BB962C8B-B14F-4D97-AF65-F5344CB8AC3E}">
        <p14:creationId xmlns:p14="http://schemas.microsoft.com/office/powerpoint/2010/main" val="18273781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A1105EE-5352-4AC6-AAF4-4ACDDF79BDBA}"/>
              </a:ext>
            </a:extLst>
          </p:cNvPr>
          <p:cNvSpPr>
            <a:spLocks noGrp="1"/>
          </p:cNvSpPr>
          <p:nvPr>
            <p:ph sz="quarter" idx="13"/>
          </p:nvPr>
        </p:nvSpPr>
        <p:spPr>
          <a:xfrm>
            <a:off x="620387" y="1080430"/>
            <a:ext cx="10972800" cy="4550664"/>
          </a:xfrm>
        </p:spPr>
        <p:txBody>
          <a:bodyPr/>
          <a:lstStyle/>
          <a:p>
            <a:pPr marL="342900" indent="-342900">
              <a:buFont typeface="Arial" panose="020B0604020202020204" pitchFamily="34" charset="0"/>
              <a:buChar char="•"/>
            </a:pPr>
            <a:r>
              <a:rPr lang="en-US" sz="1870" dirty="0">
                <a:latin typeface="+mj-lt"/>
              </a:rPr>
              <a:t>March 21, 2022 </a:t>
            </a:r>
            <a:r>
              <a:rPr lang="en-US" sz="1870" b="0" dirty="0">
                <a:latin typeface="+mj-lt"/>
              </a:rPr>
              <a:t>– SEC proposed a highly anticipated and controversial set of climate disclosure rules, which are modeled on recommendations by the TCFD and the </a:t>
            </a:r>
            <a:r>
              <a:rPr lang="en-US" sz="1870" b="0">
                <a:latin typeface="+mj-lt"/>
              </a:rPr>
              <a:t>GHG Protocol.</a:t>
            </a:r>
            <a:endParaRPr lang="en-US" sz="1870" b="0" dirty="0">
              <a:latin typeface="+mj-lt"/>
            </a:endParaRPr>
          </a:p>
          <a:p>
            <a:pPr marL="342900" indent="-342900">
              <a:buFont typeface="Arial" panose="020B0604020202020204" pitchFamily="34" charset="0"/>
              <a:buChar char="•"/>
            </a:pPr>
            <a:r>
              <a:rPr kumimoji="0" lang="en-US" sz="1870" i="0" u="none" strike="noStrike" kern="1200" cap="none" spc="0" normalizeH="0" baseline="0" noProof="0">
                <a:ln>
                  <a:noFill/>
                </a:ln>
                <a:solidFill>
                  <a:srgbClr val="141B4D"/>
                </a:solidFill>
                <a:effectLst/>
                <a:uLnTx/>
                <a:uFillTx/>
                <a:latin typeface="+mj-lt"/>
                <a:ea typeface="+mn-ea"/>
                <a:cs typeface="+mn-cs"/>
              </a:rPr>
              <a:t>Task Force on Climate</a:t>
            </a:r>
            <a:r>
              <a:rPr lang="en-US" sz="1870">
                <a:solidFill>
                  <a:srgbClr val="141B4D"/>
                </a:solidFill>
                <a:latin typeface="+mj-lt"/>
              </a:rPr>
              <a:t>-Related Financial Disclosures</a:t>
            </a:r>
          </a:p>
          <a:p>
            <a:pPr marL="708651" lvl="3" indent="-342900"/>
            <a:r>
              <a:rPr lang="en-US" sz="1870" i="1" u="sng">
                <a:solidFill>
                  <a:srgbClr val="141B4D"/>
                </a:solidFill>
                <a:latin typeface="+mj-lt"/>
              </a:rPr>
              <a:t>Governance</a:t>
            </a:r>
            <a:r>
              <a:rPr lang="en-US" sz="1870">
                <a:solidFill>
                  <a:srgbClr val="141B4D"/>
                </a:solidFill>
                <a:latin typeface="+mj-lt"/>
              </a:rPr>
              <a:t> – The organization’s governance around climate-related risks and opportunities.</a:t>
            </a:r>
            <a:endParaRPr lang="en-US" sz="1870" i="1" u="sng">
              <a:solidFill>
                <a:srgbClr val="141B4D"/>
              </a:solidFill>
              <a:latin typeface="+mj-lt"/>
            </a:endParaRPr>
          </a:p>
          <a:p>
            <a:pPr marL="708651" lvl="3" indent="-342900"/>
            <a:r>
              <a:rPr lang="en-US" sz="1870" i="1" u="sng">
                <a:solidFill>
                  <a:srgbClr val="141B4D"/>
                </a:solidFill>
                <a:latin typeface="+mj-lt"/>
              </a:rPr>
              <a:t>Strategy</a:t>
            </a:r>
            <a:r>
              <a:rPr lang="en-US" sz="1870">
                <a:solidFill>
                  <a:srgbClr val="141B4D"/>
                </a:solidFill>
                <a:latin typeface="+mj-lt"/>
              </a:rPr>
              <a:t> – The actual and potential impacts of climate-related risks and opportunities on the organization’s businesses, strategy and financial planning.</a:t>
            </a:r>
            <a:endParaRPr lang="en-US" sz="1870" i="1" u="sng">
              <a:solidFill>
                <a:srgbClr val="141B4D"/>
              </a:solidFill>
              <a:latin typeface="+mj-lt"/>
            </a:endParaRPr>
          </a:p>
          <a:p>
            <a:pPr marL="708651" lvl="3" indent="-342900"/>
            <a:r>
              <a:rPr lang="en-US" sz="1870" i="1" u="sng">
                <a:solidFill>
                  <a:srgbClr val="141B4D"/>
                </a:solidFill>
                <a:latin typeface="+mj-lt"/>
              </a:rPr>
              <a:t>Risk Management</a:t>
            </a:r>
            <a:r>
              <a:rPr lang="en-US" sz="1870">
                <a:solidFill>
                  <a:srgbClr val="141B4D"/>
                </a:solidFill>
                <a:latin typeface="+mj-lt"/>
              </a:rPr>
              <a:t> – The processes used by the organization to identify, assess and manage climate-related risks.</a:t>
            </a:r>
            <a:endParaRPr lang="en-US" sz="1870" i="1" u="sng">
              <a:solidFill>
                <a:srgbClr val="141B4D"/>
              </a:solidFill>
              <a:latin typeface="+mj-lt"/>
            </a:endParaRPr>
          </a:p>
          <a:p>
            <a:pPr marL="708651" lvl="3" indent="-342900"/>
            <a:r>
              <a:rPr lang="en-US" sz="1870" i="1" u="sng">
                <a:solidFill>
                  <a:srgbClr val="141B4D"/>
                </a:solidFill>
                <a:latin typeface="+mj-lt"/>
              </a:rPr>
              <a:t>Metrics and Targets</a:t>
            </a:r>
            <a:r>
              <a:rPr lang="en-US" sz="1870">
                <a:solidFill>
                  <a:srgbClr val="141B4D"/>
                </a:solidFill>
                <a:latin typeface="+mj-lt"/>
              </a:rPr>
              <a:t> – The metrics and targets used to assess and manage relevant climate-related risks and opportunities.</a:t>
            </a:r>
            <a:endParaRPr lang="en-US" sz="1870" i="1" u="sng" dirty="0">
              <a:solidFill>
                <a:srgbClr val="141B4D"/>
              </a:solidFill>
              <a:latin typeface="+mj-lt"/>
            </a:endParaRPr>
          </a:p>
          <a:p>
            <a:pPr marL="342900" indent="-342900">
              <a:buFont typeface="Arial" panose="020B0604020202020204" pitchFamily="34" charset="0"/>
              <a:buChar char="•"/>
            </a:pPr>
            <a:r>
              <a:rPr kumimoji="0" lang="en-US" sz="1870" i="0" u="none" strike="noStrike" kern="1200" cap="none" spc="0" normalizeH="0" baseline="0" noProof="0">
                <a:ln>
                  <a:noFill/>
                </a:ln>
                <a:solidFill>
                  <a:srgbClr val="141B4D"/>
                </a:solidFill>
                <a:effectLst/>
                <a:uLnTx/>
                <a:uFillTx/>
                <a:latin typeface="+mj-lt"/>
                <a:ea typeface="+mn-ea"/>
                <a:cs typeface="+mn-cs"/>
              </a:rPr>
              <a:t>GHG Protocol</a:t>
            </a:r>
          </a:p>
          <a:p>
            <a:pPr marL="708651" lvl="3" indent="-342900"/>
            <a:r>
              <a:rPr lang="en-US" sz="1870">
                <a:latin typeface="+mj-lt"/>
              </a:rPr>
              <a:t>Provides requirements and guidance for companies preparing a GHG emissions inventory.</a:t>
            </a:r>
            <a:endParaRPr kumimoji="0" lang="en-US" sz="1870" i="0" u="none" strike="noStrike" kern="1200" cap="none" spc="0" normalizeH="0" baseline="0" noProof="0">
              <a:ln>
                <a:noFill/>
              </a:ln>
              <a:effectLst/>
              <a:uLnTx/>
              <a:uFillTx/>
              <a:latin typeface="Arial"/>
              <a:ea typeface="+mn-ea"/>
              <a:cs typeface="+mn-cs"/>
            </a:endParaRPr>
          </a:p>
          <a:p>
            <a:pPr lvl="2" indent="0">
              <a:buNone/>
            </a:pPr>
            <a:endParaRPr lang="en-US" sz="2137"/>
          </a:p>
        </p:txBody>
      </p:sp>
      <p:sp>
        <p:nvSpPr>
          <p:cNvPr id="3" name="Title 2">
            <a:extLst>
              <a:ext uri="{FF2B5EF4-FFF2-40B4-BE49-F238E27FC236}">
                <a16:creationId xmlns:a16="http://schemas.microsoft.com/office/drawing/2014/main" id="{7248C016-4F27-4D4E-8725-944963EA1593}"/>
              </a:ext>
            </a:extLst>
          </p:cNvPr>
          <p:cNvSpPr>
            <a:spLocks noGrp="1"/>
          </p:cNvSpPr>
          <p:nvPr>
            <p:ph type="title"/>
          </p:nvPr>
        </p:nvSpPr>
        <p:spPr/>
        <p:txBody>
          <a:bodyPr/>
          <a:lstStyle/>
          <a:p>
            <a:r>
              <a:rPr lang="en-US" dirty="0"/>
              <a:t>SEC Climate Disclosure Proposal</a:t>
            </a:r>
          </a:p>
        </p:txBody>
      </p:sp>
      <p:sp>
        <p:nvSpPr>
          <p:cNvPr id="4" name="Slide Number Placeholder 3">
            <a:extLst>
              <a:ext uri="{FF2B5EF4-FFF2-40B4-BE49-F238E27FC236}">
                <a16:creationId xmlns:a16="http://schemas.microsoft.com/office/drawing/2014/main" id="{CD720818-6896-493A-814F-A4F8D064B437}"/>
              </a:ext>
            </a:extLst>
          </p:cNvPr>
          <p:cNvSpPr>
            <a:spLocks noGrp="1"/>
          </p:cNvSpPr>
          <p:nvPr>
            <p:ph type="sldNum" sz="quarter" idx="12"/>
          </p:nvPr>
        </p:nvSpPr>
        <p:spPr/>
        <p:txBody>
          <a:bodyPr/>
          <a:lstStyle/>
          <a:p>
            <a:fld id="{01D61B7B-DFE5-410B-9267-7EB6781C46A0}" type="slidenum">
              <a:rPr lang="en-US" smtClean="0"/>
              <a:t>10</a:t>
            </a:fld>
            <a:endParaRPr lang="en-US" dirty="0"/>
          </a:p>
        </p:txBody>
      </p:sp>
      <p:sp>
        <p:nvSpPr>
          <p:cNvPr id="5" name="TextBox 4">
            <a:extLst>
              <a:ext uri="{FF2B5EF4-FFF2-40B4-BE49-F238E27FC236}">
                <a16:creationId xmlns:a16="http://schemas.microsoft.com/office/drawing/2014/main" id="{DAF4C1EA-F059-4E3C-96D2-7C5DEF78E25B}"/>
              </a:ext>
            </a:extLst>
          </p:cNvPr>
          <p:cNvSpPr txBox="1"/>
          <p:nvPr/>
        </p:nvSpPr>
        <p:spPr>
          <a:xfrm>
            <a:off x="609599" y="5608678"/>
            <a:ext cx="11273367" cy="400110"/>
          </a:xfrm>
          <a:prstGeom prst="rect">
            <a:avLst/>
          </a:prstGeom>
          <a:noFill/>
        </p:spPr>
        <p:txBody>
          <a:bodyPr wrap="square" lIns="0" tIns="0" rIns="0" bIns="0" rtlCol="0">
            <a:spAutoFit/>
          </a:bodyPr>
          <a:lstStyle/>
          <a:p>
            <a:r>
              <a:rPr lang="en-US" sz="1300">
                <a:solidFill>
                  <a:schemeClr val="tx2"/>
                </a:solidFill>
              </a:rPr>
              <a:t>TCFD, Final Report available here: </a:t>
            </a:r>
            <a:r>
              <a:rPr lang="en-US" sz="1300">
                <a:solidFill>
                  <a:schemeClr val="tx2"/>
                </a:solidFill>
                <a:hlinkClick r:id="rId2">
                  <a:extLst>
                    <a:ext uri="{A12FA001-AC4F-418D-AE19-62706E023703}">
                      <ahyp:hlinkClr xmlns:ahyp="http://schemas.microsoft.com/office/drawing/2018/hyperlinkcolor" val="tx"/>
                    </a:ext>
                  </a:extLst>
                </a:hlinkClick>
              </a:rPr>
              <a:t>https://assets.bbhub.io/company/sites/60/2021/10/FINAL-2017-TCFD-Report.pdf</a:t>
            </a:r>
            <a:endParaRPr lang="en-US" sz="1300">
              <a:solidFill>
                <a:schemeClr val="tx2"/>
              </a:solidFill>
            </a:endParaRPr>
          </a:p>
          <a:p>
            <a:r>
              <a:rPr lang="en-US" sz="1300">
                <a:solidFill>
                  <a:schemeClr val="tx2"/>
                </a:solidFill>
              </a:rPr>
              <a:t>GHG Protocol, Corporate Accounting and Reporting Standard available here: </a:t>
            </a:r>
            <a:r>
              <a:rPr lang="en-US" sz="1300">
                <a:solidFill>
                  <a:schemeClr val="tx2"/>
                </a:solidFill>
                <a:hlinkClick r:id="rId3">
                  <a:extLst>
                    <a:ext uri="{A12FA001-AC4F-418D-AE19-62706E023703}">
                      <ahyp:hlinkClr xmlns:ahyp="http://schemas.microsoft.com/office/drawing/2018/hyperlinkcolor" val="tx"/>
                    </a:ext>
                  </a:extLst>
                </a:hlinkClick>
              </a:rPr>
              <a:t>https://ghgprotocol.org/sites/default/files/standards/ghg-protocol-revised.pdf</a:t>
            </a:r>
            <a:r>
              <a:rPr lang="en-US" sz="1300">
                <a:solidFill>
                  <a:schemeClr val="tx2"/>
                </a:solidFill>
              </a:rPr>
              <a:t> </a:t>
            </a:r>
            <a:endParaRPr lang="en-US" sz="1300" dirty="0" err="1">
              <a:solidFill>
                <a:schemeClr val="tx2"/>
              </a:solidFill>
            </a:endParaRPr>
          </a:p>
        </p:txBody>
      </p:sp>
    </p:spTree>
    <p:extLst>
      <p:ext uri="{BB962C8B-B14F-4D97-AF65-F5344CB8AC3E}">
        <p14:creationId xmlns:p14="http://schemas.microsoft.com/office/powerpoint/2010/main" val="11387406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735BF5D-272A-4716-90BF-52024B1505C0}"/>
              </a:ext>
            </a:extLst>
          </p:cNvPr>
          <p:cNvSpPr>
            <a:spLocks noGrp="1"/>
          </p:cNvSpPr>
          <p:nvPr>
            <p:ph type="title"/>
          </p:nvPr>
        </p:nvSpPr>
        <p:spPr/>
        <p:txBody>
          <a:bodyPr/>
          <a:lstStyle/>
          <a:p>
            <a:r>
              <a:rPr lang="en-US" dirty="0"/>
              <a:t>SEC - Overview of Proposed Rules – Qualitative Disclosures</a:t>
            </a:r>
          </a:p>
        </p:txBody>
      </p:sp>
      <p:graphicFrame>
        <p:nvGraphicFramePr>
          <p:cNvPr id="4" name="Table 3">
            <a:extLst>
              <a:ext uri="{FF2B5EF4-FFF2-40B4-BE49-F238E27FC236}">
                <a16:creationId xmlns:a16="http://schemas.microsoft.com/office/drawing/2014/main" id="{F65A27DB-E164-4791-A144-33E4B117D7A5}"/>
              </a:ext>
            </a:extLst>
          </p:cNvPr>
          <p:cNvGraphicFramePr>
            <a:graphicFrameLocks noGrp="1"/>
          </p:cNvGraphicFramePr>
          <p:nvPr/>
        </p:nvGraphicFramePr>
        <p:xfrm>
          <a:off x="101111" y="946150"/>
          <a:ext cx="11989778" cy="5133281"/>
        </p:xfrm>
        <a:graphic>
          <a:graphicData uri="http://schemas.openxmlformats.org/drawingml/2006/table">
            <a:tbl>
              <a:tblPr firstRow="1" bandRow="1">
                <a:tableStyleId>{5C22544A-7EE6-4342-B048-85BDC9FD1C3A}</a:tableStyleId>
              </a:tblPr>
              <a:tblGrid>
                <a:gridCol w="11989778">
                  <a:extLst>
                    <a:ext uri="{9D8B030D-6E8A-4147-A177-3AD203B41FA5}">
                      <a16:colId xmlns:a16="http://schemas.microsoft.com/office/drawing/2014/main" val="1114246151"/>
                    </a:ext>
                  </a:extLst>
                </a:gridCol>
              </a:tblGrid>
              <a:tr h="440204">
                <a:tc>
                  <a:txBody>
                    <a:bodyPr/>
                    <a:lstStyle/>
                    <a:p>
                      <a:r>
                        <a:rPr lang="en-US" sz="1300" b="1" dirty="0">
                          <a:solidFill>
                            <a:schemeClr val="tx1"/>
                          </a:solidFill>
                          <a:latin typeface="+mj-lt"/>
                        </a:rPr>
                        <a:t>Required climate-related disclosures in Form 10-K and Form 10-Q:</a:t>
                      </a:r>
                    </a:p>
                    <a:p>
                      <a:endParaRPr lang="en-US" sz="1300" b="1" dirty="0">
                        <a:solidFill>
                          <a:schemeClr val="tx1"/>
                        </a:solidFill>
                        <a:latin typeface="+mj-lt"/>
                      </a:endParaRPr>
                    </a:p>
                  </a:txBody>
                  <a:tcPr>
                    <a:solidFill>
                      <a:schemeClr val="bg1"/>
                    </a:solidFill>
                  </a:tcPr>
                </a:tc>
                <a:extLst>
                  <a:ext uri="{0D108BD9-81ED-4DB2-BD59-A6C34878D82A}">
                    <a16:rowId xmlns:a16="http://schemas.microsoft.com/office/drawing/2014/main" val="2776822277"/>
                  </a:ext>
                </a:extLst>
              </a:tr>
              <a:tr h="415632">
                <a:tc>
                  <a:txBody>
                    <a:bodyPr/>
                    <a:lstStyle/>
                    <a:p>
                      <a:pPr marL="0" marR="0" lvl="0" indent="0" algn="l" defTabSz="914400" rtl="0" eaLnBrk="1" fontAlgn="auto" latinLnBrk="0" hangingPunct="1">
                        <a:lnSpc>
                          <a:spcPct val="100000"/>
                        </a:lnSpc>
                        <a:spcBef>
                          <a:spcPct val="0"/>
                        </a:spcBef>
                        <a:spcAft>
                          <a:spcPct val="0"/>
                        </a:spcAft>
                        <a:buClrTx/>
                        <a:buSzTx/>
                        <a:buFontTx/>
                        <a:buNone/>
                        <a:defRPr/>
                      </a:pPr>
                      <a:r>
                        <a:rPr lang="en-US" sz="1300" b="1" dirty="0">
                          <a:solidFill>
                            <a:schemeClr val="bg1"/>
                          </a:solidFill>
                          <a:latin typeface="+mj-lt"/>
                        </a:rPr>
                        <a:t>Governance Disclosure</a:t>
                      </a:r>
                    </a:p>
                  </a:txBody>
                  <a:tcPr>
                    <a:solidFill>
                      <a:srgbClr val="4472C4"/>
                    </a:solidFill>
                  </a:tcPr>
                </a:tc>
                <a:extLst>
                  <a:ext uri="{0D108BD9-81ED-4DB2-BD59-A6C34878D82A}">
                    <a16:rowId xmlns:a16="http://schemas.microsoft.com/office/drawing/2014/main" val="1465502742"/>
                  </a:ext>
                </a:extLst>
              </a:tr>
              <a:tr h="432123">
                <a:tc>
                  <a:txBody>
                    <a:bodyPr/>
                    <a:lstStyle/>
                    <a:p>
                      <a:pPr marL="171450" indent="-171450">
                        <a:buFont typeface="Symbol" panose="05050102010706020507" pitchFamily="18" charset="2"/>
                        <a:buChar char=""/>
                      </a:pPr>
                      <a:r>
                        <a:rPr lang="en-US" sz="1300" dirty="0">
                          <a:solidFill>
                            <a:schemeClr val="tx2"/>
                          </a:solidFill>
                          <a:latin typeface="+mj-lt"/>
                        </a:rPr>
                        <a:t>Disclose Board oversight of climate-related risks and management’s role in assessing and managing those risks</a:t>
                      </a:r>
                    </a:p>
                  </a:txBody>
                  <a:tcPr>
                    <a:solidFill>
                      <a:schemeClr val="bg1"/>
                    </a:solidFill>
                  </a:tcPr>
                </a:tc>
                <a:extLst>
                  <a:ext uri="{0D108BD9-81ED-4DB2-BD59-A6C34878D82A}">
                    <a16:rowId xmlns:a16="http://schemas.microsoft.com/office/drawing/2014/main" val="114751591"/>
                  </a:ext>
                </a:extLst>
              </a:tr>
              <a:tr h="415632">
                <a:tc>
                  <a:txBody>
                    <a:bodyPr/>
                    <a:lstStyle/>
                    <a:p>
                      <a:pPr marL="0" marR="0" lvl="0" indent="0" algn="l" defTabSz="914400" rtl="0" eaLnBrk="1" fontAlgn="auto" latinLnBrk="0" hangingPunct="1">
                        <a:lnSpc>
                          <a:spcPct val="100000"/>
                        </a:lnSpc>
                        <a:spcBef>
                          <a:spcPct val="0"/>
                        </a:spcBef>
                        <a:spcAft>
                          <a:spcPct val="0"/>
                        </a:spcAft>
                        <a:buClrTx/>
                        <a:buSzTx/>
                        <a:buFontTx/>
                        <a:buNone/>
                        <a:defRPr/>
                      </a:pPr>
                      <a:r>
                        <a:rPr lang="en-US" sz="1300" b="1" dirty="0">
                          <a:solidFill>
                            <a:schemeClr val="bg1"/>
                          </a:solidFill>
                          <a:latin typeface="+mj-lt"/>
                        </a:rPr>
                        <a:t>Climate-Related Risk Disclosure</a:t>
                      </a:r>
                    </a:p>
                  </a:txBody>
                  <a:tcPr>
                    <a:solidFill>
                      <a:srgbClr val="4472C4"/>
                    </a:solidFill>
                  </a:tcPr>
                </a:tc>
                <a:extLst>
                  <a:ext uri="{0D108BD9-81ED-4DB2-BD59-A6C34878D82A}">
                    <a16:rowId xmlns:a16="http://schemas.microsoft.com/office/drawing/2014/main" val="3993157732"/>
                  </a:ext>
                </a:extLst>
              </a:tr>
              <a:tr h="554872">
                <a:tc>
                  <a:txBody>
                    <a:bodyPr/>
                    <a:lstStyle/>
                    <a:p>
                      <a:pPr marL="171450" indent="-171450">
                        <a:buFont typeface="Symbol" panose="05050102010706020507" pitchFamily="18" charset="2"/>
                        <a:buChar char=""/>
                      </a:pPr>
                      <a:r>
                        <a:rPr lang="en-US" sz="1300" dirty="0">
                          <a:solidFill>
                            <a:schemeClr val="tx2"/>
                          </a:solidFill>
                          <a:latin typeface="+mj-lt"/>
                        </a:rPr>
                        <a:t>Disclose climate-related risks (including physical, transition, acute and chronic risks) </a:t>
                      </a:r>
                      <a:r>
                        <a:rPr lang="en-US" sz="1300" u="sng" dirty="0">
                          <a:solidFill>
                            <a:schemeClr val="tx2"/>
                          </a:solidFill>
                          <a:latin typeface="+mj-lt"/>
                        </a:rPr>
                        <a:t>reasonably likely to have a material impact</a:t>
                      </a:r>
                      <a:r>
                        <a:rPr lang="en-US" sz="1300" u="none" dirty="0">
                          <a:solidFill>
                            <a:schemeClr val="tx2"/>
                          </a:solidFill>
                          <a:latin typeface="+mj-lt"/>
                        </a:rPr>
                        <a:t> </a:t>
                      </a:r>
                      <a:r>
                        <a:rPr lang="en-US" sz="1300" dirty="0">
                          <a:solidFill>
                            <a:schemeClr val="tx2"/>
                          </a:solidFill>
                          <a:latin typeface="+mj-lt"/>
                        </a:rPr>
                        <a:t>on the company’s business or consolidated financial statements over the short, medium or long term</a:t>
                      </a:r>
                    </a:p>
                  </a:txBody>
                  <a:tcPr>
                    <a:solidFill>
                      <a:schemeClr val="bg1"/>
                    </a:solidFill>
                  </a:tcPr>
                </a:tc>
                <a:extLst>
                  <a:ext uri="{0D108BD9-81ED-4DB2-BD59-A6C34878D82A}">
                    <a16:rowId xmlns:a16="http://schemas.microsoft.com/office/drawing/2014/main" val="1178738655"/>
                  </a:ext>
                </a:extLst>
              </a:tr>
              <a:tr h="399085">
                <a:tc>
                  <a:txBody>
                    <a:bodyPr/>
                    <a:lstStyle/>
                    <a:p>
                      <a:r>
                        <a:rPr lang="en-US" sz="1300" b="1" dirty="0">
                          <a:solidFill>
                            <a:schemeClr val="bg1"/>
                          </a:solidFill>
                          <a:latin typeface="+mj-lt"/>
                        </a:rPr>
                        <a:t>Climate-Related Impacts Disclosure</a:t>
                      </a:r>
                    </a:p>
                  </a:txBody>
                  <a:tcPr>
                    <a:solidFill>
                      <a:srgbClr val="4472C4"/>
                    </a:solidFill>
                  </a:tcPr>
                </a:tc>
                <a:extLst>
                  <a:ext uri="{0D108BD9-81ED-4DB2-BD59-A6C34878D82A}">
                    <a16:rowId xmlns:a16="http://schemas.microsoft.com/office/drawing/2014/main" val="1800921582"/>
                  </a:ext>
                </a:extLst>
              </a:tr>
              <a:tr h="1131351">
                <a:tc>
                  <a:txBody>
                    <a:bodyPr/>
                    <a:lstStyle/>
                    <a:p>
                      <a:pPr marL="171450" indent="-171450">
                        <a:buFont typeface="Symbol" panose="05050102010706020507" pitchFamily="18" charset="2"/>
                        <a:buChar char=""/>
                      </a:pPr>
                      <a:r>
                        <a:rPr lang="en-US" sz="1300" dirty="0">
                          <a:solidFill>
                            <a:schemeClr val="tx2"/>
                          </a:solidFill>
                          <a:latin typeface="+mj-lt"/>
                        </a:rPr>
                        <a:t>Describe the actual and potential impact of climate-related risks on the company’s strategy, business model, outlook, and consolidated financial statements over the short, medium or long term</a:t>
                      </a:r>
                    </a:p>
                    <a:p>
                      <a:pPr marL="0" indent="0">
                        <a:buFont typeface="Symbol" panose="05050102010706020507" pitchFamily="18" charset="2"/>
                        <a:buNone/>
                      </a:pPr>
                      <a:endParaRPr lang="en-US" sz="1300" dirty="0">
                        <a:solidFill>
                          <a:schemeClr val="tx2"/>
                        </a:solidFill>
                        <a:latin typeface="+mj-lt"/>
                      </a:endParaRPr>
                    </a:p>
                    <a:p>
                      <a:pPr marL="171450" indent="-171450">
                        <a:buFont typeface="Symbol" panose="05050102010706020507" pitchFamily="18" charset="2"/>
                        <a:buChar char=""/>
                      </a:pPr>
                      <a:r>
                        <a:rPr lang="en-US" sz="1300" dirty="0">
                          <a:solidFill>
                            <a:schemeClr val="tx2"/>
                          </a:solidFill>
                          <a:latin typeface="+mj-lt"/>
                        </a:rPr>
                        <a:t>If applicable, disclose: (i) carbon offsets or renewable energy credits; (ii) a maintained internal carbon price; and (iii) scenario analysis and similar analytical tools used to assess the impact of climate-related risks</a:t>
                      </a:r>
                    </a:p>
                  </a:txBody>
                  <a:tcPr>
                    <a:solidFill>
                      <a:schemeClr val="bg1"/>
                    </a:solidFill>
                  </a:tcPr>
                </a:tc>
                <a:extLst>
                  <a:ext uri="{0D108BD9-81ED-4DB2-BD59-A6C34878D82A}">
                    <a16:rowId xmlns:a16="http://schemas.microsoft.com/office/drawing/2014/main" val="112014074"/>
                  </a:ext>
                </a:extLst>
              </a:tr>
              <a:tr h="412986">
                <a:tc>
                  <a:txBody>
                    <a:bodyPr/>
                    <a:lstStyle/>
                    <a:p>
                      <a:r>
                        <a:rPr lang="en-US" sz="1300" b="1" dirty="0">
                          <a:solidFill>
                            <a:schemeClr val="bg1"/>
                          </a:solidFill>
                          <a:latin typeface="+mj-lt"/>
                        </a:rPr>
                        <a:t>Risk Management Disclosure</a:t>
                      </a:r>
                    </a:p>
                  </a:txBody>
                  <a:tcPr>
                    <a:solidFill>
                      <a:srgbClr val="4472C4"/>
                    </a:solidFill>
                  </a:tcPr>
                </a:tc>
                <a:extLst>
                  <a:ext uri="{0D108BD9-81ED-4DB2-BD59-A6C34878D82A}">
                    <a16:rowId xmlns:a16="http://schemas.microsoft.com/office/drawing/2014/main" val="2840885365"/>
                  </a:ext>
                </a:extLst>
              </a:tr>
              <a:tr h="865902">
                <a:tc>
                  <a:txBody>
                    <a:bodyPr/>
                    <a:lstStyle/>
                    <a:p>
                      <a:pPr marL="171450" indent="-171450">
                        <a:buFont typeface="Symbol" panose="05050102010706020507" pitchFamily="18" charset="2"/>
                        <a:buChar char=""/>
                      </a:pPr>
                      <a:r>
                        <a:rPr lang="en-US" sz="1300" dirty="0">
                          <a:solidFill>
                            <a:schemeClr val="tx2"/>
                          </a:solidFill>
                          <a:latin typeface="+mj-lt"/>
                        </a:rPr>
                        <a:t>Describe any processes the company has for identifying, assessing and managing climate-related risks</a:t>
                      </a:r>
                    </a:p>
                    <a:p>
                      <a:pPr marL="0" indent="0">
                        <a:buFont typeface="Symbol" panose="05050102010706020507" pitchFamily="18" charset="2"/>
                        <a:buNone/>
                      </a:pPr>
                      <a:endParaRPr lang="en-US" sz="1300" dirty="0">
                        <a:solidFill>
                          <a:schemeClr val="tx2"/>
                        </a:solidFill>
                        <a:latin typeface="+mj-lt"/>
                      </a:endParaRPr>
                    </a:p>
                    <a:p>
                      <a:pPr marL="171450" indent="-171450">
                        <a:buFont typeface="Symbol" panose="05050102010706020507" pitchFamily="18" charset="2"/>
                        <a:buChar char=""/>
                      </a:pPr>
                      <a:r>
                        <a:rPr lang="en-US" sz="1300" dirty="0">
                          <a:solidFill>
                            <a:schemeClr val="tx2"/>
                          </a:solidFill>
                          <a:latin typeface="+mj-lt"/>
                        </a:rPr>
                        <a:t>If the company has adopted a transition plan to mitigate or adapt to climate-related risks, describe the plan, including the relevant metrics and targets used to identify and manage any physical and transition risks</a:t>
                      </a:r>
                    </a:p>
                  </a:txBody>
                  <a:tcPr>
                    <a:solidFill>
                      <a:schemeClr val="bg1"/>
                    </a:solidFill>
                  </a:tcPr>
                </a:tc>
                <a:extLst>
                  <a:ext uri="{0D108BD9-81ED-4DB2-BD59-A6C34878D82A}">
                    <a16:rowId xmlns:a16="http://schemas.microsoft.com/office/drawing/2014/main" val="25996034"/>
                  </a:ext>
                </a:extLst>
              </a:tr>
            </a:tbl>
          </a:graphicData>
        </a:graphic>
      </p:graphicFrame>
      <p:sp>
        <p:nvSpPr>
          <p:cNvPr id="2" name="Slide Number Placeholder 1">
            <a:extLst>
              <a:ext uri="{FF2B5EF4-FFF2-40B4-BE49-F238E27FC236}">
                <a16:creationId xmlns:a16="http://schemas.microsoft.com/office/drawing/2014/main" id="{3543C24F-B98D-42F7-969A-EAD240A5CBF0}"/>
              </a:ext>
            </a:extLst>
          </p:cNvPr>
          <p:cNvSpPr>
            <a:spLocks noGrp="1"/>
          </p:cNvSpPr>
          <p:nvPr>
            <p:ph type="sldNum" sz="quarter" idx="12"/>
          </p:nvPr>
        </p:nvSpPr>
        <p:spPr/>
        <p:txBody>
          <a:bodyPr/>
          <a:lstStyle/>
          <a:p>
            <a:fld id="{01D61B7B-DFE5-410B-9267-7EB6781C46A0}" type="slidenum">
              <a:rPr lang="en-US" smtClean="0"/>
              <a:t>11</a:t>
            </a:fld>
            <a:endParaRPr lang="en-US" dirty="0"/>
          </a:p>
        </p:txBody>
      </p:sp>
    </p:spTree>
    <p:extLst>
      <p:ext uri="{BB962C8B-B14F-4D97-AF65-F5344CB8AC3E}">
        <p14:creationId xmlns:p14="http://schemas.microsoft.com/office/powerpoint/2010/main" val="32265486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B0F87E3-32F2-4223-A2A6-EAAADBD8EBAB}"/>
              </a:ext>
            </a:extLst>
          </p:cNvPr>
          <p:cNvSpPr>
            <a:spLocks noGrp="1"/>
          </p:cNvSpPr>
          <p:nvPr>
            <p:ph type="title"/>
          </p:nvPr>
        </p:nvSpPr>
        <p:spPr/>
        <p:txBody>
          <a:bodyPr/>
          <a:lstStyle/>
          <a:p>
            <a:r>
              <a:rPr lang="en-US" dirty="0"/>
              <a:t>SEC - Overview of Proposed Rules – </a:t>
            </a:r>
            <a:r>
              <a:rPr lang="en-US"/>
              <a:t>Quantitative Disclosures</a:t>
            </a:r>
            <a:endParaRPr lang="en-US" dirty="0"/>
          </a:p>
        </p:txBody>
      </p:sp>
      <p:graphicFrame>
        <p:nvGraphicFramePr>
          <p:cNvPr id="4" name="Table 3">
            <a:extLst>
              <a:ext uri="{FF2B5EF4-FFF2-40B4-BE49-F238E27FC236}">
                <a16:creationId xmlns:a16="http://schemas.microsoft.com/office/drawing/2014/main" id="{4BCA3098-AB04-41BC-B460-23AD2B5338C0}"/>
              </a:ext>
            </a:extLst>
          </p:cNvPr>
          <p:cNvGraphicFramePr>
            <a:graphicFrameLocks noGrp="1"/>
          </p:cNvGraphicFramePr>
          <p:nvPr/>
        </p:nvGraphicFramePr>
        <p:xfrm>
          <a:off x="126023" y="1172480"/>
          <a:ext cx="11939954" cy="4513040"/>
        </p:xfrm>
        <a:graphic>
          <a:graphicData uri="http://schemas.openxmlformats.org/drawingml/2006/table">
            <a:tbl>
              <a:tblPr firstRow="1" bandRow="1"/>
              <a:tblGrid>
                <a:gridCol w="11939954">
                  <a:extLst>
                    <a:ext uri="{9D8B030D-6E8A-4147-A177-3AD203B41FA5}">
                      <a16:colId xmlns:a16="http://schemas.microsoft.com/office/drawing/2014/main" val="1114246151"/>
                    </a:ext>
                  </a:extLst>
                </a:gridCol>
              </a:tblGrid>
              <a:tr h="386862">
                <a:tc>
                  <a:txBody>
                    <a:bodyPr/>
                    <a:lstStyle>
                      <a:lvl1pPr marL="0" algn="l" defTabSz="609585" rtl="0" eaLnBrk="1" latinLnBrk="0" hangingPunct="1">
                        <a:defRPr sz="2400" kern="1200">
                          <a:solidFill>
                            <a:schemeClr val="dk1"/>
                          </a:solidFill>
                          <a:latin typeface="Calibri" panose="020F0502020204030204"/>
                        </a:defRPr>
                      </a:lvl1pPr>
                      <a:lvl2pPr marL="609585" algn="l" defTabSz="609585" rtl="0" eaLnBrk="1" latinLnBrk="0" hangingPunct="1">
                        <a:defRPr sz="2400" kern="1200">
                          <a:solidFill>
                            <a:schemeClr val="dk1"/>
                          </a:solidFill>
                          <a:latin typeface="Calibri" panose="020F0502020204030204"/>
                        </a:defRPr>
                      </a:lvl2pPr>
                      <a:lvl3pPr marL="1219170" algn="l" defTabSz="609585" rtl="0" eaLnBrk="1" latinLnBrk="0" hangingPunct="1">
                        <a:defRPr sz="2400" kern="1200">
                          <a:solidFill>
                            <a:schemeClr val="dk1"/>
                          </a:solidFill>
                          <a:latin typeface="Calibri" panose="020F0502020204030204"/>
                        </a:defRPr>
                      </a:lvl3pPr>
                      <a:lvl4pPr marL="1828754" algn="l" defTabSz="609585" rtl="0" eaLnBrk="1" latinLnBrk="0" hangingPunct="1">
                        <a:defRPr sz="2400" kern="1200">
                          <a:solidFill>
                            <a:schemeClr val="dk1"/>
                          </a:solidFill>
                          <a:latin typeface="Calibri" panose="020F0502020204030204"/>
                        </a:defRPr>
                      </a:lvl4pPr>
                      <a:lvl5pPr marL="2438339" algn="l" defTabSz="609585" rtl="0" eaLnBrk="1" latinLnBrk="0" hangingPunct="1">
                        <a:defRPr sz="2400" kern="1200">
                          <a:solidFill>
                            <a:schemeClr val="dk1"/>
                          </a:solidFill>
                          <a:latin typeface="Calibri" panose="020F0502020204030204"/>
                        </a:defRPr>
                      </a:lvl5pPr>
                      <a:lvl6pPr marL="3047924" algn="l" defTabSz="609585" rtl="0" eaLnBrk="1" latinLnBrk="0" hangingPunct="1">
                        <a:defRPr sz="2400" kern="1200">
                          <a:solidFill>
                            <a:schemeClr val="dk1"/>
                          </a:solidFill>
                          <a:latin typeface="Calibri" panose="020F0502020204030204"/>
                        </a:defRPr>
                      </a:lvl6pPr>
                      <a:lvl7pPr marL="3657509" algn="l" defTabSz="609585" rtl="0" eaLnBrk="1" latinLnBrk="0" hangingPunct="1">
                        <a:defRPr sz="2400" kern="1200">
                          <a:solidFill>
                            <a:schemeClr val="dk1"/>
                          </a:solidFill>
                          <a:latin typeface="Calibri" panose="020F0502020204030204"/>
                        </a:defRPr>
                      </a:lvl7pPr>
                      <a:lvl8pPr marL="4267093" algn="l" defTabSz="609585" rtl="0" eaLnBrk="1" latinLnBrk="0" hangingPunct="1">
                        <a:defRPr sz="2400" kern="1200">
                          <a:solidFill>
                            <a:schemeClr val="dk1"/>
                          </a:solidFill>
                          <a:latin typeface="Calibri" panose="020F0502020204030204"/>
                        </a:defRPr>
                      </a:lvl8pPr>
                      <a:lvl9pPr marL="4876678" algn="l" defTabSz="609585" rtl="0" eaLnBrk="1" latinLnBrk="0" hangingPunct="1">
                        <a:defRPr sz="2400" kern="1200">
                          <a:solidFill>
                            <a:schemeClr val="dk1"/>
                          </a:solidFill>
                          <a:latin typeface="Calibri" panose="020F0502020204030204"/>
                        </a:defRPr>
                      </a:lvl9pPr>
                    </a:lstStyle>
                    <a:p>
                      <a:pPr marL="0" indent="0">
                        <a:buFont typeface="Symbol" panose="05050102010706020507" pitchFamily="18" charset="2"/>
                        <a:buNone/>
                      </a:pPr>
                      <a:r>
                        <a:rPr lang="en-US" sz="1300" b="1" dirty="0">
                          <a:solidFill>
                            <a:schemeClr val="bg1"/>
                          </a:solidFill>
                          <a:latin typeface="+mj-lt"/>
                        </a:rPr>
                        <a:t>Financial Statement Metrics</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solidFill>
                  </a:tcPr>
                </a:tc>
                <a:extLst>
                  <a:ext uri="{0D108BD9-81ED-4DB2-BD59-A6C34878D82A}">
                    <a16:rowId xmlns:a16="http://schemas.microsoft.com/office/drawing/2014/main" val="389292198"/>
                  </a:ext>
                </a:extLst>
              </a:tr>
              <a:tr h="474784">
                <a:tc>
                  <a:txBody>
                    <a:bodyPr/>
                    <a:lstStyle>
                      <a:lvl1pPr marL="0" algn="l" defTabSz="609585" rtl="0" eaLnBrk="1" latinLnBrk="0" hangingPunct="1">
                        <a:defRPr sz="2400" kern="1200">
                          <a:solidFill>
                            <a:schemeClr val="dk1"/>
                          </a:solidFill>
                          <a:latin typeface="Calibri" panose="020F0502020204030204"/>
                        </a:defRPr>
                      </a:lvl1pPr>
                      <a:lvl2pPr marL="609585" algn="l" defTabSz="609585" rtl="0" eaLnBrk="1" latinLnBrk="0" hangingPunct="1">
                        <a:defRPr sz="2400" kern="1200">
                          <a:solidFill>
                            <a:schemeClr val="dk1"/>
                          </a:solidFill>
                          <a:latin typeface="Calibri" panose="020F0502020204030204"/>
                        </a:defRPr>
                      </a:lvl2pPr>
                      <a:lvl3pPr marL="1219170" algn="l" defTabSz="609585" rtl="0" eaLnBrk="1" latinLnBrk="0" hangingPunct="1">
                        <a:defRPr sz="2400" kern="1200">
                          <a:solidFill>
                            <a:schemeClr val="dk1"/>
                          </a:solidFill>
                          <a:latin typeface="Calibri" panose="020F0502020204030204"/>
                        </a:defRPr>
                      </a:lvl3pPr>
                      <a:lvl4pPr marL="1828754" algn="l" defTabSz="609585" rtl="0" eaLnBrk="1" latinLnBrk="0" hangingPunct="1">
                        <a:defRPr sz="2400" kern="1200">
                          <a:solidFill>
                            <a:schemeClr val="dk1"/>
                          </a:solidFill>
                          <a:latin typeface="Calibri" panose="020F0502020204030204"/>
                        </a:defRPr>
                      </a:lvl4pPr>
                      <a:lvl5pPr marL="2438339" algn="l" defTabSz="609585" rtl="0" eaLnBrk="1" latinLnBrk="0" hangingPunct="1">
                        <a:defRPr sz="2400" kern="1200">
                          <a:solidFill>
                            <a:schemeClr val="dk1"/>
                          </a:solidFill>
                          <a:latin typeface="Calibri" panose="020F0502020204030204"/>
                        </a:defRPr>
                      </a:lvl5pPr>
                      <a:lvl6pPr marL="3047924" algn="l" defTabSz="609585" rtl="0" eaLnBrk="1" latinLnBrk="0" hangingPunct="1">
                        <a:defRPr sz="2400" kern="1200">
                          <a:solidFill>
                            <a:schemeClr val="dk1"/>
                          </a:solidFill>
                          <a:latin typeface="Calibri" panose="020F0502020204030204"/>
                        </a:defRPr>
                      </a:lvl6pPr>
                      <a:lvl7pPr marL="3657509" algn="l" defTabSz="609585" rtl="0" eaLnBrk="1" latinLnBrk="0" hangingPunct="1">
                        <a:defRPr sz="2400" kern="1200">
                          <a:solidFill>
                            <a:schemeClr val="dk1"/>
                          </a:solidFill>
                          <a:latin typeface="Calibri" panose="020F0502020204030204"/>
                        </a:defRPr>
                      </a:lvl7pPr>
                      <a:lvl8pPr marL="4267093" algn="l" defTabSz="609585" rtl="0" eaLnBrk="1" latinLnBrk="0" hangingPunct="1">
                        <a:defRPr sz="2400" kern="1200">
                          <a:solidFill>
                            <a:schemeClr val="dk1"/>
                          </a:solidFill>
                          <a:latin typeface="Calibri" panose="020F0502020204030204"/>
                        </a:defRPr>
                      </a:lvl8pPr>
                      <a:lvl9pPr marL="4876678" algn="l" defTabSz="609585" rtl="0" eaLnBrk="1" latinLnBrk="0" hangingPunct="1">
                        <a:defRPr sz="2400" kern="1200">
                          <a:solidFill>
                            <a:schemeClr val="dk1"/>
                          </a:solidFill>
                          <a:latin typeface="Calibri" panose="020F0502020204030204"/>
                        </a:defRPr>
                      </a:lvl9pPr>
                    </a:lstStyle>
                    <a:p>
                      <a:pPr marL="171450" indent="-171450">
                        <a:buFont typeface="Symbol" panose="05050102010706020507" pitchFamily="18" charset="2"/>
                        <a:buChar char=""/>
                      </a:pPr>
                      <a:r>
                        <a:rPr lang="en-US" sz="1300" dirty="0">
                          <a:solidFill>
                            <a:schemeClr val="tx2"/>
                          </a:solidFill>
                          <a:latin typeface="+mj-lt"/>
                        </a:rPr>
                        <a:t>Disclose in a note to financial statements: (i) financial impact metrics; (ii) expenditure metrics; and (iii) financial estimates and assumptions</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797345388"/>
                  </a:ext>
                </a:extLst>
              </a:tr>
              <a:tr h="460586">
                <a:tc>
                  <a:txBody>
                    <a:bodyPr/>
                    <a:lstStyle>
                      <a:lvl1pPr marL="0" algn="l" defTabSz="609585" rtl="0" eaLnBrk="1" latinLnBrk="0" hangingPunct="1">
                        <a:defRPr sz="2400" kern="1200">
                          <a:solidFill>
                            <a:schemeClr val="dk1"/>
                          </a:solidFill>
                          <a:latin typeface="Calibri" panose="020F0502020204030204"/>
                        </a:defRPr>
                      </a:lvl1pPr>
                      <a:lvl2pPr marL="609585" algn="l" defTabSz="609585" rtl="0" eaLnBrk="1" latinLnBrk="0" hangingPunct="1">
                        <a:defRPr sz="2400" kern="1200">
                          <a:solidFill>
                            <a:schemeClr val="dk1"/>
                          </a:solidFill>
                          <a:latin typeface="Calibri" panose="020F0502020204030204"/>
                        </a:defRPr>
                      </a:lvl2pPr>
                      <a:lvl3pPr marL="1219170" algn="l" defTabSz="609585" rtl="0" eaLnBrk="1" latinLnBrk="0" hangingPunct="1">
                        <a:defRPr sz="2400" kern="1200">
                          <a:solidFill>
                            <a:schemeClr val="dk1"/>
                          </a:solidFill>
                          <a:latin typeface="Calibri" panose="020F0502020204030204"/>
                        </a:defRPr>
                      </a:lvl3pPr>
                      <a:lvl4pPr marL="1828754" algn="l" defTabSz="609585" rtl="0" eaLnBrk="1" latinLnBrk="0" hangingPunct="1">
                        <a:defRPr sz="2400" kern="1200">
                          <a:solidFill>
                            <a:schemeClr val="dk1"/>
                          </a:solidFill>
                          <a:latin typeface="Calibri" panose="020F0502020204030204"/>
                        </a:defRPr>
                      </a:lvl4pPr>
                      <a:lvl5pPr marL="2438339" algn="l" defTabSz="609585" rtl="0" eaLnBrk="1" latinLnBrk="0" hangingPunct="1">
                        <a:defRPr sz="2400" kern="1200">
                          <a:solidFill>
                            <a:schemeClr val="dk1"/>
                          </a:solidFill>
                          <a:latin typeface="Calibri" panose="020F0502020204030204"/>
                        </a:defRPr>
                      </a:lvl5pPr>
                      <a:lvl6pPr marL="3047924" algn="l" defTabSz="609585" rtl="0" eaLnBrk="1" latinLnBrk="0" hangingPunct="1">
                        <a:defRPr sz="2400" kern="1200">
                          <a:solidFill>
                            <a:schemeClr val="dk1"/>
                          </a:solidFill>
                          <a:latin typeface="Calibri" panose="020F0502020204030204"/>
                        </a:defRPr>
                      </a:lvl6pPr>
                      <a:lvl7pPr marL="3657509" algn="l" defTabSz="609585" rtl="0" eaLnBrk="1" latinLnBrk="0" hangingPunct="1">
                        <a:defRPr sz="2400" kern="1200">
                          <a:solidFill>
                            <a:schemeClr val="dk1"/>
                          </a:solidFill>
                          <a:latin typeface="Calibri" panose="020F0502020204030204"/>
                        </a:defRPr>
                      </a:lvl7pPr>
                      <a:lvl8pPr marL="4267093" algn="l" defTabSz="609585" rtl="0" eaLnBrk="1" latinLnBrk="0" hangingPunct="1">
                        <a:defRPr sz="2400" kern="1200">
                          <a:solidFill>
                            <a:schemeClr val="dk1"/>
                          </a:solidFill>
                          <a:latin typeface="Calibri" panose="020F0502020204030204"/>
                        </a:defRPr>
                      </a:lvl8pPr>
                      <a:lvl9pPr marL="4876678" algn="l" defTabSz="609585" rtl="0" eaLnBrk="1" latinLnBrk="0" hangingPunct="1">
                        <a:defRPr sz="2400" kern="1200">
                          <a:solidFill>
                            <a:schemeClr val="dk1"/>
                          </a:solidFill>
                          <a:latin typeface="Calibri" panose="020F0502020204030204"/>
                        </a:defRPr>
                      </a:lvl9pPr>
                    </a:lstStyle>
                    <a:p>
                      <a:pPr marL="0" indent="0">
                        <a:buFont typeface="Symbol" panose="05050102010706020507" pitchFamily="18" charset="2"/>
                        <a:buNone/>
                      </a:pPr>
                      <a:r>
                        <a:rPr lang="en-US" sz="1300" b="1" dirty="0">
                          <a:solidFill>
                            <a:schemeClr val="bg1"/>
                          </a:solidFill>
                          <a:latin typeface="+mj-lt"/>
                        </a:rPr>
                        <a:t>Greenhouse Gas (GHG) Emissions</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solidFill>
                  </a:tcPr>
                </a:tc>
                <a:extLst>
                  <a:ext uri="{0D108BD9-81ED-4DB2-BD59-A6C34878D82A}">
                    <a16:rowId xmlns:a16="http://schemas.microsoft.com/office/drawing/2014/main" val="1863290440"/>
                  </a:ext>
                </a:extLst>
              </a:tr>
              <a:tr h="752752">
                <a:tc>
                  <a:txBody>
                    <a:bodyPr/>
                    <a:lstStyle>
                      <a:lvl1pPr marL="0" algn="l" defTabSz="609585" rtl="0" eaLnBrk="1" latinLnBrk="0" hangingPunct="1">
                        <a:defRPr sz="2400" kern="1200">
                          <a:solidFill>
                            <a:schemeClr val="dk1"/>
                          </a:solidFill>
                          <a:latin typeface="Calibri" panose="020F0502020204030204"/>
                        </a:defRPr>
                      </a:lvl1pPr>
                      <a:lvl2pPr marL="609585" algn="l" defTabSz="609585" rtl="0" eaLnBrk="1" latinLnBrk="0" hangingPunct="1">
                        <a:defRPr sz="2400" kern="1200">
                          <a:solidFill>
                            <a:schemeClr val="dk1"/>
                          </a:solidFill>
                          <a:latin typeface="Calibri" panose="020F0502020204030204"/>
                        </a:defRPr>
                      </a:lvl2pPr>
                      <a:lvl3pPr marL="1219170" algn="l" defTabSz="609585" rtl="0" eaLnBrk="1" latinLnBrk="0" hangingPunct="1">
                        <a:defRPr sz="2400" kern="1200">
                          <a:solidFill>
                            <a:schemeClr val="dk1"/>
                          </a:solidFill>
                          <a:latin typeface="Calibri" panose="020F0502020204030204"/>
                        </a:defRPr>
                      </a:lvl3pPr>
                      <a:lvl4pPr marL="1828754" algn="l" defTabSz="609585" rtl="0" eaLnBrk="1" latinLnBrk="0" hangingPunct="1">
                        <a:defRPr sz="2400" kern="1200">
                          <a:solidFill>
                            <a:schemeClr val="dk1"/>
                          </a:solidFill>
                          <a:latin typeface="Calibri" panose="020F0502020204030204"/>
                        </a:defRPr>
                      </a:lvl4pPr>
                      <a:lvl5pPr marL="2438339" algn="l" defTabSz="609585" rtl="0" eaLnBrk="1" latinLnBrk="0" hangingPunct="1">
                        <a:defRPr sz="2400" kern="1200">
                          <a:solidFill>
                            <a:schemeClr val="dk1"/>
                          </a:solidFill>
                          <a:latin typeface="Calibri" panose="020F0502020204030204"/>
                        </a:defRPr>
                      </a:lvl5pPr>
                      <a:lvl6pPr marL="3047924" algn="l" defTabSz="609585" rtl="0" eaLnBrk="1" latinLnBrk="0" hangingPunct="1">
                        <a:defRPr sz="2400" kern="1200">
                          <a:solidFill>
                            <a:schemeClr val="dk1"/>
                          </a:solidFill>
                          <a:latin typeface="Calibri" panose="020F0502020204030204"/>
                        </a:defRPr>
                      </a:lvl6pPr>
                      <a:lvl7pPr marL="3657509" algn="l" defTabSz="609585" rtl="0" eaLnBrk="1" latinLnBrk="0" hangingPunct="1">
                        <a:defRPr sz="2400" kern="1200">
                          <a:solidFill>
                            <a:schemeClr val="dk1"/>
                          </a:solidFill>
                          <a:latin typeface="Calibri" panose="020F0502020204030204"/>
                        </a:defRPr>
                      </a:lvl7pPr>
                      <a:lvl8pPr marL="4267093" algn="l" defTabSz="609585" rtl="0" eaLnBrk="1" latinLnBrk="0" hangingPunct="1">
                        <a:defRPr sz="2400" kern="1200">
                          <a:solidFill>
                            <a:schemeClr val="dk1"/>
                          </a:solidFill>
                          <a:latin typeface="Calibri" panose="020F0502020204030204"/>
                        </a:defRPr>
                      </a:lvl8pPr>
                      <a:lvl9pPr marL="4876678" algn="l" defTabSz="609585" rtl="0" eaLnBrk="1" latinLnBrk="0" hangingPunct="1">
                        <a:defRPr sz="2400" kern="1200">
                          <a:solidFill>
                            <a:schemeClr val="dk1"/>
                          </a:solidFill>
                          <a:latin typeface="Calibri" panose="020F0502020204030204"/>
                        </a:defRPr>
                      </a:lvl9pPr>
                    </a:lstStyle>
                    <a:p>
                      <a:pPr marL="171450" indent="-171450">
                        <a:buFont typeface="Symbol" panose="05050102010706020507" pitchFamily="18" charset="2"/>
                        <a:buChar char=""/>
                      </a:pPr>
                      <a:r>
                        <a:rPr lang="en-US" sz="1300" dirty="0">
                          <a:solidFill>
                            <a:schemeClr val="tx2"/>
                          </a:solidFill>
                          <a:latin typeface="+mj-lt"/>
                        </a:rPr>
                        <a:t>Disclose total Scope 1 and Scope 2 emissions from most recently completed fiscal year </a:t>
                      </a:r>
                      <a:r>
                        <a:rPr lang="en-US" sz="1300" u="sng" dirty="0">
                          <a:solidFill>
                            <a:schemeClr val="tx2"/>
                          </a:solidFill>
                          <a:latin typeface="+mj-lt"/>
                        </a:rPr>
                        <a:t>and</a:t>
                      </a:r>
                      <a:r>
                        <a:rPr lang="en-US" sz="1300" dirty="0">
                          <a:solidFill>
                            <a:schemeClr val="tx2"/>
                          </a:solidFill>
                          <a:latin typeface="+mj-lt"/>
                        </a:rPr>
                        <a:t> include an attestation report covering the disclosure of Scope 1 and Scope 2 emissions</a:t>
                      </a:r>
                    </a:p>
                    <a:p>
                      <a:pPr marL="171450" indent="-171450">
                        <a:buFont typeface="Symbol" panose="05050102010706020507" pitchFamily="18" charset="2"/>
                        <a:buChar char=""/>
                      </a:pPr>
                      <a:endParaRPr lang="en-US" sz="1300" dirty="0">
                        <a:latin typeface="+mj-lt"/>
                      </a:endParaRPr>
                    </a:p>
                    <a:p>
                      <a:pPr marL="171450" indent="-171450">
                        <a:buFont typeface="Symbol" panose="05050102010706020507" pitchFamily="18" charset="2"/>
                        <a:buChar char=""/>
                      </a:pPr>
                      <a:r>
                        <a:rPr lang="en-US" sz="1300" dirty="0">
                          <a:solidFill>
                            <a:schemeClr val="tx2"/>
                          </a:solidFill>
                          <a:latin typeface="+mj-lt"/>
                        </a:rPr>
                        <a:t>Disclose total Scope 3 emissions if: (i) those emissions are </a:t>
                      </a:r>
                      <a:r>
                        <a:rPr lang="en-US" sz="1300" u="sng" dirty="0">
                          <a:solidFill>
                            <a:schemeClr val="tx2"/>
                          </a:solidFill>
                          <a:latin typeface="+mj-lt"/>
                        </a:rPr>
                        <a:t>material</a:t>
                      </a:r>
                      <a:r>
                        <a:rPr lang="en-US" sz="1300" dirty="0">
                          <a:solidFill>
                            <a:schemeClr val="tx2"/>
                          </a:solidFill>
                          <a:latin typeface="+mj-lt"/>
                        </a:rPr>
                        <a:t> </a:t>
                      </a:r>
                      <a:r>
                        <a:rPr lang="en-US" sz="1300" u="sng" dirty="0">
                          <a:solidFill>
                            <a:schemeClr val="tx2"/>
                          </a:solidFill>
                          <a:latin typeface="+mj-lt"/>
                        </a:rPr>
                        <a:t>or</a:t>
                      </a:r>
                      <a:r>
                        <a:rPr lang="en-US" sz="1300" dirty="0">
                          <a:solidFill>
                            <a:schemeClr val="tx2"/>
                          </a:solidFill>
                          <a:latin typeface="+mj-lt"/>
                        </a:rPr>
                        <a:t> (ii) the company has set a GHG emissions reduction target or goal that includes its Scope 3 emissions</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919547485"/>
                  </a:ext>
                </a:extLst>
              </a:tr>
              <a:tr h="432368">
                <a:tc>
                  <a:txBody>
                    <a:bodyPr/>
                    <a:lstStyle>
                      <a:lvl1pPr marL="0" algn="l" defTabSz="609585" rtl="0" eaLnBrk="1" latinLnBrk="0" hangingPunct="1">
                        <a:defRPr sz="2400" kern="1200">
                          <a:solidFill>
                            <a:schemeClr val="dk1"/>
                          </a:solidFill>
                          <a:latin typeface="Calibri" panose="020F0502020204030204"/>
                        </a:defRPr>
                      </a:lvl1pPr>
                      <a:lvl2pPr marL="609585" algn="l" defTabSz="609585" rtl="0" eaLnBrk="1" latinLnBrk="0" hangingPunct="1">
                        <a:defRPr sz="2400" kern="1200">
                          <a:solidFill>
                            <a:schemeClr val="dk1"/>
                          </a:solidFill>
                          <a:latin typeface="Calibri" panose="020F0502020204030204"/>
                        </a:defRPr>
                      </a:lvl2pPr>
                      <a:lvl3pPr marL="1219170" algn="l" defTabSz="609585" rtl="0" eaLnBrk="1" latinLnBrk="0" hangingPunct="1">
                        <a:defRPr sz="2400" kern="1200">
                          <a:solidFill>
                            <a:schemeClr val="dk1"/>
                          </a:solidFill>
                          <a:latin typeface="Calibri" panose="020F0502020204030204"/>
                        </a:defRPr>
                      </a:lvl3pPr>
                      <a:lvl4pPr marL="1828754" algn="l" defTabSz="609585" rtl="0" eaLnBrk="1" latinLnBrk="0" hangingPunct="1">
                        <a:defRPr sz="2400" kern="1200">
                          <a:solidFill>
                            <a:schemeClr val="dk1"/>
                          </a:solidFill>
                          <a:latin typeface="Calibri" panose="020F0502020204030204"/>
                        </a:defRPr>
                      </a:lvl4pPr>
                      <a:lvl5pPr marL="2438339" algn="l" defTabSz="609585" rtl="0" eaLnBrk="1" latinLnBrk="0" hangingPunct="1">
                        <a:defRPr sz="2400" kern="1200">
                          <a:solidFill>
                            <a:schemeClr val="dk1"/>
                          </a:solidFill>
                          <a:latin typeface="Calibri" panose="020F0502020204030204"/>
                        </a:defRPr>
                      </a:lvl5pPr>
                      <a:lvl6pPr marL="3047924" algn="l" defTabSz="609585" rtl="0" eaLnBrk="1" latinLnBrk="0" hangingPunct="1">
                        <a:defRPr sz="2400" kern="1200">
                          <a:solidFill>
                            <a:schemeClr val="dk1"/>
                          </a:solidFill>
                          <a:latin typeface="Calibri" panose="020F0502020204030204"/>
                        </a:defRPr>
                      </a:lvl6pPr>
                      <a:lvl7pPr marL="3657509" algn="l" defTabSz="609585" rtl="0" eaLnBrk="1" latinLnBrk="0" hangingPunct="1">
                        <a:defRPr sz="2400" kern="1200">
                          <a:solidFill>
                            <a:schemeClr val="dk1"/>
                          </a:solidFill>
                          <a:latin typeface="Calibri" panose="020F0502020204030204"/>
                        </a:defRPr>
                      </a:lvl7pPr>
                      <a:lvl8pPr marL="4267093" algn="l" defTabSz="609585" rtl="0" eaLnBrk="1" latinLnBrk="0" hangingPunct="1">
                        <a:defRPr sz="2400" kern="1200">
                          <a:solidFill>
                            <a:schemeClr val="dk1"/>
                          </a:solidFill>
                          <a:latin typeface="Calibri" panose="020F0502020204030204"/>
                        </a:defRPr>
                      </a:lvl8pPr>
                      <a:lvl9pPr marL="4876678" algn="l" defTabSz="609585" rtl="0" eaLnBrk="1" latinLnBrk="0" hangingPunct="1">
                        <a:defRPr sz="2400" kern="1200">
                          <a:solidFill>
                            <a:schemeClr val="dk1"/>
                          </a:solidFill>
                          <a:latin typeface="Calibri" panose="020F0502020204030204"/>
                        </a:defRPr>
                      </a:lvl9pPr>
                    </a:lstStyle>
                    <a:p>
                      <a:pPr marL="0" indent="0">
                        <a:buFont typeface="Symbol" panose="05050102010706020507" pitchFamily="18" charset="2"/>
                        <a:buNone/>
                      </a:pPr>
                      <a:r>
                        <a:rPr lang="en-US" sz="1300" b="1" dirty="0">
                          <a:solidFill>
                            <a:schemeClr val="bg1"/>
                          </a:solidFill>
                          <a:latin typeface="+mj-lt"/>
                        </a:rPr>
                        <a:t>Targets and Goals</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solidFill>
                  </a:tcPr>
                </a:tc>
                <a:extLst>
                  <a:ext uri="{0D108BD9-81ED-4DB2-BD59-A6C34878D82A}">
                    <a16:rowId xmlns:a16="http://schemas.microsoft.com/office/drawing/2014/main" val="774997507"/>
                  </a:ext>
                </a:extLst>
              </a:tr>
              <a:tr h="1660692">
                <a:tc>
                  <a:txBody>
                    <a:bodyPr/>
                    <a:lstStyle>
                      <a:lvl1pPr marL="0" algn="l" defTabSz="609585" rtl="0" eaLnBrk="1" latinLnBrk="0" hangingPunct="1">
                        <a:defRPr sz="2400" kern="1200">
                          <a:solidFill>
                            <a:schemeClr val="dk1"/>
                          </a:solidFill>
                          <a:latin typeface="Calibri" panose="020F0502020204030204"/>
                        </a:defRPr>
                      </a:lvl1pPr>
                      <a:lvl2pPr marL="609585" algn="l" defTabSz="609585" rtl="0" eaLnBrk="1" latinLnBrk="0" hangingPunct="1">
                        <a:defRPr sz="2400" kern="1200">
                          <a:solidFill>
                            <a:schemeClr val="dk1"/>
                          </a:solidFill>
                          <a:latin typeface="Calibri" panose="020F0502020204030204"/>
                        </a:defRPr>
                      </a:lvl2pPr>
                      <a:lvl3pPr marL="1219170" algn="l" defTabSz="609585" rtl="0" eaLnBrk="1" latinLnBrk="0" hangingPunct="1">
                        <a:defRPr sz="2400" kern="1200">
                          <a:solidFill>
                            <a:schemeClr val="dk1"/>
                          </a:solidFill>
                          <a:latin typeface="Calibri" panose="020F0502020204030204"/>
                        </a:defRPr>
                      </a:lvl3pPr>
                      <a:lvl4pPr marL="1828754" algn="l" defTabSz="609585" rtl="0" eaLnBrk="1" latinLnBrk="0" hangingPunct="1">
                        <a:defRPr sz="2400" kern="1200">
                          <a:solidFill>
                            <a:schemeClr val="dk1"/>
                          </a:solidFill>
                          <a:latin typeface="Calibri" panose="020F0502020204030204"/>
                        </a:defRPr>
                      </a:lvl4pPr>
                      <a:lvl5pPr marL="2438339" algn="l" defTabSz="609585" rtl="0" eaLnBrk="1" latinLnBrk="0" hangingPunct="1">
                        <a:defRPr sz="2400" kern="1200">
                          <a:solidFill>
                            <a:schemeClr val="dk1"/>
                          </a:solidFill>
                          <a:latin typeface="Calibri" panose="020F0502020204030204"/>
                        </a:defRPr>
                      </a:lvl5pPr>
                      <a:lvl6pPr marL="3047924" algn="l" defTabSz="609585" rtl="0" eaLnBrk="1" latinLnBrk="0" hangingPunct="1">
                        <a:defRPr sz="2400" kern="1200">
                          <a:solidFill>
                            <a:schemeClr val="dk1"/>
                          </a:solidFill>
                          <a:latin typeface="Calibri" panose="020F0502020204030204"/>
                        </a:defRPr>
                      </a:lvl6pPr>
                      <a:lvl7pPr marL="3657509" algn="l" defTabSz="609585" rtl="0" eaLnBrk="1" latinLnBrk="0" hangingPunct="1">
                        <a:defRPr sz="2400" kern="1200">
                          <a:solidFill>
                            <a:schemeClr val="dk1"/>
                          </a:solidFill>
                          <a:latin typeface="Calibri" panose="020F0502020204030204"/>
                        </a:defRPr>
                      </a:lvl7pPr>
                      <a:lvl8pPr marL="4267093" algn="l" defTabSz="609585" rtl="0" eaLnBrk="1" latinLnBrk="0" hangingPunct="1">
                        <a:defRPr sz="2400" kern="1200">
                          <a:solidFill>
                            <a:schemeClr val="dk1"/>
                          </a:solidFill>
                          <a:latin typeface="Calibri" panose="020F0502020204030204"/>
                        </a:defRPr>
                      </a:lvl8pPr>
                      <a:lvl9pPr marL="4876678" algn="l" defTabSz="609585" rtl="0" eaLnBrk="1" latinLnBrk="0" hangingPunct="1">
                        <a:defRPr sz="2400" kern="1200">
                          <a:solidFill>
                            <a:schemeClr val="dk1"/>
                          </a:solidFill>
                          <a:latin typeface="Calibri" panose="020F0502020204030204"/>
                        </a:defRPr>
                      </a:lvl9pPr>
                    </a:lstStyle>
                    <a:p>
                      <a:pPr marL="171450" indent="-171450">
                        <a:buFont typeface="Symbol" panose="05050102010706020507" pitchFamily="18" charset="2"/>
                        <a:buChar char=""/>
                      </a:pPr>
                      <a:r>
                        <a:rPr lang="en-US" sz="1300" dirty="0">
                          <a:solidFill>
                            <a:schemeClr val="tx2"/>
                          </a:solidFill>
                          <a:latin typeface="+mj-lt"/>
                        </a:rPr>
                        <a:t>If the company has set any climate-related targets or goals, provide information about those targets or goals, including a description of: </a:t>
                      </a:r>
                    </a:p>
                    <a:p>
                      <a:pPr marL="781035" lvl="1" indent="-171450">
                        <a:buFont typeface="Symbol" panose="05050102010706020507" pitchFamily="18" charset="2"/>
                        <a:buChar char=""/>
                      </a:pPr>
                      <a:r>
                        <a:rPr lang="en-US" sz="1300" dirty="0">
                          <a:solidFill>
                            <a:schemeClr val="tx2"/>
                          </a:solidFill>
                          <a:latin typeface="+mj-lt"/>
                        </a:rPr>
                        <a:t>the scope of activities and emissions included in the target;</a:t>
                      </a:r>
                    </a:p>
                    <a:p>
                      <a:pPr marL="781035" lvl="1" indent="-171450">
                        <a:buFont typeface="Symbol" panose="05050102010706020507" pitchFamily="18" charset="2"/>
                        <a:buChar char=""/>
                      </a:pPr>
                      <a:r>
                        <a:rPr lang="en-US" sz="1300" dirty="0">
                          <a:solidFill>
                            <a:schemeClr val="tx2"/>
                          </a:solidFill>
                          <a:latin typeface="+mj-lt"/>
                        </a:rPr>
                        <a:t>the unit of measurement, including whether the target is absolute or intensity based;</a:t>
                      </a:r>
                    </a:p>
                    <a:p>
                      <a:pPr marL="781035" lvl="1" indent="-171450">
                        <a:buFont typeface="Symbol" panose="05050102010706020507" pitchFamily="18" charset="2"/>
                        <a:buChar char=""/>
                      </a:pPr>
                      <a:r>
                        <a:rPr lang="en-US" sz="1300" dirty="0">
                          <a:solidFill>
                            <a:schemeClr val="tx2"/>
                          </a:solidFill>
                          <a:latin typeface="+mj-lt"/>
                        </a:rPr>
                        <a:t>the defined time horizon by which the target is absolute or intensity based, and whether the time horizon is consistent with one or more goals established by a climate-related treaty, law, regulation, policy or organization;</a:t>
                      </a:r>
                    </a:p>
                    <a:p>
                      <a:pPr marL="781035" lvl="1" indent="-171450">
                        <a:buFont typeface="Symbol" panose="05050102010706020507" pitchFamily="18" charset="2"/>
                        <a:buChar char=""/>
                      </a:pPr>
                      <a:r>
                        <a:rPr lang="en-US" sz="1300" dirty="0">
                          <a:solidFill>
                            <a:schemeClr val="tx2"/>
                          </a:solidFill>
                          <a:latin typeface="+mj-lt"/>
                        </a:rPr>
                        <a:t>the defined baseline time period and baseline emissions against which progress will be tracked with a consistent base year set for multiple targets;</a:t>
                      </a:r>
                    </a:p>
                    <a:p>
                      <a:pPr marL="781035" lvl="1" indent="-171450">
                        <a:buFont typeface="Symbol" panose="05050102010706020507" pitchFamily="18" charset="2"/>
                        <a:buChar char=""/>
                      </a:pPr>
                      <a:r>
                        <a:rPr lang="en-US" sz="1300" dirty="0">
                          <a:solidFill>
                            <a:schemeClr val="tx2"/>
                          </a:solidFill>
                          <a:latin typeface="+mj-lt"/>
                        </a:rPr>
                        <a:t>any interim targets set by the company; and</a:t>
                      </a:r>
                    </a:p>
                    <a:p>
                      <a:pPr marL="781035" lvl="1" indent="-171450">
                        <a:buFont typeface="Symbol" panose="05050102010706020507" pitchFamily="18" charset="2"/>
                        <a:buChar char=""/>
                      </a:pPr>
                      <a:r>
                        <a:rPr lang="en-US" sz="1300" dirty="0">
                          <a:solidFill>
                            <a:schemeClr val="tx2"/>
                          </a:solidFill>
                          <a:latin typeface="+mj-lt"/>
                        </a:rPr>
                        <a:t>how the company intends to meet its climate-related targets or goals</a:t>
                      </a:r>
                    </a:p>
                  </a:txBody>
                  <a:tcP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2239592519"/>
                  </a:ext>
                </a:extLst>
              </a:tr>
            </a:tbl>
          </a:graphicData>
        </a:graphic>
      </p:graphicFrame>
      <p:sp>
        <p:nvSpPr>
          <p:cNvPr id="2" name="Slide Number Placeholder 1">
            <a:extLst>
              <a:ext uri="{FF2B5EF4-FFF2-40B4-BE49-F238E27FC236}">
                <a16:creationId xmlns:a16="http://schemas.microsoft.com/office/drawing/2014/main" id="{141B19DA-71F0-4ADA-8720-47E1DA56B16E}"/>
              </a:ext>
            </a:extLst>
          </p:cNvPr>
          <p:cNvSpPr>
            <a:spLocks noGrp="1"/>
          </p:cNvSpPr>
          <p:nvPr>
            <p:ph type="sldNum" sz="quarter" idx="12"/>
          </p:nvPr>
        </p:nvSpPr>
        <p:spPr/>
        <p:txBody>
          <a:bodyPr/>
          <a:lstStyle/>
          <a:p>
            <a:fld id="{01D61B7B-DFE5-410B-9267-7EB6781C46A0}" type="slidenum">
              <a:rPr lang="en-US" smtClean="0"/>
              <a:t>12</a:t>
            </a:fld>
            <a:endParaRPr lang="en-US" dirty="0"/>
          </a:p>
        </p:txBody>
      </p:sp>
    </p:spTree>
    <p:extLst>
      <p:ext uri="{BB962C8B-B14F-4D97-AF65-F5344CB8AC3E}">
        <p14:creationId xmlns:p14="http://schemas.microsoft.com/office/powerpoint/2010/main" val="15478835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B7F7A01-B6DE-47A6-B3A6-43F6C624A346}"/>
              </a:ext>
            </a:extLst>
          </p:cNvPr>
          <p:cNvSpPr>
            <a:spLocks noGrp="1"/>
          </p:cNvSpPr>
          <p:nvPr>
            <p:ph type="sldNum" sz="quarter" idx="12"/>
          </p:nvPr>
        </p:nvSpPr>
        <p:spPr/>
        <p:txBody>
          <a:bodyPr/>
          <a:lstStyle/>
          <a:p>
            <a:fld id="{01D61B7B-DFE5-410B-9267-7EB6781C46A0}" type="slidenum">
              <a:rPr lang="en-US" smtClean="0"/>
              <a:t>13</a:t>
            </a:fld>
            <a:endParaRPr lang="en-US" dirty="0"/>
          </a:p>
        </p:txBody>
      </p:sp>
      <p:sp>
        <p:nvSpPr>
          <p:cNvPr id="4" name="Title 3">
            <a:extLst>
              <a:ext uri="{FF2B5EF4-FFF2-40B4-BE49-F238E27FC236}">
                <a16:creationId xmlns:a16="http://schemas.microsoft.com/office/drawing/2014/main" id="{BBA10B9B-4CE9-4136-9C2D-470A67D98B81}"/>
              </a:ext>
            </a:extLst>
          </p:cNvPr>
          <p:cNvSpPr>
            <a:spLocks noGrp="1"/>
          </p:cNvSpPr>
          <p:nvPr>
            <p:ph type="title"/>
          </p:nvPr>
        </p:nvSpPr>
        <p:spPr/>
        <p:txBody>
          <a:bodyPr/>
          <a:lstStyle/>
          <a:p>
            <a:r>
              <a:rPr lang="en-US"/>
              <a:t>SEC - Emissions Categories</a:t>
            </a:r>
          </a:p>
        </p:txBody>
      </p:sp>
      <p:graphicFrame>
        <p:nvGraphicFramePr>
          <p:cNvPr id="5" name="Table 4">
            <a:extLst>
              <a:ext uri="{FF2B5EF4-FFF2-40B4-BE49-F238E27FC236}">
                <a16:creationId xmlns:a16="http://schemas.microsoft.com/office/drawing/2014/main" id="{400074BF-3360-4B99-B051-C72A1CD73E2D}"/>
              </a:ext>
            </a:extLst>
          </p:cNvPr>
          <p:cNvGraphicFramePr>
            <a:graphicFrameLocks noGrp="1"/>
          </p:cNvGraphicFramePr>
          <p:nvPr>
            <p:extLst>
              <p:ext uri="{D42A27DB-BD31-4B8C-83A1-F6EECF244321}">
                <p14:modId xmlns:p14="http://schemas.microsoft.com/office/powerpoint/2010/main" val="767592464"/>
              </p:ext>
            </p:extLst>
          </p:nvPr>
        </p:nvGraphicFramePr>
        <p:xfrm>
          <a:off x="208285" y="1047964"/>
          <a:ext cx="11775429" cy="4914581"/>
        </p:xfrm>
        <a:graphic>
          <a:graphicData uri="http://schemas.openxmlformats.org/drawingml/2006/table">
            <a:tbl>
              <a:tblPr firstRow="1" bandRow="1"/>
              <a:tblGrid>
                <a:gridCol w="1462028">
                  <a:extLst>
                    <a:ext uri="{9D8B030D-6E8A-4147-A177-3AD203B41FA5}">
                      <a16:colId xmlns:a16="http://schemas.microsoft.com/office/drawing/2014/main" val="1021030043"/>
                    </a:ext>
                  </a:extLst>
                </a:gridCol>
                <a:gridCol w="6205362">
                  <a:extLst>
                    <a:ext uri="{9D8B030D-6E8A-4147-A177-3AD203B41FA5}">
                      <a16:colId xmlns:a16="http://schemas.microsoft.com/office/drawing/2014/main" val="1001603149"/>
                    </a:ext>
                  </a:extLst>
                </a:gridCol>
                <a:gridCol w="4108039">
                  <a:extLst>
                    <a:ext uri="{9D8B030D-6E8A-4147-A177-3AD203B41FA5}">
                      <a16:colId xmlns:a16="http://schemas.microsoft.com/office/drawing/2014/main" val="589753257"/>
                    </a:ext>
                  </a:extLst>
                </a:gridCol>
              </a:tblGrid>
              <a:tr h="921484">
                <a:tc>
                  <a:txBody>
                    <a:bodyPr/>
                    <a:lstStyle>
                      <a:lvl1pPr marL="0" algn="l" defTabSz="609585" rtl="0" eaLnBrk="1" latinLnBrk="0" hangingPunct="1">
                        <a:defRPr sz="2400" b="1" kern="1200">
                          <a:solidFill>
                            <a:schemeClr val="lt1"/>
                          </a:solidFill>
                          <a:latin typeface="Calibri" panose="020F0502020204030204"/>
                        </a:defRPr>
                      </a:lvl1pPr>
                      <a:lvl2pPr marL="609585" algn="l" defTabSz="609585" rtl="0" eaLnBrk="1" latinLnBrk="0" hangingPunct="1">
                        <a:defRPr sz="2400" b="1" kern="1200">
                          <a:solidFill>
                            <a:schemeClr val="lt1"/>
                          </a:solidFill>
                          <a:latin typeface="Calibri" panose="020F0502020204030204"/>
                        </a:defRPr>
                      </a:lvl2pPr>
                      <a:lvl3pPr marL="1219170" algn="l" defTabSz="609585" rtl="0" eaLnBrk="1" latinLnBrk="0" hangingPunct="1">
                        <a:defRPr sz="2400" b="1" kern="1200">
                          <a:solidFill>
                            <a:schemeClr val="lt1"/>
                          </a:solidFill>
                          <a:latin typeface="Calibri" panose="020F0502020204030204"/>
                        </a:defRPr>
                      </a:lvl3pPr>
                      <a:lvl4pPr marL="1828754" algn="l" defTabSz="609585" rtl="0" eaLnBrk="1" latinLnBrk="0" hangingPunct="1">
                        <a:defRPr sz="2400" b="1" kern="1200">
                          <a:solidFill>
                            <a:schemeClr val="lt1"/>
                          </a:solidFill>
                          <a:latin typeface="Calibri" panose="020F0502020204030204"/>
                        </a:defRPr>
                      </a:lvl4pPr>
                      <a:lvl5pPr marL="2438339" algn="l" defTabSz="609585" rtl="0" eaLnBrk="1" latinLnBrk="0" hangingPunct="1">
                        <a:defRPr sz="2400" b="1" kern="1200">
                          <a:solidFill>
                            <a:schemeClr val="lt1"/>
                          </a:solidFill>
                          <a:latin typeface="Calibri" panose="020F0502020204030204"/>
                        </a:defRPr>
                      </a:lvl5pPr>
                      <a:lvl6pPr marL="3047924" algn="l" defTabSz="609585" rtl="0" eaLnBrk="1" latinLnBrk="0" hangingPunct="1">
                        <a:defRPr sz="2400" b="1" kern="1200">
                          <a:solidFill>
                            <a:schemeClr val="lt1"/>
                          </a:solidFill>
                          <a:latin typeface="Calibri" panose="020F0502020204030204"/>
                        </a:defRPr>
                      </a:lvl6pPr>
                      <a:lvl7pPr marL="3657509" algn="l" defTabSz="609585" rtl="0" eaLnBrk="1" latinLnBrk="0" hangingPunct="1">
                        <a:defRPr sz="2400" b="1" kern="1200">
                          <a:solidFill>
                            <a:schemeClr val="lt1"/>
                          </a:solidFill>
                          <a:latin typeface="Calibri" panose="020F0502020204030204"/>
                        </a:defRPr>
                      </a:lvl7pPr>
                      <a:lvl8pPr marL="4267093" algn="l" defTabSz="609585" rtl="0" eaLnBrk="1" latinLnBrk="0" hangingPunct="1">
                        <a:defRPr sz="2400" b="1" kern="1200">
                          <a:solidFill>
                            <a:schemeClr val="lt1"/>
                          </a:solidFill>
                          <a:latin typeface="Calibri" panose="020F0502020204030204"/>
                        </a:defRPr>
                      </a:lvl8pPr>
                      <a:lvl9pPr marL="4876678" algn="l" defTabSz="609585" rtl="0" eaLnBrk="1" latinLnBrk="0" hangingPunct="1">
                        <a:defRPr sz="2400" b="1" kern="1200">
                          <a:solidFill>
                            <a:schemeClr val="lt1"/>
                          </a:solidFill>
                          <a:latin typeface="Calibri" panose="020F0502020204030204"/>
                        </a:defRPr>
                      </a:lvl9pPr>
                    </a:lstStyle>
                    <a:p>
                      <a:r>
                        <a:rPr lang="en-US" sz="1600" dirty="0">
                          <a:solidFill>
                            <a:schemeClr val="bg1"/>
                          </a:solidFill>
                          <a:latin typeface="+mj-lt"/>
                        </a:rPr>
                        <a:t>Emissions Type</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70AD47"/>
                    </a:solidFill>
                  </a:tcPr>
                </a:tc>
                <a:tc>
                  <a:txBody>
                    <a:bodyPr/>
                    <a:lstStyle>
                      <a:lvl1pPr marL="0" algn="l" defTabSz="609585" rtl="0" eaLnBrk="1" latinLnBrk="0" hangingPunct="1">
                        <a:defRPr sz="2400" b="1" kern="1200">
                          <a:solidFill>
                            <a:schemeClr val="lt1"/>
                          </a:solidFill>
                          <a:latin typeface="Calibri" panose="020F0502020204030204"/>
                        </a:defRPr>
                      </a:lvl1pPr>
                      <a:lvl2pPr marL="609585" algn="l" defTabSz="609585" rtl="0" eaLnBrk="1" latinLnBrk="0" hangingPunct="1">
                        <a:defRPr sz="2400" b="1" kern="1200">
                          <a:solidFill>
                            <a:schemeClr val="lt1"/>
                          </a:solidFill>
                          <a:latin typeface="Calibri" panose="020F0502020204030204"/>
                        </a:defRPr>
                      </a:lvl2pPr>
                      <a:lvl3pPr marL="1219170" algn="l" defTabSz="609585" rtl="0" eaLnBrk="1" latinLnBrk="0" hangingPunct="1">
                        <a:defRPr sz="2400" b="1" kern="1200">
                          <a:solidFill>
                            <a:schemeClr val="lt1"/>
                          </a:solidFill>
                          <a:latin typeface="Calibri" panose="020F0502020204030204"/>
                        </a:defRPr>
                      </a:lvl3pPr>
                      <a:lvl4pPr marL="1828754" algn="l" defTabSz="609585" rtl="0" eaLnBrk="1" latinLnBrk="0" hangingPunct="1">
                        <a:defRPr sz="2400" b="1" kern="1200">
                          <a:solidFill>
                            <a:schemeClr val="lt1"/>
                          </a:solidFill>
                          <a:latin typeface="Calibri" panose="020F0502020204030204"/>
                        </a:defRPr>
                      </a:lvl4pPr>
                      <a:lvl5pPr marL="2438339" algn="l" defTabSz="609585" rtl="0" eaLnBrk="1" latinLnBrk="0" hangingPunct="1">
                        <a:defRPr sz="2400" b="1" kern="1200">
                          <a:solidFill>
                            <a:schemeClr val="lt1"/>
                          </a:solidFill>
                          <a:latin typeface="Calibri" panose="020F0502020204030204"/>
                        </a:defRPr>
                      </a:lvl5pPr>
                      <a:lvl6pPr marL="3047924" algn="l" defTabSz="609585" rtl="0" eaLnBrk="1" latinLnBrk="0" hangingPunct="1">
                        <a:defRPr sz="2400" b="1" kern="1200">
                          <a:solidFill>
                            <a:schemeClr val="lt1"/>
                          </a:solidFill>
                          <a:latin typeface="Calibri" panose="020F0502020204030204"/>
                        </a:defRPr>
                      </a:lvl6pPr>
                      <a:lvl7pPr marL="3657509" algn="l" defTabSz="609585" rtl="0" eaLnBrk="1" latinLnBrk="0" hangingPunct="1">
                        <a:defRPr sz="2400" b="1" kern="1200">
                          <a:solidFill>
                            <a:schemeClr val="lt1"/>
                          </a:solidFill>
                          <a:latin typeface="Calibri" panose="020F0502020204030204"/>
                        </a:defRPr>
                      </a:lvl7pPr>
                      <a:lvl8pPr marL="4267093" algn="l" defTabSz="609585" rtl="0" eaLnBrk="1" latinLnBrk="0" hangingPunct="1">
                        <a:defRPr sz="2400" b="1" kern="1200">
                          <a:solidFill>
                            <a:schemeClr val="lt1"/>
                          </a:solidFill>
                          <a:latin typeface="Calibri" panose="020F0502020204030204"/>
                        </a:defRPr>
                      </a:lvl8pPr>
                      <a:lvl9pPr marL="4876678" algn="l" defTabSz="609585" rtl="0" eaLnBrk="1" latinLnBrk="0" hangingPunct="1">
                        <a:defRPr sz="2400" b="1" kern="1200">
                          <a:solidFill>
                            <a:schemeClr val="lt1"/>
                          </a:solidFill>
                          <a:latin typeface="Calibri" panose="020F0502020204030204"/>
                        </a:defRPr>
                      </a:lvl9pPr>
                    </a:lstStyle>
                    <a:p>
                      <a:r>
                        <a:rPr lang="en-US" sz="1600" dirty="0">
                          <a:latin typeface="+mj-lt"/>
                        </a:rPr>
                        <a:t>Description</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70AD47"/>
                    </a:solidFill>
                  </a:tcPr>
                </a:tc>
                <a:tc>
                  <a:txBody>
                    <a:bodyPr/>
                    <a:lstStyle>
                      <a:lvl1pPr marL="0" algn="l" defTabSz="609585" rtl="0" eaLnBrk="1" latinLnBrk="0" hangingPunct="1">
                        <a:defRPr sz="2400" b="1" kern="1200">
                          <a:solidFill>
                            <a:schemeClr val="lt1"/>
                          </a:solidFill>
                          <a:latin typeface="Calibri" panose="020F0502020204030204"/>
                        </a:defRPr>
                      </a:lvl1pPr>
                      <a:lvl2pPr marL="609585" algn="l" defTabSz="609585" rtl="0" eaLnBrk="1" latinLnBrk="0" hangingPunct="1">
                        <a:defRPr sz="2400" b="1" kern="1200">
                          <a:solidFill>
                            <a:schemeClr val="lt1"/>
                          </a:solidFill>
                          <a:latin typeface="Calibri" panose="020F0502020204030204"/>
                        </a:defRPr>
                      </a:lvl2pPr>
                      <a:lvl3pPr marL="1219170" algn="l" defTabSz="609585" rtl="0" eaLnBrk="1" latinLnBrk="0" hangingPunct="1">
                        <a:defRPr sz="2400" b="1" kern="1200">
                          <a:solidFill>
                            <a:schemeClr val="lt1"/>
                          </a:solidFill>
                          <a:latin typeface="Calibri" panose="020F0502020204030204"/>
                        </a:defRPr>
                      </a:lvl3pPr>
                      <a:lvl4pPr marL="1828754" algn="l" defTabSz="609585" rtl="0" eaLnBrk="1" latinLnBrk="0" hangingPunct="1">
                        <a:defRPr sz="2400" b="1" kern="1200">
                          <a:solidFill>
                            <a:schemeClr val="lt1"/>
                          </a:solidFill>
                          <a:latin typeface="Calibri" panose="020F0502020204030204"/>
                        </a:defRPr>
                      </a:lvl4pPr>
                      <a:lvl5pPr marL="2438339" algn="l" defTabSz="609585" rtl="0" eaLnBrk="1" latinLnBrk="0" hangingPunct="1">
                        <a:defRPr sz="2400" b="1" kern="1200">
                          <a:solidFill>
                            <a:schemeClr val="lt1"/>
                          </a:solidFill>
                          <a:latin typeface="Calibri" panose="020F0502020204030204"/>
                        </a:defRPr>
                      </a:lvl5pPr>
                      <a:lvl6pPr marL="3047924" algn="l" defTabSz="609585" rtl="0" eaLnBrk="1" latinLnBrk="0" hangingPunct="1">
                        <a:defRPr sz="2400" b="1" kern="1200">
                          <a:solidFill>
                            <a:schemeClr val="lt1"/>
                          </a:solidFill>
                          <a:latin typeface="Calibri" panose="020F0502020204030204"/>
                        </a:defRPr>
                      </a:lvl6pPr>
                      <a:lvl7pPr marL="3657509" algn="l" defTabSz="609585" rtl="0" eaLnBrk="1" latinLnBrk="0" hangingPunct="1">
                        <a:defRPr sz="2400" b="1" kern="1200">
                          <a:solidFill>
                            <a:schemeClr val="lt1"/>
                          </a:solidFill>
                          <a:latin typeface="Calibri" panose="020F0502020204030204"/>
                        </a:defRPr>
                      </a:lvl7pPr>
                      <a:lvl8pPr marL="4267093" algn="l" defTabSz="609585" rtl="0" eaLnBrk="1" latinLnBrk="0" hangingPunct="1">
                        <a:defRPr sz="2400" b="1" kern="1200">
                          <a:solidFill>
                            <a:schemeClr val="lt1"/>
                          </a:solidFill>
                          <a:latin typeface="Calibri" panose="020F0502020204030204"/>
                        </a:defRPr>
                      </a:lvl8pPr>
                      <a:lvl9pPr marL="4876678" algn="l" defTabSz="609585" rtl="0" eaLnBrk="1" latinLnBrk="0" hangingPunct="1">
                        <a:defRPr sz="2400" b="1" kern="1200">
                          <a:solidFill>
                            <a:schemeClr val="lt1"/>
                          </a:solidFill>
                          <a:latin typeface="Calibri" panose="020F0502020204030204"/>
                        </a:defRPr>
                      </a:lvl9pPr>
                    </a:lstStyle>
                    <a:p>
                      <a:r>
                        <a:rPr lang="en-US" sz="1600" dirty="0">
                          <a:latin typeface="+mj-lt"/>
                        </a:rPr>
                        <a:t>Emissions Source Examples</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70AD47"/>
                    </a:solidFill>
                  </a:tcPr>
                </a:tc>
                <a:extLst>
                  <a:ext uri="{0D108BD9-81ED-4DB2-BD59-A6C34878D82A}">
                    <a16:rowId xmlns:a16="http://schemas.microsoft.com/office/drawing/2014/main" val="4122233686"/>
                  </a:ext>
                </a:extLst>
              </a:tr>
              <a:tr h="819097">
                <a:tc>
                  <a:txBody>
                    <a:bodyPr/>
                    <a:lstStyle>
                      <a:lvl1pPr marL="0" algn="l" defTabSz="609585" rtl="0" eaLnBrk="1" latinLnBrk="0" hangingPunct="1">
                        <a:defRPr sz="2400" kern="1200">
                          <a:solidFill>
                            <a:schemeClr val="dk1"/>
                          </a:solidFill>
                          <a:latin typeface="Calibri" panose="020F0502020204030204"/>
                        </a:defRPr>
                      </a:lvl1pPr>
                      <a:lvl2pPr marL="609585" algn="l" defTabSz="609585" rtl="0" eaLnBrk="1" latinLnBrk="0" hangingPunct="1">
                        <a:defRPr sz="2400" kern="1200">
                          <a:solidFill>
                            <a:schemeClr val="dk1"/>
                          </a:solidFill>
                          <a:latin typeface="Calibri" panose="020F0502020204030204"/>
                        </a:defRPr>
                      </a:lvl2pPr>
                      <a:lvl3pPr marL="1219170" algn="l" defTabSz="609585" rtl="0" eaLnBrk="1" latinLnBrk="0" hangingPunct="1">
                        <a:defRPr sz="2400" kern="1200">
                          <a:solidFill>
                            <a:schemeClr val="dk1"/>
                          </a:solidFill>
                          <a:latin typeface="Calibri" panose="020F0502020204030204"/>
                        </a:defRPr>
                      </a:lvl3pPr>
                      <a:lvl4pPr marL="1828754" algn="l" defTabSz="609585" rtl="0" eaLnBrk="1" latinLnBrk="0" hangingPunct="1">
                        <a:defRPr sz="2400" kern="1200">
                          <a:solidFill>
                            <a:schemeClr val="dk1"/>
                          </a:solidFill>
                          <a:latin typeface="Calibri" panose="020F0502020204030204"/>
                        </a:defRPr>
                      </a:lvl4pPr>
                      <a:lvl5pPr marL="2438339" algn="l" defTabSz="609585" rtl="0" eaLnBrk="1" latinLnBrk="0" hangingPunct="1">
                        <a:defRPr sz="2400" kern="1200">
                          <a:solidFill>
                            <a:schemeClr val="dk1"/>
                          </a:solidFill>
                          <a:latin typeface="Calibri" panose="020F0502020204030204"/>
                        </a:defRPr>
                      </a:lvl5pPr>
                      <a:lvl6pPr marL="3047924" algn="l" defTabSz="609585" rtl="0" eaLnBrk="1" latinLnBrk="0" hangingPunct="1">
                        <a:defRPr sz="2400" kern="1200">
                          <a:solidFill>
                            <a:schemeClr val="dk1"/>
                          </a:solidFill>
                          <a:latin typeface="Calibri" panose="020F0502020204030204"/>
                        </a:defRPr>
                      </a:lvl6pPr>
                      <a:lvl7pPr marL="3657509" algn="l" defTabSz="609585" rtl="0" eaLnBrk="1" latinLnBrk="0" hangingPunct="1">
                        <a:defRPr sz="2400" kern="1200">
                          <a:solidFill>
                            <a:schemeClr val="dk1"/>
                          </a:solidFill>
                          <a:latin typeface="Calibri" panose="020F0502020204030204"/>
                        </a:defRPr>
                      </a:lvl7pPr>
                      <a:lvl8pPr marL="4267093" algn="l" defTabSz="609585" rtl="0" eaLnBrk="1" latinLnBrk="0" hangingPunct="1">
                        <a:defRPr sz="2400" kern="1200">
                          <a:solidFill>
                            <a:schemeClr val="dk1"/>
                          </a:solidFill>
                          <a:latin typeface="Calibri" panose="020F0502020204030204"/>
                        </a:defRPr>
                      </a:lvl8pPr>
                      <a:lvl9pPr marL="4876678" algn="l" defTabSz="609585" rtl="0" eaLnBrk="1" latinLnBrk="0" hangingPunct="1">
                        <a:defRPr sz="2400" kern="1200">
                          <a:solidFill>
                            <a:schemeClr val="dk1"/>
                          </a:solidFill>
                          <a:latin typeface="Calibri" panose="020F0502020204030204"/>
                        </a:defRPr>
                      </a:lvl9pPr>
                    </a:lstStyle>
                    <a:p>
                      <a:r>
                        <a:rPr lang="en-US" sz="1600" dirty="0">
                          <a:solidFill>
                            <a:schemeClr val="tx2"/>
                          </a:solidFill>
                          <a:latin typeface="+mj-lt"/>
                        </a:rPr>
                        <a:t>Scope 1</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40000"/>
                      </a:srgbClr>
                    </a:solidFill>
                  </a:tcPr>
                </a:tc>
                <a:tc>
                  <a:txBody>
                    <a:bodyPr/>
                    <a:lstStyle>
                      <a:lvl1pPr marL="0" algn="l" defTabSz="609585" rtl="0" eaLnBrk="1" latinLnBrk="0" hangingPunct="1">
                        <a:defRPr sz="2400" kern="1200">
                          <a:solidFill>
                            <a:schemeClr val="dk1"/>
                          </a:solidFill>
                          <a:latin typeface="Calibri" panose="020F0502020204030204"/>
                        </a:defRPr>
                      </a:lvl1pPr>
                      <a:lvl2pPr marL="609585" algn="l" defTabSz="609585" rtl="0" eaLnBrk="1" latinLnBrk="0" hangingPunct="1">
                        <a:defRPr sz="2400" kern="1200">
                          <a:solidFill>
                            <a:schemeClr val="dk1"/>
                          </a:solidFill>
                          <a:latin typeface="Calibri" panose="020F0502020204030204"/>
                        </a:defRPr>
                      </a:lvl2pPr>
                      <a:lvl3pPr marL="1219170" algn="l" defTabSz="609585" rtl="0" eaLnBrk="1" latinLnBrk="0" hangingPunct="1">
                        <a:defRPr sz="2400" kern="1200">
                          <a:solidFill>
                            <a:schemeClr val="dk1"/>
                          </a:solidFill>
                          <a:latin typeface="Calibri" panose="020F0502020204030204"/>
                        </a:defRPr>
                      </a:lvl3pPr>
                      <a:lvl4pPr marL="1828754" algn="l" defTabSz="609585" rtl="0" eaLnBrk="1" latinLnBrk="0" hangingPunct="1">
                        <a:defRPr sz="2400" kern="1200">
                          <a:solidFill>
                            <a:schemeClr val="dk1"/>
                          </a:solidFill>
                          <a:latin typeface="Calibri" panose="020F0502020204030204"/>
                        </a:defRPr>
                      </a:lvl4pPr>
                      <a:lvl5pPr marL="2438339" algn="l" defTabSz="609585" rtl="0" eaLnBrk="1" latinLnBrk="0" hangingPunct="1">
                        <a:defRPr sz="2400" kern="1200">
                          <a:solidFill>
                            <a:schemeClr val="dk1"/>
                          </a:solidFill>
                          <a:latin typeface="Calibri" panose="020F0502020204030204"/>
                        </a:defRPr>
                      </a:lvl5pPr>
                      <a:lvl6pPr marL="3047924" algn="l" defTabSz="609585" rtl="0" eaLnBrk="1" latinLnBrk="0" hangingPunct="1">
                        <a:defRPr sz="2400" kern="1200">
                          <a:solidFill>
                            <a:schemeClr val="dk1"/>
                          </a:solidFill>
                          <a:latin typeface="Calibri" panose="020F0502020204030204"/>
                        </a:defRPr>
                      </a:lvl6pPr>
                      <a:lvl7pPr marL="3657509" algn="l" defTabSz="609585" rtl="0" eaLnBrk="1" latinLnBrk="0" hangingPunct="1">
                        <a:defRPr sz="2400" kern="1200">
                          <a:solidFill>
                            <a:schemeClr val="dk1"/>
                          </a:solidFill>
                          <a:latin typeface="Calibri" panose="020F0502020204030204"/>
                        </a:defRPr>
                      </a:lvl7pPr>
                      <a:lvl8pPr marL="4267093" algn="l" defTabSz="609585" rtl="0" eaLnBrk="1" latinLnBrk="0" hangingPunct="1">
                        <a:defRPr sz="2400" kern="1200">
                          <a:solidFill>
                            <a:schemeClr val="dk1"/>
                          </a:solidFill>
                          <a:latin typeface="Calibri" panose="020F0502020204030204"/>
                        </a:defRPr>
                      </a:lvl8pPr>
                      <a:lvl9pPr marL="4876678" algn="l" defTabSz="609585" rtl="0" eaLnBrk="1" latinLnBrk="0" hangingPunct="1">
                        <a:defRPr sz="2400" kern="1200">
                          <a:solidFill>
                            <a:schemeClr val="dk1"/>
                          </a:solidFill>
                          <a:latin typeface="Calibri" panose="020F0502020204030204"/>
                        </a:defRPr>
                      </a:lvl9pPr>
                    </a:lstStyle>
                    <a:p>
                      <a:r>
                        <a:rPr lang="en-US" sz="1300" b="1" dirty="0">
                          <a:solidFill>
                            <a:schemeClr val="tx2"/>
                          </a:solidFill>
                          <a:latin typeface="+mj-lt"/>
                        </a:rPr>
                        <a:t>Direct</a:t>
                      </a:r>
                      <a:r>
                        <a:rPr lang="en-US" sz="1300" b="0" dirty="0">
                          <a:solidFill>
                            <a:schemeClr val="tx2"/>
                          </a:solidFill>
                          <a:latin typeface="+mj-lt"/>
                        </a:rPr>
                        <a:t> GHG emissions from operations that are owned or controlled by a company</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40000"/>
                      </a:srgbClr>
                    </a:solidFill>
                  </a:tcPr>
                </a:tc>
                <a:tc>
                  <a:txBody>
                    <a:bodyPr/>
                    <a:lstStyle>
                      <a:lvl1pPr marL="0" algn="l" defTabSz="609585" rtl="0" eaLnBrk="1" latinLnBrk="0" hangingPunct="1">
                        <a:defRPr sz="2400" kern="1200">
                          <a:solidFill>
                            <a:schemeClr val="dk1"/>
                          </a:solidFill>
                          <a:latin typeface="Calibri" panose="020F0502020204030204"/>
                        </a:defRPr>
                      </a:lvl1pPr>
                      <a:lvl2pPr marL="609585" algn="l" defTabSz="609585" rtl="0" eaLnBrk="1" latinLnBrk="0" hangingPunct="1">
                        <a:defRPr sz="2400" kern="1200">
                          <a:solidFill>
                            <a:schemeClr val="dk1"/>
                          </a:solidFill>
                          <a:latin typeface="Calibri" panose="020F0502020204030204"/>
                        </a:defRPr>
                      </a:lvl2pPr>
                      <a:lvl3pPr marL="1219170" algn="l" defTabSz="609585" rtl="0" eaLnBrk="1" latinLnBrk="0" hangingPunct="1">
                        <a:defRPr sz="2400" kern="1200">
                          <a:solidFill>
                            <a:schemeClr val="dk1"/>
                          </a:solidFill>
                          <a:latin typeface="Calibri" panose="020F0502020204030204"/>
                        </a:defRPr>
                      </a:lvl3pPr>
                      <a:lvl4pPr marL="1828754" algn="l" defTabSz="609585" rtl="0" eaLnBrk="1" latinLnBrk="0" hangingPunct="1">
                        <a:defRPr sz="2400" kern="1200">
                          <a:solidFill>
                            <a:schemeClr val="dk1"/>
                          </a:solidFill>
                          <a:latin typeface="Calibri" panose="020F0502020204030204"/>
                        </a:defRPr>
                      </a:lvl4pPr>
                      <a:lvl5pPr marL="2438339" algn="l" defTabSz="609585" rtl="0" eaLnBrk="1" latinLnBrk="0" hangingPunct="1">
                        <a:defRPr sz="2400" kern="1200">
                          <a:solidFill>
                            <a:schemeClr val="dk1"/>
                          </a:solidFill>
                          <a:latin typeface="Calibri" panose="020F0502020204030204"/>
                        </a:defRPr>
                      </a:lvl5pPr>
                      <a:lvl6pPr marL="3047924" algn="l" defTabSz="609585" rtl="0" eaLnBrk="1" latinLnBrk="0" hangingPunct="1">
                        <a:defRPr sz="2400" kern="1200">
                          <a:solidFill>
                            <a:schemeClr val="dk1"/>
                          </a:solidFill>
                          <a:latin typeface="Calibri" panose="020F0502020204030204"/>
                        </a:defRPr>
                      </a:lvl6pPr>
                      <a:lvl7pPr marL="3657509" algn="l" defTabSz="609585" rtl="0" eaLnBrk="1" latinLnBrk="0" hangingPunct="1">
                        <a:defRPr sz="2400" kern="1200">
                          <a:solidFill>
                            <a:schemeClr val="dk1"/>
                          </a:solidFill>
                          <a:latin typeface="Calibri" panose="020F0502020204030204"/>
                        </a:defRPr>
                      </a:lvl7pPr>
                      <a:lvl8pPr marL="4267093" algn="l" defTabSz="609585" rtl="0" eaLnBrk="1" latinLnBrk="0" hangingPunct="1">
                        <a:defRPr sz="2400" kern="1200">
                          <a:solidFill>
                            <a:schemeClr val="dk1"/>
                          </a:solidFill>
                          <a:latin typeface="Calibri" panose="020F0502020204030204"/>
                        </a:defRPr>
                      </a:lvl8pPr>
                      <a:lvl9pPr marL="4876678" algn="l" defTabSz="609585" rtl="0" eaLnBrk="1" latinLnBrk="0" hangingPunct="1">
                        <a:defRPr sz="2400" kern="1200">
                          <a:solidFill>
                            <a:schemeClr val="dk1"/>
                          </a:solidFill>
                          <a:latin typeface="Calibri" panose="020F0502020204030204"/>
                        </a:defRPr>
                      </a:lvl9pPr>
                    </a:lstStyle>
                    <a:p>
                      <a:pPr marL="285750" indent="-285750">
                        <a:buFont typeface="Symbol" panose="05050102010706020507" pitchFamily="18" charset="2"/>
                        <a:buChar char=""/>
                      </a:pPr>
                      <a:r>
                        <a:rPr lang="en-US" sz="1300" dirty="0">
                          <a:solidFill>
                            <a:schemeClr val="tx2"/>
                          </a:solidFill>
                          <a:latin typeface="+mj-lt"/>
                        </a:rPr>
                        <a:t>Company facilities (e.g., corporate offices)</a:t>
                      </a:r>
                    </a:p>
                    <a:p>
                      <a:pPr marL="285750" indent="-285750">
                        <a:buFont typeface="Symbol" panose="05050102010706020507" pitchFamily="18" charset="2"/>
                        <a:buChar char=""/>
                      </a:pPr>
                      <a:r>
                        <a:rPr lang="en-US" sz="1300" dirty="0">
                          <a:solidFill>
                            <a:schemeClr val="tx2"/>
                          </a:solidFill>
                          <a:latin typeface="+mj-lt"/>
                        </a:rPr>
                        <a:t>Company vehicles</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40000"/>
                      </a:srgbClr>
                    </a:solidFill>
                  </a:tcPr>
                </a:tc>
                <a:extLst>
                  <a:ext uri="{0D108BD9-81ED-4DB2-BD59-A6C34878D82A}">
                    <a16:rowId xmlns:a16="http://schemas.microsoft.com/office/drawing/2014/main" val="817430633"/>
                  </a:ext>
                </a:extLst>
              </a:tr>
              <a:tr h="819097">
                <a:tc>
                  <a:txBody>
                    <a:bodyPr/>
                    <a:lstStyle>
                      <a:lvl1pPr marL="0" algn="l" defTabSz="609585" rtl="0" eaLnBrk="1" latinLnBrk="0" hangingPunct="1">
                        <a:defRPr sz="2400" kern="1200">
                          <a:solidFill>
                            <a:schemeClr val="dk1"/>
                          </a:solidFill>
                          <a:latin typeface="Calibri" panose="020F0502020204030204"/>
                        </a:defRPr>
                      </a:lvl1pPr>
                      <a:lvl2pPr marL="609585" algn="l" defTabSz="609585" rtl="0" eaLnBrk="1" latinLnBrk="0" hangingPunct="1">
                        <a:defRPr sz="2400" kern="1200">
                          <a:solidFill>
                            <a:schemeClr val="dk1"/>
                          </a:solidFill>
                          <a:latin typeface="Calibri" panose="020F0502020204030204"/>
                        </a:defRPr>
                      </a:lvl2pPr>
                      <a:lvl3pPr marL="1219170" algn="l" defTabSz="609585" rtl="0" eaLnBrk="1" latinLnBrk="0" hangingPunct="1">
                        <a:defRPr sz="2400" kern="1200">
                          <a:solidFill>
                            <a:schemeClr val="dk1"/>
                          </a:solidFill>
                          <a:latin typeface="Calibri" panose="020F0502020204030204"/>
                        </a:defRPr>
                      </a:lvl3pPr>
                      <a:lvl4pPr marL="1828754" algn="l" defTabSz="609585" rtl="0" eaLnBrk="1" latinLnBrk="0" hangingPunct="1">
                        <a:defRPr sz="2400" kern="1200">
                          <a:solidFill>
                            <a:schemeClr val="dk1"/>
                          </a:solidFill>
                          <a:latin typeface="Calibri" panose="020F0502020204030204"/>
                        </a:defRPr>
                      </a:lvl4pPr>
                      <a:lvl5pPr marL="2438339" algn="l" defTabSz="609585" rtl="0" eaLnBrk="1" latinLnBrk="0" hangingPunct="1">
                        <a:defRPr sz="2400" kern="1200">
                          <a:solidFill>
                            <a:schemeClr val="dk1"/>
                          </a:solidFill>
                          <a:latin typeface="Calibri" panose="020F0502020204030204"/>
                        </a:defRPr>
                      </a:lvl5pPr>
                      <a:lvl6pPr marL="3047924" algn="l" defTabSz="609585" rtl="0" eaLnBrk="1" latinLnBrk="0" hangingPunct="1">
                        <a:defRPr sz="2400" kern="1200">
                          <a:solidFill>
                            <a:schemeClr val="dk1"/>
                          </a:solidFill>
                          <a:latin typeface="Calibri" panose="020F0502020204030204"/>
                        </a:defRPr>
                      </a:lvl6pPr>
                      <a:lvl7pPr marL="3657509" algn="l" defTabSz="609585" rtl="0" eaLnBrk="1" latinLnBrk="0" hangingPunct="1">
                        <a:defRPr sz="2400" kern="1200">
                          <a:solidFill>
                            <a:schemeClr val="dk1"/>
                          </a:solidFill>
                          <a:latin typeface="Calibri" panose="020F0502020204030204"/>
                        </a:defRPr>
                      </a:lvl7pPr>
                      <a:lvl8pPr marL="4267093" algn="l" defTabSz="609585" rtl="0" eaLnBrk="1" latinLnBrk="0" hangingPunct="1">
                        <a:defRPr sz="2400" kern="1200">
                          <a:solidFill>
                            <a:schemeClr val="dk1"/>
                          </a:solidFill>
                          <a:latin typeface="Calibri" panose="020F0502020204030204"/>
                        </a:defRPr>
                      </a:lvl8pPr>
                      <a:lvl9pPr marL="4876678" algn="l" defTabSz="609585" rtl="0" eaLnBrk="1" latinLnBrk="0" hangingPunct="1">
                        <a:defRPr sz="2400" kern="1200">
                          <a:solidFill>
                            <a:schemeClr val="dk1"/>
                          </a:solidFill>
                          <a:latin typeface="Calibri" panose="020F0502020204030204"/>
                        </a:defRPr>
                      </a:lvl9pPr>
                    </a:lstStyle>
                    <a:p>
                      <a:r>
                        <a:rPr lang="en-US" sz="1600" dirty="0">
                          <a:solidFill>
                            <a:schemeClr val="tx2"/>
                          </a:solidFill>
                          <a:latin typeface="+mj-lt"/>
                        </a:rPr>
                        <a:t>Scope 2</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20000"/>
                      </a:srgbClr>
                    </a:solidFill>
                  </a:tcPr>
                </a:tc>
                <a:tc>
                  <a:txBody>
                    <a:bodyPr/>
                    <a:lstStyle>
                      <a:lvl1pPr marL="0" algn="l" defTabSz="609585" rtl="0" eaLnBrk="1" latinLnBrk="0" hangingPunct="1">
                        <a:defRPr sz="2400" kern="1200">
                          <a:solidFill>
                            <a:schemeClr val="dk1"/>
                          </a:solidFill>
                          <a:latin typeface="Calibri" panose="020F0502020204030204"/>
                        </a:defRPr>
                      </a:lvl1pPr>
                      <a:lvl2pPr marL="609585" algn="l" defTabSz="609585" rtl="0" eaLnBrk="1" latinLnBrk="0" hangingPunct="1">
                        <a:defRPr sz="2400" kern="1200">
                          <a:solidFill>
                            <a:schemeClr val="dk1"/>
                          </a:solidFill>
                          <a:latin typeface="Calibri" panose="020F0502020204030204"/>
                        </a:defRPr>
                      </a:lvl2pPr>
                      <a:lvl3pPr marL="1219170" algn="l" defTabSz="609585" rtl="0" eaLnBrk="1" latinLnBrk="0" hangingPunct="1">
                        <a:defRPr sz="2400" kern="1200">
                          <a:solidFill>
                            <a:schemeClr val="dk1"/>
                          </a:solidFill>
                          <a:latin typeface="Calibri" panose="020F0502020204030204"/>
                        </a:defRPr>
                      </a:lvl3pPr>
                      <a:lvl4pPr marL="1828754" algn="l" defTabSz="609585" rtl="0" eaLnBrk="1" latinLnBrk="0" hangingPunct="1">
                        <a:defRPr sz="2400" kern="1200">
                          <a:solidFill>
                            <a:schemeClr val="dk1"/>
                          </a:solidFill>
                          <a:latin typeface="Calibri" panose="020F0502020204030204"/>
                        </a:defRPr>
                      </a:lvl4pPr>
                      <a:lvl5pPr marL="2438339" algn="l" defTabSz="609585" rtl="0" eaLnBrk="1" latinLnBrk="0" hangingPunct="1">
                        <a:defRPr sz="2400" kern="1200">
                          <a:solidFill>
                            <a:schemeClr val="dk1"/>
                          </a:solidFill>
                          <a:latin typeface="Calibri" panose="020F0502020204030204"/>
                        </a:defRPr>
                      </a:lvl5pPr>
                      <a:lvl6pPr marL="3047924" algn="l" defTabSz="609585" rtl="0" eaLnBrk="1" latinLnBrk="0" hangingPunct="1">
                        <a:defRPr sz="2400" kern="1200">
                          <a:solidFill>
                            <a:schemeClr val="dk1"/>
                          </a:solidFill>
                          <a:latin typeface="Calibri" panose="020F0502020204030204"/>
                        </a:defRPr>
                      </a:lvl6pPr>
                      <a:lvl7pPr marL="3657509" algn="l" defTabSz="609585" rtl="0" eaLnBrk="1" latinLnBrk="0" hangingPunct="1">
                        <a:defRPr sz="2400" kern="1200">
                          <a:solidFill>
                            <a:schemeClr val="dk1"/>
                          </a:solidFill>
                          <a:latin typeface="Calibri" panose="020F0502020204030204"/>
                        </a:defRPr>
                      </a:lvl7pPr>
                      <a:lvl8pPr marL="4267093" algn="l" defTabSz="609585" rtl="0" eaLnBrk="1" latinLnBrk="0" hangingPunct="1">
                        <a:defRPr sz="2400" kern="1200">
                          <a:solidFill>
                            <a:schemeClr val="dk1"/>
                          </a:solidFill>
                          <a:latin typeface="Calibri" panose="020F0502020204030204"/>
                        </a:defRPr>
                      </a:lvl8pPr>
                      <a:lvl9pPr marL="4876678" algn="l" defTabSz="609585" rtl="0" eaLnBrk="1" latinLnBrk="0" hangingPunct="1">
                        <a:defRPr sz="2400" kern="1200">
                          <a:solidFill>
                            <a:schemeClr val="dk1"/>
                          </a:solidFill>
                          <a:latin typeface="Calibri" panose="020F0502020204030204"/>
                        </a:defRPr>
                      </a:lvl9pPr>
                    </a:lstStyle>
                    <a:p>
                      <a:r>
                        <a:rPr lang="en-US" sz="1300" b="1" dirty="0">
                          <a:solidFill>
                            <a:schemeClr val="tx2"/>
                          </a:solidFill>
                          <a:latin typeface="+mj-lt"/>
                        </a:rPr>
                        <a:t>Indirect </a:t>
                      </a:r>
                      <a:r>
                        <a:rPr lang="en-US" sz="1300" b="0" dirty="0">
                          <a:solidFill>
                            <a:schemeClr val="tx2"/>
                          </a:solidFill>
                          <a:latin typeface="+mj-lt"/>
                        </a:rPr>
                        <a:t>GHG emissions from the generation of certain purchased utilities consumed by operations owned or controlled by a company</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20000"/>
                      </a:srgbClr>
                    </a:solidFill>
                  </a:tcPr>
                </a:tc>
                <a:tc>
                  <a:txBody>
                    <a:bodyPr/>
                    <a:lstStyle>
                      <a:lvl1pPr marL="0" algn="l" defTabSz="609585" rtl="0" eaLnBrk="1" latinLnBrk="0" hangingPunct="1">
                        <a:defRPr sz="2400" kern="1200">
                          <a:solidFill>
                            <a:schemeClr val="dk1"/>
                          </a:solidFill>
                          <a:latin typeface="Calibri" panose="020F0502020204030204"/>
                        </a:defRPr>
                      </a:lvl1pPr>
                      <a:lvl2pPr marL="609585" algn="l" defTabSz="609585" rtl="0" eaLnBrk="1" latinLnBrk="0" hangingPunct="1">
                        <a:defRPr sz="2400" kern="1200">
                          <a:solidFill>
                            <a:schemeClr val="dk1"/>
                          </a:solidFill>
                          <a:latin typeface="Calibri" panose="020F0502020204030204"/>
                        </a:defRPr>
                      </a:lvl2pPr>
                      <a:lvl3pPr marL="1219170" algn="l" defTabSz="609585" rtl="0" eaLnBrk="1" latinLnBrk="0" hangingPunct="1">
                        <a:defRPr sz="2400" kern="1200">
                          <a:solidFill>
                            <a:schemeClr val="dk1"/>
                          </a:solidFill>
                          <a:latin typeface="Calibri" panose="020F0502020204030204"/>
                        </a:defRPr>
                      </a:lvl3pPr>
                      <a:lvl4pPr marL="1828754" algn="l" defTabSz="609585" rtl="0" eaLnBrk="1" latinLnBrk="0" hangingPunct="1">
                        <a:defRPr sz="2400" kern="1200">
                          <a:solidFill>
                            <a:schemeClr val="dk1"/>
                          </a:solidFill>
                          <a:latin typeface="Calibri" panose="020F0502020204030204"/>
                        </a:defRPr>
                      </a:lvl4pPr>
                      <a:lvl5pPr marL="2438339" algn="l" defTabSz="609585" rtl="0" eaLnBrk="1" latinLnBrk="0" hangingPunct="1">
                        <a:defRPr sz="2400" kern="1200">
                          <a:solidFill>
                            <a:schemeClr val="dk1"/>
                          </a:solidFill>
                          <a:latin typeface="Calibri" panose="020F0502020204030204"/>
                        </a:defRPr>
                      </a:lvl5pPr>
                      <a:lvl6pPr marL="3047924" algn="l" defTabSz="609585" rtl="0" eaLnBrk="1" latinLnBrk="0" hangingPunct="1">
                        <a:defRPr sz="2400" kern="1200">
                          <a:solidFill>
                            <a:schemeClr val="dk1"/>
                          </a:solidFill>
                          <a:latin typeface="Calibri" panose="020F0502020204030204"/>
                        </a:defRPr>
                      </a:lvl6pPr>
                      <a:lvl7pPr marL="3657509" algn="l" defTabSz="609585" rtl="0" eaLnBrk="1" latinLnBrk="0" hangingPunct="1">
                        <a:defRPr sz="2400" kern="1200">
                          <a:solidFill>
                            <a:schemeClr val="dk1"/>
                          </a:solidFill>
                          <a:latin typeface="Calibri" panose="020F0502020204030204"/>
                        </a:defRPr>
                      </a:lvl7pPr>
                      <a:lvl8pPr marL="4267093" algn="l" defTabSz="609585" rtl="0" eaLnBrk="1" latinLnBrk="0" hangingPunct="1">
                        <a:defRPr sz="2400" kern="1200">
                          <a:solidFill>
                            <a:schemeClr val="dk1"/>
                          </a:solidFill>
                          <a:latin typeface="Calibri" panose="020F0502020204030204"/>
                        </a:defRPr>
                      </a:lvl8pPr>
                      <a:lvl9pPr marL="4876678" algn="l" defTabSz="609585" rtl="0" eaLnBrk="1" latinLnBrk="0" hangingPunct="1">
                        <a:defRPr sz="2400" kern="1200">
                          <a:solidFill>
                            <a:schemeClr val="dk1"/>
                          </a:solidFill>
                          <a:latin typeface="Calibri" panose="020F0502020204030204"/>
                        </a:defRPr>
                      </a:lvl9pPr>
                    </a:lstStyle>
                    <a:p>
                      <a:pPr marL="285750" indent="-285750">
                        <a:buFont typeface="Symbol" panose="05050102010706020507" pitchFamily="18" charset="2"/>
                        <a:buChar char=""/>
                      </a:pPr>
                      <a:r>
                        <a:rPr lang="en-US" sz="1300" dirty="0">
                          <a:solidFill>
                            <a:schemeClr val="tx2"/>
                          </a:solidFill>
                          <a:latin typeface="+mj-lt"/>
                        </a:rPr>
                        <a:t>Purchased electricity, steam, heating and cooling for </a:t>
                      </a:r>
                      <a:r>
                        <a:rPr lang="en-US" sz="1300">
                          <a:solidFill>
                            <a:schemeClr val="tx2"/>
                          </a:solidFill>
                          <a:latin typeface="+mj-lt"/>
                        </a:rPr>
                        <a:t>company facilities</a:t>
                      </a:r>
                    </a:p>
                    <a:p>
                      <a:pPr marL="285750" indent="-285750">
                        <a:buFont typeface="Symbol" panose="05050102010706020507" pitchFamily="18" charset="2"/>
                        <a:buChar char=""/>
                      </a:pPr>
                      <a:r>
                        <a:rPr lang="en-US" sz="1300">
                          <a:solidFill>
                            <a:schemeClr val="tx2"/>
                          </a:solidFill>
                          <a:latin typeface="+mj-lt"/>
                        </a:rPr>
                        <a:t>Purchased fuel for Company vehicles</a:t>
                      </a:r>
                      <a:endParaRPr lang="en-US" sz="1300" dirty="0">
                        <a:solidFill>
                          <a:schemeClr val="tx2"/>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20000"/>
                      </a:srgbClr>
                    </a:solidFill>
                  </a:tcPr>
                </a:tc>
                <a:extLst>
                  <a:ext uri="{0D108BD9-81ED-4DB2-BD59-A6C34878D82A}">
                    <a16:rowId xmlns:a16="http://schemas.microsoft.com/office/drawing/2014/main" val="1603994245"/>
                  </a:ext>
                </a:extLst>
              </a:tr>
              <a:tr h="2354903">
                <a:tc>
                  <a:txBody>
                    <a:bodyPr/>
                    <a:lstStyle>
                      <a:lvl1pPr marL="0" algn="l" defTabSz="609585" rtl="0" eaLnBrk="1" latinLnBrk="0" hangingPunct="1">
                        <a:defRPr sz="2400" kern="1200">
                          <a:solidFill>
                            <a:schemeClr val="dk1"/>
                          </a:solidFill>
                          <a:latin typeface="Calibri" panose="020F0502020204030204"/>
                        </a:defRPr>
                      </a:lvl1pPr>
                      <a:lvl2pPr marL="609585" algn="l" defTabSz="609585" rtl="0" eaLnBrk="1" latinLnBrk="0" hangingPunct="1">
                        <a:defRPr sz="2400" kern="1200">
                          <a:solidFill>
                            <a:schemeClr val="dk1"/>
                          </a:solidFill>
                          <a:latin typeface="Calibri" panose="020F0502020204030204"/>
                        </a:defRPr>
                      </a:lvl2pPr>
                      <a:lvl3pPr marL="1219170" algn="l" defTabSz="609585" rtl="0" eaLnBrk="1" latinLnBrk="0" hangingPunct="1">
                        <a:defRPr sz="2400" kern="1200">
                          <a:solidFill>
                            <a:schemeClr val="dk1"/>
                          </a:solidFill>
                          <a:latin typeface="Calibri" panose="020F0502020204030204"/>
                        </a:defRPr>
                      </a:lvl3pPr>
                      <a:lvl4pPr marL="1828754" algn="l" defTabSz="609585" rtl="0" eaLnBrk="1" latinLnBrk="0" hangingPunct="1">
                        <a:defRPr sz="2400" kern="1200">
                          <a:solidFill>
                            <a:schemeClr val="dk1"/>
                          </a:solidFill>
                          <a:latin typeface="Calibri" panose="020F0502020204030204"/>
                        </a:defRPr>
                      </a:lvl4pPr>
                      <a:lvl5pPr marL="2438339" algn="l" defTabSz="609585" rtl="0" eaLnBrk="1" latinLnBrk="0" hangingPunct="1">
                        <a:defRPr sz="2400" kern="1200">
                          <a:solidFill>
                            <a:schemeClr val="dk1"/>
                          </a:solidFill>
                          <a:latin typeface="Calibri" panose="020F0502020204030204"/>
                        </a:defRPr>
                      </a:lvl5pPr>
                      <a:lvl6pPr marL="3047924" algn="l" defTabSz="609585" rtl="0" eaLnBrk="1" latinLnBrk="0" hangingPunct="1">
                        <a:defRPr sz="2400" kern="1200">
                          <a:solidFill>
                            <a:schemeClr val="dk1"/>
                          </a:solidFill>
                          <a:latin typeface="Calibri" panose="020F0502020204030204"/>
                        </a:defRPr>
                      </a:lvl6pPr>
                      <a:lvl7pPr marL="3657509" algn="l" defTabSz="609585" rtl="0" eaLnBrk="1" latinLnBrk="0" hangingPunct="1">
                        <a:defRPr sz="2400" kern="1200">
                          <a:solidFill>
                            <a:schemeClr val="dk1"/>
                          </a:solidFill>
                          <a:latin typeface="Calibri" panose="020F0502020204030204"/>
                        </a:defRPr>
                      </a:lvl7pPr>
                      <a:lvl8pPr marL="4267093" algn="l" defTabSz="609585" rtl="0" eaLnBrk="1" latinLnBrk="0" hangingPunct="1">
                        <a:defRPr sz="2400" kern="1200">
                          <a:solidFill>
                            <a:schemeClr val="dk1"/>
                          </a:solidFill>
                          <a:latin typeface="Calibri" panose="020F0502020204030204"/>
                        </a:defRPr>
                      </a:lvl8pPr>
                      <a:lvl9pPr marL="4876678" algn="l" defTabSz="609585" rtl="0" eaLnBrk="1" latinLnBrk="0" hangingPunct="1">
                        <a:defRPr sz="2400" kern="1200">
                          <a:solidFill>
                            <a:schemeClr val="dk1"/>
                          </a:solidFill>
                          <a:latin typeface="Calibri" panose="020F0502020204030204"/>
                        </a:defRPr>
                      </a:lvl9pPr>
                    </a:lstStyle>
                    <a:p>
                      <a:r>
                        <a:rPr lang="en-US" sz="1600" dirty="0">
                          <a:solidFill>
                            <a:schemeClr val="tx2"/>
                          </a:solidFill>
                          <a:latin typeface="+mj-lt"/>
                        </a:rPr>
                        <a:t>Scope 3</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40000"/>
                      </a:srgbClr>
                    </a:solidFill>
                  </a:tcPr>
                </a:tc>
                <a:tc>
                  <a:txBody>
                    <a:bodyPr/>
                    <a:lstStyle>
                      <a:lvl1pPr marL="0" algn="l" defTabSz="609585" rtl="0" eaLnBrk="1" latinLnBrk="0" hangingPunct="1">
                        <a:defRPr sz="2400" kern="1200">
                          <a:solidFill>
                            <a:schemeClr val="dk1"/>
                          </a:solidFill>
                          <a:latin typeface="Calibri" panose="020F0502020204030204"/>
                        </a:defRPr>
                      </a:lvl1pPr>
                      <a:lvl2pPr marL="609585" algn="l" defTabSz="609585" rtl="0" eaLnBrk="1" latinLnBrk="0" hangingPunct="1">
                        <a:defRPr sz="2400" kern="1200">
                          <a:solidFill>
                            <a:schemeClr val="dk1"/>
                          </a:solidFill>
                          <a:latin typeface="Calibri" panose="020F0502020204030204"/>
                        </a:defRPr>
                      </a:lvl2pPr>
                      <a:lvl3pPr marL="1219170" algn="l" defTabSz="609585" rtl="0" eaLnBrk="1" latinLnBrk="0" hangingPunct="1">
                        <a:defRPr sz="2400" kern="1200">
                          <a:solidFill>
                            <a:schemeClr val="dk1"/>
                          </a:solidFill>
                          <a:latin typeface="Calibri" panose="020F0502020204030204"/>
                        </a:defRPr>
                      </a:lvl3pPr>
                      <a:lvl4pPr marL="1828754" algn="l" defTabSz="609585" rtl="0" eaLnBrk="1" latinLnBrk="0" hangingPunct="1">
                        <a:defRPr sz="2400" kern="1200">
                          <a:solidFill>
                            <a:schemeClr val="dk1"/>
                          </a:solidFill>
                          <a:latin typeface="Calibri" panose="020F0502020204030204"/>
                        </a:defRPr>
                      </a:lvl4pPr>
                      <a:lvl5pPr marL="2438339" algn="l" defTabSz="609585" rtl="0" eaLnBrk="1" latinLnBrk="0" hangingPunct="1">
                        <a:defRPr sz="2400" kern="1200">
                          <a:solidFill>
                            <a:schemeClr val="dk1"/>
                          </a:solidFill>
                          <a:latin typeface="Calibri" panose="020F0502020204030204"/>
                        </a:defRPr>
                      </a:lvl5pPr>
                      <a:lvl6pPr marL="3047924" algn="l" defTabSz="609585" rtl="0" eaLnBrk="1" latinLnBrk="0" hangingPunct="1">
                        <a:defRPr sz="2400" kern="1200">
                          <a:solidFill>
                            <a:schemeClr val="dk1"/>
                          </a:solidFill>
                          <a:latin typeface="Calibri" panose="020F0502020204030204"/>
                        </a:defRPr>
                      </a:lvl6pPr>
                      <a:lvl7pPr marL="3657509" algn="l" defTabSz="609585" rtl="0" eaLnBrk="1" latinLnBrk="0" hangingPunct="1">
                        <a:defRPr sz="2400" kern="1200">
                          <a:solidFill>
                            <a:schemeClr val="dk1"/>
                          </a:solidFill>
                          <a:latin typeface="Calibri" panose="020F0502020204030204"/>
                        </a:defRPr>
                      </a:lvl7pPr>
                      <a:lvl8pPr marL="4267093" algn="l" defTabSz="609585" rtl="0" eaLnBrk="1" latinLnBrk="0" hangingPunct="1">
                        <a:defRPr sz="2400" kern="1200">
                          <a:solidFill>
                            <a:schemeClr val="dk1"/>
                          </a:solidFill>
                          <a:latin typeface="Calibri" panose="020F0502020204030204"/>
                        </a:defRPr>
                      </a:lvl8pPr>
                      <a:lvl9pPr marL="4876678" algn="l" defTabSz="609585" rtl="0" eaLnBrk="1" latinLnBrk="0" hangingPunct="1">
                        <a:defRPr sz="2400" kern="1200">
                          <a:solidFill>
                            <a:schemeClr val="dk1"/>
                          </a:solidFill>
                          <a:latin typeface="Calibri" panose="020F0502020204030204"/>
                        </a:defRPr>
                      </a:lvl9pPr>
                    </a:lstStyle>
                    <a:p>
                      <a:r>
                        <a:rPr lang="en-US" sz="1300" b="1" dirty="0">
                          <a:solidFill>
                            <a:schemeClr val="tx2"/>
                          </a:solidFill>
                          <a:latin typeface="+mj-lt"/>
                        </a:rPr>
                        <a:t>Indirect</a:t>
                      </a:r>
                      <a:r>
                        <a:rPr lang="en-US" sz="1300" b="0" dirty="0">
                          <a:solidFill>
                            <a:schemeClr val="tx2"/>
                          </a:solidFill>
                          <a:latin typeface="+mj-lt"/>
                        </a:rPr>
                        <a:t> GHG emissions not otherwise included in Scope 2 emissions, which occur in the upstream and downstream activities of a company’s value chain</a:t>
                      </a:r>
                    </a:p>
                    <a:p>
                      <a:endParaRPr lang="en-US" sz="1300" b="0" dirty="0">
                        <a:solidFill>
                          <a:schemeClr val="tx2"/>
                        </a:solidFill>
                        <a:latin typeface="+mj-lt"/>
                      </a:endParaRPr>
                    </a:p>
                    <a:p>
                      <a:r>
                        <a:rPr lang="en-US" sz="1300" b="1" dirty="0">
                          <a:solidFill>
                            <a:schemeClr val="tx2"/>
                          </a:solidFill>
                          <a:latin typeface="+mj-lt"/>
                        </a:rPr>
                        <a:t>Must be reported </a:t>
                      </a:r>
                      <a:r>
                        <a:rPr lang="en-US" sz="1300" b="1" u="sng" dirty="0">
                          <a:solidFill>
                            <a:schemeClr val="tx2"/>
                          </a:solidFill>
                          <a:latin typeface="+mj-lt"/>
                        </a:rPr>
                        <a:t>if</a:t>
                      </a:r>
                      <a:r>
                        <a:rPr lang="en-US" sz="1300" b="1" dirty="0">
                          <a:solidFill>
                            <a:schemeClr val="tx2"/>
                          </a:solidFill>
                          <a:latin typeface="+mj-lt"/>
                        </a:rPr>
                        <a:t>: (i) Scope 3 emissions are material </a:t>
                      </a:r>
                      <a:r>
                        <a:rPr lang="en-US" sz="1300" b="1" u="sng" dirty="0">
                          <a:solidFill>
                            <a:schemeClr val="tx2"/>
                          </a:solidFill>
                          <a:latin typeface="+mj-lt"/>
                        </a:rPr>
                        <a:t>or</a:t>
                      </a:r>
                      <a:r>
                        <a:rPr lang="en-US" sz="1300" b="1" dirty="0">
                          <a:solidFill>
                            <a:schemeClr val="tx2"/>
                          </a:solidFill>
                          <a:latin typeface="+mj-lt"/>
                        </a:rPr>
                        <a:t> (ii) the company has set a GHG emissions reduction target or goal that includes Scope 3 emissions</a:t>
                      </a:r>
                    </a:p>
                    <a:p>
                      <a:endParaRPr lang="en-US" sz="1300" b="1" dirty="0">
                        <a:solidFill>
                          <a:schemeClr val="tx2"/>
                        </a:solidFill>
                        <a:latin typeface="+mj-lt"/>
                      </a:endParaRPr>
                    </a:p>
                    <a:p>
                      <a:r>
                        <a:rPr lang="en-US" sz="1300" b="1" dirty="0">
                          <a:solidFill>
                            <a:schemeClr val="tx2"/>
                          </a:solidFill>
                          <a:latin typeface="+mj-lt"/>
                        </a:rPr>
                        <a:t>However, if rules are adopted as proposed, likely will need to track Scope 3 emissions </a:t>
                      </a:r>
                      <a:r>
                        <a:rPr lang="en-US" sz="1300" b="1" u="sng" dirty="0">
                          <a:solidFill>
                            <a:schemeClr val="tx2"/>
                          </a:solidFill>
                          <a:latin typeface="+mj-lt"/>
                        </a:rPr>
                        <a:t>in any case </a:t>
                      </a:r>
                      <a:r>
                        <a:rPr lang="en-US" sz="1300" b="1" dirty="0">
                          <a:solidFill>
                            <a:schemeClr val="tx2"/>
                          </a:solidFill>
                          <a:latin typeface="+mj-lt"/>
                        </a:rPr>
                        <a:t>to conclude they are not material, and therefore, do not need to be reported</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40000"/>
                      </a:srgbClr>
                    </a:solidFill>
                  </a:tcPr>
                </a:tc>
                <a:tc>
                  <a:txBody>
                    <a:bodyPr/>
                    <a:lstStyle>
                      <a:lvl1pPr marL="0" algn="l" defTabSz="609585" rtl="0" eaLnBrk="1" latinLnBrk="0" hangingPunct="1">
                        <a:defRPr sz="2400" kern="1200">
                          <a:solidFill>
                            <a:schemeClr val="dk1"/>
                          </a:solidFill>
                          <a:latin typeface="Calibri" panose="020F0502020204030204"/>
                        </a:defRPr>
                      </a:lvl1pPr>
                      <a:lvl2pPr marL="609585" algn="l" defTabSz="609585" rtl="0" eaLnBrk="1" latinLnBrk="0" hangingPunct="1">
                        <a:defRPr sz="2400" kern="1200">
                          <a:solidFill>
                            <a:schemeClr val="dk1"/>
                          </a:solidFill>
                          <a:latin typeface="Calibri" panose="020F0502020204030204"/>
                        </a:defRPr>
                      </a:lvl2pPr>
                      <a:lvl3pPr marL="1219170" algn="l" defTabSz="609585" rtl="0" eaLnBrk="1" latinLnBrk="0" hangingPunct="1">
                        <a:defRPr sz="2400" kern="1200">
                          <a:solidFill>
                            <a:schemeClr val="dk1"/>
                          </a:solidFill>
                          <a:latin typeface="Calibri" panose="020F0502020204030204"/>
                        </a:defRPr>
                      </a:lvl3pPr>
                      <a:lvl4pPr marL="1828754" algn="l" defTabSz="609585" rtl="0" eaLnBrk="1" latinLnBrk="0" hangingPunct="1">
                        <a:defRPr sz="2400" kern="1200">
                          <a:solidFill>
                            <a:schemeClr val="dk1"/>
                          </a:solidFill>
                          <a:latin typeface="Calibri" panose="020F0502020204030204"/>
                        </a:defRPr>
                      </a:lvl4pPr>
                      <a:lvl5pPr marL="2438339" algn="l" defTabSz="609585" rtl="0" eaLnBrk="1" latinLnBrk="0" hangingPunct="1">
                        <a:defRPr sz="2400" kern="1200">
                          <a:solidFill>
                            <a:schemeClr val="dk1"/>
                          </a:solidFill>
                          <a:latin typeface="Calibri" panose="020F0502020204030204"/>
                        </a:defRPr>
                      </a:lvl5pPr>
                      <a:lvl6pPr marL="3047924" algn="l" defTabSz="609585" rtl="0" eaLnBrk="1" latinLnBrk="0" hangingPunct="1">
                        <a:defRPr sz="2400" kern="1200">
                          <a:solidFill>
                            <a:schemeClr val="dk1"/>
                          </a:solidFill>
                          <a:latin typeface="Calibri" panose="020F0502020204030204"/>
                        </a:defRPr>
                      </a:lvl6pPr>
                      <a:lvl7pPr marL="3657509" algn="l" defTabSz="609585" rtl="0" eaLnBrk="1" latinLnBrk="0" hangingPunct="1">
                        <a:defRPr sz="2400" kern="1200">
                          <a:solidFill>
                            <a:schemeClr val="dk1"/>
                          </a:solidFill>
                          <a:latin typeface="Calibri" panose="020F0502020204030204"/>
                        </a:defRPr>
                      </a:lvl7pPr>
                      <a:lvl8pPr marL="4267093" algn="l" defTabSz="609585" rtl="0" eaLnBrk="1" latinLnBrk="0" hangingPunct="1">
                        <a:defRPr sz="2400" kern="1200">
                          <a:solidFill>
                            <a:schemeClr val="dk1"/>
                          </a:solidFill>
                          <a:latin typeface="Calibri" panose="020F0502020204030204"/>
                        </a:defRPr>
                      </a:lvl8pPr>
                      <a:lvl9pPr marL="4876678" algn="l" defTabSz="609585" rtl="0" eaLnBrk="1" latinLnBrk="0" hangingPunct="1">
                        <a:defRPr sz="2400" kern="1200">
                          <a:solidFill>
                            <a:schemeClr val="dk1"/>
                          </a:solidFill>
                          <a:latin typeface="Calibri" panose="020F0502020204030204"/>
                        </a:defRPr>
                      </a:lvl9pPr>
                    </a:lstStyle>
                    <a:p>
                      <a:pPr marL="285750" indent="-285750">
                        <a:buFont typeface="Symbol" panose="05050102010706020507" pitchFamily="18" charset="2"/>
                        <a:buChar char=""/>
                      </a:pPr>
                      <a:r>
                        <a:rPr lang="en-US" sz="1300" dirty="0">
                          <a:solidFill>
                            <a:schemeClr val="tx2"/>
                          </a:solidFill>
                          <a:latin typeface="+mj-lt"/>
                        </a:rPr>
                        <a:t>Waste generated in operations</a:t>
                      </a:r>
                    </a:p>
                    <a:p>
                      <a:pPr marL="285750" indent="-285750">
                        <a:buFont typeface="Symbol" panose="05050102010706020507" pitchFamily="18" charset="2"/>
                        <a:buChar char=""/>
                      </a:pPr>
                      <a:r>
                        <a:rPr lang="en-US" sz="1300">
                          <a:solidFill>
                            <a:schemeClr val="tx2"/>
                          </a:solidFill>
                          <a:latin typeface="+mj-lt"/>
                        </a:rPr>
                        <a:t>Employee commuting</a:t>
                      </a:r>
                    </a:p>
                    <a:p>
                      <a:pPr marL="285750" indent="-285750">
                        <a:buFont typeface="Symbol" panose="05050102010706020507" pitchFamily="18" charset="2"/>
                        <a:buChar char=""/>
                      </a:pPr>
                      <a:r>
                        <a:rPr lang="en-US" sz="1300">
                          <a:solidFill>
                            <a:schemeClr val="tx2"/>
                          </a:solidFill>
                          <a:latin typeface="+mj-lt"/>
                        </a:rPr>
                        <a:t>Bank’s loans and investments</a:t>
                      </a:r>
                      <a:endParaRPr lang="en-US" sz="1300" dirty="0">
                        <a:solidFill>
                          <a:schemeClr val="tx2"/>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40000"/>
                      </a:srgbClr>
                    </a:solidFill>
                  </a:tcPr>
                </a:tc>
                <a:extLst>
                  <a:ext uri="{0D108BD9-81ED-4DB2-BD59-A6C34878D82A}">
                    <a16:rowId xmlns:a16="http://schemas.microsoft.com/office/drawing/2014/main" val="802238343"/>
                  </a:ext>
                </a:extLst>
              </a:tr>
            </a:tbl>
          </a:graphicData>
        </a:graphic>
      </p:graphicFrame>
    </p:spTree>
    <p:extLst>
      <p:ext uri="{BB962C8B-B14F-4D97-AF65-F5344CB8AC3E}">
        <p14:creationId xmlns:p14="http://schemas.microsoft.com/office/powerpoint/2010/main" val="42687640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2744B77-A0D4-415F-8DA2-DE4C4683F2A9}"/>
              </a:ext>
            </a:extLst>
          </p:cNvPr>
          <p:cNvSpPr>
            <a:spLocks noGrp="1"/>
          </p:cNvSpPr>
          <p:nvPr>
            <p:ph type="title"/>
          </p:nvPr>
        </p:nvSpPr>
        <p:spPr/>
        <p:txBody>
          <a:bodyPr/>
          <a:lstStyle/>
          <a:p>
            <a:r>
              <a:rPr lang="en-US" dirty="0"/>
              <a:t>SEC - Proposed Phase-in for Requirements</a:t>
            </a:r>
          </a:p>
        </p:txBody>
      </p:sp>
      <p:sp>
        <p:nvSpPr>
          <p:cNvPr id="6" name="Slide Number Placeholder 5">
            <a:extLst>
              <a:ext uri="{FF2B5EF4-FFF2-40B4-BE49-F238E27FC236}">
                <a16:creationId xmlns:a16="http://schemas.microsoft.com/office/drawing/2014/main" id="{99A4F386-93D6-45A4-8B07-8723FE011C31}"/>
              </a:ext>
            </a:extLst>
          </p:cNvPr>
          <p:cNvSpPr>
            <a:spLocks noGrp="1"/>
          </p:cNvSpPr>
          <p:nvPr>
            <p:ph type="sldNum" sz="quarter" idx="12"/>
          </p:nvPr>
        </p:nvSpPr>
        <p:spPr/>
        <p:txBody>
          <a:bodyPr/>
          <a:lstStyle/>
          <a:p>
            <a:fld id="{01D61B7B-DFE5-410B-9267-7EB6781C46A0}" type="slidenum">
              <a:rPr lang="en-US" smtClean="0"/>
              <a:t>14</a:t>
            </a:fld>
            <a:endParaRPr lang="en-US" dirty="0"/>
          </a:p>
        </p:txBody>
      </p:sp>
      <p:graphicFrame>
        <p:nvGraphicFramePr>
          <p:cNvPr id="9" name="Table 8">
            <a:extLst>
              <a:ext uri="{FF2B5EF4-FFF2-40B4-BE49-F238E27FC236}">
                <a16:creationId xmlns:a16="http://schemas.microsoft.com/office/drawing/2014/main" id="{0FB4FBA5-4377-4070-8B3C-2A888714C961}"/>
              </a:ext>
            </a:extLst>
          </p:cNvPr>
          <p:cNvGraphicFramePr>
            <a:graphicFrameLocks noGrp="1"/>
          </p:cNvGraphicFramePr>
          <p:nvPr>
            <p:extLst>
              <p:ext uri="{D42A27DB-BD31-4B8C-83A1-F6EECF244321}">
                <p14:modId xmlns:p14="http://schemas.microsoft.com/office/powerpoint/2010/main" val="593223309"/>
              </p:ext>
            </p:extLst>
          </p:nvPr>
        </p:nvGraphicFramePr>
        <p:xfrm>
          <a:off x="208285" y="1047965"/>
          <a:ext cx="11775429" cy="4858254"/>
        </p:xfrm>
        <a:graphic>
          <a:graphicData uri="http://schemas.openxmlformats.org/drawingml/2006/table">
            <a:tbl>
              <a:tblPr firstRow="1" bandRow="1"/>
              <a:tblGrid>
                <a:gridCol w="1846546">
                  <a:extLst>
                    <a:ext uri="{9D8B030D-6E8A-4147-A177-3AD203B41FA5}">
                      <a16:colId xmlns:a16="http://schemas.microsoft.com/office/drawing/2014/main" val="1021030043"/>
                    </a:ext>
                  </a:extLst>
                </a:gridCol>
                <a:gridCol w="5820844">
                  <a:extLst>
                    <a:ext uri="{9D8B030D-6E8A-4147-A177-3AD203B41FA5}">
                      <a16:colId xmlns:a16="http://schemas.microsoft.com/office/drawing/2014/main" val="1001603149"/>
                    </a:ext>
                  </a:extLst>
                </a:gridCol>
                <a:gridCol w="4108039">
                  <a:extLst>
                    <a:ext uri="{9D8B030D-6E8A-4147-A177-3AD203B41FA5}">
                      <a16:colId xmlns:a16="http://schemas.microsoft.com/office/drawing/2014/main" val="589753257"/>
                    </a:ext>
                  </a:extLst>
                </a:gridCol>
              </a:tblGrid>
              <a:tr h="541008">
                <a:tc>
                  <a:txBody>
                    <a:bodyPr/>
                    <a:lstStyle>
                      <a:lvl1pPr marL="0" algn="l" defTabSz="609585" rtl="0" eaLnBrk="1" latinLnBrk="0" hangingPunct="1">
                        <a:defRPr sz="2400" b="1" kern="1200">
                          <a:solidFill>
                            <a:schemeClr val="lt1"/>
                          </a:solidFill>
                          <a:latin typeface="Calibri" panose="020F0502020204030204"/>
                        </a:defRPr>
                      </a:lvl1pPr>
                      <a:lvl2pPr marL="609585" algn="l" defTabSz="609585" rtl="0" eaLnBrk="1" latinLnBrk="0" hangingPunct="1">
                        <a:defRPr sz="2400" b="1" kern="1200">
                          <a:solidFill>
                            <a:schemeClr val="lt1"/>
                          </a:solidFill>
                          <a:latin typeface="Calibri" panose="020F0502020204030204"/>
                        </a:defRPr>
                      </a:lvl2pPr>
                      <a:lvl3pPr marL="1219170" algn="l" defTabSz="609585" rtl="0" eaLnBrk="1" latinLnBrk="0" hangingPunct="1">
                        <a:defRPr sz="2400" b="1" kern="1200">
                          <a:solidFill>
                            <a:schemeClr val="lt1"/>
                          </a:solidFill>
                          <a:latin typeface="Calibri" panose="020F0502020204030204"/>
                        </a:defRPr>
                      </a:lvl3pPr>
                      <a:lvl4pPr marL="1828754" algn="l" defTabSz="609585" rtl="0" eaLnBrk="1" latinLnBrk="0" hangingPunct="1">
                        <a:defRPr sz="2400" b="1" kern="1200">
                          <a:solidFill>
                            <a:schemeClr val="lt1"/>
                          </a:solidFill>
                          <a:latin typeface="Calibri" panose="020F0502020204030204"/>
                        </a:defRPr>
                      </a:lvl4pPr>
                      <a:lvl5pPr marL="2438339" algn="l" defTabSz="609585" rtl="0" eaLnBrk="1" latinLnBrk="0" hangingPunct="1">
                        <a:defRPr sz="2400" b="1" kern="1200">
                          <a:solidFill>
                            <a:schemeClr val="lt1"/>
                          </a:solidFill>
                          <a:latin typeface="Calibri" panose="020F0502020204030204"/>
                        </a:defRPr>
                      </a:lvl5pPr>
                      <a:lvl6pPr marL="3047924" algn="l" defTabSz="609585" rtl="0" eaLnBrk="1" latinLnBrk="0" hangingPunct="1">
                        <a:defRPr sz="2400" b="1" kern="1200">
                          <a:solidFill>
                            <a:schemeClr val="lt1"/>
                          </a:solidFill>
                          <a:latin typeface="Calibri" panose="020F0502020204030204"/>
                        </a:defRPr>
                      </a:lvl6pPr>
                      <a:lvl7pPr marL="3657509" algn="l" defTabSz="609585" rtl="0" eaLnBrk="1" latinLnBrk="0" hangingPunct="1">
                        <a:defRPr sz="2400" b="1" kern="1200">
                          <a:solidFill>
                            <a:schemeClr val="lt1"/>
                          </a:solidFill>
                          <a:latin typeface="Calibri" panose="020F0502020204030204"/>
                        </a:defRPr>
                      </a:lvl7pPr>
                      <a:lvl8pPr marL="4267093" algn="l" defTabSz="609585" rtl="0" eaLnBrk="1" latinLnBrk="0" hangingPunct="1">
                        <a:defRPr sz="2400" b="1" kern="1200">
                          <a:solidFill>
                            <a:schemeClr val="lt1"/>
                          </a:solidFill>
                          <a:latin typeface="Calibri" panose="020F0502020204030204"/>
                        </a:defRPr>
                      </a:lvl8pPr>
                      <a:lvl9pPr marL="4876678" algn="l" defTabSz="609585" rtl="0" eaLnBrk="1" latinLnBrk="0" hangingPunct="1">
                        <a:defRPr sz="2400" b="1" kern="1200">
                          <a:solidFill>
                            <a:schemeClr val="lt1"/>
                          </a:solidFill>
                          <a:latin typeface="Calibri" panose="020F0502020204030204"/>
                        </a:defRPr>
                      </a:lvl9pPr>
                    </a:lstStyle>
                    <a:p>
                      <a:r>
                        <a:rPr lang="en-US" sz="1600">
                          <a:solidFill>
                            <a:schemeClr val="bg1"/>
                          </a:solidFill>
                          <a:latin typeface="+mj-lt"/>
                        </a:rPr>
                        <a:t>Public Company Type</a:t>
                      </a:r>
                      <a:endParaRPr lang="en-US" sz="1600" dirty="0">
                        <a:solidFill>
                          <a:schemeClr val="bg1"/>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70AD47"/>
                    </a:solidFill>
                  </a:tcPr>
                </a:tc>
                <a:tc gridSpan="2">
                  <a:txBody>
                    <a:bodyPr/>
                    <a:lstStyle>
                      <a:lvl1pPr marL="0" algn="l" defTabSz="609585" rtl="0" eaLnBrk="1" latinLnBrk="0" hangingPunct="1">
                        <a:defRPr sz="2400" b="1" kern="1200">
                          <a:solidFill>
                            <a:schemeClr val="lt1"/>
                          </a:solidFill>
                          <a:latin typeface="Calibri" panose="020F0502020204030204"/>
                        </a:defRPr>
                      </a:lvl1pPr>
                      <a:lvl2pPr marL="609585" algn="l" defTabSz="609585" rtl="0" eaLnBrk="1" latinLnBrk="0" hangingPunct="1">
                        <a:defRPr sz="2400" b="1" kern="1200">
                          <a:solidFill>
                            <a:schemeClr val="lt1"/>
                          </a:solidFill>
                          <a:latin typeface="Calibri" panose="020F0502020204030204"/>
                        </a:defRPr>
                      </a:lvl2pPr>
                      <a:lvl3pPr marL="1219170" algn="l" defTabSz="609585" rtl="0" eaLnBrk="1" latinLnBrk="0" hangingPunct="1">
                        <a:defRPr sz="2400" b="1" kern="1200">
                          <a:solidFill>
                            <a:schemeClr val="lt1"/>
                          </a:solidFill>
                          <a:latin typeface="Calibri" panose="020F0502020204030204"/>
                        </a:defRPr>
                      </a:lvl3pPr>
                      <a:lvl4pPr marL="1828754" algn="l" defTabSz="609585" rtl="0" eaLnBrk="1" latinLnBrk="0" hangingPunct="1">
                        <a:defRPr sz="2400" b="1" kern="1200">
                          <a:solidFill>
                            <a:schemeClr val="lt1"/>
                          </a:solidFill>
                          <a:latin typeface="Calibri" panose="020F0502020204030204"/>
                        </a:defRPr>
                      </a:lvl4pPr>
                      <a:lvl5pPr marL="2438339" algn="l" defTabSz="609585" rtl="0" eaLnBrk="1" latinLnBrk="0" hangingPunct="1">
                        <a:defRPr sz="2400" b="1" kern="1200">
                          <a:solidFill>
                            <a:schemeClr val="lt1"/>
                          </a:solidFill>
                          <a:latin typeface="Calibri" panose="020F0502020204030204"/>
                        </a:defRPr>
                      </a:lvl5pPr>
                      <a:lvl6pPr marL="3047924" algn="l" defTabSz="609585" rtl="0" eaLnBrk="1" latinLnBrk="0" hangingPunct="1">
                        <a:defRPr sz="2400" b="1" kern="1200">
                          <a:solidFill>
                            <a:schemeClr val="lt1"/>
                          </a:solidFill>
                          <a:latin typeface="Calibri" panose="020F0502020204030204"/>
                        </a:defRPr>
                      </a:lvl6pPr>
                      <a:lvl7pPr marL="3657509" algn="l" defTabSz="609585" rtl="0" eaLnBrk="1" latinLnBrk="0" hangingPunct="1">
                        <a:defRPr sz="2400" b="1" kern="1200">
                          <a:solidFill>
                            <a:schemeClr val="lt1"/>
                          </a:solidFill>
                          <a:latin typeface="Calibri" panose="020F0502020204030204"/>
                        </a:defRPr>
                      </a:lvl7pPr>
                      <a:lvl8pPr marL="4267093" algn="l" defTabSz="609585" rtl="0" eaLnBrk="1" latinLnBrk="0" hangingPunct="1">
                        <a:defRPr sz="2400" b="1" kern="1200">
                          <a:solidFill>
                            <a:schemeClr val="lt1"/>
                          </a:solidFill>
                          <a:latin typeface="Calibri" panose="020F0502020204030204"/>
                        </a:defRPr>
                      </a:lvl8pPr>
                      <a:lvl9pPr marL="4876678" algn="l" defTabSz="609585" rtl="0" eaLnBrk="1" latinLnBrk="0" hangingPunct="1">
                        <a:defRPr sz="2400" b="1" kern="1200">
                          <a:solidFill>
                            <a:schemeClr val="lt1"/>
                          </a:solidFill>
                          <a:latin typeface="Calibri" panose="020F0502020204030204"/>
                        </a:defRPr>
                      </a:lvl9pPr>
                    </a:lstStyle>
                    <a:p>
                      <a:r>
                        <a:rPr lang="en-US" sz="1600">
                          <a:latin typeface="+mj-lt"/>
                        </a:rPr>
                        <a:t>Disclosure Compliance Dates</a:t>
                      </a:r>
                      <a:endParaRPr lang="en-US" sz="1600" dirty="0">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70AD47"/>
                    </a:solidFill>
                  </a:tcPr>
                </a:tc>
                <a:tc hMerge="1">
                  <a:txBody>
                    <a:bodyPr/>
                    <a:lstStyle>
                      <a:lvl1pPr marL="0" algn="l" defTabSz="609585" rtl="0" eaLnBrk="1" latinLnBrk="0" hangingPunct="1">
                        <a:defRPr sz="2400" b="1" kern="1200">
                          <a:solidFill>
                            <a:schemeClr val="lt1"/>
                          </a:solidFill>
                          <a:latin typeface="Calibri" panose="020F0502020204030204"/>
                        </a:defRPr>
                      </a:lvl1pPr>
                      <a:lvl2pPr marL="609585" algn="l" defTabSz="609585" rtl="0" eaLnBrk="1" latinLnBrk="0" hangingPunct="1">
                        <a:defRPr sz="2400" b="1" kern="1200">
                          <a:solidFill>
                            <a:schemeClr val="lt1"/>
                          </a:solidFill>
                          <a:latin typeface="Calibri" panose="020F0502020204030204"/>
                        </a:defRPr>
                      </a:lvl2pPr>
                      <a:lvl3pPr marL="1219170" algn="l" defTabSz="609585" rtl="0" eaLnBrk="1" latinLnBrk="0" hangingPunct="1">
                        <a:defRPr sz="2400" b="1" kern="1200">
                          <a:solidFill>
                            <a:schemeClr val="lt1"/>
                          </a:solidFill>
                          <a:latin typeface="Calibri" panose="020F0502020204030204"/>
                        </a:defRPr>
                      </a:lvl3pPr>
                      <a:lvl4pPr marL="1828754" algn="l" defTabSz="609585" rtl="0" eaLnBrk="1" latinLnBrk="0" hangingPunct="1">
                        <a:defRPr sz="2400" b="1" kern="1200">
                          <a:solidFill>
                            <a:schemeClr val="lt1"/>
                          </a:solidFill>
                          <a:latin typeface="Calibri" panose="020F0502020204030204"/>
                        </a:defRPr>
                      </a:lvl4pPr>
                      <a:lvl5pPr marL="2438339" algn="l" defTabSz="609585" rtl="0" eaLnBrk="1" latinLnBrk="0" hangingPunct="1">
                        <a:defRPr sz="2400" b="1" kern="1200">
                          <a:solidFill>
                            <a:schemeClr val="lt1"/>
                          </a:solidFill>
                          <a:latin typeface="Calibri" panose="020F0502020204030204"/>
                        </a:defRPr>
                      </a:lvl5pPr>
                      <a:lvl6pPr marL="3047924" algn="l" defTabSz="609585" rtl="0" eaLnBrk="1" latinLnBrk="0" hangingPunct="1">
                        <a:defRPr sz="2400" b="1" kern="1200">
                          <a:solidFill>
                            <a:schemeClr val="lt1"/>
                          </a:solidFill>
                          <a:latin typeface="Calibri" panose="020F0502020204030204"/>
                        </a:defRPr>
                      </a:lvl6pPr>
                      <a:lvl7pPr marL="3657509" algn="l" defTabSz="609585" rtl="0" eaLnBrk="1" latinLnBrk="0" hangingPunct="1">
                        <a:defRPr sz="2400" b="1" kern="1200">
                          <a:solidFill>
                            <a:schemeClr val="lt1"/>
                          </a:solidFill>
                          <a:latin typeface="Calibri" panose="020F0502020204030204"/>
                        </a:defRPr>
                      </a:lvl7pPr>
                      <a:lvl8pPr marL="4267093" algn="l" defTabSz="609585" rtl="0" eaLnBrk="1" latinLnBrk="0" hangingPunct="1">
                        <a:defRPr sz="2400" b="1" kern="1200">
                          <a:solidFill>
                            <a:schemeClr val="lt1"/>
                          </a:solidFill>
                          <a:latin typeface="Calibri" panose="020F0502020204030204"/>
                        </a:defRPr>
                      </a:lvl8pPr>
                      <a:lvl9pPr marL="4876678" algn="l" defTabSz="609585" rtl="0" eaLnBrk="1" latinLnBrk="0" hangingPunct="1">
                        <a:defRPr sz="2400" b="1" kern="1200">
                          <a:solidFill>
                            <a:schemeClr val="lt1"/>
                          </a:solidFill>
                          <a:latin typeface="Calibri" panose="020F0502020204030204"/>
                        </a:defRPr>
                      </a:lvl9pPr>
                    </a:lstStyle>
                    <a:p>
                      <a:r>
                        <a:rPr lang="en-US" sz="1600" dirty="0">
                          <a:latin typeface="+mj-lt"/>
                        </a:rPr>
                        <a:t>Emissions Source Examples</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70AD47"/>
                    </a:solidFill>
                  </a:tcPr>
                </a:tc>
                <a:extLst>
                  <a:ext uri="{0D108BD9-81ED-4DB2-BD59-A6C34878D82A}">
                    <a16:rowId xmlns:a16="http://schemas.microsoft.com/office/drawing/2014/main" val="4122233686"/>
                  </a:ext>
                </a:extLst>
              </a:tr>
              <a:tr h="939646">
                <a:tc>
                  <a:txBody>
                    <a:bodyPr/>
                    <a:lstStyle>
                      <a:lvl1pPr marL="0" algn="l" defTabSz="609585" rtl="0" eaLnBrk="1" latinLnBrk="0" hangingPunct="1">
                        <a:defRPr sz="2400" kern="1200">
                          <a:solidFill>
                            <a:schemeClr val="dk1"/>
                          </a:solidFill>
                          <a:latin typeface="Calibri" panose="020F0502020204030204"/>
                        </a:defRPr>
                      </a:lvl1pPr>
                      <a:lvl2pPr marL="609585" algn="l" defTabSz="609585" rtl="0" eaLnBrk="1" latinLnBrk="0" hangingPunct="1">
                        <a:defRPr sz="2400" kern="1200">
                          <a:solidFill>
                            <a:schemeClr val="dk1"/>
                          </a:solidFill>
                          <a:latin typeface="Calibri" panose="020F0502020204030204"/>
                        </a:defRPr>
                      </a:lvl2pPr>
                      <a:lvl3pPr marL="1219170" algn="l" defTabSz="609585" rtl="0" eaLnBrk="1" latinLnBrk="0" hangingPunct="1">
                        <a:defRPr sz="2400" kern="1200">
                          <a:solidFill>
                            <a:schemeClr val="dk1"/>
                          </a:solidFill>
                          <a:latin typeface="Calibri" panose="020F0502020204030204"/>
                        </a:defRPr>
                      </a:lvl3pPr>
                      <a:lvl4pPr marL="1828754" algn="l" defTabSz="609585" rtl="0" eaLnBrk="1" latinLnBrk="0" hangingPunct="1">
                        <a:defRPr sz="2400" kern="1200">
                          <a:solidFill>
                            <a:schemeClr val="dk1"/>
                          </a:solidFill>
                          <a:latin typeface="Calibri" panose="020F0502020204030204"/>
                        </a:defRPr>
                      </a:lvl4pPr>
                      <a:lvl5pPr marL="2438339" algn="l" defTabSz="609585" rtl="0" eaLnBrk="1" latinLnBrk="0" hangingPunct="1">
                        <a:defRPr sz="2400" kern="1200">
                          <a:solidFill>
                            <a:schemeClr val="dk1"/>
                          </a:solidFill>
                          <a:latin typeface="Calibri" panose="020F0502020204030204"/>
                        </a:defRPr>
                      </a:lvl5pPr>
                      <a:lvl6pPr marL="3047924" algn="l" defTabSz="609585" rtl="0" eaLnBrk="1" latinLnBrk="0" hangingPunct="1">
                        <a:defRPr sz="2400" kern="1200">
                          <a:solidFill>
                            <a:schemeClr val="dk1"/>
                          </a:solidFill>
                          <a:latin typeface="Calibri" panose="020F0502020204030204"/>
                        </a:defRPr>
                      </a:lvl6pPr>
                      <a:lvl7pPr marL="3657509" algn="l" defTabSz="609585" rtl="0" eaLnBrk="1" latinLnBrk="0" hangingPunct="1">
                        <a:defRPr sz="2400" kern="1200">
                          <a:solidFill>
                            <a:schemeClr val="dk1"/>
                          </a:solidFill>
                          <a:latin typeface="Calibri" panose="020F0502020204030204"/>
                        </a:defRPr>
                      </a:lvl7pPr>
                      <a:lvl8pPr marL="4267093" algn="l" defTabSz="609585" rtl="0" eaLnBrk="1" latinLnBrk="0" hangingPunct="1">
                        <a:defRPr sz="2400" kern="1200">
                          <a:solidFill>
                            <a:schemeClr val="dk1"/>
                          </a:solidFill>
                          <a:latin typeface="Calibri" panose="020F0502020204030204"/>
                        </a:defRPr>
                      </a:lvl8pPr>
                      <a:lvl9pPr marL="4876678" algn="l" defTabSz="609585" rtl="0" eaLnBrk="1" latinLnBrk="0" hangingPunct="1">
                        <a:defRPr sz="2400" kern="1200">
                          <a:solidFill>
                            <a:schemeClr val="dk1"/>
                          </a:solidFill>
                          <a:latin typeface="Calibri" panose="020F0502020204030204"/>
                        </a:defRPr>
                      </a:lvl9pPr>
                    </a:lstStyle>
                    <a:p>
                      <a:endParaRPr lang="en-US" sz="1600" dirty="0">
                        <a:solidFill>
                          <a:schemeClr val="tx2"/>
                        </a:solidFill>
                        <a:latin typeface="+mj-lt"/>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40000"/>
                      </a:srgbClr>
                    </a:solidFill>
                  </a:tcPr>
                </a:tc>
                <a:tc>
                  <a:txBody>
                    <a:bodyPr/>
                    <a:lstStyle>
                      <a:lvl1pPr marL="0" algn="l" defTabSz="609585" rtl="0" eaLnBrk="1" latinLnBrk="0" hangingPunct="1">
                        <a:defRPr sz="2400" kern="1200">
                          <a:solidFill>
                            <a:schemeClr val="dk1"/>
                          </a:solidFill>
                          <a:latin typeface="Calibri" panose="020F0502020204030204"/>
                        </a:defRPr>
                      </a:lvl1pPr>
                      <a:lvl2pPr marL="609585" algn="l" defTabSz="609585" rtl="0" eaLnBrk="1" latinLnBrk="0" hangingPunct="1">
                        <a:defRPr sz="2400" kern="1200">
                          <a:solidFill>
                            <a:schemeClr val="dk1"/>
                          </a:solidFill>
                          <a:latin typeface="Calibri" panose="020F0502020204030204"/>
                        </a:defRPr>
                      </a:lvl2pPr>
                      <a:lvl3pPr marL="1219170" algn="l" defTabSz="609585" rtl="0" eaLnBrk="1" latinLnBrk="0" hangingPunct="1">
                        <a:defRPr sz="2400" kern="1200">
                          <a:solidFill>
                            <a:schemeClr val="dk1"/>
                          </a:solidFill>
                          <a:latin typeface="Calibri" panose="020F0502020204030204"/>
                        </a:defRPr>
                      </a:lvl3pPr>
                      <a:lvl4pPr marL="1828754" algn="l" defTabSz="609585" rtl="0" eaLnBrk="1" latinLnBrk="0" hangingPunct="1">
                        <a:defRPr sz="2400" kern="1200">
                          <a:solidFill>
                            <a:schemeClr val="dk1"/>
                          </a:solidFill>
                          <a:latin typeface="Calibri" panose="020F0502020204030204"/>
                        </a:defRPr>
                      </a:lvl4pPr>
                      <a:lvl5pPr marL="2438339" algn="l" defTabSz="609585" rtl="0" eaLnBrk="1" latinLnBrk="0" hangingPunct="1">
                        <a:defRPr sz="2400" kern="1200">
                          <a:solidFill>
                            <a:schemeClr val="dk1"/>
                          </a:solidFill>
                          <a:latin typeface="Calibri" panose="020F0502020204030204"/>
                        </a:defRPr>
                      </a:lvl5pPr>
                      <a:lvl6pPr marL="3047924" algn="l" defTabSz="609585" rtl="0" eaLnBrk="1" latinLnBrk="0" hangingPunct="1">
                        <a:defRPr sz="2400" kern="1200">
                          <a:solidFill>
                            <a:schemeClr val="dk1"/>
                          </a:solidFill>
                          <a:latin typeface="Calibri" panose="020F0502020204030204"/>
                        </a:defRPr>
                      </a:lvl6pPr>
                      <a:lvl7pPr marL="3657509" algn="l" defTabSz="609585" rtl="0" eaLnBrk="1" latinLnBrk="0" hangingPunct="1">
                        <a:defRPr sz="2400" kern="1200">
                          <a:solidFill>
                            <a:schemeClr val="dk1"/>
                          </a:solidFill>
                          <a:latin typeface="Calibri" panose="020F0502020204030204"/>
                        </a:defRPr>
                      </a:lvl7pPr>
                      <a:lvl8pPr marL="4267093" algn="l" defTabSz="609585" rtl="0" eaLnBrk="1" latinLnBrk="0" hangingPunct="1">
                        <a:defRPr sz="2400" kern="1200">
                          <a:solidFill>
                            <a:schemeClr val="dk1"/>
                          </a:solidFill>
                          <a:latin typeface="Calibri" panose="020F0502020204030204"/>
                        </a:defRPr>
                      </a:lvl8pPr>
                      <a:lvl9pPr marL="4876678" algn="l" defTabSz="609585" rtl="0" eaLnBrk="1" latinLnBrk="0" hangingPunct="1">
                        <a:defRPr sz="2400" kern="1200">
                          <a:solidFill>
                            <a:schemeClr val="dk1"/>
                          </a:solidFill>
                          <a:latin typeface="Calibri" panose="020F0502020204030204"/>
                        </a:defRPr>
                      </a:lvl9pPr>
                    </a:lstStyle>
                    <a:p>
                      <a:r>
                        <a:rPr lang="en-US" sz="1500" b="1" i="1">
                          <a:solidFill>
                            <a:schemeClr val="tx2"/>
                          </a:solidFill>
                          <a:latin typeface="+mj-lt"/>
                        </a:rPr>
                        <a:t>All proposed disclosures, including GHG emissions metrics: Scope 1, Scope 2 and associated intensity metric, but excluding Scope 3</a:t>
                      </a:r>
                    </a:p>
                    <a:p>
                      <a:endParaRPr lang="en-US" sz="1500" b="0" i="1" dirty="0">
                        <a:solidFill>
                          <a:schemeClr val="tx2"/>
                        </a:solidFill>
                        <a:latin typeface="+mj-lt"/>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40000"/>
                      </a:srgbClr>
                    </a:solidFill>
                  </a:tcPr>
                </a:tc>
                <a:tc>
                  <a:txBody>
                    <a:bodyPr/>
                    <a:lstStyle>
                      <a:lvl1pPr marL="0" algn="l" defTabSz="609585" rtl="0" eaLnBrk="1" latinLnBrk="0" hangingPunct="1">
                        <a:defRPr sz="2400" kern="1200">
                          <a:solidFill>
                            <a:schemeClr val="dk1"/>
                          </a:solidFill>
                          <a:latin typeface="Calibri" panose="020F0502020204030204"/>
                        </a:defRPr>
                      </a:lvl1pPr>
                      <a:lvl2pPr marL="609585" algn="l" defTabSz="609585" rtl="0" eaLnBrk="1" latinLnBrk="0" hangingPunct="1">
                        <a:defRPr sz="2400" kern="1200">
                          <a:solidFill>
                            <a:schemeClr val="dk1"/>
                          </a:solidFill>
                          <a:latin typeface="Calibri" panose="020F0502020204030204"/>
                        </a:defRPr>
                      </a:lvl2pPr>
                      <a:lvl3pPr marL="1219170" algn="l" defTabSz="609585" rtl="0" eaLnBrk="1" latinLnBrk="0" hangingPunct="1">
                        <a:defRPr sz="2400" kern="1200">
                          <a:solidFill>
                            <a:schemeClr val="dk1"/>
                          </a:solidFill>
                          <a:latin typeface="Calibri" panose="020F0502020204030204"/>
                        </a:defRPr>
                      </a:lvl3pPr>
                      <a:lvl4pPr marL="1828754" algn="l" defTabSz="609585" rtl="0" eaLnBrk="1" latinLnBrk="0" hangingPunct="1">
                        <a:defRPr sz="2400" kern="1200">
                          <a:solidFill>
                            <a:schemeClr val="dk1"/>
                          </a:solidFill>
                          <a:latin typeface="Calibri" panose="020F0502020204030204"/>
                        </a:defRPr>
                      </a:lvl4pPr>
                      <a:lvl5pPr marL="2438339" algn="l" defTabSz="609585" rtl="0" eaLnBrk="1" latinLnBrk="0" hangingPunct="1">
                        <a:defRPr sz="2400" kern="1200">
                          <a:solidFill>
                            <a:schemeClr val="dk1"/>
                          </a:solidFill>
                          <a:latin typeface="Calibri" panose="020F0502020204030204"/>
                        </a:defRPr>
                      </a:lvl5pPr>
                      <a:lvl6pPr marL="3047924" algn="l" defTabSz="609585" rtl="0" eaLnBrk="1" latinLnBrk="0" hangingPunct="1">
                        <a:defRPr sz="2400" kern="1200">
                          <a:solidFill>
                            <a:schemeClr val="dk1"/>
                          </a:solidFill>
                          <a:latin typeface="Calibri" panose="020F0502020204030204"/>
                        </a:defRPr>
                      </a:lvl6pPr>
                      <a:lvl7pPr marL="3657509" algn="l" defTabSz="609585" rtl="0" eaLnBrk="1" latinLnBrk="0" hangingPunct="1">
                        <a:defRPr sz="2400" kern="1200">
                          <a:solidFill>
                            <a:schemeClr val="dk1"/>
                          </a:solidFill>
                          <a:latin typeface="Calibri" panose="020F0502020204030204"/>
                        </a:defRPr>
                      </a:lvl7pPr>
                      <a:lvl8pPr marL="4267093" algn="l" defTabSz="609585" rtl="0" eaLnBrk="1" latinLnBrk="0" hangingPunct="1">
                        <a:defRPr sz="2400" kern="1200">
                          <a:solidFill>
                            <a:schemeClr val="dk1"/>
                          </a:solidFill>
                          <a:latin typeface="Calibri" panose="020F0502020204030204"/>
                        </a:defRPr>
                      </a:lvl8pPr>
                      <a:lvl9pPr marL="4876678" algn="l" defTabSz="609585" rtl="0" eaLnBrk="1" latinLnBrk="0" hangingPunct="1">
                        <a:defRPr sz="2400" kern="1200">
                          <a:solidFill>
                            <a:schemeClr val="dk1"/>
                          </a:solidFill>
                          <a:latin typeface="Calibri" panose="020F0502020204030204"/>
                        </a:defRPr>
                      </a:lvl9pPr>
                    </a:lstStyle>
                    <a:p>
                      <a:pPr marL="0" indent="0">
                        <a:buFont typeface="Symbol" panose="05050102010706020507" pitchFamily="18" charset="2"/>
                        <a:buNone/>
                      </a:pPr>
                      <a:r>
                        <a:rPr lang="en-US" sz="1500" b="1" i="1">
                          <a:solidFill>
                            <a:schemeClr val="tx2"/>
                          </a:solidFill>
                          <a:latin typeface="+mj-lt"/>
                        </a:rPr>
                        <a:t>GHG emissions metrics: Scope 3 and associated intensity metric</a:t>
                      </a:r>
                      <a:endParaRPr lang="en-US" sz="1500" b="1" i="1" dirty="0">
                        <a:solidFill>
                          <a:schemeClr val="tx2"/>
                        </a:solidFill>
                        <a:latin typeface="+mj-lt"/>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40000"/>
                      </a:srgbClr>
                    </a:solidFill>
                  </a:tcPr>
                </a:tc>
                <a:extLst>
                  <a:ext uri="{0D108BD9-81ED-4DB2-BD59-A6C34878D82A}">
                    <a16:rowId xmlns:a16="http://schemas.microsoft.com/office/drawing/2014/main" val="817430633"/>
                  </a:ext>
                </a:extLst>
              </a:tr>
              <a:tr h="541008">
                <a:tc>
                  <a:txBody>
                    <a:bodyPr/>
                    <a:lstStyle>
                      <a:lvl1pPr marL="0" algn="l" defTabSz="609585" rtl="0" eaLnBrk="1" latinLnBrk="0" hangingPunct="1">
                        <a:defRPr sz="2400" kern="1200">
                          <a:solidFill>
                            <a:schemeClr val="dk1"/>
                          </a:solidFill>
                          <a:latin typeface="Calibri" panose="020F0502020204030204"/>
                        </a:defRPr>
                      </a:lvl1pPr>
                      <a:lvl2pPr marL="609585" algn="l" defTabSz="609585" rtl="0" eaLnBrk="1" latinLnBrk="0" hangingPunct="1">
                        <a:defRPr sz="2400" kern="1200">
                          <a:solidFill>
                            <a:schemeClr val="dk1"/>
                          </a:solidFill>
                          <a:latin typeface="Calibri" panose="020F0502020204030204"/>
                        </a:defRPr>
                      </a:lvl2pPr>
                      <a:lvl3pPr marL="1219170" algn="l" defTabSz="609585" rtl="0" eaLnBrk="1" latinLnBrk="0" hangingPunct="1">
                        <a:defRPr sz="2400" kern="1200">
                          <a:solidFill>
                            <a:schemeClr val="dk1"/>
                          </a:solidFill>
                          <a:latin typeface="Calibri" panose="020F0502020204030204"/>
                        </a:defRPr>
                      </a:lvl3pPr>
                      <a:lvl4pPr marL="1828754" algn="l" defTabSz="609585" rtl="0" eaLnBrk="1" latinLnBrk="0" hangingPunct="1">
                        <a:defRPr sz="2400" kern="1200">
                          <a:solidFill>
                            <a:schemeClr val="dk1"/>
                          </a:solidFill>
                          <a:latin typeface="Calibri" panose="020F0502020204030204"/>
                        </a:defRPr>
                      </a:lvl4pPr>
                      <a:lvl5pPr marL="2438339" algn="l" defTabSz="609585" rtl="0" eaLnBrk="1" latinLnBrk="0" hangingPunct="1">
                        <a:defRPr sz="2400" kern="1200">
                          <a:solidFill>
                            <a:schemeClr val="dk1"/>
                          </a:solidFill>
                          <a:latin typeface="Calibri" panose="020F0502020204030204"/>
                        </a:defRPr>
                      </a:lvl5pPr>
                      <a:lvl6pPr marL="3047924" algn="l" defTabSz="609585" rtl="0" eaLnBrk="1" latinLnBrk="0" hangingPunct="1">
                        <a:defRPr sz="2400" kern="1200">
                          <a:solidFill>
                            <a:schemeClr val="dk1"/>
                          </a:solidFill>
                          <a:latin typeface="Calibri" panose="020F0502020204030204"/>
                        </a:defRPr>
                      </a:lvl6pPr>
                      <a:lvl7pPr marL="3657509" algn="l" defTabSz="609585" rtl="0" eaLnBrk="1" latinLnBrk="0" hangingPunct="1">
                        <a:defRPr sz="2400" kern="1200">
                          <a:solidFill>
                            <a:schemeClr val="dk1"/>
                          </a:solidFill>
                          <a:latin typeface="Calibri" panose="020F0502020204030204"/>
                        </a:defRPr>
                      </a:lvl7pPr>
                      <a:lvl8pPr marL="4267093" algn="l" defTabSz="609585" rtl="0" eaLnBrk="1" latinLnBrk="0" hangingPunct="1">
                        <a:defRPr sz="2400" kern="1200">
                          <a:solidFill>
                            <a:schemeClr val="dk1"/>
                          </a:solidFill>
                          <a:latin typeface="Calibri" panose="020F0502020204030204"/>
                        </a:defRPr>
                      </a:lvl8pPr>
                      <a:lvl9pPr marL="4876678" algn="l" defTabSz="609585" rtl="0" eaLnBrk="1" latinLnBrk="0" hangingPunct="1">
                        <a:defRPr sz="2400" kern="1200">
                          <a:solidFill>
                            <a:schemeClr val="dk1"/>
                          </a:solidFill>
                          <a:latin typeface="Calibri" panose="020F0502020204030204"/>
                        </a:defRPr>
                      </a:lvl9pPr>
                    </a:lstStyle>
                    <a:p>
                      <a:r>
                        <a:rPr lang="en-US" sz="1600">
                          <a:solidFill>
                            <a:schemeClr val="tx2"/>
                          </a:solidFill>
                          <a:latin typeface="+mj-lt"/>
                        </a:rPr>
                        <a:t>Large Accelerated Filer</a:t>
                      </a:r>
                      <a:endParaRPr lang="en-US" sz="1600" dirty="0">
                        <a:solidFill>
                          <a:schemeClr val="tx2"/>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BF1E9"/>
                    </a:solidFill>
                  </a:tcPr>
                </a:tc>
                <a:tc>
                  <a:txBody>
                    <a:bodyPr/>
                    <a:lstStyle>
                      <a:lvl1pPr marL="0" algn="l" defTabSz="609585" rtl="0" eaLnBrk="1" latinLnBrk="0" hangingPunct="1">
                        <a:defRPr sz="2400" kern="1200">
                          <a:solidFill>
                            <a:schemeClr val="dk1"/>
                          </a:solidFill>
                          <a:latin typeface="Calibri" panose="020F0502020204030204"/>
                        </a:defRPr>
                      </a:lvl1pPr>
                      <a:lvl2pPr marL="609585" algn="l" defTabSz="609585" rtl="0" eaLnBrk="1" latinLnBrk="0" hangingPunct="1">
                        <a:defRPr sz="2400" kern="1200">
                          <a:solidFill>
                            <a:schemeClr val="dk1"/>
                          </a:solidFill>
                          <a:latin typeface="Calibri" panose="020F0502020204030204"/>
                        </a:defRPr>
                      </a:lvl2pPr>
                      <a:lvl3pPr marL="1219170" algn="l" defTabSz="609585" rtl="0" eaLnBrk="1" latinLnBrk="0" hangingPunct="1">
                        <a:defRPr sz="2400" kern="1200">
                          <a:solidFill>
                            <a:schemeClr val="dk1"/>
                          </a:solidFill>
                          <a:latin typeface="Calibri" panose="020F0502020204030204"/>
                        </a:defRPr>
                      </a:lvl3pPr>
                      <a:lvl4pPr marL="1828754" algn="l" defTabSz="609585" rtl="0" eaLnBrk="1" latinLnBrk="0" hangingPunct="1">
                        <a:defRPr sz="2400" kern="1200">
                          <a:solidFill>
                            <a:schemeClr val="dk1"/>
                          </a:solidFill>
                          <a:latin typeface="Calibri" panose="020F0502020204030204"/>
                        </a:defRPr>
                      </a:lvl4pPr>
                      <a:lvl5pPr marL="2438339" algn="l" defTabSz="609585" rtl="0" eaLnBrk="1" latinLnBrk="0" hangingPunct="1">
                        <a:defRPr sz="2400" kern="1200">
                          <a:solidFill>
                            <a:schemeClr val="dk1"/>
                          </a:solidFill>
                          <a:latin typeface="Calibri" panose="020F0502020204030204"/>
                        </a:defRPr>
                      </a:lvl5pPr>
                      <a:lvl6pPr marL="3047924" algn="l" defTabSz="609585" rtl="0" eaLnBrk="1" latinLnBrk="0" hangingPunct="1">
                        <a:defRPr sz="2400" kern="1200">
                          <a:solidFill>
                            <a:schemeClr val="dk1"/>
                          </a:solidFill>
                          <a:latin typeface="Calibri" panose="020F0502020204030204"/>
                        </a:defRPr>
                      </a:lvl6pPr>
                      <a:lvl7pPr marL="3657509" algn="l" defTabSz="609585" rtl="0" eaLnBrk="1" latinLnBrk="0" hangingPunct="1">
                        <a:defRPr sz="2400" kern="1200">
                          <a:solidFill>
                            <a:schemeClr val="dk1"/>
                          </a:solidFill>
                          <a:latin typeface="Calibri" panose="020F0502020204030204"/>
                        </a:defRPr>
                      </a:lvl7pPr>
                      <a:lvl8pPr marL="4267093" algn="l" defTabSz="609585" rtl="0" eaLnBrk="1" latinLnBrk="0" hangingPunct="1">
                        <a:defRPr sz="2400" kern="1200">
                          <a:solidFill>
                            <a:schemeClr val="dk1"/>
                          </a:solidFill>
                          <a:latin typeface="Calibri" panose="020F0502020204030204"/>
                        </a:defRPr>
                      </a:lvl8pPr>
                      <a:lvl9pPr marL="4876678" algn="l" defTabSz="609585" rtl="0" eaLnBrk="1" latinLnBrk="0" hangingPunct="1">
                        <a:defRPr sz="2400" kern="1200">
                          <a:solidFill>
                            <a:schemeClr val="dk1"/>
                          </a:solidFill>
                          <a:latin typeface="Calibri" panose="020F0502020204030204"/>
                        </a:defRPr>
                      </a:lvl9pPr>
                    </a:lstStyle>
                    <a:p>
                      <a:r>
                        <a:rPr lang="en-US" sz="1500" b="0">
                          <a:solidFill>
                            <a:schemeClr val="tx2"/>
                          </a:solidFill>
                          <a:latin typeface="+mj-lt"/>
                        </a:rPr>
                        <a:t>Fiscal year 2023 (filed in 2024)</a:t>
                      </a:r>
                      <a:endParaRPr lang="en-US" sz="1500" b="0" dirty="0">
                        <a:solidFill>
                          <a:schemeClr val="tx2"/>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BF1E9"/>
                    </a:solidFill>
                  </a:tcPr>
                </a:tc>
                <a:tc>
                  <a:txBody>
                    <a:bodyPr/>
                    <a:lstStyle>
                      <a:lvl1pPr marL="0" algn="l" defTabSz="609585" rtl="0" eaLnBrk="1" latinLnBrk="0" hangingPunct="1">
                        <a:defRPr sz="2400" kern="1200">
                          <a:solidFill>
                            <a:schemeClr val="dk1"/>
                          </a:solidFill>
                          <a:latin typeface="Calibri" panose="020F0502020204030204"/>
                        </a:defRPr>
                      </a:lvl1pPr>
                      <a:lvl2pPr marL="609585" algn="l" defTabSz="609585" rtl="0" eaLnBrk="1" latinLnBrk="0" hangingPunct="1">
                        <a:defRPr sz="2400" kern="1200">
                          <a:solidFill>
                            <a:schemeClr val="dk1"/>
                          </a:solidFill>
                          <a:latin typeface="Calibri" panose="020F0502020204030204"/>
                        </a:defRPr>
                      </a:lvl2pPr>
                      <a:lvl3pPr marL="1219170" algn="l" defTabSz="609585" rtl="0" eaLnBrk="1" latinLnBrk="0" hangingPunct="1">
                        <a:defRPr sz="2400" kern="1200">
                          <a:solidFill>
                            <a:schemeClr val="dk1"/>
                          </a:solidFill>
                          <a:latin typeface="Calibri" panose="020F0502020204030204"/>
                        </a:defRPr>
                      </a:lvl3pPr>
                      <a:lvl4pPr marL="1828754" algn="l" defTabSz="609585" rtl="0" eaLnBrk="1" latinLnBrk="0" hangingPunct="1">
                        <a:defRPr sz="2400" kern="1200">
                          <a:solidFill>
                            <a:schemeClr val="dk1"/>
                          </a:solidFill>
                          <a:latin typeface="Calibri" panose="020F0502020204030204"/>
                        </a:defRPr>
                      </a:lvl4pPr>
                      <a:lvl5pPr marL="2438339" algn="l" defTabSz="609585" rtl="0" eaLnBrk="1" latinLnBrk="0" hangingPunct="1">
                        <a:defRPr sz="2400" kern="1200">
                          <a:solidFill>
                            <a:schemeClr val="dk1"/>
                          </a:solidFill>
                          <a:latin typeface="Calibri" panose="020F0502020204030204"/>
                        </a:defRPr>
                      </a:lvl5pPr>
                      <a:lvl6pPr marL="3047924" algn="l" defTabSz="609585" rtl="0" eaLnBrk="1" latinLnBrk="0" hangingPunct="1">
                        <a:defRPr sz="2400" kern="1200">
                          <a:solidFill>
                            <a:schemeClr val="dk1"/>
                          </a:solidFill>
                          <a:latin typeface="Calibri" panose="020F0502020204030204"/>
                        </a:defRPr>
                      </a:lvl6pPr>
                      <a:lvl7pPr marL="3657509" algn="l" defTabSz="609585" rtl="0" eaLnBrk="1" latinLnBrk="0" hangingPunct="1">
                        <a:defRPr sz="2400" kern="1200">
                          <a:solidFill>
                            <a:schemeClr val="dk1"/>
                          </a:solidFill>
                          <a:latin typeface="Calibri" panose="020F0502020204030204"/>
                        </a:defRPr>
                      </a:lvl7pPr>
                      <a:lvl8pPr marL="4267093" algn="l" defTabSz="609585" rtl="0" eaLnBrk="1" latinLnBrk="0" hangingPunct="1">
                        <a:defRPr sz="2400" kern="1200">
                          <a:solidFill>
                            <a:schemeClr val="dk1"/>
                          </a:solidFill>
                          <a:latin typeface="Calibri" panose="020F0502020204030204"/>
                        </a:defRPr>
                      </a:lvl8pPr>
                      <a:lvl9pPr marL="4876678" algn="l" defTabSz="609585" rtl="0" eaLnBrk="1" latinLnBrk="0" hangingPunct="1">
                        <a:defRPr sz="2400" kern="1200">
                          <a:solidFill>
                            <a:schemeClr val="dk1"/>
                          </a:solidFill>
                          <a:latin typeface="Calibri" panose="020F0502020204030204"/>
                        </a:defRPr>
                      </a:lvl9pPr>
                    </a:lstStyle>
                    <a:p>
                      <a:pPr marL="0" indent="0">
                        <a:buFont typeface="Symbol" panose="05050102010706020507" pitchFamily="18" charset="2"/>
                        <a:buNone/>
                      </a:pPr>
                      <a:r>
                        <a:rPr lang="en-US" sz="1500">
                          <a:solidFill>
                            <a:schemeClr val="tx2"/>
                          </a:solidFill>
                          <a:latin typeface="+mj-lt"/>
                        </a:rPr>
                        <a:t>Fiscal year 2024 (filed in 2025)</a:t>
                      </a:r>
                    </a:p>
                    <a:p>
                      <a:pPr marL="0" indent="0">
                        <a:buFont typeface="Symbol" panose="05050102010706020507" pitchFamily="18" charset="2"/>
                        <a:buNone/>
                      </a:pPr>
                      <a:endParaRPr lang="en-US" sz="1500" dirty="0">
                        <a:solidFill>
                          <a:schemeClr val="tx2"/>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BF1E9"/>
                    </a:solidFill>
                  </a:tcPr>
                </a:tc>
                <a:extLst>
                  <a:ext uri="{0D108BD9-81ED-4DB2-BD59-A6C34878D82A}">
                    <a16:rowId xmlns:a16="http://schemas.microsoft.com/office/drawing/2014/main" val="1603994245"/>
                  </a:ext>
                </a:extLst>
              </a:tr>
              <a:tr h="1347087">
                <a:tc>
                  <a:txBody>
                    <a:bodyPr/>
                    <a:lstStyle>
                      <a:lvl1pPr marL="0" algn="l" defTabSz="609585" rtl="0" eaLnBrk="1" latinLnBrk="0" hangingPunct="1">
                        <a:defRPr sz="2400" kern="1200">
                          <a:solidFill>
                            <a:schemeClr val="dk1"/>
                          </a:solidFill>
                          <a:latin typeface="Calibri" panose="020F0502020204030204"/>
                        </a:defRPr>
                      </a:lvl1pPr>
                      <a:lvl2pPr marL="609585" algn="l" defTabSz="609585" rtl="0" eaLnBrk="1" latinLnBrk="0" hangingPunct="1">
                        <a:defRPr sz="2400" kern="1200">
                          <a:solidFill>
                            <a:schemeClr val="dk1"/>
                          </a:solidFill>
                          <a:latin typeface="Calibri" panose="020F0502020204030204"/>
                        </a:defRPr>
                      </a:lvl2pPr>
                      <a:lvl3pPr marL="1219170" algn="l" defTabSz="609585" rtl="0" eaLnBrk="1" latinLnBrk="0" hangingPunct="1">
                        <a:defRPr sz="2400" kern="1200">
                          <a:solidFill>
                            <a:schemeClr val="dk1"/>
                          </a:solidFill>
                          <a:latin typeface="Calibri" panose="020F0502020204030204"/>
                        </a:defRPr>
                      </a:lvl3pPr>
                      <a:lvl4pPr marL="1828754" algn="l" defTabSz="609585" rtl="0" eaLnBrk="1" latinLnBrk="0" hangingPunct="1">
                        <a:defRPr sz="2400" kern="1200">
                          <a:solidFill>
                            <a:schemeClr val="dk1"/>
                          </a:solidFill>
                          <a:latin typeface="Calibri" panose="020F0502020204030204"/>
                        </a:defRPr>
                      </a:lvl4pPr>
                      <a:lvl5pPr marL="2438339" algn="l" defTabSz="609585" rtl="0" eaLnBrk="1" latinLnBrk="0" hangingPunct="1">
                        <a:defRPr sz="2400" kern="1200">
                          <a:solidFill>
                            <a:schemeClr val="dk1"/>
                          </a:solidFill>
                          <a:latin typeface="Calibri" panose="020F0502020204030204"/>
                        </a:defRPr>
                      </a:lvl5pPr>
                      <a:lvl6pPr marL="3047924" algn="l" defTabSz="609585" rtl="0" eaLnBrk="1" latinLnBrk="0" hangingPunct="1">
                        <a:defRPr sz="2400" kern="1200">
                          <a:solidFill>
                            <a:schemeClr val="dk1"/>
                          </a:solidFill>
                          <a:latin typeface="Calibri" panose="020F0502020204030204"/>
                        </a:defRPr>
                      </a:lvl6pPr>
                      <a:lvl7pPr marL="3657509" algn="l" defTabSz="609585" rtl="0" eaLnBrk="1" latinLnBrk="0" hangingPunct="1">
                        <a:defRPr sz="2400" kern="1200">
                          <a:solidFill>
                            <a:schemeClr val="dk1"/>
                          </a:solidFill>
                          <a:latin typeface="Calibri" panose="020F0502020204030204"/>
                        </a:defRPr>
                      </a:lvl7pPr>
                      <a:lvl8pPr marL="4267093" algn="l" defTabSz="609585" rtl="0" eaLnBrk="1" latinLnBrk="0" hangingPunct="1">
                        <a:defRPr sz="2400" kern="1200">
                          <a:solidFill>
                            <a:schemeClr val="dk1"/>
                          </a:solidFill>
                          <a:latin typeface="Calibri" panose="020F0502020204030204"/>
                        </a:defRPr>
                      </a:lvl8pPr>
                      <a:lvl9pPr marL="4876678" algn="l" defTabSz="609585" rtl="0" eaLnBrk="1" latinLnBrk="0" hangingPunct="1">
                        <a:defRPr sz="2400" kern="1200">
                          <a:solidFill>
                            <a:schemeClr val="dk1"/>
                          </a:solidFill>
                          <a:latin typeface="Calibri" panose="020F0502020204030204"/>
                        </a:defRPr>
                      </a:lvl9pPr>
                    </a:lstStyle>
                    <a:p>
                      <a:r>
                        <a:rPr lang="en-US" sz="1600">
                          <a:solidFill>
                            <a:schemeClr val="tx2"/>
                          </a:solidFill>
                          <a:latin typeface="+mj-lt"/>
                        </a:rPr>
                        <a:t>Accelerated Filer and Non-Accelerated Filer</a:t>
                      </a:r>
                      <a:endParaRPr lang="en-US" sz="1600" dirty="0">
                        <a:solidFill>
                          <a:schemeClr val="tx2"/>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70AD47">
                        <a:tint val="40000"/>
                      </a:srgbClr>
                    </a:solidFill>
                  </a:tcPr>
                </a:tc>
                <a:tc>
                  <a:txBody>
                    <a:bodyPr/>
                    <a:lstStyle>
                      <a:lvl1pPr marL="0" algn="l" defTabSz="609585" rtl="0" eaLnBrk="1" latinLnBrk="0" hangingPunct="1">
                        <a:defRPr sz="2400" kern="1200">
                          <a:solidFill>
                            <a:schemeClr val="dk1"/>
                          </a:solidFill>
                          <a:latin typeface="Calibri" panose="020F0502020204030204"/>
                        </a:defRPr>
                      </a:lvl1pPr>
                      <a:lvl2pPr marL="609585" algn="l" defTabSz="609585" rtl="0" eaLnBrk="1" latinLnBrk="0" hangingPunct="1">
                        <a:defRPr sz="2400" kern="1200">
                          <a:solidFill>
                            <a:schemeClr val="dk1"/>
                          </a:solidFill>
                          <a:latin typeface="Calibri" panose="020F0502020204030204"/>
                        </a:defRPr>
                      </a:lvl2pPr>
                      <a:lvl3pPr marL="1219170" algn="l" defTabSz="609585" rtl="0" eaLnBrk="1" latinLnBrk="0" hangingPunct="1">
                        <a:defRPr sz="2400" kern="1200">
                          <a:solidFill>
                            <a:schemeClr val="dk1"/>
                          </a:solidFill>
                          <a:latin typeface="Calibri" panose="020F0502020204030204"/>
                        </a:defRPr>
                      </a:lvl3pPr>
                      <a:lvl4pPr marL="1828754" algn="l" defTabSz="609585" rtl="0" eaLnBrk="1" latinLnBrk="0" hangingPunct="1">
                        <a:defRPr sz="2400" kern="1200">
                          <a:solidFill>
                            <a:schemeClr val="dk1"/>
                          </a:solidFill>
                          <a:latin typeface="Calibri" panose="020F0502020204030204"/>
                        </a:defRPr>
                      </a:lvl4pPr>
                      <a:lvl5pPr marL="2438339" algn="l" defTabSz="609585" rtl="0" eaLnBrk="1" latinLnBrk="0" hangingPunct="1">
                        <a:defRPr sz="2400" kern="1200">
                          <a:solidFill>
                            <a:schemeClr val="dk1"/>
                          </a:solidFill>
                          <a:latin typeface="Calibri" panose="020F0502020204030204"/>
                        </a:defRPr>
                      </a:lvl5pPr>
                      <a:lvl6pPr marL="3047924" algn="l" defTabSz="609585" rtl="0" eaLnBrk="1" latinLnBrk="0" hangingPunct="1">
                        <a:defRPr sz="2400" kern="1200">
                          <a:solidFill>
                            <a:schemeClr val="dk1"/>
                          </a:solidFill>
                          <a:latin typeface="Calibri" panose="020F0502020204030204"/>
                        </a:defRPr>
                      </a:lvl6pPr>
                      <a:lvl7pPr marL="3657509" algn="l" defTabSz="609585" rtl="0" eaLnBrk="1" latinLnBrk="0" hangingPunct="1">
                        <a:defRPr sz="2400" kern="1200">
                          <a:solidFill>
                            <a:schemeClr val="dk1"/>
                          </a:solidFill>
                          <a:latin typeface="Calibri" panose="020F0502020204030204"/>
                        </a:defRPr>
                      </a:lvl7pPr>
                      <a:lvl8pPr marL="4267093" algn="l" defTabSz="609585" rtl="0" eaLnBrk="1" latinLnBrk="0" hangingPunct="1">
                        <a:defRPr sz="2400" kern="1200">
                          <a:solidFill>
                            <a:schemeClr val="dk1"/>
                          </a:solidFill>
                          <a:latin typeface="Calibri" panose="020F0502020204030204"/>
                        </a:defRPr>
                      </a:lvl8pPr>
                      <a:lvl9pPr marL="4876678" algn="l" defTabSz="609585" rtl="0" eaLnBrk="1" latinLnBrk="0" hangingPunct="1">
                        <a:defRPr sz="2400" kern="1200">
                          <a:solidFill>
                            <a:schemeClr val="dk1"/>
                          </a:solidFill>
                          <a:latin typeface="Calibri" panose="020F0502020204030204"/>
                        </a:defRPr>
                      </a:lvl9pPr>
                    </a:lstStyle>
                    <a:p>
                      <a:r>
                        <a:rPr lang="en-US" sz="1500" b="0">
                          <a:solidFill>
                            <a:schemeClr val="tx2"/>
                          </a:solidFill>
                          <a:latin typeface="+mj-lt"/>
                        </a:rPr>
                        <a:t>Fiscal year 2024 (filed in 2025)</a:t>
                      </a:r>
                      <a:endParaRPr lang="en-US" sz="1500" b="0" dirty="0">
                        <a:solidFill>
                          <a:schemeClr val="tx2"/>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70AD47">
                        <a:tint val="40000"/>
                      </a:srgbClr>
                    </a:solidFill>
                  </a:tcPr>
                </a:tc>
                <a:tc>
                  <a:txBody>
                    <a:bodyPr/>
                    <a:lstStyle>
                      <a:lvl1pPr marL="0" algn="l" defTabSz="609585" rtl="0" eaLnBrk="1" latinLnBrk="0" hangingPunct="1">
                        <a:defRPr sz="2400" kern="1200">
                          <a:solidFill>
                            <a:schemeClr val="dk1"/>
                          </a:solidFill>
                          <a:latin typeface="Calibri" panose="020F0502020204030204"/>
                        </a:defRPr>
                      </a:lvl1pPr>
                      <a:lvl2pPr marL="609585" algn="l" defTabSz="609585" rtl="0" eaLnBrk="1" latinLnBrk="0" hangingPunct="1">
                        <a:defRPr sz="2400" kern="1200">
                          <a:solidFill>
                            <a:schemeClr val="dk1"/>
                          </a:solidFill>
                          <a:latin typeface="Calibri" panose="020F0502020204030204"/>
                        </a:defRPr>
                      </a:lvl2pPr>
                      <a:lvl3pPr marL="1219170" algn="l" defTabSz="609585" rtl="0" eaLnBrk="1" latinLnBrk="0" hangingPunct="1">
                        <a:defRPr sz="2400" kern="1200">
                          <a:solidFill>
                            <a:schemeClr val="dk1"/>
                          </a:solidFill>
                          <a:latin typeface="Calibri" panose="020F0502020204030204"/>
                        </a:defRPr>
                      </a:lvl3pPr>
                      <a:lvl4pPr marL="1828754" algn="l" defTabSz="609585" rtl="0" eaLnBrk="1" latinLnBrk="0" hangingPunct="1">
                        <a:defRPr sz="2400" kern="1200">
                          <a:solidFill>
                            <a:schemeClr val="dk1"/>
                          </a:solidFill>
                          <a:latin typeface="Calibri" panose="020F0502020204030204"/>
                        </a:defRPr>
                      </a:lvl4pPr>
                      <a:lvl5pPr marL="2438339" algn="l" defTabSz="609585" rtl="0" eaLnBrk="1" latinLnBrk="0" hangingPunct="1">
                        <a:defRPr sz="2400" kern="1200">
                          <a:solidFill>
                            <a:schemeClr val="dk1"/>
                          </a:solidFill>
                          <a:latin typeface="Calibri" panose="020F0502020204030204"/>
                        </a:defRPr>
                      </a:lvl5pPr>
                      <a:lvl6pPr marL="3047924" algn="l" defTabSz="609585" rtl="0" eaLnBrk="1" latinLnBrk="0" hangingPunct="1">
                        <a:defRPr sz="2400" kern="1200">
                          <a:solidFill>
                            <a:schemeClr val="dk1"/>
                          </a:solidFill>
                          <a:latin typeface="Calibri" panose="020F0502020204030204"/>
                        </a:defRPr>
                      </a:lvl6pPr>
                      <a:lvl7pPr marL="3657509" algn="l" defTabSz="609585" rtl="0" eaLnBrk="1" latinLnBrk="0" hangingPunct="1">
                        <a:defRPr sz="2400" kern="1200">
                          <a:solidFill>
                            <a:schemeClr val="dk1"/>
                          </a:solidFill>
                          <a:latin typeface="Calibri" panose="020F0502020204030204"/>
                        </a:defRPr>
                      </a:lvl7pPr>
                      <a:lvl8pPr marL="4267093" algn="l" defTabSz="609585" rtl="0" eaLnBrk="1" latinLnBrk="0" hangingPunct="1">
                        <a:defRPr sz="2400" kern="1200">
                          <a:solidFill>
                            <a:schemeClr val="dk1"/>
                          </a:solidFill>
                          <a:latin typeface="Calibri" panose="020F0502020204030204"/>
                        </a:defRPr>
                      </a:lvl8pPr>
                      <a:lvl9pPr marL="4876678" algn="l" defTabSz="609585" rtl="0" eaLnBrk="1" latinLnBrk="0" hangingPunct="1">
                        <a:defRPr sz="2400" kern="1200">
                          <a:solidFill>
                            <a:schemeClr val="dk1"/>
                          </a:solidFill>
                          <a:latin typeface="Calibri" panose="020F0502020204030204"/>
                        </a:defRPr>
                      </a:lvl9pPr>
                    </a:lstStyle>
                    <a:p>
                      <a:pPr marL="0" indent="0">
                        <a:buFont typeface="Symbol" panose="05050102010706020507" pitchFamily="18" charset="2"/>
                        <a:buNone/>
                      </a:pPr>
                      <a:r>
                        <a:rPr lang="en-US" sz="1500">
                          <a:solidFill>
                            <a:schemeClr val="tx2"/>
                          </a:solidFill>
                          <a:latin typeface="+mj-lt"/>
                        </a:rPr>
                        <a:t>Fiscal year 2025 (filed in 2026)</a:t>
                      </a:r>
                      <a:endParaRPr lang="en-US" sz="1500" dirty="0">
                        <a:solidFill>
                          <a:schemeClr val="tx2"/>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70AD47">
                        <a:tint val="40000"/>
                      </a:srgbClr>
                    </a:solidFill>
                  </a:tcPr>
                </a:tc>
                <a:extLst>
                  <a:ext uri="{0D108BD9-81ED-4DB2-BD59-A6C34878D82A}">
                    <a16:rowId xmlns:a16="http://schemas.microsoft.com/office/drawing/2014/main" val="802238343"/>
                  </a:ext>
                </a:extLst>
              </a:tr>
              <a:tr h="1347087">
                <a:tc>
                  <a:txBody>
                    <a:bodyPr/>
                    <a:lstStyle/>
                    <a:p>
                      <a:r>
                        <a:rPr lang="en-US" sz="1600">
                          <a:solidFill>
                            <a:schemeClr val="tx2"/>
                          </a:solidFill>
                          <a:latin typeface="+mj-lt"/>
                        </a:rPr>
                        <a:t>Smaller Reporting Company</a:t>
                      </a:r>
                      <a:endParaRPr lang="en-US" sz="1600" dirty="0">
                        <a:solidFill>
                          <a:schemeClr val="tx2"/>
                        </a:solidFill>
                        <a:latin typeface="+mj-lt"/>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BF1E9"/>
                    </a:solidFill>
                  </a:tcPr>
                </a:tc>
                <a:tc>
                  <a:txBody>
                    <a:bodyPr/>
                    <a:lstStyle/>
                    <a:p>
                      <a:r>
                        <a:rPr lang="en-US" sz="1500" b="0">
                          <a:solidFill>
                            <a:schemeClr val="tx2"/>
                          </a:solidFill>
                          <a:latin typeface="+mj-lt"/>
                        </a:rPr>
                        <a:t>Fiscal year 2025 (filed in 2026)</a:t>
                      </a:r>
                      <a:endParaRPr lang="en-US" sz="1500" b="0" dirty="0">
                        <a:solidFill>
                          <a:schemeClr val="tx2"/>
                        </a:solidFill>
                        <a:latin typeface="+mj-lt"/>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BF1E9"/>
                    </a:solidFill>
                  </a:tcPr>
                </a:tc>
                <a:tc>
                  <a:txBody>
                    <a:bodyPr/>
                    <a:lstStyle/>
                    <a:p>
                      <a:pPr marL="0" indent="0">
                        <a:buFont typeface="Symbol" panose="05050102010706020507" pitchFamily="18" charset="2"/>
                        <a:buNone/>
                      </a:pPr>
                      <a:r>
                        <a:rPr lang="en-US" sz="1500">
                          <a:solidFill>
                            <a:schemeClr val="tx2"/>
                          </a:solidFill>
                          <a:latin typeface="+mj-lt"/>
                        </a:rPr>
                        <a:t>Exempted</a:t>
                      </a:r>
                      <a:endParaRPr lang="en-US" sz="1500" dirty="0">
                        <a:solidFill>
                          <a:schemeClr val="tx2"/>
                        </a:solidFill>
                        <a:latin typeface="+mj-lt"/>
                      </a:endParaRP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BF1E9"/>
                    </a:solidFill>
                  </a:tcPr>
                </a:tc>
                <a:extLst>
                  <a:ext uri="{0D108BD9-81ED-4DB2-BD59-A6C34878D82A}">
                    <a16:rowId xmlns:a16="http://schemas.microsoft.com/office/drawing/2014/main" val="3221061381"/>
                  </a:ext>
                </a:extLst>
              </a:tr>
            </a:tbl>
          </a:graphicData>
        </a:graphic>
      </p:graphicFrame>
    </p:spTree>
    <p:extLst>
      <p:ext uri="{BB962C8B-B14F-4D97-AF65-F5344CB8AC3E}">
        <p14:creationId xmlns:p14="http://schemas.microsoft.com/office/powerpoint/2010/main" val="29767366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393F73A-482E-4267-B5B4-F8C7A946F278}"/>
              </a:ext>
            </a:extLst>
          </p:cNvPr>
          <p:cNvSpPr>
            <a:spLocks noGrp="1"/>
          </p:cNvSpPr>
          <p:nvPr>
            <p:ph sz="quarter" idx="13"/>
          </p:nvPr>
        </p:nvSpPr>
        <p:spPr>
          <a:xfrm>
            <a:off x="609599" y="969862"/>
            <a:ext cx="10972800" cy="4550664"/>
          </a:xfrm>
        </p:spPr>
        <p:txBody>
          <a:bodyPr/>
          <a:lstStyle/>
          <a:p>
            <a:pPr marL="342900" indent="-342900">
              <a:buFont typeface="Arial" panose="020B0604020202020204" pitchFamily="34" charset="0"/>
              <a:buChar char="•"/>
            </a:pPr>
            <a:r>
              <a:rPr lang="en-US" sz="1300" b="0"/>
              <a:t>Large accelerated filers and accelerated filers would </a:t>
            </a:r>
            <a:r>
              <a:rPr lang="en-US" sz="1300" b="0" dirty="0"/>
              <a:t>be required to provide a third-party attestation report covering Scope 1 and Scope 2 emissions disclosures in Form 10-K and </a:t>
            </a:r>
            <a:r>
              <a:rPr lang="en-US" sz="1300" b="0"/>
              <a:t>Form 10-Q.</a:t>
            </a:r>
            <a:endParaRPr lang="en-US" sz="1300" b="0" dirty="0"/>
          </a:p>
          <a:p>
            <a:pPr marL="708651" lvl="3" indent="-342900"/>
            <a:r>
              <a:rPr lang="en-US" sz="1300" dirty="0"/>
              <a:t>The SEC did not specify attestation standards that would need to </a:t>
            </a:r>
            <a:r>
              <a:rPr lang="en-US" sz="1300"/>
              <a:t>be used.</a:t>
            </a:r>
            <a:endParaRPr lang="en-US" sz="1300" b="0" dirty="0"/>
          </a:p>
          <a:p>
            <a:pPr marL="342900" indent="-342900">
              <a:buFont typeface="Arial" panose="020B0604020202020204" pitchFamily="34" charset="0"/>
              <a:buChar char="•"/>
            </a:pPr>
            <a:r>
              <a:rPr lang="en-US" sz="1300" b="0" dirty="0"/>
              <a:t>Attestation Provider Qualifications:</a:t>
            </a:r>
          </a:p>
          <a:p>
            <a:pPr marL="708651" lvl="3" indent="-342900"/>
            <a:r>
              <a:rPr lang="en-US" sz="1300" dirty="0"/>
              <a:t>Independent</a:t>
            </a:r>
          </a:p>
          <a:p>
            <a:pPr marL="708651" lvl="3" indent="-342900"/>
            <a:r>
              <a:rPr lang="en-US" sz="1300" b="0" dirty="0"/>
              <a:t>Have significant experience in measuring, analyzing, reporting or attesting to GHG emissions</a:t>
            </a:r>
          </a:p>
          <a:p>
            <a:pPr marL="708651" lvl="3" indent="-342900"/>
            <a:r>
              <a:rPr lang="en-US" sz="1300" dirty="0"/>
              <a:t>Additionally</a:t>
            </a:r>
            <a:r>
              <a:rPr lang="en-US" sz="1300"/>
              <a:t>, would </a:t>
            </a:r>
            <a:r>
              <a:rPr lang="en-US" sz="1300" dirty="0"/>
              <a:t>be required to disclose:</a:t>
            </a:r>
          </a:p>
          <a:p>
            <a:pPr marL="891526" lvl="4" indent="-342900"/>
            <a:r>
              <a:rPr lang="en-US" sz="1300" b="0" dirty="0"/>
              <a:t>Whether the attestation provider has any license from any licensing or accreditation body (and if so, such body’s identity and whether the attestation provider is a member in good standing of such body);</a:t>
            </a:r>
          </a:p>
          <a:p>
            <a:pPr marL="891526" lvl="4" indent="-342900"/>
            <a:r>
              <a:rPr lang="en-US" sz="1300" dirty="0"/>
              <a:t>Whether the attestation engagement is subject to any oversight inspection program (and if so, which program(s)); and</a:t>
            </a:r>
          </a:p>
          <a:p>
            <a:pPr marL="891526" lvl="4" indent="-342900"/>
            <a:r>
              <a:rPr lang="en-US" sz="1300" b="0" dirty="0"/>
              <a:t>Whether the attestation provider is subject to record-keeping requirements with respect to the work performed (and if so, identify the requirements and their </a:t>
            </a:r>
            <a:r>
              <a:rPr lang="en-US" sz="1300" b="0"/>
              <a:t>duration).</a:t>
            </a:r>
            <a:endParaRPr lang="en-US" sz="1300" b="0" dirty="0"/>
          </a:p>
          <a:p>
            <a:pPr marL="342900" indent="-342900">
              <a:buFont typeface="Arial" panose="020B0604020202020204" pitchFamily="34" charset="0"/>
              <a:buChar char="•"/>
            </a:pPr>
            <a:r>
              <a:rPr lang="en-US" sz="1300" b="0" dirty="0"/>
              <a:t>Timing:</a:t>
            </a:r>
          </a:p>
          <a:p>
            <a:pPr marL="342900" indent="-342900">
              <a:buFont typeface="Arial" panose="020B0604020202020204" pitchFamily="34" charset="0"/>
              <a:buChar char="•"/>
            </a:pPr>
            <a:endParaRPr lang="en-US" sz="1400" b="0" dirty="0"/>
          </a:p>
          <a:p>
            <a:endParaRPr lang="en-US" sz="1400" b="0" dirty="0"/>
          </a:p>
          <a:p>
            <a:pPr marL="708651" lvl="3" indent="-342900"/>
            <a:endParaRPr lang="en-US" sz="1400" dirty="0"/>
          </a:p>
          <a:p>
            <a:pPr marL="342900" indent="-342900">
              <a:buFont typeface="Arial" panose="020B0604020202020204" pitchFamily="34" charset="0"/>
              <a:buChar char="•"/>
            </a:pPr>
            <a:endParaRPr lang="en-US" sz="1400" b="0" dirty="0"/>
          </a:p>
        </p:txBody>
      </p:sp>
      <p:sp>
        <p:nvSpPr>
          <p:cNvPr id="3" name="Title 2">
            <a:extLst>
              <a:ext uri="{FF2B5EF4-FFF2-40B4-BE49-F238E27FC236}">
                <a16:creationId xmlns:a16="http://schemas.microsoft.com/office/drawing/2014/main" id="{0902CB05-3144-440E-819E-0D725892B1BF}"/>
              </a:ext>
            </a:extLst>
          </p:cNvPr>
          <p:cNvSpPr>
            <a:spLocks noGrp="1"/>
          </p:cNvSpPr>
          <p:nvPr>
            <p:ph type="title"/>
          </p:nvPr>
        </p:nvSpPr>
        <p:spPr/>
        <p:txBody>
          <a:bodyPr/>
          <a:lstStyle/>
          <a:p>
            <a:r>
              <a:rPr lang="en-US" sz="2200" dirty="0"/>
              <a:t>SEC - Proposed Attestation for Scope 1 and Scope 2 Emissions Disclosures</a:t>
            </a:r>
          </a:p>
        </p:txBody>
      </p:sp>
      <p:pic>
        <p:nvPicPr>
          <p:cNvPr id="11" name="Picture 10">
            <a:extLst>
              <a:ext uri="{FF2B5EF4-FFF2-40B4-BE49-F238E27FC236}">
                <a16:creationId xmlns:a16="http://schemas.microsoft.com/office/drawing/2014/main" id="{4FC6D7B1-1D45-4959-B085-7E998F768E5D}"/>
              </a:ext>
            </a:extLst>
          </p:cNvPr>
          <p:cNvPicPr>
            <a:picLocks noChangeAspect="1"/>
          </p:cNvPicPr>
          <p:nvPr/>
        </p:nvPicPr>
        <p:blipFill>
          <a:blip r:embed="rId2"/>
          <a:stretch>
            <a:fillRect/>
          </a:stretch>
        </p:blipFill>
        <p:spPr>
          <a:xfrm>
            <a:off x="1036320" y="4415200"/>
            <a:ext cx="9534970" cy="963251"/>
          </a:xfrm>
          <a:prstGeom prst="rect">
            <a:avLst/>
          </a:prstGeom>
        </p:spPr>
      </p:pic>
      <p:sp>
        <p:nvSpPr>
          <p:cNvPr id="4" name="Slide Number Placeholder 3">
            <a:extLst>
              <a:ext uri="{FF2B5EF4-FFF2-40B4-BE49-F238E27FC236}">
                <a16:creationId xmlns:a16="http://schemas.microsoft.com/office/drawing/2014/main" id="{26333BD9-7748-4AAF-8FBC-9DA29EE5B2B6}"/>
              </a:ext>
            </a:extLst>
          </p:cNvPr>
          <p:cNvSpPr>
            <a:spLocks noGrp="1"/>
          </p:cNvSpPr>
          <p:nvPr>
            <p:ph type="sldNum" sz="quarter" idx="12"/>
          </p:nvPr>
        </p:nvSpPr>
        <p:spPr/>
        <p:txBody>
          <a:bodyPr/>
          <a:lstStyle/>
          <a:p>
            <a:fld id="{01D61B7B-DFE5-410B-9267-7EB6781C46A0}" type="slidenum">
              <a:rPr lang="en-US" smtClean="0"/>
              <a:t>15</a:t>
            </a:fld>
            <a:endParaRPr lang="en-US" dirty="0"/>
          </a:p>
        </p:txBody>
      </p:sp>
    </p:spTree>
    <p:extLst>
      <p:ext uri="{BB962C8B-B14F-4D97-AF65-F5344CB8AC3E}">
        <p14:creationId xmlns:p14="http://schemas.microsoft.com/office/powerpoint/2010/main" val="6920280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EF8D439-AD82-4F7F-9C3C-3DA18EDA335A}"/>
              </a:ext>
            </a:extLst>
          </p:cNvPr>
          <p:cNvSpPr>
            <a:spLocks noGrp="1"/>
          </p:cNvSpPr>
          <p:nvPr>
            <p:ph type="sldNum" sz="quarter" idx="12"/>
          </p:nvPr>
        </p:nvSpPr>
        <p:spPr/>
        <p:txBody>
          <a:bodyPr/>
          <a:lstStyle/>
          <a:p>
            <a:fld id="{01D61B7B-DFE5-410B-9267-7EB6781C46A0}" type="slidenum">
              <a:rPr lang="en-US" smtClean="0"/>
              <a:t>16</a:t>
            </a:fld>
            <a:endParaRPr lang="en-US" dirty="0"/>
          </a:p>
        </p:txBody>
      </p:sp>
      <p:sp>
        <p:nvSpPr>
          <p:cNvPr id="3" name="Content Placeholder 2">
            <a:extLst>
              <a:ext uri="{FF2B5EF4-FFF2-40B4-BE49-F238E27FC236}">
                <a16:creationId xmlns:a16="http://schemas.microsoft.com/office/drawing/2014/main" id="{2D36150D-4318-4E09-A7E0-F5A0228ADF8B}"/>
              </a:ext>
            </a:extLst>
          </p:cNvPr>
          <p:cNvSpPr>
            <a:spLocks noGrp="1"/>
          </p:cNvSpPr>
          <p:nvPr>
            <p:ph sz="quarter" idx="13"/>
          </p:nvPr>
        </p:nvSpPr>
        <p:spPr>
          <a:xfrm>
            <a:off x="609599" y="1029059"/>
            <a:ext cx="10972800" cy="4550664"/>
          </a:xfrm>
        </p:spPr>
        <p:txBody>
          <a:bodyPr/>
          <a:lstStyle/>
          <a:p>
            <a:pPr marL="342900" indent="-342900">
              <a:buFont typeface="Arial" panose="020B0604020202020204" pitchFamily="34" charset="0"/>
              <a:buChar char="•"/>
            </a:pPr>
            <a:r>
              <a:rPr lang="en-US" sz="1500" b="0">
                <a:latin typeface="+mj-lt"/>
              </a:rPr>
              <a:t>Extremely likely that proposal will be subject to litigation challenges.</a:t>
            </a:r>
          </a:p>
          <a:p>
            <a:pPr marL="708651" lvl="3" indent="-342900"/>
            <a:r>
              <a:rPr lang="en-US" sz="1500" b="1">
                <a:latin typeface="+mj-lt"/>
              </a:rPr>
              <a:t>June 2022</a:t>
            </a:r>
          </a:p>
          <a:p>
            <a:pPr marL="891526" lvl="4" indent="-342900"/>
            <a:r>
              <a:rPr lang="en-US" sz="1500">
                <a:latin typeface="+mj-lt"/>
              </a:rPr>
              <a:t>Supreme Court limits the EPA’s ability to regulate greenhouse gas emissions from power plants in </a:t>
            </a:r>
            <a:r>
              <a:rPr lang="en-US" sz="1500" i="1">
                <a:latin typeface="+mj-lt"/>
              </a:rPr>
              <a:t>West Virginia v. EPA</a:t>
            </a:r>
            <a:r>
              <a:rPr lang="en-US" sz="1500">
                <a:latin typeface="+mj-lt"/>
              </a:rPr>
              <a:t>.</a:t>
            </a:r>
            <a:endParaRPr lang="en-US" sz="1500" i="1">
              <a:latin typeface="+mj-lt"/>
            </a:endParaRPr>
          </a:p>
          <a:p>
            <a:pPr marL="342900" marR="0" lvl="0" indent="-342900" algn="l" defTabSz="609585" rtl="0" eaLnBrk="1" fontAlgn="auto" latinLnBrk="0" hangingPunct="1">
              <a:lnSpc>
                <a:spcPct val="105000"/>
              </a:lnSpc>
              <a:spcBef>
                <a:spcPts val="1200"/>
              </a:spcBef>
              <a:spcAft>
                <a:spcPts val="0"/>
              </a:spcAft>
              <a:buClr>
                <a:srgbClr val="37BAAB"/>
              </a:buClr>
              <a:buSzTx/>
              <a:buFont typeface="Arial" panose="020B0604020202020204" pitchFamily="34" charset="0"/>
              <a:buChar char="•"/>
              <a:tabLst/>
              <a:defRPr/>
            </a:pPr>
            <a:r>
              <a:rPr kumimoji="0" lang="en-US" sz="1500" b="1" i="0" u="none" strike="noStrike" kern="1200" cap="none" spc="0" normalizeH="0" baseline="0" noProof="0">
                <a:ln>
                  <a:noFill/>
                </a:ln>
                <a:solidFill>
                  <a:srgbClr val="141B4D"/>
                </a:solidFill>
                <a:effectLst/>
                <a:uLnTx/>
                <a:uFillTx/>
                <a:latin typeface="+mj-lt"/>
                <a:ea typeface="+mn-ea"/>
                <a:cs typeface="+mn-cs"/>
              </a:rPr>
              <a:t>Comments Received</a:t>
            </a:r>
          </a:p>
          <a:p>
            <a:pPr marL="708651" lvl="3" indent="-342900">
              <a:buClr>
                <a:srgbClr val="37BAAB"/>
              </a:buClr>
              <a:defRPr/>
            </a:pPr>
            <a:r>
              <a:rPr lang="en-US" sz="1500">
                <a:solidFill>
                  <a:srgbClr val="141B4D"/>
                </a:solidFill>
                <a:latin typeface="+mj-lt"/>
              </a:rPr>
              <a:t>More than 10,000 comments received.</a:t>
            </a:r>
          </a:p>
          <a:p>
            <a:pPr marL="708651" lvl="3" indent="-342900">
              <a:buClr>
                <a:srgbClr val="37BAAB"/>
              </a:buClr>
              <a:defRPr/>
            </a:pPr>
            <a:r>
              <a:rPr kumimoji="0" lang="en-US" sz="1500" b="1" i="0" u="none" strike="noStrike" kern="1200" cap="none" spc="0" normalizeH="0" baseline="0" noProof="0">
                <a:ln>
                  <a:noFill/>
                </a:ln>
                <a:solidFill>
                  <a:srgbClr val="141B4D"/>
                </a:solidFill>
                <a:effectLst/>
                <a:uLnTx/>
                <a:uFillTx/>
                <a:latin typeface="+mj-lt"/>
                <a:ea typeface="+mn-ea"/>
                <a:cs typeface="+mn-cs"/>
              </a:rPr>
              <a:t>Bank Policy Institute</a:t>
            </a:r>
          </a:p>
          <a:p>
            <a:pPr marL="891526" lvl="4" indent="-342900">
              <a:buClr>
                <a:srgbClr val="37BAAB"/>
              </a:buClr>
              <a:defRPr/>
            </a:pPr>
            <a:r>
              <a:rPr kumimoji="0" lang="en-US" sz="1500" i="0" u="none" strike="noStrike" kern="1200" cap="none" spc="0" normalizeH="0" baseline="0" noProof="0">
                <a:ln>
                  <a:noFill/>
                </a:ln>
                <a:solidFill>
                  <a:srgbClr val="141B4D"/>
                </a:solidFill>
                <a:effectLst/>
                <a:uLnTx/>
                <a:uFillTx/>
                <a:latin typeface="+mj-lt"/>
                <a:ea typeface="+mn-ea"/>
                <a:cs typeface="+mn-cs"/>
              </a:rPr>
              <a:t>Financial reporting requirements are infeasible.</a:t>
            </a:r>
          </a:p>
          <a:p>
            <a:pPr marL="891526" lvl="4" indent="-342900">
              <a:buClr>
                <a:srgbClr val="37BAAB"/>
              </a:buClr>
              <a:defRPr/>
            </a:pPr>
            <a:r>
              <a:rPr lang="en-US" sz="1500">
                <a:solidFill>
                  <a:srgbClr val="141B4D"/>
                </a:solidFill>
                <a:latin typeface="+mj-lt"/>
              </a:rPr>
              <a:t>Scope 3 GHG emissions disclosure requirements are overly broad.</a:t>
            </a:r>
          </a:p>
          <a:p>
            <a:pPr marL="891526" lvl="4" indent="-342900">
              <a:buClr>
                <a:srgbClr val="37BAAB"/>
              </a:buClr>
              <a:defRPr/>
            </a:pPr>
            <a:r>
              <a:rPr lang="en-US" sz="1500">
                <a:solidFill>
                  <a:srgbClr val="141B4D"/>
                </a:solidFill>
                <a:latin typeface="+mj-lt"/>
              </a:rPr>
              <a:t>Third-party attestations for Scope 1 and 2 GHG emissions disclosures should not be required.</a:t>
            </a:r>
          </a:p>
          <a:p>
            <a:pPr marL="891526" lvl="4" indent="-342900">
              <a:buClr>
                <a:srgbClr val="37BAAB"/>
              </a:buClr>
              <a:defRPr/>
            </a:pPr>
            <a:r>
              <a:rPr kumimoji="0" lang="en-US" sz="1500" i="0" u="none" strike="noStrike" kern="1200" cap="none" spc="0" normalizeH="0" baseline="0" noProof="0">
                <a:ln>
                  <a:noFill/>
                </a:ln>
                <a:solidFill>
                  <a:srgbClr val="141B4D"/>
                </a:solidFill>
                <a:effectLst/>
                <a:uLnTx/>
                <a:uFillTx/>
                <a:latin typeface="+mj-lt"/>
                <a:ea typeface="+mn-ea"/>
                <a:cs typeface="+mn-cs"/>
              </a:rPr>
              <a:t>Climate change disclosure regime applicable to banking organization should not front-run and should be consistent with the efforts of the banking regulators.</a:t>
            </a:r>
          </a:p>
          <a:p>
            <a:pPr marL="708651" lvl="3" indent="-342900">
              <a:buClr>
                <a:srgbClr val="37BAAB"/>
              </a:buClr>
              <a:defRPr/>
            </a:pPr>
            <a:r>
              <a:rPr lang="en-US" sz="1500" b="1">
                <a:solidFill>
                  <a:srgbClr val="141B4D"/>
                </a:solidFill>
                <a:latin typeface="+mj-lt"/>
              </a:rPr>
              <a:t>American Bankers Association</a:t>
            </a:r>
          </a:p>
          <a:p>
            <a:pPr marL="891526" lvl="4" indent="-342900">
              <a:buClr>
                <a:srgbClr val="37BAAB"/>
              </a:buClr>
              <a:defRPr/>
            </a:pPr>
            <a:r>
              <a:rPr kumimoji="0" lang="en-US" sz="1500" i="0" u="none" strike="noStrike" kern="1200" cap="none" spc="0" normalizeH="0" baseline="0" noProof="0">
                <a:ln>
                  <a:noFill/>
                </a:ln>
                <a:solidFill>
                  <a:srgbClr val="141B4D"/>
                </a:solidFill>
                <a:effectLst/>
                <a:uLnTx/>
                <a:uFillTx/>
                <a:latin typeface="+mj-lt"/>
                <a:ea typeface="+mn-ea"/>
                <a:cs typeface="+mn-cs"/>
              </a:rPr>
              <a:t>Disclosure requirements should be scalable to the size and complexity of the registrant and the materiality of climate-related risks to its business.</a:t>
            </a:r>
          </a:p>
          <a:p>
            <a:pPr marL="891526" lvl="4" indent="-342900">
              <a:buClr>
                <a:srgbClr val="37BAAB"/>
              </a:buClr>
              <a:defRPr/>
            </a:pPr>
            <a:r>
              <a:rPr kumimoji="0" lang="en-US" sz="1500" i="0" u="none" strike="noStrike" kern="1200" cap="none" spc="0" normalizeH="0" baseline="0" noProof="0">
                <a:ln>
                  <a:noFill/>
                </a:ln>
                <a:solidFill>
                  <a:srgbClr val="141B4D"/>
                </a:solidFill>
                <a:effectLst/>
                <a:uLnTx/>
                <a:uFillTx/>
                <a:latin typeface="+mj-lt"/>
                <a:ea typeface="+mn-ea"/>
                <a:cs typeface="+mn-cs"/>
              </a:rPr>
              <a:t>Scope 3 GHG emissions disclosure requirements should be limited.</a:t>
            </a:r>
          </a:p>
          <a:p>
            <a:pPr marL="891526" lvl="4" indent="-342900">
              <a:buClr>
                <a:srgbClr val="37BAAB"/>
              </a:buClr>
              <a:defRPr/>
            </a:pPr>
            <a:r>
              <a:rPr lang="en-US" sz="1500">
                <a:solidFill>
                  <a:srgbClr val="141B4D"/>
                </a:solidFill>
                <a:latin typeface="+mj-lt"/>
              </a:rPr>
              <a:t>More extensive safe harbors and longer transition periods are needed.</a:t>
            </a:r>
            <a:endParaRPr kumimoji="0" lang="en-US" sz="1500" i="0" u="none" strike="noStrike" kern="1200" cap="none" spc="0" normalizeH="0" baseline="0" noProof="0">
              <a:ln>
                <a:noFill/>
              </a:ln>
              <a:solidFill>
                <a:srgbClr val="141B4D"/>
              </a:solidFill>
              <a:effectLst/>
              <a:uLnTx/>
              <a:uFillTx/>
              <a:latin typeface="+mj-lt"/>
              <a:ea typeface="+mn-ea"/>
              <a:cs typeface="+mn-cs"/>
            </a:endParaRPr>
          </a:p>
          <a:p>
            <a:pPr marL="342900" marR="0" lvl="0" indent="-342900" algn="l" defTabSz="609585" rtl="0" eaLnBrk="1" fontAlgn="auto" latinLnBrk="0" hangingPunct="1">
              <a:lnSpc>
                <a:spcPct val="105000"/>
              </a:lnSpc>
              <a:spcBef>
                <a:spcPts val="1200"/>
              </a:spcBef>
              <a:spcAft>
                <a:spcPts val="0"/>
              </a:spcAft>
              <a:buClr>
                <a:srgbClr val="37BAAB"/>
              </a:buClr>
              <a:buSzTx/>
              <a:buFont typeface="Arial" panose="020B0604020202020204" pitchFamily="34" charset="0"/>
              <a:buChar char="•"/>
              <a:tabLst/>
              <a:defRPr/>
            </a:pPr>
            <a:r>
              <a:rPr lang="en-US" sz="1500" b="0">
                <a:solidFill>
                  <a:srgbClr val="141B4D"/>
                </a:solidFill>
                <a:latin typeface="+mj-lt"/>
              </a:rPr>
              <a:t>Chair Gensler wants to finalize rules by end of 2022.</a:t>
            </a:r>
            <a:endParaRPr kumimoji="0" lang="en-US" sz="1500" b="0" i="0" u="none" strike="noStrike" kern="1200" cap="none" spc="0" normalizeH="0" baseline="0" noProof="0">
              <a:ln>
                <a:noFill/>
              </a:ln>
              <a:solidFill>
                <a:srgbClr val="141B4D"/>
              </a:solidFill>
              <a:effectLst/>
              <a:uLnTx/>
              <a:uFillTx/>
              <a:latin typeface="+mj-lt"/>
              <a:ea typeface="+mn-ea"/>
              <a:cs typeface="+mn-cs"/>
            </a:endParaRPr>
          </a:p>
          <a:p>
            <a:endParaRPr lang="en-US"/>
          </a:p>
        </p:txBody>
      </p:sp>
      <p:sp>
        <p:nvSpPr>
          <p:cNvPr id="4" name="Title 3">
            <a:extLst>
              <a:ext uri="{FF2B5EF4-FFF2-40B4-BE49-F238E27FC236}">
                <a16:creationId xmlns:a16="http://schemas.microsoft.com/office/drawing/2014/main" id="{38F899C3-2453-4453-AD09-6D487C3E823E}"/>
              </a:ext>
            </a:extLst>
          </p:cNvPr>
          <p:cNvSpPr>
            <a:spLocks noGrp="1"/>
          </p:cNvSpPr>
          <p:nvPr>
            <p:ph type="title"/>
          </p:nvPr>
        </p:nvSpPr>
        <p:spPr/>
        <p:txBody>
          <a:bodyPr/>
          <a:lstStyle/>
          <a:p>
            <a:r>
              <a:rPr lang="en-US"/>
              <a:t>What Happens Next?</a:t>
            </a:r>
          </a:p>
        </p:txBody>
      </p:sp>
    </p:spTree>
    <p:extLst>
      <p:ext uri="{BB962C8B-B14F-4D97-AF65-F5344CB8AC3E}">
        <p14:creationId xmlns:p14="http://schemas.microsoft.com/office/powerpoint/2010/main" val="15474368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64E42F3-B89C-4DF6-B30F-723D7A771482}"/>
              </a:ext>
            </a:extLst>
          </p:cNvPr>
          <p:cNvSpPr>
            <a:spLocks noGrp="1"/>
          </p:cNvSpPr>
          <p:nvPr>
            <p:ph sz="quarter" idx="13"/>
          </p:nvPr>
        </p:nvSpPr>
        <p:spPr>
          <a:xfrm>
            <a:off x="157654" y="947459"/>
            <a:ext cx="11897711" cy="4550664"/>
          </a:xfrm>
        </p:spPr>
        <p:txBody>
          <a:bodyPr/>
          <a:lstStyle/>
          <a:p>
            <a:r>
              <a:rPr lang="en-US" sz="1400" b="0" dirty="0"/>
              <a:t>Even though the SEC climate-disclosure proposal is not final and very likely to be subject to litigation and phase-in periods, consider taking steps to prepare given (1) the significant investment of resources and time that will be required and (2) the demand </a:t>
            </a:r>
            <a:r>
              <a:rPr lang="en-US" sz="1400" b="0"/>
              <a:t>by certain </a:t>
            </a:r>
            <a:r>
              <a:rPr lang="en-US" sz="1400" b="0" dirty="0"/>
              <a:t>stakeholders for companies to provide this information, even in the absence of the SEC proposal:</a:t>
            </a:r>
          </a:p>
          <a:p>
            <a:pPr marL="342900" indent="-342900">
              <a:buFont typeface="+mj-lt"/>
              <a:buAutoNum type="arabicPeriod"/>
            </a:pPr>
            <a:r>
              <a:rPr lang="en-US" sz="1400" b="0" dirty="0"/>
              <a:t>Consider engaging </a:t>
            </a:r>
            <a:r>
              <a:rPr lang="en-US" sz="1400" dirty="0"/>
              <a:t>climate data consultant</a:t>
            </a:r>
          </a:p>
          <a:p>
            <a:pPr marL="342900" indent="-342900">
              <a:buFont typeface="+mj-lt"/>
              <a:buAutoNum type="arabicPeriod"/>
            </a:pPr>
            <a:r>
              <a:rPr lang="en-US" sz="1400" b="0" dirty="0"/>
              <a:t>Work with consultant and/or external counsel to perform </a:t>
            </a:r>
            <a:r>
              <a:rPr lang="en-US" sz="1400" dirty="0"/>
              <a:t>materiality analysis and inventory</a:t>
            </a:r>
          </a:p>
          <a:p>
            <a:pPr marL="708651" marR="0" lvl="3" indent="-342900" algn="l" defTabSz="609585" rtl="0" eaLnBrk="1" fontAlgn="auto" latinLnBrk="0" hangingPunct="1">
              <a:lnSpc>
                <a:spcPct val="105000"/>
              </a:lnSpc>
              <a:spcBef>
                <a:spcPts val="400"/>
              </a:spcBef>
              <a:spcAft>
                <a:spcPts val="0"/>
              </a:spcAft>
              <a:buClr>
                <a:srgbClr val="141B4D"/>
              </a:buClr>
              <a:buSzTx/>
              <a:buFont typeface="Times New Roman" panose="02020603050405020304" pitchFamily="18" charset="0"/>
              <a:buChar char="–"/>
              <a:tabLst/>
              <a:defRPr/>
            </a:pPr>
            <a:r>
              <a:rPr lang="en-US" sz="1200" dirty="0">
                <a:solidFill>
                  <a:srgbClr val="141B4D"/>
                </a:solidFill>
                <a:latin typeface="Arial"/>
              </a:rPr>
              <a:t>I</a:t>
            </a:r>
            <a:r>
              <a:rPr kumimoji="0" lang="en-US" sz="1200" b="0" i="0" u="none" strike="noStrike" kern="1200" cap="none" spc="0" normalizeH="0" baseline="0" noProof="0" dirty="0">
                <a:ln>
                  <a:noFill/>
                </a:ln>
                <a:solidFill>
                  <a:srgbClr val="141B4D"/>
                </a:solidFill>
                <a:effectLst/>
                <a:uLnTx/>
                <a:uFillTx/>
                <a:latin typeface="Arial"/>
                <a:ea typeface="+mn-ea"/>
                <a:cs typeface="+mn-cs"/>
              </a:rPr>
              <a:t>nventory should include the information already being provided on </a:t>
            </a:r>
            <a:r>
              <a:rPr kumimoji="0" lang="en-US" sz="1200" b="0" i="0" u="none" strike="noStrike" kern="1200" cap="none" spc="0" normalizeH="0" baseline="0" noProof="0">
                <a:ln>
                  <a:noFill/>
                </a:ln>
                <a:solidFill>
                  <a:srgbClr val="141B4D"/>
                </a:solidFill>
                <a:effectLst/>
                <a:uLnTx/>
                <a:uFillTx/>
                <a:latin typeface="Arial"/>
                <a:ea typeface="+mn-ea"/>
                <a:cs typeface="+mn-cs"/>
              </a:rPr>
              <a:t>climate risk, </a:t>
            </a:r>
            <a:r>
              <a:rPr kumimoji="0" lang="en-US" sz="1200" b="0" i="0" u="none" strike="noStrike" kern="1200" cap="none" spc="0" normalizeH="0" baseline="0" noProof="0" dirty="0">
                <a:ln>
                  <a:noFill/>
                </a:ln>
                <a:solidFill>
                  <a:srgbClr val="141B4D"/>
                </a:solidFill>
                <a:effectLst/>
                <a:uLnTx/>
                <a:uFillTx/>
                <a:latin typeface="Arial"/>
                <a:ea typeface="+mn-ea"/>
                <a:cs typeface="+mn-cs"/>
              </a:rPr>
              <a:t>how that information is gathered and how quantitative metrics are calculated, as well as assess information-gathering and communication processes</a:t>
            </a:r>
            <a:endParaRPr lang="en-US" sz="1200" dirty="0"/>
          </a:p>
          <a:p>
            <a:pPr marL="342900" indent="-342900">
              <a:buFont typeface="+mj-lt"/>
              <a:buAutoNum type="arabicPeriod"/>
            </a:pPr>
            <a:r>
              <a:rPr lang="en-US" sz="1400" b="0" dirty="0"/>
              <a:t>Perform </a:t>
            </a:r>
            <a:r>
              <a:rPr lang="en-US" sz="1400" dirty="0"/>
              <a:t>gap analysis </a:t>
            </a:r>
            <a:r>
              <a:rPr lang="en-US" sz="1400" b="0" dirty="0"/>
              <a:t>of:</a:t>
            </a:r>
          </a:p>
          <a:p>
            <a:pPr marL="708651" lvl="3" indent="-342900"/>
            <a:r>
              <a:rPr lang="en-US" sz="1200" b="0" dirty="0"/>
              <a:t>Current data gathering and data to be gathered and/or reported under SEC proposal and related processes</a:t>
            </a:r>
          </a:p>
          <a:p>
            <a:pPr marL="708651" lvl="3" indent="-342900"/>
            <a:r>
              <a:rPr lang="en-US" sz="1200" dirty="0"/>
              <a:t>Climate disclosure policies, procedures, and board and executive management governance framework</a:t>
            </a:r>
          </a:p>
          <a:p>
            <a:pPr marL="708651" lvl="3" indent="-342900"/>
            <a:r>
              <a:rPr lang="en-US" sz="1200" b="0"/>
              <a:t>Additional (i) internal resources and (ii) tools needed </a:t>
            </a:r>
            <a:r>
              <a:rPr lang="en-US" sz="1200" b="0" dirty="0"/>
              <a:t>to support required activities on go-forward basis</a:t>
            </a:r>
          </a:p>
          <a:p>
            <a:pPr marL="708651" lvl="3" indent="-342900"/>
            <a:r>
              <a:rPr lang="en-US" sz="1200" dirty="0"/>
              <a:t>Identification and prioritization of gaps</a:t>
            </a:r>
            <a:endParaRPr lang="en-US" sz="1200" b="0" dirty="0"/>
          </a:p>
          <a:p>
            <a:pPr marL="342900" indent="-342900">
              <a:buFont typeface="+mj-lt"/>
              <a:buAutoNum type="arabicPeriod"/>
            </a:pPr>
            <a:r>
              <a:rPr lang="en-US" sz="1400" b="0" dirty="0"/>
              <a:t>Revisit approach to </a:t>
            </a:r>
            <a:r>
              <a:rPr lang="en-US" sz="1400" dirty="0"/>
              <a:t>goals and targets </a:t>
            </a:r>
            <a:r>
              <a:rPr lang="en-US" sz="1400" b="0" dirty="0"/>
              <a:t>in light of the SEC’s proposal</a:t>
            </a:r>
          </a:p>
          <a:p>
            <a:pPr marL="342900" indent="-342900">
              <a:buFont typeface="+mj-lt"/>
              <a:buAutoNum type="arabicPeriod"/>
            </a:pPr>
            <a:r>
              <a:rPr lang="en-US" sz="1400" b="0" dirty="0"/>
              <a:t>Determine </a:t>
            </a:r>
            <a:r>
              <a:rPr lang="en-US" sz="1400" dirty="0"/>
              <a:t>internal procedures </a:t>
            </a:r>
            <a:r>
              <a:rPr lang="en-US" sz="1400" b="0" dirty="0"/>
              <a:t>for oversight of climate disclosure data, including coordination with Internal Audit and Finance teams and external auditor</a:t>
            </a:r>
          </a:p>
          <a:p>
            <a:pPr marL="342900" indent="-342900">
              <a:buFont typeface="+mj-lt"/>
              <a:buAutoNum type="arabicPeriod"/>
            </a:pPr>
            <a:r>
              <a:rPr lang="en-US" sz="1400" b="0" dirty="0"/>
              <a:t>Discuss proposed changes to </a:t>
            </a:r>
            <a:r>
              <a:rPr lang="en-US" sz="1400" dirty="0"/>
              <a:t>financial </a:t>
            </a:r>
            <a:r>
              <a:rPr lang="en-US" sz="1400"/>
              <a:t>statements </a:t>
            </a:r>
            <a:r>
              <a:rPr lang="en-US" sz="1400" b="0"/>
              <a:t>and potentially timing of </a:t>
            </a:r>
            <a:r>
              <a:rPr lang="en-US" sz="1400"/>
              <a:t>publication of ESG Reports </a:t>
            </a:r>
            <a:r>
              <a:rPr lang="en-US" sz="1400" b="0"/>
              <a:t>with </a:t>
            </a:r>
            <a:r>
              <a:rPr lang="en-US" sz="1400" b="0" dirty="0"/>
              <a:t>management, Internal Audit and Finance teams, external auditor and the Audit Committee</a:t>
            </a:r>
          </a:p>
          <a:p>
            <a:pPr marL="342900" indent="-342900">
              <a:buFont typeface="+mj-lt"/>
              <a:buAutoNum type="arabicPeriod"/>
            </a:pPr>
            <a:r>
              <a:rPr lang="en-US" sz="1400" b="0" dirty="0"/>
              <a:t>Adopt a </a:t>
            </a:r>
            <a:r>
              <a:rPr lang="en-US" sz="1400" dirty="0"/>
              <a:t>wait-and-see approach </a:t>
            </a:r>
            <a:r>
              <a:rPr lang="en-US" sz="1400" b="0" dirty="0"/>
              <a:t>with respect to disclosures regarding </a:t>
            </a:r>
            <a:r>
              <a:rPr lang="en-US" sz="1400" dirty="0"/>
              <a:t>Scope </a:t>
            </a:r>
            <a:r>
              <a:rPr lang="en-US" sz="1400"/>
              <a:t>3 emissions, but </a:t>
            </a:r>
            <a:r>
              <a:rPr lang="en-US" sz="1400" b="0"/>
              <a:t>need to consider implementing and testing mechanisms for verification and reporting</a:t>
            </a:r>
            <a:endParaRPr lang="en-US" sz="1400" dirty="0"/>
          </a:p>
        </p:txBody>
      </p:sp>
      <p:sp>
        <p:nvSpPr>
          <p:cNvPr id="3" name="Title 2">
            <a:extLst>
              <a:ext uri="{FF2B5EF4-FFF2-40B4-BE49-F238E27FC236}">
                <a16:creationId xmlns:a16="http://schemas.microsoft.com/office/drawing/2014/main" id="{532944E7-F083-49A1-9181-07274772B72F}"/>
              </a:ext>
            </a:extLst>
          </p:cNvPr>
          <p:cNvSpPr>
            <a:spLocks noGrp="1"/>
          </p:cNvSpPr>
          <p:nvPr>
            <p:ph type="title"/>
          </p:nvPr>
        </p:nvSpPr>
        <p:spPr/>
        <p:txBody>
          <a:bodyPr/>
          <a:lstStyle/>
          <a:p>
            <a:r>
              <a:rPr lang="en-US" dirty="0"/>
              <a:t>Getting Started</a:t>
            </a:r>
            <a:r>
              <a:rPr lang="en-US"/>
              <a:t>: Climate Disclosures</a:t>
            </a:r>
            <a:endParaRPr lang="en-US" dirty="0"/>
          </a:p>
        </p:txBody>
      </p:sp>
      <p:sp>
        <p:nvSpPr>
          <p:cNvPr id="4" name="Slide Number Placeholder 3">
            <a:extLst>
              <a:ext uri="{FF2B5EF4-FFF2-40B4-BE49-F238E27FC236}">
                <a16:creationId xmlns:a16="http://schemas.microsoft.com/office/drawing/2014/main" id="{72FEEBEF-CA2F-4295-B36B-6DFD6738A823}"/>
              </a:ext>
            </a:extLst>
          </p:cNvPr>
          <p:cNvSpPr>
            <a:spLocks noGrp="1"/>
          </p:cNvSpPr>
          <p:nvPr>
            <p:ph type="sldNum" sz="quarter" idx="12"/>
          </p:nvPr>
        </p:nvSpPr>
        <p:spPr/>
        <p:txBody>
          <a:bodyPr/>
          <a:lstStyle/>
          <a:p>
            <a:fld id="{01D61B7B-DFE5-410B-9267-7EB6781C46A0}" type="slidenum">
              <a:rPr lang="en-US" smtClean="0"/>
              <a:t>17</a:t>
            </a:fld>
            <a:endParaRPr lang="en-US" dirty="0"/>
          </a:p>
        </p:txBody>
      </p:sp>
    </p:spTree>
    <p:extLst>
      <p:ext uri="{BB962C8B-B14F-4D97-AF65-F5344CB8AC3E}">
        <p14:creationId xmlns:p14="http://schemas.microsoft.com/office/powerpoint/2010/main" val="14800093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58E9C145-F9AE-8944-D3FB-D1A6AF7D43F7}"/>
              </a:ext>
            </a:extLst>
          </p:cNvPr>
          <p:cNvSpPr>
            <a:spLocks noGrp="1"/>
          </p:cNvSpPr>
          <p:nvPr>
            <p:ph type="title"/>
          </p:nvPr>
        </p:nvSpPr>
        <p:spPr>
          <a:xfrm>
            <a:off x="2082588" y="2824143"/>
            <a:ext cx="8026824" cy="604857"/>
          </a:xfrm>
        </p:spPr>
        <p:txBody>
          <a:bodyPr/>
          <a:lstStyle/>
          <a:p>
            <a:pPr algn="ctr"/>
            <a:r>
              <a:rPr lang="en-US" sz="4000"/>
              <a:t>Cybersecurity</a:t>
            </a:r>
            <a:endParaRPr lang="en-US" sz="4000" dirty="0"/>
          </a:p>
        </p:txBody>
      </p:sp>
      <p:sp>
        <p:nvSpPr>
          <p:cNvPr id="2" name="Slide Number Placeholder 1">
            <a:extLst>
              <a:ext uri="{FF2B5EF4-FFF2-40B4-BE49-F238E27FC236}">
                <a16:creationId xmlns:a16="http://schemas.microsoft.com/office/drawing/2014/main" id="{33A66AAF-4505-4498-8BE0-D37C25DF4C43}"/>
              </a:ext>
            </a:extLst>
          </p:cNvPr>
          <p:cNvSpPr>
            <a:spLocks noGrp="1"/>
          </p:cNvSpPr>
          <p:nvPr>
            <p:ph type="sldNum" sz="quarter" idx="12"/>
          </p:nvPr>
        </p:nvSpPr>
        <p:spPr/>
        <p:txBody>
          <a:bodyPr/>
          <a:lstStyle/>
          <a:p>
            <a:fld id="{01D61B7B-DFE5-410B-9267-7EB6781C46A0}" type="slidenum">
              <a:rPr lang="en-US" smtClean="0"/>
              <a:t>18</a:t>
            </a:fld>
            <a:endParaRPr lang="en-US" dirty="0"/>
          </a:p>
        </p:txBody>
      </p:sp>
    </p:spTree>
    <p:extLst>
      <p:ext uri="{BB962C8B-B14F-4D97-AF65-F5344CB8AC3E}">
        <p14:creationId xmlns:p14="http://schemas.microsoft.com/office/powerpoint/2010/main" val="19030013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37482-AC40-4F24-AB7D-65758D6AA71C}"/>
              </a:ext>
            </a:extLst>
          </p:cNvPr>
          <p:cNvSpPr>
            <a:spLocks noGrp="1"/>
          </p:cNvSpPr>
          <p:nvPr>
            <p:ph type="title"/>
          </p:nvPr>
        </p:nvSpPr>
        <p:spPr/>
        <p:txBody>
          <a:bodyPr/>
          <a:lstStyle/>
          <a:p>
            <a:r>
              <a:rPr lang="en-US" sz="2100"/>
              <a:t>Federal Reserve, OCC &amp; FDIC – Computer-Security Incident Notification Requirement</a:t>
            </a:r>
          </a:p>
        </p:txBody>
      </p:sp>
      <p:sp>
        <p:nvSpPr>
          <p:cNvPr id="3" name="Slide Number Placeholder 2">
            <a:extLst>
              <a:ext uri="{FF2B5EF4-FFF2-40B4-BE49-F238E27FC236}">
                <a16:creationId xmlns:a16="http://schemas.microsoft.com/office/drawing/2014/main" id="{28AA8EED-D4FE-4F2B-B4D9-A3D171CC88F6}"/>
              </a:ext>
            </a:extLst>
          </p:cNvPr>
          <p:cNvSpPr>
            <a:spLocks noGrp="1"/>
          </p:cNvSpPr>
          <p:nvPr>
            <p:ph type="sldNum" sz="quarter" idx="12"/>
          </p:nvPr>
        </p:nvSpPr>
        <p:spPr/>
        <p:txBody>
          <a:bodyPr/>
          <a:lstStyle/>
          <a:p>
            <a:fld id="{01D61B7B-DFE5-410B-9267-7EB6781C46A0}" type="slidenum">
              <a:rPr lang="en-US" smtClean="0"/>
              <a:t>19</a:t>
            </a:fld>
            <a:endParaRPr lang="en-US" dirty="0"/>
          </a:p>
        </p:txBody>
      </p:sp>
      <p:sp>
        <p:nvSpPr>
          <p:cNvPr id="4" name="Content Placeholder 2">
            <a:extLst>
              <a:ext uri="{FF2B5EF4-FFF2-40B4-BE49-F238E27FC236}">
                <a16:creationId xmlns:a16="http://schemas.microsoft.com/office/drawing/2014/main" id="{9808E773-40E4-4FB7-B5CB-BC77B270D6EE}"/>
              </a:ext>
            </a:extLst>
          </p:cNvPr>
          <p:cNvSpPr txBox="1">
            <a:spLocks/>
          </p:cNvSpPr>
          <p:nvPr/>
        </p:nvSpPr>
        <p:spPr>
          <a:xfrm>
            <a:off x="609599" y="1153668"/>
            <a:ext cx="10972800" cy="4550664"/>
          </a:xfrm>
          <a:prstGeom prst="rect">
            <a:avLst/>
          </a:prstGeom>
        </p:spPr>
        <p:txBody>
          <a:bodyPr/>
          <a:lstStyle>
            <a:lvl1pPr marL="0" indent="0" algn="l" defTabSz="609585" rtl="0" eaLnBrk="1" latinLnBrk="0" hangingPunct="1">
              <a:lnSpc>
                <a:spcPct val="105000"/>
              </a:lnSpc>
              <a:spcBef>
                <a:spcPts val="1200"/>
              </a:spcBef>
              <a:spcAft>
                <a:spcPts val="0"/>
              </a:spcAft>
              <a:buClr>
                <a:srgbClr val="37BAAB"/>
              </a:buClr>
              <a:buFont typeface="Arial"/>
              <a:buNone/>
              <a:defRPr lang="en-US" sz="1867" b="1" kern="1200" cap="none" baseline="0" dirty="0" smtClean="0">
                <a:solidFill>
                  <a:schemeClr val="tx2"/>
                </a:solidFill>
                <a:latin typeface="+mn-lt"/>
                <a:ea typeface="+mn-ea"/>
                <a:cs typeface="+mn-cs"/>
              </a:defRPr>
            </a:lvl1pPr>
            <a:lvl2pPr marL="0" indent="0" algn="l" defTabSz="609585" rtl="0" eaLnBrk="1" latinLnBrk="0" hangingPunct="1">
              <a:lnSpc>
                <a:spcPct val="105000"/>
              </a:lnSpc>
              <a:spcBef>
                <a:spcPts val="1200"/>
              </a:spcBef>
              <a:spcAft>
                <a:spcPts val="0"/>
              </a:spcAft>
              <a:buClr>
                <a:schemeClr val="accent3"/>
              </a:buClr>
              <a:buSzPct val="115000"/>
              <a:buFontTx/>
              <a:buNone/>
              <a:defRPr lang="en-US" sz="1867" b="0" kern="1200" dirty="0" smtClean="0">
                <a:solidFill>
                  <a:schemeClr val="tx2"/>
                </a:solidFill>
                <a:latin typeface="+mn-lt"/>
                <a:ea typeface="+mn-ea"/>
                <a:cs typeface="+mn-cs"/>
              </a:defRPr>
            </a:lvl2pPr>
            <a:lvl3pPr marL="0" indent="-182875" algn="l" defTabSz="609585" rtl="0" eaLnBrk="1" latinLnBrk="0" hangingPunct="1">
              <a:lnSpc>
                <a:spcPct val="105000"/>
              </a:lnSpc>
              <a:spcBef>
                <a:spcPts val="400"/>
              </a:spcBef>
              <a:spcAft>
                <a:spcPts val="0"/>
              </a:spcAft>
              <a:buClrTx/>
              <a:buFont typeface="Arial" panose="020B0604020202020204" pitchFamily="34" charset="0"/>
              <a:buChar char="•"/>
              <a:defRPr sz="1867" kern="1200">
                <a:solidFill>
                  <a:schemeClr val="tx2"/>
                </a:solidFill>
                <a:latin typeface="+mn-lt"/>
                <a:ea typeface="+mn-ea"/>
                <a:cs typeface="+mn-cs"/>
              </a:defRPr>
            </a:lvl3pPr>
            <a:lvl4pPr marL="365751" indent="-182875" algn="l" defTabSz="609585" rtl="0" eaLnBrk="1" latinLnBrk="0" hangingPunct="1">
              <a:lnSpc>
                <a:spcPct val="105000"/>
              </a:lnSpc>
              <a:spcBef>
                <a:spcPts val="400"/>
              </a:spcBef>
              <a:spcAft>
                <a:spcPts val="0"/>
              </a:spcAft>
              <a:buClr>
                <a:schemeClr val="tx2"/>
              </a:buClr>
              <a:buFont typeface="Times New Roman" panose="02020603050405020304" pitchFamily="18" charset="0"/>
              <a:buChar char="–"/>
              <a:defRPr sz="1600" kern="1200">
                <a:solidFill>
                  <a:schemeClr val="tx2"/>
                </a:solidFill>
                <a:latin typeface="+mn-lt"/>
                <a:ea typeface="+mn-ea"/>
                <a:cs typeface="+mn-cs"/>
              </a:defRPr>
            </a:lvl4pPr>
            <a:lvl5pPr marL="548626" indent="-182875" algn="l" defTabSz="609585" rtl="0" eaLnBrk="1" latinLnBrk="0" hangingPunct="1">
              <a:lnSpc>
                <a:spcPct val="105000"/>
              </a:lnSpc>
              <a:spcBef>
                <a:spcPts val="400"/>
              </a:spcBef>
              <a:spcAft>
                <a:spcPts val="0"/>
              </a:spcAft>
              <a:buClrTx/>
              <a:buFont typeface="Arial" panose="020B0604020202020204" pitchFamily="34" charset="0"/>
              <a:buChar char="•"/>
              <a:defRPr sz="1600" kern="1200" cap="none" baseline="0">
                <a:solidFill>
                  <a:schemeClr val="tx2"/>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342900" indent="-342900">
              <a:buFont typeface="Arial" panose="020B0604020202020204" pitchFamily="34" charset="0"/>
              <a:buChar char="•"/>
            </a:pPr>
            <a:r>
              <a:rPr lang="en-US" sz="1700">
                <a:latin typeface="+mj-lt"/>
              </a:rPr>
              <a:t>May 1, 2022 </a:t>
            </a:r>
            <a:r>
              <a:rPr lang="en-US" sz="1700" b="0">
                <a:latin typeface="+mj-lt"/>
              </a:rPr>
              <a:t>– Became enforceable.</a:t>
            </a:r>
          </a:p>
          <a:p>
            <a:pPr marL="342900" indent="-342900">
              <a:buFont typeface="Arial" panose="020B0604020202020204" pitchFamily="34" charset="0"/>
              <a:buChar char="•"/>
            </a:pPr>
            <a:r>
              <a:rPr lang="en-US" sz="1700" b="0">
                <a:solidFill>
                  <a:srgbClr val="141B4D"/>
                </a:solidFill>
                <a:latin typeface="+mj-lt"/>
              </a:rPr>
              <a:t>Banking organization must notify primary federal regulator of any “computer-security incident” that rises to the level of a “notification incident” within 36 hours of determining such an incident occurred.</a:t>
            </a:r>
          </a:p>
          <a:p>
            <a:pPr marL="708651" lvl="3" indent="-342900"/>
            <a:r>
              <a:rPr lang="en-US" sz="1700" b="0">
                <a:solidFill>
                  <a:srgbClr val="141B4D"/>
                </a:solidFill>
                <a:latin typeface="+mj-lt"/>
              </a:rPr>
              <a:t>“Computer-security incident” – “An occurrence that results in actual harm to the confidentiality, integrity or availability of an information system or the information that the system processes, stores or transmits.”</a:t>
            </a:r>
          </a:p>
          <a:p>
            <a:pPr marL="708651" lvl="3" indent="-342900"/>
            <a:r>
              <a:rPr lang="en-US" sz="1700">
                <a:solidFill>
                  <a:srgbClr val="141B4D"/>
                </a:solidFill>
                <a:latin typeface="+mj-lt"/>
              </a:rPr>
              <a:t>“Notification incident” – “A computer-security incident that has materially disrupted or degraded, or is reasonably likely to materially disrupt or degrade, a banking organization’s:</a:t>
            </a:r>
          </a:p>
          <a:p>
            <a:pPr marL="891526" lvl="4" indent="-342900"/>
            <a:r>
              <a:rPr lang="en-US" sz="1700">
                <a:solidFill>
                  <a:srgbClr val="141B4D"/>
                </a:solidFill>
                <a:latin typeface="+mj-lt"/>
              </a:rPr>
              <a:t>1) ability to carry out banking operations, activities or processes, or deliver banking products and services to a material portion of its customer base, in the ordinary course of business, </a:t>
            </a:r>
          </a:p>
          <a:p>
            <a:pPr marL="891526" lvl="4" indent="-342900"/>
            <a:r>
              <a:rPr lang="en-US" sz="1700">
                <a:solidFill>
                  <a:srgbClr val="141B4D"/>
                </a:solidFill>
                <a:latin typeface="+mj-lt"/>
              </a:rPr>
              <a:t>2) business line(s), including associated operation, services, functions and support, that upon failure would result in a material loss of revenue, profit or franchise value, or </a:t>
            </a:r>
          </a:p>
          <a:p>
            <a:pPr marL="891526" lvl="4" indent="-342900"/>
            <a:r>
              <a:rPr lang="en-US" sz="1700">
                <a:solidFill>
                  <a:srgbClr val="141B4D"/>
                </a:solidFill>
                <a:latin typeface="+mj-lt"/>
              </a:rPr>
              <a:t>3) operations, including associated services, functions and support, as applicable, the failure or discontinuance of which would psoe a threat to the financial stability of the United States.”</a:t>
            </a:r>
            <a:endParaRPr lang="en-US" sz="1700" b="0">
              <a:solidFill>
                <a:srgbClr val="141B4D"/>
              </a:solidFill>
              <a:latin typeface="+mj-lt"/>
            </a:endParaRPr>
          </a:p>
          <a:p>
            <a:pPr marL="342900" indent="-342900">
              <a:buFont typeface="Arial" panose="020B0604020202020204" pitchFamily="34" charset="0"/>
              <a:buChar char="•"/>
            </a:pPr>
            <a:r>
              <a:rPr lang="en-US" sz="1700" b="0">
                <a:solidFill>
                  <a:srgbClr val="141B4D"/>
                </a:solidFill>
                <a:latin typeface="+mj-lt"/>
              </a:rPr>
              <a:t>Bank service providers must notify banking organization customers as soon as possible of any “computer-security incident” that has materially disrupted or degraded, or is reasonably likely to materially disrupt or degrade, a covered service for four hours or more.</a:t>
            </a:r>
          </a:p>
          <a:p>
            <a:endParaRPr lang="en-US"/>
          </a:p>
        </p:txBody>
      </p:sp>
    </p:spTree>
    <p:extLst>
      <p:ext uri="{BB962C8B-B14F-4D97-AF65-F5344CB8AC3E}">
        <p14:creationId xmlns:p14="http://schemas.microsoft.com/office/powerpoint/2010/main" val="31068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19490B0-67AD-49FE-B9E4-687747B6E697}"/>
              </a:ext>
            </a:extLst>
          </p:cNvPr>
          <p:cNvSpPr>
            <a:spLocks noGrp="1"/>
          </p:cNvSpPr>
          <p:nvPr>
            <p:ph sz="quarter" idx="13"/>
          </p:nvPr>
        </p:nvSpPr>
        <p:spPr>
          <a:xfrm>
            <a:off x="2966211" y="2724295"/>
            <a:ext cx="6259578" cy="1169610"/>
          </a:xfrm>
        </p:spPr>
        <p:txBody>
          <a:bodyPr/>
          <a:lstStyle/>
          <a:p>
            <a:r>
              <a:rPr lang="en-US" sz="5000"/>
              <a:t>Significance of ESG</a:t>
            </a:r>
          </a:p>
        </p:txBody>
      </p:sp>
    </p:spTree>
    <p:extLst>
      <p:ext uri="{BB962C8B-B14F-4D97-AF65-F5344CB8AC3E}">
        <p14:creationId xmlns:p14="http://schemas.microsoft.com/office/powerpoint/2010/main" val="12947963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ED2AEF-3758-4CCA-92A8-91E544049B09}"/>
              </a:ext>
            </a:extLst>
          </p:cNvPr>
          <p:cNvSpPr>
            <a:spLocks noGrp="1"/>
          </p:cNvSpPr>
          <p:nvPr>
            <p:ph type="title"/>
          </p:nvPr>
        </p:nvSpPr>
        <p:spPr/>
        <p:txBody>
          <a:bodyPr/>
          <a:lstStyle/>
          <a:p>
            <a:r>
              <a:rPr lang="en-US"/>
              <a:t>SEC - Overview of Proposed Rules</a:t>
            </a:r>
          </a:p>
        </p:txBody>
      </p:sp>
      <p:sp>
        <p:nvSpPr>
          <p:cNvPr id="3" name="Slide Number Placeholder 2">
            <a:extLst>
              <a:ext uri="{FF2B5EF4-FFF2-40B4-BE49-F238E27FC236}">
                <a16:creationId xmlns:a16="http://schemas.microsoft.com/office/drawing/2014/main" id="{2004B992-F4B5-4238-9098-4654C8E5C2C9}"/>
              </a:ext>
            </a:extLst>
          </p:cNvPr>
          <p:cNvSpPr>
            <a:spLocks noGrp="1"/>
          </p:cNvSpPr>
          <p:nvPr>
            <p:ph type="sldNum" sz="quarter" idx="12"/>
          </p:nvPr>
        </p:nvSpPr>
        <p:spPr/>
        <p:txBody>
          <a:bodyPr/>
          <a:lstStyle/>
          <a:p>
            <a:fld id="{01D61B7B-DFE5-410B-9267-7EB6781C46A0}" type="slidenum">
              <a:rPr lang="en-US" smtClean="0"/>
              <a:t>20</a:t>
            </a:fld>
            <a:endParaRPr lang="en-US" dirty="0"/>
          </a:p>
        </p:txBody>
      </p:sp>
      <p:graphicFrame>
        <p:nvGraphicFramePr>
          <p:cNvPr id="6" name="Table 3">
            <a:extLst>
              <a:ext uri="{FF2B5EF4-FFF2-40B4-BE49-F238E27FC236}">
                <a16:creationId xmlns:a16="http://schemas.microsoft.com/office/drawing/2014/main" id="{594C62A9-0CB6-4AEC-9FA1-8AC831872295}"/>
              </a:ext>
            </a:extLst>
          </p:cNvPr>
          <p:cNvGraphicFramePr>
            <a:graphicFrameLocks noGrp="1"/>
          </p:cNvGraphicFramePr>
          <p:nvPr>
            <p:extLst>
              <p:ext uri="{D42A27DB-BD31-4B8C-83A1-F6EECF244321}">
                <p14:modId xmlns:p14="http://schemas.microsoft.com/office/powerpoint/2010/main" val="2077210924"/>
              </p:ext>
            </p:extLst>
          </p:nvPr>
        </p:nvGraphicFramePr>
        <p:xfrm>
          <a:off x="445640" y="1104135"/>
          <a:ext cx="11579469" cy="4793567"/>
        </p:xfrm>
        <a:graphic>
          <a:graphicData uri="http://schemas.openxmlformats.org/drawingml/2006/table">
            <a:tbl>
              <a:tblPr firstRow="1" bandRow="1">
                <a:tableStyleId>{5C22544A-7EE6-4342-B048-85BDC9FD1C3A}</a:tableStyleId>
              </a:tblPr>
              <a:tblGrid>
                <a:gridCol w="11579469">
                  <a:extLst>
                    <a:ext uri="{9D8B030D-6E8A-4147-A177-3AD203B41FA5}">
                      <a16:colId xmlns:a16="http://schemas.microsoft.com/office/drawing/2014/main" val="1114246151"/>
                    </a:ext>
                  </a:extLst>
                </a:gridCol>
              </a:tblGrid>
              <a:tr h="380946">
                <a:tc>
                  <a:txBody>
                    <a:bodyPr/>
                    <a:lstStyle/>
                    <a:p>
                      <a:r>
                        <a:rPr lang="en-US" sz="1800" b="1" dirty="0">
                          <a:solidFill>
                            <a:schemeClr val="bg1"/>
                          </a:solidFill>
                          <a:latin typeface="Helvetica Neue" panose="02000503000000020004"/>
                        </a:rPr>
                        <a:t>Reporting of Cybersecurity Incidents on Form 8-K</a:t>
                      </a:r>
                    </a:p>
                  </a:txBody>
                  <a:tcPr>
                    <a:solidFill>
                      <a:srgbClr val="4472C4"/>
                    </a:solidFill>
                  </a:tcPr>
                </a:tc>
                <a:extLst>
                  <a:ext uri="{0D108BD9-81ED-4DB2-BD59-A6C34878D82A}">
                    <a16:rowId xmlns:a16="http://schemas.microsoft.com/office/drawing/2014/main" val="2776822277"/>
                  </a:ext>
                </a:extLst>
              </a:tr>
              <a:tr h="761891">
                <a:tc>
                  <a:txBody>
                    <a:bodyPr/>
                    <a:lstStyle/>
                    <a:p>
                      <a:pPr marL="171450" indent="-171450">
                        <a:buFont typeface="Symbol" panose="05050102010706020507" pitchFamily="18" charset="2"/>
                        <a:buChar char=""/>
                      </a:pPr>
                      <a:r>
                        <a:rPr lang="en-US" sz="1400" dirty="0">
                          <a:latin typeface="Helvetica Neue" panose="02000503000000020004"/>
                        </a:rPr>
                        <a:t>Disclose </a:t>
                      </a:r>
                      <a:r>
                        <a:rPr lang="en-US" sz="1400" u="sng" dirty="0">
                          <a:latin typeface="Helvetica Neue" panose="02000503000000020004"/>
                        </a:rPr>
                        <a:t>material</a:t>
                      </a:r>
                      <a:r>
                        <a:rPr lang="en-US" sz="1400" dirty="0">
                          <a:latin typeface="Helvetica Neue" panose="02000503000000020004"/>
                        </a:rPr>
                        <a:t> cybersecurity incidents on Form 8-K </a:t>
                      </a:r>
                      <a:r>
                        <a:rPr lang="en-US" sz="1400" u="sng" dirty="0">
                          <a:latin typeface="Helvetica Neue" panose="02000503000000020004"/>
                        </a:rPr>
                        <a:t>within four business days </a:t>
                      </a:r>
                      <a:r>
                        <a:rPr lang="en-US" sz="1400" dirty="0">
                          <a:latin typeface="Helvetica Neue" panose="02000503000000020004"/>
                        </a:rPr>
                        <a:t>after the company determines that it has experienced a material cybersecurity incident.</a:t>
                      </a:r>
                    </a:p>
                    <a:p>
                      <a:pPr marL="628650" lvl="1" indent="-171450">
                        <a:buFont typeface="Symbol" panose="05050102010706020507" pitchFamily="18" charset="2"/>
                        <a:buChar char=""/>
                      </a:pPr>
                      <a:r>
                        <a:rPr lang="en-US" sz="1400" dirty="0">
                          <a:latin typeface="Helvetica Neue" panose="02000503000000020004"/>
                        </a:rPr>
                        <a:t>Trigger date: Date on which the company determines that a cybersecurity incident is </a:t>
                      </a:r>
                      <a:r>
                        <a:rPr lang="en-US" sz="1400" u="sng" dirty="0">
                          <a:latin typeface="Helvetica Neue" panose="02000503000000020004"/>
                        </a:rPr>
                        <a:t>material</a:t>
                      </a:r>
                      <a:r>
                        <a:rPr lang="en-US" sz="1400" dirty="0">
                          <a:latin typeface="Helvetica Neue" panose="02000503000000020004"/>
                        </a:rPr>
                        <a:t>, </a:t>
                      </a:r>
                      <a:r>
                        <a:rPr lang="en-US" sz="1400" u="sng" dirty="0">
                          <a:latin typeface="Helvetica Neue" panose="02000503000000020004"/>
                        </a:rPr>
                        <a:t>not</a:t>
                      </a:r>
                      <a:r>
                        <a:rPr lang="en-US" sz="1400" dirty="0">
                          <a:latin typeface="Helvetica Neue" panose="02000503000000020004"/>
                        </a:rPr>
                        <a:t> the date the incident was discovered.</a:t>
                      </a:r>
                    </a:p>
                  </a:txBody>
                  <a:tcPr>
                    <a:solidFill>
                      <a:schemeClr val="bg1"/>
                    </a:solidFill>
                  </a:tcPr>
                </a:tc>
                <a:extLst>
                  <a:ext uri="{0D108BD9-81ED-4DB2-BD59-A6C34878D82A}">
                    <a16:rowId xmlns:a16="http://schemas.microsoft.com/office/drawing/2014/main" val="114751591"/>
                  </a:ext>
                </a:extLst>
              </a:tr>
              <a:tr h="3809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solidFill>
                            <a:schemeClr val="bg1"/>
                          </a:solidFill>
                          <a:latin typeface="Helvetica Neue" panose="02000503000000020004"/>
                        </a:rPr>
                        <a:t>Disclosing Cybersecurity Incidents in Periodic Reports</a:t>
                      </a:r>
                    </a:p>
                  </a:txBody>
                  <a:tcPr>
                    <a:solidFill>
                      <a:srgbClr val="4472C4"/>
                    </a:solidFill>
                  </a:tcPr>
                </a:tc>
                <a:extLst>
                  <a:ext uri="{0D108BD9-81ED-4DB2-BD59-A6C34878D82A}">
                    <a16:rowId xmlns:a16="http://schemas.microsoft.com/office/drawing/2014/main" val="3993157732"/>
                  </a:ext>
                </a:extLst>
              </a:tr>
              <a:tr h="1428546">
                <a:tc>
                  <a:txBody>
                    <a:bodyPr/>
                    <a:lstStyle/>
                    <a:p>
                      <a:pPr marL="171450" indent="-171450">
                        <a:buFont typeface="Symbol" panose="05050102010706020507" pitchFamily="18" charset="2"/>
                        <a:buChar char=""/>
                      </a:pPr>
                      <a:r>
                        <a:rPr lang="en-US" sz="1400" dirty="0">
                          <a:latin typeface="Helvetica Neue" panose="02000503000000020004"/>
                        </a:rPr>
                        <a:t>Disclose any material impact, or any potential material future impacts, of the incident on the company’s operations and financial condition.</a:t>
                      </a:r>
                    </a:p>
                    <a:p>
                      <a:pPr marL="171450" indent="-171450">
                        <a:buFont typeface="Symbol" panose="05050102010706020507" pitchFamily="18" charset="2"/>
                        <a:buChar char=""/>
                      </a:pPr>
                      <a:r>
                        <a:rPr lang="en-US" sz="1400" dirty="0">
                          <a:latin typeface="Helvetica Neue" panose="02000503000000020004"/>
                        </a:rPr>
                        <a:t>Disclose whether the company has remediated or is currently remediating the incident.</a:t>
                      </a:r>
                    </a:p>
                    <a:p>
                      <a:pPr marL="171450" indent="-171450">
                        <a:buFont typeface="Symbol" panose="05050102010706020507" pitchFamily="18" charset="2"/>
                        <a:buChar char=""/>
                      </a:pPr>
                      <a:r>
                        <a:rPr lang="en-US" sz="1400" dirty="0">
                          <a:latin typeface="Helvetica Neue" panose="02000503000000020004"/>
                        </a:rPr>
                        <a:t>Disclose any changes in the company’s policies and procedures as a result of the cybersecurity incident, and how the incident may have informed such changes.</a:t>
                      </a:r>
                    </a:p>
                    <a:p>
                      <a:pPr marL="171450" indent="-171450">
                        <a:buFont typeface="Symbol" panose="05050102010706020507" pitchFamily="18" charset="2"/>
                        <a:buChar char=""/>
                      </a:pPr>
                      <a:r>
                        <a:rPr lang="en-US" sz="1400" dirty="0">
                          <a:latin typeface="Helvetica Neue" panose="02000503000000020004"/>
                        </a:rPr>
                        <a:t>Disclose when a series of previously immaterial cybersecurity incidents become material in the aggregate (e.g., a malicious actor engages in a number of smaller but continuous cyber-attacks against the company that collectively are either quantitatively or qualitatively material).</a:t>
                      </a:r>
                    </a:p>
                  </a:txBody>
                  <a:tcPr>
                    <a:solidFill>
                      <a:schemeClr val="bg1"/>
                    </a:solidFill>
                  </a:tcPr>
                </a:tc>
                <a:extLst>
                  <a:ext uri="{0D108BD9-81ED-4DB2-BD59-A6C34878D82A}">
                    <a16:rowId xmlns:a16="http://schemas.microsoft.com/office/drawing/2014/main" val="1178738655"/>
                  </a:ext>
                </a:extLst>
              </a:tr>
              <a:tr h="380946">
                <a:tc>
                  <a:txBody>
                    <a:bodyPr/>
                    <a:lstStyle/>
                    <a:p>
                      <a:r>
                        <a:rPr lang="en-US" sz="1800" b="1" dirty="0">
                          <a:solidFill>
                            <a:schemeClr val="bg1"/>
                          </a:solidFill>
                          <a:latin typeface="Helvetica Neue" panose="02000503000000020004"/>
                        </a:rPr>
                        <a:t>Disclosing Risk Management, Strategy, and Governance</a:t>
                      </a:r>
                    </a:p>
                  </a:txBody>
                  <a:tcPr>
                    <a:solidFill>
                      <a:srgbClr val="4472C4"/>
                    </a:solidFill>
                  </a:tcPr>
                </a:tc>
                <a:extLst>
                  <a:ext uri="{0D108BD9-81ED-4DB2-BD59-A6C34878D82A}">
                    <a16:rowId xmlns:a16="http://schemas.microsoft.com/office/drawing/2014/main" val="1800921582"/>
                  </a:ext>
                </a:extLst>
              </a:tr>
              <a:tr h="761891">
                <a:tc>
                  <a:txBody>
                    <a:bodyPr/>
                    <a:lstStyle/>
                    <a:p>
                      <a:pPr marL="171450" indent="-171450">
                        <a:buFont typeface="Symbol" panose="05050102010706020507" pitchFamily="18" charset="2"/>
                        <a:buChar char=""/>
                      </a:pPr>
                      <a:r>
                        <a:rPr lang="en-US" sz="1400" dirty="0">
                          <a:latin typeface="Helvetica Neue" panose="02000503000000020004"/>
                        </a:rPr>
                        <a:t>Describe policies and procedures to identify and manage cybersecurity risks and threats.</a:t>
                      </a:r>
                    </a:p>
                    <a:p>
                      <a:pPr marL="171450" indent="-171450">
                        <a:buFont typeface="Symbol" panose="05050102010706020507" pitchFamily="18" charset="2"/>
                        <a:buChar char=""/>
                      </a:pPr>
                      <a:r>
                        <a:rPr lang="en-US" sz="1400" dirty="0">
                          <a:latin typeface="Helvetica Neue" panose="02000503000000020004"/>
                        </a:rPr>
                        <a:t>Disclose company’s cybersecurity governance, including the board’s oversight of cybersecurity risk and a description of management’s role in assessing and managing cybersecurity risks.</a:t>
                      </a:r>
                    </a:p>
                  </a:txBody>
                  <a:tcPr>
                    <a:solidFill>
                      <a:schemeClr val="bg1"/>
                    </a:solidFill>
                  </a:tcPr>
                </a:tc>
                <a:extLst>
                  <a:ext uri="{0D108BD9-81ED-4DB2-BD59-A6C34878D82A}">
                    <a16:rowId xmlns:a16="http://schemas.microsoft.com/office/drawing/2014/main" val="112014074"/>
                  </a:ext>
                </a:extLst>
              </a:tr>
              <a:tr h="380946">
                <a:tc>
                  <a:txBody>
                    <a:bodyPr/>
                    <a:lstStyle/>
                    <a:p>
                      <a:r>
                        <a:rPr lang="en-US" sz="1800" b="1" dirty="0">
                          <a:solidFill>
                            <a:schemeClr val="bg1"/>
                          </a:solidFill>
                          <a:latin typeface="Helvetica Neue" panose="02000503000000020004"/>
                        </a:rPr>
                        <a:t>Disclosing Board’s Cybersecurity Expertise</a:t>
                      </a:r>
                    </a:p>
                  </a:txBody>
                  <a:tcPr>
                    <a:solidFill>
                      <a:srgbClr val="4472C4"/>
                    </a:solidFill>
                  </a:tcPr>
                </a:tc>
                <a:extLst>
                  <a:ext uri="{0D108BD9-81ED-4DB2-BD59-A6C34878D82A}">
                    <a16:rowId xmlns:a16="http://schemas.microsoft.com/office/drawing/2014/main" val="2840885365"/>
                  </a:ext>
                </a:extLst>
              </a:tr>
              <a:tr h="317455">
                <a:tc>
                  <a:txBody>
                    <a:bodyPr/>
                    <a:lstStyle/>
                    <a:p>
                      <a:pPr marL="171450" indent="-171450">
                        <a:buFont typeface="Symbol" panose="05050102010706020507" pitchFamily="18" charset="2"/>
                        <a:buChar char=""/>
                      </a:pPr>
                      <a:r>
                        <a:rPr lang="en-US" sz="1400" dirty="0">
                          <a:latin typeface="Helvetica Neue" panose="02000503000000020004"/>
                        </a:rPr>
                        <a:t>Describe the cybersecurity expertise of the members of the board.</a:t>
                      </a:r>
                    </a:p>
                  </a:txBody>
                  <a:tcPr>
                    <a:solidFill>
                      <a:schemeClr val="bg1"/>
                    </a:solidFill>
                  </a:tcPr>
                </a:tc>
                <a:extLst>
                  <a:ext uri="{0D108BD9-81ED-4DB2-BD59-A6C34878D82A}">
                    <a16:rowId xmlns:a16="http://schemas.microsoft.com/office/drawing/2014/main" val="25996034"/>
                  </a:ext>
                </a:extLst>
              </a:tr>
            </a:tbl>
          </a:graphicData>
        </a:graphic>
      </p:graphicFrame>
    </p:spTree>
    <p:extLst>
      <p:ext uri="{BB962C8B-B14F-4D97-AF65-F5344CB8AC3E}">
        <p14:creationId xmlns:p14="http://schemas.microsoft.com/office/powerpoint/2010/main" val="31835275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64E42F3-B89C-4DF6-B30F-723D7A771482}"/>
              </a:ext>
            </a:extLst>
          </p:cNvPr>
          <p:cNvSpPr>
            <a:spLocks noGrp="1"/>
          </p:cNvSpPr>
          <p:nvPr>
            <p:ph sz="quarter" idx="13"/>
          </p:nvPr>
        </p:nvSpPr>
        <p:spPr>
          <a:xfrm>
            <a:off x="157654" y="1187669"/>
            <a:ext cx="11897711" cy="4310454"/>
          </a:xfrm>
        </p:spPr>
        <p:txBody>
          <a:bodyPr/>
          <a:lstStyle/>
          <a:p>
            <a:pPr marL="342900" indent="-342900">
              <a:buFont typeface="+mj-lt"/>
              <a:buAutoNum type="arabicPeriod"/>
            </a:pPr>
            <a:r>
              <a:rPr lang="en-US" sz="1800" b="0"/>
              <a:t>Revisit </a:t>
            </a:r>
            <a:r>
              <a:rPr lang="en-US" sz="1800"/>
              <a:t>cybersecurity and policies</a:t>
            </a:r>
          </a:p>
          <a:p>
            <a:pPr marL="342900" indent="-342900">
              <a:buFont typeface="+mj-lt"/>
              <a:buAutoNum type="arabicPeriod"/>
            </a:pPr>
            <a:r>
              <a:rPr lang="en-US" sz="1800" b="0"/>
              <a:t>Perform </a:t>
            </a:r>
            <a:r>
              <a:rPr lang="en-US" sz="1800" dirty="0"/>
              <a:t>gap </a:t>
            </a:r>
            <a:r>
              <a:rPr lang="en-US" sz="1800"/>
              <a:t>analysis </a:t>
            </a:r>
            <a:r>
              <a:rPr lang="en-US" sz="1800" b="0"/>
              <a:t>and identify and prioritize gaps</a:t>
            </a:r>
            <a:endParaRPr lang="en-US" sz="1800" b="0" dirty="0"/>
          </a:p>
          <a:p>
            <a:pPr marL="342900" indent="-342900">
              <a:buFont typeface="+mj-lt"/>
              <a:buAutoNum type="arabicPeriod"/>
            </a:pPr>
            <a:r>
              <a:rPr lang="en-US" sz="1800" b="0"/>
              <a:t>Determine </a:t>
            </a:r>
            <a:r>
              <a:rPr lang="en-US" sz="1800"/>
              <a:t>internal controls and procedures </a:t>
            </a:r>
            <a:r>
              <a:rPr lang="en-US" sz="1800" b="0"/>
              <a:t>for making materiality assessments and fulfilling reporting requirements</a:t>
            </a:r>
          </a:p>
          <a:p>
            <a:pPr marL="342900" indent="-342900">
              <a:buFont typeface="+mj-lt"/>
              <a:buAutoNum type="arabicPeriod"/>
            </a:pPr>
            <a:r>
              <a:rPr lang="en-US" sz="1800" b="0"/>
              <a:t>Assess how to balance </a:t>
            </a:r>
            <a:r>
              <a:rPr lang="en-US" sz="1800"/>
              <a:t>different regulatory and law enforcement requirements </a:t>
            </a:r>
            <a:r>
              <a:rPr lang="en-US" sz="1800" b="0"/>
              <a:t>with respect to cybersecurity incidents</a:t>
            </a:r>
          </a:p>
          <a:p>
            <a:pPr marL="342900" indent="-342900">
              <a:buFont typeface="+mj-lt"/>
              <a:buAutoNum type="arabicPeriod"/>
            </a:pPr>
            <a:r>
              <a:rPr lang="en-US" sz="1800" b="0"/>
              <a:t>Consider whether any updates are needed for selection processes and controls related to </a:t>
            </a:r>
            <a:r>
              <a:rPr lang="en-US" sz="1800"/>
              <a:t>third-party service providers</a:t>
            </a:r>
          </a:p>
        </p:txBody>
      </p:sp>
      <p:sp>
        <p:nvSpPr>
          <p:cNvPr id="3" name="Title 2">
            <a:extLst>
              <a:ext uri="{FF2B5EF4-FFF2-40B4-BE49-F238E27FC236}">
                <a16:creationId xmlns:a16="http://schemas.microsoft.com/office/drawing/2014/main" id="{532944E7-F083-49A1-9181-07274772B72F}"/>
              </a:ext>
            </a:extLst>
          </p:cNvPr>
          <p:cNvSpPr>
            <a:spLocks noGrp="1"/>
          </p:cNvSpPr>
          <p:nvPr>
            <p:ph type="title"/>
          </p:nvPr>
        </p:nvSpPr>
        <p:spPr/>
        <p:txBody>
          <a:bodyPr/>
          <a:lstStyle/>
          <a:p>
            <a:r>
              <a:rPr lang="en-US" dirty="0"/>
              <a:t>Getting Started</a:t>
            </a:r>
            <a:r>
              <a:rPr lang="en-US"/>
              <a:t>: Cybersecurity Disclosures</a:t>
            </a:r>
            <a:endParaRPr lang="en-US" dirty="0"/>
          </a:p>
        </p:txBody>
      </p:sp>
      <p:sp>
        <p:nvSpPr>
          <p:cNvPr id="4" name="Slide Number Placeholder 3">
            <a:extLst>
              <a:ext uri="{FF2B5EF4-FFF2-40B4-BE49-F238E27FC236}">
                <a16:creationId xmlns:a16="http://schemas.microsoft.com/office/drawing/2014/main" id="{72FEEBEF-CA2F-4295-B36B-6DFD6738A823}"/>
              </a:ext>
            </a:extLst>
          </p:cNvPr>
          <p:cNvSpPr>
            <a:spLocks noGrp="1"/>
          </p:cNvSpPr>
          <p:nvPr>
            <p:ph type="sldNum" sz="quarter" idx="12"/>
          </p:nvPr>
        </p:nvSpPr>
        <p:spPr/>
        <p:txBody>
          <a:bodyPr/>
          <a:lstStyle/>
          <a:p>
            <a:fld id="{01D61B7B-DFE5-410B-9267-7EB6781C46A0}" type="slidenum">
              <a:rPr lang="en-US" smtClean="0"/>
              <a:t>21</a:t>
            </a:fld>
            <a:endParaRPr lang="en-US" dirty="0"/>
          </a:p>
        </p:txBody>
      </p:sp>
    </p:spTree>
    <p:extLst>
      <p:ext uri="{BB962C8B-B14F-4D97-AF65-F5344CB8AC3E}">
        <p14:creationId xmlns:p14="http://schemas.microsoft.com/office/powerpoint/2010/main" val="41803199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58E9C145-F9AE-8944-D3FB-D1A6AF7D43F7}"/>
              </a:ext>
            </a:extLst>
          </p:cNvPr>
          <p:cNvSpPr>
            <a:spLocks noGrp="1"/>
          </p:cNvSpPr>
          <p:nvPr>
            <p:ph type="title"/>
          </p:nvPr>
        </p:nvSpPr>
        <p:spPr>
          <a:xfrm>
            <a:off x="2082588" y="2824143"/>
            <a:ext cx="8026824" cy="604857"/>
          </a:xfrm>
        </p:spPr>
        <p:txBody>
          <a:bodyPr/>
          <a:lstStyle/>
          <a:p>
            <a:pPr algn="ctr"/>
            <a:r>
              <a:rPr lang="en-US" sz="4000"/>
              <a:t>DE&amp;I</a:t>
            </a:r>
            <a:endParaRPr lang="en-US" sz="4000" dirty="0"/>
          </a:p>
        </p:txBody>
      </p:sp>
      <p:sp>
        <p:nvSpPr>
          <p:cNvPr id="2" name="Slide Number Placeholder 1">
            <a:extLst>
              <a:ext uri="{FF2B5EF4-FFF2-40B4-BE49-F238E27FC236}">
                <a16:creationId xmlns:a16="http://schemas.microsoft.com/office/drawing/2014/main" id="{33A66AAF-4505-4498-8BE0-D37C25DF4C43}"/>
              </a:ext>
            </a:extLst>
          </p:cNvPr>
          <p:cNvSpPr>
            <a:spLocks noGrp="1"/>
          </p:cNvSpPr>
          <p:nvPr>
            <p:ph type="sldNum" sz="quarter" idx="12"/>
          </p:nvPr>
        </p:nvSpPr>
        <p:spPr/>
        <p:txBody>
          <a:bodyPr/>
          <a:lstStyle/>
          <a:p>
            <a:fld id="{01D61B7B-DFE5-410B-9267-7EB6781C46A0}" type="slidenum">
              <a:rPr lang="en-US" smtClean="0"/>
              <a:t>22</a:t>
            </a:fld>
            <a:endParaRPr lang="en-US" dirty="0"/>
          </a:p>
        </p:txBody>
      </p:sp>
    </p:spTree>
    <p:extLst>
      <p:ext uri="{BB962C8B-B14F-4D97-AF65-F5344CB8AC3E}">
        <p14:creationId xmlns:p14="http://schemas.microsoft.com/office/powerpoint/2010/main" val="24012740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8EBB7-1B6A-4ECC-9CBB-230FA4D79BCF}"/>
              </a:ext>
            </a:extLst>
          </p:cNvPr>
          <p:cNvSpPr>
            <a:spLocks noGrp="1"/>
          </p:cNvSpPr>
          <p:nvPr>
            <p:ph type="title"/>
          </p:nvPr>
        </p:nvSpPr>
        <p:spPr/>
        <p:txBody>
          <a:bodyPr/>
          <a:lstStyle/>
          <a:p>
            <a:r>
              <a:rPr lang="en-US"/>
              <a:t>Banking Regulators – DE&amp;I</a:t>
            </a:r>
          </a:p>
        </p:txBody>
      </p:sp>
      <p:sp>
        <p:nvSpPr>
          <p:cNvPr id="3" name="Slide Number Placeholder 2">
            <a:extLst>
              <a:ext uri="{FF2B5EF4-FFF2-40B4-BE49-F238E27FC236}">
                <a16:creationId xmlns:a16="http://schemas.microsoft.com/office/drawing/2014/main" id="{4DF8F1A7-F294-4062-A375-6C8CFBA462F4}"/>
              </a:ext>
            </a:extLst>
          </p:cNvPr>
          <p:cNvSpPr>
            <a:spLocks noGrp="1"/>
          </p:cNvSpPr>
          <p:nvPr>
            <p:ph type="sldNum" sz="quarter" idx="12"/>
          </p:nvPr>
        </p:nvSpPr>
        <p:spPr/>
        <p:txBody>
          <a:bodyPr/>
          <a:lstStyle/>
          <a:p>
            <a:fld id="{01D61B7B-DFE5-410B-9267-7EB6781C46A0}" type="slidenum">
              <a:rPr lang="en-US" smtClean="0"/>
              <a:t>23</a:t>
            </a:fld>
            <a:endParaRPr lang="en-US" dirty="0"/>
          </a:p>
        </p:txBody>
      </p:sp>
      <p:sp>
        <p:nvSpPr>
          <p:cNvPr id="4" name="Content Placeholder 1">
            <a:extLst>
              <a:ext uri="{FF2B5EF4-FFF2-40B4-BE49-F238E27FC236}">
                <a16:creationId xmlns:a16="http://schemas.microsoft.com/office/drawing/2014/main" id="{C9E4F551-D095-4A32-8BF9-A4D1E3BC1213}"/>
              </a:ext>
            </a:extLst>
          </p:cNvPr>
          <p:cNvSpPr txBox="1">
            <a:spLocks/>
          </p:cNvSpPr>
          <p:nvPr/>
        </p:nvSpPr>
        <p:spPr>
          <a:xfrm>
            <a:off x="198633" y="1048564"/>
            <a:ext cx="11794733" cy="4550664"/>
          </a:xfrm>
          <a:prstGeom prst="rect">
            <a:avLst/>
          </a:prstGeom>
        </p:spPr>
        <p:txBody>
          <a:bodyPr/>
          <a:lstStyle>
            <a:lvl1pPr marL="0" indent="0" algn="l" defTabSz="609585" rtl="0" eaLnBrk="1" latinLnBrk="0" hangingPunct="1">
              <a:lnSpc>
                <a:spcPct val="105000"/>
              </a:lnSpc>
              <a:spcBef>
                <a:spcPts val="1200"/>
              </a:spcBef>
              <a:spcAft>
                <a:spcPts val="0"/>
              </a:spcAft>
              <a:buClr>
                <a:srgbClr val="37BAAB"/>
              </a:buClr>
              <a:buFont typeface="Arial"/>
              <a:buNone/>
              <a:defRPr lang="en-US" sz="1867" b="1" kern="1200" cap="none" baseline="0" dirty="0" smtClean="0">
                <a:solidFill>
                  <a:schemeClr val="tx2"/>
                </a:solidFill>
                <a:latin typeface="+mn-lt"/>
                <a:ea typeface="+mn-ea"/>
                <a:cs typeface="+mn-cs"/>
              </a:defRPr>
            </a:lvl1pPr>
            <a:lvl2pPr marL="0" indent="0" algn="l" defTabSz="609585" rtl="0" eaLnBrk="1" latinLnBrk="0" hangingPunct="1">
              <a:lnSpc>
                <a:spcPct val="105000"/>
              </a:lnSpc>
              <a:spcBef>
                <a:spcPts val="1200"/>
              </a:spcBef>
              <a:spcAft>
                <a:spcPts val="0"/>
              </a:spcAft>
              <a:buClr>
                <a:schemeClr val="accent3"/>
              </a:buClr>
              <a:buSzPct val="115000"/>
              <a:buFontTx/>
              <a:buNone/>
              <a:defRPr lang="en-US" sz="1867" b="0" kern="1200" dirty="0" smtClean="0">
                <a:solidFill>
                  <a:schemeClr val="tx2"/>
                </a:solidFill>
                <a:latin typeface="+mn-lt"/>
                <a:ea typeface="+mn-ea"/>
                <a:cs typeface="+mn-cs"/>
              </a:defRPr>
            </a:lvl2pPr>
            <a:lvl3pPr marL="0" indent="-182875" algn="l" defTabSz="609585" rtl="0" eaLnBrk="1" latinLnBrk="0" hangingPunct="1">
              <a:lnSpc>
                <a:spcPct val="105000"/>
              </a:lnSpc>
              <a:spcBef>
                <a:spcPts val="400"/>
              </a:spcBef>
              <a:spcAft>
                <a:spcPts val="0"/>
              </a:spcAft>
              <a:buClrTx/>
              <a:buFont typeface="Arial" panose="020B0604020202020204" pitchFamily="34" charset="0"/>
              <a:buChar char="•"/>
              <a:defRPr sz="1867" kern="1200">
                <a:solidFill>
                  <a:schemeClr val="tx2"/>
                </a:solidFill>
                <a:latin typeface="+mn-lt"/>
                <a:ea typeface="+mn-ea"/>
                <a:cs typeface="+mn-cs"/>
              </a:defRPr>
            </a:lvl3pPr>
            <a:lvl4pPr marL="365751" indent="-182875" algn="l" defTabSz="609585" rtl="0" eaLnBrk="1" latinLnBrk="0" hangingPunct="1">
              <a:lnSpc>
                <a:spcPct val="105000"/>
              </a:lnSpc>
              <a:spcBef>
                <a:spcPts val="400"/>
              </a:spcBef>
              <a:spcAft>
                <a:spcPts val="0"/>
              </a:spcAft>
              <a:buClr>
                <a:schemeClr val="tx2"/>
              </a:buClr>
              <a:buFont typeface="Times New Roman" panose="02020603050405020304" pitchFamily="18" charset="0"/>
              <a:buChar char="–"/>
              <a:defRPr sz="1600" kern="1200">
                <a:solidFill>
                  <a:schemeClr val="tx2"/>
                </a:solidFill>
                <a:latin typeface="+mn-lt"/>
                <a:ea typeface="+mn-ea"/>
                <a:cs typeface="+mn-cs"/>
              </a:defRPr>
            </a:lvl4pPr>
            <a:lvl5pPr marL="548626" indent="-182875" algn="l" defTabSz="609585" rtl="0" eaLnBrk="1" latinLnBrk="0" hangingPunct="1">
              <a:lnSpc>
                <a:spcPct val="105000"/>
              </a:lnSpc>
              <a:spcBef>
                <a:spcPts val="400"/>
              </a:spcBef>
              <a:spcAft>
                <a:spcPts val="0"/>
              </a:spcAft>
              <a:buClrTx/>
              <a:buFont typeface="Arial" panose="020B0604020202020204" pitchFamily="34" charset="0"/>
              <a:buChar char="•"/>
              <a:defRPr sz="1600" kern="1200" cap="none" baseline="0">
                <a:solidFill>
                  <a:schemeClr val="tx2"/>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457200" indent="-457200">
              <a:buFont typeface="Arial" panose="020B0604020202020204" pitchFamily="34" charset="0"/>
              <a:buChar char="•"/>
            </a:pPr>
            <a:r>
              <a:rPr lang="en-US" sz="1800"/>
              <a:t>June 2015</a:t>
            </a:r>
            <a:r>
              <a:rPr lang="en-US" sz="1800" b="0"/>
              <a:t> – Pursuant to Dodd Frank, Federal Reserve, FDIC, OCC, NCUA, CFPB and SEC issued an interagency policy statement establishing standards for assessing diversity policies and practices.</a:t>
            </a:r>
          </a:p>
          <a:p>
            <a:pPr marL="457200" indent="-457200">
              <a:buFont typeface="Arial" panose="020B0604020202020204" pitchFamily="34" charset="0"/>
              <a:buChar char="•"/>
            </a:pPr>
            <a:r>
              <a:rPr lang="en-US" sz="1800"/>
              <a:t>October 2021</a:t>
            </a:r>
            <a:r>
              <a:rPr lang="en-US" sz="1800" b="0"/>
              <a:t> – Acting Comptroller of the Currency Hsu said: </a:t>
            </a:r>
          </a:p>
          <a:p>
            <a:pPr marL="822951" lvl="3" indent="-457200"/>
            <a:r>
              <a:rPr lang="en-US" sz="1800" b="0"/>
              <a:t>“Diversity is also important from a safety and soundness perspective. Without diverse leadership, banks and their regulators may develop blind spots or suffer from group think. These blind spots can lead to the kinds of nasty surprises that threaten safety and soundness – and possibly the financial sector as a whole. There is a growing body of empirical evidence that companies that address these blind spots by having diverse boards of directors have stronger earnings, more effective corporate governance, better reputations, and less litigation risk.”</a:t>
            </a:r>
          </a:p>
          <a:p>
            <a:pPr marL="457200" indent="-457200">
              <a:buFont typeface="Arial" panose="020B0604020202020204" pitchFamily="34" charset="0"/>
              <a:buChar char="•"/>
            </a:pPr>
            <a:r>
              <a:rPr lang="en-US" sz="1800"/>
              <a:t>July 2021 </a:t>
            </a:r>
            <a:r>
              <a:rPr lang="en-US" sz="1800" b="0"/>
              <a:t>– NYDFS issued “Diversity, equity and Inclusion and Corporate Governance” guidance.</a:t>
            </a:r>
          </a:p>
          <a:p>
            <a:pPr marL="457200" lvl="2" indent="-457200"/>
            <a:endParaRPr lang="en-US" sz="2067" b="0"/>
          </a:p>
        </p:txBody>
      </p:sp>
    </p:spTree>
    <p:extLst>
      <p:ext uri="{BB962C8B-B14F-4D97-AF65-F5344CB8AC3E}">
        <p14:creationId xmlns:p14="http://schemas.microsoft.com/office/powerpoint/2010/main" val="10686346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8EBB7-1B6A-4ECC-9CBB-230FA4D79BCF}"/>
              </a:ext>
            </a:extLst>
          </p:cNvPr>
          <p:cNvSpPr>
            <a:spLocks noGrp="1"/>
          </p:cNvSpPr>
          <p:nvPr>
            <p:ph type="title"/>
          </p:nvPr>
        </p:nvSpPr>
        <p:spPr/>
        <p:txBody>
          <a:bodyPr/>
          <a:lstStyle/>
          <a:p>
            <a:r>
              <a:rPr lang="en-US"/>
              <a:t>SEC – Human Capital Management</a:t>
            </a:r>
          </a:p>
        </p:txBody>
      </p:sp>
      <p:sp>
        <p:nvSpPr>
          <p:cNvPr id="3" name="Slide Number Placeholder 2">
            <a:extLst>
              <a:ext uri="{FF2B5EF4-FFF2-40B4-BE49-F238E27FC236}">
                <a16:creationId xmlns:a16="http://schemas.microsoft.com/office/drawing/2014/main" id="{4DF8F1A7-F294-4062-A375-6C8CFBA462F4}"/>
              </a:ext>
            </a:extLst>
          </p:cNvPr>
          <p:cNvSpPr>
            <a:spLocks noGrp="1"/>
          </p:cNvSpPr>
          <p:nvPr>
            <p:ph type="sldNum" sz="quarter" idx="12"/>
          </p:nvPr>
        </p:nvSpPr>
        <p:spPr/>
        <p:txBody>
          <a:bodyPr/>
          <a:lstStyle/>
          <a:p>
            <a:fld id="{01D61B7B-DFE5-410B-9267-7EB6781C46A0}" type="slidenum">
              <a:rPr lang="en-US" smtClean="0"/>
              <a:t>24</a:t>
            </a:fld>
            <a:endParaRPr lang="en-US" dirty="0"/>
          </a:p>
        </p:txBody>
      </p:sp>
      <p:sp>
        <p:nvSpPr>
          <p:cNvPr id="4" name="Content Placeholder 1">
            <a:extLst>
              <a:ext uri="{FF2B5EF4-FFF2-40B4-BE49-F238E27FC236}">
                <a16:creationId xmlns:a16="http://schemas.microsoft.com/office/drawing/2014/main" id="{C9E4F551-D095-4A32-8BF9-A4D1E3BC1213}"/>
              </a:ext>
            </a:extLst>
          </p:cNvPr>
          <p:cNvSpPr txBox="1">
            <a:spLocks/>
          </p:cNvSpPr>
          <p:nvPr/>
        </p:nvSpPr>
        <p:spPr>
          <a:xfrm>
            <a:off x="198633" y="1048564"/>
            <a:ext cx="11794733" cy="4550664"/>
          </a:xfrm>
          <a:prstGeom prst="rect">
            <a:avLst/>
          </a:prstGeom>
        </p:spPr>
        <p:txBody>
          <a:bodyPr/>
          <a:lstStyle>
            <a:lvl1pPr marL="0" indent="0" algn="l" defTabSz="609585" rtl="0" eaLnBrk="1" latinLnBrk="0" hangingPunct="1">
              <a:lnSpc>
                <a:spcPct val="105000"/>
              </a:lnSpc>
              <a:spcBef>
                <a:spcPts val="1200"/>
              </a:spcBef>
              <a:spcAft>
                <a:spcPts val="0"/>
              </a:spcAft>
              <a:buClr>
                <a:srgbClr val="37BAAB"/>
              </a:buClr>
              <a:buFont typeface="Arial"/>
              <a:buNone/>
              <a:defRPr lang="en-US" sz="1867" b="1" kern="1200" cap="none" baseline="0" dirty="0" smtClean="0">
                <a:solidFill>
                  <a:schemeClr val="tx2"/>
                </a:solidFill>
                <a:latin typeface="+mn-lt"/>
                <a:ea typeface="+mn-ea"/>
                <a:cs typeface="+mn-cs"/>
              </a:defRPr>
            </a:lvl1pPr>
            <a:lvl2pPr marL="0" indent="0" algn="l" defTabSz="609585" rtl="0" eaLnBrk="1" latinLnBrk="0" hangingPunct="1">
              <a:lnSpc>
                <a:spcPct val="105000"/>
              </a:lnSpc>
              <a:spcBef>
                <a:spcPts val="1200"/>
              </a:spcBef>
              <a:spcAft>
                <a:spcPts val="0"/>
              </a:spcAft>
              <a:buClr>
                <a:schemeClr val="accent3"/>
              </a:buClr>
              <a:buSzPct val="115000"/>
              <a:buFontTx/>
              <a:buNone/>
              <a:defRPr lang="en-US" sz="1867" b="0" kern="1200" dirty="0" smtClean="0">
                <a:solidFill>
                  <a:schemeClr val="tx2"/>
                </a:solidFill>
                <a:latin typeface="+mn-lt"/>
                <a:ea typeface="+mn-ea"/>
                <a:cs typeface="+mn-cs"/>
              </a:defRPr>
            </a:lvl2pPr>
            <a:lvl3pPr marL="0" indent="-182875" algn="l" defTabSz="609585" rtl="0" eaLnBrk="1" latinLnBrk="0" hangingPunct="1">
              <a:lnSpc>
                <a:spcPct val="105000"/>
              </a:lnSpc>
              <a:spcBef>
                <a:spcPts val="400"/>
              </a:spcBef>
              <a:spcAft>
                <a:spcPts val="0"/>
              </a:spcAft>
              <a:buClrTx/>
              <a:buFont typeface="Arial" panose="020B0604020202020204" pitchFamily="34" charset="0"/>
              <a:buChar char="•"/>
              <a:defRPr sz="1867" kern="1200">
                <a:solidFill>
                  <a:schemeClr val="tx2"/>
                </a:solidFill>
                <a:latin typeface="+mn-lt"/>
                <a:ea typeface="+mn-ea"/>
                <a:cs typeface="+mn-cs"/>
              </a:defRPr>
            </a:lvl3pPr>
            <a:lvl4pPr marL="365751" indent="-182875" algn="l" defTabSz="609585" rtl="0" eaLnBrk="1" latinLnBrk="0" hangingPunct="1">
              <a:lnSpc>
                <a:spcPct val="105000"/>
              </a:lnSpc>
              <a:spcBef>
                <a:spcPts val="400"/>
              </a:spcBef>
              <a:spcAft>
                <a:spcPts val="0"/>
              </a:spcAft>
              <a:buClr>
                <a:schemeClr val="tx2"/>
              </a:buClr>
              <a:buFont typeface="Times New Roman" panose="02020603050405020304" pitchFamily="18" charset="0"/>
              <a:buChar char="–"/>
              <a:defRPr sz="1600" kern="1200">
                <a:solidFill>
                  <a:schemeClr val="tx2"/>
                </a:solidFill>
                <a:latin typeface="+mn-lt"/>
                <a:ea typeface="+mn-ea"/>
                <a:cs typeface="+mn-cs"/>
              </a:defRPr>
            </a:lvl4pPr>
            <a:lvl5pPr marL="548626" indent="-182875" algn="l" defTabSz="609585" rtl="0" eaLnBrk="1" latinLnBrk="0" hangingPunct="1">
              <a:lnSpc>
                <a:spcPct val="105000"/>
              </a:lnSpc>
              <a:spcBef>
                <a:spcPts val="400"/>
              </a:spcBef>
              <a:spcAft>
                <a:spcPts val="0"/>
              </a:spcAft>
              <a:buClrTx/>
              <a:buFont typeface="Arial" panose="020B0604020202020204" pitchFamily="34" charset="0"/>
              <a:buChar char="•"/>
              <a:defRPr sz="1600" kern="1200" cap="none" baseline="0">
                <a:solidFill>
                  <a:schemeClr val="tx2"/>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457200" indent="-457200">
              <a:buFont typeface="Arial" panose="020B0604020202020204" pitchFamily="34" charset="0"/>
              <a:buChar char="•"/>
            </a:pPr>
            <a:r>
              <a:rPr lang="en-US" sz="1800" b="0"/>
              <a:t>In 2022, the SEC added the following new disclosure requirements with respect to a company’s human capital management:</a:t>
            </a:r>
          </a:p>
          <a:p>
            <a:pPr marL="822951" lvl="3" indent="-457200"/>
            <a:r>
              <a:rPr lang="en-US" sz="1800"/>
              <a:t>“A description of the registrant’s human capital resources, including the number of persons employed by the registrant, and any human capital measures or objectives that the registrant focuses on in managing the business (such as, depending on the nature of the registrant’s business and workforce, measures or objectives that address the development, attraction and retention of personnel).”</a:t>
            </a:r>
            <a:endParaRPr lang="en-US" sz="1800" b="0"/>
          </a:p>
          <a:p>
            <a:pPr marL="457200" indent="-457200">
              <a:buFont typeface="Arial" panose="020B0604020202020204" pitchFamily="34" charset="0"/>
              <a:buChar char="•"/>
            </a:pPr>
            <a:r>
              <a:rPr lang="en-US" sz="1800" b="0"/>
              <a:t>Expect additional requirements in proposed rules entitled “Human Capital Management Disclosure” and “Corporate Board Diversity” potentially as early as Q4 2022.</a:t>
            </a:r>
            <a:endParaRPr lang="en-US" sz="1800" dirty="0"/>
          </a:p>
        </p:txBody>
      </p:sp>
    </p:spTree>
    <p:extLst>
      <p:ext uri="{BB962C8B-B14F-4D97-AF65-F5344CB8AC3E}">
        <p14:creationId xmlns:p14="http://schemas.microsoft.com/office/powerpoint/2010/main" val="40735381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8EBB7-1B6A-4ECC-9CBB-230FA4D79BCF}"/>
              </a:ext>
            </a:extLst>
          </p:cNvPr>
          <p:cNvSpPr>
            <a:spLocks noGrp="1"/>
          </p:cNvSpPr>
          <p:nvPr>
            <p:ph type="title"/>
          </p:nvPr>
        </p:nvSpPr>
        <p:spPr/>
        <p:txBody>
          <a:bodyPr/>
          <a:lstStyle/>
          <a:p>
            <a:r>
              <a:rPr lang="en-US"/>
              <a:t>Nasdaq – Board Diversity Disclosure Requirements</a:t>
            </a:r>
          </a:p>
        </p:txBody>
      </p:sp>
      <p:sp>
        <p:nvSpPr>
          <p:cNvPr id="3" name="Slide Number Placeholder 2">
            <a:extLst>
              <a:ext uri="{FF2B5EF4-FFF2-40B4-BE49-F238E27FC236}">
                <a16:creationId xmlns:a16="http://schemas.microsoft.com/office/drawing/2014/main" id="{4DF8F1A7-F294-4062-A375-6C8CFBA462F4}"/>
              </a:ext>
            </a:extLst>
          </p:cNvPr>
          <p:cNvSpPr>
            <a:spLocks noGrp="1"/>
          </p:cNvSpPr>
          <p:nvPr>
            <p:ph type="sldNum" sz="quarter" idx="12"/>
          </p:nvPr>
        </p:nvSpPr>
        <p:spPr/>
        <p:txBody>
          <a:bodyPr/>
          <a:lstStyle/>
          <a:p>
            <a:fld id="{01D61B7B-DFE5-410B-9267-7EB6781C46A0}" type="slidenum">
              <a:rPr lang="en-US" smtClean="0"/>
              <a:t>25</a:t>
            </a:fld>
            <a:endParaRPr lang="en-US" dirty="0"/>
          </a:p>
        </p:txBody>
      </p:sp>
      <p:sp>
        <p:nvSpPr>
          <p:cNvPr id="4" name="Content Placeholder 1">
            <a:extLst>
              <a:ext uri="{FF2B5EF4-FFF2-40B4-BE49-F238E27FC236}">
                <a16:creationId xmlns:a16="http://schemas.microsoft.com/office/drawing/2014/main" id="{C9E4F551-D095-4A32-8BF9-A4D1E3BC1213}"/>
              </a:ext>
            </a:extLst>
          </p:cNvPr>
          <p:cNvSpPr txBox="1">
            <a:spLocks/>
          </p:cNvSpPr>
          <p:nvPr/>
        </p:nvSpPr>
        <p:spPr>
          <a:xfrm>
            <a:off x="198633" y="1048564"/>
            <a:ext cx="11794733" cy="4550664"/>
          </a:xfrm>
          <a:prstGeom prst="rect">
            <a:avLst/>
          </a:prstGeom>
        </p:spPr>
        <p:txBody>
          <a:bodyPr/>
          <a:lstStyle>
            <a:lvl1pPr marL="0" indent="0" algn="l" defTabSz="609585" rtl="0" eaLnBrk="1" latinLnBrk="0" hangingPunct="1">
              <a:lnSpc>
                <a:spcPct val="105000"/>
              </a:lnSpc>
              <a:spcBef>
                <a:spcPts val="1200"/>
              </a:spcBef>
              <a:spcAft>
                <a:spcPts val="0"/>
              </a:spcAft>
              <a:buClr>
                <a:srgbClr val="37BAAB"/>
              </a:buClr>
              <a:buFont typeface="Arial"/>
              <a:buNone/>
              <a:defRPr lang="en-US" sz="1867" b="1" kern="1200" cap="none" baseline="0" dirty="0" smtClean="0">
                <a:solidFill>
                  <a:schemeClr val="tx2"/>
                </a:solidFill>
                <a:latin typeface="+mn-lt"/>
                <a:ea typeface="+mn-ea"/>
                <a:cs typeface="+mn-cs"/>
              </a:defRPr>
            </a:lvl1pPr>
            <a:lvl2pPr marL="0" indent="0" algn="l" defTabSz="609585" rtl="0" eaLnBrk="1" latinLnBrk="0" hangingPunct="1">
              <a:lnSpc>
                <a:spcPct val="105000"/>
              </a:lnSpc>
              <a:spcBef>
                <a:spcPts val="1200"/>
              </a:spcBef>
              <a:spcAft>
                <a:spcPts val="0"/>
              </a:spcAft>
              <a:buClr>
                <a:schemeClr val="accent3"/>
              </a:buClr>
              <a:buSzPct val="115000"/>
              <a:buFontTx/>
              <a:buNone/>
              <a:defRPr lang="en-US" sz="1867" b="0" kern="1200" dirty="0" smtClean="0">
                <a:solidFill>
                  <a:schemeClr val="tx2"/>
                </a:solidFill>
                <a:latin typeface="+mn-lt"/>
                <a:ea typeface="+mn-ea"/>
                <a:cs typeface="+mn-cs"/>
              </a:defRPr>
            </a:lvl2pPr>
            <a:lvl3pPr marL="0" indent="-182875" algn="l" defTabSz="609585" rtl="0" eaLnBrk="1" latinLnBrk="0" hangingPunct="1">
              <a:lnSpc>
                <a:spcPct val="105000"/>
              </a:lnSpc>
              <a:spcBef>
                <a:spcPts val="400"/>
              </a:spcBef>
              <a:spcAft>
                <a:spcPts val="0"/>
              </a:spcAft>
              <a:buClrTx/>
              <a:buFont typeface="Arial" panose="020B0604020202020204" pitchFamily="34" charset="0"/>
              <a:buChar char="•"/>
              <a:defRPr sz="1867" kern="1200">
                <a:solidFill>
                  <a:schemeClr val="tx2"/>
                </a:solidFill>
                <a:latin typeface="+mn-lt"/>
                <a:ea typeface="+mn-ea"/>
                <a:cs typeface="+mn-cs"/>
              </a:defRPr>
            </a:lvl3pPr>
            <a:lvl4pPr marL="365751" indent="-182875" algn="l" defTabSz="609585" rtl="0" eaLnBrk="1" latinLnBrk="0" hangingPunct="1">
              <a:lnSpc>
                <a:spcPct val="105000"/>
              </a:lnSpc>
              <a:spcBef>
                <a:spcPts val="400"/>
              </a:spcBef>
              <a:spcAft>
                <a:spcPts val="0"/>
              </a:spcAft>
              <a:buClr>
                <a:schemeClr val="tx2"/>
              </a:buClr>
              <a:buFont typeface="Times New Roman" panose="02020603050405020304" pitchFamily="18" charset="0"/>
              <a:buChar char="–"/>
              <a:defRPr sz="1600" kern="1200">
                <a:solidFill>
                  <a:schemeClr val="tx2"/>
                </a:solidFill>
                <a:latin typeface="+mn-lt"/>
                <a:ea typeface="+mn-ea"/>
                <a:cs typeface="+mn-cs"/>
              </a:defRPr>
            </a:lvl4pPr>
            <a:lvl5pPr marL="548626" indent="-182875" algn="l" defTabSz="609585" rtl="0" eaLnBrk="1" latinLnBrk="0" hangingPunct="1">
              <a:lnSpc>
                <a:spcPct val="105000"/>
              </a:lnSpc>
              <a:spcBef>
                <a:spcPts val="400"/>
              </a:spcBef>
              <a:spcAft>
                <a:spcPts val="0"/>
              </a:spcAft>
              <a:buClrTx/>
              <a:buFont typeface="Arial" panose="020B0604020202020204" pitchFamily="34" charset="0"/>
              <a:buChar char="•"/>
              <a:defRPr sz="1600" kern="1200" cap="none" baseline="0">
                <a:solidFill>
                  <a:schemeClr val="tx2"/>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457200" indent="-457200">
              <a:buFont typeface="Arial" panose="020B0604020202020204" pitchFamily="34" charset="0"/>
              <a:buChar char="•"/>
            </a:pPr>
            <a:r>
              <a:rPr lang="en-US" sz="1800"/>
              <a:t>August 2021 </a:t>
            </a:r>
            <a:r>
              <a:rPr lang="en-US" sz="1800" b="0"/>
              <a:t>– SEC approved Nasdaq listing rules implementing new board diversity disclosure requirements, which will generally require Nasdaq-listed companies to:</a:t>
            </a:r>
          </a:p>
          <a:p>
            <a:pPr marL="822951" lvl="3" indent="-457200"/>
            <a:r>
              <a:rPr lang="en-US" sz="1800"/>
              <a:t>Have, or publicly disclose why they do not have, at least two diverse directors (including at least one self-identified female director and at least one director who self-identifies as an “underrepresented minority”); and</a:t>
            </a:r>
          </a:p>
          <a:p>
            <a:pPr marL="822951" lvl="3" indent="-457200"/>
            <a:r>
              <a:rPr lang="en-US" sz="1800" b="0"/>
              <a:t>Publicly disclose board d</a:t>
            </a:r>
            <a:r>
              <a:rPr lang="en-US" sz="1800"/>
              <a:t>iversity statistics using a standardized format on an annual basis.</a:t>
            </a:r>
            <a:endParaRPr lang="en-US" sz="1800" b="0"/>
          </a:p>
          <a:p>
            <a:pPr marL="457200" indent="-457200">
              <a:buFont typeface="Arial" panose="020B0604020202020204" pitchFamily="34" charset="0"/>
              <a:buChar char="•"/>
            </a:pPr>
            <a:r>
              <a:rPr lang="en-US" sz="1800" b="0"/>
              <a:t>The SEC’s approval of Nasdaq’s final rules is in keeping with increased market focus on Board diversification. </a:t>
            </a:r>
            <a:endParaRPr lang="en-US" sz="1800" dirty="0"/>
          </a:p>
        </p:txBody>
      </p:sp>
    </p:spTree>
    <p:extLst>
      <p:ext uri="{BB962C8B-B14F-4D97-AF65-F5344CB8AC3E}">
        <p14:creationId xmlns:p14="http://schemas.microsoft.com/office/powerpoint/2010/main" val="20743192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64E42F3-B89C-4DF6-B30F-723D7A771482}"/>
              </a:ext>
            </a:extLst>
          </p:cNvPr>
          <p:cNvSpPr>
            <a:spLocks noGrp="1"/>
          </p:cNvSpPr>
          <p:nvPr>
            <p:ph sz="quarter" idx="13"/>
          </p:nvPr>
        </p:nvSpPr>
        <p:spPr>
          <a:xfrm>
            <a:off x="147144" y="1153668"/>
            <a:ext cx="11897711" cy="4550664"/>
          </a:xfrm>
        </p:spPr>
        <p:txBody>
          <a:bodyPr/>
          <a:lstStyle/>
          <a:p>
            <a:pPr marL="342900" indent="-342900">
              <a:buFont typeface="+mj-lt"/>
              <a:buAutoNum type="arabicPeriod"/>
            </a:pPr>
            <a:r>
              <a:rPr lang="en-US" sz="1800" b="0"/>
              <a:t>Engage appropriate </a:t>
            </a:r>
            <a:r>
              <a:rPr lang="en-US" sz="1800"/>
              <a:t>stakeholders</a:t>
            </a:r>
          </a:p>
          <a:p>
            <a:pPr marL="342900" indent="-342900">
              <a:buFont typeface="+mj-lt"/>
              <a:buAutoNum type="arabicPeriod"/>
            </a:pPr>
            <a:r>
              <a:rPr lang="en-US" sz="1800" b="0"/>
              <a:t>Develop a </a:t>
            </a:r>
            <a:r>
              <a:rPr lang="en-US" sz="1800"/>
              <a:t>data-driven approach </a:t>
            </a:r>
            <a:r>
              <a:rPr lang="en-US" sz="1800" b="0"/>
              <a:t>to DE&amp;I </a:t>
            </a:r>
          </a:p>
          <a:p>
            <a:pPr marL="708651" marR="0" lvl="3" indent="-342900" algn="l" defTabSz="609585" rtl="0" eaLnBrk="1" fontAlgn="auto" latinLnBrk="0" hangingPunct="1">
              <a:lnSpc>
                <a:spcPct val="105000"/>
              </a:lnSpc>
              <a:spcBef>
                <a:spcPts val="400"/>
              </a:spcBef>
              <a:spcAft>
                <a:spcPts val="0"/>
              </a:spcAft>
              <a:buClr>
                <a:srgbClr val="141B4D"/>
              </a:buClr>
              <a:buSzTx/>
              <a:buFont typeface="Times New Roman" panose="02020603050405020304" pitchFamily="18" charset="0"/>
              <a:buChar char="–"/>
              <a:tabLst/>
              <a:defRPr/>
            </a:pPr>
            <a:r>
              <a:rPr kumimoji="0" lang="en-US" sz="1800" b="0" i="0" u="none" strike="noStrike" kern="1200" cap="none" spc="0" normalizeH="0" baseline="0" noProof="0">
                <a:ln>
                  <a:noFill/>
                </a:ln>
                <a:solidFill>
                  <a:srgbClr val="141B4D"/>
                </a:solidFill>
                <a:effectLst/>
                <a:uLnTx/>
                <a:uFillTx/>
                <a:latin typeface="Arial"/>
                <a:ea typeface="+mn-ea"/>
                <a:cs typeface="+mn-cs"/>
              </a:rPr>
              <a:t>Quantify targets and goals</a:t>
            </a:r>
          </a:p>
          <a:p>
            <a:pPr marL="708651" marR="0" lvl="3" indent="-342900" algn="l" defTabSz="609585" rtl="0" eaLnBrk="1" fontAlgn="auto" latinLnBrk="0" hangingPunct="1">
              <a:lnSpc>
                <a:spcPct val="105000"/>
              </a:lnSpc>
              <a:spcBef>
                <a:spcPts val="400"/>
              </a:spcBef>
              <a:spcAft>
                <a:spcPts val="0"/>
              </a:spcAft>
              <a:buClr>
                <a:srgbClr val="141B4D"/>
              </a:buClr>
              <a:buSzTx/>
              <a:buFont typeface="Times New Roman" panose="02020603050405020304" pitchFamily="18" charset="0"/>
              <a:buChar char="–"/>
              <a:tabLst/>
              <a:defRPr/>
            </a:pPr>
            <a:r>
              <a:rPr lang="en-US" sz="1800">
                <a:solidFill>
                  <a:srgbClr val="141B4D"/>
                </a:solidFill>
                <a:latin typeface="Arial"/>
              </a:rPr>
              <a:t>Track progress</a:t>
            </a:r>
            <a:endParaRPr lang="en-US" sz="1800" b="0"/>
          </a:p>
          <a:p>
            <a:pPr marL="342900" indent="-342900">
              <a:buFont typeface="+mj-lt"/>
              <a:buAutoNum type="arabicPeriod"/>
            </a:pPr>
            <a:r>
              <a:rPr lang="en-US" sz="1800" b="0"/>
              <a:t>Allocate responsibility for </a:t>
            </a:r>
            <a:r>
              <a:rPr lang="en-US" sz="1800"/>
              <a:t>tracking and verifying </a:t>
            </a:r>
            <a:r>
              <a:rPr lang="en-US" sz="1800" b="0"/>
              <a:t>DE&amp;I data</a:t>
            </a:r>
          </a:p>
          <a:p>
            <a:pPr marL="342900" indent="-342900">
              <a:buFont typeface="+mj-lt"/>
              <a:buAutoNum type="arabicPeriod"/>
            </a:pPr>
            <a:r>
              <a:rPr lang="en-US" sz="1800" b="0"/>
              <a:t>Conceptualize DE&amp;I on a broader scale to include </a:t>
            </a:r>
            <a:r>
              <a:rPr lang="en-US" sz="1800"/>
              <a:t>customers and communities </a:t>
            </a:r>
            <a:r>
              <a:rPr lang="en-US" sz="1800" b="0"/>
              <a:t>served, as well as </a:t>
            </a:r>
            <a:r>
              <a:rPr lang="en-US" sz="1800"/>
              <a:t>third-party service providers</a:t>
            </a:r>
            <a:r>
              <a:rPr lang="en-US" sz="1800" b="0"/>
              <a:t> </a:t>
            </a:r>
          </a:p>
          <a:p>
            <a:pPr marL="342900" indent="-342900">
              <a:buFont typeface="+mj-lt"/>
              <a:buAutoNum type="arabicPeriod"/>
            </a:pPr>
            <a:r>
              <a:rPr lang="en-US" sz="1800" b="0"/>
              <a:t>Develop DE&amp;I </a:t>
            </a:r>
            <a:r>
              <a:rPr lang="en-US" sz="1800"/>
              <a:t>story</a:t>
            </a:r>
            <a:r>
              <a:rPr lang="en-US" sz="1800" b="0"/>
              <a:t>, including determining what targets, goals and data is shared with which stakeholders</a:t>
            </a:r>
          </a:p>
        </p:txBody>
      </p:sp>
      <p:sp>
        <p:nvSpPr>
          <p:cNvPr id="3" name="Title 2">
            <a:extLst>
              <a:ext uri="{FF2B5EF4-FFF2-40B4-BE49-F238E27FC236}">
                <a16:creationId xmlns:a16="http://schemas.microsoft.com/office/drawing/2014/main" id="{532944E7-F083-49A1-9181-07274772B72F}"/>
              </a:ext>
            </a:extLst>
          </p:cNvPr>
          <p:cNvSpPr>
            <a:spLocks noGrp="1"/>
          </p:cNvSpPr>
          <p:nvPr>
            <p:ph type="title"/>
          </p:nvPr>
        </p:nvSpPr>
        <p:spPr/>
        <p:txBody>
          <a:bodyPr/>
          <a:lstStyle/>
          <a:p>
            <a:r>
              <a:rPr lang="en-US" dirty="0"/>
              <a:t>Getting Started</a:t>
            </a:r>
            <a:r>
              <a:rPr lang="en-US"/>
              <a:t>: DE&amp;I Disclosures</a:t>
            </a:r>
            <a:endParaRPr lang="en-US" dirty="0"/>
          </a:p>
        </p:txBody>
      </p:sp>
      <p:sp>
        <p:nvSpPr>
          <p:cNvPr id="4" name="Slide Number Placeholder 3">
            <a:extLst>
              <a:ext uri="{FF2B5EF4-FFF2-40B4-BE49-F238E27FC236}">
                <a16:creationId xmlns:a16="http://schemas.microsoft.com/office/drawing/2014/main" id="{72FEEBEF-CA2F-4295-B36B-6DFD6738A823}"/>
              </a:ext>
            </a:extLst>
          </p:cNvPr>
          <p:cNvSpPr>
            <a:spLocks noGrp="1"/>
          </p:cNvSpPr>
          <p:nvPr>
            <p:ph type="sldNum" sz="quarter" idx="12"/>
          </p:nvPr>
        </p:nvSpPr>
        <p:spPr/>
        <p:txBody>
          <a:bodyPr/>
          <a:lstStyle/>
          <a:p>
            <a:fld id="{01D61B7B-DFE5-410B-9267-7EB6781C46A0}" type="slidenum">
              <a:rPr lang="en-US" smtClean="0"/>
              <a:t>26</a:t>
            </a:fld>
            <a:endParaRPr lang="en-US" dirty="0"/>
          </a:p>
        </p:txBody>
      </p:sp>
    </p:spTree>
    <p:extLst>
      <p:ext uri="{BB962C8B-B14F-4D97-AF65-F5344CB8AC3E}">
        <p14:creationId xmlns:p14="http://schemas.microsoft.com/office/powerpoint/2010/main" val="6327417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58E9C145-F9AE-8944-D3FB-D1A6AF7D43F7}"/>
              </a:ext>
            </a:extLst>
          </p:cNvPr>
          <p:cNvSpPr>
            <a:spLocks noGrp="1"/>
          </p:cNvSpPr>
          <p:nvPr>
            <p:ph type="title"/>
          </p:nvPr>
        </p:nvSpPr>
        <p:spPr>
          <a:xfrm>
            <a:off x="2082588" y="2824143"/>
            <a:ext cx="8026824" cy="604857"/>
          </a:xfrm>
        </p:spPr>
        <p:txBody>
          <a:bodyPr/>
          <a:lstStyle/>
          <a:p>
            <a:pPr algn="ctr"/>
            <a:r>
              <a:rPr lang="en-US" sz="4000"/>
              <a:t>Next Steps to Develop Individualized ESG Program</a:t>
            </a:r>
            <a:endParaRPr lang="en-US" sz="4000" dirty="0"/>
          </a:p>
        </p:txBody>
      </p:sp>
      <p:sp>
        <p:nvSpPr>
          <p:cNvPr id="2" name="Slide Number Placeholder 1">
            <a:extLst>
              <a:ext uri="{FF2B5EF4-FFF2-40B4-BE49-F238E27FC236}">
                <a16:creationId xmlns:a16="http://schemas.microsoft.com/office/drawing/2014/main" id="{33A66AAF-4505-4498-8BE0-D37C25DF4C43}"/>
              </a:ext>
            </a:extLst>
          </p:cNvPr>
          <p:cNvSpPr>
            <a:spLocks noGrp="1"/>
          </p:cNvSpPr>
          <p:nvPr>
            <p:ph type="sldNum" sz="quarter" idx="12"/>
          </p:nvPr>
        </p:nvSpPr>
        <p:spPr/>
        <p:txBody>
          <a:bodyPr/>
          <a:lstStyle/>
          <a:p>
            <a:fld id="{01D61B7B-DFE5-410B-9267-7EB6781C46A0}" type="slidenum">
              <a:rPr lang="en-US" smtClean="0"/>
              <a:t>27</a:t>
            </a:fld>
            <a:endParaRPr lang="en-US" dirty="0"/>
          </a:p>
        </p:txBody>
      </p:sp>
    </p:spTree>
    <p:extLst>
      <p:ext uri="{BB962C8B-B14F-4D97-AF65-F5344CB8AC3E}">
        <p14:creationId xmlns:p14="http://schemas.microsoft.com/office/powerpoint/2010/main" val="36859600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48FF480-07A5-4D69-A0F4-2FBC1B804508}"/>
              </a:ext>
            </a:extLst>
          </p:cNvPr>
          <p:cNvSpPr>
            <a:spLocks noGrp="1"/>
          </p:cNvSpPr>
          <p:nvPr>
            <p:ph sz="quarter" idx="13"/>
          </p:nvPr>
        </p:nvSpPr>
        <p:spPr>
          <a:xfrm>
            <a:off x="198633" y="1207314"/>
            <a:ext cx="11794733" cy="4550664"/>
          </a:xfrm>
        </p:spPr>
        <p:txBody>
          <a:bodyPr/>
          <a:lstStyle/>
          <a:p>
            <a:pPr marL="457200" indent="-457200">
              <a:buFont typeface="Arial" panose="020B0604020202020204" pitchFamily="34" charset="0"/>
              <a:buChar char="•"/>
            </a:pPr>
            <a:r>
              <a:rPr lang="en-US" sz="1800" u="sng"/>
              <a:t>Obtain Buy-in</a:t>
            </a:r>
          </a:p>
          <a:p>
            <a:pPr marL="822951" lvl="3" indent="-457200"/>
            <a:r>
              <a:rPr lang="en-US" sz="1800"/>
              <a:t>Engage with stakeholders, including the board, management, staff, investors and consumers to develop an ESG strategy that is effective for the company</a:t>
            </a:r>
          </a:p>
          <a:p>
            <a:pPr marL="457200" indent="-457200">
              <a:buFont typeface="Arial" panose="020B0604020202020204" pitchFamily="34" charset="0"/>
              <a:buChar char="•"/>
            </a:pPr>
            <a:r>
              <a:rPr lang="en-US" sz="1800" u="sng"/>
              <a:t>Determine Areas of Focus</a:t>
            </a:r>
            <a:endParaRPr lang="en-US" sz="1800" u="sng" dirty="0"/>
          </a:p>
          <a:p>
            <a:pPr marL="708651" lvl="3" indent="-342900"/>
            <a:r>
              <a:rPr lang="en-US" sz="1800" dirty="0"/>
              <a:t>Identify significant ESG risks </a:t>
            </a:r>
            <a:r>
              <a:rPr lang="en-US" sz="1800"/>
              <a:t>and opportunities</a:t>
            </a:r>
          </a:p>
          <a:p>
            <a:pPr marL="708651" lvl="3" indent="-342900"/>
            <a:r>
              <a:rPr lang="en-US" sz="1800"/>
              <a:t>Evaluate peer ESG disclosures </a:t>
            </a:r>
          </a:p>
          <a:p>
            <a:pPr marL="708651" lvl="3" indent="-342900"/>
            <a:r>
              <a:rPr lang="en-US" sz="1800"/>
              <a:t>Assess materiality of ESG issues</a:t>
            </a:r>
          </a:p>
          <a:p>
            <a:pPr marL="708651" lvl="3" indent="-342900"/>
            <a:r>
              <a:rPr lang="en-US" sz="1800"/>
              <a:t>Prioritize areas of focus</a:t>
            </a:r>
            <a:endParaRPr lang="en-US" sz="1800" dirty="0"/>
          </a:p>
          <a:p>
            <a:pPr marL="457200" marR="0" lvl="0" indent="-457200" algn="l" defTabSz="609585" rtl="0" eaLnBrk="1" fontAlgn="auto" latinLnBrk="0" hangingPunct="1">
              <a:lnSpc>
                <a:spcPct val="105000"/>
              </a:lnSpc>
              <a:spcBef>
                <a:spcPts val="1200"/>
              </a:spcBef>
              <a:spcAft>
                <a:spcPts val="0"/>
              </a:spcAft>
              <a:buClr>
                <a:srgbClr val="37BAAB"/>
              </a:buClr>
              <a:buSzTx/>
              <a:buFont typeface="Arial" panose="020B0604020202020204" pitchFamily="34" charset="0"/>
              <a:buChar char="•"/>
              <a:tabLst/>
              <a:defRPr/>
            </a:pPr>
            <a:r>
              <a:rPr lang="en-US" sz="1800" u="sng">
                <a:solidFill>
                  <a:srgbClr val="141B4D"/>
                </a:solidFill>
                <a:latin typeface="Arial"/>
              </a:rPr>
              <a:t>Assess Readiness for Regulatory Compliance</a:t>
            </a:r>
            <a:endParaRPr lang="en-US" sz="2067"/>
          </a:p>
          <a:p>
            <a:pPr marL="708651" lvl="3" indent="-342900"/>
            <a:r>
              <a:rPr lang="en-US" sz="1800"/>
              <a:t>Perform gap analysis against existing and upcoming regulatory requirements</a:t>
            </a:r>
          </a:p>
          <a:p>
            <a:pPr marL="457200" indent="-457200">
              <a:buFont typeface="Arial" panose="020B0604020202020204" pitchFamily="34" charset="0"/>
              <a:buChar char="•"/>
            </a:pPr>
            <a:r>
              <a:rPr lang="en-US" sz="1800" u="sng"/>
              <a:t>Allocate Assets</a:t>
            </a:r>
          </a:p>
          <a:p>
            <a:pPr marL="822951" lvl="3" indent="-457200"/>
            <a:r>
              <a:rPr lang="en-US" sz="1800"/>
              <a:t>Determine how to allocate financial and personnel resources</a:t>
            </a:r>
            <a:endParaRPr lang="en-US" sz="1800" u="sng"/>
          </a:p>
          <a:p>
            <a:pPr marL="708651" lvl="3" indent="-342900"/>
            <a:endParaRPr lang="en-US" sz="1800" dirty="0"/>
          </a:p>
        </p:txBody>
      </p:sp>
      <p:sp>
        <p:nvSpPr>
          <p:cNvPr id="3" name="Title 2">
            <a:extLst>
              <a:ext uri="{FF2B5EF4-FFF2-40B4-BE49-F238E27FC236}">
                <a16:creationId xmlns:a16="http://schemas.microsoft.com/office/drawing/2014/main" id="{B6B234D0-9639-4421-8B4E-6B0CFDF246A4}"/>
              </a:ext>
            </a:extLst>
          </p:cNvPr>
          <p:cNvSpPr>
            <a:spLocks noGrp="1"/>
          </p:cNvSpPr>
          <p:nvPr>
            <p:ph type="title"/>
          </p:nvPr>
        </p:nvSpPr>
        <p:spPr/>
        <p:txBody>
          <a:bodyPr/>
          <a:lstStyle/>
          <a:p>
            <a:r>
              <a:rPr lang="en-US"/>
              <a:t>Key </a:t>
            </a:r>
            <a:r>
              <a:rPr lang="en-US" dirty="0"/>
              <a:t>ESG Considerations</a:t>
            </a:r>
          </a:p>
        </p:txBody>
      </p:sp>
      <p:sp>
        <p:nvSpPr>
          <p:cNvPr id="4" name="Slide Number Placeholder 3">
            <a:extLst>
              <a:ext uri="{FF2B5EF4-FFF2-40B4-BE49-F238E27FC236}">
                <a16:creationId xmlns:a16="http://schemas.microsoft.com/office/drawing/2014/main" id="{CBE7E53A-C59E-435C-A3AE-89EB10D8C90D}"/>
              </a:ext>
            </a:extLst>
          </p:cNvPr>
          <p:cNvSpPr>
            <a:spLocks noGrp="1"/>
          </p:cNvSpPr>
          <p:nvPr>
            <p:ph type="sldNum" sz="quarter" idx="12"/>
          </p:nvPr>
        </p:nvSpPr>
        <p:spPr/>
        <p:txBody>
          <a:bodyPr/>
          <a:lstStyle/>
          <a:p>
            <a:fld id="{01D61B7B-DFE5-410B-9267-7EB6781C46A0}" type="slidenum">
              <a:rPr lang="en-US" smtClean="0"/>
              <a:t>28</a:t>
            </a:fld>
            <a:endParaRPr lang="en-US" dirty="0"/>
          </a:p>
        </p:txBody>
      </p:sp>
    </p:spTree>
    <p:extLst>
      <p:ext uri="{BB962C8B-B14F-4D97-AF65-F5344CB8AC3E}">
        <p14:creationId xmlns:p14="http://schemas.microsoft.com/office/powerpoint/2010/main" val="25342942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DB3275F-985F-4CE4-972B-B659DCD4F4A3}"/>
              </a:ext>
            </a:extLst>
          </p:cNvPr>
          <p:cNvSpPr>
            <a:spLocks noGrp="1"/>
          </p:cNvSpPr>
          <p:nvPr>
            <p:ph type="sldNum" sz="quarter" idx="12"/>
          </p:nvPr>
        </p:nvSpPr>
        <p:spPr/>
        <p:txBody>
          <a:bodyPr/>
          <a:lstStyle/>
          <a:p>
            <a:fld id="{01D61B7B-DFE5-410B-9267-7EB6781C46A0}" type="slidenum">
              <a:rPr lang="en-US" smtClean="0"/>
              <a:t>29</a:t>
            </a:fld>
            <a:endParaRPr lang="en-US" dirty="0"/>
          </a:p>
        </p:txBody>
      </p:sp>
      <p:sp>
        <p:nvSpPr>
          <p:cNvPr id="3" name="Content Placeholder 2">
            <a:extLst>
              <a:ext uri="{FF2B5EF4-FFF2-40B4-BE49-F238E27FC236}">
                <a16:creationId xmlns:a16="http://schemas.microsoft.com/office/drawing/2014/main" id="{808A1FC0-BCCD-4E95-BA4A-0D23E037AE1B}"/>
              </a:ext>
            </a:extLst>
          </p:cNvPr>
          <p:cNvSpPr>
            <a:spLocks noGrp="1"/>
          </p:cNvSpPr>
          <p:nvPr>
            <p:ph sz="quarter" idx="13"/>
          </p:nvPr>
        </p:nvSpPr>
        <p:spPr>
          <a:xfrm>
            <a:off x="609599" y="1235184"/>
            <a:ext cx="10972800" cy="4550664"/>
          </a:xfrm>
        </p:spPr>
        <p:txBody>
          <a:bodyPr/>
          <a:lstStyle/>
          <a:p>
            <a:pPr marL="457200" marR="0" lvl="0" indent="-457200" algn="l" defTabSz="609585" rtl="0" eaLnBrk="1" fontAlgn="auto" latinLnBrk="0" hangingPunct="1">
              <a:lnSpc>
                <a:spcPct val="105000"/>
              </a:lnSpc>
              <a:spcBef>
                <a:spcPts val="1200"/>
              </a:spcBef>
              <a:spcAft>
                <a:spcPts val="0"/>
              </a:spcAft>
              <a:buClr>
                <a:srgbClr val="37BAAB"/>
              </a:buClr>
              <a:buSzTx/>
              <a:buFont typeface="Arial" panose="020B0604020202020204" pitchFamily="34" charset="0"/>
              <a:buChar char="•"/>
              <a:tabLst/>
              <a:defRPr/>
            </a:pPr>
            <a:r>
              <a:rPr lang="en-US" sz="1800" u="sng">
                <a:solidFill>
                  <a:srgbClr val="141B4D"/>
                </a:solidFill>
                <a:latin typeface="Arial"/>
              </a:rPr>
              <a:t>Integrate ESG Across Organization</a:t>
            </a:r>
            <a:endParaRPr lang="en-US" sz="1800"/>
          </a:p>
          <a:p>
            <a:pPr marL="708651" lvl="3" indent="-342900"/>
            <a:r>
              <a:rPr lang="en-US" sz="1800"/>
              <a:t>Incorporate ESG considerations into decision-making processes and operating model across the organization</a:t>
            </a:r>
          </a:p>
          <a:p>
            <a:pPr marL="457200" marR="0" lvl="0" indent="-457200" algn="l" defTabSz="609585" rtl="0" eaLnBrk="1" fontAlgn="auto" latinLnBrk="0" hangingPunct="1">
              <a:lnSpc>
                <a:spcPct val="105000"/>
              </a:lnSpc>
              <a:spcBef>
                <a:spcPts val="1200"/>
              </a:spcBef>
              <a:spcAft>
                <a:spcPts val="0"/>
              </a:spcAft>
              <a:buClr>
                <a:srgbClr val="37BAAB"/>
              </a:buClr>
              <a:buSzTx/>
              <a:buFont typeface="Arial" panose="020B0604020202020204" pitchFamily="34" charset="0"/>
              <a:buChar char="•"/>
              <a:tabLst/>
              <a:defRPr/>
            </a:pPr>
            <a:r>
              <a:rPr kumimoji="0" lang="en-US" sz="1800" b="1" i="0" u="sng" strike="noStrike" kern="1200" cap="none" spc="0" normalizeH="0" baseline="0" noProof="0">
                <a:ln>
                  <a:noFill/>
                </a:ln>
                <a:solidFill>
                  <a:srgbClr val="141B4D"/>
                </a:solidFill>
                <a:effectLst/>
                <a:uLnTx/>
                <a:uFillTx/>
                <a:latin typeface="Arial"/>
                <a:ea typeface="+mn-ea"/>
                <a:cs typeface="+mn-cs"/>
              </a:rPr>
              <a:t>Internal Verification and Controls</a:t>
            </a:r>
            <a:endParaRPr kumimoji="0" lang="en-US" sz="1800" b="0" i="0" strike="noStrike" kern="1200" cap="none" spc="0" normalizeH="0" baseline="0" noProof="0">
              <a:ln>
                <a:noFill/>
              </a:ln>
              <a:solidFill>
                <a:srgbClr val="141B4D"/>
              </a:solidFill>
              <a:effectLst/>
              <a:uLnTx/>
              <a:uFillTx/>
              <a:latin typeface="Arial"/>
              <a:ea typeface="+mn-ea"/>
              <a:cs typeface="+mn-cs"/>
            </a:endParaRPr>
          </a:p>
          <a:p>
            <a:pPr marL="708651" lvl="3" indent="-342900">
              <a:buClr>
                <a:srgbClr val="37BAAB"/>
              </a:buClr>
              <a:defRPr/>
            </a:pPr>
            <a:r>
              <a:rPr lang="en-US" sz="1800">
                <a:solidFill>
                  <a:srgbClr val="141B4D"/>
                </a:solidFill>
                <a:latin typeface="Arial"/>
              </a:rPr>
              <a:t>Establish processes and internal controls for tracking, reporting </a:t>
            </a:r>
            <a:r>
              <a:rPr lang="en-US" sz="1800">
                <a:latin typeface="Arial"/>
              </a:rPr>
              <a:t>and verifying ESG metrics*</a:t>
            </a:r>
          </a:p>
          <a:p>
            <a:pPr marL="708651" lvl="3" indent="-342900">
              <a:buClr>
                <a:srgbClr val="37BAAB"/>
              </a:buClr>
              <a:defRPr/>
            </a:pPr>
            <a:r>
              <a:rPr kumimoji="0" lang="en-US" sz="1800" i="0" strike="noStrike" kern="1200" cap="none" spc="0" normalizeH="0" baseline="0" noProof="0">
                <a:ln>
                  <a:noFill/>
                </a:ln>
                <a:effectLst/>
                <a:uLnTx/>
                <a:uFillTx/>
                <a:latin typeface="Arial"/>
                <a:ea typeface="+mn-ea"/>
                <a:cs typeface="+mn-cs"/>
              </a:rPr>
              <a:t>Establish processes and internal controls for ensuring consistent ESG messaging across public platforms</a:t>
            </a:r>
          </a:p>
          <a:p>
            <a:pPr marL="708651" lvl="3" indent="-342900">
              <a:buClr>
                <a:srgbClr val="37BAAB"/>
              </a:buClr>
              <a:defRPr/>
            </a:pPr>
            <a:r>
              <a:rPr lang="en-US" sz="1800">
                <a:latin typeface="Arial"/>
              </a:rPr>
              <a:t>Take care in establishing credible targets and goals and determine baseline and how to show evidence of progress</a:t>
            </a:r>
          </a:p>
          <a:p>
            <a:pPr marL="457200" indent="-457200">
              <a:buFont typeface="Arial" panose="020B0604020202020204" pitchFamily="34" charset="0"/>
              <a:buChar char="•"/>
            </a:pPr>
            <a:r>
              <a:rPr lang="en-US" sz="1800" u="sng"/>
              <a:t>Tell Your ESG Story</a:t>
            </a:r>
            <a:endParaRPr lang="en-US" sz="1800" b="0"/>
          </a:p>
          <a:p>
            <a:pPr marL="708651" lvl="3" indent="-342900"/>
            <a:r>
              <a:rPr lang="en-US" sz="1800"/>
              <a:t>Determine how to communicate ESG priorities, targets, goals and progress to various stakeholders</a:t>
            </a:r>
          </a:p>
          <a:p>
            <a:pPr marL="708651" lvl="3" indent="-342900">
              <a:buClr>
                <a:srgbClr val="37BAAB"/>
              </a:buClr>
              <a:defRPr/>
            </a:pPr>
            <a:endParaRPr kumimoji="0" lang="en-US" sz="1800" i="0" strike="noStrike" kern="1200" cap="none" spc="0" normalizeH="0" baseline="0" noProof="0">
              <a:ln>
                <a:noFill/>
              </a:ln>
              <a:solidFill>
                <a:srgbClr val="141B4D"/>
              </a:solidFill>
              <a:effectLst/>
              <a:uLnTx/>
              <a:uFillTx/>
              <a:latin typeface="Arial"/>
              <a:ea typeface="+mn-ea"/>
              <a:cs typeface="+mn-cs"/>
            </a:endParaRPr>
          </a:p>
          <a:p>
            <a:pPr lvl="3" indent="0">
              <a:buClr>
                <a:srgbClr val="37BAAB"/>
              </a:buClr>
              <a:buNone/>
              <a:defRPr/>
            </a:pPr>
            <a:r>
              <a:rPr lang="en-US" sz="1500">
                <a:latin typeface="Arial"/>
              </a:rPr>
              <a:t>* This may require acquiring new third-party tools and working with vendors, landlords, and other third parties to gather and track data</a:t>
            </a:r>
            <a:endParaRPr kumimoji="0" lang="en-US" sz="1500" i="0" strike="noStrike" kern="1200" cap="none" spc="0" normalizeH="0" baseline="0" noProof="0">
              <a:ln>
                <a:noFill/>
              </a:ln>
              <a:effectLst/>
              <a:uLnTx/>
              <a:uFillTx/>
              <a:latin typeface="Arial"/>
              <a:ea typeface="+mn-ea"/>
              <a:cs typeface="+mn-cs"/>
            </a:endParaRPr>
          </a:p>
          <a:p>
            <a:endParaRPr lang="en-US"/>
          </a:p>
        </p:txBody>
      </p:sp>
      <p:sp>
        <p:nvSpPr>
          <p:cNvPr id="4" name="Title 3">
            <a:extLst>
              <a:ext uri="{FF2B5EF4-FFF2-40B4-BE49-F238E27FC236}">
                <a16:creationId xmlns:a16="http://schemas.microsoft.com/office/drawing/2014/main" id="{42731C4A-9F9A-4DB4-8588-A13E5F15B8E5}"/>
              </a:ext>
            </a:extLst>
          </p:cNvPr>
          <p:cNvSpPr>
            <a:spLocks noGrp="1"/>
          </p:cNvSpPr>
          <p:nvPr>
            <p:ph type="title"/>
          </p:nvPr>
        </p:nvSpPr>
        <p:spPr/>
        <p:txBody>
          <a:bodyPr/>
          <a:lstStyle/>
          <a:p>
            <a:r>
              <a:rPr lang="en-US"/>
              <a:t>Key ESG Considerations (cont’d)</a:t>
            </a:r>
          </a:p>
        </p:txBody>
      </p:sp>
    </p:spTree>
    <p:extLst>
      <p:ext uri="{BB962C8B-B14F-4D97-AF65-F5344CB8AC3E}">
        <p14:creationId xmlns:p14="http://schemas.microsoft.com/office/powerpoint/2010/main" val="2608039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CCE77BA-0E78-45AD-82A1-1B1C4FB85028}"/>
              </a:ext>
            </a:extLst>
          </p:cNvPr>
          <p:cNvSpPr>
            <a:spLocks noGrp="1"/>
          </p:cNvSpPr>
          <p:nvPr>
            <p:ph type="title"/>
          </p:nvPr>
        </p:nvSpPr>
        <p:spPr/>
        <p:txBody>
          <a:bodyPr/>
          <a:lstStyle/>
          <a:p>
            <a:r>
              <a:rPr lang="en-US"/>
              <a:t>Significance of ESG</a:t>
            </a:r>
          </a:p>
        </p:txBody>
      </p:sp>
      <p:sp>
        <p:nvSpPr>
          <p:cNvPr id="5" name="Content Placeholder 4">
            <a:extLst>
              <a:ext uri="{FF2B5EF4-FFF2-40B4-BE49-F238E27FC236}">
                <a16:creationId xmlns:a16="http://schemas.microsoft.com/office/drawing/2014/main" id="{C35FBB45-5D7D-4342-A2FA-DBB095FC37F4}"/>
              </a:ext>
            </a:extLst>
          </p:cNvPr>
          <p:cNvSpPr>
            <a:spLocks noGrp="1"/>
          </p:cNvSpPr>
          <p:nvPr>
            <p:ph sz="quarter" idx="13"/>
          </p:nvPr>
        </p:nvSpPr>
        <p:spPr>
          <a:xfrm>
            <a:off x="613834" y="1316736"/>
            <a:ext cx="4372382" cy="4550664"/>
          </a:xfrm>
        </p:spPr>
        <p:txBody>
          <a:bodyPr/>
          <a:lstStyle/>
          <a:p>
            <a:pPr marL="342900" indent="-342900">
              <a:buFont typeface="Arial" panose="020B0604020202020204" pitchFamily="34" charset="0"/>
              <a:buChar char="•"/>
            </a:pPr>
            <a:r>
              <a:rPr lang="en-US"/>
              <a:t>ESG </a:t>
            </a:r>
            <a:r>
              <a:rPr lang="en-US" b="0"/>
              <a:t>stands for environmental, social and governance and encompasses certain non-financial performance indicators, risks, and opportunities for a company</a:t>
            </a:r>
          </a:p>
          <a:p>
            <a:pPr marL="342900" indent="-342900">
              <a:buFont typeface="Arial" panose="020B0604020202020204" pitchFamily="34" charset="0"/>
              <a:buChar char="•"/>
            </a:pPr>
            <a:r>
              <a:rPr lang="en-US" b="0"/>
              <a:t>Investors, regulators and other stakeholders are increasing pressure to address ESG activities and disclosures</a:t>
            </a:r>
          </a:p>
          <a:p>
            <a:pPr marL="342900" indent="-342900">
              <a:buFont typeface="Arial" panose="020B0604020202020204" pitchFamily="34" charset="0"/>
              <a:buChar char="•"/>
            </a:pPr>
            <a:r>
              <a:rPr lang="en-US" b="0"/>
              <a:t>Implementing ESG programs requires stating policies and goals, monitoring progress and reporting on progress</a:t>
            </a:r>
            <a:endParaRPr lang="en-US" b="0">
              <a:solidFill>
                <a:srgbClr val="FF0000"/>
              </a:solidFill>
            </a:endParaRPr>
          </a:p>
          <a:p>
            <a:endParaRPr lang="en-US"/>
          </a:p>
        </p:txBody>
      </p:sp>
      <p:graphicFrame>
        <p:nvGraphicFramePr>
          <p:cNvPr id="7" name="Table 7">
            <a:extLst>
              <a:ext uri="{FF2B5EF4-FFF2-40B4-BE49-F238E27FC236}">
                <a16:creationId xmlns:a16="http://schemas.microsoft.com/office/drawing/2014/main" id="{F2A7BD9B-0782-4268-85E6-D2DF9CB97CF9}"/>
              </a:ext>
            </a:extLst>
          </p:cNvPr>
          <p:cNvGraphicFramePr>
            <a:graphicFrameLocks noGrp="1"/>
          </p:cNvGraphicFramePr>
          <p:nvPr>
            <p:ph sz="quarter" idx="14"/>
            <p:extLst>
              <p:ext uri="{D42A27DB-BD31-4B8C-83A1-F6EECF244321}">
                <p14:modId xmlns:p14="http://schemas.microsoft.com/office/powerpoint/2010/main" val="72065445"/>
              </p:ext>
            </p:extLst>
          </p:nvPr>
        </p:nvGraphicFramePr>
        <p:xfrm>
          <a:off x="5416063" y="1941068"/>
          <a:ext cx="6232443" cy="3093720"/>
        </p:xfrm>
        <a:graphic>
          <a:graphicData uri="http://schemas.openxmlformats.org/drawingml/2006/table">
            <a:tbl>
              <a:tblPr firstRow="1" bandRow="1">
                <a:tableStyleId>{7DF18680-E054-41AD-8BC1-D1AEF772440D}</a:tableStyleId>
              </a:tblPr>
              <a:tblGrid>
                <a:gridCol w="2077481">
                  <a:extLst>
                    <a:ext uri="{9D8B030D-6E8A-4147-A177-3AD203B41FA5}">
                      <a16:colId xmlns:a16="http://schemas.microsoft.com/office/drawing/2014/main" val="1811030815"/>
                    </a:ext>
                  </a:extLst>
                </a:gridCol>
                <a:gridCol w="2077481">
                  <a:extLst>
                    <a:ext uri="{9D8B030D-6E8A-4147-A177-3AD203B41FA5}">
                      <a16:colId xmlns:a16="http://schemas.microsoft.com/office/drawing/2014/main" val="1659708013"/>
                    </a:ext>
                  </a:extLst>
                </a:gridCol>
                <a:gridCol w="2077481">
                  <a:extLst>
                    <a:ext uri="{9D8B030D-6E8A-4147-A177-3AD203B41FA5}">
                      <a16:colId xmlns:a16="http://schemas.microsoft.com/office/drawing/2014/main" val="3872612961"/>
                    </a:ext>
                  </a:extLst>
                </a:gridCol>
              </a:tblGrid>
              <a:tr h="370840">
                <a:tc>
                  <a:txBody>
                    <a:bodyPr/>
                    <a:lstStyle/>
                    <a:p>
                      <a:pPr algn="ctr"/>
                      <a:r>
                        <a:rPr lang="en-US" sz="1800"/>
                        <a:t>Environmental</a:t>
                      </a:r>
                    </a:p>
                  </a:txBody>
                  <a:tcPr/>
                </a:tc>
                <a:tc>
                  <a:txBody>
                    <a:bodyPr/>
                    <a:lstStyle/>
                    <a:p>
                      <a:pPr algn="ctr"/>
                      <a:r>
                        <a:rPr lang="en-US" sz="1800"/>
                        <a:t>Social</a:t>
                      </a:r>
                    </a:p>
                  </a:txBody>
                  <a:tcPr/>
                </a:tc>
                <a:tc>
                  <a:txBody>
                    <a:bodyPr/>
                    <a:lstStyle/>
                    <a:p>
                      <a:pPr algn="ctr"/>
                      <a:r>
                        <a:rPr lang="en-US" sz="1800"/>
                        <a:t>Governance</a:t>
                      </a:r>
                    </a:p>
                  </a:txBody>
                  <a:tcPr/>
                </a:tc>
                <a:extLst>
                  <a:ext uri="{0D108BD9-81ED-4DB2-BD59-A6C34878D82A}">
                    <a16:rowId xmlns:a16="http://schemas.microsoft.com/office/drawing/2014/main" val="3419001509"/>
                  </a:ext>
                </a:extLst>
              </a:tr>
              <a:tr h="370840">
                <a:tc>
                  <a:txBody>
                    <a:bodyPr/>
                    <a:lstStyle/>
                    <a:p>
                      <a:pPr algn="ctr"/>
                      <a:r>
                        <a:rPr lang="en-US" sz="1600"/>
                        <a:t>Climate Risk</a:t>
                      </a:r>
                    </a:p>
                  </a:txBody>
                  <a:tcPr/>
                </a:tc>
                <a:tc>
                  <a:txBody>
                    <a:bodyPr/>
                    <a:lstStyle/>
                    <a:p>
                      <a:pPr algn="ctr"/>
                      <a:r>
                        <a:rPr lang="en-US" sz="1600"/>
                        <a:t>Human Capital</a:t>
                      </a:r>
                    </a:p>
                  </a:txBody>
                  <a:tcPr/>
                </a:tc>
                <a:tc>
                  <a:txBody>
                    <a:bodyPr/>
                    <a:lstStyle/>
                    <a:p>
                      <a:pPr algn="ctr"/>
                      <a:r>
                        <a:rPr lang="en-US" sz="1600"/>
                        <a:t>Corporate Governance</a:t>
                      </a:r>
                    </a:p>
                  </a:txBody>
                  <a:tcPr/>
                </a:tc>
                <a:extLst>
                  <a:ext uri="{0D108BD9-81ED-4DB2-BD59-A6C34878D82A}">
                    <a16:rowId xmlns:a16="http://schemas.microsoft.com/office/drawing/2014/main" val="2614177074"/>
                  </a:ext>
                </a:extLst>
              </a:tr>
              <a:tr h="370840">
                <a:tc>
                  <a:txBody>
                    <a:bodyPr/>
                    <a:lstStyle/>
                    <a:p>
                      <a:pPr algn="ctr"/>
                      <a:r>
                        <a:rPr lang="en-US" sz="1600"/>
                        <a:t>Natural Resources</a:t>
                      </a:r>
                    </a:p>
                  </a:txBody>
                  <a:tcPr/>
                </a:tc>
                <a:tc>
                  <a:txBody>
                    <a:bodyPr/>
                    <a:lstStyle/>
                    <a:p>
                      <a:pPr algn="ctr"/>
                      <a:r>
                        <a:rPr lang="en-US" sz="1600"/>
                        <a:t>Local Communities</a:t>
                      </a:r>
                    </a:p>
                  </a:txBody>
                  <a:tcPr/>
                </a:tc>
                <a:tc>
                  <a:txBody>
                    <a:bodyPr/>
                    <a:lstStyle/>
                    <a:p>
                      <a:pPr algn="ctr"/>
                      <a:r>
                        <a:rPr lang="en-US" sz="1600"/>
                        <a:t>Corporate Behavior</a:t>
                      </a:r>
                    </a:p>
                  </a:txBody>
                  <a:tcPr/>
                </a:tc>
                <a:extLst>
                  <a:ext uri="{0D108BD9-81ED-4DB2-BD59-A6C34878D82A}">
                    <a16:rowId xmlns:a16="http://schemas.microsoft.com/office/drawing/2014/main" val="504768574"/>
                  </a:ext>
                </a:extLst>
              </a:tr>
              <a:tr h="370840">
                <a:tc>
                  <a:txBody>
                    <a:bodyPr/>
                    <a:lstStyle/>
                    <a:p>
                      <a:pPr algn="ctr"/>
                      <a:r>
                        <a:rPr lang="en-US" sz="1600"/>
                        <a:t>Environmental Justice, Pollution and Waste</a:t>
                      </a:r>
                    </a:p>
                  </a:txBody>
                  <a:tcPr/>
                </a:tc>
                <a:tc>
                  <a:txBody>
                    <a:bodyPr/>
                    <a:lstStyle/>
                    <a:p>
                      <a:pPr algn="ctr"/>
                      <a:r>
                        <a:rPr lang="en-US" sz="1600"/>
                        <a:t>Social Responsibility</a:t>
                      </a:r>
                    </a:p>
                  </a:txBody>
                  <a:tcPr/>
                </a:tc>
                <a:tc>
                  <a:txBody>
                    <a:bodyPr/>
                    <a:lstStyle/>
                    <a:p>
                      <a:pPr algn="ctr"/>
                      <a:r>
                        <a:rPr lang="en-US" sz="1600"/>
                        <a:t>Ethics</a:t>
                      </a:r>
                    </a:p>
                  </a:txBody>
                  <a:tcPr/>
                </a:tc>
                <a:extLst>
                  <a:ext uri="{0D108BD9-81ED-4DB2-BD59-A6C34878D82A}">
                    <a16:rowId xmlns:a16="http://schemas.microsoft.com/office/drawing/2014/main" val="1841184927"/>
                  </a:ext>
                </a:extLst>
              </a:tr>
              <a:tr h="370840">
                <a:tc>
                  <a:txBody>
                    <a:bodyPr/>
                    <a:lstStyle/>
                    <a:p>
                      <a:pPr algn="ctr"/>
                      <a:r>
                        <a:rPr lang="en-US" sz="1600"/>
                        <a:t>GHG Emissions</a:t>
                      </a:r>
                    </a:p>
                  </a:txBody>
                  <a:tcPr/>
                </a:tc>
                <a:tc>
                  <a:txBody>
                    <a:bodyPr/>
                    <a:lstStyle/>
                    <a:p>
                      <a:pPr algn="ctr"/>
                      <a:r>
                        <a:rPr lang="en-US" sz="1600"/>
                        <a:t>Diversity, Equity &amp; Inclusion</a:t>
                      </a:r>
                    </a:p>
                  </a:txBody>
                  <a:tcPr/>
                </a:tc>
                <a:tc>
                  <a: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lang="en-US" sz="1600"/>
                        <a:t>Diversity, Equity &amp; Inclusion</a:t>
                      </a:r>
                    </a:p>
                  </a:txBody>
                  <a:tcPr/>
                </a:tc>
                <a:extLst>
                  <a:ext uri="{0D108BD9-81ED-4DB2-BD59-A6C34878D82A}">
                    <a16:rowId xmlns:a16="http://schemas.microsoft.com/office/drawing/2014/main" val="2960719363"/>
                  </a:ext>
                </a:extLst>
              </a:tr>
              <a:tr h="370840">
                <a:tc>
                  <a:txBody>
                    <a:bodyPr/>
                    <a:lstStyle/>
                    <a:p>
                      <a:pPr algn="ctr"/>
                      <a:r>
                        <a:rPr lang="en-US" sz="1600"/>
                        <a:t>Greenwashing</a:t>
                      </a:r>
                    </a:p>
                  </a:txBody>
                  <a:tcPr/>
                </a:tc>
                <a:tc>
                  <a:txBody>
                    <a:bodyPr/>
                    <a:lstStyle/>
                    <a:p>
                      <a:pPr algn="ctr"/>
                      <a:r>
                        <a:rPr lang="en-US" sz="1600"/>
                        <a:t>Cybersecurity</a:t>
                      </a:r>
                    </a:p>
                  </a:txBody>
                  <a:tcPr/>
                </a:tc>
                <a:tc>
                  <a:txBody>
                    <a:bodyPr/>
                    <a:lstStyle/>
                    <a:p>
                      <a:pPr algn="ctr"/>
                      <a:r>
                        <a:rPr lang="en-US" sz="1600"/>
                        <a:t>Cybersecurity</a:t>
                      </a:r>
                    </a:p>
                  </a:txBody>
                  <a:tcPr/>
                </a:tc>
                <a:extLst>
                  <a:ext uri="{0D108BD9-81ED-4DB2-BD59-A6C34878D82A}">
                    <a16:rowId xmlns:a16="http://schemas.microsoft.com/office/drawing/2014/main" val="808944978"/>
                  </a:ext>
                </a:extLst>
              </a:tr>
            </a:tbl>
          </a:graphicData>
        </a:graphic>
      </p:graphicFrame>
      <p:pic>
        <p:nvPicPr>
          <p:cNvPr id="9" name="Graphic 8">
            <a:extLst>
              <a:ext uri="{FF2B5EF4-FFF2-40B4-BE49-F238E27FC236}">
                <a16:creationId xmlns:a16="http://schemas.microsoft.com/office/drawing/2014/main" id="{7C8966EB-1819-498C-99E0-5271EF9F9D7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160396" y="1231074"/>
            <a:ext cx="604857" cy="604857"/>
          </a:xfrm>
          <a:prstGeom prst="rect">
            <a:avLst/>
          </a:prstGeom>
        </p:spPr>
      </p:pic>
      <p:pic>
        <p:nvPicPr>
          <p:cNvPr id="10" name="Graphic 9">
            <a:extLst>
              <a:ext uri="{FF2B5EF4-FFF2-40B4-BE49-F238E27FC236}">
                <a16:creationId xmlns:a16="http://schemas.microsoft.com/office/drawing/2014/main" id="{CC176FAA-4CCB-4B89-9CB2-8E48F661CC5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338747" y="1232427"/>
            <a:ext cx="603504" cy="603504"/>
          </a:xfrm>
          <a:prstGeom prst="rect">
            <a:avLst/>
          </a:prstGeom>
        </p:spPr>
      </p:pic>
      <p:pic>
        <p:nvPicPr>
          <p:cNvPr id="11" name="Graphic 10">
            <a:extLst>
              <a:ext uri="{FF2B5EF4-FFF2-40B4-BE49-F238E27FC236}">
                <a16:creationId xmlns:a16="http://schemas.microsoft.com/office/drawing/2014/main" id="{53B32CFB-7D79-4D53-9A94-49845B0165F0}"/>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250248" y="1232427"/>
            <a:ext cx="603504" cy="603504"/>
          </a:xfrm>
          <a:prstGeom prst="rect">
            <a:avLst/>
          </a:prstGeom>
        </p:spPr>
      </p:pic>
      <p:cxnSp>
        <p:nvCxnSpPr>
          <p:cNvPr id="13" name="Straight Arrow Connector 12">
            <a:extLst>
              <a:ext uri="{FF2B5EF4-FFF2-40B4-BE49-F238E27FC236}">
                <a16:creationId xmlns:a16="http://schemas.microsoft.com/office/drawing/2014/main" id="{A7D32FA3-09BC-4012-A181-06D3392817FA}"/>
              </a:ext>
            </a:extLst>
          </p:cNvPr>
          <p:cNvCxnSpPr/>
          <p:nvPr/>
        </p:nvCxnSpPr>
        <p:spPr bwMode="gray">
          <a:xfrm>
            <a:off x="9339384" y="3684465"/>
            <a:ext cx="500185" cy="0"/>
          </a:xfrm>
          <a:prstGeom prst="straightConnector1">
            <a:avLst/>
          </a:prstGeom>
          <a:ln>
            <a:headEnd type="triangle"/>
            <a:tailEnd type="triangle"/>
          </a:ln>
          <a:effectLst/>
        </p:spPr>
        <p:style>
          <a:lnRef idx="3">
            <a:schemeClr val="accent6"/>
          </a:lnRef>
          <a:fillRef idx="0">
            <a:schemeClr val="accent6"/>
          </a:fillRef>
          <a:effectRef idx="2">
            <a:schemeClr val="accent6"/>
          </a:effectRef>
          <a:fontRef idx="minor">
            <a:schemeClr val="tx1"/>
          </a:fontRef>
        </p:style>
      </p:cxnSp>
      <p:cxnSp>
        <p:nvCxnSpPr>
          <p:cNvPr id="14" name="Straight Arrow Connector 13">
            <a:extLst>
              <a:ext uri="{FF2B5EF4-FFF2-40B4-BE49-F238E27FC236}">
                <a16:creationId xmlns:a16="http://schemas.microsoft.com/office/drawing/2014/main" id="{8A9DDEA6-1040-42A6-9AB6-BE4FE6E63FAB}"/>
              </a:ext>
            </a:extLst>
          </p:cNvPr>
          <p:cNvCxnSpPr/>
          <p:nvPr/>
        </p:nvCxnSpPr>
        <p:spPr bwMode="gray">
          <a:xfrm>
            <a:off x="9339384" y="4372707"/>
            <a:ext cx="500185" cy="0"/>
          </a:xfrm>
          <a:prstGeom prst="straightConnector1">
            <a:avLst/>
          </a:prstGeom>
          <a:ln>
            <a:headEnd type="triangle"/>
            <a:tailEnd type="triangle"/>
          </a:ln>
          <a:effectLst/>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38174945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58E9C145-F9AE-8944-D3FB-D1A6AF7D43F7}"/>
              </a:ext>
            </a:extLst>
          </p:cNvPr>
          <p:cNvSpPr>
            <a:spLocks noGrp="1"/>
          </p:cNvSpPr>
          <p:nvPr>
            <p:ph type="title"/>
          </p:nvPr>
        </p:nvSpPr>
        <p:spPr>
          <a:xfrm>
            <a:off x="2082588" y="2824143"/>
            <a:ext cx="8026824" cy="604857"/>
          </a:xfrm>
        </p:spPr>
        <p:txBody>
          <a:bodyPr/>
          <a:lstStyle/>
          <a:p>
            <a:pPr algn="ctr"/>
            <a:r>
              <a:rPr lang="en-US" sz="4000"/>
              <a:t>Any Questions?</a:t>
            </a:r>
            <a:endParaRPr lang="en-US" sz="4000" dirty="0"/>
          </a:p>
        </p:txBody>
      </p:sp>
      <p:sp>
        <p:nvSpPr>
          <p:cNvPr id="2" name="Slide Number Placeholder 1">
            <a:extLst>
              <a:ext uri="{FF2B5EF4-FFF2-40B4-BE49-F238E27FC236}">
                <a16:creationId xmlns:a16="http://schemas.microsoft.com/office/drawing/2014/main" id="{33A66AAF-4505-4498-8BE0-D37C25DF4C43}"/>
              </a:ext>
            </a:extLst>
          </p:cNvPr>
          <p:cNvSpPr>
            <a:spLocks noGrp="1"/>
          </p:cNvSpPr>
          <p:nvPr>
            <p:ph type="sldNum" sz="quarter" idx="12"/>
          </p:nvPr>
        </p:nvSpPr>
        <p:spPr/>
        <p:txBody>
          <a:bodyPr/>
          <a:lstStyle/>
          <a:p>
            <a:fld id="{01D61B7B-DFE5-410B-9267-7EB6781C46A0}" type="slidenum">
              <a:rPr lang="en-US" smtClean="0"/>
              <a:t>30</a:t>
            </a:fld>
            <a:endParaRPr lang="en-US" dirty="0"/>
          </a:p>
        </p:txBody>
      </p:sp>
    </p:spTree>
    <p:extLst>
      <p:ext uri="{BB962C8B-B14F-4D97-AF65-F5344CB8AC3E}">
        <p14:creationId xmlns:p14="http://schemas.microsoft.com/office/powerpoint/2010/main" val="2503409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8BCEA60-8FB4-4E4B-90E9-1FE71169165C}"/>
              </a:ext>
            </a:extLst>
          </p:cNvPr>
          <p:cNvSpPr>
            <a:spLocks noGrp="1"/>
          </p:cNvSpPr>
          <p:nvPr>
            <p:ph sz="quarter" idx="13"/>
          </p:nvPr>
        </p:nvSpPr>
        <p:spPr/>
        <p:txBody>
          <a:bodyPr/>
          <a:lstStyle/>
          <a:p>
            <a:pPr marL="342900" indent="-342900">
              <a:buFont typeface="Arial" panose="020B0604020202020204" pitchFamily="34" charset="0"/>
              <a:buChar char="•"/>
            </a:pPr>
            <a:r>
              <a:rPr lang="en-US" b="0"/>
              <a:t>For shareholders and regulators, the governance aspect of ESG has long been a focus.</a:t>
            </a:r>
          </a:p>
          <a:p>
            <a:pPr marL="342900" indent="-342900">
              <a:buFont typeface="Arial" panose="020B0604020202020204" pitchFamily="34" charset="0"/>
              <a:buChar char="•"/>
            </a:pPr>
            <a:r>
              <a:rPr lang="en-US" sz="1870" b="0"/>
              <a:t>Now, the environmental and social aspects are coming to the forefront.</a:t>
            </a:r>
          </a:p>
          <a:p>
            <a:pPr marL="342900" indent="-342900">
              <a:buFont typeface="Arial" panose="020B0604020202020204" pitchFamily="34" charset="0"/>
              <a:buChar char="•"/>
            </a:pPr>
            <a:r>
              <a:rPr lang="en-US" sz="1870" b="0"/>
              <a:t>As the SEC begins to require certain ESG disclosures from certain public companies:</a:t>
            </a:r>
          </a:p>
          <a:p>
            <a:pPr marL="708651" lvl="3" indent="-342900"/>
            <a:r>
              <a:rPr lang="en-US" sz="1870"/>
              <a:t>S</a:t>
            </a:r>
            <a:r>
              <a:rPr lang="en-US" sz="1870" b="0"/>
              <a:t>hareholders and other stakeholders likely will expect similar disclosures from companies not subject to the requirements.</a:t>
            </a:r>
          </a:p>
          <a:p>
            <a:pPr marL="708651" lvl="3" indent="-342900"/>
            <a:r>
              <a:rPr lang="en-US" sz="1870"/>
              <a:t>Other regulators may, implicitly or explicitly, begin to expect similar attention to ESG matters from the companies they regulate. </a:t>
            </a:r>
            <a:endParaRPr lang="en-US" sz="1870" b="0"/>
          </a:p>
          <a:p>
            <a:pPr marL="342900" indent="-342900">
              <a:buFont typeface="Arial" panose="020B0604020202020204" pitchFamily="34" charset="0"/>
              <a:buChar char="•"/>
            </a:pPr>
            <a:r>
              <a:rPr lang="en-US" sz="1870" b="0"/>
              <a:t>While the SEC doesn’t require improving metrics, shareholders are increasingly evaluating a company’s progress on ESG matters, particularly against claims made and goals set by the company.</a:t>
            </a:r>
          </a:p>
        </p:txBody>
      </p:sp>
      <p:sp>
        <p:nvSpPr>
          <p:cNvPr id="3" name="Title 2">
            <a:extLst>
              <a:ext uri="{FF2B5EF4-FFF2-40B4-BE49-F238E27FC236}">
                <a16:creationId xmlns:a16="http://schemas.microsoft.com/office/drawing/2014/main" id="{97402363-06EC-4611-8C55-24FB855361EB}"/>
              </a:ext>
            </a:extLst>
          </p:cNvPr>
          <p:cNvSpPr>
            <a:spLocks noGrp="1"/>
          </p:cNvSpPr>
          <p:nvPr>
            <p:ph type="title"/>
          </p:nvPr>
        </p:nvSpPr>
        <p:spPr/>
        <p:txBody>
          <a:bodyPr/>
          <a:lstStyle/>
          <a:p>
            <a:r>
              <a:rPr lang="en-US"/>
              <a:t>Increasing Shareholder and Regulator Attention</a:t>
            </a:r>
          </a:p>
        </p:txBody>
      </p:sp>
    </p:spTree>
    <p:extLst>
      <p:ext uri="{BB962C8B-B14F-4D97-AF65-F5344CB8AC3E}">
        <p14:creationId xmlns:p14="http://schemas.microsoft.com/office/powerpoint/2010/main" val="17582706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58E9C145-F9AE-8944-D3FB-D1A6AF7D43F7}"/>
              </a:ext>
            </a:extLst>
          </p:cNvPr>
          <p:cNvSpPr>
            <a:spLocks noGrp="1"/>
          </p:cNvSpPr>
          <p:nvPr>
            <p:ph type="title"/>
          </p:nvPr>
        </p:nvSpPr>
        <p:spPr>
          <a:xfrm>
            <a:off x="2082588" y="2824143"/>
            <a:ext cx="8026824" cy="604857"/>
          </a:xfrm>
        </p:spPr>
        <p:txBody>
          <a:bodyPr/>
          <a:lstStyle/>
          <a:p>
            <a:pPr algn="ctr"/>
            <a:r>
              <a:rPr lang="en-US" sz="4000"/>
              <a:t>Banking Regulators </a:t>
            </a:r>
            <a:br>
              <a:rPr lang="en-US" sz="4000"/>
            </a:br>
            <a:r>
              <a:rPr lang="en-US" sz="4000"/>
              <a:t>Attention to ESG</a:t>
            </a:r>
            <a:endParaRPr lang="en-US" sz="4000" dirty="0"/>
          </a:p>
        </p:txBody>
      </p:sp>
      <p:sp>
        <p:nvSpPr>
          <p:cNvPr id="2" name="Slide Number Placeholder 1">
            <a:extLst>
              <a:ext uri="{FF2B5EF4-FFF2-40B4-BE49-F238E27FC236}">
                <a16:creationId xmlns:a16="http://schemas.microsoft.com/office/drawing/2014/main" id="{A8854E73-6C91-415B-B0F6-26BE99B7BF3F}"/>
              </a:ext>
            </a:extLst>
          </p:cNvPr>
          <p:cNvSpPr>
            <a:spLocks noGrp="1"/>
          </p:cNvSpPr>
          <p:nvPr>
            <p:ph type="sldNum" sz="quarter" idx="1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01D61B7B-DFE5-410B-9267-7EB6781C46A0}" type="slidenum">
              <a:rPr kumimoji="0" lang="en-US" sz="1067" b="0" i="0" u="none" strike="noStrike" kern="1200" cap="none" spc="0" normalizeH="0" baseline="0" noProof="0" smtClean="0">
                <a:ln>
                  <a:noFill/>
                </a:ln>
                <a:solidFill>
                  <a:srgbClr val="141B4D"/>
                </a:solidFill>
                <a:effectLst/>
                <a:uLnTx/>
                <a:uFillTx/>
                <a:latin typeface="Arial"/>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5</a:t>
            </a:fld>
            <a:endParaRPr kumimoji="0" lang="en-US" sz="1067" b="0" i="0" u="none" strike="noStrike" kern="1200" cap="none" spc="0" normalizeH="0" baseline="0" noProof="0" dirty="0">
              <a:ln>
                <a:noFill/>
              </a:ln>
              <a:solidFill>
                <a:srgbClr val="141B4D"/>
              </a:solidFill>
              <a:effectLst/>
              <a:uLnTx/>
              <a:uFillTx/>
              <a:latin typeface="Arial"/>
              <a:ea typeface="+mn-ea"/>
              <a:cs typeface="+mn-cs"/>
            </a:endParaRPr>
          </a:p>
        </p:txBody>
      </p:sp>
    </p:spTree>
    <p:extLst>
      <p:ext uri="{BB962C8B-B14F-4D97-AF65-F5344CB8AC3E}">
        <p14:creationId xmlns:p14="http://schemas.microsoft.com/office/powerpoint/2010/main" val="15340489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BBF8D22-01B6-49CF-8682-7C0CF30B1008}"/>
              </a:ext>
            </a:extLst>
          </p:cNvPr>
          <p:cNvSpPr>
            <a:spLocks noGrp="1"/>
          </p:cNvSpPr>
          <p:nvPr>
            <p:ph type="sldNum" sz="quarter" idx="12"/>
          </p:nvPr>
        </p:nvSpPr>
        <p:spPr/>
        <p:txBody>
          <a:bodyPr/>
          <a:lstStyle/>
          <a:p>
            <a:fld id="{01D61B7B-DFE5-410B-9267-7EB6781C46A0}" type="slidenum">
              <a:rPr lang="en-US" smtClean="0"/>
              <a:t>6</a:t>
            </a:fld>
            <a:endParaRPr lang="en-US" dirty="0"/>
          </a:p>
        </p:txBody>
      </p:sp>
      <p:sp>
        <p:nvSpPr>
          <p:cNvPr id="3" name="Content Placeholder 2">
            <a:extLst>
              <a:ext uri="{FF2B5EF4-FFF2-40B4-BE49-F238E27FC236}">
                <a16:creationId xmlns:a16="http://schemas.microsoft.com/office/drawing/2014/main" id="{D8E6351B-4BCE-4A9C-8946-859522F7F509}"/>
              </a:ext>
            </a:extLst>
          </p:cNvPr>
          <p:cNvSpPr>
            <a:spLocks noGrp="1"/>
          </p:cNvSpPr>
          <p:nvPr>
            <p:ph sz="quarter" idx="13"/>
          </p:nvPr>
        </p:nvSpPr>
        <p:spPr/>
        <p:txBody>
          <a:bodyPr/>
          <a:lstStyle/>
          <a:p>
            <a:pPr marL="342900" indent="-342900">
              <a:buFont typeface="Arial" panose="020B0604020202020204" pitchFamily="34" charset="0"/>
              <a:buChar char="•"/>
            </a:pPr>
            <a:r>
              <a:rPr lang="en-US" sz="1870" b="0"/>
              <a:t>Currently, the Federal Reserve is behind the other large central banks in addressing climate risks.</a:t>
            </a:r>
          </a:p>
          <a:p>
            <a:pPr marL="708651" lvl="3" indent="-342900"/>
            <a:r>
              <a:rPr lang="en-US" sz="1870"/>
              <a:t>EU regulators have begun testing banks for exposure to climate risks.</a:t>
            </a:r>
            <a:endParaRPr lang="en-US" sz="1870" b="0"/>
          </a:p>
          <a:p>
            <a:pPr marL="342900" indent="-342900">
              <a:buFont typeface="Arial" panose="020B0604020202020204" pitchFamily="34" charset="0"/>
              <a:buChar char="•"/>
            </a:pPr>
            <a:r>
              <a:rPr lang="en-US" sz="1870" b="0"/>
              <a:t>In late 2020, the Federal Reserve joined the Network for Greening the Financial System, which is an international group of regulators. This group has designed a range of climate scenarios.</a:t>
            </a:r>
          </a:p>
          <a:p>
            <a:pPr marL="342900" indent="-342900">
              <a:buFont typeface="Arial" panose="020B0604020202020204" pitchFamily="34" charset="0"/>
              <a:buChar char="•"/>
            </a:pPr>
            <a:r>
              <a:rPr lang="en-US" sz="1870" b="0"/>
              <a:t>In September 2021, researchers at the Federal Reserve Bank of New York published a stress testing procedure to test the resilience of financial institutions to climate-related risks.</a:t>
            </a:r>
          </a:p>
          <a:p>
            <a:pPr marL="342900" indent="-342900">
              <a:buFont typeface="Arial" panose="020B0604020202020204" pitchFamily="34" charset="0"/>
              <a:buChar char="•"/>
            </a:pPr>
            <a:r>
              <a:rPr lang="en-US" sz="1870" b="0"/>
              <a:t>Chair Powell and Vice Chair Brainard have been publicly supportive of climate stress scenarios as a “key tool.”</a:t>
            </a:r>
          </a:p>
          <a:p>
            <a:pPr marL="342900" indent="-342900">
              <a:buFont typeface="Arial" panose="020B0604020202020204" pitchFamily="34" charset="0"/>
              <a:buChar char="•"/>
            </a:pPr>
            <a:r>
              <a:rPr lang="en-US" sz="1870" b="0"/>
              <a:t>Reuters recently reported that top banking executives expect the Federal Reserve to be in a position to run a formal scenario analysis and release its findings in 2023.</a:t>
            </a:r>
          </a:p>
        </p:txBody>
      </p:sp>
      <p:sp>
        <p:nvSpPr>
          <p:cNvPr id="4" name="Title 3">
            <a:extLst>
              <a:ext uri="{FF2B5EF4-FFF2-40B4-BE49-F238E27FC236}">
                <a16:creationId xmlns:a16="http://schemas.microsoft.com/office/drawing/2014/main" id="{B8048B99-E9C0-4DD4-B99A-6E5097F7AF60}"/>
              </a:ext>
            </a:extLst>
          </p:cNvPr>
          <p:cNvSpPr>
            <a:spLocks noGrp="1"/>
          </p:cNvSpPr>
          <p:nvPr>
            <p:ph type="title"/>
          </p:nvPr>
        </p:nvSpPr>
        <p:spPr/>
        <p:txBody>
          <a:bodyPr/>
          <a:lstStyle/>
          <a:p>
            <a:r>
              <a:rPr lang="en-US"/>
              <a:t>Federal Reserve</a:t>
            </a:r>
          </a:p>
        </p:txBody>
      </p:sp>
    </p:spTree>
    <p:extLst>
      <p:ext uri="{BB962C8B-B14F-4D97-AF65-F5344CB8AC3E}">
        <p14:creationId xmlns:p14="http://schemas.microsoft.com/office/powerpoint/2010/main" val="1766785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1A245D1-B1DD-48D9-9EFB-FA2DEB850858}"/>
              </a:ext>
            </a:extLst>
          </p:cNvPr>
          <p:cNvSpPr>
            <a:spLocks noGrp="1"/>
          </p:cNvSpPr>
          <p:nvPr>
            <p:ph type="sldNum" sz="quarter" idx="12"/>
          </p:nvPr>
        </p:nvSpPr>
        <p:spPr/>
        <p:txBody>
          <a:bodyPr/>
          <a:lstStyle/>
          <a:p>
            <a:fld id="{01D61B7B-DFE5-410B-9267-7EB6781C46A0}" type="slidenum">
              <a:rPr lang="en-US" smtClean="0"/>
              <a:t>7</a:t>
            </a:fld>
            <a:endParaRPr lang="en-US" dirty="0"/>
          </a:p>
        </p:txBody>
      </p:sp>
      <p:sp>
        <p:nvSpPr>
          <p:cNvPr id="3" name="Content Placeholder 2">
            <a:extLst>
              <a:ext uri="{FF2B5EF4-FFF2-40B4-BE49-F238E27FC236}">
                <a16:creationId xmlns:a16="http://schemas.microsoft.com/office/drawing/2014/main" id="{C3DAC4DC-C5FE-4CC4-A071-43B5CB4373A9}"/>
              </a:ext>
            </a:extLst>
          </p:cNvPr>
          <p:cNvSpPr>
            <a:spLocks noGrp="1"/>
          </p:cNvSpPr>
          <p:nvPr>
            <p:ph sz="quarter" idx="13"/>
          </p:nvPr>
        </p:nvSpPr>
        <p:spPr/>
        <p:txBody>
          <a:bodyPr/>
          <a:lstStyle/>
          <a:p>
            <a:pPr marL="342900" indent="-342900">
              <a:buFont typeface="Arial" panose="020B0604020202020204" pitchFamily="34" charset="0"/>
              <a:buChar char="•"/>
            </a:pPr>
            <a:r>
              <a:rPr lang="en-US" b="0"/>
              <a:t>In late 2021, the OCC released “Principles for Climate-Related Financial Risk Management for Large Banks.”</a:t>
            </a:r>
          </a:p>
          <a:p>
            <a:pPr marL="342900" indent="-342900">
              <a:buFont typeface="Arial" panose="020B0604020202020204" pitchFamily="34" charset="0"/>
              <a:buChar char="•"/>
            </a:pPr>
            <a:r>
              <a:rPr lang="en-US" b="0"/>
              <a:t>In early 2022, the FDIC released substantially similar principles.</a:t>
            </a:r>
          </a:p>
          <a:p>
            <a:pPr marL="342900" indent="-342900">
              <a:buFont typeface="Arial" panose="020B0604020202020204" pitchFamily="34" charset="0"/>
              <a:buChar char="•"/>
            </a:pPr>
            <a:r>
              <a:rPr lang="en-US" b="0"/>
              <a:t>In both cases, the principles apply to financial institutions with over $100 billion in total consolidated assets. However, the principles will likely inform how the OCC and FDIC examine smaller institutions and shape stakeholder expectations.</a:t>
            </a:r>
          </a:p>
          <a:p>
            <a:pPr marL="342900" indent="-342900">
              <a:buFont typeface="Arial" panose="020B0604020202020204" pitchFamily="34" charset="0"/>
              <a:buChar char="•"/>
            </a:pPr>
            <a:r>
              <a:rPr lang="en-US" b="0"/>
              <a:t>The principles provide a high-level framework for the safe and sound management of exposures to climate-related financial risks.</a:t>
            </a:r>
          </a:p>
        </p:txBody>
      </p:sp>
      <p:sp>
        <p:nvSpPr>
          <p:cNvPr id="4" name="Title 3">
            <a:extLst>
              <a:ext uri="{FF2B5EF4-FFF2-40B4-BE49-F238E27FC236}">
                <a16:creationId xmlns:a16="http://schemas.microsoft.com/office/drawing/2014/main" id="{B89E27CC-7D52-41A6-98B5-133AA91B6470}"/>
              </a:ext>
            </a:extLst>
          </p:cNvPr>
          <p:cNvSpPr>
            <a:spLocks noGrp="1"/>
          </p:cNvSpPr>
          <p:nvPr>
            <p:ph type="title"/>
          </p:nvPr>
        </p:nvSpPr>
        <p:spPr/>
        <p:txBody>
          <a:bodyPr/>
          <a:lstStyle/>
          <a:p>
            <a:r>
              <a:rPr lang="en-US"/>
              <a:t>OCC and FDIC</a:t>
            </a:r>
          </a:p>
        </p:txBody>
      </p:sp>
      <p:sp>
        <p:nvSpPr>
          <p:cNvPr id="5" name="TextBox 4">
            <a:extLst>
              <a:ext uri="{FF2B5EF4-FFF2-40B4-BE49-F238E27FC236}">
                <a16:creationId xmlns:a16="http://schemas.microsoft.com/office/drawing/2014/main" id="{D73B5BEA-B5CC-49A3-BE25-CA00DC5E91B1}"/>
              </a:ext>
            </a:extLst>
          </p:cNvPr>
          <p:cNvSpPr txBox="1"/>
          <p:nvPr/>
        </p:nvSpPr>
        <p:spPr>
          <a:xfrm>
            <a:off x="613833" y="5244030"/>
            <a:ext cx="11448028" cy="800219"/>
          </a:xfrm>
          <a:prstGeom prst="rect">
            <a:avLst/>
          </a:prstGeom>
          <a:noFill/>
        </p:spPr>
        <p:txBody>
          <a:bodyPr wrap="square" lIns="0" tIns="0" rIns="0" bIns="0" rtlCol="0">
            <a:spAutoFit/>
          </a:bodyPr>
          <a:lstStyle/>
          <a:p>
            <a:r>
              <a:rPr lang="en-US" sz="1300">
                <a:solidFill>
                  <a:schemeClr val="tx2"/>
                </a:solidFill>
              </a:rPr>
              <a:t>OCC, “Principles for Climate-Related Financial Risk Management for Large Banks” available here: </a:t>
            </a:r>
            <a:r>
              <a:rPr lang="en-US" sz="1300">
                <a:solidFill>
                  <a:schemeClr val="tx2"/>
                </a:solidFill>
                <a:hlinkClick r:id="rId2">
                  <a:extLst>
                    <a:ext uri="{A12FA001-AC4F-418D-AE19-62706E023703}">
                      <ahyp:hlinkClr xmlns:ahyp="http://schemas.microsoft.com/office/drawing/2018/hyperlinkcolor" val="tx"/>
                    </a:ext>
                  </a:extLst>
                </a:hlinkClick>
              </a:rPr>
              <a:t>https://www.occ.gov/news-issuances/news-releases/2021/nr-occ-2021-138a.pdf</a:t>
            </a:r>
            <a:r>
              <a:rPr lang="en-US" sz="1300">
                <a:solidFill>
                  <a:schemeClr val="tx2"/>
                </a:solidFill>
              </a:rPr>
              <a:t> </a:t>
            </a:r>
          </a:p>
          <a:p>
            <a:r>
              <a:rPr lang="en-US" sz="1300">
                <a:solidFill>
                  <a:schemeClr val="tx2"/>
                </a:solidFill>
              </a:rPr>
              <a:t>FDIC, “Statement of Principles for Climate-Related Financial Risk Management for Large Financial Institutions” available here: </a:t>
            </a:r>
            <a:r>
              <a:rPr lang="en-US" sz="1300">
                <a:solidFill>
                  <a:schemeClr val="tx2"/>
                </a:solidFill>
                <a:hlinkClick r:id="rId3">
                  <a:extLst>
                    <a:ext uri="{A12FA001-AC4F-418D-AE19-62706E023703}">
                      <ahyp:hlinkClr xmlns:ahyp="http://schemas.microsoft.com/office/drawing/2018/hyperlinkcolor" val="tx"/>
                    </a:ext>
                  </a:extLst>
                </a:hlinkClick>
              </a:rPr>
              <a:t>https://www.fdic.gov/news/board-matters/2022/2022-03-29-notational-fr.pdf</a:t>
            </a:r>
            <a:r>
              <a:rPr lang="en-US" sz="1300">
                <a:solidFill>
                  <a:schemeClr val="tx2"/>
                </a:solidFill>
              </a:rPr>
              <a:t> </a:t>
            </a:r>
            <a:endParaRPr lang="en-US" sz="1300" dirty="0" err="1">
              <a:solidFill>
                <a:schemeClr val="tx2"/>
              </a:solidFill>
            </a:endParaRPr>
          </a:p>
        </p:txBody>
      </p:sp>
    </p:spTree>
    <p:extLst>
      <p:ext uri="{BB962C8B-B14F-4D97-AF65-F5344CB8AC3E}">
        <p14:creationId xmlns:p14="http://schemas.microsoft.com/office/powerpoint/2010/main" val="732326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F5E90CF-7BA1-4C3A-968D-8453A538F6F6}"/>
              </a:ext>
            </a:extLst>
          </p:cNvPr>
          <p:cNvSpPr>
            <a:spLocks noGrp="1"/>
          </p:cNvSpPr>
          <p:nvPr>
            <p:ph type="sldNum" sz="quarter" idx="12"/>
          </p:nvPr>
        </p:nvSpPr>
        <p:spPr/>
        <p:txBody>
          <a:bodyPr/>
          <a:lstStyle/>
          <a:p>
            <a:fld id="{01D61B7B-DFE5-410B-9267-7EB6781C46A0}" type="slidenum">
              <a:rPr lang="en-US" smtClean="0"/>
              <a:t>8</a:t>
            </a:fld>
            <a:endParaRPr lang="en-US" dirty="0"/>
          </a:p>
        </p:txBody>
      </p:sp>
      <p:sp>
        <p:nvSpPr>
          <p:cNvPr id="3" name="Content Placeholder 2">
            <a:extLst>
              <a:ext uri="{FF2B5EF4-FFF2-40B4-BE49-F238E27FC236}">
                <a16:creationId xmlns:a16="http://schemas.microsoft.com/office/drawing/2014/main" id="{0A574808-4B9E-4FA2-BCC5-AF67E333AC25}"/>
              </a:ext>
            </a:extLst>
          </p:cNvPr>
          <p:cNvSpPr>
            <a:spLocks noGrp="1"/>
          </p:cNvSpPr>
          <p:nvPr>
            <p:ph sz="quarter" idx="13"/>
          </p:nvPr>
        </p:nvSpPr>
        <p:spPr/>
        <p:txBody>
          <a:bodyPr/>
          <a:lstStyle/>
          <a:p>
            <a:pPr marL="342900" indent="-342900">
              <a:buFont typeface="Arial" panose="020B0604020202020204" pitchFamily="34" charset="0"/>
              <a:buChar char="•"/>
            </a:pPr>
            <a:r>
              <a:rPr lang="en-US" b="0" i="0">
                <a:effectLst/>
                <a:latin typeface="+mj-lt"/>
              </a:rPr>
              <a:t>On June 23, 2</a:t>
            </a:r>
            <a:r>
              <a:rPr lang="en-US" b="0">
                <a:latin typeface="+mj-lt"/>
              </a:rPr>
              <a:t>022, the American Bankers Association and bank trade associations from all 50 states and Puerto Rico wrote a letter to U.S. Treasury Secretary Janet Yellen and the heads of the Federal Reserve, SEC, FDIC, FHFA, OCC and CFTC.</a:t>
            </a:r>
          </a:p>
          <a:p>
            <a:pPr marL="708651" lvl="3" indent="-342900"/>
            <a:r>
              <a:rPr lang="en-US" sz="1870" i="0">
                <a:effectLst/>
                <a:latin typeface="+mj-lt"/>
              </a:rPr>
              <a:t>“Banks should not be used as proxies to effectuate environmental or </a:t>
            </a:r>
            <a:r>
              <a:rPr lang="en-US" sz="1870">
                <a:latin typeface="+mj-lt"/>
              </a:rPr>
              <a:t>other social policy goals.”</a:t>
            </a:r>
          </a:p>
          <a:p>
            <a:pPr marL="708651" lvl="3" indent="-342900"/>
            <a:r>
              <a:rPr lang="en-US" sz="1870" b="0" i="0">
                <a:effectLst/>
                <a:latin typeface="+mj-lt"/>
              </a:rPr>
              <a:t>“Banks should be free to lend to, invest in, and generally do business with any entity or activity that is legal, without government interference.”</a:t>
            </a:r>
          </a:p>
          <a:p>
            <a:pPr marL="708651" lvl="3" indent="-342900"/>
            <a:r>
              <a:rPr lang="en-US" sz="1870">
                <a:latin typeface="+mj-lt"/>
              </a:rPr>
              <a:t>“Environmental, social and governance risks should not be considered separate categories of risk, as they are already embedded in the risks banks currently assess, monitor, and mitigate.”</a:t>
            </a:r>
            <a:endParaRPr lang="en-US" sz="1870" b="0" i="0">
              <a:effectLst/>
              <a:latin typeface="+mj-lt"/>
            </a:endParaRPr>
          </a:p>
        </p:txBody>
      </p:sp>
      <p:sp>
        <p:nvSpPr>
          <p:cNvPr id="4" name="Title 3">
            <a:extLst>
              <a:ext uri="{FF2B5EF4-FFF2-40B4-BE49-F238E27FC236}">
                <a16:creationId xmlns:a16="http://schemas.microsoft.com/office/drawing/2014/main" id="{024EA73E-23AC-4F49-A04A-0A3979ACDD73}"/>
              </a:ext>
            </a:extLst>
          </p:cNvPr>
          <p:cNvSpPr>
            <a:spLocks noGrp="1"/>
          </p:cNvSpPr>
          <p:nvPr>
            <p:ph type="title"/>
          </p:nvPr>
        </p:nvSpPr>
        <p:spPr/>
        <p:txBody>
          <a:bodyPr/>
          <a:lstStyle/>
          <a:p>
            <a:r>
              <a:rPr lang="en-US"/>
              <a:t>American Bankers Association June 2022 Letter</a:t>
            </a:r>
          </a:p>
        </p:txBody>
      </p:sp>
      <p:sp>
        <p:nvSpPr>
          <p:cNvPr id="5" name="TextBox 4">
            <a:extLst>
              <a:ext uri="{FF2B5EF4-FFF2-40B4-BE49-F238E27FC236}">
                <a16:creationId xmlns:a16="http://schemas.microsoft.com/office/drawing/2014/main" id="{8E6A7A0F-4279-4811-9BD6-2C381C86282B}"/>
              </a:ext>
            </a:extLst>
          </p:cNvPr>
          <p:cNvSpPr txBox="1"/>
          <p:nvPr/>
        </p:nvSpPr>
        <p:spPr>
          <a:xfrm>
            <a:off x="613833" y="5744289"/>
            <a:ext cx="9715929" cy="200055"/>
          </a:xfrm>
          <a:prstGeom prst="rect">
            <a:avLst/>
          </a:prstGeom>
          <a:noFill/>
        </p:spPr>
        <p:txBody>
          <a:bodyPr wrap="square" lIns="0" tIns="0" rIns="0" bIns="0" rtlCol="0">
            <a:spAutoFit/>
          </a:bodyPr>
          <a:lstStyle/>
          <a:p>
            <a:r>
              <a:rPr lang="en-US" sz="1300">
                <a:solidFill>
                  <a:schemeClr val="tx2"/>
                </a:solidFill>
              </a:rPr>
              <a:t>ABA June 2022 Letter available here: </a:t>
            </a:r>
            <a:r>
              <a:rPr lang="en-US" sz="1300">
                <a:solidFill>
                  <a:schemeClr val="tx2"/>
                </a:solidFill>
                <a:hlinkClick r:id="rId2">
                  <a:extLst>
                    <a:ext uri="{A12FA001-AC4F-418D-AE19-62706E023703}">
                      <ahyp:hlinkClr xmlns:ahyp="http://schemas.microsoft.com/office/drawing/2018/hyperlinkcolor" val="tx"/>
                    </a:ext>
                  </a:extLst>
                </a:hlinkClick>
              </a:rPr>
              <a:t>https://www.aba.com/advocacy/policy-analysis/ltr-esg-guidance</a:t>
            </a:r>
            <a:r>
              <a:rPr lang="en-US" sz="1300">
                <a:solidFill>
                  <a:schemeClr val="tx2"/>
                </a:solidFill>
              </a:rPr>
              <a:t> </a:t>
            </a:r>
            <a:endParaRPr lang="en-US" sz="1300" dirty="0" err="1">
              <a:solidFill>
                <a:schemeClr val="tx2"/>
              </a:solidFill>
            </a:endParaRPr>
          </a:p>
        </p:txBody>
      </p:sp>
    </p:spTree>
    <p:extLst>
      <p:ext uri="{BB962C8B-B14F-4D97-AF65-F5344CB8AC3E}">
        <p14:creationId xmlns:p14="http://schemas.microsoft.com/office/powerpoint/2010/main" val="38765163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58E9C145-F9AE-8944-D3FB-D1A6AF7D43F7}"/>
              </a:ext>
            </a:extLst>
          </p:cNvPr>
          <p:cNvSpPr>
            <a:spLocks noGrp="1"/>
          </p:cNvSpPr>
          <p:nvPr>
            <p:ph type="title"/>
          </p:nvPr>
        </p:nvSpPr>
        <p:spPr>
          <a:xfrm>
            <a:off x="2082588" y="2824143"/>
            <a:ext cx="8026824" cy="604857"/>
          </a:xfrm>
        </p:spPr>
        <p:txBody>
          <a:bodyPr/>
          <a:lstStyle/>
          <a:p>
            <a:pPr algn="ctr"/>
            <a:r>
              <a:rPr lang="en-US" sz="4000" dirty="0"/>
              <a:t>SEC Climate Disclosure Proposal</a:t>
            </a:r>
          </a:p>
        </p:txBody>
      </p:sp>
      <p:sp>
        <p:nvSpPr>
          <p:cNvPr id="2" name="Slide Number Placeholder 1">
            <a:extLst>
              <a:ext uri="{FF2B5EF4-FFF2-40B4-BE49-F238E27FC236}">
                <a16:creationId xmlns:a16="http://schemas.microsoft.com/office/drawing/2014/main" id="{A8854E73-6C91-415B-B0F6-26BE99B7BF3F}"/>
              </a:ext>
            </a:extLst>
          </p:cNvPr>
          <p:cNvSpPr>
            <a:spLocks noGrp="1"/>
          </p:cNvSpPr>
          <p:nvPr>
            <p:ph type="sldNum" sz="quarter" idx="1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01D61B7B-DFE5-410B-9267-7EB6781C46A0}" type="slidenum">
              <a:rPr kumimoji="0" lang="en-US" sz="1067" b="0" i="0" u="none" strike="noStrike" kern="1200" cap="none" spc="0" normalizeH="0" baseline="0" noProof="0" smtClean="0">
                <a:ln>
                  <a:noFill/>
                </a:ln>
                <a:solidFill>
                  <a:srgbClr val="141B4D"/>
                </a:solidFill>
                <a:effectLst/>
                <a:uLnTx/>
                <a:uFillTx/>
                <a:latin typeface="Arial"/>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9</a:t>
            </a:fld>
            <a:endParaRPr kumimoji="0" lang="en-US" sz="1067" b="0" i="0" u="none" strike="noStrike" kern="1200" cap="none" spc="0" normalizeH="0" baseline="0" noProof="0" dirty="0">
              <a:ln>
                <a:noFill/>
              </a:ln>
              <a:solidFill>
                <a:srgbClr val="141B4D"/>
              </a:solidFill>
              <a:effectLst/>
              <a:uLnTx/>
              <a:uFillTx/>
              <a:latin typeface="Arial"/>
              <a:ea typeface="+mn-ea"/>
              <a:cs typeface="+mn-cs"/>
            </a:endParaRPr>
          </a:p>
        </p:txBody>
      </p:sp>
    </p:spTree>
    <p:extLst>
      <p:ext uri="{BB962C8B-B14F-4D97-AF65-F5344CB8AC3E}">
        <p14:creationId xmlns:p14="http://schemas.microsoft.com/office/powerpoint/2010/main" val="2636892961"/>
      </p:ext>
    </p:extLst>
  </p:cSld>
  <p:clrMapOvr>
    <a:masterClrMapping/>
  </p:clrMapOvr>
</p:sld>
</file>

<file path=ppt/theme/theme1.xml><?xml version="1.0" encoding="utf-8"?>
<a:theme xmlns:a="http://schemas.openxmlformats.org/drawingml/2006/main" name="TroutmanPepper_template_bright">
  <a:themeElements>
    <a:clrScheme name="Troutman Pepper Bright Colors">
      <a:dk1>
        <a:srgbClr val="1E1E1E"/>
      </a:dk1>
      <a:lt1>
        <a:sysClr val="window" lastClr="FFFFFF"/>
      </a:lt1>
      <a:dk2>
        <a:srgbClr val="141B4D"/>
      </a:dk2>
      <a:lt2>
        <a:srgbClr val="97999B"/>
      </a:lt2>
      <a:accent1>
        <a:srgbClr val="720062"/>
      </a:accent1>
      <a:accent2>
        <a:srgbClr val="F2A900"/>
      </a:accent2>
      <a:accent3>
        <a:srgbClr val="00A499"/>
      </a:accent3>
      <a:accent4>
        <a:srgbClr val="DA291C"/>
      </a:accent4>
      <a:accent5>
        <a:srgbClr val="0091DA"/>
      </a:accent5>
      <a:accent6>
        <a:srgbClr val="97999B"/>
      </a:accent6>
      <a:hlink>
        <a:srgbClr val="009ADD"/>
      </a:hlink>
      <a:folHlink>
        <a:srgbClr val="ABABAB"/>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tx2"/>
        </a:solidFill>
        <a:ln>
          <a:noFill/>
        </a:ln>
        <a:effectLst/>
      </a:spPr>
      <a:bodyPr rtlCol="0" anchor="ctr"/>
      <a:lstStyle>
        <a:defPPr algn="ctr">
          <a:defRPr b="1" dirty="0" smtClean="0">
            <a:solidFill>
              <a:schemeClr val="bg1"/>
            </a:solidFill>
          </a:defRPr>
        </a:defPPr>
      </a:lstStyle>
      <a:style>
        <a:lnRef idx="1">
          <a:schemeClr val="accent1"/>
        </a:lnRef>
        <a:fillRef idx="3">
          <a:schemeClr val="accent1"/>
        </a:fillRef>
        <a:effectRef idx="2">
          <a:schemeClr val="accent1"/>
        </a:effectRef>
        <a:fontRef idx="minor">
          <a:schemeClr val="lt1"/>
        </a:fontRef>
      </a:style>
    </a:spDef>
    <a:lnDef>
      <a:spPr bwMode="gray">
        <a:ln w="12700" cmpd="sng">
          <a:solidFill>
            <a:schemeClr val="tx1"/>
          </a:solidFill>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a:defRPr dirty="0" err="1" smtClean="0"/>
        </a:defPPr>
      </a:lstStyle>
    </a:txDef>
  </a:objectDefaults>
  <a:extraClrSchemeLst/>
  <a:extLst>
    <a:ext uri="{05A4C25C-085E-4340-85A3-A5531E510DB2}">
      <thm15:themeFamily xmlns:thm15="http://schemas.microsoft.com/office/thememl/2012/main" name="TroutmanPepper_template_bright" id="{D24A3E05-A802-4262-8D08-F98A278CBDAF}" vid="{75EAF524-DF2C-40C2-8460-7C71A0269571}"/>
    </a:ext>
  </a:extLst>
</a:theme>
</file>

<file path=ppt/theme/theme2.xml><?xml version="1.0" encoding="utf-8"?>
<a:theme xmlns:a="http://schemas.openxmlformats.org/drawingml/2006/main" name="1_TroutmanPepper_template_bright">
  <a:themeElements>
    <a:clrScheme name="Troutman Pepper Bright Colors">
      <a:dk1>
        <a:srgbClr val="1E1E1E"/>
      </a:dk1>
      <a:lt1>
        <a:sysClr val="window" lastClr="FFFFFF"/>
      </a:lt1>
      <a:dk2>
        <a:srgbClr val="141B4D"/>
      </a:dk2>
      <a:lt2>
        <a:srgbClr val="97999B"/>
      </a:lt2>
      <a:accent1>
        <a:srgbClr val="720062"/>
      </a:accent1>
      <a:accent2>
        <a:srgbClr val="F2A900"/>
      </a:accent2>
      <a:accent3>
        <a:srgbClr val="00A499"/>
      </a:accent3>
      <a:accent4>
        <a:srgbClr val="DA291C"/>
      </a:accent4>
      <a:accent5>
        <a:srgbClr val="0091DA"/>
      </a:accent5>
      <a:accent6>
        <a:srgbClr val="97999B"/>
      </a:accent6>
      <a:hlink>
        <a:srgbClr val="009ADD"/>
      </a:hlink>
      <a:folHlink>
        <a:srgbClr val="ABABAB"/>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tx2"/>
        </a:solidFill>
        <a:ln>
          <a:noFill/>
        </a:ln>
        <a:effectLst/>
      </a:spPr>
      <a:bodyPr rtlCol="0" anchor="ctr"/>
      <a:lstStyle>
        <a:defPPr algn="ctr">
          <a:defRPr b="1" dirty="0" smtClean="0">
            <a:solidFill>
              <a:schemeClr val="bg1"/>
            </a:solidFill>
          </a:defRPr>
        </a:defPPr>
      </a:lstStyle>
      <a:style>
        <a:lnRef idx="1">
          <a:schemeClr val="accent1"/>
        </a:lnRef>
        <a:fillRef idx="3">
          <a:schemeClr val="accent1"/>
        </a:fillRef>
        <a:effectRef idx="2">
          <a:schemeClr val="accent1"/>
        </a:effectRef>
        <a:fontRef idx="minor">
          <a:schemeClr val="lt1"/>
        </a:fontRef>
      </a:style>
    </a:spDef>
    <a:lnDef>
      <a:spPr bwMode="gray">
        <a:ln w="12700" cmpd="sng">
          <a:solidFill>
            <a:schemeClr val="tx1"/>
          </a:solidFill>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a:defRPr dirty="0" err="1" smtClean="0"/>
        </a:defPPr>
      </a:lstStyle>
    </a:txDef>
  </a:objectDefaults>
  <a:extraClrSchemeLst/>
  <a:extLst>
    <a:ext uri="{05A4C25C-085E-4340-85A3-A5531E510DB2}">
      <thm15:themeFamily xmlns:thm15="http://schemas.microsoft.com/office/thememl/2012/main" name="TroutmanPepper_template_bright" id="{D24A3E05-A802-4262-8D08-F98A278CBDAF}" vid="{75EAF524-DF2C-40C2-8460-7C71A0269571}"/>
    </a:ext>
  </a:extLst>
</a:theme>
</file>

<file path=docProps/app.xml><?xml version="1.0" encoding="utf-8"?>
<Properties xmlns="http://schemas.openxmlformats.org/officeDocument/2006/extended-properties" xmlns:vt="http://schemas.openxmlformats.org/officeDocument/2006/docPropsVTypes">
  <Template>TroutmanPepper_Bright</Template>
  <TotalTime>1912</TotalTime>
  <Words>3443</Words>
  <Application>Microsoft Office PowerPoint</Application>
  <PresentationFormat>Widescreen</PresentationFormat>
  <Paragraphs>278</Paragraphs>
  <Slides>30</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30</vt:i4>
      </vt:variant>
    </vt:vector>
  </HeadingPairs>
  <TitlesOfParts>
    <vt:vector size="36" baseType="lpstr">
      <vt:lpstr>Arial</vt:lpstr>
      <vt:lpstr>Helvetica Neue</vt:lpstr>
      <vt:lpstr>Symbol</vt:lpstr>
      <vt:lpstr>Times New Roman</vt:lpstr>
      <vt:lpstr>TroutmanPepper_template_bright</vt:lpstr>
      <vt:lpstr>1_TroutmanPepper_template_bright</vt:lpstr>
      <vt:lpstr>ESG Trends and Current Developments</vt:lpstr>
      <vt:lpstr>PowerPoint Presentation</vt:lpstr>
      <vt:lpstr>Significance of ESG</vt:lpstr>
      <vt:lpstr>Increasing Shareholder and Regulator Attention</vt:lpstr>
      <vt:lpstr>Banking Regulators  Attention to ESG</vt:lpstr>
      <vt:lpstr>Federal Reserve</vt:lpstr>
      <vt:lpstr>OCC and FDIC</vt:lpstr>
      <vt:lpstr>American Bankers Association June 2022 Letter</vt:lpstr>
      <vt:lpstr>SEC Climate Disclosure Proposal</vt:lpstr>
      <vt:lpstr>SEC Climate Disclosure Proposal</vt:lpstr>
      <vt:lpstr>SEC - Overview of Proposed Rules – Qualitative Disclosures</vt:lpstr>
      <vt:lpstr>SEC - Overview of Proposed Rules – Quantitative Disclosures</vt:lpstr>
      <vt:lpstr>SEC - Emissions Categories</vt:lpstr>
      <vt:lpstr>SEC - Proposed Phase-in for Requirements</vt:lpstr>
      <vt:lpstr>SEC - Proposed Attestation for Scope 1 and Scope 2 Emissions Disclosures</vt:lpstr>
      <vt:lpstr>What Happens Next?</vt:lpstr>
      <vt:lpstr>Getting Started: Climate Disclosures</vt:lpstr>
      <vt:lpstr>Cybersecurity</vt:lpstr>
      <vt:lpstr>Federal Reserve, OCC &amp; FDIC – Computer-Security Incident Notification Requirement</vt:lpstr>
      <vt:lpstr>SEC - Overview of Proposed Rules</vt:lpstr>
      <vt:lpstr>Getting Started: Cybersecurity Disclosures</vt:lpstr>
      <vt:lpstr>DE&amp;I</vt:lpstr>
      <vt:lpstr>Banking Regulators – DE&amp;I</vt:lpstr>
      <vt:lpstr>SEC – Human Capital Management</vt:lpstr>
      <vt:lpstr>Nasdaq – Board Diversity Disclosure Requirements</vt:lpstr>
      <vt:lpstr>Getting Started: DE&amp;I Disclosures</vt:lpstr>
      <vt:lpstr>Next Steps to Develop Individualized ESG Program</vt:lpstr>
      <vt:lpstr>Key ESG Considerations</vt:lpstr>
      <vt:lpstr>Key ESG Considerations (cont’d)</vt:lpstr>
      <vt:lpstr>Any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ESG Trends and Current Developments</dc:title>
  <dc:creator>ScheerCook, Adrianna C.</dc:creator>
  <cp:lastModifiedBy>Kristen Reid</cp:lastModifiedBy>
  <cp:revision>39</cp:revision>
  <dcterms:created xsi:type="dcterms:W3CDTF">2022-08-01T16:52:53Z</dcterms:created>
  <dcterms:modified xsi:type="dcterms:W3CDTF">2022-08-23T16:46:37Z</dcterms:modified>
</cp:coreProperties>
</file>