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8" r:id="rId5"/>
    <p:sldMasterId id="2147483742" r:id="rId6"/>
    <p:sldMasterId id="2147483915" r:id="rId7"/>
    <p:sldMasterId id="2147483997" r:id="rId8"/>
  </p:sldMasterIdLst>
  <p:notesMasterIdLst>
    <p:notesMasterId r:id="rId29"/>
  </p:notesMasterIdLst>
  <p:sldIdLst>
    <p:sldId id="27465" r:id="rId9"/>
    <p:sldId id="27496" r:id="rId10"/>
    <p:sldId id="27666" r:id="rId11"/>
    <p:sldId id="27709" r:id="rId12"/>
    <p:sldId id="27710" r:id="rId13"/>
    <p:sldId id="27518" r:id="rId14"/>
    <p:sldId id="27694" r:id="rId15"/>
    <p:sldId id="27690" r:id="rId16"/>
    <p:sldId id="27695" r:id="rId17"/>
    <p:sldId id="27696" r:id="rId18"/>
    <p:sldId id="27636" r:id="rId19"/>
    <p:sldId id="27697" r:id="rId20"/>
    <p:sldId id="27698" r:id="rId21"/>
    <p:sldId id="27711" r:id="rId22"/>
    <p:sldId id="27540" r:id="rId23"/>
    <p:sldId id="27712" r:id="rId24"/>
    <p:sldId id="27713" r:id="rId25"/>
    <p:sldId id="27714" r:id="rId26"/>
    <p:sldId id="27590" r:id="rId27"/>
    <p:sldId id="2763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9"/>
    <a:srgbClr val="BCDD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152CB9-0BF8-F270-0C98-0700C26A2A17}" v="6" dt="2022-06-01T15:04:43.561"/>
    <p1510:client id="{9FBB02C0-76A6-0630-E2E7-72E289732411}" v="3" dt="2022-09-28T17:43:54.850"/>
    <p1510:client id="{B90C548B-F653-7708-A8A1-B42D2A0BE9C8}" v="3" dt="2021-12-23T05:13:53.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91" autoAdjust="0"/>
  </p:normalViewPr>
  <p:slideViewPr>
    <p:cSldViewPr snapToGrid="0">
      <p:cViewPr varScale="1">
        <p:scale>
          <a:sx n="79" d="100"/>
          <a:sy n="79" d="100"/>
        </p:scale>
        <p:origin x="120"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1A05F-769D-42F8-8825-A9CCB465AFAC}"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C9A15-9B39-4F41-8CD1-436A2EED7506}" type="slidenum">
              <a:rPr lang="en-US" smtClean="0"/>
              <a:t>‹#›</a:t>
            </a:fld>
            <a:endParaRPr lang="en-US"/>
          </a:p>
        </p:txBody>
      </p:sp>
    </p:spTree>
    <p:extLst>
      <p:ext uri="{BB962C8B-B14F-4D97-AF65-F5344CB8AC3E}">
        <p14:creationId xmlns:p14="http://schemas.microsoft.com/office/powerpoint/2010/main" val="708060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2D9C9A15-9B39-4F41-8CD1-436A2EED7506}" type="slidenum">
              <a:rPr lang="en-US" smtClean="0"/>
              <a:t>1</a:t>
            </a:fld>
            <a:endParaRPr lang="en-US"/>
          </a:p>
        </p:txBody>
      </p:sp>
    </p:spTree>
    <p:extLst>
      <p:ext uri="{BB962C8B-B14F-4D97-AF65-F5344CB8AC3E}">
        <p14:creationId xmlns:p14="http://schemas.microsoft.com/office/powerpoint/2010/main" val="206507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anose="020B0600070205080204" pitchFamily="34" charset="-128"/>
              </a:rPr>
              <a:t>Discuss the importance of all forms of medicine– medical and alternative and why its so important to be open to new and different things.</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EX- ginger for digestion/stomach issues,  rather than a pill</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Know your numbers!!!!! BP, Cholesterol, BMI – be sure to have your checkups! Its all about being preventative! If you don</a:t>
            </a:r>
            <a:r>
              <a:rPr lang="ja-JP" altLang="en-US" dirty="0">
                <a:ea typeface="ＭＳ Ｐゴシック" panose="020B0600070205080204" pitchFamily="34" charset="-128"/>
              </a:rPr>
              <a:t>’</a:t>
            </a:r>
            <a:r>
              <a:rPr lang="en-US" altLang="ja-JP" dirty="0">
                <a:ea typeface="ＭＳ Ｐゴシック" panose="020B0600070205080204" pitchFamily="34" charset="-128"/>
              </a:rPr>
              <a:t>t know your numbers, find them out… make an appt with your physician</a:t>
            </a:r>
          </a:p>
          <a:p>
            <a:pPr eaLnBrk="1" hangingPunct="1"/>
            <a:endParaRPr lang="en-US" altLang="en-US" dirty="0">
              <a:ea typeface="ＭＳ Ｐゴシック" panose="020B0600070205080204" pitchFamily="34" charset="-128"/>
            </a:endParaRPr>
          </a:p>
          <a:p>
            <a:endParaRPr lang="en-US" altLang="en-US" dirty="0">
              <a:ea typeface="ヒラギノ角ゴ Pro W3" pitchFamily="1" charset="-128"/>
            </a:endParaRPr>
          </a:p>
          <a:p>
            <a:endParaRPr lang="en-PH"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4128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ヒラギノ角ゴ Pro W3" pitchFamily="1" charset="-128"/>
              </a:rPr>
              <a:t>What are your priorities?  Work, family then you? How many roles do you play?</a:t>
            </a:r>
          </a:p>
          <a:p>
            <a:pPr eaLnBrk="1" hangingPunct="1"/>
            <a:r>
              <a:rPr lang="en-US" altLang="en-US" dirty="0">
                <a:ea typeface="ヒラギノ角ゴ Pro W3" pitchFamily="1" charset="-128"/>
              </a:rPr>
              <a:t>Worker, Parent, Spouse, Pet Owner, Brother/Sister, Uncle/Aunt, Neighbor, Peacemaker ,Daughter/Son, Community activist, Volunteer</a:t>
            </a:r>
          </a:p>
          <a:p>
            <a:pPr eaLnBrk="1" hangingPunct="1">
              <a:spcBef>
                <a:spcPct val="0"/>
              </a:spcBef>
            </a:pPr>
            <a:endParaRPr lang="en-US" altLang="en-US" dirty="0">
              <a:ea typeface="ヒラギノ角ゴ Pro W3" pitchFamily="1" charset="-128"/>
            </a:endParaRPr>
          </a:p>
          <a:p>
            <a:pPr eaLnBrk="1" hangingPunct="1">
              <a:spcBef>
                <a:spcPct val="0"/>
              </a:spcBef>
            </a:pPr>
            <a:r>
              <a:rPr lang="en-US" altLang="en-US" dirty="0">
                <a:ea typeface="ヒラギノ角ゴ Pro W3" pitchFamily="1" charset="-128"/>
              </a:rPr>
              <a:t>Are you ready to commit time to yourself?  How much time (out of 168 hours) can you find just for YOU!</a:t>
            </a:r>
          </a:p>
          <a:p>
            <a:pPr eaLnBrk="1" hangingPunct="1">
              <a:spcBef>
                <a:spcPct val="0"/>
              </a:spcBef>
            </a:pPr>
            <a:r>
              <a:rPr lang="en-US" altLang="en-US" dirty="0">
                <a:ea typeface="ヒラギノ角ゴ Pro W3" pitchFamily="1" charset="-128"/>
              </a:rPr>
              <a:t>Write your eulogy?  Why – it gets you to think about what you are doing and what you should be doing.</a:t>
            </a:r>
          </a:p>
          <a:p>
            <a:pPr eaLnBrk="1" hangingPunct="1">
              <a:spcBef>
                <a:spcPct val="0"/>
              </a:spcBef>
            </a:pPr>
            <a:endParaRPr lang="en-US" altLang="en-US" dirty="0">
              <a:ea typeface="ヒラギノ角ゴ Pro W3" pitchFamily="1" charset="-128"/>
            </a:endParaRPr>
          </a:p>
          <a:p>
            <a:pPr eaLnBrk="1" hangingPunct="1">
              <a:spcBef>
                <a:spcPct val="0"/>
              </a:spcBef>
            </a:pPr>
            <a:r>
              <a:rPr lang="en-US" altLang="en-US" dirty="0">
                <a:ea typeface="ヒラギノ角ゴ Pro W3" pitchFamily="1" charset="-128"/>
              </a:rPr>
              <a:t>The oxygen mask theory means that you take care of yourself first.  If you are travelling on a plane the flight attendant says to place the mask on you first then your infant because you are no help to anyone if you are dead!</a:t>
            </a:r>
          </a:p>
          <a:p>
            <a:pPr eaLnBrk="1" hangingPunct="1">
              <a:spcBef>
                <a:spcPct val="0"/>
              </a:spcBef>
            </a:pPr>
            <a:endParaRPr lang="en-US" altLang="en-US" dirty="0">
              <a:ea typeface="ヒラギノ角ゴ Pro W3" pitchFamily="1" charset="-128"/>
            </a:endParaRPr>
          </a:p>
          <a:p>
            <a:pPr eaLnBrk="1" hangingPunct="1">
              <a:spcBef>
                <a:spcPct val="0"/>
              </a:spcBef>
            </a:pPr>
            <a:r>
              <a:rPr lang="en-US" altLang="en-US" dirty="0">
                <a:ea typeface="ヒラギノ角ゴ Pro W3" pitchFamily="1" charset="-128"/>
              </a:rPr>
              <a:t>D, H, A.. Dreams, hopes and aspirations means that some of us are so jaded that we have forgotten  how to get excited again and to dream.  A balanced life means to set your goals higher than you ever thought you could.  Get excited about possibilities.. </a:t>
            </a:r>
          </a:p>
          <a:p>
            <a:pPr eaLnBrk="1" hangingPunct="1">
              <a:spcBef>
                <a:spcPct val="0"/>
              </a:spcBef>
            </a:pPr>
            <a:endParaRPr lang="en-US" altLang="en-US" dirty="0">
              <a:ea typeface="ヒラギノ角ゴ Pro W3" pitchFamily="1" charset="-128"/>
            </a:endParaRPr>
          </a:p>
          <a:p>
            <a:pPr eaLnBrk="1" hangingPunct="1">
              <a:spcBef>
                <a:spcPct val="0"/>
              </a:spcBef>
            </a:pPr>
            <a:r>
              <a:rPr lang="en-US" altLang="en-US" dirty="0">
                <a:ea typeface="ヒラギノ角ゴ Pro W3" pitchFamily="1" charset="-128"/>
              </a:rPr>
              <a:t>Which means pushing yourself forward… if your life feels dull and maybe you have gotten complacent then this seminar is about pushing yourself harder than you ever have before. That is where motivation, willpower and determination comes in!</a:t>
            </a:r>
          </a:p>
          <a:p>
            <a:pPr eaLnBrk="1" hangingPunct="1">
              <a:spcBef>
                <a:spcPct val="0"/>
              </a:spcBef>
            </a:pPr>
            <a:endParaRPr lang="en-US" altLang="en-US" dirty="0">
              <a:ea typeface="ヒラギノ角ゴ Pro W3" pitchFamily="1" charset="-128"/>
            </a:endParaRPr>
          </a:p>
          <a:p>
            <a:endParaRPr lang="en-US" altLang="en-US" dirty="0">
              <a:ea typeface="ヒラギノ角ゴ Pro W3" pitchFamily="1" charset="-128"/>
            </a:endParaRPr>
          </a:p>
          <a:p>
            <a:endParaRPr lang="en-PH" dirty="0"/>
          </a:p>
          <a:p>
            <a:endParaRPr lang="en-US" dirty="0"/>
          </a:p>
        </p:txBody>
      </p:sp>
      <p:sp>
        <p:nvSpPr>
          <p:cNvPr id="4" name="Slide Number Placeholder 3"/>
          <p:cNvSpPr>
            <a:spLocks noGrp="1"/>
          </p:cNvSpPr>
          <p:nvPr>
            <p:ph type="sldNum" sz="quarter" idx="5"/>
          </p:nvPr>
        </p:nvSpPr>
        <p:spPr/>
        <p:txBody>
          <a:bodyPr/>
          <a:lstStyle/>
          <a:p>
            <a:fld id="{2D9C9A15-9B39-4F41-8CD1-436A2EED7506}" type="slidenum">
              <a:rPr lang="en-US" smtClean="0"/>
              <a:t>11</a:t>
            </a:fld>
            <a:endParaRPr lang="en-US"/>
          </a:p>
        </p:txBody>
      </p:sp>
    </p:spTree>
    <p:extLst>
      <p:ext uri="{BB962C8B-B14F-4D97-AF65-F5344CB8AC3E}">
        <p14:creationId xmlns:p14="http://schemas.microsoft.com/office/powerpoint/2010/main" val="303670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ヒラギノ角ゴ Pro W3" pitchFamily="1" charset="-128"/>
              </a:rPr>
              <a:t>People who feel balanced are fun, happy people!!</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Learning how to be happy and laugh more is critically important – especially so that we can get through the challenges in life. </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Have a list for your pick me ups:</a:t>
            </a:r>
          </a:p>
          <a:p>
            <a:pPr eaLnBrk="1" hangingPunct="1"/>
            <a:r>
              <a:rPr lang="en-US" altLang="en-US" dirty="0">
                <a:ea typeface="ヒラギノ角ゴ Pro W3" pitchFamily="1" charset="-128"/>
              </a:rPr>
              <a:t>Funny movies</a:t>
            </a:r>
          </a:p>
          <a:p>
            <a:pPr eaLnBrk="1" hangingPunct="1"/>
            <a:r>
              <a:rPr lang="en-US" altLang="en-US" dirty="0">
                <a:ea typeface="ヒラギノ角ゴ Pro W3" pitchFamily="1" charset="-128"/>
              </a:rPr>
              <a:t>Songs that make you smile</a:t>
            </a:r>
          </a:p>
          <a:p>
            <a:pPr eaLnBrk="1" hangingPunct="1"/>
            <a:r>
              <a:rPr lang="en-US" altLang="en-US" dirty="0">
                <a:ea typeface="ヒラギノ角ゴ Pro W3" pitchFamily="1" charset="-128"/>
              </a:rPr>
              <a:t>Pictures</a:t>
            </a:r>
          </a:p>
          <a:p>
            <a:pPr eaLnBrk="1" hangingPunct="1"/>
            <a:r>
              <a:rPr lang="en-US" altLang="en-US" dirty="0">
                <a:ea typeface="ヒラギノ角ゴ Pro W3" pitchFamily="1" charset="-128"/>
              </a:rPr>
              <a:t>Dance </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Don’t show this video but use this story as an example:</a:t>
            </a:r>
          </a:p>
          <a:p>
            <a:pPr eaLnBrk="1" hangingPunct="1"/>
            <a:r>
              <a:rPr lang="en-US" altLang="en-US" dirty="0">
                <a:ea typeface="ヒラギノ角ゴ Pro W3" pitchFamily="1" charset="-128"/>
              </a:rPr>
              <a:t>http://www.foxnews.com/health/2013/11/07/woman-about-to-undergo-mastectomy-hosts-dancing-party-before-surgery/</a:t>
            </a:r>
          </a:p>
          <a:p>
            <a:pPr eaLnBrk="1" hangingPunct="1"/>
            <a:endParaRPr lang="en-US" altLang="en-US" dirty="0">
              <a:ea typeface="ヒラギノ角ゴ Pro W3" pitchFamily="1" charset="-128"/>
            </a:endParaRP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Do a visualization</a:t>
            </a:r>
          </a:p>
          <a:p>
            <a:endParaRPr lang="en-US" altLang="en-US" dirty="0">
              <a:ea typeface="ヒラギノ角ゴ Pro W3" pitchFamily="1" charset="-128"/>
            </a:endParaRPr>
          </a:p>
          <a:p>
            <a:endParaRPr lang="en-PH"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4351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ヒラギノ角ゴ Pro W3" pitchFamily="1" charset="-128"/>
              </a:rPr>
              <a:t>Discuss Key Ingredients in context of this quote</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Allow yourself to get excited again and set goals for yourself!!! Get motivated to do what you love and have a passion for!</a:t>
            </a:r>
          </a:p>
          <a:p>
            <a:endParaRPr lang="en-US" altLang="en-US" dirty="0">
              <a:ea typeface="ヒラギノ角ゴ Pro W3" pitchFamily="1" charset="-128"/>
            </a:endParaRPr>
          </a:p>
          <a:p>
            <a:endParaRPr lang="en-PH"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0627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8573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This quote relates to the Family &amp; Friends Bucket</a:t>
            </a:r>
          </a:p>
          <a:p>
            <a:endParaRPr lang="en-US" altLang="en-US" dirty="0">
              <a:ea typeface="ヒラギノ角ゴ Pro W3" pitchFamily="1" charset="-128"/>
            </a:endParaRPr>
          </a:p>
          <a:p>
            <a:endParaRPr lang="en-PH"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75003D-F393-4F1D-8430-7293097D8A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49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ヒラギノ角ゴ Pro W3" pitchFamily="1" charset="-128"/>
              </a:rPr>
              <a:t>Look at who said this  -- Zig Ziglar.. One of the first motivational speakers.. Talked about work/life balance!</a:t>
            </a:r>
          </a:p>
          <a:p>
            <a:endParaRPr lang="en-US" altLang="en-US" dirty="0">
              <a:ea typeface="ヒラギノ角ゴ Pro W3" pitchFamily="1" charset="-128"/>
            </a:endParaRPr>
          </a:p>
          <a:p>
            <a:endParaRPr lang="en-PH"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2471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r>
              <a:rPr lang="en-US" altLang="en-US" dirty="0">
                <a:ea typeface="ヒラギノ角ゴ Pro W3" pitchFamily="1" charset="-128"/>
              </a:rPr>
              <a:t>Before you leave take a minute and write down on a piece of paper or your smart phone.  What is the first step to filling in your five buckets?  Asking which bucket is your strongest? And which is your weakest can help?</a:t>
            </a:r>
          </a:p>
          <a:p>
            <a:pPr defTabSz="457200"/>
            <a:endParaRPr lang="en-US" altLang="en-US" dirty="0">
              <a:ea typeface="ヒラギノ角ゴ Pro W3" pitchFamily="1" charset="-128"/>
            </a:endParaRPr>
          </a:p>
          <a:p>
            <a:pPr defTabSz="457200"/>
            <a:r>
              <a:rPr lang="en-US" altLang="en-US" dirty="0">
                <a:ea typeface="ヒラギノ角ゴ Pro W3" pitchFamily="1" charset="-128"/>
              </a:rPr>
              <a:t>Refer participants to the appendix; review and discuss, if there’s time.</a:t>
            </a:r>
          </a:p>
          <a:p>
            <a:pPr defTabSz="457200"/>
            <a:endParaRPr lang="en-US" altLang="en-US" dirty="0">
              <a:ea typeface="ヒラギノ角ゴ Pro W3" pitchFamily="1" charset="-128"/>
            </a:endParaRPr>
          </a:p>
          <a:p>
            <a:endParaRPr lang="en-PH"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3266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client info so employees know where to go for help.</a:t>
            </a:r>
          </a:p>
        </p:txBody>
      </p:sp>
      <p:sp>
        <p:nvSpPr>
          <p:cNvPr id="4" name="Slide Number Placeholder 3"/>
          <p:cNvSpPr>
            <a:spLocks noGrp="1"/>
          </p:cNvSpPr>
          <p:nvPr>
            <p:ph type="sldNum" sz="quarter" idx="5"/>
          </p:nvPr>
        </p:nvSpPr>
        <p:spPr/>
        <p:txBody>
          <a:bodyPr/>
          <a:lstStyle/>
          <a:p>
            <a:fld id="{2D9C9A15-9B39-4F41-8CD1-436A2EED7506}" type="slidenum">
              <a:rPr lang="en-US" smtClean="0"/>
              <a:t>19</a:t>
            </a:fld>
            <a:endParaRPr lang="en-US"/>
          </a:p>
        </p:txBody>
      </p:sp>
    </p:spTree>
    <p:extLst>
      <p:ext uri="{BB962C8B-B14F-4D97-AF65-F5344CB8AC3E}">
        <p14:creationId xmlns:p14="http://schemas.microsoft.com/office/powerpoint/2010/main" val="1660137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C9A15-9B39-4F41-8CD1-436A2EED7506}" type="slidenum">
              <a:rPr lang="en-US" smtClean="0"/>
              <a:t>20</a:t>
            </a:fld>
            <a:endParaRPr lang="en-US"/>
          </a:p>
        </p:txBody>
      </p:sp>
    </p:spTree>
    <p:extLst>
      <p:ext uri="{BB962C8B-B14F-4D97-AF65-F5344CB8AC3E}">
        <p14:creationId xmlns:p14="http://schemas.microsoft.com/office/powerpoint/2010/main" val="351719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ヒラギノ角ゴ Pro W3" pitchFamily="1" charset="-128"/>
              </a:rPr>
              <a:t>Explain that America ranks very low on work life balance and we need to acknowledge that and make some changes…</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Take a step back and ask yourself ok what is not working for you that prohibits you from having work life balance</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2.3 hours a day is the avg. amount that an American wastes on unnecessary interruptions.</a:t>
            </a:r>
          </a:p>
          <a:p>
            <a:endParaRPr lang="en-US" altLang="en-US" dirty="0">
              <a:ea typeface="ヒラギノ角ゴ Pro W3" pitchFamily="1" charset="-128"/>
            </a:endParaRPr>
          </a:p>
          <a:p>
            <a:endParaRPr lang="en-PH" dirty="0"/>
          </a:p>
          <a:p>
            <a:endParaRPr lang="en-US" dirty="0"/>
          </a:p>
        </p:txBody>
      </p:sp>
      <p:sp>
        <p:nvSpPr>
          <p:cNvPr id="4" name="Slide Number Placeholder 3"/>
          <p:cNvSpPr>
            <a:spLocks noGrp="1"/>
          </p:cNvSpPr>
          <p:nvPr>
            <p:ph type="sldNum" sz="quarter" idx="5"/>
          </p:nvPr>
        </p:nvSpPr>
        <p:spPr/>
        <p:txBody>
          <a:bodyPr/>
          <a:lstStyle/>
          <a:p>
            <a:fld id="{2D9C9A15-9B39-4F41-8CD1-436A2EED7506}" type="slidenum">
              <a:rPr lang="en-US" smtClean="0"/>
              <a:t>2</a:t>
            </a:fld>
            <a:endParaRPr lang="en-US"/>
          </a:p>
        </p:txBody>
      </p:sp>
    </p:spTree>
    <p:extLst>
      <p:ext uri="{BB962C8B-B14F-4D97-AF65-F5344CB8AC3E}">
        <p14:creationId xmlns:p14="http://schemas.microsoft.com/office/powerpoint/2010/main" val="33651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ヒラギノ角ゴ Pro W3" pitchFamily="1" charset="-128"/>
              </a:rPr>
              <a:t>https://elitecontentmarketer.com/work-life-balance-stats/</a:t>
            </a:r>
          </a:p>
          <a:p>
            <a:r>
              <a:rPr lang="en-US" altLang="en-US" dirty="0">
                <a:ea typeface="ヒラギノ角ゴ Pro W3" pitchFamily="1" charset="-128"/>
              </a:rPr>
              <a:t>American Time Use Survey 2019</a:t>
            </a:r>
          </a:p>
          <a:p>
            <a:r>
              <a:rPr lang="en-US" altLang="en-US" dirty="0">
                <a:ea typeface="ヒラギノ角ゴ Pro W3" pitchFamily="1" charset="-128"/>
              </a:rPr>
              <a:t>State of Work Report done by Workfront 2020</a:t>
            </a:r>
          </a:p>
          <a:p>
            <a:r>
              <a:rPr lang="en-US" altLang="en-US" dirty="0">
                <a:ea typeface="ヒラギノ角ゴ Pro W3" pitchFamily="1" charset="-128"/>
              </a:rPr>
              <a:t>Microsoft Work Trend Index Report 2020</a:t>
            </a:r>
          </a:p>
          <a:p>
            <a:r>
              <a:rPr lang="en-US" altLang="en-US" dirty="0">
                <a:ea typeface="ヒラギノ角ゴ Pro W3" pitchFamily="1" charset="-128"/>
              </a:rPr>
              <a:t>State of Remote Report 2020 </a:t>
            </a:r>
          </a:p>
          <a:p>
            <a:endParaRPr lang="en-US" altLang="en-US" dirty="0">
              <a:ea typeface="ヒラギノ角ゴ Pro W3" pitchFamily="1" charset="-128"/>
            </a:endParaRPr>
          </a:p>
          <a:p>
            <a:r>
              <a:rPr lang="en-US" altLang="en-US" dirty="0">
                <a:ea typeface="ヒラギノ角ゴ Pro W3" pitchFamily="1" charset="-128"/>
              </a:rPr>
              <a:t>43% on primary job duties: ‘wasteful meetings’ take up a chunk of the remainder of our time</a:t>
            </a:r>
          </a:p>
          <a:p>
            <a:r>
              <a:rPr lang="en-US" altLang="en-US" dirty="0">
                <a:ea typeface="ヒラギノ角ゴ Pro W3" pitchFamily="1" charset="-128"/>
              </a:rPr>
              <a:t>Top causes of burnout = unfair treatment and unmanageable workload</a:t>
            </a:r>
          </a:p>
          <a:p>
            <a:endParaRPr lang="en-US" altLang="en-US" dirty="0">
              <a:ea typeface="ヒラギノ角ゴ Pro W3" pitchFamily="1" charset="-128"/>
            </a:endParaRPr>
          </a:p>
          <a:p>
            <a:endParaRPr lang="en-US" altLang="en-US" dirty="0">
              <a:ea typeface="ヒラギノ角ゴ Pro W3" pitchFamily="1" charset="-128"/>
            </a:endParaRPr>
          </a:p>
          <a:p>
            <a:endParaRPr lang="en-US" altLang="en-US" dirty="0">
              <a:ea typeface="ヒラギノ角ゴ Pro W3" pitchFamily="1" charset="-128"/>
            </a:endParaRPr>
          </a:p>
          <a:p>
            <a:endParaRPr lang="en-US" altLang="en-US" dirty="0">
              <a:ea typeface="ヒラギノ角ゴ Pro W3" pitchFamily="1" charset="-128"/>
            </a:endParaRPr>
          </a:p>
          <a:p>
            <a:endParaRPr lang="en-US" altLang="en-US" dirty="0">
              <a:ea typeface="ヒラギノ角ゴ Pro W3" pitchFamily="1" charset="-128"/>
            </a:endParaRPr>
          </a:p>
          <a:p>
            <a:endParaRPr lang="en-PH"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39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ヒラギノ角ゴ Pro W3" pitchFamily="1" charset="-128"/>
              </a:rPr>
              <a:t>https://elitecontentmarketer.com/work-life-balance-stats/</a:t>
            </a:r>
          </a:p>
          <a:p>
            <a:endParaRPr lang="en-PH"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0410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ヒラギノ角ゴ Pro W3" pitchFamily="1" charset="-128"/>
              </a:rPr>
              <a:t>These need to be full at least 80% of the time – 100% would be nice, but is not reality.  We are also looking to nip perfectionism in the bud!</a:t>
            </a:r>
          </a:p>
          <a:p>
            <a:pPr eaLnBrk="1" hangingPunct="1">
              <a:spcBef>
                <a:spcPct val="0"/>
              </a:spcBef>
            </a:pPr>
            <a:r>
              <a:rPr lang="en-US" altLang="en-US" dirty="0">
                <a:ea typeface="ヒラギノ角ゴ Pro W3" pitchFamily="1" charset="-128"/>
              </a:rPr>
              <a:t>Each of these areas have to get your attention.</a:t>
            </a:r>
          </a:p>
          <a:p>
            <a:pPr eaLnBrk="1" hangingPunct="1">
              <a:spcBef>
                <a:spcPct val="0"/>
              </a:spcBef>
            </a:pPr>
            <a:r>
              <a:rPr lang="en-US" altLang="en-US" dirty="0">
                <a:ea typeface="ヒラギノ角ゴ Pro W3" pitchFamily="1" charset="-128"/>
              </a:rPr>
              <a:t>Give a personal example of when you spent more time or energy on one bucket than another and how you can put more into the others.</a:t>
            </a:r>
          </a:p>
          <a:p>
            <a:pPr eaLnBrk="1" hangingPunct="1">
              <a:spcBef>
                <a:spcPct val="0"/>
              </a:spcBef>
            </a:pPr>
            <a:r>
              <a:rPr lang="en-US" altLang="en-US" dirty="0">
                <a:ea typeface="ヒラギノ角ゴ Pro W3" pitchFamily="1" charset="-128"/>
              </a:rPr>
              <a:t>How do you get it all done?</a:t>
            </a:r>
          </a:p>
          <a:p>
            <a:pPr eaLnBrk="1" hangingPunct="1">
              <a:spcBef>
                <a:spcPct val="0"/>
              </a:spcBef>
            </a:pPr>
            <a:r>
              <a:rPr lang="en-US" altLang="en-US" dirty="0">
                <a:ea typeface="ヒラギノ角ゴ Pro W3" pitchFamily="1" charset="-128"/>
              </a:rPr>
              <a:t>How do you feel when you have put more energy an effort into all parts of your life vs. what you feel when one area is lacking.</a:t>
            </a:r>
          </a:p>
          <a:p>
            <a:pPr eaLnBrk="1" hangingPunct="1">
              <a:spcBef>
                <a:spcPct val="0"/>
              </a:spcBef>
            </a:pPr>
            <a:endParaRPr lang="en-US" altLang="en-US" dirty="0">
              <a:ea typeface="ヒラギノ角ゴ Pro W3" pitchFamily="1" charset="-128"/>
            </a:endParaRPr>
          </a:p>
          <a:p>
            <a:pPr eaLnBrk="1" hangingPunct="1">
              <a:spcBef>
                <a:spcPct val="0"/>
              </a:spcBef>
            </a:pPr>
            <a:r>
              <a:rPr lang="en-US" altLang="en-US" dirty="0">
                <a:ea typeface="ヒラギノ角ゴ Pro W3" pitchFamily="1" charset="-128"/>
              </a:rPr>
              <a:t>Remind and empower participants that they have a chance and make their own choices…. Evaluate every single day! Think about your choices, decisions and how you manage your time.</a:t>
            </a:r>
          </a:p>
          <a:p>
            <a:pPr eaLnBrk="1" hangingPunct="1">
              <a:spcBef>
                <a:spcPct val="0"/>
              </a:spcBef>
            </a:pPr>
            <a:endParaRPr lang="en-US" altLang="en-US" dirty="0">
              <a:ea typeface="ヒラギノ角ゴ Pro W3" pitchFamily="1" charset="-128"/>
            </a:endParaRPr>
          </a:p>
          <a:p>
            <a:pPr eaLnBrk="1" hangingPunct="1">
              <a:spcBef>
                <a:spcPct val="0"/>
              </a:spcBef>
            </a:pPr>
            <a:r>
              <a:rPr lang="en-US" altLang="en-US" dirty="0">
                <a:ea typeface="ヒラギノ角ゴ Pro W3" pitchFamily="1" charset="-128"/>
              </a:rPr>
              <a:t>What bucket do you need the most work on?</a:t>
            </a:r>
          </a:p>
          <a:p>
            <a:endParaRPr lang="en-US" altLang="en-US" dirty="0">
              <a:ea typeface="ヒラギノ角ゴ Pro W3" pitchFamily="1" charset="-128"/>
            </a:endParaRPr>
          </a:p>
          <a:p>
            <a:endParaRPr lang="en-PH"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536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t>Not looking for quantity -  you can’t get more than 168 hours a week.  </a:t>
            </a:r>
          </a:p>
          <a:p>
            <a:pPr>
              <a:spcBef>
                <a:spcPts val="0"/>
              </a:spcBef>
              <a:spcAft>
                <a:spcPts val="0"/>
              </a:spcAft>
            </a:pPr>
            <a:r>
              <a:rPr lang="en-US" dirty="0"/>
              <a:t>What do :  toxic, negative, drainers – want to bring you down.</a:t>
            </a:r>
          </a:p>
          <a:p>
            <a:pPr>
              <a:spcBef>
                <a:spcPts val="0"/>
              </a:spcBef>
              <a:spcAft>
                <a:spcPts val="0"/>
              </a:spcAft>
            </a:pPr>
            <a:r>
              <a:rPr lang="en-US" dirty="0"/>
              <a:t>Be very selective </a:t>
            </a:r>
            <a:r>
              <a:rPr lang="en-US" dirty="0" err="1"/>
              <a:t>aboupeople</a:t>
            </a:r>
            <a:r>
              <a:rPr lang="en-US" dirty="0"/>
              <a:t> who </a:t>
            </a:r>
            <a:r>
              <a:rPr lang="en-US" dirty="0" err="1"/>
              <a:t>aret</a:t>
            </a:r>
            <a:r>
              <a:rPr lang="en-US" dirty="0"/>
              <a:t> who you allow to take up your time.</a:t>
            </a:r>
          </a:p>
          <a:p>
            <a:pPr>
              <a:spcBef>
                <a:spcPts val="0"/>
              </a:spcBef>
              <a:spcAft>
                <a:spcPts val="0"/>
              </a:spcAft>
            </a:pPr>
            <a:r>
              <a:rPr lang="en-US" dirty="0"/>
              <a:t>Even if you do not spend physical time with them – people who cause you anxiety – time that you “think about” that make you angry or agitated are also using up your valuable energy.</a:t>
            </a:r>
          </a:p>
          <a:p>
            <a:pPr>
              <a:spcBef>
                <a:spcPts val="0"/>
              </a:spcBef>
              <a:spcAft>
                <a:spcPts val="0"/>
              </a:spcAft>
            </a:pPr>
            <a:r>
              <a:rPr lang="en-US" dirty="0"/>
              <a:t>Take back that time- don’t let them take up space in your thoughts!</a:t>
            </a:r>
          </a:p>
          <a:p>
            <a:pPr>
              <a:spcBef>
                <a:spcPts val="0"/>
              </a:spcBef>
              <a:spcAft>
                <a:spcPts val="0"/>
              </a:spcAft>
            </a:pPr>
            <a:r>
              <a:rPr lang="en-US" dirty="0"/>
              <a:t>There are people who are addicted to negativity – they are actually happy when they are miserable!  They create drama if life is going too well!</a:t>
            </a:r>
          </a:p>
          <a:p>
            <a:pPr>
              <a:spcBef>
                <a:spcPts val="0"/>
              </a:spcBef>
              <a:spcAft>
                <a:spcPts val="0"/>
              </a:spcAft>
            </a:pPr>
            <a:r>
              <a:rPr lang="en-US" dirty="0"/>
              <a:t>This is not to say you should not make an effort to save a relationship that really matters, but if there is more take than give, if they always bring you down, move on.  Create a move on mantra you say to yourself.</a:t>
            </a:r>
          </a:p>
          <a:p>
            <a:pPr>
              <a:spcBef>
                <a:spcPts val="0"/>
              </a:spcBef>
              <a:spcAft>
                <a:spcPts val="0"/>
              </a:spcAft>
            </a:pPr>
            <a:r>
              <a:rPr lang="en-US" dirty="0"/>
              <a:t>You have to accept that family members – you keep always – and you can listen – but limit the time they can vent.  </a:t>
            </a:r>
          </a:p>
          <a:p>
            <a:pPr>
              <a:spcBef>
                <a:spcPts val="0"/>
              </a:spcBef>
              <a:spcAft>
                <a:spcPts val="0"/>
              </a:spcAft>
            </a:pPr>
            <a:r>
              <a:rPr lang="en-US" dirty="0"/>
              <a:t>After 7 minutes – whining stops being therapeutic and starts  being physically detrimental to your body.</a:t>
            </a:r>
          </a:p>
          <a:p>
            <a:pPr>
              <a:spcBef>
                <a:spcPts val="0"/>
              </a:spcBef>
              <a:spcAft>
                <a:spcPts val="0"/>
              </a:spcAft>
            </a:pPr>
            <a:r>
              <a:rPr lang="en-US" dirty="0"/>
              <a:t>Create a “darn I’m good list” at the end of the day to help focus on the things you did well, not the things that did not go well.</a:t>
            </a:r>
          </a:p>
          <a:p>
            <a:endParaRPr lang="en-US" dirty="0">
              <a:latin typeface="Calibri"/>
              <a:cs typeface="Calibri"/>
            </a:endParaRPr>
          </a:p>
          <a:p>
            <a:endParaRPr lang="en-PH"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5875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ea typeface="ヒラギノ角ゴ Pro W3" pitchFamily="1" charset="-128"/>
              </a:rPr>
              <a:t>D.I.G. = Darn I’m Good notes kudos anything that anyone has sent to tell you how good you are.</a:t>
            </a:r>
          </a:p>
          <a:p>
            <a:pPr eaLnBrk="1" hangingPunct="1">
              <a:spcBef>
                <a:spcPct val="0"/>
              </a:spcBef>
            </a:pPr>
            <a:endParaRPr lang="en-US" altLang="en-US" dirty="0">
              <a:ea typeface="ヒラギノ角ゴ Pro W3" pitchFamily="1" charset="-128"/>
            </a:endParaRPr>
          </a:p>
          <a:p>
            <a:pPr eaLnBrk="1" hangingPunct="1">
              <a:spcBef>
                <a:spcPct val="0"/>
              </a:spcBef>
            </a:pPr>
            <a:r>
              <a:rPr lang="en-US" altLang="en-US" dirty="0">
                <a:ea typeface="ヒラギノ角ゴ Pro W3" pitchFamily="1" charset="-128"/>
              </a:rPr>
              <a:t>Create a file that reminds you about how awesome you are at work??? Do you focus on the good or the bad? </a:t>
            </a:r>
          </a:p>
          <a:p>
            <a:pPr eaLnBrk="1" hangingPunct="1">
              <a:spcBef>
                <a:spcPct val="0"/>
              </a:spcBef>
            </a:pPr>
            <a:endParaRPr lang="en-US" altLang="en-US" dirty="0">
              <a:ea typeface="ヒラギノ角ゴ Pro W3" pitchFamily="1" charset="-128"/>
            </a:endParaRPr>
          </a:p>
          <a:p>
            <a:pPr eaLnBrk="1" hangingPunct="1">
              <a:spcBef>
                <a:spcPct val="0"/>
              </a:spcBef>
            </a:pPr>
            <a:r>
              <a:rPr lang="en-US" altLang="en-US" dirty="0">
                <a:ea typeface="ヒラギノ角ゴ Pro W3" pitchFamily="1" charset="-128"/>
              </a:rPr>
              <a:t>Ask yourself- how and why do you love your job?</a:t>
            </a:r>
          </a:p>
          <a:p>
            <a:pPr eaLnBrk="1" hangingPunct="1">
              <a:spcBef>
                <a:spcPct val="0"/>
              </a:spcBef>
            </a:pPr>
            <a:endParaRPr lang="en-US" altLang="en-US" dirty="0">
              <a:ea typeface="ヒラギノ角ゴ Pro W3" pitchFamily="1" charset="-128"/>
            </a:endParaRPr>
          </a:p>
          <a:p>
            <a:pPr eaLnBrk="1" hangingPunct="1">
              <a:spcBef>
                <a:spcPct val="0"/>
              </a:spcBef>
            </a:pPr>
            <a:r>
              <a:rPr lang="en-US" altLang="en-US" dirty="0">
                <a:ea typeface="ヒラギノ角ゴ Pro W3" pitchFamily="1" charset="-128"/>
              </a:rPr>
              <a:t>Positive people – are 80% more productive than negative people</a:t>
            </a:r>
          </a:p>
          <a:p>
            <a:pPr eaLnBrk="1" hangingPunct="1">
              <a:spcBef>
                <a:spcPct val="0"/>
              </a:spcBef>
            </a:pPr>
            <a:endParaRPr lang="en-US" altLang="en-US" dirty="0">
              <a:ea typeface="ヒラギノ角ゴ Pro W3" pitchFamily="1" charset="-128"/>
            </a:endParaRPr>
          </a:p>
          <a:p>
            <a:pPr eaLnBrk="1" hangingPunct="1">
              <a:spcBef>
                <a:spcPct val="0"/>
              </a:spcBef>
            </a:pPr>
            <a:r>
              <a:rPr lang="en-US" altLang="en-US" dirty="0">
                <a:ea typeface="ヒラギノ角ゴ Pro W3" pitchFamily="1" charset="-128"/>
              </a:rPr>
              <a:t>Before you go home, give yourself a transition – drive around the block an extra minute – have some tea – put the troubles behind you so you don’t take negative energy into your house.</a:t>
            </a:r>
          </a:p>
          <a:p>
            <a:pPr eaLnBrk="1" hangingPunct="1">
              <a:spcBef>
                <a:spcPct val="0"/>
              </a:spcBef>
            </a:pPr>
            <a:endParaRPr lang="en-US" altLang="en-US" dirty="0">
              <a:ea typeface="ヒラギノ角ゴ Pro W3" pitchFamily="1" charset="-128"/>
            </a:endParaRPr>
          </a:p>
          <a:p>
            <a:pPr eaLnBrk="1" hangingPunct="1">
              <a:spcBef>
                <a:spcPct val="0"/>
              </a:spcBef>
            </a:pPr>
            <a:r>
              <a:rPr lang="en-US" altLang="en-US" dirty="0">
                <a:ea typeface="ヒラギノ角ゴ Pro W3" pitchFamily="1" charset="-128"/>
              </a:rPr>
              <a:t>Give an example of someone who see’s their job as a “calling” not just their job!</a:t>
            </a:r>
          </a:p>
          <a:p>
            <a:endParaRPr lang="en-US" altLang="en-US" dirty="0">
              <a:ea typeface="ヒラギノ角ゴ Pro W3" pitchFamily="1" charset="-128"/>
            </a:endParaRPr>
          </a:p>
          <a:p>
            <a:endParaRPr lang="en-P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bg1"/>
              </a:solidFill>
            </a:endParaRPr>
          </a:p>
        </p:txBody>
      </p:sp>
      <p:sp>
        <p:nvSpPr>
          <p:cNvPr id="4" name="Slide Number Placeholder 3"/>
          <p:cNvSpPr>
            <a:spLocks noGrp="1"/>
          </p:cNvSpPr>
          <p:nvPr>
            <p:ph type="sldNum" sz="quarter" idx="5"/>
          </p:nvPr>
        </p:nvSpPr>
        <p:spPr/>
        <p:txBody>
          <a:bodyPr/>
          <a:lstStyle/>
          <a:p>
            <a:fld id="{2D9C9A15-9B39-4F41-8CD1-436A2EED7506}" type="slidenum">
              <a:rPr lang="en-US" smtClean="0"/>
              <a:t>7</a:t>
            </a:fld>
            <a:endParaRPr lang="en-US"/>
          </a:p>
        </p:txBody>
      </p:sp>
    </p:spTree>
    <p:extLst>
      <p:ext uri="{BB962C8B-B14F-4D97-AF65-F5344CB8AC3E}">
        <p14:creationId xmlns:p14="http://schemas.microsoft.com/office/powerpoint/2010/main" val="415104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ヒラギノ角ゴ Pro W3" pitchFamily="1" charset="-128"/>
              </a:rPr>
              <a:t>It is so interesting that unless we give back we can’t feel satisfied.  Being a “good, caring person” – taking time out of your day to give to others!</a:t>
            </a:r>
          </a:p>
          <a:p>
            <a:pPr eaLnBrk="1" hangingPunct="1"/>
            <a:r>
              <a:rPr lang="en-US" altLang="en-US" dirty="0">
                <a:ea typeface="ヒラギノ角ゴ Pro W3" pitchFamily="1" charset="-128"/>
              </a:rPr>
              <a:t>This is one of the most overlooked buckets!</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Think about people who you can help… think about making stronger relationships with the people in your every day life. Make it a priority!!! </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Make participants feel appropriately guilty– push them to do more!!</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Good suggested resource here: Mans Search for Meaning by Viktor E. Frankl</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Get people discussing organizations – locally or globally to volunteer with! </a:t>
            </a:r>
          </a:p>
          <a:p>
            <a:pPr eaLnBrk="1" hangingPunct="1"/>
            <a:endParaRPr lang="en-US" altLang="en-US" dirty="0">
              <a:ea typeface="ヒラギノ角ゴ Pro W3" pitchFamily="1" charset="-128"/>
            </a:endParaRPr>
          </a:p>
          <a:p>
            <a:pPr eaLnBrk="1" hangingPunct="1"/>
            <a:endParaRPr lang="en-US" altLang="en-US" dirty="0">
              <a:ea typeface="ヒラギノ角ゴ Pro W3" pitchFamily="1" charset="-128"/>
            </a:endParaRPr>
          </a:p>
          <a:p>
            <a:pPr eaLnBrk="1" hangingPunct="1"/>
            <a:endParaRPr lang="en-US" altLang="en-US" dirty="0">
              <a:ea typeface="ヒラギノ角ゴ Pro W3" pitchFamily="1" charset="-128"/>
            </a:endParaRPr>
          </a:p>
          <a:p>
            <a:endParaRPr lang="en-US" altLang="en-US" dirty="0">
              <a:ea typeface="ヒラギノ角ゴ Pro W3" pitchFamily="1" charset="-128"/>
            </a:endParaRPr>
          </a:p>
          <a:p>
            <a:endParaRPr lang="en-PH"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4201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ヒラギノ角ゴ Pro W3" pitchFamily="1" charset="-128"/>
              </a:rPr>
              <a:t>Finances – number 1 stress in America.</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Ask – do you think that money makes you happy?</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Reality is we do need a certain amount of money to live – meat…. But it should not be what makes us happy… that’s the gravy!</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What are you working for?  </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Of course we are not going into detail here … we have hundreds of financial classes but financial stress is a major reason our lives go out of whack.   We overspend because we mistakenly think it will make us happy!  How many of us have ever gone out to dinner and wasted money because we had a bad day.. Hard day.. Long day!</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Using money to make us feel more balanced doesn’t work!  Even massages and manicures are really a waste of money!</a:t>
            </a:r>
          </a:p>
          <a:p>
            <a:pPr eaLnBrk="1" hangingPunct="1"/>
            <a:endParaRPr lang="en-US" altLang="en-US" dirty="0">
              <a:ea typeface="ヒラギノ角ゴ Pro W3" pitchFamily="1" charset="-128"/>
            </a:endParaRPr>
          </a:p>
          <a:p>
            <a:pPr eaLnBrk="1" hangingPunct="1"/>
            <a:r>
              <a:rPr lang="en-US" altLang="en-US" dirty="0">
                <a:ea typeface="ヒラギノ角ゴ Pro W3" pitchFamily="1" charset="-128"/>
              </a:rPr>
              <a:t>Also mention that it is critically important to have a living will, power of attorney, and be prepared for retirement. </a:t>
            </a:r>
          </a:p>
          <a:p>
            <a:endParaRPr lang="en-US" altLang="en-US" dirty="0">
              <a:ea typeface="ヒラギノ角ゴ Pro W3" pitchFamily="1" charset="-128"/>
            </a:endParaRPr>
          </a:p>
          <a:p>
            <a:endParaRPr lang="en-PH"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597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4.jpe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4.xml"/><Relationship Id="rId4" Type="http://schemas.openxmlformats.org/officeDocument/2006/relationships/image" Target="../media/image33.pn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4.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9.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Master" Target="../slideMasters/slideMaster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Master" Target="../slideMasters/slideMaster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77.png"/><Relationship Id="rId4" Type="http://schemas.openxmlformats.org/officeDocument/2006/relationships/image" Target="../media/image3.jpe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77.pn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4.xml"/><Relationship Id="rId5" Type="http://schemas.openxmlformats.org/officeDocument/2006/relationships/image" Target="../media/image77.png"/><Relationship Id="rId4" Type="http://schemas.openxmlformats.org/officeDocument/2006/relationships/image" Target="../media/image10.jpe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4.xml"/><Relationship Id="rId5" Type="http://schemas.openxmlformats.org/officeDocument/2006/relationships/image" Target="../media/image77.png"/><Relationship Id="rId4" Type="http://schemas.openxmlformats.org/officeDocument/2006/relationships/image" Target="../media/image13.jpe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4.xml"/><Relationship Id="rId5" Type="http://schemas.openxmlformats.org/officeDocument/2006/relationships/image" Target="../media/image77.png"/><Relationship Id="rId4" Type="http://schemas.openxmlformats.org/officeDocument/2006/relationships/image" Target="../media/image17.jpe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4.xml"/><Relationship Id="rId5" Type="http://schemas.openxmlformats.org/officeDocument/2006/relationships/image" Target="../media/image77.png"/><Relationship Id="rId4" Type="http://schemas.openxmlformats.org/officeDocument/2006/relationships/image" Target="../media/image20.jpe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4.xml"/><Relationship Id="rId5" Type="http://schemas.openxmlformats.org/officeDocument/2006/relationships/image" Target="../media/image77.png"/><Relationship Id="rId4" Type="http://schemas.openxmlformats.org/officeDocument/2006/relationships/image" Target="../media/image24.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4.xml"/><Relationship Id="rId5" Type="http://schemas.openxmlformats.org/officeDocument/2006/relationships/image" Target="../media/image77.png"/><Relationship Id="rId4" Type="http://schemas.openxmlformats.org/officeDocument/2006/relationships/image" Target="../media/image2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79F4C6C0-ABD8-0F4D-BCAD-9F72B3EEEA2C}"/>
              </a:ext>
            </a:extLst>
          </p:cNvPr>
          <p:cNvSpPr>
            <a:spLocks noGrp="1"/>
          </p:cNvSpPr>
          <p:nvPr>
            <p:ph type="ctrTitle" hasCustomPrompt="1"/>
          </p:nvPr>
        </p:nvSpPr>
        <p:spPr>
          <a:xfrm>
            <a:off x="554382" y="1543579"/>
            <a:ext cx="4249437" cy="2573456"/>
          </a:xfrm>
        </p:spPr>
        <p:txBody>
          <a:bodyPr anchor="ctr">
            <a:noAutofit/>
          </a:bodyPr>
          <a:lstStyle>
            <a:lvl1pPr algn="l">
              <a:lnSpc>
                <a:spcPct val="85000"/>
              </a:lnSpc>
              <a:defRPr sz="5333" b="1" spc="-133" baseline="0">
                <a:solidFill>
                  <a:schemeClr val="tx2"/>
                </a:solidFill>
              </a:defRPr>
            </a:lvl1pPr>
          </a:lstStyle>
          <a:p>
            <a:r>
              <a:rPr lang="en-US" dirty="0"/>
              <a:t>Click to edit</a:t>
            </a:r>
            <a:r>
              <a:rPr lang="zh-TW" altLang="en-US" dirty="0"/>
              <a:t> </a:t>
            </a: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6" name="Rectangle 15">
            <a:extLst>
              <a:ext uri="{FF2B5EF4-FFF2-40B4-BE49-F238E27FC236}">
                <a16:creationId xmlns:a16="http://schemas.microsoft.com/office/drawing/2014/main" id="{66059BA6-83AA-2B47-A665-BD9EEF266A71}"/>
              </a:ext>
            </a:extLst>
          </p:cNvPr>
          <p:cNvSpPr/>
          <p:nvPr userDrawn="1"/>
        </p:nvSpPr>
        <p:spPr>
          <a:xfrm>
            <a:off x="0" y="1816609"/>
            <a:ext cx="268224" cy="196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ubtitle 2">
            <a:extLst>
              <a:ext uri="{FF2B5EF4-FFF2-40B4-BE49-F238E27FC236}">
                <a16:creationId xmlns:a16="http://schemas.microsoft.com/office/drawing/2014/main" id="{D8D3DAC6-DC02-8941-B083-354790F3953F}"/>
              </a:ext>
            </a:extLst>
          </p:cNvPr>
          <p:cNvSpPr>
            <a:spLocks noGrp="1"/>
          </p:cNvSpPr>
          <p:nvPr>
            <p:ph type="subTitle" idx="1" hasCustomPrompt="1"/>
          </p:nvPr>
        </p:nvSpPr>
        <p:spPr>
          <a:xfrm>
            <a:off x="3674401" y="4062035"/>
            <a:ext cx="7463404" cy="1405045"/>
          </a:xfrm>
        </p:spPr>
        <p:txBody>
          <a:bodyPr tIns="45720" anchor="ctr">
            <a:noAutofit/>
          </a:bodyPr>
          <a:lstStyle>
            <a:lvl1pPr marL="0" indent="0" algn="l">
              <a:lnSpc>
                <a:spcPct val="100000"/>
              </a:lnSpc>
              <a:spcBef>
                <a:spcPts val="0"/>
              </a:spcBef>
              <a:spcAft>
                <a:spcPts val="0"/>
              </a:spcAft>
              <a:buNone/>
              <a:defRPr sz="26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br>
              <a:rPr lang="en-US" altLang="zh-TW" dirty="0"/>
            </a:br>
            <a:r>
              <a:rPr lang="en-US" altLang="zh-TW" dirty="0"/>
              <a:t>Arial 20pt</a:t>
            </a:r>
            <a:endParaRPr lang="en-US" dirty="0"/>
          </a:p>
        </p:txBody>
      </p:sp>
    </p:spTree>
    <p:extLst>
      <p:ext uri="{BB962C8B-B14F-4D97-AF65-F5344CB8AC3E}">
        <p14:creationId xmlns:p14="http://schemas.microsoft.com/office/powerpoint/2010/main" val="199026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ver">
    <p:spTree>
      <p:nvGrpSpPr>
        <p:cNvPr id="1" name=""/>
        <p:cNvGrpSpPr/>
        <p:nvPr/>
      </p:nvGrpSpPr>
      <p:grpSpPr>
        <a:xfrm>
          <a:off x="0" y="0"/>
          <a:ext cx="0" cy="0"/>
          <a:chOff x="0" y="0"/>
          <a:chExt cx="0" cy="0"/>
        </a:xfrm>
      </p:grpSpPr>
      <p:pic>
        <p:nvPicPr>
          <p:cNvPr id="5" name="Picture 4" descr="A picture containing person, child, young, orange&#10;&#10;Description automatically generated">
            <a:extLst>
              <a:ext uri="{FF2B5EF4-FFF2-40B4-BE49-F238E27FC236}">
                <a16:creationId xmlns:a16="http://schemas.microsoft.com/office/drawing/2014/main" id="{8ADE1B69-2048-2146-9C3C-3112E402D3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4271" y="1331710"/>
            <a:ext cx="6510032" cy="4340021"/>
          </a:xfrm>
          <a:prstGeom prst="rect">
            <a:avLst/>
          </a:prstGeom>
        </p:spPr>
      </p:pic>
      <p:sp>
        <p:nvSpPr>
          <p:cNvPr id="15" name="Rectangle 14">
            <a:extLst>
              <a:ext uri="{FF2B5EF4-FFF2-40B4-BE49-F238E27FC236}">
                <a16:creationId xmlns:a16="http://schemas.microsoft.com/office/drawing/2014/main" id="{ADD816BC-F709-0B40-AF0B-E30AEF981882}"/>
              </a:ext>
            </a:extLst>
          </p:cNvPr>
          <p:cNvSpPr/>
          <p:nvPr userDrawn="1"/>
        </p:nvSpPr>
        <p:spPr>
          <a:xfrm>
            <a:off x="3223951" y="4093124"/>
            <a:ext cx="8413668" cy="1428957"/>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6059BA6-83AA-2B47-A665-BD9EEF266A71}"/>
              </a:ext>
            </a:extLst>
          </p:cNvPr>
          <p:cNvSpPr/>
          <p:nvPr userDrawn="1"/>
        </p:nvSpPr>
        <p:spPr>
          <a:xfrm>
            <a:off x="0" y="1816610"/>
            <a:ext cx="268224" cy="196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itle 1">
            <a:extLst>
              <a:ext uri="{FF2B5EF4-FFF2-40B4-BE49-F238E27FC236}">
                <a16:creationId xmlns:a16="http://schemas.microsoft.com/office/drawing/2014/main" id="{61531910-5D71-4644-B0EB-4A2340D2ABAD}"/>
              </a:ext>
            </a:extLst>
          </p:cNvPr>
          <p:cNvSpPr>
            <a:spLocks noGrp="1"/>
          </p:cNvSpPr>
          <p:nvPr>
            <p:ph type="ctrTitle" hasCustomPrompt="1"/>
          </p:nvPr>
        </p:nvSpPr>
        <p:spPr>
          <a:xfrm>
            <a:off x="554382" y="1543579"/>
            <a:ext cx="4249437" cy="2573456"/>
          </a:xfrm>
        </p:spPr>
        <p:txBody>
          <a:bodyPr anchor="ctr">
            <a:noAutofit/>
          </a:bodyPr>
          <a:lstStyle>
            <a:lvl1pPr algn="l">
              <a:lnSpc>
                <a:spcPct val="85000"/>
              </a:lnSpc>
              <a:defRPr sz="5333" b="1" spc="-133" baseline="0">
                <a:solidFill>
                  <a:schemeClr val="tx2"/>
                </a:solidFill>
              </a:defRPr>
            </a:lvl1pPr>
          </a:lstStyle>
          <a:p>
            <a:r>
              <a:rPr lang="en-US" dirty="0"/>
              <a:t>Click to edit</a:t>
            </a:r>
            <a:r>
              <a:rPr lang="zh-TW" altLang="en-US" dirty="0"/>
              <a:t> </a:t>
            </a: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9" name="Subtitle 2">
            <a:extLst>
              <a:ext uri="{FF2B5EF4-FFF2-40B4-BE49-F238E27FC236}">
                <a16:creationId xmlns:a16="http://schemas.microsoft.com/office/drawing/2014/main" id="{13D91650-398B-4D4A-891F-C97CACFC6094}"/>
              </a:ext>
            </a:extLst>
          </p:cNvPr>
          <p:cNvSpPr>
            <a:spLocks noGrp="1"/>
          </p:cNvSpPr>
          <p:nvPr>
            <p:ph type="subTitle" idx="1" hasCustomPrompt="1"/>
          </p:nvPr>
        </p:nvSpPr>
        <p:spPr>
          <a:xfrm>
            <a:off x="3674401" y="4062035"/>
            <a:ext cx="7463404" cy="1405045"/>
          </a:xfrm>
        </p:spPr>
        <p:txBody>
          <a:bodyPr tIns="45720" anchor="ctr">
            <a:noAutofit/>
          </a:bodyPr>
          <a:lstStyle>
            <a:lvl1pPr marL="0" indent="0" algn="l">
              <a:lnSpc>
                <a:spcPct val="100000"/>
              </a:lnSpc>
              <a:buNone/>
              <a:defRPr sz="26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br>
              <a:rPr lang="en-US" altLang="zh-TW" dirty="0"/>
            </a:br>
            <a:r>
              <a:rPr lang="en-US" altLang="zh-TW" dirty="0"/>
              <a:t>Arial 20pt</a:t>
            </a:r>
            <a:endParaRPr lang="en-US" dirty="0"/>
          </a:p>
        </p:txBody>
      </p:sp>
      <p:sp>
        <p:nvSpPr>
          <p:cNvPr id="11" name="Rectangle 10">
            <a:extLst>
              <a:ext uri="{FF2B5EF4-FFF2-40B4-BE49-F238E27FC236}">
                <a16:creationId xmlns:a16="http://schemas.microsoft.com/office/drawing/2014/main" id="{4376917D-5AAE-884B-AB61-4CEC509F5CFA}"/>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28795870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0_Cover-No photo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9D4E4E2-17DC-FE4C-B677-6F737FA26E4B}"/>
              </a:ext>
            </a:extLst>
          </p:cNvPr>
          <p:cNvSpPr/>
          <p:nvPr userDrawn="1"/>
        </p:nvSpPr>
        <p:spPr>
          <a:xfrm>
            <a:off x="0" y="632481"/>
            <a:ext cx="8881347" cy="55918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1EE284A5-30D8-B143-A4CB-C5AA98BCCD1B}"/>
              </a:ext>
            </a:extLst>
          </p:cNvPr>
          <p:cNvSpPr/>
          <p:nvPr userDrawn="1"/>
        </p:nvSpPr>
        <p:spPr>
          <a:xfrm>
            <a:off x="3674371" y="2821517"/>
            <a:ext cx="8517628" cy="4036483"/>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4065856" y="2970090"/>
            <a:ext cx="7246120" cy="1906773"/>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4065856" y="4985629"/>
            <a:ext cx="7246120" cy="1126912"/>
          </a:xfrm>
        </p:spPr>
        <p:txBody>
          <a:bodyPr tIns="45720" anchor="t">
            <a:noAutofit/>
          </a:bodyPr>
          <a:lstStyle>
            <a:lvl1pPr marL="0" indent="0" algn="l">
              <a:lnSpc>
                <a:spcPct val="100000"/>
              </a:lnSpc>
              <a:buNone/>
              <a:defRPr sz="2133" spc="0">
                <a:solidFill>
                  <a:schemeClr val="bg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pic>
        <p:nvPicPr>
          <p:cNvPr id="17" name="Picture 16" descr="Logo&#10;&#10;Description automatically generated">
            <a:extLst>
              <a:ext uri="{FF2B5EF4-FFF2-40B4-BE49-F238E27FC236}">
                <a16:creationId xmlns:a16="http://schemas.microsoft.com/office/drawing/2014/main" id="{6224B10A-3348-2641-8E9D-93D1D3DF3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2919" y="184758"/>
            <a:ext cx="1828715" cy="279193"/>
          </a:xfrm>
          <a:prstGeom prst="rect">
            <a:avLst/>
          </a:prstGeom>
        </p:spPr>
      </p:pic>
    </p:spTree>
    <p:extLst>
      <p:ext uri="{BB962C8B-B14F-4D97-AF65-F5344CB8AC3E}">
        <p14:creationId xmlns:p14="http://schemas.microsoft.com/office/powerpoint/2010/main" val="16159741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737BA69-4C25-D84A-9ECA-2185599003E2}"/>
              </a:ext>
            </a:extLst>
          </p:cNvPr>
          <p:cNvSpPr>
            <a:spLocks noGrp="1"/>
          </p:cNvSpPr>
          <p:nvPr>
            <p:ph idx="12" hasCustomPrompt="1"/>
          </p:nvPr>
        </p:nvSpPr>
        <p:spPr>
          <a:xfrm>
            <a:off x="4622800" y="1532496"/>
            <a:ext cx="5824653" cy="285853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3090F5A-7753-CA4C-B675-71842BF450D5}"/>
              </a:ext>
            </a:extLst>
          </p:cNvPr>
          <p:cNvSpPr>
            <a:spLocks noGrp="1"/>
          </p:cNvSpPr>
          <p:nvPr>
            <p:ph type="title"/>
          </p:nvPr>
        </p:nvSpPr>
        <p:spPr>
          <a:xfrm>
            <a:off x="419101" y="1386348"/>
            <a:ext cx="3184577" cy="1076392"/>
          </a:xfrm>
        </p:spPr>
        <p:txBody>
          <a:bodyPr anchor="ctr"/>
          <a:lstStyle>
            <a:lvl1pPr>
              <a:defRPr sz="4267" spc="-133" baseline="0">
                <a:solidFill>
                  <a:schemeClr val="tx2"/>
                </a:solidFill>
              </a:defRPr>
            </a:lvl1pPr>
          </a:lstStyle>
          <a:p>
            <a:endParaRPr lang="en-US" dirty="0"/>
          </a:p>
        </p:txBody>
      </p:sp>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ket 10">
            <a:extLst>
              <a:ext uri="{FF2B5EF4-FFF2-40B4-BE49-F238E27FC236}">
                <a16:creationId xmlns:a16="http://schemas.microsoft.com/office/drawing/2014/main" id="{C48D217B-A86A-E848-AE8D-A08B369F552D}"/>
              </a:ext>
            </a:extLst>
          </p:cNvPr>
          <p:cNvSpPr/>
          <p:nvPr userDrawn="1"/>
        </p:nvSpPr>
        <p:spPr>
          <a:xfrm>
            <a:off x="4356792" y="1532495"/>
            <a:ext cx="91536" cy="2928871"/>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Tree>
    <p:extLst>
      <p:ext uri="{BB962C8B-B14F-4D97-AF65-F5344CB8AC3E}">
        <p14:creationId xmlns:p14="http://schemas.microsoft.com/office/powerpoint/2010/main" val="15392417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737BA69-4C25-D84A-9ECA-2185599003E2}"/>
              </a:ext>
            </a:extLst>
          </p:cNvPr>
          <p:cNvSpPr>
            <a:spLocks noGrp="1"/>
          </p:cNvSpPr>
          <p:nvPr>
            <p:ph idx="12" hasCustomPrompt="1"/>
          </p:nvPr>
        </p:nvSpPr>
        <p:spPr>
          <a:xfrm>
            <a:off x="4622800" y="1532496"/>
            <a:ext cx="5824653" cy="285853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3090F5A-7753-CA4C-B675-71842BF450D5}"/>
              </a:ext>
            </a:extLst>
          </p:cNvPr>
          <p:cNvSpPr>
            <a:spLocks noGrp="1"/>
          </p:cNvSpPr>
          <p:nvPr>
            <p:ph type="title"/>
          </p:nvPr>
        </p:nvSpPr>
        <p:spPr>
          <a:xfrm>
            <a:off x="419101" y="1386348"/>
            <a:ext cx="3184577" cy="1076392"/>
          </a:xfrm>
        </p:spPr>
        <p:txBody>
          <a:bodyPr anchor="ctr"/>
          <a:lstStyle>
            <a:lvl1pPr>
              <a:defRPr sz="4267" spc="-133" baseline="0">
                <a:solidFill>
                  <a:schemeClr val="bg1"/>
                </a:solidFill>
              </a:defRPr>
            </a:lvl1pPr>
          </a:lstStyle>
          <a:p>
            <a:endParaRPr lang="en-US" dirty="0"/>
          </a:p>
        </p:txBody>
      </p:sp>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5660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Meet our team-n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0F5A-7753-CA4C-B675-71842BF450D5}"/>
              </a:ext>
            </a:extLst>
          </p:cNvPr>
          <p:cNvSpPr>
            <a:spLocks noGrp="1"/>
          </p:cNvSpPr>
          <p:nvPr>
            <p:ph type="title"/>
          </p:nvPr>
        </p:nvSpPr>
        <p:spPr>
          <a:xfrm>
            <a:off x="419101" y="1371962"/>
            <a:ext cx="10623532" cy="990859"/>
          </a:xfrm>
        </p:spPr>
        <p:txBody>
          <a:bodyPr anchor="t"/>
          <a:lstStyle>
            <a:lvl1pPr>
              <a:defRPr sz="4267" spc="-133" baseline="0">
                <a:solidFill>
                  <a:schemeClr val="tx2"/>
                </a:solidFill>
              </a:defRPr>
            </a:lvl1pPr>
          </a:lstStyle>
          <a:p>
            <a:endParaRPr lang="en-US" dirty="0"/>
          </a:p>
        </p:txBody>
      </p:sp>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Left Bracket 10">
            <a:extLst>
              <a:ext uri="{FF2B5EF4-FFF2-40B4-BE49-F238E27FC236}">
                <a16:creationId xmlns:a16="http://schemas.microsoft.com/office/drawing/2014/main" id="{65FF4DE8-9CB8-5243-A526-FD7AE37ED090}"/>
              </a:ext>
            </a:extLst>
          </p:cNvPr>
          <p:cNvSpPr/>
          <p:nvPr userDrawn="1"/>
        </p:nvSpPr>
        <p:spPr>
          <a:xfrm rot="5400000">
            <a:off x="5916920" y="-1325134"/>
            <a:ext cx="96075" cy="8046905"/>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35" name="Text Placeholder 2">
            <a:extLst>
              <a:ext uri="{FF2B5EF4-FFF2-40B4-BE49-F238E27FC236}">
                <a16:creationId xmlns:a16="http://schemas.microsoft.com/office/drawing/2014/main" id="{4DBB5624-3125-1D4E-ADFB-7F85690AE05D}"/>
              </a:ext>
            </a:extLst>
          </p:cNvPr>
          <p:cNvSpPr>
            <a:spLocks noGrp="1"/>
          </p:cNvSpPr>
          <p:nvPr>
            <p:ph idx="29" hasCustomPrompt="1"/>
          </p:nvPr>
        </p:nvSpPr>
        <p:spPr>
          <a:xfrm>
            <a:off x="3818569" y="4658405"/>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6" name="Text Placeholder 2">
            <a:extLst>
              <a:ext uri="{FF2B5EF4-FFF2-40B4-BE49-F238E27FC236}">
                <a16:creationId xmlns:a16="http://schemas.microsoft.com/office/drawing/2014/main" id="{D9F5EC9C-01D7-CA41-95C8-AB00F9E629D0}"/>
              </a:ext>
            </a:extLst>
          </p:cNvPr>
          <p:cNvSpPr>
            <a:spLocks noGrp="1"/>
          </p:cNvSpPr>
          <p:nvPr>
            <p:ph idx="30" hasCustomPrompt="1"/>
          </p:nvPr>
        </p:nvSpPr>
        <p:spPr>
          <a:xfrm>
            <a:off x="3818569" y="4960407"/>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37" name="Text Placeholder 2">
            <a:extLst>
              <a:ext uri="{FF2B5EF4-FFF2-40B4-BE49-F238E27FC236}">
                <a16:creationId xmlns:a16="http://schemas.microsoft.com/office/drawing/2014/main" id="{DD0C621F-1505-4643-A16E-2446DC8567B1}"/>
              </a:ext>
            </a:extLst>
          </p:cNvPr>
          <p:cNvSpPr>
            <a:spLocks noGrp="1"/>
          </p:cNvSpPr>
          <p:nvPr>
            <p:ph idx="31" hasCustomPrompt="1"/>
          </p:nvPr>
        </p:nvSpPr>
        <p:spPr>
          <a:xfrm>
            <a:off x="6645693" y="4658405"/>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8" name="Text Placeholder 2">
            <a:extLst>
              <a:ext uri="{FF2B5EF4-FFF2-40B4-BE49-F238E27FC236}">
                <a16:creationId xmlns:a16="http://schemas.microsoft.com/office/drawing/2014/main" id="{5E88317B-2191-4741-AF24-C06F8C985AAD}"/>
              </a:ext>
            </a:extLst>
          </p:cNvPr>
          <p:cNvSpPr>
            <a:spLocks noGrp="1"/>
          </p:cNvSpPr>
          <p:nvPr>
            <p:ph idx="32" hasCustomPrompt="1"/>
          </p:nvPr>
        </p:nvSpPr>
        <p:spPr>
          <a:xfrm>
            <a:off x="6645693" y="4960407"/>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41" name="Text Placeholder 2">
            <a:extLst>
              <a:ext uri="{FF2B5EF4-FFF2-40B4-BE49-F238E27FC236}">
                <a16:creationId xmlns:a16="http://schemas.microsoft.com/office/drawing/2014/main" id="{C847E974-C4CB-164C-BED6-D7B06D13881B}"/>
              </a:ext>
            </a:extLst>
          </p:cNvPr>
          <p:cNvSpPr>
            <a:spLocks noGrp="1"/>
          </p:cNvSpPr>
          <p:nvPr>
            <p:ph idx="35" hasCustomPrompt="1"/>
          </p:nvPr>
        </p:nvSpPr>
        <p:spPr>
          <a:xfrm>
            <a:off x="9484433" y="4658405"/>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42" name="Text Placeholder 2">
            <a:extLst>
              <a:ext uri="{FF2B5EF4-FFF2-40B4-BE49-F238E27FC236}">
                <a16:creationId xmlns:a16="http://schemas.microsoft.com/office/drawing/2014/main" id="{A0DC3732-A560-D247-99EA-CAA5083C9D86}"/>
              </a:ext>
            </a:extLst>
          </p:cNvPr>
          <p:cNvSpPr>
            <a:spLocks noGrp="1"/>
          </p:cNvSpPr>
          <p:nvPr>
            <p:ph idx="36" hasCustomPrompt="1"/>
          </p:nvPr>
        </p:nvSpPr>
        <p:spPr>
          <a:xfrm>
            <a:off x="9484433" y="4960407"/>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52" name="Text Placeholder 2">
            <a:extLst>
              <a:ext uri="{FF2B5EF4-FFF2-40B4-BE49-F238E27FC236}">
                <a16:creationId xmlns:a16="http://schemas.microsoft.com/office/drawing/2014/main" id="{207A3564-F284-6D43-897E-C335CBB9C6D7}"/>
              </a:ext>
            </a:extLst>
          </p:cNvPr>
          <p:cNvSpPr>
            <a:spLocks noGrp="1"/>
          </p:cNvSpPr>
          <p:nvPr>
            <p:ph idx="39" hasCustomPrompt="1"/>
          </p:nvPr>
        </p:nvSpPr>
        <p:spPr>
          <a:xfrm>
            <a:off x="3818569" y="3385019"/>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53" name="Text Placeholder 2">
            <a:extLst>
              <a:ext uri="{FF2B5EF4-FFF2-40B4-BE49-F238E27FC236}">
                <a16:creationId xmlns:a16="http://schemas.microsoft.com/office/drawing/2014/main" id="{4F610985-A8D6-7440-86D7-10C0F620EDDE}"/>
              </a:ext>
            </a:extLst>
          </p:cNvPr>
          <p:cNvSpPr>
            <a:spLocks noGrp="1"/>
          </p:cNvSpPr>
          <p:nvPr>
            <p:ph idx="40" hasCustomPrompt="1"/>
          </p:nvPr>
        </p:nvSpPr>
        <p:spPr>
          <a:xfrm>
            <a:off x="3818569" y="3687020"/>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54" name="Text Placeholder 2">
            <a:extLst>
              <a:ext uri="{FF2B5EF4-FFF2-40B4-BE49-F238E27FC236}">
                <a16:creationId xmlns:a16="http://schemas.microsoft.com/office/drawing/2014/main" id="{EC99359D-9964-A743-A87B-1758462BB0BC}"/>
              </a:ext>
            </a:extLst>
          </p:cNvPr>
          <p:cNvSpPr>
            <a:spLocks noGrp="1"/>
          </p:cNvSpPr>
          <p:nvPr>
            <p:ph idx="41" hasCustomPrompt="1"/>
          </p:nvPr>
        </p:nvSpPr>
        <p:spPr>
          <a:xfrm>
            <a:off x="6651501" y="3385019"/>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55" name="Text Placeholder 2">
            <a:extLst>
              <a:ext uri="{FF2B5EF4-FFF2-40B4-BE49-F238E27FC236}">
                <a16:creationId xmlns:a16="http://schemas.microsoft.com/office/drawing/2014/main" id="{A2135A2F-FAA0-2146-876A-B8667566E0C1}"/>
              </a:ext>
            </a:extLst>
          </p:cNvPr>
          <p:cNvSpPr>
            <a:spLocks noGrp="1"/>
          </p:cNvSpPr>
          <p:nvPr>
            <p:ph idx="42" hasCustomPrompt="1"/>
          </p:nvPr>
        </p:nvSpPr>
        <p:spPr>
          <a:xfrm>
            <a:off x="6651501" y="3687020"/>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58" name="Text Placeholder 2">
            <a:extLst>
              <a:ext uri="{FF2B5EF4-FFF2-40B4-BE49-F238E27FC236}">
                <a16:creationId xmlns:a16="http://schemas.microsoft.com/office/drawing/2014/main" id="{774AAD47-D1DB-064B-8F31-3DC429416ED6}"/>
              </a:ext>
            </a:extLst>
          </p:cNvPr>
          <p:cNvSpPr>
            <a:spLocks noGrp="1"/>
          </p:cNvSpPr>
          <p:nvPr>
            <p:ph idx="45" hasCustomPrompt="1"/>
          </p:nvPr>
        </p:nvSpPr>
        <p:spPr>
          <a:xfrm>
            <a:off x="9484433" y="3385019"/>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59" name="Text Placeholder 2">
            <a:extLst>
              <a:ext uri="{FF2B5EF4-FFF2-40B4-BE49-F238E27FC236}">
                <a16:creationId xmlns:a16="http://schemas.microsoft.com/office/drawing/2014/main" id="{694BD353-927B-3043-935F-C304C5A9D89B}"/>
              </a:ext>
            </a:extLst>
          </p:cNvPr>
          <p:cNvSpPr>
            <a:spLocks noGrp="1"/>
          </p:cNvSpPr>
          <p:nvPr>
            <p:ph idx="46" hasCustomPrompt="1"/>
          </p:nvPr>
        </p:nvSpPr>
        <p:spPr>
          <a:xfrm>
            <a:off x="9484433" y="3687020"/>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26" name="Text Placeholder 2">
            <a:extLst>
              <a:ext uri="{FF2B5EF4-FFF2-40B4-BE49-F238E27FC236}">
                <a16:creationId xmlns:a16="http://schemas.microsoft.com/office/drawing/2014/main" id="{D0C15A83-BF0E-0C45-B353-EDBD9EBEEE4C}"/>
              </a:ext>
            </a:extLst>
          </p:cNvPr>
          <p:cNvSpPr>
            <a:spLocks noGrp="1"/>
          </p:cNvSpPr>
          <p:nvPr>
            <p:ph idx="17" hasCustomPrompt="1"/>
          </p:nvPr>
        </p:nvSpPr>
        <p:spPr>
          <a:xfrm>
            <a:off x="1005273"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27" name="Text Placeholder 2">
            <a:extLst>
              <a:ext uri="{FF2B5EF4-FFF2-40B4-BE49-F238E27FC236}">
                <a16:creationId xmlns:a16="http://schemas.microsoft.com/office/drawing/2014/main" id="{A98644A8-BD7A-6247-8E38-5FDD5F384C48}"/>
              </a:ext>
            </a:extLst>
          </p:cNvPr>
          <p:cNvSpPr>
            <a:spLocks noGrp="1"/>
          </p:cNvSpPr>
          <p:nvPr>
            <p:ph idx="18" hasCustomPrompt="1"/>
          </p:nvPr>
        </p:nvSpPr>
        <p:spPr>
          <a:xfrm>
            <a:off x="1005273"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28" name="Text Placeholder 2">
            <a:extLst>
              <a:ext uri="{FF2B5EF4-FFF2-40B4-BE49-F238E27FC236}">
                <a16:creationId xmlns:a16="http://schemas.microsoft.com/office/drawing/2014/main" id="{8B140DF7-FBDD-7940-957D-58B23054EBF9}"/>
              </a:ext>
            </a:extLst>
          </p:cNvPr>
          <p:cNvSpPr>
            <a:spLocks noGrp="1"/>
          </p:cNvSpPr>
          <p:nvPr>
            <p:ph idx="47" hasCustomPrompt="1"/>
          </p:nvPr>
        </p:nvSpPr>
        <p:spPr>
          <a:xfrm>
            <a:off x="1005273" y="3387737"/>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29" name="Text Placeholder 2">
            <a:extLst>
              <a:ext uri="{FF2B5EF4-FFF2-40B4-BE49-F238E27FC236}">
                <a16:creationId xmlns:a16="http://schemas.microsoft.com/office/drawing/2014/main" id="{5AFD18FA-552F-7947-A1C8-2738CA30FEF6}"/>
              </a:ext>
            </a:extLst>
          </p:cNvPr>
          <p:cNvSpPr>
            <a:spLocks noGrp="1"/>
          </p:cNvSpPr>
          <p:nvPr>
            <p:ph idx="48" hasCustomPrompt="1"/>
          </p:nvPr>
        </p:nvSpPr>
        <p:spPr>
          <a:xfrm>
            <a:off x="1005273" y="3689738"/>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Tree>
    <p:extLst>
      <p:ext uri="{BB962C8B-B14F-4D97-AF65-F5344CB8AC3E}">
        <p14:creationId xmlns:p14="http://schemas.microsoft.com/office/powerpoint/2010/main" val="16237921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Meet our team-w/ photo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A person in a blue shirt&#10;&#10;Description automatically generated with medium confidence">
            <a:extLst>
              <a:ext uri="{FF2B5EF4-FFF2-40B4-BE49-F238E27FC236}">
                <a16:creationId xmlns:a16="http://schemas.microsoft.com/office/drawing/2014/main" id="{09D506D5-9FBF-B642-B66A-F382FE520C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5274" y="3040587"/>
            <a:ext cx="1229364" cy="1473212"/>
          </a:xfrm>
          <a:prstGeom prst="rect">
            <a:avLst/>
          </a:prstGeom>
        </p:spPr>
      </p:pic>
      <p:pic>
        <p:nvPicPr>
          <p:cNvPr id="11" name="Picture 10" descr="A person in a blue shirt&#10;&#10;Description automatically generated with medium confidence">
            <a:extLst>
              <a:ext uri="{FF2B5EF4-FFF2-40B4-BE49-F238E27FC236}">
                <a16:creationId xmlns:a16="http://schemas.microsoft.com/office/drawing/2014/main" id="{1C900B5B-9CE2-CC43-BCBA-E3ABB79C67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77586" y="3040587"/>
            <a:ext cx="1229364" cy="1473212"/>
          </a:xfrm>
          <a:prstGeom prst="rect">
            <a:avLst/>
          </a:prstGeom>
        </p:spPr>
      </p:pic>
      <p:pic>
        <p:nvPicPr>
          <p:cNvPr id="12" name="Picture 11" descr="A person in a blue shirt&#10;&#10;Description automatically generated with medium confidence">
            <a:extLst>
              <a:ext uri="{FF2B5EF4-FFF2-40B4-BE49-F238E27FC236}">
                <a16:creationId xmlns:a16="http://schemas.microsoft.com/office/drawing/2014/main" id="{23E87FB6-B9AC-FD4A-85BA-5A94BBD8BF1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41439" y="3040587"/>
            <a:ext cx="1229364" cy="1473212"/>
          </a:xfrm>
          <a:prstGeom prst="rect">
            <a:avLst/>
          </a:prstGeom>
        </p:spPr>
      </p:pic>
      <p:pic>
        <p:nvPicPr>
          <p:cNvPr id="13" name="Picture 12" descr="A person in a blue shirt&#10;&#10;Description automatically generated with medium confidence">
            <a:extLst>
              <a:ext uri="{FF2B5EF4-FFF2-40B4-BE49-F238E27FC236}">
                <a16:creationId xmlns:a16="http://schemas.microsoft.com/office/drawing/2014/main" id="{836937A5-129E-AC4F-9539-F9D54242AA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0129" y="3040587"/>
            <a:ext cx="1229364" cy="1473212"/>
          </a:xfrm>
          <a:prstGeom prst="rect">
            <a:avLst/>
          </a:prstGeom>
        </p:spPr>
      </p:pic>
      <p:pic>
        <p:nvPicPr>
          <p:cNvPr id="14" name="Picture 13" descr="A person in a blue shirt&#10;&#10;Description automatically generated with medium confidence">
            <a:extLst>
              <a:ext uri="{FF2B5EF4-FFF2-40B4-BE49-F238E27FC236}">
                <a16:creationId xmlns:a16="http://schemas.microsoft.com/office/drawing/2014/main" id="{1DEE37FF-CAB8-A94D-883B-3F238EAAFA5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03985" y="3040587"/>
            <a:ext cx="1229364" cy="1473212"/>
          </a:xfrm>
          <a:prstGeom prst="rect">
            <a:avLst/>
          </a:prstGeom>
        </p:spPr>
      </p:pic>
      <p:sp>
        <p:nvSpPr>
          <p:cNvPr id="27" name="Text Placeholder 2">
            <a:extLst>
              <a:ext uri="{FF2B5EF4-FFF2-40B4-BE49-F238E27FC236}">
                <a16:creationId xmlns:a16="http://schemas.microsoft.com/office/drawing/2014/main" id="{1F01E293-2018-704C-B950-BA8C544F3740}"/>
              </a:ext>
            </a:extLst>
          </p:cNvPr>
          <p:cNvSpPr>
            <a:spLocks noGrp="1"/>
          </p:cNvSpPr>
          <p:nvPr>
            <p:ph idx="19" hasCustomPrompt="1"/>
          </p:nvPr>
        </p:nvSpPr>
        <p:spPr>
          <a:xfrm>
            <a:off x="3187098"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28" name="Text Placeholder 2">
            <a:extLst>
              <a:ext uri="{FF2B5EF4-FFF2-40B4-BE49-F238E27FC236}">
                <a16:creationId xmlns:a16="http://schemas.microsoft.com/office/drawing/2014/main" id="{15C44B51-566C-C44B-BE38-F2A2732CC964}"/>
              </a:ext>
            </a:extLst>
          </p:cNvPr>
          <p:cNvSpPr>
            <a:spLocks noGrp="1"/>
          </p:cNvSpPr>
          <p:nvPr>
            <p:ph idx="20" hasCustomPrompt="1"/>
          </p:nvPr>
        </p:nvSpPr>
        <p:spPr>
          <a:xfrm>
            <a:off x="3187098"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29" name="Text Placeholder 2">
            <a:extLst>
              <a:ext uri="{FF2B5EF4-FFF2-40B4-BE49-F238E27FC236}">
                <a16:creationId xmlns:a16="http://schemas.microsoft.com/office/drawing/2014/main" id="{779BA657-16B1-D44B-8ADA-AD4600550002}"/>
              </a:ext>
            </a:extLst>
          </p:cNvPr>
          <p:cNvSpPr>
            <a:spLocks noGrp="1"/>
          </p:cNvSpPr>
          <p:nvPr>
            <p:ph idx="21" hasCustomPrompt="1"/>
          </p:nvPr>
        </p:nvSpPr>
        <p:spPr>
          <a:xfrm>
            <a:off x="5359611"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0" name="Text Placeholder 2">
            <a:extLst>
              <a:ext uri="{FF2B5EF4-FFF2-40B4-BE49-F238E27FC236}">
                <a16:creationId xmlns:a16="http://schemas.microsoft.com/office/drawing/2014/main" id="{E3A4E22D-6414-584A-A72B-28AB2B437542}"/>
              </a:ext>
            </a:extLst>
          </p:cNvPr>
          <p:cNvSpPr>
            <a:spLocks noGrp="1"/>
          </p:cNvSpPr>
          <p:nvPr>
            <p:ph idx="22" hasCustomPrompt="1"/>
          </p:nvPr>
        </p:nvSpPr>
        <p:spPr>
          <a:xfrm>
            <a:off x="5359611"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31" name="Text Placeholder 2">
            <a:extLst>
              <a:ext uri="{FF2B5EF4-FFF2-40B4-BE49-F238E27FC236}">
                <a16:creationId xmlns:a16="http://schemas.microsoft.com/office/drawing/2014/main" id="{10826C75-7D47-664E-937C-19586F1E1851}"/>
              </a:ext>
            </a:extLst>
          </p:cNvPr>
          <p:cNvSpPr>
            <a:spLocks noGrp="1"/>
          </p:cNvSpPr>
          <p:nvPr>
            <p:ph idx="23" hasCustomPrompt="1"/>
          </p:nvPr>
        </p:nvSpPr>
        <p:spPr>
          <a:xfrm>
            <a:off x="7544588"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2" name="Text Placeholder 2">
            <a:extLst>
              <a:ext uri="{FF2B5EF4-FFF2-40B4-BE49-F238E27FC236}">
                <a16:creationId xmlns:a16="http://schemas.microsoft.com/office/drawing/2014/main" id="{EAC11945-DED8-AF4A-9642-9D3E78BF4CBA}"/>
              </a:ext>
            </a:extLst>
          </p:cNvPr>
          <p:cNvSpPr>
            <a:spLocks noGrp="1"/>
          </p:cNvSpPr>
          <p:nvPr>
            <p:ph idx="24" hasCustomPrompt="1"/>
          </p:nvPr>
        </p:nvSpPr>
        <p:spPr>
          <a:xfrm>
            <a:off x="7544588"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33" name="Text Placeholder 2">
            <a:extLst>
              <a:ext uri="{FF2B5EF4-FFF2-40B4-BE49-F238E27FC236}">
                <a16:creationId xmlns:a16="http://schemas.microsoft.com/office/drawing/2014/main" id="{20DBB5B2-D04E-3345-81BA-9AB8151275DE}"/>
              </a:ext>
            </a:extLst>
          </p:cNvPr>
          <p:cNvSpPr>
            <a:spLocks noGrp="1"/>
          </p:cNvSpPr>
          <p:nvPr>
            <p:ph idx="25" hasCustomPrompt="1"/>
          </p:nvPr>
        </p:nvSpPr>
        <p:spPr>
          <a:xfrm>
            <a:off x="9728286"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4" name="Text Placeholder 2">
            <a:extLst>
              <a:ext uri="{FF2B5EF4-FFF2-40B4-BE49-F238E27FC236}">
                <a16:creationId xmlns:a16="http://schemas.microsoft.com/office/drawing/2014/main" id="{CD0C5052-E763-594E-B4B1-92EA1AF9CC53}"/>
              </a:ext>
            </a:extLst>
          </p:cNvPr>
          <p:cNvSpPr>
            <a:spLocks noGrp="1"/>
          </p:cNvSpPr>
          <p:nvPr>
            <p:ph idx="26" hasCustomPrompt="1"/>
          </p:nvPr>
        </p:nvSpPr>
        <p:spPr>
          <a:xfrm>
            <a:off x="9728286"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23" name="Left Bracket 10">
            <a:extLst>
              <a:ext uri="{FF2B5EF4-FFF2-40B4-BE49-F238E27FC236}">
                <a16:creationId xmlns:a16="http://schemas.microsoft.com/office/drawing/2014/main" id="{DAC4A48B-2C52-9E4C-B8DE-29284AE8B1D0}"/>
              </a:ext>
            </a:extLst>
          </p:cNvPr>
          <p:cNvSpPr/>
          <p:nvPr userDrawn="1"/>
        </p:nvSpPr>
        <p:spPr>
          <a:xfrm rot="5400000">
            <a:off x="5916920" y="-1325134"/>
            <a:ext cx="96075" cy="8046905"/>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24" name="Title 1">
            <a:extLst>
              <a:ext uri="{FF2B5EF4-FFF2-40B4-BE49-F238E27FC236}">
                <a16:creationId xmlns:a16="http://schemas.microsoft.com/office/drawing/2014/main" id="{42349FBC-7461-054D-922E-A5782F49F589}"/>
              </a:ext>
            </a:extLst>
          </p:cNvPr>
          <p:cNvSpPr>
            <a:spLocks noGrp="1"/>
          </p:cNvSpPr>
          <p:nvPr>
            <p:ph type="title"/>
          </p:nvPr>
        </p:nvSpPr>
        <p:spPr>
          <a:xfrm>
            <a:off x="419101" y="1371962"/>
            <a:ext cx="10623532" cy="990859"/>
          </a:xfrm>
        </p:spPr>
        <p:txBody>
          <a:bodyPr anchor="t"/>
          <a:lstStyle>
            <a:lvl1pPr>
              <a:defRPr sz="4267" spc="-133" baseline="0">
                <a:solidFill>
                  <a:schemeClr val="tx2"/>
                </a:solidFill>
              </a:defRPr>
            </a:lvl1pPr>
          </a:lstStyle>
          <a:p>
            <a:endParaRPr lang="en-US" dirty="0"/>
          </a:p>
        </p:txBody>
      </p:sp>
      <p:sp>
        <p:nvSpPr>
          <p:cNvPr id="38" name="Text Placeholder 2">
            <a:extLst>
              <a:ext uri="{FF2B5EF4-FFF2-40B4-BE49-F238E27FC236}">
                <a16:creationId xmlns:a16="http://schemas.microsoft.com/office/drawing/2014/main" id="{6F97D72C-1938-A448-B514-3BCC8FF85BBC}"/>
              </a:ext>
            </a:extLst>
          </p:cNvPr>
          <p:cNvSpPr>
            <a:spLocks noGrp="1"/>
          </p:cNvSpPr>
          <p:nvPr>
            <p:ph idx="17" hasCustomPrompt="1"/>
          </p:nvPr>
        </p:nvSpPr>
        <p:spPr>
          <a:xfrm>
            <a:off x="1005273"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9" name="Text Placeholder 2">
            <a:extLst>
              <a:ext uri="{FF2B5EF4-FFF2-40B4-BE49-F238E27FC236}">
                <a16:creationId xmlns:a16="http://schemas.microsoft.com/office/drawing/2014/main" id="{7F4D0E4C-9DC9-A84F-9575-5EDCC51195C7}"/>
              </a:ext>
            </a:extLst>
          </p:cNvPr>
          <p:cNvSpPr>
            <a:spLocks noGrp="1"/>
          </p:cNvSpPr>
          <p:nvPr>
            <p:ph idx="18" hasCustomPrompt="1"/>
          </p:nvPr>
        </p:nvSpPr>
        <p:spPr>
          <a:xfrm>
            <a:off x="1005273"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Tree>
    <p:extLst>
      <p:ext uri="{BB962C8B-B14F-4D97-AF65-F5344CB8AC3E}">
        <p14:creationId xmlns:p14="http://schemas.microsoft.com/office/powerpoint/2010/main" val="14952629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ub-Divider-Upfront">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DDBBC45-B13E-0842-818E-A82696846722}"/>
              </a:ext>
            </a:extLst>
          </p:cNvPr>
          <p:cNvSpPr/>
          <p:nvPr userDrawn="1"/>
        </p:nvSpPr>
        <p:spPr>
          <a:xfrm>
            <a:off x="0" y="628996"/>
            <a:ext cx="12192000" cy="5592312"/>
          </a:xfrm>
          <a:prstGeom prst="rect">
            <a:avLst/>
          </a:prstGeom>
          <a:solidFill>
            <a:schemeClr val="accent3"/>
          </a:solidFill>
          <a:ln w="12700">
            <a:miter lim="400000"/>
          </a:ln>
        </p:spPr>
        <p:txBody>
          <a:bodyPr lIns="95249" tIns="97536" rIns="95249" bIns="97536" anchor="ctr" anchorCtr="0"/>
          <a:lstStyle/>
          <a:p>
            <a:pPr defTabSz="1095347">
              <a:lnSpc>
                <a:spcPct val="100000"/>
              </a:lnSpc>
              <a:defRPr sz="1100">
                <a:solidFill>
                  <a:srgbClr val="FFFFFF"/>
                </a:solidFill>
                <a:latin typeface="Montserrat Regular"/>
                <a:ea typeface="Montserrat Regular"/>
                <a:cs typeface="Montserrat Regular"/>
                <a:sym typeface="Montserrat Regular"/>
              </a:defRPr>
            </a:pPr>
            <a:endParaRPr lang="en-US" altLang="zh-TW" sz="1067" dirty="0">
              <a:latin typeface="+mj-lt"/>
              <a:cs typeface="Arial" panose="020B0604020202020204" pitchFamily="34" charset="0"/>
            </a:endParaRP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419100" y="628996"/>
            <a:ext cx="4676237"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1" name="Subtitle 2">
            <a:extLst>
              <a:ext uri="{FF2B5EF4-FFF2-40B4-BE49-F238E27FC236}">
                <a16:creationId xmlns:a16="http://schemas.microsoft.com/office/drawing/2014/main" id="{C7C69CEA-F7ED-0E42-9F34-1202C6219A94}"/>
              </a:ext>
            </a:extLst>
          </p:cNvPr>
          <p:cNvSpPr>
            <a:spLocks noGrp="1"/>
          </p:cNvSpPr>
          <p:nvPr>
            <p:ph type="subTitle" idx="1" hasCustomPrompt="1"/>
          </p:nvPr>
        </p:nvSpPr>
        <p:spPr>
          <a:xfrm>
            <a:off x="419099" y="3305454"/>
            <a:ext cx="11088960" cy="2418575"/>
          </a:xfrm>
        </p:spPr>
        <p:txBody>
          <a:bodyPr tIns="45720" anchor="t">
            <a:noAutofit/>
          </a:bodyPr>
          <a:lstStyle>
            <a:lvl1pPr marL="0" indent="0" algn="ctr">
              <a:lnSpc>
                <a:spcPct val="80000"/>
              </a:lnSpc>
              <a:buNone/>
              <a:defRPr sz="5867" b="1" spc="-133"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a:t>
            </a:r>
            <a:br>
              <a:rPr lang="en-US" dirty="0"/>
            </a:br>
            <a:r>
              <a:rPr lang="en-US" dirty="0"/>
              <a:t>subtitle style</a:t>
            </a:r>
          </a:p>
        </p:txBody>
      </p:sp>
      <p:sp>
        <p:nvSpPr>
          <p:cNvPr id="13" name="Rectangle 12">
            <a:extLst>
              <a:ext uri="{FF2B5EF4-FFF2-40B4-BE49-F238E27FC236}">
                <a16:creationId xmlns:a16="http://schemas.microsoft.com/office/drawing/2014/main" id="{911E57E3-6510-454B-AAD1-2D54D4497518}"/>
              </a:ext>
            </a:extLst>
          </p:cNvPr>
          <p:cNvSpPr/>
          <p:nvPr userDrawn="1"/>
        </p:nvSpPr>
        <p:spPr>
          <a:xfrm>
            <a:off x="-1" y="1103697"/>
            <a:ext cx="229724" cy="1168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2091363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Statement slide w/photo">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A0FBD8E9-31D6-1F42-83C5-44310181CE32}"/>
              </a:ext>
            </a:extLst>
          </p:cNvPr>
          <p:cNvSpPr>
            <a:spLocks noGrp="1"/>
          </p:cNvSpPr>
          <p:nvPr>
            <p:ph type="subTitle" idx="1"/>
          </p:nvPr>
        </p:nvSpPr>
        <p:spPr>
          <a:xfrm>
            <a:off x="3999249" y="4569896"/>
            <a:ext cx="6348321" cy="937817"/>
          </a:xfrm>
        </p:spPr>
        <p:txBody>
          <a:bodyPr tIns="45720">
            <a:noAutofit/>
          </a:bodyPr>
          <a:lstStyle>
            <a:lvl1pPr marL="0" indent="0" algn="l">
              <a:lnSpc>
                <a:spcPct val="100000"/>
              </a:lnSpc>
              <a:buNone/>
              <a:defRPr sz="18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F557FE5F-E314-B043-B333-52871C82BFD0}"/>
              </a:ext>
            </a:extLst>
          </p:cNvPr>
          <p:cNvSpPr/>
          <p:nvPr userDrawn="1"/>
        </p:nvSpPr>
        <p:spPr>
          <a:xfrm>
            <a:off x="3061861" y="3142794"/>
            <a:ext cx="9133796" cy="12376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descr="A person wearing a headset&#10;&#10;Description automatically generated with low confidence">
            <a:extLst>
              <a:ext uri="{FF2B5EF4-FFF2-40B4-BE49-F238E27FC236}">
                <a16:creationId xmlns:a16="http://schemas.microsoft.com/office/drawing/2014/main" id="{B164D1F6-A74E-2E43-83B7-F29ECD36FBE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32178"/>
            <a:ext cx="3138564" cy="5597741"/>
          </a:xfrm>
          <a:prstGeom prst="rect">
            <a:avLst/>
          </a:prstGeom>
        </p:spPr>
      </p:pic>
      <p:sp>
        <p:nvSpPr>
          <p:cNvPr id="11" name="Rectangle 10">
            <a:extLst>
              <a:ext uri="{FF2B5EF4-FFF2-40B4-BE49-F238E27FC236}">
                <a16:creationId xmlns:a16="http://schemas.microsoft.com/office/drawing/2014/main" id="{C72F01B1-F79B-6447-91F3-A826613CCE20}"/>
              </a:ext>
            </a:extLst>
          </p:cNvPr>
          <p:cNvSpPr/>
          <p:nvPr userDrawn="1"/>
        </p:nvSpPr>
        <p:spPr>
          <a:xfrm>
            <a:off x="0" y="3145535"/>
            <a:ext cx="3138563" cy="1237689"/>
          </a:xfrm>
          <a:prstGeom prst="rect">
            <a:avLst/>
          </a:prstGeom>
          <a:solidFill>
            <a:srgbClr val="E7EDF7">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AA4D8394-169D-754E-9BE6-4ABD1BEAC5CA}"/>
              </a:ext>
            </a:extLst>
          </p:cNvPr>
          <p:cNvSpPr/>
          <p:nvPr userDrawn="1"/>
        </p:nvSpPr>
        <p:spPr>
          <a:xfrm>
            <a:off x="4035028" y="2194560"/>
            <a:ext cx="3043105" cy="231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3949208" y="3264729"/>
            <a:ext cx="8242792" cy="1062084"/>
          </a:xfrm>
          <a:prstGeom prst="rect">
            <a:avLst/>
          </a:prstGeom>
        </p:spPr>
        <p:txBody>
          <a:bodyPr vert="horz" lIns="0" tIns="0" rIns="0" bIns="0" rtlCol="0" anchor="ctr">
            <a:noAutofit/>
          </a:bodyPr>
          <a:lstStyle>
            <a:lvl1pPr>
              <a:defRPr sz="4800">
                <a:solidFill>
                  <a:schemeClr val="accent1"/>
                </a:solidFill>
              </a:defRPr>
            </a:lvl1pPr>
          </a:lstStyle>
          <a:p>
            <a:r>
              <a:rPr lang="en-US" dirty="0"/>
              <a:t>Click to edit Master title </a:t>
            </a:r>
          </a:p>
        </p:txBody>
      </p:sp>
      <p:sp>
        <p:nvSpPr>
          <p:cNvPr id="17" name="Text Placeholder 2">
            <a:extLst>
              <a:ext uri="{FF2B5EF4-FFF2-40B4-BE49-F238E27FC236}">
                <a16:creationId xmlns:a16="http://schemas.microsoft.com/office/drawing/2014/main" id="{C82AA78F-337D-8244-9321-48E7E7F94EE5}"/>
              </a:ext>
            </a:extLst>
          </p:cNvPr>
          <p:cNvSpPr>
            <a:spLocks noGrp="1"/>
          </p:cNvSpPr>
          <p:nvPr>
            <p:ph idx="17" hasCustomPrompt="1"/>
          </p:nvPr>
        </p:nvSpPr>
        <p:spPr>
          <a:xfrm>
            <a:off x="4035025" y="2568061"/>
            <a:ext cx="6312544" cy="530063"/>
          </a:xfrm>
          <a:prstGeom prst="rect">
            <a:avLst/>
          </a:prstGeom>
        </p:spPr>
        <p:txBody>
          <a:bodyPr vert="horz" lIns="0" tIns="0" rIns="0" bIns="0" rtlCol="0">
            <a:noAutofit/>
          </a:bodyPr>
          <a:lstStyle>
            <a:lvl1pPr marL="0" indent="0">
              <a:buNone/>
              <a:defRPr sz="24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r>
              <a:rPr lang="en-US" dirty="0"/>
              <a:t>Click to edit Master subtitle style</a:t>
            </a:r>
          </a:p>
        </p:txBody>
      </p:sp>
      <p:cxnSp>
        <p:nvCxnSpPr>
          <p:cNvPr id="19" name="Straight Connector 18">
            <a:extLst>
              <a:ext uri="{FF2B5EF4-FFF2-40B4-BE49-F238E27FC236}">
                <a16:creationId xmlns:a16="http://schemas.microsoft.com/office/drawing/2014/main" id="{CD609E9E-7628-7B40-B97F-8BB749F1A836}"/>
              </a:ext>
            </a:extLst>
          </p:cNvPr>
          <p:cNvCxnSpPr/>
          <p:nvPr userDrawn="1"/>
        </p:nvCxnSpPr>
        <p:spPr>
          <a:xfrm>
            <a:off x="3138563" y="632177"/>
            <a:ext cx="0" cy="5588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7348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Side headlin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61A1B142-85B1-9842-8F41-C1283E14BDDF}"/>
              </a:ext>
            </a:extLst>
          </p:cNvPr>
          <p:cNvSpPr>
            <a:spLocks noGrp="1"/>
          </p:cNvSpPr>
          <p:nvPr>
            <p:ph sz="quarter" idx="18" hasCustomPrompt="1"/>
          </p:nvPr>
        </p:nvSpPr>
        <p:spPr>
          <a:xfrm>
            <a:off x="4622801" y="1758951"/>
            <a:ext cx="7133167" cy="3699484"/>
          </a:xfrm>
        </p:spPr>
        <p:txBody>
          <a:bodyPr anchor="t">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909F2DB0-3F18-824F-B7FB-08D417FA2B20}"/>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
        <p:nvSpPr>
          <p:cNvPr id="19" name="Footer Placeholder 5">
            <a:extLst>
              <a:ext uri="{FF2B5EF4-FFF2-40B4-BE49-F238E27FC236}">
                <a16:creationId xmlns:a16="http://schemas.microsoft.com/office/drawing/2014/main" id="{34DB5F9B-CDC6-6147-831D-928FD95FDBEA}"/>
              </a:ext>
            </a:extLst>
          </p:cNvPr>
          <p:cNvSpPr>
            <a:spLocks noGrp="1"/>
          </p:cNvSpPr>
          <p:nvPr>
            <p:ph type="ftr" sz="quarter" idx="16"/>
          </p:nvPr>
        </p:nvSpPr>
        <p:spPr>
          <a:xfrm>
            <a:off x="848784" y="6354976"/>
            <a:ext cx="6720416" cy="365125"/>
          </a:xfrm>
        </p:spPr>
        <p:txBody>
          <a:bodyPr/>
          <a:lstStyle/>
          <a:p>
            <a:endParaRPr lang="en-US" dirty="0"/>
          </a:p>
        </p:txBody>
      </p:sp>
      <p:sp>
        <p:nvSpPr>
          <p:cNvPr id="21" name="Slide Number Placeholder 2">
            <a:extLst>
              <a:ext uri="{FF2B5EF4-FFF2-40B4-BE49-F238E27FC236}">
                <a16:creationId xmlns:a16="http://schemas.microsoft.com/office/drawing/2014/main" id="{6BF677A6-FC7E-4F48-96F5-6A71654E340B}"/>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34015026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Side headlin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FCCCAC-C1B6-CB47-AE41-A7218DD6A584}"/>
              </a:ext>
            </a:extLst>
          </p:cNvPr>
          <p:cNvSpPr/>
          <p:nvPr userDrawn="1"/>
        </p:nvSpPr>
        <p:spPr>
          <a:xfrm flipH="1">
            <a:off x="4197781" y="632481"/>
            <a:ext cx="7994219" cy="5588815"/>
          </a:xfrm>
          <a:prstGeom prst="rect">
            <a:avLst/>
          </a:prstGeom>
          <a:solidFill>
            <a:srgbClr val="F0F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5">
            <a:extLst>
              <a:ext uri="{FF2B5EF4-FFF2-40B4-BE49-F238E27FC236}">
                <a16:creationId xmlns:a16="http://schemas.microsoft.com/office/drawing/2014/main" id="{04776EC2-C5D5-E14E-BECB-5E190F145BD1}"/>
              </a:ext>
            </a:extLst>
          </p:cNvPr>
          <p:cNvSpPr>
            <a:spLocks noGrp="1"/>
          </p:cNvSpPr>
          <p:nvPr>
            <p:ph type="ftr" sz="quarter" idx="16"/>
          </p:nvPr>
        </p:nvSpPr>
        <p:spPr>
          <a:xfrm>
            <a:off x="848784" y="6354976"/>
            <a:ext cx="6720416" cy="365125"/>
          </a:xfrm>
        </p:spPr>
        <p:txBody>
          <a:bodyPr/>
          <a:lstStyle/>
          <a:p>
            <a:endParaRPr lang="en-US" dirty="0"/>
          </a:p>
        </p:txBody>
      </p:sp>
      <p:sp>
        <p:nvSpPr>
          <p:cNvPr id="15" name="Slide Number Placeholder 2">
            <a:extLst>
              <a:ext uri="{FF2B5EF4-FFF2-40B4-BE49-F238E27FC236}">
                <a16:creationId xmlns:a16="http://schemas.microsoft.com/office/drawing/2014/main" id="{0FA8C5FF-9322-534E-B3A0-74586ACE4D3D}"/>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9" name="Title 1">
            <a:extLst>
              <a:ext uri="{FF2B5EF4-FFF2-40B4-BE49-F238E27FC236}">
                <a16:creationId xmlns:a16="http://schemas.microsoft.com/office/drawing/2014/main" id="{7CC97881-C617-3240-8E64-E4BF8337CED5}"/>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
        <p:nvSpPr>
          <p:cNvPr id="8" name="Content Placeholder 7">
            <a:extLst>
              <a:ext uri="{FF2B5EF4-FFF2-40B4-BE49-F238E27FC236}">
                <a16:creationId xmlns:a16="http://schemas.microsoft.com/office/drawing/2014/main" id="{43BD250C-B9B5-9246-A2EF-BA7EC36673CE}"/>
              </a:ext>
            </a:extLst>
          </p:cNvPr>
          <p:cNvSpPr>
            <a:spLocks noGrp="1"/>
          </p:cNvSpPr>
          <p:nvPr>
            <p:ph sz="quarter" idx="18" hasCustomPrompt="1"/>
          </p:nvPr>
        </p:nvSpPr>
        <p:spPr>
          <a:xfrm>
            <a:off x="4622801" y="1758951"/>
            <a:ext cx="7133167" cy="3699484"/>
          </a:xfrm>
        </p:spPr>
        <p:txBody>
          <a:bodyPr anchor="t">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46918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_Side headlin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FCCCAC-C1B6-CB47-AE41-A7218DD6A584}"/>
              </a:ext>
            </a:extLst>
          </p:cNvPr>
          <p:cNvSpPr/>
          <p:nvPr userDrawn="1"/>
        </p:nvSpPr>
        <p:spPr>
          <a:xfrm flipH="1">
            <a:off x="4197781" y="632481"/>
            <a:ext cx="7994219" cy="5588815"/>
          </a:xfrm>
          <a:prstGeom prst="rect">
            <a:avLst/>
          </a:prstGeom>
          <a:solidFill>
            <a:srgbClr val="F0F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icture Placeholder 10">
            <a:extLst>
              <a:ext uri="{FF2B5EF4-FFF2-40B4-BE49-F238E27FC236}">
                <a16:creationId xmlns:a16="http://schemas.microsoft.com/office/drawing/2014/main" id="{1F193507-0C26-054E-A444-745C1AE27A0D}"/>
              </a:ext>
            </a:extLst>
          </p:cNvPr>
          <p:cNvSpPr>
            <a:spLocks noGrp="1"/>
          </p:cNvSpPr>
          <p:nvPr>
            <p:ph type="pic" sz="quarter" idx="10" hasCustomPrompt="1"/>
          </p:nvPr>
        </p:nvSpPr>
        <p:spPr>
          <a:xfrm>
            <a:off x="4641928"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29" name="Picture Placeholder 10">
            <a:extLst>
              <a:ext uri="{FF2B5EF4-FFF2-40B4-BE49-F238E27FC236}">
                <a16:creationId xmlns:a16="http://schemas.microsoft.com/office/drawing/2014/main" id="{571BAF4E-B623-9B43-8812-EB62695524B4}"/>
              </a:ext>
            </a:extLst>
          </p:cNvPr>
          <p:cNvSpPr>
            <a:spLocks noGrp="1"/>
          </p:cNvSpPr>
          <p:nvPr>
            <p:ph type="pic" sz="quarter" idx="16" hasCustomPrompt="1"/>
          </p:nvPr>
        </p:nvSpPr>
        <p:spPr>
          <a:xfrm>
            <a:off x="6914873"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3" name="Picture Placeholder 10">
            <a:extLst>
              <a:ext uri="{FF2B5EF4-FFF2-40B4-BE49-F238E27FC236}">
                <a16:creationId xmlns:a16="http://schemas.microsoft.com/office/drawing/2014/main" id="{3DEC7999-4583-B940-B087-EDD9ACF96C1D}"/>
              </a:ext>
            </a:extLst>
          </p:cNvPr>
          <p:cNvSpPr>
            <a:spLocks noGrp="1"/>
          </p:cNvSpPr>
          <p:nvPr>
            <p:ph type="pic" sz="quarter" idx="18" hasCustomPrompt="1"/>
          </p:nvPr>
        </p:nvSpPr>
        <p:spPr>
          <a:xfrm>
            <a:off x="9198102"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5" name="Picture Placeholder 10">
            <a:extLst>
              <a:ext uri="{FF2B5EF4-FFF2-40B4-BE49-F238E27FC236}">
                <a16:creationId xmlns:a16="http://schemas.microsoft.com/office/drawing/2014/main" id="{8486C6E9-643F-9242-90C8-D26F4296BC9C}"/>
              </a:ext>
            </a:extLst>
          </p:cNvPr>
          <p:cNvSpPr>
            <a:spLocks noGrp="1"/>
          </p:cNvSpPr>
          <p:nvPr>
            <p:ph type="pic" sz="quarter" idx="20" hasCustomPrompt="1"/>
          </p:nvPr>
        </p:nvSpPr>
        <p:spPr>
          <a:xfrm>
            <a:off x="4641928"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7" name="Picture Placeholder 10">
            <a:extLst>
              <a:ext uri="{FF2B5EF4-FFF2-40B4-BE49-F238E27FC236}">
                <a16:creationId xmlns:a16="http://schemas.microsoft.com/office/drawing/2014/main" id="{FDFF4B76-F175-EC4E-8F27-C6577D8A3C7F}"/>
              </a:ext>
            </a:extLst>
          </p:cNvPr>
          <p:cNvSpPr>
            <a:spLocks noGrp="1"/>
          </p:cNvSpPr>
          <p:nvPr>
            <p:ph type="pic" sz="quarter" idx="22" hasCustomPrompt="1"/>
          </p:nvPr>
        </p:nvSpPr>
        <p:spPr>
          <a:xfrm>
            <a:off x="6914873"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9" name="Picture Placeholder 10">
            <a:extLst>
              <a:ext uri="{FF2B5EF4-FFF2-40B4-BE49-F238E27FC236}">
                <a16:creationId xmlns:a16="http://schemas.microsoft.com/office/drawing/2014/main" id="{74D88D42-7D83-044D-ADCF-1FB89B32EC3D}"/>
              </a:ext>
            </a:extLst>
          </p:cNvPr>
          <p:cNvSpPr>
            <a:spLocks noGrp="1"/>
          </p:cNvSpPr>
          <p:nvPr>
            <p:ph type="pic" sz="quarter" idx="24" hasCustomPrompt="1"/>
          </p:nvPr>
        </p:nvSpPr>
        <p:spPr>
          <a:xfrm>
            <a:off x="9198102"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51" name="Footer Placeholder 5">
            <a:extLst>
              <a:ext uri="{FF2B5EF4-FFF2-40B4-BE49-F238E27FC236}">
                <a16:creationId xmlns:a16="http://schemas.microsoft.com/office/drawing/2014/main" id="{D8D8C9A3-DF80-F447-B21A-2B7A3E121E95}"/>
              </a:ext>
            </a:extLst>
          </p:cNvPr>
          <p:cNvSpPr>
            <a:spLocks noGrp="1"/>
          </p:cNvSpPr>
          <p:nvPr>
            <p:ph type="ftr" sz="quarter" idx="27"/>
          </p:nvPr>
        </p:nvSpPr>
        <p:spPr>
          <a:xfrm>
            <a:off x="848784" y="6354976"/>
            <a:ext cx="6720416" cy="365125"/>
          </a:xfrm>
        </p:spPr>
        <p:txBody>
          <a:bodyPr/>
          <a:lstStyle/>
          <a:p>
            <a:endParaRPr lang="en-US" dirty="0"/>
          </a:p>
        </p:txBody>
      </p:sp>
      <p:sp>
        <p:nvSpPr>
          <p:cNvPr id="52" name="Slide Number Placeholder 2">
            <a:extLst>
              <a:ext uri="{FF2B5EF4-FFF2-40B4-BE49-F238E27FC236}">
                <a16:creationId xmlns:a16="http://schemas.microsoft.com/office/drawing/2014/main" id="{46C5784E-6015-4F45-8B58-18568CA1D48A}"/>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53" name="Text Placeholder 2">
            <a:extLst>
              <a:ext uri="{FF2B5EF4-FFF2-40B4-BE49-F238E27FC236}">
                <a16:creationId xmlns:a16="http://schemas.microsoft.com/office/drawing/2014/main" id="{FE3671F6-CB9B-C64B-A107-86FDA39F3E02}"/>
              </a:ext>
            </a:extLst>
          </p:cNvPr>
          <p:cNvSpPr>
            <a:spLocks noGrp="1"/>
          </p:cNvSpPr>
          <p:nvPr>
            <p:ph type="body" sz="quarter" idx="15"/>
          </p:nvPr>
        </p:nvSpPr>
        <p:spPr>
          <a:xfrm>
            <a:off x="4641928" y="2626803"/>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4" name="Text Placeholder 2">
            <a:extLst>
              <a:ext uri="{FF2B5EF4-FFF2-40B4-BE49-F238E27FC236}">
                <a16:creationId xmlns:a16="http://schemas.microsoft.com/office/drawing/2014/main" id="{DE4610BC-0E71-A048-8D6E-E607C870A245}"/>
              </a:ext>
            </a:extLst>
          </p:cNvPr>
          <p:cNvSpPr>
            <a:spLocks noGrp="1"/>
          </p:cNvSpPr>
          <p:nvPr>
            <p:ph type="body" sz="quarter" idx="17"/>
          </p:nvPr>
        </p:nvSpPr>
        <p:spPr>
          <a:xfrm>
            <a:off x="6914873" y="2626803"/>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5" name="Text Placeholder 2">
            <a:extLst>
              <a:ext uri="{FF2B5EF4-FFF2-40B4-BE49-F238E27FC236}">
                <a16:creationId xmlns:a16="http://schemas.microsoft.com/office/drawing/2014/main" id="{F3CCDDB9-9CC0-4648-BD2D-BCA1AF9278CC}"/>
              </a:ext>
            </a:extLst>
          </p:cNvPr>
          <p:cNvSpPr>
            <a:spLocks noGrp="1"/>
          </p:cNvSpPr>
          <p:nvPr>
            <p:ph type="body" sz="quarter" idx="19"/>
          </p:nvPr>
        </p:nvSpPr>
        <p:spPr>
          <a:xfrm>
            <a:off x="9198102" y="2626803"/>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6" name="Text Placeholder 2">
            <a:extLst>
              <a:ext uri="{FF2B5EF4-FFF2-40B4-BE49-F238E27FC236}">
                <a16:creationId xmlns:a16="http://schemas.microsoft.com/office/drawing/2014/main" id="{C91B1E20-3890-0343-99FD-4EDF656E92FD}"/>
              </a:ext>
            </a:extLst>
          </p:cNvPr>
          <p:cNvSpPr>
            <a:spLocks noGrp="1"/>
          </p:cNvSpPr>
          <p:nvPr>
            <p:ph type="body" sz="quarter" idx="21"/>
          </p:nvPr>
        </p:nvSpPr>
        <p:spPr>
          <a:xfrm>
            <a:off x="4641928" y="5212985"/>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7" name="Text Placeholder 2">
            <a:extLst>
              <a:ext uri="{FF2B5EF4-FFF2-40B4-BE49-F238E27FC236}">
                <a16:creationId xmlns:a16="http://schemas.microsoft.com/office/drawing/2014/main" id="{F82508A8-8D9B-584A-8DD1-056F8A984082}"/>
              </a:ext>
            </a:extLst>
          </p:cNvPr>
          <p:cNvSpPr>
            <a:spLocks noGrp="1"/>
          </p:cNvSpPr>
          <p:nvPr>
            <p:ph type="body" sz="quarter" idx="23"/>
          </p:nvPr>
        </p:nvSpPr>
        <p:spPr>
          <a:xfrm>
            <a:off x="6914873" y="5212985"/>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8" name="Text Placeholder 2">
            <a:extLst>
              <a:ext uri="{FF2B5EF4-FFF2-40B4-BE49-F238E27FC236}">
                <a16:creationId xmlns:a16="http://schemas.microsoft.com/office/drawing/2014/main" id="{77B45726-749D-0441-BCE1-5875ECB1215C}"/>
              </a:ext>
            </a:extLst>
          </p:cNvPr>
          <p:cNvSpPr>
            <a:spLocks noGrp="1"/>
          </p:cNvSpPr>
          <p:nvPr>
            <p:ph type="body" sz="quarter" idx="25"/>
          </p:nvPr>
        </p:nvSpPr>
        <p:spPr>
          <a:xfrm>
            <a:off x="9198102" y="5212985"/>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1" name="Title 1">
            <a:extLst>
              <a:ext uri="{FF2B5EF4-FFF2-40B4-BE49-F238E27FC236}">
                <a16:creationId xmlns:a16="http://schemas.microsoft.com/office/drawing/2014/main" id="{4E835B28-AAEF-AB4C-9754-E9FE0AD06E95}"/>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Tree>
    <p:extLst>
      <p:ext uri="{BB962C8B-B14F-4D97-AF65-F5344CB8AC3E}">
        <p14:creationId xmlns:p14="http://schemas.microsoft.com/office/powerpoint/2010/main" val="385513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ver">
    <p:spTree>
      <p:nvGrpSpPr>
        <p:cNvPr id="1" name=""/>
        <p:cNvGrpSpPr/>
        <p:nvPr/>
      </p:nvGrpSpPr>
      <p:grpSpPr>
        <a:xfrm>
          <a:off x="0" y="0"/>
          <a:ext cx="0" cy="0"/>
          <a:chOff x="0" y="0"/>
          <a:chExt cx="0" cy="0"/>
        </a:xfrm>
      </p:grpSpPr>
      <p:pic>
        <p:nvPicPr>
          <p:cNvPr id="9" name="Picture 8" descr="A picture containing person, indoor&#10;&#10;Description automatically generated">
            <a:extLst>
              <a:ext uri="{FF2B5EF4-FFF2-40B4-BE49-F238E27FC236}">
                <a16:creationId xmlns:a16="http://schemas.microsoft.com/office/drawing/2014/main" id="{AFE5DB54-A20D-3648-8BC8-8D8165BB93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71085" y="3556747"/>
            <a:ext cx="2265896" cy="1510597"/>
          </a:xfrm>
          <a:prstGeom prst="rect">
            <a:avLst/>
          </a:prstGeom>
        </p:spPr>
      </p:pic>
      <p:pic>
        <p:nvPicPr>
          <p:cNvPr id="7" name="Picture 6" descr="A picture containing person, indoor, table, dining table&#10;&#10;Description automatically generated">
            <a:extLst>
              <a:ext uri="{FF2B5EF4-FFF2-40B4-BE49-F238E27FC236}">
                <a16:creationId xmlns:a16="http://schemas.microsoft.com/office/drawing/2014/main" id="{47136425-5D21-A345-99E1-1567A976903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81712" y="3556205"/>
            <a:ext cx="2061563" cy="1511680"/>
          </a:xfrm>
          <a:prstGeom prst="rect">
            <a:avLst/>
          </a:prstGeom>
        </p:spPr>
      </p:pic>
      <p:pic>
        <p:nvPicPr>
          <p:cNvPr id="5" name="Picture 4" descr="A picture containing yellow, engine&#10;&#10;Description automatically generated">
            <a:extLst>
              <a:ext uri="{FF2B5EF4-FFF2-40B4-BE49-F238E27FC236}">
                <a16:creationId xmlns:a16="http://schemas.microsoft.com/office/drawing/2014/main" id="{877E1415-9102-D34A-9750-8F9DE342F11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676552" y="3556747"/>
            <a:ext cx="2249803" cy="1510599"/>
          </a:xfrm>
          <a:prstGeom prst="rect">
            <a:avLst/>
          </a:prstGeom>
        </p:spPr>
      </p:pic>
      <p:sp>
        <p:nvSpPr>
          <p:cNvPr id="24" name="Text Placeholder 2">
            <a:extLst>
              <a:ext uri="{FF2B5EF4-FFF2-40B4-BE49-F238E27FC236}">
                <a16:creationId xmlns:a16="http://schemas.microsoft.com/office/drawing/2014/main" id="{8A24693D-AE8F-0F47-A104-CE383779251E}"/>
              </a:ext>
            </a:extLst>
          </p:cNvPr>
          <p:cNvSpPr>
            <a:spLocks noGrp="1"/>
          </p:cNvSpPr>
          <p:nvPr>
            <p:ph idx="17" hasCustomPrompt="1"/>
          </p:nvPr>
        </p:nvSpPr>
        <p:spPr>
          <a:xfrm>
            <a:off x="600616" y="5159347"/>
            <a:ext cx="3717619" cy="716712"/>
          </a:xfrm>
          <a:prstGeom prst="rect">
            <a:avLst/>
          </a:prstGeom>
        </p:spPr>
        <p:txBody>
          <a:bodyPr vert="horz" lIns="0" tIns="0" rIns="0" bIns="0" rtlCol="0">
            <a:noAutofit/>
          </a:bodyPr>
          <a:lstStyle>
            <a:lvl1pPr marL="0" indent="0">
              <a:buNone/>
              <a:defRPr sz="16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Date goes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89FB37A-FC28-5D46-B4AE-B7F6E3C54E87}"/>
              </a:ext>
            </a:extLst>
          </p:cNvPr>
          <p:cNvSpPr>
            <a:spLocks noGrp="1"/>
          </p:cNvSpPr>
          <p:nvPr>
            <p:ph type="subTitle" idx="1" hasCustomPrompt="1"/>
          </p:nvPr>
        </p:nvSpPr>
        <p:spPr>
          <a:xfrm>
            <a:off x="600616" y="3717343"/>
            <a:ext cx="3717619" cy="1286739"/>
          </a:xfrm>
        </p:spPr>
        <p:txBody>
          <a:bodyPr tIns="45720">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en-US" altLang="zh-TW" dirty="0"/>
              <a:t> Arial 16pt</a:t>
            </a:r>
            <a:endParaRPr lang="en-US" dirty="0"/>
          </a:p>
        </p:txBody>
      </p:sp>
      <p:sp>
        <p:nvSpPr>
          <p:cNvPr id="19" name="Title 1">
            <a:extLst>
              <a:ext uri="{FF2B5EF4-FFF2-40B4-BE49-F238E27FC236}">
                <a16:creationId xmlns:a16="http://schemas.microsoft.com/office/drawing/2014/main" id="{262C8DD3-739E-124D-9851-B72DDBB5CB3C}"/>
              </a:ext>
            </a:extLst>
          </p:cNvPr>
          <p:cNvSpPr>
            <a:spLocks noGrp="1"/>
          </p:cNvSpPr>
          <p:nvPr>
            <p:ph type="ctrTitle" hasCustomPrompt="1"/>
          </p:nvPr>
        </p:nvSpPr>
        <p:spPr>
          <a:xfrm>
            <a:off x="571994" y="1075285"/>
            <a:ext cx="5994399" cy="1835697"/>
          </a:xfrm>
        </p:spPr>
        <p:txBody>
          <a:bodyPr anchor="b">
            <a:noAutofit/>
          </a:bodyPr>
          <a:lstStyle>
            <a:lvl1pPr algn="l">
              <a:lnSpc>
                <a:spcPct val="85000"/>
              </a:lnSpc>
              <a:defRPr sz="53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7" name="Rectangle 16">
            <a:extLst>
              <a:ext uri="{FF2B5EF4-FFF2-40B4-BE49-F238E27FC236}">
                <a16:creationId xmlns:a16="http://schemas.microsoft.com/office/drawing/2014/main" id="{D15C9D43-7BB8-A24D-B43D-63803AABE487}"/>
              </a:ext>
            </a:extLst>
          </p:cNvPr>
          <p:cNvSpPr/>
          <p:nvPr userDrawn="1"/>
        </p:nvSpPr>
        <p:spPr>
          <a:xfrm rot="5400000">
            <a:off x="1679259" y="2054607"/>
            <a:ext cx="268224" cy="2500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39B8545A-6CBB-3E42-8BAC-14A21593571F}"/>
              </a:ext>
            </a:extLst>
          </p:cNvPr>
          <p:cNvSpPr/>
          <p:nvPr userDrawn="1"/>
        </p:nvSpPr>
        <p:spPr>
          <a:xfrm>
            <a:off x="4992693" y="4979156"/>
            <a:ext cx="7199308" cy="1801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49951725-9460-8D4B-9EF1-BB883B4B855E}"/>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39466038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Side headlin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A5EE761-8C61-9447-84D8-9291A75D8E99}"/>
              </a:ext>
            </a:extLst>
          </p:cNvPr>
          <p:cNvSpPr>
            <a:spLocks noGrp="1"/>
          </p:cNvSpPr>
          <p:nvPr>
            <p:ph type="body" sz="quarter" idx="15"/>
          </p:nvPr>
        </p:nvSpPr>
        <p:spPr>
          <a:xfrm>
            <a:off x="4641927" y="2626803"/>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0" name="Text Placeholder 2">
            <a:extLst>
              <a:ext uri="{FF2B5EF4-FFF2-40B4-BE49-F238E27FC236}">
                <a16:creationId xmlns:a16="http://schemas.microsoft.com/office/drawing/2014/main" id="{A6325861-8D8E-D84B-A790-FAD059302A88}"/>
              </a:ext>
            </a:extLst>
          </p:cNvPr>
          <p:cNvSpPr>
            <a:spLocks noGrp="1"/>
          </p:cNvSpPr>
          <p:nvPr>
            <p:ph type="body" sz="quarter" idx="17"/>
          </p:nvPr>
        </p:nvSpPr>
        <p:spPr>
          <a:xfrm>
            <a:off x="6914872" y="2626803"/>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4" name="Text Placeholder 2">
            <a:extLst>
              <a:ext uri="{FF2B5EF4-FFF2-40B4-BE49-F238E27FC236}">
                <a16:creationId xmlns:a16="http://schemas.microsoft.com/office/drawing/2014/main" id="{F02DF3BF-4853-4E43-82AC-CA2ED75FD24C}"/>
              </a:ext>
            </a:extLst>
          </p:cNvPr>
          <p:cNvSpPr>
            <a:spLocks noGrp="1"/>
          </p:cNvSpPr>
          <p:nvPr>
            <p:ph type="body" sz="quarter" idx="19"/>
          </p:nvPr>
        </p:nvSpPr>
        <p:spPr>
          <a:xfrm>
            <a:off x="9198101" y="2626803"/>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6" name="Text Placeholder 2">
            <a:extLst>
              <a:ext uri="{FF2B5EF4-FFF2-40B4-BE49-F238E27FC236}">
                <a16:creationId xmlns:a16="http://schemas.microsoft.com/office/drawing/2014/main" id="{2152F395-0DD0-BF45-A371-66669034971B}"/>
              </a:ext>
            </a:extLst>
          </p:cNvPr>
          <p:cNvSpPr>
            <a:spLocks noGrp="1"/>
          </p:cNvSpPr>
          <p:nvPr>
            <p:ph type="body" sz="quarter" idx="21"/>
          </p:nvPr>
        </p:nvSpPr>
        <p:spPr>
          <a:xfrm>
            <a:off x="4641927" y="5212985"/>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8" name="Text Placeholder 2">
            <a:extLst>
              <a:ext uri="{FF2B5EF4-FFF2-40B4-BE49-F238E27FC236}">
                <a16:creationId xmlns:a16="http://schemas.microsoft.com/office/drawing/2014/main" id="{F81EA49E-6AB5-014B-8F02-01EFE83322EE}"/>
              </a:ext>
            </a:extLst>
          </p:cNvPr>
          <p:cNvSpPr>
            <a:spLocks noGrp="1"/>
          </p:cNvSpPr>
          <p:nvPr>
            <p:ph type="body" sz="quarter" idx="23"/>
          </p:nvPr>
        </p:nvSpPr>
        <p:spPr>
          <a:xfrm>
            <a:off x="6914872" y="5212985"/>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40" name="Text Placeholder 2">
            <a:extLst>
              <a:ext uri="{FF2B5EF4-FFF2-40B4-BE49-F238E27FC236}">
                <a16:creationId xmlns:a16="http://schemas.microsoft.com/office/drawing/2014/main" id="{CB7DECDA-F656-2B46-A568-0477C8C03E94}"/>
              </a:ext>
            </a:extLst>
          </p:cNvPr>
          <p:cNvSpPr>
            <a:spLocks noGrp="1"/>
          </p:cNvSpPr>
          <p:nvPr>
            <p:ph type="body" sz="quarter" idx="25"/>
          </p:nvPr>
        </p:nvSpPr>
        <p:spPr>
          <a:xfrm>
            <a:off x="9198101" y="5212985"/>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7" name="Footer Placeholder 5">
            <a:extLst>
              <a:ext uri="{FF2B5EF4-FFF2-40B4-BE49-F238E27FC236}">
                <a16:creationId xmlns:a16="http://schemas.microsoft.com/office/drawing/2014/main" id="{566D6360-AC6A-804C-9666-0AAC2446D674}"/>
              </a:ext>
            </a:extLst>
          </p:cNvPr>
          <p:cNvSpPr>
            <a:spLocks noGrp="1"/>
          </p:cNvSpPr>
          <p:nvPr>
            <p:ph type="ftr" sz="quarter" idx="27"/>
          </p:nvPr>
        </p:nvSpPr>
        <p:spPr>
          <a:xfrm>
            <a:off x="848784" y="6354976"/>
            <a:ext cx="6720416" cy="365125"/>
          </a:xfrm>
        </p:spPr>
        <p:txBody>
          <a:bodyPr/>
          <a:lstStyle/>
          <a:p>
            <a:endParaRPr lang="en-US" dirty="0"/>
          </a:p>
        </p:txBody>
      </p:sp>
      <p:sp>
        <p:nvSpPr>
          <p:cNvPr id="28" name="Slide Number Placeholder 2">
            <a:extLst>
              <a:ext uri="{FF2B5EF4-FFF2-40B4-BE49-F238E27FC236}">
                <a16:creationId xmlns:a16="http://schemas.microsoft.com/office/drawing/2014/main" id="{DD2C6C46-9247-9F48-B44B-73169E1A4E84}"/>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1" name="Title 1">
            <a:extLst>
              <a:ext uri="{FF2B5EF4-FFF2-40B4-BE49-F238E27FC236}">
                <a16:creationId xmlns:a16="http://schemas.microsoft.com/office/drawing/2014/main" id="{48757F63-D307-2B49-9032-DAB85FD04E63}"/>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
        <p:nvSpPr>
          <p:cNvPr id="22" name="Picture Placeholder 10">
            <a:extLst>
              <a:ext uri="{FF2B5EF4-FFF2-40B4-BE49-F238E27FC236}">
                <a16:creationId xmlns:a16="http://schemas.microsoft.com/office/drawing/2014/main" id="{96D11C49-DBBB-3E4C-B403-855CF42CEFF1}"/>
              </a:ext>
            </a:extLst>
          </p:cNvPr>
          <p:cNvSpPr>
            <a:spLocks noGrp="1"/>
          </p:cNvSpPr>
          <p:nvPr>
            <p:ph type="pic" sz="quarter" idx="10" hasCustomPrompt="1"/>
          </p:nvPr>
        </p:nvSpPr>
        <p:spPr>
          <a:xfrm>
            <a:off x="4641928"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23" name="Picture Placeholder 10">
            <a:extLst>
              <a:ext uri="{FF2B5EF4-FFF2-40B4-BE49-F238E27FC236}">
                <a16:creationId xmlns:a16="http://schemas.microsoft.com/office/drawing/2014/main" id="{9BFC97D4-1439-7743-A5A0-0F8848B49578}"/>
              </a:ext>
            </a:extLst>
          </p:cNvPr>
          <p:cNvSpPr>
            <a:spLocks noGrp="1"/>
          </p:cNvSpPr>
          <p:nvPr>
            <p:ph type="pic" sz="quarter" idx="16" hasCustomPrompt="1"/>
          </p:nvPr>
        </p:nvSpPr>
        <p:spPr>
          <a:xfrm>
            <a:off x="6914873"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25" name="Picture Placeholder 10">
            <a:extLst>
              <a:ext uri="{FF2B5EF4-FFF2-40B4-BE49-F238E27FC236}">
                <a16:creationId xmlns:a16="http://schemas.microsoft.com/office/drawing/2014/main" id="{675D7553-2E39-C442-98E9-DD7F36D2C1AA}"/>
              </a:ext>
            </a:extLst>
          </p:cNvPr>
          <p:cNvSpPr>
            <a:spLocks noGrp="1"/>
          </p:cNvSpPr>
          <p:nvPr>
            <p:ph type="pic" sz="quarter" idx="18" hasCustomPrompt="1"/>
          </p:nvPr>
        </p:nvSpPr>
        <p:spPr>
          <a:xfrm>
            <a:off x="9198102"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26" name="Picture Placeholder 10">
            <a:extLst>
              <a:ext uri="{FF2B5EF4-FFF2-40B4-BE49-F238E27FC236}">
                <a16:creationId xmlns:a16="http://schemas.microsoft.com/office/drawing/2014/main" id="{F7B962D2-2CF9-2241-9F26-82045F96939D}"/>
              </a:ext>
            </a:extLst>
          </p:cNvPr>
          <p:cNvSpPr>
            <a:spLocks noGrp="1"/>
          </p:cNvSpPr>
          <p:nvPr>
            <p:ph type="pic" sz="quarter" idx="20" hasCustomPrompt="1"/>
          </p:nvPr>
        </p:nvSpPr>
        <p:spPr>
          <a:xfrm>
            <a:off x="4641928"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1" name="Picture Placeholder 10">
            <a:extLst>
              <a:ext uri="{FF2B5EF4-FFF2-40B4-BE49-F238E27FC236}">
                <a16:creationId xmlns:a16="http://schemas.microsoft.com/office/drawing/2014/main" id="{70F02D07-A1A7-1C41-A908-73D7D2BAF3AC}"/>
              </a:ext>
            </a:extLst>
          </p:cNvPr>
          <p:cNvSpPr>
            <a:spLocks noGrp="1"/>
          </p:cNvSpPr>
          <p:nvPr>
            <p:ph type="pic" sz="quarter" idx="22" hasCustomPrompt="1"/>
          </p:nvPr>
        </p:nvSpPr>
        <p:spPr>
          <a:xfrm>
            <a:off x="6914873"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2" name="Picture Placeholder 10">
            <a:extLst>
              <a:ext uri="{FF2B5EF4-FFF2-40B4-BE49-F238E27FC236}">
                <a16:creationId xmlns:a16="http://schemas.microsoft.com/office/drawing/2014/main" id="{0DB17D80-1FFC-D744-BB65-C9F054905260}"/>
              </a:ext>
            </a:extLst>
          </p:cNvPr>
          <p:cNvSpPr>
            <a:spLocks noGrp="1"/>
          </p:cNvSpPr>
          <p:nvPr>
            <p:ph type="pic" sz="quarter" idx="24" hasCustomPrompt="1"/>
          </p:nvPr>
        </p:nvSpPr>
        <p:spPr>
          <a:xfrm>
            <a:off x="9198102"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Tree>
    <p:extLst>
      <p:ext uri="{BB962C8B-B14F-4D97-AF65-F5344CB8AC3E}">
        <p14:creationId xmlns:p14="http://schemas.microsoft.com/office/powerpoint/2010/main" val="42322481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5_Side headlin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A5EE761-8C61-9447-84D8-9291A75D8E99}"/>
              </a:ext>
            </a:extLst>
          </p:cNvPr>
          <p:cNvSpPr>
            <a:spLocks noGrp="1"/>
          </p:cNvSpPr>
          <p:nvPr>
            <p:ph type="body" sz="quarter" idx="15"/>
          </p:nvPr>
        </p:nvSpPr>
        <p:spPr>
          <a:xfrm>
            <a:off x="4641927" y="1769449"/>
            <a:ext cx="1828800" cy="749384"/>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0" name="Text Placeholder 2">
            <a:extLst>
              <a:ext uri="{FF2B5EF4-FFF2-40B4-BE49-F238E27FC236}">
                <a16:creationId xmlns:a16="http://schemas.microsoft.com/office/drawing/2014/main" id="{A6325861-8D8E-D84B-A790-FAD059302A88}"/>
              </a:ext>
            </a:extLst>
          </p:cNvPr>
          <p:cNvSpPr>
            <a:spLocks noGrp="1"/>
          </p:cNvSpPr>
          <p:nvPr>
            <p:ph type="body" sz="quarter" idx="17"/>
          </p:nvPr>
        </p:nvSpPr>
        <p:spPr>
          <a:xfrm>
            <a:off x="6920015" y="1769449"/>
            <a:ext cx="1828800" cy="749384"/>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4" name="Text Placeholder 2">
            <a:extLst>
              <a:ext uri="{FF2B5EF4-FFF2-40B4-BE49-F238E27FC236}">
                <a16:creationId xmlns:a16="http://schemas.microsoft.com/office/drawing/2014/main" id="{F02DF3BF-4853-4E43-82AC-CA2ED75FD24C}"/>
              </a:ext>
            </a:extLst>
          </p:cNvPr>
          <p:cNvSpPr>
            <a:spLocks noGrp="1"/>
          </p:cNvSpPr>
          <p:nvPr>
            <p:ph type="body" sz="quarter" idx="19"/>
          </p:nvPr>
        </p:nvSpPr>
        <p:spPr>
          <a:xfrm>
            <a:off x="9198101" y="1769449"/>
            <a:ext cx="1828800" cy="749384"/>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1" name="Text Placeholder 2">
            <a:extLst>
              <a:ext uri="{FF2B5EF4-FFF2-40B4-BE49-F238E27FC236}">
                <a16:creationId xmlns:a16="http://schemas.microsoft.com/office/drawing/2014/main" id="{BDD53A7F-1C57-ED41-A34C-FDE2377B7F16}"/>
              </a:ext>
            </a:extLst>
          </p:cNvPr>
          <p:cNvSpPr>
            <a:spLocks noGrp="1"/>
          </p:cNvSpPr>
          <p:nvPr>
            <p:ph type="body" sz="quarter" idx="20"/>
          </p:nvPr>
        </p:nvSpPr>
        <p:spPr>
          <a:xfrm>
            <a:off x="4641927" y="2641362"/>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5" name="Text Placeholder 2">
            <a:extLst>
              <a:ext uri="{FF2B5EF4-FFF2-40B4-BE49-F238E27FC236}">
                <a16:creationId xmlns:a16="http://schemas.microsoft.com/office/drawing/2014/main" id="{E49E529C-B67E-9844-A2A2-343322034661}"/>
              </a:ext>
            </a:extLst>
          </p:cNvPr>
          <p:cNvSpPr>
            <a:spLocks noGrp="1"/>
          </p:cNvSpPr>
          <p:nvPr>
            <p:ph type="body" sz="quarter" idx="21"/>
          </p:nvPr>
        </p:nvSpPr>
        <p:spPr>
          <a:xfrm>
            <a:off x="6920015" y="2641362"/>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6" name="Text Placeholder 2">
            <a:extLst>
              <a:ext uri="{FF2B5EF4-FFF2-40B4-BE49-F238E27FC236}">
                <a16:creationId xmlns:a16="http://schemas.microsoft.com/office/drawing/2014/main" id="{F11DC6CB-5D11-994D-B939-EB42D465A6E3}"/>
              </a:ext>
            </a:extLst>
          </p:cNvPr>
          <p:cNvSpPr>
            <a:spLocks noGrp="1"/>
          </p:cNvSpPr>
          <p:nvPr>
            <p:ph type="body" sz="quarter" idx="22"/>
          </p:nvPr>
        </p:nvSpPr>
        <p:spPr>
          <a:xfrm>
            <a:off x="9198101" y="2641362"/>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7" name="Text Placeholder 2">
            <a:extLst>
              <a:ext uri="{FF2B5EF4-FFF2-40B4-BE49-F238E27FC236}">
                <a16:creationId xmlns:a16="http://schemas.microsoft.com/office/drawing/2014/main" id="{A70F4C62-CE32-644E-84D3-9E3021958327}"/>
              </a:ext>
            </a:extLst>
          </p:cNvPr>
          <p:cNvSpPr>
            <a:spLocks noGrp="1"/>
          </p:cNvSpPr>
          <p:nvPr>
            <p:ph type="body" sz="quarter" idx="23"/>
          </p:nvPr>
        </p:nvSpPr>
        <p:spPr>
          <a:xfrm>
            <a:off x="4641927" y="3491107"/>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8" name="Text Placeholder 2">
            <a:extLst>
              <a:ext uri="{FF2B5EF4-FFF2-40B4-BE49-F238E27FC236}">
                <a16:creationId xmlns:a16="http://schemas.microsoft.com/office/drawing/2014/main" id="{8308F8F5-CC19-A742-BC52-F338EC5562B4}"/>
              </a:ext>
            </a:extLst>
          </p:cNvPr>
          <p:cNvSpPr>
            <a:spLocks noGrp="1"/>
          </p:cNvSpPr>
          <p:nvPr>
            <p:ph type="body" sz="quarter" idx="24"/>
          </p:nvPr>
        </p:nvSpPr>
        <p:spPr>
          <a:xfrm>
            <a:off x="6920015" y="3491107"/>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1" name="Text Placeholder 2">
            <a:extLst>
              <a:ext uri="{FF2B5EF4-FFF2-40B4-BE49-F238E27FC236}">
                <a16:creationId xmlns:a16="http://schemas.microsoft.com/office/drawing/2014/main" id="{30CF1639-14CA-3342-AEE5-CA5CB6FE630A}"/>
              </a:ext>
            </a:extLst>
          </p:cNvPr>
          <p:cNvSpPr>
            <a:spLocks noGrp="1"/>
          </p:cNvSpPr>
          <p:nvPr>
            <p:ph type="body" sz="quarter" idx="25"/>
          </p:nvPr>
        </p:nvSpPr>
        <p:spPr>
          <a:xfrm>
            <a:off x="9198101" y="3491107"/>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2" name="Text Placeholder 2">
            <a:extLst>
              <a:ext uri="{FF2B5EF4-FFF2-40B4-BE49-F238E27FC236}">
                <a16:creationId xmlns:a16="http://schemas.microsoft.com/office/drawing/2014/main" id="{4D583D44-267E-4242-A3C3-D5C4B3B75CF9}"/>
              </a:ext>
            </a:extLst>
          </p:cNvPr>
          <p:cNvSpPr>
            <a:spLocks noGrp="1"/>
          </p:cNvSpPr>
          <p:nvPr>
            <p:ph type="body" sz="quarter" idx="26"/>
          </p:nvPr>
        </p:nvSpPr>
        <p:spPr>
          <a:xfrm>
            <a:off x="4641927" y="4355631"/>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41" name="Text Placeholder 2">
            <a:extLst>
              <a:ext uri="{FF2B5EF4-FFF2-40B4-BE49-F238E27FC236}">
                <a16:creationId xmlns:a16="http://schemas.microsoft.com/office/drawing/2014/main" id="{0617F7AB-24F2-1646-8969-A6B50F77188D}"/>
              </a:ext>
            </a:extLst>
          </p:cNvPr>
          <p:cNvSpPr>
            <a:spLocks noGrp="1"/>
          </p:cNvSpPr>
          <p:nvPr>
            <p:ph type="body" sz="quarter" idx="27"/>
          </p:nvPr>
        </p:nvSpPr>
        <p:spPr>
          <a:xfrm>
            <a:off x="6920015" y="4355631"/>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42" name="Text Placeholder 2">
            <a:extLst>
              <a:ext uri="{FF2B5EF4-FFF2-40B4-BE49-F238E27FC236}">
                <a16:creationId xmlns:a16="http://schemas.microsoft.com/office/drawing/2014/main" id="{C3C863E1-E567-7F49-917B-5058634BA80A}"/>
              </a:ext>
            </a:extLst>
          </p:cNvPr>
          <p:cNvSpPr>
            <a:spLocks noGrp="1"/>
          </p:cNvSpPr>
          <p:nvPr>
            <p:ph type="body" sz="quarter" idx="28"/>
          </p:nvPr>
        </p:nvSpPr>
        <p:spPr>
          <a:xfrm>
            <a:off x="9198101" y="4355631"/>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48" name="Footer Placeholder 5">
            <a:extLst>
              <a:ext uri="{FF2B5EF4-FFF2-40B4-BE49-F238E27FC236}">
                <a16:creationId xmlns:a16="http://schemas.microsoft.com/office/drawing/2014/main" id="{4F2FF484-3B14-284F-B2F8-55AD13E4B655}"/>
              </a:ext>
            </a:extLst>
          </p:cNvPr>
          <p:cNvSpPr>
            <a:spLocks noGrp="1"/>
          </p:cNvSpPr>
          <p:nvPr>
            <p:ph type="ftr" sz="quarter" idx="16"/>
          </p:nvPr>
        </p:nvSpPr>
        <p:spPr>
          <a:xfrm>
            <a:off x="848784" y="6354976"/>
            <a:ext cx="6720416" cy="365125"/>
          </a:xfrm>
        </p:spPr>
        <p:txBody>
          <a:bodyPr/>
          <a:lstStyle/>
          <a:p>
            <a:endParaRPr lang="en-US" dirty="0"/>
          </a:p>
        </p:txBody>
      </p:sp>
      <p:sp>
        <p:nvSpPr>
          <p:cNvPr id="49" name="Slide Number Placeholder 2">
            <a:extLst>
              <a:ext uri="{FF2B5EF4-FFF2-40B4-BE49-F238E27FC236}">
                <a16:creationId xmlns:a16="http://schemas.microsoft.com/office/drawing/2014/main" id="{0153D51A-8D51-BE4A-9FC1-577FE5765348}"/>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2" name="Title 1">
            <a:extLst>
              <a:ext uri="{FF2B5EF4-FFF2-40B4-BE49-F238E27FC236}">
                <a16:creationId xmlns:a16="http://schemas.microsoft.com/office/drawing/2014/main" id="{A2A40294-3B0E-114E-BB9F-393E1C8D2625}"/>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Tree>
    <p:extLst>
      <p:ext uri="{BB962C8B-B14F-4D97-AF65-F5344CB8AC3E}">
        <p14:creationId xmlns:p14="http://schemas.microsoft.com/office/powerpoint/2010/main" val="14113224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ontent w/ numbers">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A1F94CD-5E54-9D4A-97BF-CE19839B291B}"/>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B9EF4A-CA14-5B41-913F-32449B6BB12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17BA8109-5D90-6745-AC22-F6913AC01849}"/>
              </a:ext>
            </a:extLst>
          </p:cNvPr>
          <p:cNvSpPr>
            <a:spLocks noGrp="1"/>
          </p:cNvSpPr>
          <p:nvPr>
            <p:ph idx="1"/>
          </p:nvPr>
        </p:nvSpPr>
        <p:spPr>
          <a:xfrm>
            <a:off x="419101" y="2267926"/>
            <a:ext cx="4807471" cy="390903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Footer Placeholder 4">
            <a:extLst>
              <a:ext uri="{FF2B5EF4-FFF2-40B4-BE49-F238E27FC236}">
                <a16:creationId xmlns:a16="http://schemas.microsoft.com/office/drawing/2014/main" id="{408C277D-6CB4-4B48-8D94-31FD6E58FE46}"/>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29" name="Slide Number Placeholder 5">
            <a:extLst>
              <a:ext uri="{FF2B5EF4-FFF2-40B4-BE49-F238E27FC236}">
                <a16:creationId xmlns:a16="http://schemas.microsoft.com/office/drawing/2014/main" id="{72226CDA-0332-DD41-BD5A-BAE94683D234}"/>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32" name="Text Placeholder 2">
            <a:extLst>
              <a:ext uri="{FF2B5EF4-FFF2-40B4-BE49-F238E27FC236}">
                <a16:creationId xmlns:a16="http://schemas.microsoft.com/office/drawing/2014/main" id="{18CC4430-37CC-2F40-A480-55C5C82B46D0}"/>
              </a:ext>
            </a:extLst>
          </p:cNvPr>
          <p:cNvSpPr>
            <a:spLocks noGrp="1"/>
          </p:cNvSpPr>
          <p:nvPr>
            <p:ph type="body" sz="quarter" idx="38"/>
          </p:nvPr>
        </p:nvSpPr>
        <p:spPr>
          <a:xfrm>
            <a:off x="7092177" y="2225589"/>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3" name="Text Placeholder 2">
            <a:extLst>
              <a:ext uri="{FF2B5EF4-FFF2-40B4-BE49-F238E27FC236}">
                <a16:creationId xmlns:a16="http://schemas.microsoft.com/office/drawing/2014/main" id="{95B958F6-DF9D-9C47-99C2-AB71B9D080B0}"/>
              </a:ext>
            </a:extLst>
          </p:cNvPr>
          <p:cNvSpPr>
            <a:spLocks noGrp="1"/>
          </p:cNvSpPr>
          <p:nvPr>
            <p:ph type="body" sz="quarter" idx="39"/>
          </p:nvPr>
        </p:nvSpPr>
        <p:spPr>
          <a:xfrm>
            <a:off x="7092177" y="3557631"/>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4" name="Text Placeholder 2">
            <a:extLst>
              <a:ext uri="{FF2B5EF4-FFF2-40B4-BE49-F238E27FC236}">
                <a16:creationId xmlns:a16="http://schemas.microsoft.com/office/drawing/2014/main" id="{BE9EB57F-5333-FC47-8F16-E2852F7DC4B3}"/>
              </a:ext>
            </a:extLst>
          </p:cNvPr>
          <p:cNvSpPr>
            <a:spLocks noGrp="1"/>
          </p:cNvSpPr>
          <p:nvPr>
            <p:ph type="body" sz="quarter" idx="40"/>
          </p:nvPr>
        </p:nvSpPr>
        <p:spPr>
          <a:xfrm>
            <a:off x="7092177" y="4887013"/>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5" name="Text Placeholder 9">
            <a:extLst>
              <a:ext uri="{FF2B5EF4-FFF2-40B4-BE49-F238E27FC236}">
                <a16:creationId xmlns:a16="http://schemas.microsoft.com/office/drawing/2014/main" id="{94FC99E3-5A40-B84A-B2F5-6FB520C140D5}"/>
              </a:ext>
            </a:extLst>
          </p:cNvPr>
          <p:cNvSpPr>
            <a:spLocks noGrp="1"/>
          </p:cNvSpPr>
          <p:nvPr>
            <p:ph type="body" sz="quarter" idx="41" hasCustomPrompt="1"/>
          </p:nvPr>
        </p:nvSpPr>
        <p:spPr>
          <a:xfrm>
            <a:off x="6263496" y="2220819"/>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9">
            <a:extLst>
              <a:ext uri="{FF2B5EF4-FFF2-40B4-BE49-F238E27FC236}">
                <a16:creationId xmlns:a16="http://schemas.microsoft.com/office/drawing/2014/main" id="{CB108647-FF3A-4843-BBFF-01C4BD81C40F}"/>
              </a:ext>
            </a:extLst>
          </p:cNvPr>
          <p:cNvSpPr>
            <a:spLocks noGrp="1"/>
          </p:cNvSpPr>
          <p:nvPr>
            <p:ph type="body" sz="quarter" idx="42" hasCustomPrompt="1"/>
          </p:nvPr>
        </p:nvSpPr>
        <p:spPr>
          <a:xfrm>
            <a:off x="6263496" y="3557634"/>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37" name="Text Placeholder 9">
            <a:extLst>
              <a:ext uri="{FF2B5EF4-FFF2-40B4-BE49-F238E27FC236}">
                <a16:creationId xmlns:a16="http://schemas.microsoft.com/office/drawing/2014/main" id="{BE4220B6-C89D-5B42-94A9-7D8AF1391C88}"/>
              </a:ext>
            </a:extLst>
          </p:cNvPr>
          <p:cNvSpPr>
            <a:spLocks noGrp="1"/>
          </p:cNvSpPr>
          <p:nvPr>
            <p:ph type="body" sz="quarter" idx="43" hasCustomPrompt="1"/>
          </p:nvPr>
        </p:nvSpPr>
        <p:spPr>
          <a:xfrm>
            <a:off x="6263496" y="4880911"/>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cxnSp>
        <p:nvCxnSpPr>
          <p:cNvPr id="38" name="Straight Connector 37">
            <a:extLst>
              <a:ext uri="{FF2B5EF4-FFF2-40B4-BE49-F238E27FC236}">
                <a16:creationId xmlns:a16="http://schemas.microsoft.com/office/drawing/2014/main" id="{5A0FBCE7-43F7-7F4D-BB77-B26FEE8B3903}"/>
              </a:ext>
            </a:extLst>
          </p:cNvPr>
          <p:cNvCxnSpPr/>
          <p:nvPr userDrawn="1"/>
        </p:nvCxnSpPr>
        <p:spPr>
          <a:xfrm>
            <a:off x="6258883" y="2220819"/>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7BC86AA-EDEC-2448-A827-27714E0A00E4}"/>
              </a:ext>
            </a:extLst>
          </p:cNvPr>
          <p:cNvCxnSpPr/>
          <p:nvPr userDrawn="1"/>
        </p:nvCxnSpPr>
        <p:spPr>
          <a:xfrm>
            <a:off x="6258883" y="3112916"/>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EECAAD0-9F82-1F47-9E74-9C338C2612D1}"/>
              </a:ext>
            </a:extLst>
          </p:cNvPr>
          <p:cNvCxnSpPr/>
          <p:nvPr userDrawn="1"/>
        </p:nvCxnSpPr>
        <p:spPr>
          <a:xfrm>
            <a:off x="6258883" y="3558965"/>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6152DBE-A6EA-8042-BDB3-DC0B1E2830E3}"/>
              </a:ext>
            </a:extLst>
          </p:cNvPr>
          <p:cNvCxnSpPr/>
          <p:nvPr userDrawn="1"/>
        </p:nvCxnSpPr>
        <p:spPr>
          <a:xfrm>
            <a:off x="6258883" y="4451063"/>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774C429-A607-E740-AF92-9E27A3B70590}"/>
              </a:ext>
            </a:extLst>
          </p:cNvPr>
          <p:cNvCxnSpPr/>
          <p:nvPr userDrawn="1"/>
        </p:nvCxnSpPr>
        <p:spPr>
          <a:xfrm>
            <a:off x="6258883" y="4882243"/>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9B2DC39-0766-F647-AC3B-9375DE35CA98}"/>
              </a:ext>
            </a:extLst>
          </p:cNvPr>
          <p:cNvCxnSpPr/>
          <p:nvPr userDrawn="1"/>
        </p:nvCxnSpPr>
        <p:spPr>
          <a:xfrm>
            <a:off x="6258883" y="5774340"/>
            <a:ext cx="4487175"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itle Placeholder 1">
            <a:extLst>
              <a:ext uri="{FF2B5EF4-FFF2-40B4-BE49-F238E27FC236}">
                <a16:creationId xmlns:a16="http://schemas.microsoft.com/office/drawing/2014/main" id="{771683CB-8983-8D4B-A7F5-D7C5E5064F13}"/>
              </a:ext>
            </a:extLst>
          </p:cNvPr>
          <p:cNvSpPr>
            <a:spLocks noGrp="1"/>
          </p:cNvSpPr>
          <p:nvPr>
            <p:ph type="title"/>
          </p:nvPr>
        </p:nvSpPr>
        <p:spPr>
          <a:xfrm>
            <a:off x="419100" y="1084062"/>
            <a:ext cx="11149755" cy="1131988"/>
          </a:xfrm>
          <a:prstGeom prst="rect">
            <a:avLst/>
          </a:prstGeom>
        </p:spPr>
        <p:txBody>
          <a:bodyPr vert="horz" lIns="0" tIns="0" rIns="0" bIns="0" rtlCol="0" anchor="t">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8263058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Content w/ numbers">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A1F94CD-5E54-9D4A-97BF-CE19839B291B}"/>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B9EF4A-CA14-5B41-913F-32449B6BB12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817DC9B3-6441-C74B-B226-1F319F9A1FBE}"/>
              </a:ext>
            </a:extLst>
          </p:cNvPr>
          <p:cNvSpPr>
            <a:spLocks noGrp="1"/>
          </p:cNvSpPr>
          <p:nvPr>
            <p:ph type="body" sz="quarter" idx="20"/>
          </p:nvPr>
        </p:nvSpPr>
        <p:spPr>
          <a:xfrm>
            <a:off x="2130810" y="2225589"/>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29" name="Text Placeholder 2">
            <a:extLst>
              <a:ext uri="{FF2B5EF4-FFF2-40B4-BE49-F238E27FC236}">
                <a16:creationId xmlns:a16="http://schemas.microsoft.com/office/drawing/2014/main" id="{E952E0D3-D479-B34E-BB5E-1D777591D8B2}"/>
              </a:ext>
            </a:extLst>
          </p:cNvPr>
          <p:cNvSpPr>
            <a:spLocks noGrp="1"/>
          </p:cNvSpPr>
          <p:nvPr>
            <p:ph type="body" sz="quarter" idx="22"/>
          </p:nvPr>
        </p:nvSpPr>
        <p:spPr>
          <a:xfrm>
            <a:off x="2130810" y="3557631"/>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3" name="Text Placeholder 2">
            <a:extLst>
              <a:ext uri="{FF2B5EF4-FFF2-40B4-BE49-F238E27FC236}">
                <a16:creationId xmlns:a16="http://schemas.microsoft.com/office/drawing/2014/main" id="{3ADBA66D-D045-0341-9765-E159E86509E8}"/>
              </a:ext>
            </a:extLst>
          </p:cNvPr>
          <p:cNvSpPr>
            <a:spLocks noGrp="1"/>
          </p:cNvSpPr>
          <p:nvPr>
            <p:ph type="body" sz="quarter" idx="24"/>
          </p:nvPr>
        </p:nvSpPr>
        <p:spPr>
          <a:xfrm>
            <a:off x="2130810" y="4887013"/>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4" name="Text Placeholder 9">
            <a:extLst>
              <a:ext uri="{FF2B5EF4-FFF2-40B4-BE49-F238E27FC236}">
                <a16:creationId xmlns:a16="http://schemas.microsoft.com/office/drawing/2014/main" id="{43D4743F-AF9F-EF41-A385-EEDF2A096DE4}"/>
              </a:ext>
            </a:extLst>
          </p:cNvPr>
          <p:cNvSpPr>
            <a:spLocks noGrp="1"/>
          </p:cNvSpPr>
          <p:nvPr>
            <p:ph type="body" sz="quarter" idx="28" hasCustomPrompt="1"/>
          </p:nvPr>
        </p:nvSpPr>
        <p:spPr>
          <a:xfrm>
            <a:off x="1302129" y="2220819"/>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35" name="Text Placeholder 9">
            <a:extLst>
              <a:ext uri="{FF2B5EF4-FFF2-40B4-BE49-F238E27FC236}">
                <a16:creationId xmlns:a16="http://schemas.microsoft.com/office/drawing/2014/main" id="{E5A1AD5D-AA9D-2A43-9118-DF3C17309209}"/>
              </a:ext>
            </a:extLst>
          </p:cNvPr>
          <p:cNvSpPr>
            <a:spLocks noGrp="1"/>
          </p:cNvSpPr>
          <p:nvPr>
            <p:ph type="body" sz="quarter" idx="29" hasCustomPrompt="1"/>
          </p:nvPr>
        </p:nvSpPr>
        <p:spPr>
          <a:xfrm>
            <a:off x="1302129" y="3557634"/>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9">
            <a:extLst>
              <a:ext uri="{FF2B5EF4-FFF2-40B4-BE49-F238E27FC236}">
                <a16:creationId xmlns:a16="http://schemas.microsoft.com/office/drawing/2014/main" id="{66F70764-FF14-4A4F-B5EC-E53FDCE4FCC2}"/>
              </a:ext>
            </a:extLst>
          </p:cNvPr>
          <p:cNvSpPr>
            <a:spLocks noGrp="1"/>
          </p:cNvSpPr>
          <p:nvPr>
            <p:ph type="body" sz="quarter" idx="31" hasCustomPrompt="1"/>
          </p:nvPr>
        </p:nvSpPr>
        <p:spPr>
          <a:xfrm>
            <a:off x="1302129" y="4880911"/>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cxnSp>
        <p:nvCxnSpPr>
          <p:cNvPr id="38" name="Straight Connector 37">
            <a:extLst>
              <a:ext uri="{FF2B5EF4-FFF2-40B4-BE49-F238E27FC236}">
                <a16:creationId xmlns:a16="http://schemas.microsoft.com/office/drawing/2014/main" id="{DEA52D35-B8C7-8240-9776-EDE18A2B1EF2}"/>
              </a:ext>
            </a:extLst>
          </p:cNvPr>
          <p:cNvCxnSpPr/>
          <p:nvPr userDrawn="1"/>
        </p:nvCxnSpPr>
        <p:spPr>
          <a:xfrm>
            <a:off x="1297517" y="2220819"/>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3BD076-C80C-0442-8CC9-07526230C3EB}"/>
              </a:ext>
            </a:extLst>
          </p:cNvPr>
          <p:cNvCxnSpPr/>
          <p:nvPr userDrawn="1"/>
        </p:nvCxnSpPr>
        <p:spPr>
          <a:xfrm>
            <a:off x="1297517" y="3558965"/>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02A99A-D23A-5D4D-91CB-BF3FFC70A8B7}"/>
              </a:ext>
            </a:extLst>
          </p:cNvPr>
          <p:cNvCxnSpPr/>
          <p:nvPr userDrawn="1"/>
        </p:nvCxnSpPr>
        <p:spPr>
          <a:xfrm>
            <a:off x="1297517" y="4882243"/>
            <a:ext cx="4487175"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Placeholder 2">
            <a:extLst>
              <a:ext uri="{FF2B5EF4-FFF2-40B4-BE49-F238E27FC236}">
                <a16:creationId xmlns:a16="http://schemas.microsoft.com/office/drawing/2014/main" id="{BC4D857F-0E1F-454B-AC8F-DC17BA857B54}"/>
              </a:ext>
            </a:extLst>
          </p:cNvPr>
          <p:cNvSpPr>
            <a:spLocks noGrp="1"/>
          </p:cNvSpPr>
          <p:nvPr>
            <p:ph type="body" sz="quarter" idx="32"/>
          </p:nvPr>
        </p:nvSpPr>
        <p:spPr>
          <a:xfrm>
            <a:off x="7092177" y="2225589"/>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42" name="Text Placeholder 2">
            <a:extLst>
              <a:ext uri="{FF2B5EF4-FFF2-40B4-BE49-F238E27FC236}">
                <a16:creationId xmlns:a16="http://schemas.microsoft.com/office/drawing/2014/main" id="{42F7FC82-C1B8-4F42-98F0-D69FB90FC4D8}"/>
              </a:ext>
            </a:extLst>
          </p:cNvPr>
          <p:cNvSpPr>
            <a:spLocks noGrp="1"/>
          </p:cNvSpPr>
          <p:nvPr>
            <p:ph type="body" sz="quarter" idx="33"/>
          </p:nvPr>
        </p:nvSpPr>
        <p:spPr>
          <a:xfrm>
            <a:off x="7092177" y="3557631"/>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43" name="Text Placeholder 2">
            <a:extLst>
              <a:ext uri="{FF2B5EF4-FFF2-40B4-BE49-F238E27FC236}">
                <a16:creationId xmlns:a16="http://schemas.microsoft.com/office/drawing/2014/main" id="{6695FA45-55E2-7244-806F-2441077A4DFE}"/>
              </a:ext>
            </a:extLst>
          </p:cNvPr>
          <p:cNvSpPr>
            <a:spLocks noGrp="1"/>
          </p:cNvSpPr>
          <p:nvPr>
            <p:ph type="body" sz="quarter" idx="34"/>
          </p:nvPr>
        </p:nvSpPr>
        <p:spPr>
          <a:xfrm>
            <a:off x="7092177" y="4887013"/>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44" name="Text Placeholder 9">
            <a:extLst>
              <a:ext uri="{FF2B5EF4-FFF2-40B4-BE49-F238E27FC236}">
                <a16:creationId xmlns:a16="http://schemas.microsoft.com/office/drawing/2014/main" id="{7DCD5D29-411B-724D-93B2-5D1187D353DB}"/>
              </a:ext>
            </a:extLst>
          </p:cNvPr>
          <p:cNvSpPr>
            <a:spLocks noGrp="1"/>
          </p:cNvSpPr>
          <p:nvPr>
            <p:ph type="body" sz="quarter" idx="35" hasCustomPrompt="1"/>
          </p:nvPr>
        </p:nvSpPr>
        <p:spPr>
          <a:xfrm>
            <a:off x="6263496" y="2220819"/>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45" name="Text Placeholder 9">
            <a:extLst>
              <a:ext uri="{FF2B5EF4-FFF2-40B4-BE49-F238E27FC236}">
                <a16:creationId xmlns:a16="http://schemas.microsoft.com/office/drawing/2014/main" id="{F3F50D51-3D11-B043-BB81-E2F935E4342B}"/>
              </a:ext>
            </a:extLst>
          </p:cNvPr>
          <p:cNvSpPr>
            <a:spLocks noGrp="1"/>
          </p:cNvSpPr>
          <p:nvPr>
            <p:ph type="body" sz="quarter" idx="36" hasCustomPrompt="1"/>
          </p:nvPr>
        </p:nvSpPr>
        <p:spPr>
          <a:xfrm>
            <a:off x="6263496" y="3557634"/>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46" name="Text Placeholder 9">
            <a:extLst>
              <a:ext uri="{FF2B5EF4-FFF2-40B4-BE49-F238E27FC236}">
                <a16:creationId xmlns:a16="http://schemas.microsoft.com/office/drawing/2014/main" id="{AE92D863-BF21-B143-BC8E-A5EA5C4578DB}"/>
              </a:ext>
            </a:extLst>
          </p:cNvPr>
          <p:cNvSpPr>
            <a:spLocks noGrp="1"/>
          </p:cNvSpPr>
          <p:nvPr>
            <p:ph type="body" sz="quarter" idx="37" hasCustomPrompt="1"/>
          </p:nvPr>
        </p:nvSpPr>
        <p:spPr>
          <a:xfrm>
            <a:off x="6263496" y="4880911"/>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cxnSp>
        <p:nvCxnSpPr>
          <p:cNvPr id="48" name="Straight Connector 47">
            <a:extLst>
              <a:ext uri="{FF2B5EF4-FFF2-40B4-BE49-F238E27FC236}">
                <a16:creationId xmlns:a16="http://schemas.microsoft.com/office/drawing/2014/main" id="{FF2691E6-CAB0-2D40-9499-AB6CEBEBA484}"/>
              </a:ext>
            </a:extLst>
          </p:cNvPr>
          <p:cNvCxnSpPr/>
          <p:nvPr userDrawn="1"/>
        </p:nvCxnSpPr>
        <p:spPr>
          <a:xfrm>
            <a:off x="6258883" y="2220819"/>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FD40B7-A3EF-B64E-AC38-5B53878AB7F0}"/>
              </a:ext>
            </a:extLst>
          </p:cNvPr>
          <p:cNvCxnSpPr/>
          <p:nvPr userDrawn="1"/>
        </p:nvCxnSpPr>
        <p:spPr>
          <a:xfrm>
            <a:off x="6258883" y="3558965"/>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5C40943-A34A-9F44-A0AD-461A803A76D8}"/>
              </a:ext>
            </a:extLst>
          </p:cNvPr>
          <p:cNvCxnSpPr/>
          <p:nvPr userDrawn="1"/>
        </p:nvCxnSpPr>
        <p:spPr>
          <a:xfrm>
            <a:off x="6258883" y="4882243"/>
            <a:ext cx="448717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Footer Placeholder 4">
            <a:extLst>
              <a:ext uri="{FF2B5EF4-FFF2-40B4-BE49-F238E27FC236}">
                <a16:creationId xmlns:a16="http://schemas.microsoft.com/office/drawing/2014/main" id="{1210E9C4-E103-CF43-9494-783611F4818D}"/>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25" name="Slide Number Placeholder 5">
            <a:extLst>
              <a:ext uri="{FF2B5EF4-FFF2-40B4-BE49-F238E27FC236}">
                <a16:creationId xmlns:a16="http://schemas.microsoft.com/office/drawing/2014/main" id="{DE461980-B1D1-E54A-96C4-9617169C657C}"/>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26" name="Title Placeholder 1">
            <a:extLst>
              <a:ext uri="{FF2B5EF4-FFF2-40B4-BE49-F238E27FC236}">
                <a16:creationId xmlns:a16="http://schemas.microsoft.com/office/drawing/2014/main" id="{0A798938-BD47-7447-BE7A-BDAFE164C969}"/>
              </a:ext>
            </a:extLst>
          </p:cNvPr>
          <p:cNvSpPr>
            <a:spLocks noGrp="1"/>
          </p:cNvSpPr>
          <p:nvPr>
            <p:ph type="title"/>
          </p:nvPr>
        </p:nvSpPr>
        <p:spPr>
          <a:xfrm>
            <a:off x="419100" y="1084063"/>
            <a:ext cx="11149755" cy="1130651"/>
          </a:xfrm>
          <a:prstGeom prst="rect">
            <a:avLst/>
          </a:prstGeom>
        </p:spPr>
        <p:txBody>
          <a:bodyPr vert="horz" lIns="0" tIns="0" rIns="0" bIns="0" rtlCol="0" anchor="t">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7383323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419100" y="1084062"/>
            <a:ext cx="11149755" cy="1183865"/>
          </a:xfrm>
          <a:prstGeom prst="rect">
            <a:avLst/>
          </a:prstGeom>
        </p:spPr>
        <p:txBody>
          <a:bodyPr vert="horz" lIns="0" tIns="0" rIns="0" bIns="0" rtlCol="0" anchor="t">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751914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2523214"/>
            <a:ext cx="11149755" cy="36537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EB32F115-8AB8-2643-827A-745BA2098A86}"/>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40470718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ontent - two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2523214"/>
            <a:ext cx="5570883" cy="36537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7B86BF46-2F93-7541-931B-7976D5F6F911}"/>
              </a:ext>
            </a:extLst>
          </p:cNvPr>
          <p:cNvSpPr>
            <a:spLocks noGrp="1"/>
          </p:cNvSpPr>
          <p:nvPr>
            <p:ph idx="17"/>
          </p:nvPr>
        </p:nvSpPr>
        <p:spPr>
          <a:xfrm>
            <a:off x="6083513" y="2523214"/>
            <a:ext cx="5429976" cy="36537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6F1058AB-AE32-B043-8127-20EB264FAF79}"/>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3716542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Content + emphasi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2544420"/>
            <a:ext cx="11149755" cy="36325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0D21FDD2-7E40-B841-8136-85B770D52719}"/>
              </a:ext>
            </a:extLst>
          </p:cNvPr>
          <p:cNvSpPr>
            <a:spLocks noGrp="1"/>
          </p:cNvSpPr>
          <p:nvPr>
            <p:ph idx="17" hasCustomPrompt="1"/>
          </p:nvPr>
        </p:nvSpPr>
        <p:spPr>
          <a:xfrm>
            <a:off x="428367" y="1501855"/>
            <a:ext cx="11149755" cy="534223"/>
          </a:xfrm>
          <a:prstGeom prst="rect">
            <a:avLst/>
          </a:prstGeom>
        </p:spPr>
        <p:txBody>
          <a:bodyPr vert="horz" lIns="0" tIns="0" rIns="0" bIns="0" rtlCol="0">
            <a:noAutofit/>
          </a:bodyPr>
          <a:lstStyle>
            <a:lvl1pPr marL="0" indent="0">
              <a:buFontTx/>
              <a:buNone/>
              <a:defRPr sz="3733" b="1" spc="-133"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continued headline emphasis</a:t>
            </a:r>
          </a:p>
        </p:txBody>
      </p:sp>
      <p:sp>
        <p:nvSpPr>
          <p:cNvPr id="13" name="Title Placeholder 1">
            <a:extLst>
              <a:ext uri="{FF2B5EF4-FFF2-40B4-BE49-F238E27FC236}">
                <a16:creationId xmlns:a16="http://schemas.microsoft.com/office/drawing/2014/main" id="{A9D3F49F-F4BE-4746-B9B2-A267E243D2EB}"/>
              </a:ext>
            </a:extLst>
          </p:cNvPr>
          <p:cNvSpPr>
            <a:spLocks noGrp="1"/>
          </p:cNvSpPr>
          <p:nvPr>
            <p:ph type="title"/>
          </p:nvPr>
        </p:nvSpPr>
        <p:spPr>
          <a:xfrm>
            <a:off x="419100" y="1084063"/>
            <a:ext cx="11149755" cy="1326691"/>
          </a:xfrm>
          <a:prstGeom prst="rect">
            <a:avLst/>
          </a:prstGeom>
        </p:spPr>
        <p:txBody>
          <a:bodyPr vert="horz" lIns="0" tIns="0" rIns="0" bIns="0" rtlCol="0" anchor="t">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40956190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_Content + emphaisis + subhea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3174146"/>
            <a:ext cx="11149755" cy="300281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0D21FDD2-7E40-B841-8136-85B770D52719}"/>
              </a:ext>
            </a:extLst>
          </p:cNvPr>
          <p:cNvSpPr>
            <a:spLocks noGrp="1"/>
          </p:cNvSpPr>
          <p:nvPr>
            <p:ph idx="17" hasCustomPrompt="1"/>
          </p:nvPr>
        </p:nvSpPr>
        <p:spPr>
          <a:xfrm>
            <a:off x="428367" y="1495235"/>
            <a:ext cx="11140488" cy="534223"/>
          </a:xfrm>
          <a:prstGeom prst="rect">
            <a:avLst/>
          </a:prstGeom>
        </p:spPr>
        <p:txBody>
          <a:bodyPr vert="horz" lIns="0" tIns="0" rIns="0" bIns="0" rtlCol="0">
            <a:noAutofit/>
          </a:bodyPr>
          <a:lstStyle>
            <a:lvl1pPr marL="0" indent="0">
              <a:buFontTx/>
              <a:buNone/>
              <a:defRPr sz="3733" b="1" spc="-133"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continued headline emphasis</a:t>
            </a:r>
          </a:p>
        </p:txBody>
      </p:sp>
      <p:sp>
        <p:nvSpPr>
          <p:cNvPr id="13" name="Text Placeholder 2">
            <a:extLst>
              <a:ext uri="{FF2B5EF4-FFF2-40B4-BE49-F238E27FC236}">
                <a16:creationId xmlns:a16="http://schemas.microsoft.com/office/drawing/2014/main" id="{B769751A-8F1E-7F4D-AF6D-BBBE043F20D8}"/>
              </a:ext>
            </a:extLst>
          </p:cNvPr>
          <p:cNvSpPr>
            <a:spLocks noGrp="1"/>
          </p:cNvSpPr>
          <p:nvPr>
            <p:ph idx="18" hasCustomPrompt="1"/>
          </p:nvPr>
        </p:nvSpPr>
        <p:spPr>
          <a:xfrm>
            <a:off x="428366" y="2088693"/>
            <a:ext cx="11140489" cy="611281"/>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sp>
        <p:nvSpPr>
          <p:cNvPr id="14" name="Title Placeholder 1">
            <a:extLst>
              <a:ext uri="{FF2B5EF4-FFF2-40B4-BE49-F238E27FC236}">
                <a16:creationId xmlns:a16="http://schemas.microsoft.com/office/drawing/2014/main" id="{517080BF-7FF7-7F4A-8944-8E67030B5B1A}"/>
              </a:ext>
            </a:extLst>
          </p:cNvPr>
          <p:cNvSpPr>
            <a:spLocks noGrp="1"/>
          </p:cNvSpPr>
          <p:nvPr>
            <p:ph type="title"/>
          </p:nvPr>
        </p:nvSpPr>
        <p:spPr>
          <a:xfrm>
            <a:off x="419100" y="1084064"/>
            <a:ext cx="11149755" cy="914897"/>
          </a:xfrm>
          <a:prstGeom prst="rect">
            <a:avLst/>
          </a:prstGeom>
        </p:spPr>
        <p:txBody>
          <a:bodyPr vert="horz" lIns="0" tIns="0" rIns="0" bIns="0" rtlCol="0" anchor="t">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8994633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5_Content + subhea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B769751A-8F1E-7F4D-AF6D-BBBE043F20D8}"/>
              </a:ext>
            </a:extLst>
          </p:cNvPr>
          <p:cNvSpPr>
            <a:spLocks noGrp="1"/>
          </p:cNvSpPr>
          <p:nvPr>
            <p:ph idx="18" hasCustomPrompt="1"/>
          </p:nvPr>
        </p:nvSpPr>
        <p:spPr>
          <a:xfrm>
            <a:off x="428367" y="1568681"/>
            <a:ext cx="11140488" cy="611281"/>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3174146"/>
            <a:ext cx="11149755" cy="300281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083B2571-FBD3-944D-B047-25A2FF73C4BD}"/>
              </a:ext>
            </a:extLst>
          </p:cNvPr>
          <p:cNvSpPr>
            <a:spLocks noGrp="1"/>
          </p:cNvSpPr>
          <p:nvPr>
            <p:ph type="title"/>
          </p:nvPr>
        </p:nvSpPr>
        <p:spPr>
          <a:xfrm>
            <a:off x="419100" y="1084062"/>
            <a:ext cx="11149755" cy="1073727"/>
          </a:xfrm>
          <a:prstGeom prst="rect">
            <a:avLst/>
          </a:prstGeom>
        </p:spPr>
        <p:txBody>
          <a:bodyPr vert="horz" lIns="0" tIns="0" rIns="0" bIns="0" rtlCol="0" anchor="t">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3636200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5551C7A-7121-BD47-9FD3-886DDE741D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9335" y="2510180"/>
            <a:ext cx="2750155" cy="1714169"/>
          </a:xfrm>
          <a:prstGeom prst="rect">
            <a:avLst/>
          </a:prstGeom>
        </p:spPr>
      </p:pic>
      <p:pic>
        <p:nvPicPr>
          <p:cNvPr id="5" name="Picture 4" descr="A person in a lab coat&#10;&#10;Description automatically generated with low confidence">
            <a:extLst>
              <a:ext uri="{FF2B5EF4-FFF2-40B4-BE49-F238E27FC236}">
                <a16:creationId xmlns:a16="http://schemas.microsoft.com/office/drawing/2014/main" id="{FAC56924-7431-E746-9ABF-786ACCDF8D0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129335" y="736410"/>
            <a:ext cx="2750155" cy="1714175"/>
          </a:xfrm>
          <a:prstGeom prst="rect">
            <a:avLst/>
          </a:prstGeom>
        </p:spPr>
      </p:pic>
      <p:pic>
        <p:nvPicPr>
          <p:cNvPr id="3" name="Picture 2" descr="A person holding a baby&#10;&#10;Description automatically generated with low confidence">
            <a:extLst>
              <a:ext uri="{FF2B5EF4-FFF2-40B4-BE49-F238E27FC236}">
                <a16:creationId xmlns:a16="http://schemas.microsoft.com/office/drawing/2014/main" id="{6EE9CC42-1D8D-C540-A864-EA37B120B5D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8129335" y="4283945"/>
            <a:ext cx="2753968" cy="1833436"/>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573261" y="1764954"/>
            <a:ext cx="6551600" cy="1835697"/>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5" name="Rectangle 14">
            <a:extLst>
              <a:ext uri="{FF2B5EF4-FFF2-40B4-BE49-F238E27FC236}">
                <a16:creationId xmlns:a16="http://schemas.microsoft.com/office/drawing/2014/main" id="{82268C39-4B21-E146-AE3D-865754C21E85}"/>
              </a:ext>
            </a:extLst>
          </p:cNvPr>
          <p:cNvSpPr/>
          <p:nvPr userDrawn="1"/>
        </p:nvSpPr>
        <p:spPr>
          <a:xfrm>
            <a:off x="1485605" y="3862927"/>
            <a:ext cx="7518579" cy="1126912"/>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A8FEA741-63B5-D548-8A2F-B37FCFE9D767}"/>
              </a:ext>
            </a:extLst>
          </p:cNvPr>
          <p:cNvSpPr/>
          <p:nvPr userDrawn="1"/>
        </p:nvSpPr>
        <p:spPr>
          <a:xfrm>
            <a:off x="1293439" y="3862926"/>
            <a:ext cx="268224" cy="1126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1948059" y="3818185"/>
            <a:ext cx="4643047" cy="1126912"/>
          </a:xfrm>
        </p:spPr>
        <p:txBody>
          <a:bodyPr tIns="45720" anchor="ctr">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sp>
        <p:nvSpPr>
          <p:cNvPr id="16" name="Rectangle 15">
            <a:extLst>
              <a:ext uri="{FF2B5EF4-FFF2-40B4-BE49-F238E27FC236}">
                <a16:creationId xmlns:a16="http://schemas.microsoft.com/office/drawing/2014/main" id="{5A86E1E2-FA28-784F-8235-186ABD68D298}"/>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17076754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7D90FB5F-4B37-0A43-9E89-AE935CED0689}"/>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lvl1pPr>
              <a:defRPr>
                <a:solidFill>
                  <a:srgbClr val="012169"/>
                </a:solidFill>
              </a:defRPr>
            </a:lvl1pPr>
          </a:lstStyle>
          <a:p>
            <a:r>
              <a:rPr lang="en-US" dirty="0"/>
              <a:t>Click to edit Master title style</a:t>
            </a:r>
          </a:p>
        </p:txBody>
      </p:sp>
    </p:spTree>
    <p:extLst>
      <p:ext uri="{BB962C8B-B14F-4D97-AF65-F5344CB8AC3E}">
        <p14:creationId xmlns:p14="http://schemas.microsoft.com/office/powerpoint/2010/main" val="14023217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Content w/ photo">
    <p:spTree>
      <p:nvGrpSpPr>
        <p:cNvPr id="1" name=""/>
        <p:cNvGrpSpPr/>
        <p:nvPr/>
      </p:nvGrpSpPr>
      <p:grpSpPr>
        <a:xfrm>
          <a:off x="0" y="0"/>
          <a:ext cx="0" cy="0"/>
          <a:chOff x="0" y="0"/>
          <a:chExt cx="0" cy="0"/>
        </a:xfrm>
      </p:grpSpPr>
      <p:pic>
        <p:nvPicPr>
          <p:cNvPr id="8" name="Picture 7" descr="A person and person running on a beach&#10;&#10;Description automatically generated with low confidence">
            <a:extLst>
              <a:ext uri="{FF2B5EF4-FFF2-40B4-BE49-F238E27FC236}">
                <a16:creationId xmlns:a16="http://schemas.microsoft.com/office/drawing/2014/main" id="{2CEC33A0-A200-C348-8C0A-8FE956DCAA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19834" y="649449"/>
            <a:ext cx="4372161" cy="5574835"/>
          </a:xfrm>
          <a:prstGeom prst="rect">
            <a:avLst/>
          </a:prstGeom>
        </p:spPr>
      </p:pic>
      <p:sp>
        <p:nvSpPr>
          <p:cNvPr id="11" name="Rectangle 10">
            <a:extLst>
              <a:ext uri="{FF2B5EF4-FFF2-40B4-BE49-F238E27FC236}">
                <a16:creationId xmlns:a16="http://schemas.microsoft.com/office/drawing/2014/main" id="{3AA5E8E0-6CD2-FC42-8F6E-F91B7BA0E6FD}"/>
              </a:ext>
            </a:extLst>
          </p:cNvPr>
          <p:cNvSpPr/>
          <p:nvPr userDrawn="1"/>
        </p:nvSpPr>
        <p:spPr>
          <a:xfrm>
            <a:off x="7817963" y="5285885"/>
            <a:ext cx="4374037" cy="943404"/>
          </a:xfrm>
          <a:prstGeom prst="rect">
            <a:avLst/>
          </a:prstGeom>
          <a:solidFill>
            <a:schemeClr val="bg2">
              <a:alpha val="8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A7750952-F497-C84C-BD37-604CD3CD36D0}"/>
              </a:ext>
            </a:extLst>
          </p:cNvPr>
          <p:cNvSpPr/>
          <p:nvPr userDrawn="1"/>
        </p:nvSpPr>
        <p:spPr>
          <a:xfrm>
            <a:off x="7817963" y="641023"/>
            <a:ext cx="4374037" cy="950712"/>
          </a:xfrm>
          <a:prstGeom prst="rect">
            <a:avLst/>
          </a:prstGeom>
          <a:solidFill>
            <a:schemeClr val="bg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1" y="2945586"/>
            <a:ext cx="6759545" cy="32313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EB32F115-8AB8-2643-827A-745BA2098A86}"/>
              </a:ext>
            </a:extLst>
          </p:cNvPr>
          <p:cNvSpPr>
            <a:spLocks noGrp="1"/>
          </p:cNvSpPr>
          <p:nvPr>
            <p:ph type="title"/>
          </p:nvPr>
        </p:nvSpPr>
        <p:spPr>
          <a:xfrm>
            <a:off x="419101" y="1084063"/>
            <a:ext cx="6759545" cy="1135264"/>
          </a:xfrm>
          <a:prstGeom prst="rect">
            <a:avLst/>
          </a:prstGeom>
        </p:spPr>
        <p:txBody>
          <a:bodyPr vert="horz" lIns="0" tIns="0" rIns="0" bIns="0" rtlCol="0" anchor="t">
            <a:noAutofit/>
          </a:bodyPr>
          <a:lstStyle/>
          <a:p>
            <a:r>
              <a:rPr lang="en-US" dirty="0"/>
              <a:t>Click to edit Master title style</a:t>
            </a:r>
          </a:p>
        </p:txBody>
      </p:sp>
      <p:cxnSp>
        <p:nvCxnSpPr>
          <p:cNvPr id="14" name="Straight Connector 13">
            <a:extLst>
              <a:ext uri="{FF2B5EF4-FFF2-40B4-BE49-F238E27FC236}">
                <a16:creationId xmlns:a16="http://schemas.microsoft.com/office/drawing/2014/main" id="{4AD29554-0A7E-AD4A-9503-CC195D8EECF3}"/>
              </a:ext>
            </a:extLst>
          </p:cNvPr>
          <p:cNvCxnSpPr/>
          <p:nvPr userDrawn="1"/>
        </p:nvCxnSpPr>
        <p:spPr>
          <a:xfrm>
            <a:off x="7816268" y="632177"/>
            <a:ext cx="0" cy="558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118AC0D6-001A-5840-9C14-E29555E67838}"/>
              </a:ext>
            </a:extLst>
          </p:cNvPr>
          <p:cNvSpPr>
            <a:spLocks noGrp="1"/>
          </p:cNvSpPr>
          <p:nvPr>
            <p:ph idx="18" hasCustomPrompt="1"/>
          </p:nvPr>
        </p:nvSpPr>
        <p:spPr>
          <a:xfrm>
            <a:off x="415537" y="1688714"/>
            <a:ext cx="6763105" cy="982193"/>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spTree>
    <p:extLst>
      <p:ext uri="{BB962C8B-B14F-4D97-AF65-F5344CB8AC3E}">
        <p14:creationId xmlns:p14="http://schemas.microsoft.com/office/powerpoint/2010/main" val="26212679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Content w/ photo">
    <p:spTree>
      <p:nvGrpSpPr>
        <p:cNvPr id="1" name=""/>
        <p:cNvGrpSpPr/>
        <p:nvPr/>
      </p:nvGrpSpPr>
      <p:grpSpPr>
        <a:xfrm>
          <a:off x="0" y="0"/>
          <a:ext cx="0" cy="0"/>
          <a:chOff x="0" y="0"/>
          <a:chExt cx="0" cy="0"/>
        </a:xfrm>
      </p:grpSpPr>
      <p:pic>
        <p:nvPicPr>
          <p:cNvPr id="17" name="Picture 16" descr="A picture containing grass, outdoor, young, field&#10;&#10;Description automatically generated">
            <a:extLst>
              <a:ext uri="{FF2B5EF4-FFF2-40B4-BE49-F238E27FC236}">
                <a16:creationId xmlns:a16="http://schemas.microsoft.com/office/drawing/2014/main" id="{BF39CC29-1C47-1F42-A26A-FC7A48B606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b="-1"/>
          <a:stretch/>
        </p:blipFill>
        <p:spPr>
          <a:xfrm>
            <a:off x="2" y="3477669"/>
            <a:ext cx="2655119" cy="2741484"/>
          </a:xfrm>
          <a:prstGeom prst="rect">
            <a:avLst/>
          </a:prstGeom>
        </p:spPr>
      </p:pic>
      <p:pic>
        <p:nvPicPr>
          <p:cNvPr id="21" name="Picture 20" descr="A person with a dog&#10;&#10;Description automatically generated with low confidence">
            <a:extLst>
              <a:ext uri="{FF2B5EF4-FFF2-40B4-BE49-F238E27FC236}">
                <a16:creationId xmlns:a16="http://schemas.microsoft.com/office/drawing/2014/main" id="{7840B8B2-BBBE-FD4B-9B98-43C8063921A5}"/>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2655135" y="3481117"/>
            <a:ext cx="2655119" cy="2738036"/>
          </a:xfrm>
          <a:prstGeom prst="rect">
            <a:avLst/>
          </a:prstGeom>
        </p:spPr>
      </p:pic>
      <p:pic>
        <p:nvPicPr>
          <p:cNvPr id="22" name="Picture 21" descr="A picture containing outdoor, sky, person, crowd&#10;&#10;Description automatically generated">
            <a:extLst>
              <a:ext uri="{FF2B5EF4-FFF2-40B4-BE49-F238E27FC236}">
                <a16:creationId xmlns:a16="http://schemas.microsoft.com/office/drawing/2014/main" id="{5AB503B3-369A-B44C-BA65-DD14B7E384DE}"/>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5310254" y="3477826"/>
            <a:ext cx="2715743" cy="2741327"/>
          </a:xfrm>
          <a:prstGeom prst="rect">
            <a:avLst/>
          </a:prstGeom>
        </p:spPr>
      </p:pic>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8026007" y="632483"/>
            <a:ext cx="0" cy="55866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8242302" y="1205023"/>
            <a:ext cx="3636433" cy="4721645"/>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3" name="Title Placeholder 1">
            <a:extLst>
              <a:ext uri="{FF2B5EF4-FFF2-40B4-BE49-F238E27FC236}">
                <a16:creationId xmlns:a16="http://schemas.microsoft.com/office/drawing/2014/main" id="{3FBB5BEC-C546-7E48-8BBF-280D32A0FACC}"/>
              </a:ext>
            </a:extLst>
          </p:cNvPr>
          <p:cNvSpPr>
            <a:spLocks noGrp="1"/>
          </p:cNvSpPr>
          <p:nvPr>
            <p:ph type="title"/>
          </p:nvPr>
        </p:nvSpPr>
        <p:spPr>
          <a:xfrm>
            <a:off x="419101" y="1084063"/>
            <a:ext cx="7390612"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2915039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Content w/ photo">
    <p:spTree>
      <p:nvGrpSpPr>
        <p:cNvPr id="1" name=""/>
        <p:cNvGrpSpPr/>
        <p:nvPr/>
      </p:nvGrpSpPr>
      <p:grpSpPr>
        <a:xfrm>
          <a:off x="0" y="0"/>
          <a:ext cx="0" cy="0"/>
          <a:chOff x="0" y="0"/>
          <a:chExt cx="0" cy="0"/>
        </a:xfrm>
      </p:grpSpPr>
      <p:pic>
        <p:nvPicPr>
          <p:cNvPr id="38" name="Picture Placeholder 45" descr="A picture containing person, outdoor, people, crowd&#10;&#10;Description automatically generated">
            <a:extLst>
              <a:ext uri="{FF2B5EF4-FFF2-40B4-BE49-F238E27FC236}">
                <a16:creationId xmlns:a16="http://schemas.microsoft.com/office/drawing/2014/main" id="{03889D89-E462-B448-AA40-EF1D9755532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025052"/>
            <a:ext cx="8027975" cy="3194112"/>
          </a:xfrm>
          <a:prstGeom prst="rect">
            <a:avLst/>
          </a:prstGeom>
        </p:spPr>
      </p:pic>
      <p:sp>
        <p:nvSpPr>
          <p:cNvPr id="25" name="Rectangle 24">
            <a:extLst>
              <a:ext uri="{FF2B5EF4-FFF2-40B4-BE49-F238E27FC236}">
                <a16:creationId xmlns:a16="http://schemas.microsoft.com/office/drawing/2014/main" id="{EE1F5C5C-858B-A44D-813F-B4F85A9E2CA3}"/>
              </a:ext>
            </a:extLst>
          </p:cNvPr>
          <p:cNvSpPr/>
          <p:nvPr userDrawn="1"/>
        </p:nvSpPr>
        <p:spPr>
          <a:xfrm>
            <a:off x="7493343" y="2395558"/>
            <a:ext cx="4706680" cy="1301649"/>
          </a:xfrm>
          <a:prstGeom prst="rect">
            <a:avLst/>
          </a:prstGeom>
          <a:solidFill>
            <a:schemeClr val="accent1">
              <a:lumMod val="20000"/>
              <a:lumOff val="80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0" rIns="243840" rtlCol="0" anchor="ctr"/>
          <a:lstStyle/>
          <a:p>
            <a:endParaRPr lang="en-US" sz="1600" dirty="0">
              <a:solidFill>
                <a:schemeClr val="tx2"/>
              </a:solidFill>
            </a:endParaRPr>
          </a:p>
        </p:txBody>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8026007" y="632483"/>
            <a:ext cx="0" cy="55866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41" name="Content Placeholder 7">
            <a:extLst>
              <a:ext uri="{FF2B5EF4-FFF2-40B4-BE49-F238E27FC236}">
                <a16:creationId xmlns:a16="http://schemas.microsoft.com/office/drawing/2014/main" id="{F49C6C7A-4547-2F48-9089-481C67DC55B3}"/>
              </a:ext>
            </a:extLst>
          </p:cNvPr>
          <p:cNvSpPr>
            <a:spLocks noGrp="1"/>
          </p:cNvSpPr>
          <p:nvPr>
            <p:ph sz="quarter" idx="18" hasCustomPrompt="1"/>
          </p:nvPr>
        </p:nvSpPr>
        <p:spPr>
          <a:xfrm>
            <a:off x="8250321" y="996204"/>
            <a:ext cx="3636433" cy="1232240"/>
          </a:xfrm>
        </p:spPr>
        <p:txBody>
          <a:bodyP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42" name="Content Placeholder 7">
            <a:extLst>
              <a:ext uri="{FF2B5EF4-FFF2-40B4-BE49-F238E27FC236}">
                <a16:creationId xmlns:a16="http://schemas.microsoft.com/office/drawing/2014/main" id="{DB496BB5-D247-7241-9D5D-DA1341EFD083}"/>
              </a:ext>
            </a:extLst>
          </p:cNvPr>
          <p:cNvSpPr>
            <a:spLocks noGrp="1"/>
          </p:cNvSpPr>
          <p:nvPr>
            <p:ph sz="quarter" idx="22" hasCustomPrompt="1"/>
          </p:nvPr>
        </p:nvSpPr>
        <p:spPr>
          <a:xfrm>
            <a:off x="9075548" y="3787030"/>
            <a:ext cx="2811205" cy="66901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43" name="Content Placeholder 7">
            <a:extLst>
              <a:ext uri="{FF2B5EF4-FFF2-40B4-BE49-F238E27FC236}">
                <a16:creationId xmlns:a16="http://schemas.microsoft.com/office/drawing/2014/main" id="{48867EB5-BE59-6B4F-BAC4-D3A385CDAC70}"/>
              </a:ext>
            </a:extLst>
          </p:cNvPr>
          <p:cNvSpPr>
            <a:spLocks noGrp="1"/>
          </p:cNvSpPr>
          <p:nvPr>
            <p:ph sz="quarter" idx="23" hasCustomPrompt="1"/>
          </p:nvPr>
        </p:nvSpPr>
        <p:spPr>
          <a:xfrm>
            <a:off x="8250319" y="2395557"/>
            <a:ext cx="3636427" cy="1301651"/>
          </a:xfrm>
        </p:spPr>
        <p:txBody>
          <a:bodyPr anchor="ctr">
            <a:noAutofit/>
          </a:bodyPr>
          <a:lstStyle>
            <a:lvl1pPr marL="0" indent="0" algn="l">
              <a:buFontTx/>
              <a:buNone/>
              <a:defRPr sz="1600">
                <a:solidFill>
                  <a:schemeClr val="tx2"/>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12 </a:t>
            </a:r>
            <a:r>
              <a:rPr lang="en-US" dirty="0" err="1"/>
              <a:t>pt</a:t>
            </a:r>
            <a:endParaRPr lang="en-US" dirty="0"/>
          </a:p>
        </p:txBody>
      </p:sp>
      <p:sp>
        <p:nvSpPr>
          <p:cNvPr id="50" name="Content Placeholder 7">
            <a:extLst>
              <a:ext uri="{FF2B5EF4-FFF2-40B4-BE49-F238E27FC236}">
                <a16:creationId xmlns:a16="http://schemas.microsoft.com/office/drawing/2014/main" id="{1D8E4486-AB98-7C45-8B96-332F63418155}"/>
              </a:ext>
            </a:extLst>
          </p:cNvPr>
          <p:cNvSpPr>
            <a:spLocks noGrp="1"/>
          </p:cNvSpPr>
          <p:nvPr>
            <p:ph sz="quarter" idx="24" hasCustomPrompt="1"/>
          </p:nvPr>
        </p:nvSpPr>
        <p:spPr>
          <a:xfrm>
            <a:off x="9075548" y="4556524"/>
            <a:ext cx="2811205" cy="66901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51" name="Content Placeholder 7">
            <a:extLst>
              <a:ext uri="{FF2B5EF4-FFF2-40B4-BE49-F238E27FC236}">
                <a16:creationId xmlns:a16="http://schemas.microsoft.com/office/drawing/2014/main" id="{1C72964F-6011-A049-BABD-1DCEC09BB700}"/>
              </a:ext>
            </a:extLst>
          </p:cNvPr>
          <p:cNvSpPr>
            <a:spLocks noGrp="1"/>
          </p:cNvSpPr>
          <p:nvPr>
            <p:ph sz="quarter" idx="25" hasCustomPrompt="1"/>
          </p:nvPr>
        </p:nvSpPr>
        <p:spPr>
          <a:xfrm>
            <a:off x="9075548" y="5326019"/>
            <a:ext cx="2811205" cy="66900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21" name="Title Placeholder 1">
            <a:extLst>
              <a:ext uri="{FF2B5EF4-FFF2-40B4-BE49-F238E27FC236}">
                <a16:creationId xmlns:a16="http://schemas.microsoft.com/office/drawing/2014/main" id="{D728F893-2D87-F64B-BED0-A0913E9C7841}"/>
              </a:ext>
            </a:extLst>
          </p:cNvPr>
          <p:cNvSpPr>
            <a:spLocks noGrp="1"/>
          </p:cNvSpPr>
          <p:nvPr>
            <p:ph type="title"/>
          </p:nvPr>
        </p:nvSpPr>
        <p:spPr>
          <a:xfrm>
            <a:off x="419100" y="1084063"/>
            <a:ext cx="7382584" cy="1135264"/>
          </a:xfrm>
          <a:prstGeom prst="rect">
            <a:avLst/>
          </a:prstGeom>
        </p:spPr>
        <p:txBody>
          <a:bodyPr vert="horz" lIns="0" tIns="0" rIns="0" bIns="0" rtlCol="0" anchor="t">
            <a:noAutofit/>
          </a:bodyPr>
          <a:lstStyle/>
          <a:p>
            <a:r>
              <a:rPr lang="en-US" dirty="0"/>
              <a:t>Click to edit Master title style</a:t>
            </a:r>
          </a:p>
        </p:txBody>
      </p:sp>
      <p:grpSp>
        <p:nvGrpSpPr>
          <p:cNvPr id="22" name="Group 21">
            <a:extLst>
              <a:ext uri="{FF2B5EF4-FFF2-40B4-BE49-F238E27FC236}">
                <a16:creationId xmlns:a16="http://schemas.microsoft.com/office/drawing/2014/main" id="{7C7D6DEF-DCCA-F04D-AF7B-8E3DEC8DD212}"/>
              </a:ext>
            </a:extLst>
          </p:cNvPr>
          <p:cNvGrpSpPr/>
          <p:nvPr userDrawn="1"/>
        </p:nvGrpSpPr>
        <p:grpSpPr>
          <a:xfrm>
            <a:off x="8250319" y="4556524"/>
            <a:ext cx="669013" cy="669013"/>
            <a:chOff x="6187739" y="3417393"/>
            <a:chExt cx="501760" cy="501760"/>
          </a:xfrm>
        </p:grpSpPr>
        <p:sp>
          <p:nvSpPr>
            <p:cNvPr id="23" name="Oval 22">
              <a:extLst>
                <a:ext uri="{FF2B5EF4-FFF2-40B4-BE49-F238E27FC236}">
                  <a16:creationId xmlns:a16="http://schemas.microsoft.com/office/drawing/2014/main" id="{E33F12A0-10A8-524B-95E5-9E08623CD547}"/>
                </a:ext>
              </a:extLst>
            </p:cNvPr>
            <p:cNvSpPr/>
            <p:nvPr userDrawn="1"/>
          </p:nvSpPr>
          <p:spPr>
            <a:xfrm>
              <a:off x="6187739" y="3417393"/>
              <a:ext cx="501760" cy="501760"/>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24" name="Freeform 79">
              <a:extLst>
                <a:ext uri="{FF2B5EF4-FFF2-40B4-BE49-F238E27FC236}">
                  <a16:creationId xmlns:a16="http://schemas.microsoft.com/office/drawing/2014/main" id="{87599D63-712D-B544-AFB2-31EF9EFCE4E5}"/>
                </a:ext>
              </a:extLst>
            </p:cNvPr>
            <p:cNvSpPr>
              <a:spLocks noChangeAspect="1" noChangeArrowheads="1"/>
            </p:cNvSpPr>
            <p:nvPr userDrawn="1"/>
          </p:nvSpPr>
          <p:spPr bwMode="auto">
            <a:xfrm>
              <a:off x="6317963" y="3544671"/>
              <a:ext cx="241687" cy="241687"/>
            </a:xfrm>
            <a:custGeom>
              <a:avLst/>
              <a:gdLst>
                <a:gd name="T0" fmla="*/ 1308 w 1344"/>
                <a:gd name="T1" fmla="*/ 1047 h 1343"/>
                <a:gd name="T2" fmla="*/ 1021 w 1344"/>
                <a:gd name="T3" fmla="*/ 834 h 1343"/>
                <a:gd name="T4" fmla="*/ 967 w 1344"/>
                <a:gd name="T5" fmla="*/ 679 h 1343"/>
                <a:gd name="T6" fmla="*/ 876 w 1344"/>
                <a:gd name="T7" fmla="*/ 799 h 1343"/>
                <a:gd name="T8" fmla="*/ 936 w 1344"/>
                <a:gd name="T9" fmla="*/ 558 h 1343"/>
                <a:gd name="T10" fmla="*/ 881 w 1344"/>
                <a:gd name="T11" fmla="*/ 349 h 1343"/>
                <a:gd name="T12" fmla="*/ 547 w 1344"/>
                <a:gd name="T13" fmla="*/ 208 h 1343"/>
                <a:gd name="T14" fmla="*/ 408 w 1344"/>
                <a:gd name="T15" fmla="*/ 520 h 1343"/>
                <a:gd name="T16" fmla="*/ 510 w 1344"/>
                <a:gd name="T17" fmla="*/ 752 h 1343"/>
                <a:gd name="T18" fmla="*/ 382 w 1344"/>
                <a:gd name="T19" fmla="*/ 749 h 1343"/>
                <a:gd name="T20" fmla="*/ 330 w 1344"/>
                <a:gd name="T21" fmla="*/ 659 h 1343"/>
                <a:gd name="T22" fmla="*/ 156 w 1344"/>
                <a:gd name="T23" fmla="*/ 906 h 1343"/>
                <a:gd name="T24" fmla="*/ 5 w 1344"/>
                <a:gd name="T25" fmla="*/ 1246 h 1343"/>
                <a:gd name="T26" fmla="*/ 1263 w 1344"/>
                <a:gd name="T27" fmla="*/ 1342 h 1343"/>
                <a:gd name="T28" fmla="*/ 901 w 1344"/>
                <a:gd name="T29" fmla="*/ 865 h 1343"/>
                <a:gd name="T30" fmla="*/ 955 w 1344"/>
                <a:gd name="T31" fmla="*/ 889 h 1343"/>
                <a:gd name="T32" fmla="*/ 832 w 1344"/>
                <a:gd name="T33" fmla="*/ 993 h 1343"/>
                <a:gd name="T34" fmla="*/ 844 w 1344"/>
                <a:gd name="T35" fmla="*/ 1118 h 1343"/>
                <a:gd name="T36" fmla="*/ 793 w 1344"/>
                <a:gd name="T37" fmla="*/ 1065 h 1343"/>
                <a:gd name="T38" fmla="*/ 459 w 1344"/>
                <a:gd name="T39" fmla="*/ 501 h 1343"/>
                <a:gd name="T40" fmla="*/ 578 w 1344"/>
                <a:gd name="T41" fmla="*/ 257 h 1343"/>
                <a:gd name="T42" fmla="*/ 887 w 1344"/>
                <a:gd name="T43" fmla="*/ 406 h 1343"/>
                <a:gd name="T44" fmla="*/ 753 w 1344"/>
                <a:gd name="T45" fmla="*/ 616 h 1343"/>
                <a:gd name="T46" fmla="*/ 646 w 1344"/>
                <a:gd name="T47" fmla="*/ 646 h 1343"/>
                <a:gd name="T48" fmla="*/ 794 w 1344"/>
                <a:gd name="T49" fmla="*/ 654 h 1343"/>
                <a:gd name="T50" fmla="*/ 527 w 1344"/>
                <a:gd name="T51" fmla="*/ 682 h 1343"/>
                <a:gd name="T52" fmla="*/ 558 w 1344"/>
                <a:gd name="T53" fmla="*/ 776 h 1343"/>
                <a:gd name="T54" fmla="*/ 849 w 1344"/>
                <a:gd name="T55" fmla="*/ 846 h 1343"/>
                <a:gd name="T56" fmla="*/ 558 w 1344"/>
                <a:gd name="T57" fmla="*/ 776 h 1343"/>
                <a:gd name="T58" fmla="*/ 606 w 1344"/>
                <a:gd name="T59" fmla="*/ 1170 h 1343"/>
                <a:gd name="T60" fmla="*/ 608 w 1344"/>
                <a:gd name="T61" fmla="*/ 1169 h 1343"/>
                <a:gd name="T62" fmla="*/ 404 w 1344"/>
                <a:gd name="T63" fmla="*/ 880 h 1343"/>
                <a:gd name="T64" fmla="*/ 322 w 1344"/>
                <a:gd name="T65" fmla="*/ 993 h 1343"/>
                <a:gd name="T66" fmla="*/ 1260 w 1344"/>
                <a:gd name="T67" fmla="*/ 1287 h 1343"/>
                <a:gd name="T68" fmla="*/ 91 w 1344"/>
                <a:gd name="T69" fmla="*/ 1287 h 1343"/>
                <a:gd name="T70" fmla="*/ 104 w 1344"/>
                <a:gd name="T71" fmla="*/ 1022 h 1343"/>
                <a:gd name="T72" fmla="*/ 311 w 1344"/>
                <a:gd name="T73" fmla="*/ 911 h 1343"/>
                <a:gd name="T74" fmla="*/ 247 w 1344"/>
                <a:gd name="T75" fmla="*/ 1033 h 1343"/>
                <a:gd name="T76" fmla="*/ 480 w 1344"/>
                <a:gd name="T77" fmla="*/ 1047 h 1343"/>
                <a:gd name="T78" fmla="*/ 440 w 1344"/>
                <a:gd name="T79" fmla="*/ 1108 h 1343"/>
                <a:gd name="T80" fmla="*/ 654 w 1344"/>
                <a:gd name="T81" fmla="*/ 1256 h 1343"/>
                <a:gd name="T82" fmla="*/ 906 w 1344"/>
                <a:gd name="T83" fmla="*/ 1108 h 1343"/>
                <a:gd name="T84" fmla="*/ 1070 w 1344"/>
                <a:gd name="T85" fmla="*/ 1047 h 1343"/>
                <a:gd name="T86" fmla="*/ 1044 w 1344"/>
                <a:gd name="T87" fmla="*/ 923 h 1343"/>
                <a:gd name="T88" fmla="*/ 1190 w 1344"/>
                <a:gd name="T89" fmla="*/ 967 h 1343"/>
                <a:gd name="T90" fmla="*/ 1286 w 1344"/>
                <a:gd name="T91" fmla="*/ 1257 h 1343"/>
                <a:gd name="T92" fmla="*/ 266 w 1344"/>
                <a:gd name="T93" fmla="*/ 576 h 1343"/>
                <a:gd name="T94" fmla="*/ 382 w 1344"/>
                <a:gd name="T95" fmla="*/ 348 h 1343"/>
                <a:gd name="T96" fmla="*/ 967 w 1344"/>
                <a:gd name="T97" fmla="*/ 510 h 1343"/>
                <a:gd name="T98" fmla="*/ 1028 w 1344"/>
                <a:gd name="T99" fmla="*/ 593 h 1343"/>
                <a:gd name="T100" fmla="*/ 1105 w 1344"/>
                <a:gd name="T101" fmla="*/ 367 h 1343"/>
                <a:gd name="T102" fmla="*/ 475 w 1344"/>
                <a:gd name="T103" fmla="*/ 69 h 1343"/>
                <a:gd name="T104" fmla="*/ 218 w 1344"/>
                <a:gd name="T105" fmla="*/ 429 h 1343"/>
                <a:gd name="T106" fmla="*/ 1021 w 1344"/>
                <a:gd name="T107" fmla="*/ 383 h 1343"/>
                <a:gd name="T108" fmla="*/ 1073 w 1344"/>
                <a:gd name="T109" fmla="*/ 490 h 1343"/>
                <a:gd name="T110" fmla="*/ 273 w 1344"/>
                <a:gd name="T111" fmla="*/ 429 h 1343"/>
                <a:gd name="T112" fmla="*/ 325 w 1344"/>
                <a:gd name="T113" fmla="*/ 537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4" h="1343">
                  <a:moveTo>
                    <a:pt x="1338" y="1234"/>
                  </a:moveTo>
                  <a:lnTo>
                    <a:pt x="1338" y="1234"/>
                  </a:lnTo>
                  <a:cubicBezTo>
                    <a:pt x="1333" y="1170"/>
                    <a:pt x="1323" y="1108"/>
                    <a:pt x="1308" y="1047"/>
                  </a:cubicBezTo>
                  <a:cubicBezTo>
                    <a:pt x="1291" y="973"/>
                    <a:pt x="1250" y="925"/>
                    <a:pt x="1176" y="900"/>
                  </a:cubicBezTo>
                  <a:cubicBezTo>
                    <a:pt x="1129" y="885"/>
                    <a:pt x="1082" y="867"/>
                    <a:pt x="1035" y="851"/>
                  </a:cubicBezTo>
                  <a:cubicBezTo>
                    <a:pt x="1024" y="847"/>
                    <a:pt x="1021" y="845"/>
                    <a:pt x="1021" y="834"/>
                  </a:cubicBezTo>
                  <a:cubicBezTo>
                    <a:pt x="1021" y="781"/>
                    <a:pt x="1021" y="729"/>
                    <a:pt x="1021" y="679"/>
                  </a:cubicBezTo>
                  <a:cubicBezTo>
                    <a:pt x="1021" y="658"/>
                    <a:pt x="1011" y="646"/>
                    <a:pt x="993" y="646"/>
                  </a:cubicBezTo>
                  <a:cubicBezTo>
                    <a:pt x="977" y="646"/>
                    <a:pt x="967" y="659"/>
                    <a:pt x="967" y="679"/>
                  </a:cubicBezTo>
                  <a:cubicBezTo>
                    <a:pt x="967" y="724"/>
                    <a:pt x="967" y="769"/>
                    <a:pt x="967" y="815"/>
                  </a:cubicBezTo>
                  <a:cubicBezTo>
                    <a:pt x="967" y="820"/>
                    <a:pt x="967" y="824"/>
                    <a:pt x="967" y="832"/>
                  </a:cubicBezTo>
                  <a:cubicBezTo>
                    <a:pt x="936" y="820"/>
                    <a:pt x="905" y="811"/>
                    <a:pt x="876" y="799"/>
                  </a:cubicBezTo>
                  <a:cubicBezTo>
                    <a:pt x="857" y="793"/>
                    <a:pt x="846" y="775"/>
                    <a:pt x="837" y="758"/>
                  </a:cubicBezTo>
                  <a:cubicBezTo>
                    <a:pt x="835" y="747"/>
                    <a:pt x="836" y="740"/>
                    <a:pt x="845" y="732"/>
                  </a:cubicBezTo>
                  <a:cubicBezTo>
                    <a:pt x="893" y="684"/>
                    <a:pt x="928" y="627"/>
                    <a:pt x="936" y="558"/>
                  </a:cubicBezTo>
                  <a:cubicBezTo>
                    <a:pt x="942" y="499"/>
                    <a:pt x="940" y="438"/>
                    <a:pt x="941" y="379"/>
                  </a:cubicBezTo>
                  <a:cubicBezTo>
                    <a:pt x="941" y="362"/>
                    <a:pt x="931" y="353"/>
                    <a:pt x="911" y="353"/>
                  </a:cubicBezTo>
                  <a:cubicBezTo>
                    <a:pt x="902" y="350"/>
                    <a:pt x="892" y="350"/>
                    <a:pt x="881" y="349"/>
                  </a:cubicBezTo>
                  <a:cubicBezTo>
                    <a:pt x="770" y="328"/>
                    <a:pt x="671" y="284"/>
                    <a:pt x="601" y="189"/>
                  </a:cubicBezTo>
                  <a:cubicBezTo>
                    <a:pt x="588" y="174"/>
                    <a:pt x="567" y="175"/>
                    <a:pt x="557" y="192"/>
                  </a:cubicBezTo>
                  <a:cubicBezTo>
                    <a:pt x="553" y="197"/>
                    <a:pt x="550" y="202"/>
                    <a:pt x="547" y="208"/>
                  </a:cubicBezTo>
                  <a:cubicBezTo>
                    <a:pt x="515" y="255"/>
                    <a:pt x="474" y="292"/>
                    <a:pt x="426" y="323"/>
                  </a:cubicBezTo>
                  <a:cubicBezTo>
                    <a:pt x="413" y="333"/>
                    <a:pt x="405" y="344"/>
                    <a:pt x="405" y="363"/>
                  </a:cubicBezTo>
                  <a:cubicBezTo>
                    <a:pt x="408" y="415"/>
                    <a:pt x="405" y="468"/>
                    <a:pt x="408" y="520"/>
                  </a:cubicBezTo>
                  <a:cubicBezTo>
                    <a:pt x="408" y="541"/>
                    <a:pt x="410" y="560"/>
                    <a:pt x="414" y="581"/>
                  </a:cubicBezTo>
                  <a:cubicBezTo>
                    <a:pt x="428" y="641"/>
                    <a:pt x="459" y="693"/>
                    <a:pt x="505" y="734"/>
                  </a:cubicBezTo>
                  <a:cubicBezTo>
                    <a:pt x="510" y="740"/>
                    <a:pt x="512" y="745"/>
                    <a:pt x="510" y="752"/>
                  </a:cubicBezTo>
                  <a:cubicBezTo>
                    <a:pt x="504" y="771"/>
                    <a:pt x="492" y="789"/>
                    <a:pt x="474" y="798"/>
                  </a:cubicBezTo>
                  <a:cubicBezTo>
                    <a:pt x="444" y="810"/>
                    <a:pt x="413" y="820"/>
                    <a:pt x="382" y="832"/>
                  </a:cubicBezTo>
                  <a:cubicBezTo>
                    <a:pt x="382" y="803"/>
                    <a:pt x="382" y="775"/>
                    <a:pt x="382" y="749"/>
                  </a:cubicBezTo>
                  <a:cubicBezTo>
                    <a:pt x="382" y="724"/>
                    <a:pt x="382" y="698"/>
                    <a:pt x="379" y="672"/>
                  </a:cubicBezTo>
                  <a:cubicBezTo>
                    <a:pt x="379" y="659"/>
                    <a:pt x="373" y="651"/>
                    <a:pt x="360" y="647"/>
                  </a:cubicBezTo>
                  <a:cubicBezTo>
                    <a:pt x="348" y="644"/>
                    <a:pt x="335" y="647"/>
                    <a:pt x="330" y="659"/>
                  </a:cubicBezTo>
                  <a:cubicBezTo>
                    <a:pt x="327" y="664"/>
                    <a:pt x="327" y="672"/>
                    <a:pt x="325" y="679"/>
                  </a:cubicBezTo>
                  <a:cubicBezTo>
                    <a:pt x="325" y="734"/>
                    <a:pt x="325" y="790"/>
                    <a:pt x="325" y="845"/>
                  </a:cubicBezTo>
                  <a:cubicBezTo>
                    <a:pt x="268" y="865"/>
                    <a:pt x="212" y="885"/>
                    <a:pt x="156" y="906"/>
                  </a:cubicBezTo>
                  <a:cubicBezTo>
                    <a:pt x="117" y="921"/>
                    <a:pt x="83" y="942"/>
                    <a:pt x="64" y="981"/>
                  </a:cubicBezTo>
                  <a:cubicBezTo>
                    <a:pt x="55" y="1003"/>
                    <a:pt x="46" y="1024"/>
                    <a:pt x="39" y="1047"/>
                  </a:cubicBezTo>
                  <a:cubicBezTo>
                    <a:pt x="20" y="1111"/>
                    <a:pt x="13" y="1177"/>
                    <a:pt x="5" y="1246"/>
                  </a:cubicBezTo>
                  <a:cubicBezTo>
                    <a:pt x="0" y="1301"/>
                    <a:pt x="35" y="1342"/>
                    <a:pt x="91" y="1342"/>
                  </a:cubicBezTo>
                  <a:cubicBezTo>
                    <a:pt x="463" y="1342"/>
                    <a:pt x="835" y="1342"/>
                    <a:pt x="1206" y="1342"/>
                  </a:cubicBezTo>
                  <a:cubicBezTo>
                    <a:pt x="1225" y="1342"/>
                    <a:pt x="1245" y="1342"/>
                    <a:pt x="1263" y="1342"/>
                  </a:cubicBezTo>
                  <a:cubicBezTo>
                    <a:pt x="1295" y="1339"/>
                    <a:pt x="1317" y="1324"/>
                    <a:pt x="1333" y="1296"/>
                  </a:cubicBezTo>
                  <a:cubicBezTo>
                    <a:pt x="1343" y="1275"/>
                    <a:pt x="1342" y="1255"/>
                    <a:pt x="1338" y="1234"/>
                  </a:cubicBezTo>
                  <a:close/>
                  <a:moveTo>
                    <a:pt x="901" y="865"/>
                  </a:moveTo>
                  <a:lnTo>
                    <a:pt x="901" y="865"/>
                  </a:lnTo>
                  <a:cubicBezTo>
                    <a:pt x="916" y="871"/>
                    <a:pt x="932" y="876"/>
                    <a:pt x="946" y="881"/>
                  </a:cubicBezTo>
                  <a:cubicBezTo>
                    <a:pt x="950" y="882"/>
                    <a:pt x="953" y="885"/>
                    <a:pt x="955" y="889"/>
                  </a:cubicBezTo>
                  <a:cubicBezTo>
                    <a:pt x="977" y="921"/>
                    <a:pt x="1001" y="955"/>
                    <a:pt x="1023" y="989"/>
                  </a:cubicBezTo>
                  <a:cubicBezTo>
                    <a:pt x="1023" y="989"/>
                    <a:pt x="1023" y="991"/>
                    <a:pt x="1023" y="993"/>
                  </a:cubicBezTo>
                  <a:cubicBezTo>
                    <a:pt x="960" y="993"/>
                    <a:pt x="898" y="993"/>
                    <a:pt x="832" y="993"/>
                  </a:cubicBezTo>
                  <a:cubicBezTo>
                    <a:pt x="855" y="951"/>
                    <a:pt x="879" y="908"/>
                    <a:pt x="901" y="865"/>
                  </a:cubicBezTo>
                  <a:close/>
                  <a:moveTo>
                    <a:pt x="844" y="1118"/>
                  </a:moveTo>
                  <a:lnTo>
                    <a:pt x="844" y="1118"/>
                  </a:lnTo>
                  <a:cubicBezTo>
                    <a:pt x="809" y="1135"/>
                    <a:pt x="775" y="1153"/>
                    <a:pt x="740" y="1170"/>
                  </a:cubicBezTo>
                  <a:cubicBezTo>
                    <a:pt x="740" y="1169"/>
                    <a:pt x="740" y="1169"/>
                    <a:pt x="739" y="1169"/>
                  </a:cubicBezTo>
                  <a:cubicBezTo>
                    <a:pt x="758" y="1135"/>
                    <a:pt x="775" y="1100"/>
                    <a:pt x="793" y="1065"/>
                  </a:cubicBezTo>
                  <a:cubicBezTo>
                    <a:pt x="810" y="1083"/>
                    <a:pt x="826" y="1100"/>
                    <a:pt x="844" y="1118"/>
                  </a:cubicBezTo>
                  <a:close/>
                  <a:moveTo>
                    <a:pt x="459" y="501"/>
                  </a:moveTo>
                  <a:lnTo>
                    <a:pt x="459" y="501"/>
                  </a:lnTo>
                  <a:cubicBezTo>
                    <a:pt x="461" y="461"/>
                    <a:pt x="459" y="419"/>
                    <a:pt x="459" y="377"/>
                  </a:cubicBezTo>
                  <a:cubicBezTo>
                    <a:pt x="461" y="372"/>
                    <a:pt x="463" y="365"/>
                    <a:pt x="469" y="362"/>
                  </a:cubicBezTo>
                  <a:cubicBezTo>
                    <a:pt x="509" y="331"/>
                    <a:pt x="547" y="297"/>
                    <a:pt x="578" y="257"/>
                  </a:cubicBezTo>
                  <a:cubicBezTo>
                    <a:pt x="580" y="255"/>
                    <a:pt x="582" y="255"/>
                    <a:pt x="582" y="255"/>
                  </a:cubicBezTo>
                  <a:cubicBezTo>
                    <a:pt x="666" y="340"/>
                    <a:pt x="770" y="385"/>
                    <a:pt x="885" y="405"/>
                  </a:cubicBezTo>
                  <a:lnTo>
                    <a:pt x="887" y="406"/>
                  </a:lnTo>
                  <a:cubicBezTo>
                    <a:pt x="887" y="450"/>
                    <a:pt x="887" y="494"/>
                    <a:pt x="885" y="537"/>
                  </a:cubicBezTo>
                  <a:cubicBezTo>
                    <a:pt x="885" y="542"/>
                    <a:pt x="880" y="550"/>
                    <a:pt x="875" y="551"/>
                  </a:cubicBezTo>
                  <a:cubicBezTo>
                    <a:pt x="835" y="575"/>
                    <a:pt x="793" y="595"/>
                    <a:pt x="753" y="616"/>
                  </a:cubicBezTo>
                  <a:cubicBezTo>
                    <a:pt x="748" y="618"/>
                    <a:pt x="742" y="619"/>
                    <a:pt x="737" y="619"/>
                  </a:cubicBezTo>
                  <a:cubicBezTo>
                    <a:pt x="715" y="619"/>
                    <a:pt x="697" y="619"/>
                    <a:pt x="676" y="619"/>
                  </a:cubicBezTo>
                  <a:cubicBezTo>
                    <a:pt x="658" y="619"/>
                    <a:pt x="646" y="629"/>
                    <a:pt x="646" y="646"/>
                  </a:cubicBezTo>
                  <a:cubicBezTo>
                    <a:pt x="646" y="659"/>
                    <a:pt x="657" y="672"/>
                    <a:pt x="674" y="673"/>
                  </a:cubicBezTo>
                  <a:cubicBezTo>
                    <a:pt x="700" y="673"/>
                    <a:pt x="727" y="676"/>
                    <a:pt x="753" y="672"/>
                  </a:cubicBezTo>
                  <a:cubicBezTo>
                    <a:pt x="768" y="671"/>
                    <a:pt x="783" y="662"/>
                    <a:pt x="794" y="654"/>
                  </a:cubicBezTo>
                  <a:cubicBezTo>
                    <a:pt x="815" y="646"/>
                    <a:pt x="836" y="633"/>
                    <a:pt x="859" y="623"/>
                  </a:cubicBezTo>
                  <a:cubicBezTo>
                    <a:pt x="827" y="690"/>
                    <a:pt x="750" y="759"/>
                    <a:pt x="669" y="755"/>
                  </a:cubicBezTo>
                  <a:cubicBezTo>
                    <a:pt x="611" y="754"/>
                    <a:pt x="566" y="724"/>
                    <a:pt x="527" y="682"/>
                  </a:cubicBezTo>
                  <a:cubicBezTo>
                    <a:pt x="482" y="632"/>
                    <a:pt x="459" y="571"/>
                    <a:pt x="459" y="501"/>
                  </a:cubicBezTo>
                  <a:close/>
                  <a:moveTo>
                    <a:pt x="558" y="776"/>
                  </a:moveTo>
                  <a:lnTo>
                    <a:pt x="558" y="776"/>
                  </a:lnTo>
                  <a:cubicBezTo>
                    <a:pt x="596" y="794"/>
                    <a:pt x="632" y="806"/>
                    <a:pt x="674" y="806"/>
                  </a:cubicBezTo>
                  <a:cubicBezTo>
                    <a:pt x="714" y="806"/>
                    <a:pt x="750" y="795"/>
                    <a:pt x="788" y="776"/>
                  </a:cubicBezTo>
                  <a:cubicBezTo>
                    <a:pt x="800" y="806"/>
                    <a:pt x="820" y="829"/>
                    <a:pt x="849" y="846"/>
                  </a:cubicBezTo>
                  <a:cubicBezTo>
                    <a:pt x="791" y="956"/>
                    <a:pt x="733" y="1065"/>
                    <a:pt x="674" y="1176"/>
                  </a:cubicBezTo>
                  <a:cubicBezTo>
                    <a:pt x="614" y="1064"/>
                    <a:pt x="556" y="956"/>
                    <a:pt x="497" y="846"/>
                  </a:cubicBezTo>
                  <a:cubicBezTo>
                    <a:pt x="526" y="830"/>
                    <a:pt x="547" y="808"/>
                    <a:pt x="558" y="776"/>
                  </a:cubicBezTo>
                  <a:close/>
                  <a:moveTo>
                    <a:pt x="608" y="1169"/>
                  </a:moveTo>
                  <a:lnTo>
                    <a:pt x="608" y="1169"/>
                  </a:lnTo>
                  <a:cubicBezTo>
                    <a:pt x="608" y="1169"/>
                    <a:pt x="606" y="1169"/>
                    <a:pt x="606" y="1170"/>
                  </a:cubicBezTo>
                  <a:cubicBezTo>
                    <a:pt x="573" y="1153"/>
                    <a:pt x="538" y="1135"/>
                    <a:pt x="504" y="1118"/>
                  </a:cubicBezTo>
                  <a:cubicBezTo>
                    <a:pt x="521" y="1100"/>
                    <a:pt x="536" y="1085"/>
                    <a:pt x="553" y="1065"/>
                  </a:cubicBezTo>
                  <a:cubicBezTo>
                    <a:pt x="571" y="1100"/>
                    <a:pt x="591" y="1134"/>
                    <a:pt x="608" y="1169"/>
                  </a:cubicBezTo>
                  <a:close/>
                  <a:moveTo>
                    <a:pt x="393" y="886"/>
                  </a:moveTo>
                  <a:lnTo>
                    <a:pt x="393" y="886"/>
                  </a:lnTo>
                  <a:cubicBezTo>
                    <a:pt x="395" y="882"/>
                    <a:pt x="400" y="881"/>
                    <a:pt x="404" y="880"/>
                  </a:cubicBezTo>
                  <a:cubicBezTo>
                    <a:pt x="418" y="876"/>
                    <a:pt x="431" y="871"/>
                    <a:pt x="448" y="865"/>
                  </a:cubicBezTo>
                  <a:cubicBezTo>
                    <a:pt x="469" y="907"/>
                    <a:pt x="491" y="950"/>
                    <a:pt x="514" y="993"/>
                  </a:cubicBezTo>
                  <a:cubicBezTo>
                    <a:pt x="449" y="993"/>
                    <a:pt x="387" y="993"/>
                    <a:pt x="322" y="993"/>
                  </a:cubicBezTo>
                  <a:cubicBezTo>
                    <a:pt x="345" y="956"/>
                    <a:pt x="369" y="921"/>
                    <a:pt x="393" y="886"/>
                  </a:cubicBezTo>
                  <a:close/>
                  <a:moveTo>
                    <a:pt x="1260" y="1287"/>
                  </a:moveTo>
                  <a:lnTo>
                    <a:pt x="1260" y="1287"/>
                  </a:lnTo>
                  <a:cubicBezTo>
                    <a:pt x="1256" y="1287"/>
                    <a:pt x="1251" y="1287"/>
                    <a:pt x="1247" y="1287"/>
                  </a:cubicBezTo>
                  <a:cubicBezTo>
                    <a:pt x="866" y="1287"/>
                    <a:pt x="482" y="1287"/>
                    <a:pt x="99" y="1287"/>
                  </a:cubicBezTo>
                  <a:cubicBezTo>
                    <a:pt x="96" y="1287"/>
                    <a:pt x="94" y="1287"/>
                    <a:pt x="91" y="1287"/>
                  </a:cubicBezTo>
                  <a:cubicBezTo>
                    <a:pt x="66" y="1286"/>
                    <a:pt x="58" y="1277"/>
                    <a:pt x="60" y="1255"/>
                  </a:cubicBezTo>
                  <a:cubicBezTo>
                    <a:pt x="64" y="1222"/>
                    <a:pt x="66" y="1191"/>
                    <a:pt x="70" y="1161"/>
                  </a:cubicBezTo>
                  <a:cubicBezTo>
                    <a:pt x="78" y="1115"/>
                    <a:pt x="88" y="1068"/>
                    <a:pt x="104" y="1022"/>
                  </a:cubicBezTo>
                  <a:cubicBezTo>
                    <a:pt x="114" y="996"/>
                    <a:pt x="131" y="977"/>
                    <a:pt x="157" y="964"/>
                  </a:cubicBezTo>
                  <a:cubicBezTo>
                    <a:pt x="206" y="946"/>
                    <a:pt x="257" y="926"/>
                    <a:pt x="308" y="906"/>
                  </a:cubicBezTo>
                  <a:cubicBezTo>
                    <a:pt x="309" y="907"/>
                    <a:pt x="309" y="908"/>
                    <a:pt x="311" y="911"/>
                  </a:cubicBezTo>
                  <a:cubicBezTo>
                    <a:pt x="308" y="915"/>
                    <a:pt x="306" y="917"/>
                    <a:pt x="304" y="923"/>
                  </a:cubicBezTo>
                  <a:cubicBezTo>
                    <a:pt x="287" y="947"/>
                    <a:pt x="269" y="973"/>
                    <a:pt x="252" y="999"/>
                  </a:cubicBezTo>
                  <a:cubicBezTo>
                    <a:pt x="245" y="1011"/>
                    <a:pt x="240" y="1021"/>
                    <a:pt x="247" y="1033"/>
                  </a:cubicBezTo>
                  <a:cubicBezTo>
                    <a:pt x="253" y="1045"/>
                    <a:pt x="264" y="1048"/>
                    <a:pt x="276" y="1047"/>
                  </a:cubicBezTo>
                  <a:cubicBezTo>
                    <a:pt x="279" y="1047"/>
                    <a:pt x="283" y="1047"/>
                    <a:pt x="287" y="1047"/>
                  </a:cubicBezTo>
                  <a:cubicBezTo>
                    <a:pt x="352" y="1047"/>
                    <a:pt x="416" y="1047"/>
                    <a:pt x="480" y="1047"/>
                  </a:cubicBezTo>
                  <a:cubicBezTo>
                    <a:pt x="484" y="1047"/>
                    <a:pt x="489" y="1047"/>
                    <a:pt x="496" y="1047"/>
                  </a:cubicBezTo>
                  <a:cubicBezTo>
                    <a:pt x="484" y="1060"/>
                    <a:pt x="475" y="1072"/>
                    <a:pt x="465" y="1082"/>
                  </a:cubicBezTo>
                  <a:cubicBezTo>
                    <a:pt x="456" y="1090"/>
                    <a:pt x="448" y="1099"/>
                    <a:pt x="440" y="1108"/>
                  </a:cubicBezTo>
                  <a:cubicBezTo>
                    <a:pt x="426" y="1124"/>
                    <a:pt x="430" y="1143"/>
                    <a:pt x="448" y="1151"/>
                  </a:cubicBezTo>
                  <a:cubicBezTo>
                    <a:pt x="497" y="1177"/>
                    <a:pt x="550" y="1202"/>
                    <a:pt x="601" y="1229"/>
                  </a:cubicBezTo>
                  <a:cubicBezTo>
                    <a:pt x="619" y="1237"/>
                    <a:pt x="637" y="1246"/>
                    <a:pt x="654" y="1256"/>
                  </a:cubicBezTo>
                  <a:cubicBezTo>
                    <a:pt x="667" y="1261"/>
                    <a:pt x="679" y="1261"/>
                    <a:pt x="692" y="1256"/>
                  </a:cubicBezTo>
                  <a:cubicBezTo>
                    <a:pt x="759" y="1221"/>
                    <a:pt x="829" y="1186"/>
                    <a:pt x="897" y="1153"/>
                  </a:cubicBezTo>
                  <a:cubicBezTo>
                    <a:pt x="918" y="1143"/>
                    <a:pt x="922" y="1124"/>
                    <a:pt x="906" y="1108"/>
                  </a:cubicBezTo>
                  <a:cubicBezTo>
                    <a:pt x="889" y="1089"/>
                    <a:pt x="871" y="1069"/>
                    <a:pt x="850" y="1047"/>
                  </a:cubicBezTo>
                  <a:cubicBezTo>
                    <a:pt x="889" y="1047"/>
                    <a:pt x="922" y="1047"/>
                    <a:pt x="955" y="1047"/>
                  </a:cubicBezTo>
                  <a:cubicBezTo>
                    <a:pt x="993" y="1047"/>
                    <a:pt x="1032" y="1047"/>
                    <a:pt x="1070" y="1047"/>
                  </a:cubicBezTo>
                  <a:cubicBezTo>
                    <a:pt x="1082" y="1047"/>
                    <a:pt x="1093" y="1045"/>
                    <a:pt x="1099" y="1033"/>
                  </a:cubicBezTo>
                  <a:cubicBezTo>
                    <a:pt x="1106" y="1021"/>
                    <a:pt x="1102" y="1011"/>
                    <a:pt x="1094" y="999"/>
                  </a:cubicBezTo>
                  <a:cubicBezTo>
                    <a:pt x="1077" y="973"/>
                    <a:pt x="1062" y="947"/>
                    <a:pt x="1044" y="923"/>
                  </a:cubicBezTo>
                  <a:cubicBezTo>
                    <a:pt x="1040" y="920"/>
                    <a:pt x="1038" y="915"/>
                    <a:pt x="1035" y="907"/>
                  </a:cubicBezTo>
                  <a:cubicBezTo>
                    <a:pt x="1050" y="912"/>
                    <a:pt x="1067" y="916"/>
                    <a:pt x="1080" y="921"/>
                  </a:cubicBezTo>
                  <a:cubicBezTo>
                    <a:pt x="1116" y="937"/>
                    <a:pt x="1154" y="951"/>
                    <a:pt x="1190" y="967"/>
                  </a:cubicBezTo>
                  <a:cubicBezTo>
                    <a:pt x="1216" y="977"/>
                    <a:pt x="1232" y="996"/>
                    <a:pt x="1242" y="1022"/>
                  </a:cubicBezTo>
                  <a:cubicBezTo>
                    <a:pt x="1263" y="1078"/>
                    <a:pt x="1273" y="1138"/>
                    <a:pt x="1281" y="1196"/>
                  </a:cubicBezTo>
                  <a:cubicBezTo>
                    <a:pt x="1285" y="1217"/>
                    <a:pt x="1286" y="1237"/>
                    <a:pt x="1286" y="1257"/>
                  </a:cubicBezTo>
                  <a:cubicBezTo>
                    <a:pt x="1288" y="1275"/>
                    <a:pt x="1277" y="1286"/>
                    <a:pt x="1260" y="1287"/>
                  </a:cubicBezTo>
                  <a:close/>
                  <a:moveTo>
                    <a:pt x="266" y="576"/>
                  </a:moveTo>
                  <a:lnTo>
                    <a:pt x="266" y="576"/>
                  </a:lnTo>
                  <a:cubicBezTo>
                    <a:pt x="291" y="592"/>
                    <a:pt x="318" y="593"/>
                    <a:pt x="345" y="593"/>
                  </a:cubicBezTo>
                  <a:cubicBezTo>
                    <a:pt x="370" y="592"/>
                    <a:pt x="379" y="585"/>
                    <a:pt x="379" y="560"/>
                  </a:cubicBezTo>
                  <a:cubicBezTo>
                    <a:pt x="379" y="489"/>
                    <a:pt x="379" y="419"/>
                    <a:pt x="382" y="348"/>
                  </a:cubicBezTo>
                  <a:cubicBezTo>
                    <a:pt x="383" y="200"/>
                    <a:pt x="491" y="79"/>
                    <a:pt x="639" y="60"/>
                  </a:cubicBezTo>
                  <a:cubicBezTo>
                    <a:pt x="809" y="37"/>
                    <a:pt x="967" y="175"/>
                    <a:pt x="967" y="345"/>
                  </a:cubicBezTo>
                  <a:cubicBezTo>
                    <a:pt x="967" y="400"/>
                    <a:pt x="967" y="455"/>
                    <a:pt x="967" y="510"/>
                  </a:cubicBezTo>
                  <a:cubicBezTo>
                    <a:pt x="967" y="529"/>
                    <a:pt x="966" y="546"/>
                    <a:pt x="967" y="566"/>
                  </a:cubicBezTo>
                  <a:cubicBezTo>
                    <a:pt x="967" y="583"/>
                    <a:pt x="977" y="593"/>
                    <a:pt x="994" y="593"/>
                  </a:cubicBezTo>
                  <a:cubicBezTo>
                    <a:pt x="1006" y="593"/>
                    <a:pt x="1016" y="593"/>
                    <a:pt x="1028" y="593"/>
                  </a:cubicBezTo>
                  <a:cubicBezTo>
                    <a:pt x="1080" y="592"/>
                    <a:pt x="1125" y="545"/>
                    <a:pt x="1128" y="490"/>
                  </a:cubicBezTo>
                  <a:cubicBezTo>
                    <a:pt x="1128" y="470"/>
                    <a:pt x="1128" y="449"/>
                    <a:pt x="1128" y="428"/>
                  </a:cubicBezTo>
                  <a:cubicBezTo>
                    <a:pt x="1128" y="405"/>
                    <a:pt x="1119" y="384"/>
                    <a:pt x="1105" y="367"/>
                  </a:cubicBezTo>
                  <a:cubicBezTo>
                    <a:pt x="1084" y="339"/>
                    <a:pt x="1054" y="327"/>
                    <a:pt x="1019" y="324"/>
                  </a:cubicBezTo>
                  <a:cubicBezTo>
                    <a:pt x="1002" y="139"/>
                    <a:pt x="854" y="14"/>
                    <a:pt x="693" y="5"/>
                  </a:cubicBezTo>
                  <a:cubicBezTo>
                    <a:pt x="613" y="0"/>
                    <a:pt x="540" y="22"/>
                    <a:pt x="475" y="69"/>
                  </a:cubicBezTo>
                  <a:cubicBezTo>
                    <a:pt x="387" y="131"/>
                    <a:pt x="339" y="217"/>
                    <a:pt x="327" y="324"/>
                  </a:cubicBezTo>
                  <a:cubicBezTo>
                    <a:pt x="325" y="324"/>
                    <a:pt x="323" y="324"/>
                    <a:pt x="322" y="324"/>
                  </a:cubicBezTo>
                  <a:cubicBezTo>
                    <a:pt x="261" y="328"/>
                    <a:pt x="218" y="380"/>
                    <a:pt x="218" y="429"/>
                  </a:cubicBezTo>
                  <a:cubicBezTo>
                    <a:pt x="221" y="446"/>
                    <a:pt x="218" y="464"/>
                    <a:pt x="218" y="481"/>
                  </a:cubicBezTo>
                  <a:cubicBezTo>
                    <a:pt x="218" y="522"/>
                    <a:pt x="235" y="553"/>
                    <a:pt x="266" y="576"/>
                  </a:cubicBezTo>
                  <a:close/>
                  <a:moveTo>
                    <a:pt x="1021" y="383"/>
                  </a:moveTo>
                  <a:lnTo>
                    <a:pt x="1021" y="383"/>
                  </a:lnTo>
                  <a:cubicBezTo>
                    <a:pt x="1045" y="377"/>
                    <a:pt x="1072" y="400"/>
                    <a:pt x="1073" y="429"/>
                  </a:cubicBezTo>
                  <a:cubicBezTo>
                    <a:pt x="1075" y="449"/>
                    <a:pt x="1075" y="470"/>
                    <a:pt x="1073" y="490"/>
                  </a:cubicBezTo>
                  <a:cubicBezTo>
                    <a:pt x="1072" y="516"/>
                    <a:pt x="1050" y="537"/>
                    <a:pt x="1021" y="540"/>
                  </a:cubicBezTo>
                  <a:cubicBezTo>
                    <a:pt x="1021" y="487"/>
                    <a:pt x="1021" y="435"/>
                    <a:pt x="1021" y="383"/>
                  </a:cubicBezTo>
                  <a:close/>
                  <a:moveTo>
                    <a:pt x="273" y="429"/>
                  </a:moveTo>
                  <a:lnTo>
                    <a:pt x="273" y="429"/>
                  </a:lnTo>
                  <a:cubicBezTo>
                    <a:pt x="274" y="400"/>
                    <a:pt x="299" y="379"/>
                    <a:pt x="325" y="380"/>
                  </a:cubicBezTo>
                  <a:cubicBezTo>
                    <a:pt x="325" y="433"/>
                    <a:pt x="325" y="485"/>
                    <a:pt x="325" y="537"/>
                  </a:cubicBezTo>
                  <a:cubicBezTo>
                    <a:pt x="299" y="540"/>
                    <a:pt x="274" y="519"/>
                    <a:pt x="273" y="490"/>
                  </a:cubicBezTo>
                  <a:cubicBezTo>
                    <a:pt x="273" y="470"/>
                    <a:pt x="273" y="449"/>
                    <a:pt x="273" y="429"/>
                  </a:cubicBezTo>
                  <a:close/>
                </a:path>
              </a:pathLst>
            </a:custGeom>
            <a:solidFill>
              <a:schemeClr val="bg1"/>
            </a:solidFill>
            <a:ln>
              <a:noFill/>
            </a:ln>
            <a:effectLst/>
          </p:spPr>
          <p:txBody>
            <a:bodyPr wrap="none" anchor="ctr"/>
            <a:lstStyle/>
            <a:p>
              <a:endParaRPr lang="en-US" sz="2400"/>
            </a:p>
          </p:txBody>
        </p:sp>
      </p:grpSp>
      <p:grpSp>
        <p:nvGrpSpPr>
          <p:cNvPr id="27" name="Group 26">
            <a:extLst>
              <a:ext uri="{FF2B5EF4-FFF2-40B4-BE49-F238E27FC236}">
                <a16:creationId xmlns:a16="http://schemas.microsoft.com/office/drawing/2014/main" id="{06EDDD9B-BA63-224D-8210-40ED8FA05D22}"/>
              </a:ext>
            </a:extLst>
          </p:cNvPr>
          <p:cNvGrpSpPr/>
          <p:nvPr userDrawn="1"/>
        </p:nvGrpSpPr>
        <p:grpSpPr>
          <a:xfrm>
            <a:off x="8250319" y="3787030"/>
            <a:ext cx="669013" cy="669013"/>
            <a:chOff x="6187739" y="2840272"/>
            <a:chExt cx="501760" cy="501760"/>
          </a:xfrm>
        </p:grpSpPr>
        <p:sp>
          <p:nvSpPr>
            <p:cNvPr id="29" name="Oval 28">
              <a:extLst>
                <a:ext uri="{FF2B5EF4-FFF2-40B4-BE49-F238E27FC236}">
                  <a16:creationId xmlns:a16="http://schemas.microsoft.com/office/drawing/2014/main" id="{81074E00-BE1E-A842-A3CB-847B16E4DE86}"/>
                </a:ext>
              </a:extLst>
            </p:cNvPr>
            <p:cNvSpPr/>
            <p:nvPr/>
          </p:nvSpPr>
          <p:spPr>
            <a:xfrm>
              <a:off x="6187739" y="2840272"/>
              <a:ext cx="501760" cy="501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30" name="Freeform 29">
              <a:extLst>
                <a:ext uri="{FF2B5EF4-FFF2-40B4-BE49-F238E27FC236}">
                  <a16:creationId xmlns:a16="http://schemas.microsoft.com/office/drawing/2014/main" id="{8AAA87F0-735F-E74B-B0DE-144320B60580}"/>
                </a:ext>
              </a:extLst>
            </p:cNvPr>
            <p:cNvSpPr>
              <a:spLocks noChangeAspect="1" noChangeArrowheads="1"/>
            </p:cNvSpPr>
            <p:nvPr userDrawn="1"/>
          </p:nvSpPr>
          <p:spPr bwMode="auto">
            <a:xfrm>
              <a:off x="6317964" y="2977992"/>
              <a:ext cx="241688" cy="241687"/>
            </a:xfrm>
            <a:custGeom>
              <a:avLst/>
              <a:gdLst>
                <a:gd name="T0" fmla="*/ 232 w 1231"/>
                <a:gd name="T1" fmla="*/ 1229 h 1230"/>
                <a:gd name="T2" fmla="*/ 232 w 1231"/>
                <a:gd name="T3" fmla="*/ 1229 h 1230"/>
                <a:gd name="T4" fmla="*/ 0 w 1231"/>
                <a:gd name="T5" fmla="*/ 998 h 1230"/>
                <a:gd name="T6" fmla="*/ 69 w 1231"/>
                <a:gd name="T7" fmla="*/ 832 h 1230"/>
                <a:gd name="T8" fmla="*/ 450 w 1231"/>
                <a:gd name="T9" fmla="*/ 451 h 1230"/>
                <a:gd name="T10" fmla="*/ 614 w 1231"/>
                <a:gd name="T11" fmla="*/ 382 h 1230"/>
                <a:gd name="T12" fmla="*/ 829 w 1231"/>
                <a:gd name="T13" fmla="*/ 523 h 1230"/>
                <a:gd name="T14" fmla="*/ 812 w 1231"/>
                <a:gd name="T15" fmla="*/ 564 h 1230"/>
                <a:gd name="T16" fmla="*/ 802 w 1231"/>
                <a:gd name="T17" fmla="*/ 565 h 1230"/>
                <a:gd name="T18" fmla="*/ 775 w 1231"/>
                <a:gd name="T19" fmla="*/ 548 h 1230"/>
                <a:gd name="T20" fmla="*/ 614 w 1231"/>
                <a:gd name="T21" fmla="*/ 442 h 1230"/>
                <a:gd name="T22" fmla="*/ 492 w 1231"/>
                <a:gd name="T23" fmla="*/ 492 h 1230"/>
                <a:gd name="T24" fmla="*/ 110 w 1231"/>
                <a:gd name="T25" fmla="*/ 874 h 1230"/>
                <a:gd name="T26" fmla="*/ 60 w 1231"/>
                <a:gd name="T27" fmla="*/ 998 h 1230"/>
                <a:gd name="T28" fmla="*/ 232 w 1231"/>
                <a:gd name="T29" fmla="*/ 1171 h 1230"/>
                <a:gd name="T30" fmla="*/ 356 w 1231"/>
                <a:gd name="T31" fmla="*/ 1120 h 1230"/>
                <a:gd name="T32" fmla="*/ 553 w 1231"/>
                <a:gd name="T33" fmla="*/ 923 h 1230"/>
                <a:gd name="T34" fmla="*/ 574 w 1231"/>
                <a:gd name="T35" fmla="*/ 914 h 1230"/>
                <a:gd name="T36" fmla="*/ 594 w 1231"/>
                <a:gd name="T37" fmla="*/ 923 h 1230"/>
                <a:gd name="T38" fmla="*/ 594 w 1231"/>
                <a:gd name="T39" fmla="*/ 965 h 1230"/>
                <a:gd name="T40" fmla="*/ 398 w 1231"/>
                <a:gd name="T41" fmla="*/ 1162 h 1230"/>
                <a:gd name="T42" fmla="*/ 232 w 1231"/>
                <a:gd name="T43" fmla="*/ 1229 h 1230"/>
                <a:gd name="T44" fmla="*/ 780 w 1231"/>
                <a:gd name="T45" fmla="*/ 780 h 1230"/>
                <a:gd name="T46" fmla="*/ 780 w 1231"/>
                <a:gd name="T47" fmla="*/ 780 h 1230"/>
                <a:gd name="T48" fmla="*/ 1161 w 1231"/>
                <a:gd name="T49" fmla="*/ 399 h 1230"/>
                <a:gd name="T50" fmla="*/ 1230 w 1231"/>
                <a:gd name="T51" fmla="*/ 234 h 1230"/>
                <a:gd name="T52" fmla="*/ 995 w 1231"/>
                <a:gd name="T53" fmla="*/ 0 h 1230"/>
                <a:gd name="T54" fmla="*/ 832 w 1231"/>
                <a:gd name="T55" fmla="*/ 68 h 1230"/>
                <a:gd name="T56" fmla="*/ 633 w 1231"/>
                <a:gd name="T57" fmla="*/ 268 h 1230"/>
                <a:gd name="T58" fmla="*/ 633 w 1231"/>
                <a:gd name="T59" fmla="*/ 308 h 1230"/>
                <a:gd name="T60" fmla="*/ 654 w 1231"/>
                <a:gd name="T61" fmla="*/ 316 h 1230"/>
                <a:gd name="T62" fmla="*/ 675 w 1231"/>
                <a:gd name="T63" fmla="*/ 308 h 1230"/>
                <a:gd name="T64" fmla="*/ 873 w 1231"/>
                <a:gd name="T65" fmla="*/ 111 h 1230"/>
                <a:gd name="T66" fmla="*/ 995 w 1231"/>
                <a:gd name="T67" fmla="*/ 60 h 1230"/>
                <a:gd name="T68" fmla="*/ 1170 w 1231"/>
                <a:gd name="T69" fmla="*/ 234 h 1230"/>
                <a:gd name="T70" fmla="*/ 1120 w 1231"/>
                <a:gd name="T71" fmla="*/ 356 h 1230"/>
                <a:gd name="T72" fmla="*/ 738 w 1231"/>
                <a:gd name="T73" fmla="*/ 739 h 1230"/>
                <a:gd name="T74" fmla="*/ 614 w 1231"/>
                <a:gd name="T75" fmla="*/ 788 h 1230"/>
                <a:gd name="T76" fmla="*/ 454 w 1231"/>
                <a:gd name="T77" fmla="*/ 684 h 1230"/>
                <a:gd name="T78" fmla="*/ 427 w 1231"/>
                <a:gd name="T79" fmla="*/ 665 h 1230"/>
                <a:gd name="T80" fmla="*/ 415 w 1231"/>
                <a:gd name="T81" fmla="*/ 669 h 1230"/>
                <a:gd name="T82" fmla="*/ 400 w 1231"/>
                <a:gd name="T83" fmla="*/ 684 h 1230"/>
                <a:gd name="T84" fmla="*/ 400 w 1231"/>
                <a:gd name="T85" fmla="*/ 706 h 1230"/>
                <a:gd name="T86" fmla="*/ 614 w 1231"/>
                <a:gd name="T87" fmla="*/ 848 h 1230"/>
                <a:gd name="T88" fmla="*/ 780 w 1231"/>
                <a:gd name="T89" fmla="*/ 78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1230">
                  <a:moveTo>
                    <a:pt x="232" y="1229"/>
                  </a:moveTo>
                  <a:lnTo>
                    <a:pt x="232" y="1229"/>
                  </a:lnTo>
                  <a:cubicBezTo>
                    <a:pt x="105" y="1229"/>
                    <a:pt x="0" y="1125"/>
                    <a:pt x="0" y="998"/>
                  </a:cubicBezTo>
                  <a:cubicBezTo>
                    <a:pt x="0" y="935"/>
                    <a:pt x="25" y="876"/>
                    <a:pt x="69" y="832"/>
                  </a:cubicBezTo>
                  <a:cubicBezTo>
                    <a:pt x="450" y="451"/>
                    <a:pt x="450" y="451"/>
                    <a:pt x="450" y="451"/>
                  </a:cubicBezTo>
                  <a:cubicBezTo>
                    <a:pt x="494" y="407"/>
                    <a:pt x="553" y="382"/>
                    <a:pt x="614" y="382"/>
                  </a:cubicBezTo>
                  <a:cubicBezTo>
                    <a:pt x="708" y="382"/>
                    <a:pt x="792" y="438"/>
                    <a:pt x="829" y="523"/>
                  </a:cubicBezTo>
                  <a:cubicBezTo>
                    <a:pt x="836" y="539"/>
                    <a:pt x="829" y="557"/>
                    <a:pt x="812" y="564"/>
                  </a:cubicBezTo>
                  <a:cubicBezTo>
                    <a:pt x="810" y="565"/>
                    <a:pt x="806" y="565"/>
                    <a:pt x="802" y="565"/>
                  </a:cubicBezTo>
                  <a:cubicBezTo>
                    <a:pt x="790" y="565"/>
                    <a:pt x="780" y="558"/>
                    <a:pt x="775" y="548"/>
                  </a:cubicBezTo>
                  <a:cubicBezTo>
                    <a:pt x="749" y="483"/>
                    <a:pt x="685" y="442"/>
                    <a:pt x="614" y="442"/>
                  </a:cubicBezTo>
                  <a:cubicBezTo>
                    <a:pt x="568" y="442"/>
                    <a:pt x="525" y="460"/>
                    <a:pt x="492" y="492"/>
                  </a:cubicBezTo>
                  <a:cubicBezTo>
                    <a:pt x="110" y="874"/>
                    <a:pt x="110" y="874"/>
                    <a:pt x="110" y="874"/>
                  </a:cubicBezTo>
                  <a:cubicBezTo>
                    <a:pt x="77" y="907"/>
                    <a:pt x="60" y="950"/>
                    <a:pt x="60" y="998"/>
                  </a:cubicBezTo>
                  <a:cubicBezTo>
                    <a:pt x="60" y="1094"/>
                    <a:pt x="136" y="1171"/>
                    <a:pt x="232" y="1171"/>
                  </a:cubicBezTo>
                  <a:cubicBezTo>
                    <a:pt x="279" y="1171"/>
                    <a:pt x="323" y="1153"/>
                    <a:pt x="356" y="1120"/>
                  </a:cubicBezTo>
                  <a:cubicBezTo>
                    <a:pt x="553" y="923"/>
                    <a:pt x="553" y="923"/>
                    <a:pt x="553" y="923"/>
                  </a:cubicBezTo>
                  <a:cubicBezTo>
                    <a:pt x="558" y="918"/>
                    <a:pt x="567" y="914"/>
                    <a:pt x="574" y="914"/>
                  </a:cubicBezTo>
                  <a:cubicBezTo>
                    <a:pt x="583" y="914"/>
                    <a:pt x="589" y="918"/>
                    <a:pt x="594" y="923"/>
                  </a:cubicBezTo>
                  <a:cubicBezTo>
                    <a:pt x="607" y="933"/>
                    <a:pt x="607" y="953"/>
                    <a:pt x="594" y="965"/>
                  </a:cubicBezTo>
                  <a:cubicBezTo>
                    <a:pt x="398" y="1162"/>
                    <a:pt x="398" y="1162"/>
                    <a:pt x="398" y="1162"/>
                  </a:cubicBezTo>
                  <a:cubicBezTo>
                    <a:pt x="354" y="1206"/>
                    <a:pt x="295" y="1229"/>
                    <a:pt x="232" y="1229"/>
                  </a:cubicBezTo>
                  <a:close/>
                  <a:moveTo>
                    <a:pt x="780" y="780"/>
                  </a:moveTo>
                  <a:lnTo>
                    <a:pt x="780" y="780"/>
                  </a:lnTo>
                  <a:cubicBezTo>
                    <a:pt x="1161" y="399"/>
                    <a:pt x="1161" y="399"/>
                    <a:pt x="1161" y="399"/>
                  </a:cubicBezTo>
                  <a:cubicBezTo>
                    <a:pt x="1205" y="355"/>
                    <a:pt x="1230" y="295"/>
                    <a:pt x="1230" y="234"/>
                  </a:cubicBezTo>
                  <a:cubicBezTo>
                    <a:pt x="1230" y="105"/>
                    <a:pt x="1125" y="0"/>
                    <a:pt x="995" y="0"/>
                  </a:cubicBezTo>
                  <a:cubicBezTo>
                    <a:pt x="934" y="0"/>
                    <a:pt x="876" y="25"/>
                    <a:pt x="832" y="68"/>
                  </a:cubicBezTo>
                  <a:cubicBezTo>
                    <a:pt x="633" y="268"/>
                    <a:pt x="633" y="268"/>
                    <a:pt x="633" y="268"/>
                  </a:cubicBezTo>
                  <a:cubicBezTo>
                    <a:pt x="623" y="278"/>
                    <a:pt x="623" y="296"/>
                    <a:pt x="633" y="308"/>
                  </a:cubicBezTo>
                  <a:cubicBezTo>
                    <a:pt x="640" y="314"/>
                    <a:pt x="647" y="316"/>
                    <a:pt x="654" y="316"/>
                  </a:cubicBezTo>
                  <a:cubicBezTo>
                    <a:pt x="663" y="316"/>
                    <a:pt x="670" y="314"/>
                    <a:pt x="675" y="308"/>
                  </a:cubicBezTo>
                  <a:cubicBezTo>
                    <a:pt x="873" y="111"/>
                    <a:pt x="873" y="111"/>
                    <a:pt x="873" y="111"/>
                  </a:cubicBezTo>
                  <a:cubicBezTo>
                    <a:pt x="907" y="77"/>
                    <a:pt x="951" y="60"/>
                    <a:pt x="995" y="60"/>
                  </a:cubicBezTo>
                  <a:cubicBezTo>
                    <a:pt x="1091" y="60"/>
                    <a:pt x="1170" y="138"/>
                    <a:pt x="1170" y="234"/>
                  </a:cubicBezTo>
                  <a:cubicBezTo>
                    <a:pt x="1170" y="279"/>
                    <a:pt x="1152" y="323"/>
                    <a:pt x="1120" y="356"/>
                  </a:cubicBezTo>
                  <a:cubicBezTo>
                    <a:pt x="738" y="739"/>
                    <a:pt x="738" y="739"/>
                    <a:pt x="738" y="739"/>
                  </a:cubicBezTo>
                  <a:cubicBezTo>
                    <a:pt x="705" y="771"/>
                    <a:pt x="662" y="788"/>
                    <a:pt x="614" y="788"/>
                  </a:cubicBezTo>
                  <a:cubicBezTo>
                    <a:pt x="545" y="788"/>
                    <a:pt x="481" y="749"/>
                    <a:pt x="454" y="684"/>
                  </a:cubicBezTo>
                  <a:cubicBezTo>
                    <a:pt x="450" y="671"/>
                    <a:pt x="440" y="665"/>
                    <a:pt x="427" y="665"/>
                  </a:cubicBezTo>
                  <a:cubicBezTo>
                    <a:pt x="424" y="665"/>
                    <a:pt x="419" y="666"/>
                    <a:pt x="415" y="669"/>
                  </a:cubicBezTo>
                  <a:cubicBezTo>
                    <a:pt x="409" y="670"/>
                    <a:pt x="403" y="678"/>
                    <a:pt x="400" y="684"/>
                  </a:cubicBezTo>
                  <a:cubicBezTo>
                    <a:pt x="396" y="691"/>
                    <a:pt x="396" y="700"/>
                    <a:pt x="400" y="706"/>
                  </a:cubicBezTo>
                  <a:cubicBezTo>
                    <a:pt x="436" y="792"/>
                    <a:pt x="522" y="848"/>
                    <a:pt x="614" y="848"/>
                  </a:cubicBezTo>
                  <a:cubicBezTo>
                    <a:pt x="677" y="848"/>
                    <a:pt x="736" y="823"/>
                    <a:pt x="780" y="780"/>
                  </a:cubicBezTo>
                  <a:close/>
                </a:path>
              </a:pathLst>
            </a:custGeom>
            <a:solidFill>
              <a:schemeClr val="bg1"/>
            </a:solidFill>
            <a:ln>
              <a:noFill/>
            </a:ln>
            <a:effectLst/>
          </p:spPr>
          <p:txBody>
            <a:bodyPr wrap="none" anchor="ctr"/>
            <a:lstStyle/>
            <a:p>
              <a:endParaRPr lang="en-US" sz="2400"/>
            </a:p>
          </p:txBody>
        </p:sp>
      </p:grpSp>
      <p:grpSp>
        <p:nvGrpSpPr>
          <p:cNvPr id="31" name="Group 30">
            <a:extLst>
              <a:ext uri="{FF2B5EF4-FFF2-40B4-BE49-F238E27FC236}">
                <a16:creationId xmlns:a16="http://schemas.microsoft.com/office/drawing/2014/main" id="{2881CFED-3E96-2446-B189-894B32FCB97B}"/>
              </a:ext>
            </a:extLst>
          </p:cNvPr>
          <p:cNvGrpSpPr/>
          <p:nvPr userDrawn="1"/>
        </p:nvGrpSpPr>
        <p:grpSpPr>
          <a:xfrm>
            <a:off x="8250319" y="5326019"/>
            <a:ext cx="669013" cy="669013"/>
            <a:chOff x="6187739" y="3994514"/>
            <a:chExt cx="501760" cy="501760"/>
          </a:xfrm>
        </p:grpSpPr>
        <p:sp>
          <p:nvSpPr>
            <p:cNvPr id="32" name="Oval 31">
              <a:extLst>
                <a:ext uri="{FF2B5EF4-FFF2-40B4-BE49-F238E27FC236}">
                  <a16:creationId xmlns:a16="http://schemas.microsoft.com/office/drawing/2014/main" id="{9DCA2C78-C3BB-C041-9461-B5429F2E3D2A}"/>
                </a:ext>
              </a:extLst>
            </p:cNvPr>
            <p:cNvSpPr/>
            <p:nvPr userDrawn="1"/>
          </p:nvSpPr>
          <p:spPr>
            <a:xfrm>
              <a:off x="6187739" y="3994514"/>
              <a:ext cx="501760" cy="501760"/>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33" name="Freeform 34">
              <a:extLst>
                <a:ext uri="{FF2B5EF4-FFF2-40B4-BE49-F238E27FC236}">
                  <a16:creationId xmlns:a16="http://schemas.microsoft.com/office/drawing/2014/main" id="{F2937D7D-1C4A-0F44-9EB8-DF017F59DB13}"/>
                </a:ext>
              </a:extLst>
            </p:cNvPr>
            <p:cNvSpPr>
              <a:spLocks noChangeAspect="1" noChangeArrowheads="1"/>
            </p:cNvSpPr>
            <p:nvPr userDrawn="1"/>
          </p:nvSpPr>
          <p:spPr bwMode="auto">
            <a:xfrm>
              <a:off x="6317249" y="4119914"/>
              <a:ext cx="242482" cy="241687"/>
            </a:xfrm>
            <a:custGeom>
              <a:avLst/>
              <a:gdLst>
                <a:gd name="T0" fmla="*/ 239 w 1347"/>
                <a:gd name="T1" fmla="*/ 1338 h 1339"/>
                <a:gd name="T2" fmla="*/ 239 w 1347"/>
                <a:gd name="T3" fmla="*/ 1338 h 1339"/>
                <a:gd name="T4" fmla="*/ 204 w 1347"/>
                <a:gd name="T5" fmla="*/ 1327 h 1339"/>
                <a:gd name="T6" fmla="*/ 185 w 1347"/>
                <a:gd name="T7" fmla="*/ 1268 h 1339"/>
                <a:gd name="T8" fmla="*/ 317 w 1347"/>
                <a:gd name="T9" fmla="*/ 811 h 1339"/>
                <a:gd name="T10" fmla="*/ 20 w 1347"/>
                <a:gd name="T11" fmla="*/ 493 h 1339"/>
                <a:gd name="T12" fmla="*/ 9 w 1347"/>
                <a:gd name="T13" fmla="*/ 432 h 1339"/>
                <a:gd name="T14" fmla="*/ 60 w 1347"/>
                <a:gd name="T15" fmla="*/ 399 h 1339"/>
                <a:gd name="T16" fmla="*/ 457 w 1347"/>
                <a:gd name="T17" fmla="*/ 399 h 1339"/>
                <a:gd name="T18" fmla="*/ 623 w 1347"/>
                <a:gd name="T19" fmla="*/ 33 h 1339"/>
                <a:gd name="T20" fmla="*/ 674 w 1347"/>
                <a:gd name="T21" fmla="*/ 0 h 1339"/>
                <a:gd name="T22" fmla="*/ 724 w 1347"/>
                <a:gd name="T23" fmla="*/ 33 h 1339"/>
                <a:gd name="T24" fmla="*/ 755 w 1347"/>
                <a:gd name="T25" fmla="*/ 102 h 1339"/>
                <a:gd name="T26" fmla="*/ 740 w 1347"/>
                <a:gd name="T27" fmla="*/ 141 h 1339"/>
                <a:gd name="T28" fmla="*/ 727 w 1347"/>
                <a:gd name="T29" fmla="*/ 145 h 1339"/>
                <a:gd name="T30" fmla="*/ 700 w 1347"/>
                <a:gd name="T31" fmla="*/ 127 h 1339"/>
                <a:gd name="T32" fmla="*/ 671 w 1347"/>
                <a:gd name="T33" fmla="*/ 65 h 1339"/>
                <a:gd name="T34" fmla="*/ 504 w 1347"/>
                <a:gd name="T35" fmla="*/ 441 h 1339"/>
                <a:gd name="T36" fmla="*/ 478 w 1347"/>
                <a:gd name="T37" fmla="*/ 459 h 1339"/>
                <a:gd name="T38" fmla="*/ 66 w 1347"/>
                <a:gd name="T39" fmla="*/ 459 h 1339"/>
                <a:gd name="T40" fmla="*/ 371 w 1347"/>
                <a:gd name="T41" fmla="*/ 782 h 1339"/>
                <a:gd name="T42" fmla="*/ 379 w 1347"/>
                <a:gd name="T43" fmla="*/ 812 h 1339"/>
                <a:gd name="T44" fmla="*/ 244 w 1347"/>
                <a:gd name="T45" fmla="*/ 1274 h 1339"/>
                <a:gd name="T46" fmla="*/ 314 w 1347"/>
                <a:gd name="T47" fmla="*/ 1231 h 1339"/>
                <a:gd name="T48" fmla="*/ 330 w 1347"/>
                <a:gd name="T49" fmla="*/ 1227 h 1339"/>
                <a:gd name="T50" fmla="*/ 354 w 1347"/>
                <a:gd name="T51" fmla="*/ 1242 h 1339"/>
                <a:gd name="T52" fmla="*/ 357 w 1347"/>
                <a:gd name="T53" fmla="*/ 1262 h 1339"/>
                <a:gd name="T54" fmla="*/ 345 w 1347"/>
                <a:gd name="T55" fmla="*/ 1282 h 1339"/>
                <a:gd name="T56" fmla="*/ 266 w 1347"/>
                <a:gd name="T57" fmla="*/ 1329 h 1339"/>
                <a:gd name="T58" fmla="*/ 239 w 1347"/>
                <a:gd name="T59" fmla="*/ 1338 h 1339"/>
                <a:gd name="T60" fmla="*/ 1141 w 1347"/>
                <a:gd name="T61" fmla="*/ 1327 h 1339"/>
                <a:gd name="T62" fmla="*/ 1141 w 1347"/>
                <a:gd name="T63" fmla="*/ 1327 h 1339"/>
                <a:gd name="T64" fmla="*/ 1160 w 1347"/>
                <a:gd name="T65" fmla="*/ 1266 h 1339"/>
                <a:gd name="T66" fmla="*/ 1029 w 1347"/>
                <a:gd name="T67" fmla="*/ 811 h 1339"/>
                <a:gd name="T68" fmla="*/ 1325 w 1347"/>
                <a:gd name="T69" fmla="*/ 493 h 1339"/>
                <a:gd name="T70" fmla="*/ 1329 w 1347"/>
                <a:gd name="T71" fmla="*/ 420 h 1339"/>
                <a:gd name="T72" fmla="*/ 1284 w 1347"/>
                <a:gd name="T73" fmla="*/ 399 h 1339"/>
                <a:gd name="T74" fmla="*/ 888 w 1347"/>
                <a:gd name="T75" fmla="*/ 399 h 1339"/>
                <a:gd name="T76" fmla="*/ 805 w 1347"/>
                <a:gd name="T77" fmla="*/ 214 h 1339"/>
                <a:gd name="T78" fmla="*/ 776 w 1347"/>
                <a:gd name="T79" fmla="*/ 196 h 1339"/>
                <a:gd name="T80" fmla="*/ 763 w 1347"/>
                <a:gd name="T81" fmla="*/ 198 h 1339"/>
                <a:gd name="T82" fmla="*/ 750 w 1347"/>
                <a:gd name="T83" fmla="*/ 239 h 1339"/>
                <a:gd name="T84" fmla="*/ 841 w 1347"/>
                <a:gd name="T85" fmla="*/ 441 h 1339"/>
                <a:gd name="T86" fmla="*/ 846 w 1347"/>
                <a:gd name="T87" fmla="*/ 449 h 1339"/>
                <a:gd name="T88" fmla="*/ 868 w 1347"/>
                <a:gd name="T89" fmla="*/ 459 h 1339"/>
                <a:gd name="T90" fmla="*/ 1278 w 1347"/>
                <a:gd name="T91" fmla="*/ 457 h 1339"/>
                <a:gd name="T92" fmla="*/ 973 w 1347"/>
                <a:gd name="T93" fmla="*/ 782 h 1339"/>
                <a:gd name="T94" fmla="*/ 966 w 1347"/>
                <a:gd name="T95" fmla="*/ 812 h 1339"/>
                <a:gd name="T96" fmla="*/ 1101 w 1347"/>
                <a:gd name="T97" fmla="*/ 1273 h 1339"/>
                <a:gd name="T98" fmla="*/ 689 w 1347"/>
                <a:gd name="T99" fmla="*/ 1018 h 1339"/>
                <a:gd name="T100" fmla="*/ 674 w 1347"/>
                <a:gd name="T101" fmla="*/ 1015 h 1339"/>
                <a:gd name="T102" fmla="*/ 658 w 1347"/>
                <a:gd name="T103" fmla="*/ 1018 h 1339"/>
                <a:gd name="T104" fmla="*/ 427 w 1347"/>
                <a:gd name="T105" fmla="*/ 1161 h 1339"/>
                <a:gd name="T106" fmla="*/ 413 w 1347"/>
                <a:gd name="T107" fmla="*/ 1179 h 1339"/>
                <a:gd name="T108" fmla="*/ 418 w 1347"/>
                <a:gd name="T109" fmla="*/ 1201 h 1339"/>
                <a:gd name="T110" fmla="*/ 443 w 1347"/>
                <a:gd name="T111" fmla="*/ 1216 h 1339"/>
                <a:gd name="T112" fmla="*/ 458 w 1347"/>
                <a:gd name="T113" fmla="*/ 1210 h 1339"/>
                <a:gd name="T114" fmla="*/ 674 w 1347"/>
                <a:gd name="T115" fmla="*/ 1079 h 1339"/>
                <a:gd name="T116" fmla="*/ 1077 w 1347"/>
                <a:gd name="T117" fmla="*/ 1329 h 1339"/>
                <a:gd name="T118" fmla="*/ 1107 w 1347"/>
                <a:gd name="T119" fmla="*/ 1338 h 1339"/>
                <a:gd name="T120" fmla="*/ 1141 w 1347"/>
                <a:gd name="T121" fmla="*/ 132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7" h="1339">
                  <a:moveTo>
                    <a:pt x="239" y="1338"/>
                  </a:moveTo>
                  <a:lnTo>
                    <a:pt x="239" y="1338"/>
                  </a:lnTo>
                  <a:cubicBezTo>
                    <a:pt x="227" y="1338"/>
                    <a:pt x="214" y="1334"/>
                    <a:pt x="204" y="1327"/>
                  </a:cubicBezTo>
                  <a:cubicBezTo>
                    <a:pt x="187" y="1313"/>
                    <a:pt x="179" y="1288"/>
                    <a:pt x="185" y="1268"/>
                  </a:cubicBezTo>
                  <a:cubicBezTo>
                    <a:pt x="317" y="811"/>
                    <a:pt x="317" y="811"/>
                    <a:pt x="317" y="811"/>
                  </a:cubicBezTo>
                  <a:cubicBezTo>
                    <a:pt x="20" y="493"/>
                    <a:pt x="20" y="493"/>
                    <a:pt x="20" y="493"/>
                  </a:cubicBezTo>
                  <a:cubicBezTo>
                    <a:pt x="4" y="477"/>
                    <a:pt x="0" y="454"/>
                    <a:pt x="9" y="432"/>
                  </a:cubicBezTo>
                  <a:cubicBezTo>
                    <a:pt x="17" y="414"/>
                    <a:pt x="37" y="399"/>
                    <a:pt x="60" y="399"/>
                  </a:cubicBezTo>
                  <a:cubicBezTo>
                    <a:pt x="457" y="399"/>
                    <a:pt x="457" y="399"/>
                    <a:pt x="457" y="399"/>
                  </a:cubicBezTo>
                  <a:cubicBezTo>
                    <a:pt x="623" y="33"/>
                    <a:pt x="623" y="33"/>
                    <a:pt x="623" y="33"/>
                  </a:cubicBezTo>
                  <a:cubicBezTo>
                    <a:pt x="631" y="14"/>
                    <a:pt x="650" y="0"/>
                    <a:pt x="674" y="0"/>
                  </a:cubicBezTo>
                  <a:cubicBezTo>
                    <a:pt x="694" y="0"/>
                    <a:pt x="715" y="14"/>
                    <a:pt x="724" y="33"/>
                  </a:cubicBezTo>
                  <a:cubicBezTo>
                    <a:pt x="755" y="102"/>
                    <a:pt x="755" y="102"/>
                    <a:pt x="755" y="102"/>
                  </a:cubicBezTo>
                  <a:cubicBezTo>
                    <a:pt x="761" y="117"/>
                    <a:pt x="755" y="136"/>
                    <a:pt x="740" y="141"/>
                  </a:cubicBezTo>
                  <a:cubicBezTo>
                    <a:pt x="736" y="143"/>
                    <a:pt x="731" y="145"/>
                    <a:pt x="727" y="145"/>
                  </a:cubicBezTo>
                  <a:cubicBezTo>
                    <a:pt x="715" y="145"/>
                    <a:pt x="705" y="137"/>
                    <a:pt x="700" y="127"/>
                  </a:cubicBezTo>
                  <a:cubicBezTo>
                    <a:pt x="671" y="65"/>
                    <a:pt x="671" y="65"/>
                    <a:pt x="671" y="65"/>
                  </a:cubicBezTo>
                  <a:cubicBezTo>
                    <a:pt x="504" y="441"/>
                    <a:pt x="504" y="441"/>
                    <a:pt x="504" y="441"/>
                  </a:cubicBezTo>
                  <a:cubicBezTo>
                    <a:pt x="499" y="451"/>
                    <a:pt x="488" y="459"/>
                    <a:pt x="478" y="459"/>
                  </a:cubicBezTo>
                  <a:cubicBezTo>
                    <a:pt x="66" y="459"/>
                    <a:pt x="66" y="459"/>
                    <a:pt x="66" y="459"/>
                  </a:cubicBezTo>
                  <a:cubicBezTo>
                    <a:pt x="371" y="782"/>
                    <a:pt x="371" y="782"/>
                    <a:pt x="371" y="782"/>
                  </a:cubicBezTo>
                  <a:cubicBezTo>
                    <a:pt x="379" y="791"/>
                    <a:pt x="382" y="802"/>
                    <a:pt x="379" y="812"/>
                  </a:cubicBezTo>
                  <a:cubicBezTo>
                    <a:pt x="244" y="1274"/>
                    <a:pt x="244" y="1274"/>
                    <a:pt x="244" y="1274"/>
                  </a:cubicBezTo>
                  <a:cubicBezTo>
                    <a:pt x="314" y="1231"/>
                    <a:pt x="314" y="1231"/>
                    <a:pt x="314" y="1231"/>
                  </a:cubicBezTo>
                  <a:cubicBezTo>
                    <a:pt x="319" y="1230"/>
                    <a:pt x="325" y="1227"/>
                    <a:pt x="330" y="1227"/>
                  </a:cubicBezTo>
                  <a:cubicBezTo>
                    <a:pt x="340" y="1227"/>
                    <a:pt x="349" y="1233"/>
                    <a:pt x="354" y="1242"/>
                  </a:cubicBezTo>
                  <a:cubicBezTo>
                    <a:pt x="357" y="1247"/>
                    <a:pt x="360" y="1256"/>
                    <a:pt x="357" y="1262"/>
                  </a:cubicBezTo>
                  <a:cubicBezTo>
                    <a:pt x="356" y="1271"/>
                    <a:pt x="352" y="1277"/>
                    <a:pt x="345" y="1282"/>
                  </a:cubicBezTo>
                  <a:cubicBezTo>
                    <a:pt x="266" y="1329"/>
                    <a:pt x="266" y="1329"/>
                    <a:pt x="266" y="1329"/>
                  </a:cubicBezTo>
                  <a:cubicBezTo>
                    <a:pt x="258" y="1334"/>
                    <a:pt x="249" y="1338"/>
                    <a:pt x="239" y="1338"/>
                  </a:cubicBezTo>
                  <a:close/>
                  <a:moveTo>
                    <a:pt x="1141" y="1327"/>
                  </a:moveTo>
                  <a:lnTo>
                    <a:pt x="1141" y="1327"/>
                  </a:lnTo>
                  <a:cubicBezTo>
                    <a:pt x="1158" y="1313"/>
                    <a:pt x="1167" y="1288"/>
                    <a:pt x="1160" y="1266"/>
                  </a:cubicBezTo>
                  <a:cubicBezTo>
                    <a:pt x="1029" y="811"/>
                    <a:pt x="1029" y="811"/>
                    <a:pt x="1029" y="811"/>
                  </a:cubicBezTo>
                  <a:cubicBezTo>
                    <a:pt x="1325" y="493"/>
                    <a:pt x="1325" y="493"/>
                    <a:pt x="1325" y="493"/>
                  </a:cubicBezTo>
                  <a:cubicBezTo>
                    <a:pt x="1345" y="472"/>
                    <a:pt x="1346" y="442"/>
                    <a:pt x="1329" y="420"/>
                  </a:cubicBezTo>
                  <a:cubicBezTo>
                    <a:pt x="1320" y="408"/>
                    <a:pt x="1303" y="399"/>
                    <a:pt x="1284" y="399"/>
                  </a:cubicBezTo>
                  <a:cubicBezTo>
                    <a:pt x="888" y="399"/>
                    <a:pt x="888" y="399"/>
                    <a:pt x="888" y="399"/>
                  </a:cubicBezTo>
                  <a:cubicBezTo>
                    <a:pt x="805" y="214"/>
                    <a:pt x="805" y="214"/>
                    <a:pt x="805" y="214"/>
                  </a:cubicBezTo>
                  <a:cubicBezTo>
                    <a:pt x="798" y="202"/>
                    <a:pt x="788" y="196"/>
                    <a:pt x="776" y="196"/>
                  </a:cubicBezTo>
                  <a:cubicBezTo>
                    <a:pt x="772" y="196"/>
                    <a:pt x="767" y="197"/>
                    <a:pt x="763" y="198"/>
                  </a:cubicBezTo>
                  <a:cubicBezTo>
                    <a:pt x="750" y="206"/>
                    <a:pt x="743" y="223"/>
                    <a:pt x="750" y="239"/>
                  </a:cubicBezTo>
                  <a:cubicBezTo>
                    <a:pt x="841" y="441"/>
                    <a:pt x="841" y="441"/>
                    <a:pt x="841" y="441"/>
                  </a:cubicBezTo>
                  <a:cubicBezTo>
                    <a:pt x="842" y="445"/>
                    <a:pt x="844" y="446"/>
                    <a:pt x="846" y="449"/>
                  </a:cubicBezTo>
                  <a:cubicBezTo>
                    <a:pt x="851" y="455"/>
                    <a:pt x="859" y="459"/>
                    <a:pt x="868" y="459"/>
                  </a:cubicBezTo>
                  <a:cubicBezTo>
                    <a:pt x="1278" y="457"/>
                    <a:pt x="1278" y="457"/>
                    <a:pt x="1278" y="457"/>
                  </a:cubicBezTo>
                  <a:cubicBezTo>
                    <a:pt x="973" y="782"/>
                    <a:pt x="973" y="782"/>
                    <a:pt x="973" y="782"/>
                  </a:cubicBezTo>
                  <a:cubicBezTo>
                    <a:pt x="966" y="791"/>
                    <a:pt x="964" y="802"/>
                    <a:pt x="966" y="812"/>
                  </a:cubicBezTo>
                  <a:cubicBezTo>
                    <a:pt x="1101" y="1273"/>
                    <a:pt x="1101" y="1273"/>
                    <a:pt x="1101" y="1273"/>
                  </a:cubicBezTo>
                  <a:cubicBezTo>
                    <a:pt x="689" y="1018"/>
                    <a:pt x="689" y="1018"/>
                    <a:pt x="689" y="1018"/>
                  </a:cubicBezTo>
                  <a:cubicBezTo>
                    <a:pt x="684" y="1015"/>
                    <a:pt x="679" y="1015"/>
                    <a:pt x="674" y="1015"/>
                  </a:cubicBezTo>
                  <a:cubicBezTo>
                    <a:pt x="667" y="1015"/>
                    <a:pt x="661" y="1015"/>
                    <a:pt x="658" y="1018"/>
                  </a:cubicBezTo>
                  <a:cubicBezTo>
                    <a:pt x="427" y="1161"/>
                    <a:pt x="427" y="1161"/>
                    <a:pt x="427" y="1161"/>
                  </a:cubicBezTo>
                  <a:cubicBezTo>
                    <a:pt x="421" y="1165"/>
                    <a:pt x="415" y="1172"/>
                    <a:pt x="413" y="1179"/>
                  </a:cubicBezTo>
                  <a:cubicBezTo>
                    <a:pt x="412" y="1187"/>
                    <a:pt x="413" y="1195"/>
                    <a:pt x="418" y="1201"/>
                  </a:cubicBezTo>
                  <a:cubicBezTo>
                    <a:pt x="423" y="1210"/>
                    <a:pt x="432" y="1216"/>
                    <a:pt x="443" y="1216"/>
                  </a:cubicBezTo>
                  <a:cubicBezTo>
                    <a:pt x="448" y="1216"/>
                    <a:pt x="453" y="1213"/>
                    <a:pt x="458" y="1210"/>
                  </a:cubicBezTo>
                  <a:cubicBezTo>
                    <a:pt x="674" y="1079"/>
                    <a:pt x="674" y="1079"/>
                    <a:pt x="674" y="1079"/>
                  </a:cubicBezTo>
                  <a:cubicBezTo>
                    <a:pt x="1077" y="1329"/>
                    <a:pt x="1077" y="1329"/>
                    <a:pt x="1077" y="1329"/>
                  </a:cubicBezTo>
                  <a:cubicBezTo>
                    <a:pt x="1086" y="1334"/>
                    <a:pt x="1097" y="1338"/>
                    <a:pt x="1107" y="1338"/>
                  </a:cubicBezTo>
                  <a:cubicBezTo>
                    <a:pt x="1120" y="1338"/>
                    <a:pt x="1132" y="1334"/>
                    <a:pt x="1141" y="1327"/>
                  </a:cubicBezTo>
                  <a:close/>
                </a:path>
              </a:pathLst>
            </a:custGeom>
            <a:solidFill>
              <a:schemeClr val="bg1"/>
            </a:solidFill>
            <a:ln>
              <a:noFill/>
            </a:ln>
            <a:effectLst/>
          </p:spPr>
          <p:txBody>
            <a:bodyPr wrap="none" anchor="ctr"/>
            <a:lstStyle/>
            <a:p>
              <a:endParaRPr lang="en-US" sz="2400"/>
            </a:p>
          </p:txBody>
        </p:sp>
      </p:grpSp>
    </p:spTree>
    <p:extLst>
      <p:ext uri="{BB962C8B-B14F-4D97-AF65-F5344CB8AC3E}">
        <p14:creationId xmlns:p14="http://schemas.microsoft.com/office/powerpoint/2010/main" val="36342752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Content w/ photo">
    <p:spTree>
      <p:nvGrpSpPr>
        <p:cNvPr id="1" name=""/>
        <p:cNvGrpSpPr/>
        <p:nvPr/>
      </p:nvGrpSpPr>
      <p:grpSpPr>
        <a:xfrm>
          <a:off x="0" y="0"/>
          <a:ext cx="0" cy="0"/>
          <a:chOff x="0" y="0"/>
          <a:chExt cx="0" cy="0"/>
        </a:xfrm>
      </p:grpSpPr>
      <p:sp>
        <p:nvSpPr>
          <p:cNvPr id="21" name="Picture Placeholder 15">
            <a:extLst>
              <a:ext uri="{FF2B5EF4-FFF2-40B4-BE49-F238E27FC236}">
                <a16:creationId xmlns:a16="http://schemas.microsoft.com/office/drawing/2014/main" id="{EBB2EB81-8231-8A4A-B9CF-E813F39C70AF}"/>
              </a:ext>
            </a:extLst>
          </p:cNvPr>
          <p:cNvSpPr>
            <a:spLocks noGrp="1"/>
          </p:cNvSpPr>
          <p:nvPr>
            <p:ph type="pic" sz="quarter" idx="15" hasCustomPrompt="1"/>
          </p:nvPr>
        </p:nvSpPr>
        <p:spPr>
          <a:xfrm>
            <a:off x="0" y="3022932"/>
            <a:ext cx="8024035" cy="3198353"/>
          </a:xfrm>
          <a:solidFill>
            <a:schemeClr val="bg1">
              <a:lumMod val="95000"/>
            </a:schemeClr>
          </a:solidFill>
        </p:spPr>
        <p:txBody>
          <a:bodyPr anchor="t">
            <a:normAutofit/>
          </a:bodyPr>
          <a:lstStyle>
            <a:lvl1pPr marL="0" marR="0" indent="0" algn="ctr" defTabSz="914377" rtl="0" eaLnBrk="1" fontAlgn="auto" latinLnBrk="0" hangingPunct="1">
              <a:lnSpc>
                <a:spcPct val="90000"/>
              </a:lnSpc>
              <a:spcBef>
                <a:spcPts val="0"/>
              </a:spcBef>
              <a:spcAft>
                <a:spcPts val="0"/>
              </a:spcAft>
              <a:buClrTx/>
              <a:buSzTx/>
              <a:buFontTx/>
              <a:buNone/>
              <a:tabLst/>
              <a:defRPr sz="1333"/>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altLang="zh-TW" dirty="0"/>
              <a:t>Insert</a:t>
            </a:r>
            <a:r>
              <a:rPr lang="zh-TW" altLang="en-US" dirty="0"/>
              <a:t> </a:t>
            </a:r>
            <a:r>
              <a:rPr lang="en-US" altLang="zh-TW" dirty="0"/>
              <a:t>image</a:t>
            </a:r>
            <a:r>
              <a:rPr lang="zh-TW" altLang="en-US" dirty="0"/>
              <a:t> </a:t>
            </a:r>
            <a:r>
              <a:rPr lang="en-US" altLang="zh-TW" dirty="0"/>
              <a:t>here</a:t>
            </a:r>
            <a:endParaRPr lang="en-US" dirty="0"/>
          </a:p>
          <a:p>
            <a:endParaRPr lang="en-US" dirty="0"/>
          </a:p>
        </p:txBody>
      </p:sp>
      <p:sp>
        <p:nvSpPr>
          <p:cNvPr id="25" name="Rectangle 24">
            <a:extLst>
              <a:ext uri="{FF2B5EF4-FFF2-40B4-BE49-F238E27FC236}">
                <a16:creationId xmlns:a16="http://schemas.microsoft.com/office/drawing/2014/main" id="{EE1F5C5C-858B-A44D-813F-B4F85A9E2CA3}"/>
              </a:ext>
            </a:extLst>
          </p:cNvPr>
          <p:cNvSpPr/>
          <p:nvPr userDrawn="1"/>
        </p:nvSpPr>
        <p:spPr>
          <a:xfrm>
            <a:off x="7493343" y="2395558"/>
            <a:ext cx="4706680" cy="1301649"/>
          </a:xfrm>
          <a:prstGeom prst="rect">
            <a:avLst/>
          </a:prstGeom>
          <a:solidFill>
            <a:schemeClr val="accent1">
              <a:lumMod val="20000"/>
              <a:lumOff val="80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0" rIns="243840" rtlCol="0" anchor="ctr"/>
          <a:lstStyle/>
          <a:p>
            <a:endParaRPr lang="en-US" sz="1600" dirty="0">
              <a:solidFill>
                <a:schemeClr val="tx2"/>
              </a:solidFill>
            </a:endParaRPr>
          </a:p>
        </p:txBody>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8026007" y="632483"/>
            <a:ext cx="0" cy="55866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41" name="Content Placeholder 7">
            <a:extLst>
              <a:ext uri="{FF2B5EF4-FFF2-40B4-BE49-F238E27FC236}">
                <a16:creationId xmlns:a16="http://schemas.microsoft.com/office/drawing/2014/main" id="{F49C6C7A-4547-2F48-9089-481C67DC55B3}"/>
              </a:ext>
            </a:extLst>
          </p:cNvPr>
          <p:cNvSpPr>
            <a:spLocks noGrp="1"/>
          </p:cNvSpPr>
          <p:nvPr>
            <p:ph sz="quarter" idx="18" hasCustomPrompt="1"/>
          </p:nvPr>
        </p:nvSpPr>
        <p:spPr>
          <a:xfrm>
            <a:off x="8250321" y="996204"/>
            <a:ext cx="3636433" cy="1232240"/>
          </a:xfrm>
        </p:spPr>
        <p:txBody>
          <a:bodyP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42" name="Content Placeholder 7">
            <a:extLst>
              <a:ext uri="{FF2B5EF4-FFF2-40B4-BE49-F238E27FC236}">
                <a16:creationId xmlns:a16="http://schemas.microsoft.com/office/drawing/2014/main" id="{DB496BB5-D247-7241-9D5D-DA1341EFD083}"/>
              </a:ext>
            </a:extLst>
          </p:cNvPr>
          <p:cNvSpPr>
            <a:spLocks noGrp="1"/>
          </p:cNvSpPr>
          <p:nvPr>
            <p:ph sz="quarter" idx="22" hasCustomPrompt="1"/>
          </p:nvPr>
        </p:nvSpPr>
        <p:spPr>
          <a:xfrm>
            <a:off x="9075548" y="3787030"/>
            <a:ext cx="2811205" cy="66901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43" name="Content Placeholder 7">
            <a:extLst>
              <a:ext uri="{FF2B5EF4-FFF2-40B4-BE49-F238E27FC236}">
                <a16:creationId xmlns:a16="http://schemas.microsoft.com/office/drawing/2014/main" id="{48867EB5-BE59-6B4F-BAC4-D3A385CDAC70}"/>
              </a:ext>
            </a:extLst>
          </p:cNvPr>
          <p:cNvSpPr>
            <a:spLocks noGrp="1"/>
          </p:cNvSpPr>
          <p:nvPr>
            <p:ph sz="quarter" idx="23" hasCustomPrompt="1"/>
          </p:nvPr>
        </p:nvSpPr>
        <p:spPr>
          <a:xfrm>
            <a:off x="8250319" y="2395557"/>
            <a:ext cx="3636427" cy="1301651"/>
          </a:xfrm>
        </p:spPr>
        <p:txBody>
          <a:bodyPr anchor="ctr">
            <a:noAutofit/>
          </a:bodyPr>
          <a:lstStyle>
            <a:lvl1pPr marL="0" indent="0" algn="l">
              <a:buFontTx/>
              <a:buNone/>
              <a:defRPr sz="1600">
                <a:solidFill>
                  <a:schemeClr val="tx2"/>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12 </a:t>
            </a:r>
            <a:r>
              <a:rPr lang="en-US" dirty="0" err="1"/>
              <a:t>pt</a:t>
            </a:r>
            <a:endParaRPr lang="en-US" dirty="0"/>
          </a:p>
        </p:txBody>
      </p:sp>
      <p:sp>
        <p:nvSpPr>
          <p:cNvPr id="50" name="Content Placeholder 7">
            <a:extLst>
              <a:ext uri="{FF2B5EF4-FFF2-40B4-BE49-F238E27FC236}">
                <a16:creationId xmlns:a16="http://schemas.microsoft.com/office/drawing/2014/main" id="{1D8E4486-AB98-7C45-8B96-332F63418155}"/>
              </a:ext>
            </a:extLst>
          </p:cNvPr>
          <p:cNvSpPr>
            <a:spLocks noGrp="1"/>
          </p:cNvSpPr>
          <p:nvPr>
            <p:ph sz="quarter" idx="24" hasCustomPrompt="1"/>
          </p:nvPr>
        </p:nvSpPr>
        <p:spPr>
          <a:xfrm>
            <a:off x="9075548" y="4556524"/>
            <a:ext cx="2811205" cy="66901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51" name="Content Placeholder 7">
            <a:extLst>
              <a:ext uri="{FF2B5EF4-FFF2-40B4-BE49-F238E27FC236}">
                <a16:creationId xmlns:a16="http://schemas.microsoft.com/office/drawing/2014/main" id="{1C72964F-6011-A049-BABD-1DCEC09BB700}"/>
              </a:ext>
            </a:extLst>
          </p:cNvPr>
          <p:cNvSpPr>
            <a:spLocks noGrp="1"/>
          </p:cNvSpPr>
          <p:nvPr>
            <p:ph sz="quarter" idx="25" hasCustomPrompt="1"/>
          </p:nvPr>
        </p:nvSpPr>
        <p:spPr>
          <a:xfrm>
            <a:off x="9075548" y="5326019"/>
            <a:ext cx="2811205" cy="66900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22" name="Title Placeholder 1">
            <a:extLst>
              <a:ext uri="{FF2B5EF4-FFF2-40B4-BE49-F238E27FC236}">
                <a16:creationId xmlns:a16="http://schemas.microsoft.com/office/drawing/2014/main" id="{5FE9F061-9B2A-C14D-BE25-EEDC3499D202}"/>
              </a:ext>
            </a:extLst>
          </p:cNvPr>
          <p:cNvSpPr>
            <a:spLocks noGrp="1"/>
          </p:cNvSpPr>
          <p:nvPr>
            <p:ph type="title"/>
          </p:nvPr>
        </p:nvSpPr>
        <p:spPr>
          <a:xfrm>
            <a:off x="419100" y="1084063"/>
            <a:ext cx="7382587" cy="1135264"/>
          </a:xfrm>
          <a:prstGeom prst="rect">
            <a:avLst/>
          </a:prstGeom>
        </p:spPr>
        <p:txBody>
          <a:bodyPr vert="horz" lIns="0" tIns="0" rIns="0" bIns="0" rtlCol="0" anchor="t">
            <a:noAutofit/>
          </a:bodyPr>
          <a:lstStyle/>
          <a:p>
            <a:r>
              <a:rPr lang="en-US" dirty="0"/>
              <a:t>Click to edit Master title style</a:t>
            </a:r>
          </a:p>
        </p:txBody>
      </p:sp>
      <p:grpSp>
        <p:nvGrpSpPr>
          <p:cNvPr id="23" name="Group 22">
            <a:extLst>
              <a:ext uri="{FF2B5EF4-FFF2-40B4-BE49-F238E27FC236}">
                <a16:creationId xmlns:a16="http://schemas.microsoft.com/office/drawing/2014/main" id="{0C5C008E-CB82-3940-814B-EA7D7A8091A0}"/>
              </a:ext>
            </a:extLst>
          </p:cNvPr>
          <p:cNvGrpSpPr/>
          <p:nvPr userDrawn="1"/>
        </p:nvGrpSpPr>
        <p:grpSpPr>
          <a:xfrm>
            <a:off x="8250319" y="4556524"/>
            <a:ext cx="669013" cy="669013"/>
            <a:chOff x="6187739" y="3417393"/>
            <a:chExt cx="501760" cy="501760"/>
          </a:xfrm>
        </p:grpSpPr>
        <p:sp>
          <p:nvSpPr>
            <p:cNvPr id="24" name="Oval 23">
              <a:extLst>
                <a:ext uri="{FF2B5EF4-FFF2-40B4-BE49-F238E27FC236}">
                  <a16:creationId xmlns:a16="http://schemas.microsoft.com/office/drawing/2014/main" id="{84CDF5EE-3D99-3547-81BC-1029A23217EB}"/>
                </a:ext>
              </a:extLst>
            </p:cNvPr>
            <p:cNvSpPr/>
            <p:nvPr userDrawn="1"/>
          </p:nvSpPr>
          <p:spPr>
            <a:xfrm>
              <a:off x="6187739" y="3417393"/>
              <a:ext cx="501760" cy="501760"/>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27" name="Freeform 79">
              <a:extLst>
                <a:ext uri="{FF2B5EF4-FFF2-40B4-BE49-F238E27FC236}">
                  <a16:creationId xmlns:a16="http://schemas.microsoft.com/office/drawing/2014/main" id="{8983FCE6-22D2-C746-9C4D-A8B57EE9993D}"/>
                </a:ext>
              </a:extLst>
            </p:cNvPr>
            <p:cNvSpPr>
              <a:spLocks noChangeAspect="1" noChangeArrowheads="1"/>
            </p:cNvSpPr>
            <p:nvPr userDrawn="1"/>
          </p:nvSpPr>
          <p:spPr bwMode="auto">
            <a:xfrm>
              <a:off x="6317963" y="3544671"/>
              <a:ext cx="241687" cy="241687"/>
            </a:xfrm>
            <a:custGeom>
              <a:avLst/>
              <a:gdLst>
                <a:gd name="T0" fmla="*/ 1308 w 1344"/>
                <a:gd name="T1" fmla="*/ 1047 h 1343"/>
                <a:gd name="T2" fmla="*/ 1021 w 1344"/>
                <a:gd name="T3" fmla="*/ 834 h 1343"/>
                <a:gd name="T4" fmla="*/ 967 w 1344"/>
                <a:gd name="T5" fmla="*/ 679 h 1343"/>
                <a:gd name="T6" fmla="*/ 876 w 1344"/>
                <a:gd name="T7" fmla="*/ 799 h 1343"/>
                <a:gd name="T8" fmla="*/ 936 w 1344"/>
                <a:gd name="T9" fmla="*/ 558 h 1343"/>
                <a:gd name="T10" fmla="*/ 881 w 1344"/>
                <a:gd name="T11" fmla="*/ 349 h 1343"/>
                <a:gd name="T12" fmla="*/ 547 w 1344"/>
                <a:gd name="T13" fmla="*/ 208 h 1343"/>
                <a:gd name="T14" fmla="*/ 408 w 1344"/>
                <a:gd name="T15" fmla="*/ 520 h 1343"/>
                <a:gd name="T16" fmla="*/ 510 w 1344"/>
                <a:gd name="T17" fmla="*/ 752 h 1343"/>
                <a:gd name="T18" fmla="*/ 382 w 1344"/>
                <a:gd name="T19" fmla="*/ 749 h 1343"/>
                <a:gd name="T20" fmla="*/ 330 w 1344"/>
                <a:gd name="T21" fmla="*/ 659 h 1343"/>
                <a:gd name="T22" fmla="*/ 156 w 1344"/>
                <a:gd name="T23" fmla="*/ 906 h 1343"/>
                <a:gd name="T24" fmla="*/ 5 w 1344"/>
                <a:gd name="T25" fmla="*/ 1246 h 1343"/>
                <a:gd name="T26" fmla="*/ 1263 w 1344"/>
                <a:gd name="T27" fmla="*/ 1342 h 1343"/>
                <a:gd name="T28" fmla="*/ 901 w 1344"/>
                <a:gd name="T29" fmla="*/ 865 h 1343"/>
                <a:gd name="T30" fmla="*/ 955 w 1344"/>
                <a:gd name="T31" fmla="*/ 889 h 1343"/>
                <a:gd name="T32" fmla="*/ 832 w 1344"/>
                <a:gd name="T33" fmla="*/ 993 h 1343"/>
                <a:gd name="T34" fmla="*/ 844 w 1344"/>
                <a:gd name="T35" fmla="*/ 1118 h 1343"/>
                <a:gd name="T36" fmla="*/ 793 w 1344"/>
                <a:gd name="T37" fmla="*/ 1065 h 1343"/>
                <a:gd name="T38" fmla="*/ 459 w 1344"/>
                <a:gd name="T39" fmla="*/ 501 h 1343"/>
                <a:gd name="T40" fmla="*/ 578 w 1344"/>
                <a:gd name="T41" fmla="*/ 257 h 1343"/>
                <a:gd name="T42" fmla="*/ 887 w 1344"/>
                <a:gd name="T43" fmla="*/ 406 h 1343"/>
                <a:gd name="T44" fmla="*/ 753 w 1344"/>
                <a:gd name="T45" fmla="*/ 616 h 1343"/>
                <a:gd name="T46" fmla="*/ 646 w 1344"/>
                <a:gd name="T47" fmla="*/ 646 h 1343"/>
                <a:gd name="T48" fmla="*/ 794 w 1344"/>
                <a:gd name="T49" fmla="*/ 654 h 1343"/>
                <a:gd name="T50" fmla="*/ 527 w 1344"/>
                <a:gd name="T51" fmla="*/ 682 h 1343"/>
                <a:gd name="T52" fmla="*/ 558 w 1344"/>
                <a:gd name="T53" fmla="*/ 776 h 1343"/>
                <a:gd name="T54" fmla="*/ 849 w 1344"/>
                <a:gd name="T55" fmla="*/ 846 h 1343"/>
                <a:gd name="T56" fmla="*/ 558 w 1344"/>
                <a:gd name="T57" fmla="*/ 776 h 1343"/>
                <a:gd name="T58" fmla="*/ 606 w 1344"/>
                <a:gd name="T59" fmla="*/ 1170 h 1343"/>
                <a:gd name="T60" fmla="*/ 608 w 1344"/>
                <a:gd name="T61" fmla="*/ 1169 h 1343"/>
                <a:gd name="T62" fmla="*/ 404 w 1344"/>
                <a:gd name="T63" fmla="*/ 880 h 1343"/>
                <a:gd name="T64" fmla="*/ 322 w 1344"/>
                <a:gd name="T65" fmla="*/ 993 h 1343"/>
                <a:gd name="T66" fmla="*/ 1260 w 1344"/>
                <a:gd name="T67" fmla="*/ 1287 h 1343"/>
                <a:gd name="T68" fmla="*/ 91 w 1344"/>
                <a:gd name="T69" fmla="*/ 1287 h 1343"/>
                <a:gd name="T70" fmla="*/ 104 w 1344"/>
                <a:gd name="T71" fmla="*/ 1022 h 1343"/>
                <a:gd name="T72" fmla="*/ 311 w 1344"/>
                <a:gd name="T73" fmla="*/ 911 h 1343"/>
                <a:gd name="T74" fmla="*/ 247 w 1344"/>
                <a:gd name="T75" fmla="*/ 1033 h 1343"/>
                <a:gd name="T76" fmla="*/ 480 w 1344"/>
                <a:gd name="T77" fmla="*/ 1047 h 1343"/>
                <a:gd name="T78" fmla="*/ 440 w 1344"/>
                <a:gd name="T79" fmla="*/ 1108 h 1343"/>
                <a:gd name="T80" fmla="*/ 654 w 1344"/>
                <a:gd name="T81" fmla="*/ 1256 h 1343"/>
                <a:gd name="T82" fmla="*/ 906 w 1344"/>
                <a:gd name="T83" fmla="*/ 1108 h 1343"/>
                <a:gd name="T84" fmla="*/ 1070 w 1344"/>
                <a:gd name="T85" fmla="*/ 1047 h 1343"/>
                <a:gd name="T86" fmla="*/ 1044 w 1344"/>
                <a:gd name="T87" fmla="*/ 923 h 1343"/>
                <a:gd name="T88" fmla="*/ 1190 w 1344"/>
                <a:gd name="T89" fmla="*/ 967 h 1343"/>
                <a:gd name="T90" fmla="*/ 1286 w 1344"/>
                <a:gd name="T91" fmla="*/ 1257 h 1343"/>
                <a:gd name="T92" fmla="*/ 266 w 1344"/>
                <a:gd name="T93" fmla="*/ 576 h 1343"/>
                <a:gd name="T94" fmla="*/ 382 w 1344"/>
                <a:gd name="T95" fmla="*/ 348 h 1343"/>
                <a:gd name="T96" fmla="*/ 967 w 1344"/>
                <a:gd name="T97" fmla="*/ 510 h 1343"/>
                <a:gd name="T98" fmla="*/ 1028 w 1344"/>
                <a:gd name="T99" fmla="*/ 593 h 1343"/>
                <a:gd name="T100" fmla="*/ 1105 w 1344"/>
                <a:gd name="T101" fmla="*/ 367 h 1343"/>
                <a:gd name="T102" fmla="*/ 475 w 1344"/>
                <a:gd name="T103" fmla="*/ 69 h 1343"/>
                <a:gd name="T104" fmla="*/ 218 w 1344"/>
                <a:gd name="T105" fmla="*/ 429 h 1343"/>
                <a:gd name="T106" fmla="*/ 1021 w 1344"/>
                <a:gd name="T107" fmla="*/ 383 h 1343"/>
                <a:gd name="T108" fmla="*/ 1073 w 1344"/>
                <a:gd name="T109" fmla="*/ 490 h 1343"/>
                <a:gd name="T110" fmla="*/ 273 w 1344"/>
                <a:gd name="T111" fmla="*/ 429 h 1343"/>
                <a:gd name="T112" fmla="*/ 325 w 1344"/>
                <a:gd name="T113" fmla="*/ 537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4" h="1343">
                  <a:moveTo>
                    <a:pt x="1338" y="1234"/>
                  </a:moveTo>
                  <a:lnTo>
                    <a:pt x="1338" y="1234"/>
                  </a:lnTo>
                  <a:cubicBezTo>
                    <a:pt x="1333" y="1170"/>
                    <a:pt x="1323" y="1108"/>
                    <a:pt x="1308" y="1047"/>
                  </a:cubicBezTo>
                  <a:cubicBezTo>
                    <a:pt x="1291" y="973"/>
                    <a:pt x="1250" y="925"/>
                    <a:pt x="1176" y="900"/>
                  </a:cubicBezTo>
                  <a:cubicBezTo>
                    <a:pt x="1129" y="885"/>
                    <a:pt x="1082" y="867"/>
                    <a:pt x="1035" y="851"/>
                  </a:cubicBezTo>
                  <a:cubicBezTo>
                    <a:pt x="1024" y="847"/>
                    <a:pt x="1021" y="845"/>
                    <a:pt x="1021" y="834"/>
                  </a:cubicBezTo>
                  <a:cubicBezTo>
                    <a:pt x="1021" y="781"/>
                    <a:pt x="1021" y="729"/>
                    <a:pt x="1021" y="679"/>
                  </a:cubicBezTo>
                  <a:cubicBezTo>
                    <a:pt x="1021" y="658"/>
                    <a:pt x="1011" y="646"/>
                    <a:pt x="993" y="646"/>
                  </a:cubicBezTo>
                  <a:cubicBezTo>
                    <a:pt x="977" y="646"/>
                    <a:pt x="967" y="659"/>
                    <a:pt x="967" y="679"/>
                  </a:cubicBezTo>
                  <a:cubicBezTo>
                    <a:pt x="967" y="724"/>
                    <a:pt x="967" y="769"/>
                    <a:pt x="967" y="815"/>
                  </a:cubicBezTo>
                  <a:cubicBezTo>
                    <a:pt x="967" y="820"/>
                    <a:pt x="967" y="824"/>
                    <a:pt x="967" y="832"/>
                  </a:cubicBezTo>
                  <a:cubicBezTo>
                    <a:pt x="936" y="820"/>
                    <a:pt x="905" y="811"/>
                    <a:pt x="876" y="799"/>
                  </a:cubicBezTo>
                  <a:cubicBezTo>
                    <a:pt x="857" y="793"/>
                    <a:pt x="846" y="775"/>
                    <a:pt x="837" y="758"/>
                  </a:cubicBezTo>
                  <a:cubicBezTo>
                    <a:pt x="835" y="747"/>
                    <a:pt x="836" y="740"/>
                    <a:pt x="845" y="732"/>
                  </a:cubicBezTo>
                  <a:cubicBezTo>
                    <a:pt x="893" y="684"/>
                    <a:pt x="928" y="627"/>
                    <a:pt x="936" y="558"/>
                  </a:cubicBezTo>
                  <a:cubicBezTo>
                    <a:pt x="942" y="499"/>
                    <a:pt x="940" y="438"/>
                    <a:pt x="941" y="379"/>
                  </a:cubicBezTo>
                  <a:cubicBezTo>
                    <a:pt x="941" y="362"/>
                    <a:pt x="931" y="353"/>
                    <a:pt x="911" y="353"/>
                  </a:cubicBezTo>
                  <a:cubicBezTo>
                    <a:pt x="902" y="350"/>
                    <a:pt x="892" y="350"/>
                    <a:pt x="881" y="349"/>
                  </a:cubicBezTo>
                  <a:cubicBezTo>
                    <a:pt x="770" y="328"/>
                    <a:pt x="671" y="284"/>
                    <a:pt x="601" y="189"/>
                  </a:cubicBezTo>
                  <a:cubicBezTo>
                    <a:pt x="588" y="174"/>
                    <a:pt x="567" y="175"/>
                    <a:pt x="557" y="192"/>
                  </a:cubicBezTo>
                  <a:cubicBezTo>
                    <a:pt x="553" y="197"/>
                    <a:pt x="550" y="202"/>
                    <a:pt x="547" y="208"/>
                  </a:cubicBezTo>
                  <a:cubicBezTo>
                    <a:pt x="515" y="255"/>
                    <a:pt x="474" y="292"/>
                    <a:pt x="426" y="323"/>
                  </a:cubicBezTo>
                  <a:cubicBezTo>
                    <a:pt x="413" y="333"/>
                    <a:pt x="405" y="344"/>
                    <a:pt x="405" y="363"/>
                  </a:cubicBezTo>
                  <a:cubicBezTo>
                    <a:pt x="408" y="415"/>
                    <a:pt x="405" y="468"/>
                    <a:pt x="408" y="520"/>
                  </a:cubicBezTo>
                  <a:cubicBezTo>
                    <a:pt x="408" y="541"/>
                    <a:pt x="410" y="560"/>
                    <a:pt x="414" y="581"/>
                  </a:cubicBezTo>
                  <a:cubicBezTo>
                    <a:pt x="428" y="641"/>
                    <a:pt x="459" y="693"/>
                    <a:pt x="505" y="734"/>
                  </a:cubicBezTo>
                  <a:cubicBezTo>
                    <a:pt x="510" y="740"/>
                    <a:pt x="512" y="745"/>
                    <a:pt x="510" y="752"/>
                  </a:cubicBezTo>
                  <a:cubicBezTo>
                    <a:pt x="504" y="771"/>
                    <a:pt x="492" y="789"/>
                    <a:pt x="474" y="798"/>
                  </a:cubicBezTo>
                  <a:cubicBezTo>
                    <a:pt x="444" y="810"/>
                    <a:pt x="413" y="820"/>
                    <a:pt x="382" y="832"/>
                  </a:cubicBezTo>
                  <a:cubicBezTo>
                    <a:pt x="382" y="803"/>
                    <a:pt x="382" y="775"/>
                    <a:pt x="382" y="749"/>
                  </a:cubicBezTo>
                  <a:cubicBezTo>
                    <a:pt x="382" y="724"/>
                    <a:pt x="382" y="698"/>
                    <a:pt x="379" y="672"/>
                  </a:cubicBezTo>
                  <a:cubicBezTo>
                    <a:pt x="379" y="659"/>
                    <a:pt x="373" y="651"/>
                    <a:pt x="360" y="647"/>
                  </a:cubicBezTo>
                  <a:cubicBezTo>
                    <a:pt x="348" y="644"/>
                    <a:pt x="335" y="647"/>
                    <a:pt x="330" y="659"/>
                  </a:cubicBezTo>
                  <a:cubicBezTo>
                    <a:pt x="327" y="664"/>
                    <a:pt x="327" y="672"/>
                    <a:pt x="325" y="679"/>
                  </a:cubicBezTo>
                  <a:cubicBezTo>
                    <a:pt x="325" y="734"/>
                    <a:pt x="325" y="790"/>
                    <a:pt x="325" y="845"/>
                  </a:cubicBezTo>
                  <a:cubicBezTo>
                    <a:pt x="268" y="865"/>
                    <a:pt x="212" y="885"/>
                    <a:pt x="156" y="906"/>
                  </a:cubicBezTo>
                  <a:cubicBezTo>
                    <a:pt x="117" y="921"/>
                    <a:pt x="83" y="942"/>
                    <a:pt x="64" y="981"/>
                  </a:cubicBezTo>
                  <a:cubicBezTo>
                    <a:pt x="55" y="1003"/>
                    <a:pt x="46" y="1024"/>
                    <a:pt x="39" y="1047"/>
                  </a:cubicBezTo>
                  <a:cubicBezTo>
                    <a:pt x="20" y="1111"/>
                    <a:pt x="13" y="1177"/>
                    <a:pt x="5" y="1246"/>
                  </a:cubicBezTo>
                  <a:cubicBezTo>
                    <a:pt x="0" y="1301"/>
                    <a:pt x="35" y="1342"/>
                    <a:pt x="91" y="1342"/>
                  </a:cubicBezTo>
                  <a:cubicBezTo>
                    <a:pt x="463" y="1342"/>
                    <a:pt x="835" y="1342"/>
                    <a:pt x="1206" y="1342"/>
                  </a:cubicBezTo>
                  <a:cubicBezTo>
                    <a:pt x="1225" y="1342"/>
                    <a:pt x="1245" y="1342"/>
                    <a:pt x="1263" y="1342"/>
                  </a:cubicBezTo>
                  <a:cubicBezTo>
                    <a:pt x="1295" y="1339"/>
                    <a:pt x="1317" y="1324"/>
                    <a:pt x="1333" y="1296"/>
                  </a:cubicBezTo>
                  <a:cubicBezTo>
                    <a:pt x="1343" y="1275"/>
                    <a:pt x="1342" y="1255"/>
                    <a:pt x="1338" y="1234"/>
                  </a:cubicBezTo>
                  <a:close/>
                  <a:moveTo>
                    <a:pt x="901" y="865"/>
                  </a:moveTo>
                  <a:lnTo>
                    <a:pt x="901" y="865"/>
                  </a:lnTo>
                  <a:cubicBezTo>
                    <a:pt x="916" y="871"/>
                    <a:pt x="932" y="876"/>
                    <a:pt x="946" y="881"/>
                  </a:cubicBezTo>
                  <a:cubicBezTo>
                    <a:pt x="950" y="882"/>
                    <a:pt x="953" y="885"/>
                    <a:pt x="955" y="889"/>
                  </a:cubicBezTo>
                  <a:cubicBezTo>
                    <a:pt x="977" y="921"/>
                    <a:pt x="1001" y="955"/>
                    <a:pt x="1023" y="989"/>
                  </a:cubicBezTo>
                  <a:cubicBezTo>
                    <a:pt x="1023" y="989"/>
                    <a:pt x="1023" y="991"/>
                    <a:pt x="1023" y="993"/>
                  </a:cubicBezTo>
                  <a:cubicBezTo>
                    <a:pt x="960" y="993"/>
                    <a:pt x="898" y="993"/>
                    <a:pt x="832" y="993"/>
                  </a:cubicBezTo>
                  <a:cubicBezTo>
                    <a:pt x="855" y="951"/>
                    <a:pt x="879" y="908"/>
                    <a:pt x="901" y="865"/>
                  </a:cubicBezTo>
                  <a:close/>
                  <a:moveTo>
                    <a:pt x="844" y="1118"/>
                  </a:moveTo>
                  <a:lnTo>
                    <a:pt x="844" y="1118"/>
                  </a:lnTo>
                  <a:cubicBezTo>
                    <a:pt x="809" y="1135"/>
                    <a:pt x="775" y="1153"/>
                    <a:pt x="740" y="1170"/>
                  </a:cubicBezTo>
                  <a:cubicBezTo>
                    <a:pt x="740" y="1169"/>
                    <a:pt x="740" y="1169"/>
                    <a:pt x="739" y="1169"/>
                  </a:cubicBezTo>
                  <a:cubicBezTo>
                    <a:pt x="758" y="1135"/>
                    <a:pt x="775" y="1100"/>
                    <a:pt x="793" y="1065"/>
                  </a:cubicBezTo>
                  <a:cubicBezTo>
                    <a:pt x="810" y="1083"/>
                    <a:pt x="826" y="1100"/>
                    <a:pt x="844" y="1118"/>
                  </a:cubicBezTo>
                  <a:close/>
                  <a:moveTo>
                    <a:pt x="459" y="501"/>
                  </a:moveTo>
                  <a:lnTo>
                    <a:pt x="459" y="501"/>
                  </a:lnTo>
                  <a:cubicBezTo>
                    <a:pt x="461" y="461"/>
                    <a:pt x="459" y="419"/>
                    <a:pt x="459" y="377"/>
                  </a:cubicBezTo>
                  <a:cubicBezTo>
                    <a:pt x="461" y="372"/>
                    <a:pt x="463" y="365"/>
                    <a:pt x="469" y="362"/>
                  </a:cubicBezTo>
                  <a:cubicBezTo>
                    <a:pt x="509" y="331"/>
                    <a:pt x="547" y="297"/>
                    <a:pt x="578" y="257"/>
                  </a:cubicBezTo>
                  <a:cubicBezTo>
                    <a:pt x="580" y="255"/>
                    <a:pt x="582" y="255"/>
                    <a:pt x="582" y="255"/>
                  </a:cubicBezTo>
                  <a:cubicBezTo>
                    <a:pt x="666" y="340"/>
                    <a:pt x="770" y="385"/>
                    <a:pt x="885" y="405"/>
                  </a:cubicBezTo>
                  <a:lnTo>
                    <a:pt x="887" y="406"/>
                  </a:lnTo>
                  <a:cubicBezTo>
                    <a:pt x="887" y="450"/>
                    <a:pt x="887" y="494"/>
                    <a:pt x="885" y="537"/>
                  </a:cubicBezTo>
                  <a:cubicBezTo>
                    <a:pt x="885" y="542"/>
                    <a:pt x="880" y="550"/>
                    <a:pt x="875" y="551"/>
                  </a:cubicBezTo>
                  <a:cubicBezTo>
                    <a:pt x="835" y="575"/>
                    <a:pt x="793" y="595"/>
                    <a:pt x="753" y="616"/>
                  </a:cubicBezTo>
                  <a:cubicBezTo>
                    <a:pt x="748" y="618"/>
                    <a:pt x="742" y="619"/>
                    <a:pt x="737" y="619"/>
                  </a:cubicBezTo>
                  <a:cubicBezTo>
                    <a:pt x="715" y="619"/>
                    <a:pt x="697" y="619"/>
                    <a:pt x="676" y="619"/>
                  </a:cubicBezTo>
                  <a:cubicBezTo>
                    <a:pt x="658" y="619"/>
                    <a:pt x="646" y="629"/>
                    <a:pt x="646" y="646"/>
                  </a:cubicBezTo>
                  <a:cubicBezTo>
                    <a:pt x="646" y="659"/>
                    <a:pt x="657" y="672"/>
                    <a:pt x="674" y="673"/>
                  </a:cubicBezTo>
                  <a:cubicBezTo>
                    <a:pt x="700" y="673"/>
                    <a:pt x="727" y="676"/>
                    <a:pt x="753" y="672"/>
                  </a:cubicBezTo>
                  <a:cubicBezTo>
                    <a:pt x="768" y="671"/>
                    <a:pt x="783" y="662"/>
                    <a:pt x="794" y="654"/>
                  </a:cubicBezTo>
                  <a:cubicBezTo>
                    <a:pt x="815" y="646"/>
                    <a:pt x="836" y="633"/>
                    <a:pt x="859" y="623"/>
                  </a:cubicBezTo>
                  <a:cubicBezTo>
                    <a:pt x="827" y="690"/>
                    <a:pt x="750" y="759"/>
                    <a:pt x="669" y="755"/>
                  </a:cubicBezTo>
                  <a:cubicBezTo>
                    <a:pt x="611" y="754"/>
                    <a:pt x="566" y="724"/>
                    <a:pt x="527" y="682"/>
                  </a:cubicBezTo>
                  <a:cubicBezTo>
                    <a:pt x="482" y="632"/>
                    <a:pt x="459" y="571"/>
                    <a:pt x="459" y="501"/>
                  </a:cubicBezTo>
                  <a:close/>
                  <a:moveTo>
                    <a:pt x="558" y="776"/>
                  </a:moveTo>
                  <a:lnTo>
                    <a:pt x="558" y="776"/>
                  </a:lnTo>
                  <a:cubicBezTo>
                    <a:pt x="596" y="794"/>
                    <a:pt x="632" y="806"/>
                    <a:pt x="674" y="806"/>
                  </a:cubicBezTo>
                  <a:cubicBezTo>
                    <a:pt x="714" y="806"/>
                    <a:pt x="750" y="795"/>
                    <a:pt x="788" y="776"/>
                  </a:cubicBezTo>
                  <a:cubicBezTo>
                    <a:pt x="800" y="806"/>
                    <a:pt x="820" y="829"/>
                    <a:pt x="849" y="846"/>
                  </a:cubicBezTo>
                  <a:cubicBezTo>
                    <a:pt x="791" y="956"/>
                    <a:pt x="733" y="1065"/>
                    <a:pt x="674" y="1176"/>
                  </a:cubicBezTo>
                  <a:cubicBezTo>
                    <a:pt x="614" y="1064"/>
                    <a:pt x="556" y="956"/>
                    <a:pt x="497" y="846"/>
                  </a:cubicBezTo>
                  <a:cubicBezTo>
                    <a:pt x="526" y="830"/>
                    <a:pt x="547" y="808"/>
                    <a:pt x="558" y="776"/>
                  </a:cubicBezTo>
                  <a:close/>
                  <a:moveTo>
                    <a:pt x="608" y="1169"/>
                  </a:moveTo>
                  <a:lnTo>
                    <a:pt x="608" y="1169"/>
                  </a:lnTo>
                  <a:cubicBezTo>
                    <a:pt x="608" y="1169"/>
                    <a:pt x="606" y="1169"/>
                    <a:pt x="606" y="1170"/>
                  </a:cubicBezTo>
                  <a:cubicBezTo>
                    <a:pt x="573" y="1153"/>
                    <a:pt x="538" y="1135"/>
                    <a:pt x="504" y="1118"/>
                  </a:cubicBezTo>
                  <a:cubicBezTo>
                    <a:pt x="521" y="1100"/>
                    <a:pt x="536" y="1085"/>
                    <a:pt x="553" y="1065"/>
                  </a:cubicBezTo>
                  <a:cubicBezTo>
                    <a:pt x="571" y="1100"/>
                    <a:pt x="591" y="1134"/>
                    <a:pt x="608" y="1169"/>
                  </a:cubicBezTo>
                  <a:close/>
                  <a:moveTo>
                    <a:pt x="393" y="886"/>
                  </a:moveTo>
                  <a:lnTo>
                    <a:pt x="393" y="886"/>
                  </a:lnTo>
                  <a:cubicBezTo>
                    <a:pt x="395" y="882"/>
                    <a:pt x="400" y="881"/>
                    <a:pt x="404" y="880"/>
                  </a:cubicBezTo>
                  <a:cubicBezTo>
                    <a:pt x="418" y="876"/>
                    <a:pt x="431" y="871"/>
                    <a:pt x="448" y="865"/>
                  </a:cubicBezTo>
                  <a:cubicBezTo>
                    <a:pt x="469" y="907"/>
                    <a:pt x="491" y="950"/>
                    <a:pt x="514" y="993"/>
                  </a:cubicBezTo>
                  <a:cubicBezTo>
                    <a:pt x="449" y="993"/>
                    <a:pt x="387" y="993"/>
                    <a:pt x="322" y="993"/>
                  </a:cubicBezTo>
                  <a:cubicBezTo>
                    <a:pt x="345" y="956"/>
                    <a:pt x="369" y="921"/>
                    <a:pt x="393" y="886"/>
                  </a:cubicBezTo>
                  <a:close/>
                  <a:moveTo>
                    <a:pt x="1260" y="1287"/>
                  </a:moveTo>
                  <a:lnTo>
                    <a:pt x="1260" y="1287"/>
                  </a:lnTo>
                  <a:cubicBezTo>
                    <a:pt x="1256" y="1287"/>
                    <a:pt x="1251" y="1287"/>
                    <a:pt x="1247" y="1287"/>
                  </a:cubicBezTo>
                  <a:cubicBezTo>
                    <a:pt x="866" y="1287"/>
                    <a:pt x="482" y="1287"/>
                    <a:pt x="99" y="1287"/>
                  </a:cubicBezTo>
                  <a:cubicBezTo>
                    <a:pt x="96" y="1287"/>
                    <a:pt x="94" y="1287"/>
                    <a:pt x="91" y="1287"/>
                  </a:cubicBezTo>
                  <a:cubicBezTo>
                    <a:pt x="66" y="1286"/>
                    <a:pt x="58" y="1277"/>
                    <a:pt x="60" y="1255"/>
                  </a:cubicBezTo>
                  <a:cubicBezTo>
                    <a:pt x="64" y="1222"/>
                    <a:pt x="66" y="1191"/>
                    <a:pt x="70" y="1161"/>
                  </a:cubicBezTo>
                  <a:cubicBezTo>
                    <a:pt x="78" y="1115"/>
                    <a:pt x="88" y="1068"/>
                    <a:pt x="104" y="1022"/>
                  </a:cubicBezTo>
                  <a:cubicBezTo>
                    <a:pt x="114" y="996"/>
                    <a:pt x="131" y="977"/>
                    <a:pt x="157" y="964"/>
                  </a:cubicBezTo>
                  <a:cubicBezTo>
                    <a:pt x="206" y="946"/>
                    <a:pt x="257" y="926"/>
                    <a:pt x="308" y="906"/>
                  </a:cubicBezTo>
                  <a:cubicBezTo>
                    <a:pt x="309" y="907"/>
                    <a:pt x="309" y="908"/>
                    <a:pt x="311" y="911"/>
                  </a:cubicBezTo>
                  <a:cubicBezTo>
                    <a:pt x="308" y="915"/>
                    <a:pt x="306" y="917"/>
                    <a:pt x="304" y="923"/>
                  </a:cubicBezTo>
                  <a:cubicBezTo>
                    <a:pt x="287" y="947"/>
                    <a:pt x="269" y="973"/>
                    <a:pt x="252" y="999"/>
                  </a:cubicBezTo>
                  <a:cubicBezTo>
                    <a:pt x="245" y="1011"/>
                    <a:pt x="240" y="1021"/>
                    <a:pt x="247" y="1033"/>
                  </a:cubicBezTo>
                  <a:cubicBezTo>
                    <a:pt x="253" y="1045"/>
                    <a:pt x="264" y="1048"/>
                    <a:pt x="276" y="1047"/>
                  </a:cubicBezTo>
                  <a:cubicBezTo>
                    <a:pt x="279" y="1047"/>
                    <a:pt x="283" y="1047"/>
                    <a:pt x="287" y="1047"/>
                  </a:cubicBezTo>
                  <a:cubicBezTo>
                    <a:pt x="352" y="1047"/>
                    <a:pt x="416" y="1047"/>
                    <a:pt x="480" y="1047"/>
                  </a:cubicBezTo>
                  <a:cubicBezTo>
                    <a:pt x="484" y="1047"/>
                    <a:pt x="489" y="1047"/>
                    <a:pt x="496" y="1047"/>
                  </a:cubicBezTo>
                  <a:cubicBezTo>
                    <a:pt x="484" y="1060"/>
                    <a:pt x="475" y="1072"/>
                    <a:pt x="465" y="1082"/>
                  </a:cubicBezTo>
                  <a:cubicBezTo>
                    <a:pt x="456" y="1090"/>
                    <a:pt x="448" y="1099"/>
                    <a:pt x="440" y="1108"/>
                  </a:cubicBezTo>
                  <a:cubicBezTo>
                    <a:pt x="426" y="1124"/>
                    <a:pt x="430" y="1143"/>
                    <a:pt x="448" y="1151"/>
                  </a:cubicBezTo>
                  <a:cubicBezTo>
                    <a:pt x="497" y="1177"/>
                    <a:pt x="550" y="1202"/>
                    <a:pt x="601" y="1229"/>
                  </a:cubicBezTo>
                  <a:cubicBezTo>
                    <a:pt x="619" y="1237"/>
                    <a:pt x="637" y="1246"/>
                    <a:pt x="654" y="1256"/>
                  </a:cubicBezTo>
                  <a:cubicBezTo>
                    <a:pt x="667" y="1261"/>
                    <a:pt x="679" y="1261"/>
                    <a:pt x="692" y="1256"/>
                  </a:cubicBezTo>
                  <a:cubicBezTo>
                    <a:pt x="759" y="1221"/>
                    <a:pt x="829" y="1186"/>
                    <a:pt x="897" y="1153"/>
                  </a:cubicBezTo>
                  <a:cubicBezTo>
                    <a:pt x="918" y="1143"/>
                    <a:pt x="922" y="1124"/>
                    <a:pt x="906" y="1108"/>
                  </a:cubicBezTo>
                  <a:cubicBezTo>
                    <a:pt x="889" y="1089"/>
                    <a:pt x="871" y="1069"/>
                    <a:pt x="850" y="1047"/>
                  </a:cubicBezTo>
                  <a:cubicBezTo>
                    <a:pt x="889" y="1047"/>
                    <a:pt x="922" y="1047"/>
                    <a:pt x="955" y="1047"/>
                  </a:cubicBezTo>
                  <a:cubicBezTo>
                    <a:pt x="993" y="1047"/>
                    <a:pt x="1032" y="1047"/>
                    <a:pt x="1070" y="1047"/>
                  </a:cubicBezTo>
                  <a:cubicBezTo>
                    <a:pt x="1082" y="1047"/>
                    <a:pt x="1093" y="1045"/>
                    <a:pt x="1099" y="1033"/>
                  </a:cubicBezTo>
                  <a:cubicBezTo>
                    <a:pt x="1106" y="1021"/>
                    <a:pt x="1102" y="1011"/>
                    <a:pt x="1094" y="999"/>
                  </a:cubicBezTo>
                  <a:cubicBezTo>
                    <a:pt x="1077" y="973"/>
                    <a:pt x="1062" y="947"/>
                    <a:pt x="1044" y="923"/>
                  </a:cubicBezTo>
                  <a:cubicBezTo>
                    <a:pt x="1040" y="920"/>
                    <a:pt x="1038" y="915"/>
                    <a:pt x="1035" y="907"/>
                  </a:cubicBezTo>
                  <a:cubicBezTo>
                    <a:pt x="1050" y="912"/>
                    <a:pt x="1067" y="916"/>
                    <a:pt x="1080" y="921"/>
                  </a:cubicBezTo>
                  <a:cubicBezTo>
                    <a:pt x="1116" y="937"/>
                    <a:pt x="1154" y="951"/>
                    <a:pt x="1190" y="967"/>
                  </a:cubicBezTo>
                  <a:cubicBezTo>
                    <a:pt x="1216" y="977"/>
                    <a:pt x="1232" y="996"/>
                    <a:pt x="1242" y="1022"/>
                  </a:cubicBezTo>
                  <a:cubicBezTo>
                    <a:pt x="1263" y="1078"/>
                    <a:pt x="1273" y="1138"/>
                    <a:pt x="1281" y="1196"/>
                  </a:cubicBezTo>
                  <a:cubicBezTo>
                    <a:pt x="1285" y="1217"/>
                    <a:pt x="1286" y="1237"/>
                    <a:pt x="1286" y="1257"/>
                  </a:cubicBezTo>
                  <a:cubicBezTo>
                    <a:pt x="1288" y="1275"/>
                    <a:pt x="1277" y="1286"/>
                    <a:pt x="1260" y="1287"/>
                  </a:cubicBezTo>
                  <a:close/>
                  <a:moveTo>
                    <a:pt x="266" y="576"/>
                  </a:moveTo>
                  <a:lnTo>
                    <a:pt x="266" y="576"/>
                  </a:lnTo>
                  <a:cubicBezTo>
                    <a:pt x="291" y="592"/>
                    <a:pt x="318" y="593"/>
                    <a:pt x="345" y="593"/>
                  </a:cubicBezTo>
                  <a:cubicBezTo>
                    <a:pt x="370" y="592"/>
                    <a:pt x="379" y="585"/>
                    <a:pt x="379" y="560"/>
                  </a:cubicBezTo>
                  <a:cubicBezTo>
                    <a:pt x="379" y="489"/>
                    <a:pt x="379" y="419"/>
                    <a:pt x="382" y="348"/>
                  </a:cubicBezTo>
                  <a:cubicBezTo>
                    <a:pt x="383" y="200"/>
                    <a:pt x="491" y="79"/>
                    <a:pt x="639" y="60"/>
                  </a:cubicBezTo>
                  <a:cubicBezTo>
                    <a:pt x="809" y="37"/>
                    <a:pt x="967" y="175"/>
                    <a:pt x="967" y="345"/>
                  </a:cubicBezTo>
                  <a:cubicBezTo>
                    <a:pt x="967" y="400"/>
                    <a:pt x="967" y="455"/>
                    <a:pt x="967" y="510"/>
                  </a:cubicBezTo>
                  <a:cubicBezTo>
                    <a:pt x="967" y="529"/>
                    <a:pt x="966" y="546"/>
                    <a:pt x="967" y="566"/>
                  </a:cubicBezTo>
                  <a:cubicBezTo>
                    <a:pt x="967" y="583"/>
                    <a:pt x="977" y="593"/>
                    <a:pt x="994" y="593"/>
                  </a:cubicBezTo>
                  <a:cubicBezTo>
                    <a:pt x="1006" y="593"/>
                    <a:pt x="1016" y="593"/>
                    <a:pt x="1028" y="593"/>
                  </a:cubicBezTo>
                  <a:cubicBezTo>
                    <a:pt x="1080" y="592"/>
                    <a:pt x="1125" y="545"/>
                    <a:pt x="1128" y="490"/>
                  </a:cubicBezTo>
                  <a:cubicBezTo>
                    <a:pt x="1128" y="470"/>
                    <a:pt x="1128" y="449"/>
                    <a:pt x="1128" y="428"/>
                  </a:cubicBezTo>
                  <a:cubicBezTo>
                    <a:pt x="1128" y="405"/>
                    <a:pt x="1119" y="384"/>
                    <a:pt x="1105" y="367"/>
                  </a:cubicBezTo>
                  <a:cubicBezTo>
                    <a:pt x="1084" y="339"/>
                    <a:pt x="1054" y="327"/>
                    <a:pt x="1019" y="324"/>
                  </a:cubicBezTo>
                  <a:cubicBezTo>
                    <a:pt x="1002" y="139"/>
                    <a:pt x="854" y="14"/>
                    <a:pt x="693" y="5"/>
                  </a:cubicBezTo>
                  <a:cubicBezTo>
                    <a:pt x="613" y="0"/>
                    <a:pt x="540" y="22"/>
                    <a:pt x="475" y="69"/>
                  </a:cubicBezTo>
                  <a:cubicBezTo>
                    <a:pt x="387" y="131"/>
                    <a:pt x="339" y="217"/>
                    <a:pt x="327" y="324"/>
                  </a:cubicBezTo>
                  <a:cubicBezTo>
                    <a:pt x="325" y="324"/>
                    <a:pt x="323" y="324"/>
                    <a:pt x="322" y="324"/>
                  </a:cubicBezTo>
                  <a:cubicBezTo>
                    <a:pt x="261" y="328"/>
                    <a:pt x="218" y="380"/>
                    <a:pt x="218" y="429"/>
                  </a:cubicBezTo>
                  <a:cubicBezTo>
                    <a:pt x="221" y="446"/>
                    <a:pt x="218" y="464"/>
                    <a:pt x="218" y="481"/>
                  </a:cubicBezTo>
                  <a:cubicBezTo>
                    <a:pt x="218" y="522"/>
                    <a:pt x="235" y="553"/>
                    <a:pt x="266" y="576"/>
                  </a:cubicBezTo>
                  <a:close/>
                  <a:moveTo>
                    <a:pt x="1021" y="383"/>
                  </a:moveTo>
                  <a:lnTo>
                    <a:pt x="1021" y="383"/>
                  </a:lnTo>
                  <a:cubicBezTo>
                    <a:pt x="1045" y="377"/>
                    <a:pt x="1072" y="400"/>
                    <a:pt x="1073" y="429"/>
                  </a:cubicBezTo>
                  <a:cubicBezTo>
                    <a:pt x="1075" y="449"/>
                    <a:pt x="1075" y="470"/>
                    <a:pt x="1073" y="490"/>
                  </a:cubicBezTo>
                  <a:cubicBezTo>
                    <a:pt x="1072" y="516"/>
                    <a:pt x="1050" y="537"/>
                    <a:pt x="1021" y="540"/>
                  </a:cubicBezTo>
                  <a:cubicBezTo>
                    <a:pt x="1021" y="487"/>
                    <a:pt x="1021" y="435"/>
                    <a:pt x="1021" y="383"/>
                  </a:cubicBezTo>
                  <a:close/>
                  <a:moveTo>
                    <a:pt x="273" y="429"/>
                  </a:moveTo>
                  <a:lnTo>
                    <a:pt x="273" y="429"/>
                  </a:lnTo>
                  <a:cubicBezTo>
                    <a:pt x="274" y="400"/>
                    <a:pt x="299" y="379"/>
                    <a:pt x="325" y="380"/>
                  </a:cubicBezTo>
                  <a:cubicBezTo>
                    <a:pt x="325" y="433"/>
                    <a:pt x="325" y="485"/>
                    <a:pt x="325" y="537"/>
                  </a:cubicBezTo>
                  <a:cubicBezTo>
                    <a:pt x="299" y="540"/>
                    <a:pt x="274" y="519"/>
                    <a:pt x="273" y="490"/>
                  </a:cubicBezTo>
                  <a:cubicBezTo>
                    <a:pt x="273" y="470"/>
                    <a:pt x="273" y="449"/>
                    <a:pt x="273" y="429"/>
                  </a:cubicBezTo>
                  <a:close/>
                </a:path>
              </a:pathLst>
            </a:custGeom>
            <a:solidFill>
              <a:schemeClr val="bg1"/>
            </a:solidFill>
            <a:ln>
              <a:noFill/>
            </a:ln>
            <a:effectLst/>
          </p:spPr>
          <p:txBody>
            <a:bodyPr wrap="none" anchor="ctr"/>
            <a:lstStyle/>
            <a:p>
              <a:endParaRPr lang="en-US" sz="2400"/>
            </a:p>
          </p:txBody>
        </p:sp>
      </p:grpSp>
      <p:grpSp>
        <p:nvGrpSpPr>
          <p:cNvPr id="29" name="Group 28">
            <a:extLst>
              <a:ext uri="{FF2B5EF4-FFF2-40B4-BE49-F238E27FC236}">
                <a16:creationId xmlns:a16="http://schemas.microsoft.com/office/drawing/2014/main" id="{80FF95B8-FA17-E447-80A2-1AA1A791D77F}"/>
              </a:ext>
            </a:extLst>
          </p:cNvPr>
          <p:cNvGrpSpPr/>
          <p:nvPr userDrawn="1"/>
        </p:nvGrpSpPr>
        <p:grpSpPr>
          <a:xfrm>
            <a:off x="8250319" y="3787030"/>
            <a:ext cx="669013" cy="669013"/>
            <a:chOff x="6187739" y="2840272"/>
            <a:chExt cx="501760" cy="501760"/>
          </a:xfrm>
        </p:grpSpPr>
        <p:sp>
          <p:nvSpPr>
            <p:cNvPr id="30" name="Oval 29">
              <a:extLst>
                <a:ext uri="{FF2B5EF4-FFF2-40B4-BE49-F238E27FC236}">
                  <a16:creationId xmlns:a16="http://schemas.microsoft.com/office/drawing/2014/main" id="{0297073D-3180-4144-B445-0FBBB8FCB0F7}"/>
                </a:ext>
              </a:extLst>
            </p:cNvPr>
            <p:cNvSpPr/>
            <p:nvPr/>
          </p:nvSpPr>
          <p:spPr>
            <a:xfrm>
              <a:off x="6187739" y="2840272"/>
              <a:ext cx="501760" cy="501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31" name="Freeform 29">
              <a:extLst>
                <a:ext uri="{FF2B5EF4-FFF2-40B4-BE49-F238E27FC236}">
                  <a16:creationId xmlns:a16="http://schemas.microsoft.com/office/drawing/2014/main" id="{697DEB9E-2EEE-2D44-8F8D-E9E2372B1089}"/>
                </a:ext>
              </a:extLst>
            </p:cNvPr>
            <p:cNvSpPr>
              <a:spLocks noChangeAspect="1" noChangeArrowheads="1"/>
            </p:cNvSpPr>
            <p:nvPr userDrawn="1"/>
          </p:nvSpPr>
          <p:spPr bwMode="auto">
            <a:xfrm>
              <a:off x="6317964" y="2977992"/>
              <a:ext cx="241688" cy="241687"/>
            </a:xfrm>
            <a:custGeom>
              <a:avLst/>
              <a:gdLst>
                <a:gd name="T0" fmla="*/ 232 w 1231"/>
                <a:gd name="T1" fmla="*/ 1229 h 1230"/>
                <a:gd name="T2" fmla="*/ 232 w 1231"/>
                <a:gd name="T3" fmla="*/ 1229 h 1230"/>
                <a:gd name="T4" fmla="*/ 0 w 1231"/>
                <a:gd name="T5" fmla="*/ 998 h 1230"/>
                <a:gd name="T6" fmla="*/ 69 w 1231"/>
                <a:gd name="T7" fmla="*/ 832 h 1230"/>
                <a:gd name="T8" fmla="*/ 450 w 1231"/>
                <a:gd name="T9" fmla="*/ 451 h 1230"/>
                <a:gd name="T10" fmla="*/ 614 w 1231"/>
                <a:gd name="T11" fmla="*/ 382 h 1230"/>
                <a:gd name="T12" fmla="*/ 829 w 1231"/>
                <a:gd name="T13" fmla="*/ 523 h 1230"/>
                <a:gd name="T14" fmla="*/ 812 w 1231"/>
                <a:gd name="T15" fmla="*/ 564 h 1230"/>
                <a:gd name="T16" fmla="*/ 802 w 1231"/>
                <a:gd name="T17" fmla="*/ 565 h 1230"/>
                <a:gd name="T18" fmla="*/ 775 w 1231"/>
                <a:gd name="T19" fmla="*/ 548 h 1230"/>
                <a:gd name="T20" fmla="*/ 614 w 1231"/>
                <a:gd name="T21" fmla="*/ 442 h 1230"/>
                <a:gd name="T22" fmla="*/ 492 w 1231"/>
                <a:gd name="T23" fmla="*/ 492 h 1230"/>
                <a:gd name="T24" fmla="*/ 110 w 1231"/>
                <a:gd name="T25" fmla="*/ 874 h 1230"/>
                <a:gd name="T26" fmla="*/ 60 w 1231"/>
                <a:gd name="T27" fmla="*/ 998 h 1230"/>
                <a:gd name="T28" fmla="*/ 232 w 1231"/>
                <a:gd name="T29" fmla="*/ 1171 h 1230"/>
                <a:gd name="T30" fmla="*/ 356 w 1231"/>
                <a:gd name="T31" fmla="*/ 1120 h 1230"/>
                <a:gd name="T32" fmla="*/ 553 w 1231"/>
                <a:gd name="T33" fmla="*/ 923 h 1230"/>
                <a:gd name="T34" fmla="*/ 574 w 1231"/>
                <a:gd name="T35" fmla="*/ 914 h 1230"/>
                <a:gd name="T36" fmla="*/ 594 w 1231"/>
                <a:gd name="T37" fmla="*/ 923 h 1230"/>
                <a:gd name="T38" fmla="*/ 594 w 1231"/>
                <a:gd name="T39" fmla="*/ 965 h 1230"/>
                <a:gd name="T40" fmla="*/ 398 w 1231"/>
                <a:gd name="T41" fmla="*/ 1162 h 1230"/>
                <a:gd name="T42" fmla="*/ 232 w 1231"/>
                <a:gd name="T43" fmla="*/ 1229 h 1230"/>
                <a:gd name="T44" fmla="*/ 780 w 1231"/>
                <a:gd name="T45" fmla="*/ 780 h 1230"/>
                <a:gd name="T46" fmla="*/ 780 w 1231"/>
                <a:gd name="T47" fmla="*/ 780 h 1230"/>
                <a:gd name="T48" fmla="*/ 1161 w 1231"/>
                <a:gd name="T49" fmla="*/ 399 h 1230"/>
                <a:gd name="T50" fmla="*/ 1230 w 1231"/>
                <a:gd name="T51" fmla="*/ 234 h 1230"/>
                <a:gd name="T52" fmla="*/ 995 w 1231"/>
                <a:gd name="T53" fmla="*/ 0 h 1230"/>
                <a:gd name="T54" fmla="*/ 832 w 1231"/>
                <a:gd name="T55" fmla="*/ 68 h 1230"/>
                <a:gd name="T56" fmla="*/ 633 w 1231"/>
                <a:gd name="T57" fmla="*/ 268 h 1230"/>
                <a:gd name="T58" fmla="*/ 633 w 1231"/>
                <a:gd name="T59" fmla="*/ 308 h 1230"/>
                <a:gd name="T60" fmla="*/ 654 w 1231"/>
                <a:gd name="T61" fmla="*/ 316 h 1230"/>
                <a:gd name="T62" fmla="*/ 675 w 1231"/>
                <a:gd name="T63" fmla="*/ 308 h 1230"/>
                <a:gd name="T64" fmla="*/ 873 w 1231"/>
                <a:gd name="T65" fmla="*/ 111 h 1230"/>
                <a:gd name="T66" fmla="*/ 995 w 1231"/>
                <a:gd name="T67" fmla="*/ 60 h 1230"/>
                <a:gd name="T68" fmla="*/ 1170 w 1231"/>
                <a:gd name="T69" fmla="*/ 234 h 1230"/>
                <a:gd name="T70" fmla="*/ 1120 w 1231"/>
                <a:gd name="T71" fmla="*/ 356 h 1230"/>
                <a:gd name="T72" fmla="*/ 738 w 1231"/>
                <a:gd name="T73" fmla="*/ 739 h 1230"/>
                <a:gd name="T74" fmla="*/ 614 w 1231"/>
                <a:gd name="T75" fmla="*/ 788 h 1230"/>
                <a:gd name="T76" fmla="*/ 454 w 1231"/>
                <a:gd name="T77" fmla="*/ 684 h 1230"/>
                <a:gd name="T78" fmla="*/ 427 w 1231"/>
                <a:gd name="T79" fmla="*/ 665 h 1230"/>
                <a:gd name="T80" fmla="*/ 415 w 1231"/>
                <a:gd name="T81" fmla="*/ 669 h 1230"/>
                <a:gd name="T82" fmla="*/ 400 w 1231"/>
                <a:gd name="T83" fmla="*/ 684 h 1230"/>
                <a:gd name="T84" fmla="*/ 400 w 1231"/>
                <a:gd name="T85" fmla="*/ 706 h 1230"/>
                <a:gd name="T86" fmla="*/ 614 w 1231"/>
                <a:gd name="T87" fmla="*/ 848 h 1230"/>
                <a:gd name="T88" fmla="*/ 780 w 1231"/>
                <a:gd name="T89" fmla="*/ 78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1230">
                  <a:moveTo>
                    <a:pt x="232" y="1229"/>
                  </a:moveTo>
                  <a:lnTo>
                    <a:pt x="232" y="1229"/>
                  </a:lnTo>
                  <a:cubicBezTo>
                    <a:pt x="105" y="1229"/>
                    <a:pt x="0" y="1125"/>
                    <a:pt x="0" y="998"/>
                  </a:cubicBezTo>
                  <a:cubicBezTo>
                    <a:pt x="0" y="935"/>
                    <a:pt x="25" y="876"/>
                    <a:pt x="69" y="832"/>
                  </a:cubicBezTo>
                  <a:cubicBezTo>
                    <a:pt x="450" y="451"/>
                    <a:pt x="450" y="451"/>
                    <a:pt x="450" y="451"/>
                  </a:cubicBezTo>
                  <a:cubicBezTo>
                    <a:pt x="494" y="407"/>
                    <a:pt x="553" y="382"/>
                    <a:pt x="614" y="382"/>
                  </a:cubicBezTo>
                  <a:cubicBezTo>
                    <a:pt x="708" y="382"/>
                    <a:pt x="792" y="438"/>
                    <a:pt x="829" y="523"/>
                  </a:cubicBezTo>
                  <a:cubicBezTo>
                    <a:pt x="836" y="539"/>
                    <a:pt x="829" y="557"/>
                    <a:pt x="812" y="564"/>
                  </a:cubicBezTo>
                  <a:cubicBezTo>
                    <a:pt x="810" y="565"/>
                    <a:pt x="806" y="565"/>
                    <a:pt x="802" y="565"/>
                  </a:cubicBezTo>
                  <a:cubicBezTo>
                    <a:pt x="790" y="565"/>
                    <a:pt x="780" y="558"/>
                    <a:pt x="775" y="548"/>
                  </a:cubicBezTo>
                  <a:cubicBezTo>
                    <a:pt x="749" y="483"/>
                    <a:pt x="685" y="442"/>
                    <a:pt x="614" y="442"/>
                  </a:cubicBezTo>
                  <a:cubicBezTo>
                    <a:pt x="568" y="442"/>
                    <a:pt x="525" y="460"/>
                    <a:pt x="492" y="492"/>
                  </a:cubicBezTo>
                  <a:cubicBezTo>
                    <a:pt x="110" y="874"/>
                    <a:pt x="110" y="874"/>
                    <a:pt x="110" y="874"/>
                  </a:cubicBezTo>
                  <a:cubicBezTo>
                    <a:pt x="77" y="907"/>
                    <a:pt x="60" y="950"/>
                    <a:pt x="60" y="998"/>
                  </a:cubicBezTo>
                  <a:cubicBezTo>
                    <a:pt x="60" y="1094"/>
                    <a:pt x="136" y="1171"/>
                    <a:pt x="232" y="1171"/>
                  </a:cubicBezTo>
                  <a:cubicBezTo>
                    <a:pt x="279" y="1171"/>
                    <a:pt x="323" y="1153"/>
                    <a:pt x="356" y="1120"/>
                  </a:cubicBezTo>
                  <a:cubicBezTo>
                    <a:pt x="553" y="923"/>
                    <a:pt x="553" y="923"/>
                    <a:pt x="553" y="923"/>
                  </a:cubicBezTo>
                  <a:cubicBezTo>
                    <a:pt x="558" y="918"/>
                    <a:pt x="567" y="914"/>
                    <a:pt x="574" y="914"/>
                  </a:cubicBezTo>
                  <a:cubicBezTo>
                    <a:pt x="583" y="914"/>
                    <a:pt x="589" y="918"/>
                    <a:pt x="594" y="923"/>
                  </a:cubicBezTo>
                  <a:cubicBezTo>
                    <a:pt x="607" y="933"/>
                    <a:pt x="607" y="953"/>
                    <a:pt x="594" y="965"/>
                  </a:cubicBezTo>
                  <a:cubicBezTo>
                    <a:pt x="398" y="1162"/>
                    <a:pt x="398" y="1162"/>
                    <a:pt x="398" y="1162"/>
                  </a:cubicBezTo>
                  <a:cubicBezTo>
                    <a:pt x="354" y="1206"/>
                    <a:pt x="295" y="1229"/>
                    <a:pt x="232" y="1229"/>
                  </a:cubicBezTo>
                  <a:close/>
                  <a:moveTo>
                    <a:pt x="780" y="780"/>
                  </a:moveTo>
                  <a:lnTo>
                    <a:pt x="780" y="780"/>
                  </a:lnTo>
                  <a:cubicBezTo>
                    <a:pt x="1161" y="399"/>
                    <a:pt x="1161" y="399"/>
                    <a:pt x="1161" y="399"/>
                  </a:cubicBezTo>
                  <a:cubicBezTo>
                    <a:pt x="1205" y="355"/>
                    <a:pt x="1230" y="295"/>
                    <a:pt x="1230" y="234"/>
                  </a:cubicBezTo>
                  <a:cubicBezTo>
                    <a:pt x="1230" y="105"/>
                    <a:pt x="1125" y="0"/>
                    <a:pt x="995" y="0"/>
                  </a:cubicBezTo>
                  <a:cubicBezTo>
                    <a:pt x="934" y="0"/>
                    <a:pt x="876" y="25"/>
                    <a:pt x="832" y="68"/>
                  </a:cubicBezTo>
                  <a:cubicBezTo>
                    <a:pt x="633" y="268"/>
                    <a:pt x="633" y="268"/>
                    <a:pt x="633" y="268"/>
                  </a:cubicBezTo>
                  <a:cubicBezTo>
                    <a:pt x="623" y="278"/>
                    <a:pt x="623" y="296"/>
                    <a:pt x="633" y="308"/>
                  </a:cubicBezTo>
                  <a:cubicBezTo>
                    <a:pt x="640" y="314"/>
                    <a:pt x="647" y="316"/>
                    <a:pt x="654" y="316"/>
                  </a:cubicBezTo>
                  <a:cubicBezTo>
                    <a:pt x="663" y="316"/>
                    <a:pt x="670" y="314"/>
                    <a:pt x="675" y="308"/>
                  </a:cubicBezTo>
                  <a:cubicBezTo>
                    <a:pt x="873" y="111"/>
                    <a:pt x="873" y="111"/>
                    <a:pt x="873" y="111"/>
                  </a:cubicBezTo>
                  <a:cubicBezTo>
                    <a:pt x="907" y="77"/>
                    <a:pt x="951" y="60"/>
                    <a:pt x="995" y="60"/>
                  </a:cubicBezTo>
                  <a:cubicBezTo>
                    <a:pt x="1091" y="60"/>
                    <a:pt x="1170" y="138"/>
                    <a:pt x="1170" y="234"/>
                  </a:cubicBezTo>
                  <a:cubicBezTo>
                    <a:pt x="1170" y="279"/>
                    <a:pt x="1152" y="323"/>
                    <a:pt x="1120" y="356"/>
                  </a:cubicBezTo>
                  <a:cubicBezTo>
                    <a:pt x="738" y="739"/>
                    <a:pt x="738" y="739"/>
                    <a:pt x="738" y="739"/>
                  </a:cubicBezTo>
                  <a:cubicBezTo>
                    <a:pt x="705" y="771"/>
                    <a:pt x="662" y="788"/>
                    <a:pt x="614" y="788"/>
                  </a:cubicBezTo>
                  <a:cubicBezTo>
                    <a:pt x="545" y="788"/>
                    <a:pt x="481" y="749"/>
                    <a:pt x="454" y="684"/>
                  </a:cubicBezTo>
                  <a:cubicBezTo>
                    <a:pt x="450" y="671"/>
                    <a:pt x="440" y="665"/>
                    <a:pt x="427" y="665"/>
                  </a:cubicBezTo>
                  <a:cubicBezTo>
                    <a:pt x="424" y="665"/>
                    <a:pt x="419" y="666"/>
                    <a:pt x="415" y="669"/>
                  </a:cubicBezTo>
                  <a:cubicBezTo>
                    <a:pt x="409" y="670"/>
                    <a:pt x="403" y="678"/>
                    <a:pt x="400" y="684"/>
                  </a:cubicBezTo>
                  <a:cubicBezTo>
                    <a:pt x="396" y="691"/>
                    <a:pt x="396" y="700"/>
                    <a:pt x="400" y="706"/>
                  </a:cubicBezTo>
                  <a:cubicBezTo>
                    <a:pt x="436" y="792"/>
                    <a:pt x="522" y="848"/>
                    <a:pt x="614" y="848"/>
                  </a:cubicBezTo>
                  <a:cubicBezTo>
                    <a:pt x="677" y="848"/>
                    <a:pt x="736" y="823"/>
                    <a:pt x="780" y="780"/>
                  </a:cubicBezTo>
                  <a:close/>
                </a:path>
              </a:pathLst>
            </a:custGeom>
            <a:solidFill>
              <a:schemeClr val="bg1"/>
            </a:solidFill>
            <a:ln>
              <a:noFill/>
            </a:ln>
            <a:effectLst/>
          </p:spPr>
          <p:txBody>
            <a:bodyPr wrap="none" anchor="ctr"/>
            <a:lstStyle/>
            <a:p>
              <a:endParaRPr lang="en-US" sz="2400"/>
            </a:p>
          </p:txBody>
        </p:sp>
      </p:grpSp>
      <p:grpSp>
        <p:nvGrpSpPr>
          <p:cNvPr id="32" name="Group 31">
            <a:extLst>
              <a:ext uri="{FF2B5EF4-FFF2-40B4-BE49-F238E27FC236}">
                <a16:creationId xmlns:a16="http://schemas.microsoft.com/office/drawing/2014/main" id="{F60DFDD2-62A6-2F46-A755-BA85331DFA5B}"/>
              </a:ext>
            </a:extLst>
          </p:cNvPr>
          <p:cNvGrpSpPr/>
          <p:nvPr userDrawn="1"/>
        </p:nvGrpSpPr>
        <p:grpSpPr>
          <a:xfrm>
            <a:off x="8250319" y="5326019"/>
            <a:ext cx="669013" cy="669013"/>
            <a:chOff x="6187739" y="3994514"/>
            <a:chExt cx="501760" cy="501760"/>
          </a:xfrm>
        </p:grpSpPr>
        <p:sp>
          <p:nvSpPr>
            <p:cNvPr id="33" name="Oval 32">
              <a:extLst>
                <a:ext uri="{FF2B5EF4-FFF2-40B4-BE49-F238E27FC236}">
                  <a16:creationId xmlns:a16="http://schemas.microsoft.com/office/drawing/2014/main" id="{1302AA81-64BC-7740-8340-50BAFFA76607}"/>
                </a:ext>
              </a:extLst>
            </p:cNvPr>
            <p:cNvSpPr/>
            <p:nvPr userDrawn="1"/>
          </p:nvSpPr>
          <p:spPr>
            <a:xfrm>
              <a:off x="6187739" y="3994514"/>
              <a:ext cx="501760" cy="501760"/>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34" name="Freeform 34">
              <a:extLst>
                <a:ext uri="{FF2B5EF4-FFF2-40B4-BE49-F238E27FC236}">
                  <a16:creationId xmlns:a16="http://schemas.microsoft.com/office/drawing/2014/main" id="{59B7F397-02F3-F846-BE23-E669233A2D6B}"/>
                </a:ext>
              </a:extLst>
            </p:cNvPr>
            <p:cNvSpPr>
              <a:spLocks noChangeAspect="1" noChangeArrowheads="1"/>
            </p:cNvSpPr>
            <p:nvPr userDrawn="1"/>
          </p:nvSpPr>
          <p:spPr bwMode="auto">
            <a:xfrm>
              <a:off x="6317249" y="4119914"/>
              <a:ext cx="242482" cy="241687"/>
            </a:xfrm>
            <a:custGeom>
              <a:avLst/>
              <a:gdLst>
                <a:gd name="T0" fmla="*/ 239 w 1347"/>
                <a:gd name="T1" fmla="*/ 1338 h 1339"/>
                <a:gd name="T2" fmla="*/ 239 w 1347"/>
                <a:gd name="T3" fmla="*/ 1338 h 1339"/>
                <a:gd name="T4" fmla="*/ 204 w 1347"/>
                <a:gd name="T5" fmla="*/ 1327 h 1339"/>
                <a:gd name="T6" fmla="*/ 185 w 1347"/>
                <a:gd name="T7" fmla="*/ 1268 h 1339"/>
                <a:gd name="T8" fmla="*/ 317 w 1347"/>
                <a:gd name="T9" fmla="*/ 811 h 1339"/>
                <a:gd name="T10" fmla="*/ 20 w 1347"/>
                <a:gd name="T11" fmla="*/ 493 h 1339"/>
                <a:gd name="T12" fmla="*/ 9 w 1347"/>
                <a:gd name="T13" fmla="*/ 432 h 1339"/>
                <a:gd name="T14" fmla="*/ 60 w 1347"/>
                <a:gd name="T15" fmla="*/ 399 h 1339"/>
                <a:gd name="T16" fmla="*/ 457 w 1347"/>
                <a:gd name="T17" fmla="*/ 399 h 1339"/>
                <a:gd name="T18" fmla="*/ 623 w 1347"/>
                <a:gd name="T19" fmla="*/ 33 h 1339"/>
                <a:gd name="T20" fmla="*/ 674 w 1347"/>
                <a:gd name="T21" fmla="*/ 0 h 1339"/>
                <a:gd name="T22" fmla="*/ 724 w 1347"/>
                <a:gd name="T23" fmla="*/ 33 h 1339"/>
                <a:gd name="T24" fmla="*/ 755 w 1347"/>
                <a:gd name="T25" fmla="*/ 102 h 1339"/>
                <a:gd name="T26" fmla="*/ 740 w 1347"/>
                <a:gd name="T27" fmla="*/ 141 h 1339"/>
                <a:gd name="T28" fmla="*/ 727 w 1347"/>
                <a:gd name="T29" fmla="*/ 145 h 1339"/>
                <a:gd name="T30" fmla="*/ 700 w 1347"/>
                <a:gd name="T31" fmla="*/ 127 h 1339"/>
                <a:gd name="T32" fmla="*/ 671 w 1347"/>
                <a:gd name="T33" fmla="*/ 65 h 1339"/>
                <a:gd name="T34" fmla="*/ 504 w 1347"/>
                <a:gd name="T35" fmla="*/ 441 h 1339"/>
                <a:gd name="T36" fmla="*/ 478 w 1347"/>
                <a:gd name="T37" fmla="*/ 459 h 1339"/>
                <a:gd name="T38" fmla="*/ 66 w 1347"/>
                <a:gd name="T39" fmla="*/ 459 h 1339"/>
                <a:gd name="T40" fmla="*/ 371 w 1347"/>
                <a:gd name="T41" fmla="*/ 782 h 1339"/>
                <a:gd name="T42" fmla="*/ 379 w 1347"/>
                <a:gd name="T43" fmla="*/ 812 h 1339"/>
                <a:gd name="T44" fmla="*/ 244 w 1347"/>
                <a:gd name="T45" fmla="*/ 1274 h 1339"/>
                <a:gd name="T46" fmla="*/ 314 w 1347"/>
                <a:gd name="T47" fmla="*/ 1231 h 1339"/>
                <a:gd name="T48" fmla="*/ 330 w 1347"/>
                <a:gd name="T49" fmla="*/ 1227 h 1339"/>
                <a:gd name="T50" fmla="*/ 354 w 1347"/>
                <a:gd name="T51" fmla="*/ 1242 h 1339"/>
                <a:gd name="T52" fmla="*/ 357 w 1347"/>
                <a:gd name="T53" fmla="*/ 1262 h 1339"/>
                <a:gd name="T54" fmla="*/ 345 w 1347"/>
                <a:gd name="T55" fmla="*/ 1282 h 1339"/>
                <a:gd name="T56" fmla="*/ 266 w 1347"/>
                <a:gd name="T57" fmla="*/ 1329 h 1339"/>
                <a:gd name="T58" fmla="*/ 239 w 1347"/>
                <a:gd name="T59" fmla="*/ 1338 h 1339"/>
                <a:gd name="T60" fmla="*/ 1141 w 1347"/>
                <a:gd name="T61" fmla="*/ 1327 h 1339"/>
                <a:gd name="T62" fmla="*/ 1141 w 1347"/>
                <a:gd name="T63" fmla="*/ 1327 h 1339"/>
                <a:gd name="T64" fmla="*/ 1160 w 1347"/>
                <a:gd name="T65" fmla="*/ 1266 h 1339"/>
                <a:gd name="T66" fmla="*/ 1029 w 1347"/>
                <a:gd name="T67" fmla="*/ 811 h 1339"/>
                <a:gd name="T68" fmla="*/ 1325 w 1347"/>
                <a:gd name="T69" fmla="*/ 493 h 1339"/>
                <a:gd name="T70" fmla="*/ 1329 w 1347"/>
                <a:gd name="T71" fmla="*/ 420 h 1339"/>
                <a:gd name="T72" fmla="*/ 1284 w 1347"/>
                <a:gd name="T73" fmla="*/ 399 h 1339"/>
                <a:gd name="T74" fmla="*/ 888 w 1347"/>
                <a:gd name="T75" fmla="*/ 399 h 1339"/>
                <a:gd name="T76" fmla="*/ 805 w 1347"/>
                <a:gd name="T77" fmla="*/ 214 h 1339"/>
                <a:gd name="T78" fmla="*/ 776 w 1347"/>
                <a:gd name="T79" fmla="*/ 196 h 1339"/>
                <a:gd name="T80" fmla="*/ 763 w 1347"/>
                <a:gd name="T81" fmla="*/ 198 h 1339"/>
                <a:gd name="T82" fmla="*/ 750 w 1347"/>
                <a:gd name="T83" fmla="*/ 239 h 1339"/>
                <a:gd name="T84" fmla="*/ 841 w 1347"/>
                <a:gd name="T85" fmla="*/ 441 h 1339"/>
                <a:gd name="T86" fmla="*/ 846 w 1347"/>
                <a:gd name="T87" fmla="*/ 449 h 1339"/>
                <a:gd name="T88" fmla="*/ 868 w 1347"/>
                <a:gd name="T89" fmla="*/ 459 h 1339"/>
                <a:gd name="T90" fmla="*/ 1278 w 1347"/>
                <a:gd name="T91" fmla="*/ 457 h 1339"/>
                <a:gd name="T92" fmla="*/ 973 w 1347"/>
                <a:gd name="T93" fmla="*/ 782 h 1339"/>
                <a:gd name="T94" fmla="*/ 966 w 1347"/>
                <a:gd name="T95" fmla="*/ 812 h 1339"/>
                <a:gd name="T96" fmla="*/ 1101 w 1347"/>
                <a:gd name="T97" fmla="*/ 1273 h 1339"/>
                <a:gd name="T98" fmla="*/ 689 w 1347"/>
                <a:gd name="T99" fmla="*/ 1018 h 1339"/>
                <a:gd name="T100" fmla="*/ 674 w 1347"/>
                <a:gd name="T101" fmla="*/ 1015 h 1339"/>
                <a:gd name="T102" fmla="*/ 658 w 1347"/>
                <a:gd name="T103" fmla="*/ 1018 h 1339"/>
                <a:gd name="T104" fmla="*/ 427 w 1347"/>
                <a:gd name="T105" fmla="*/ 1161 h 1339"/>
                <a:gd name="T106" fmla="*/ 413 w 1347"/>
                <a:gd name="T107" fmla="*/ 1179 h 1339"/>
                <a:gd name="T108" fmla="*/ 418 w 1347"/>
                <a:gd name="T109" fmla="*/ 1201 h 1339"/>
                <a:gd name="T110" fmla="*/ 443 w 1347"/>
                <a:gd name="T111" fmla="*/ 1216 h 1339"/>
                <a:gd name="T112" fmla="*/ 458 w 1347"/>
                <a:gd name="T113" fmla="*/ 1210 h 1339"/>
                <a:gd name="T114" fmla="*/ 674 w 1347"/>
                <a:gd name="T115" fmla="*/ 1079 h 1339"/>
                <a:gd name="T116" fmla="*/ 1077 w 1347"/>
                <a:gd name="T117" fmla="*/ 1329 h 1339"/>
                <a:gd name="T118" fmla="*/ 1107 w 1347"/>
                <a:gd name="T119" fmla="*/ 1338 h 1339"/>
                <a:gd name="T120" fmla="*/ 1141 w 1347"/>
                <a:gd name="T121" fmla="*/ 132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7" h="1339">
                  <a:moveTo>
                    <a:pt x="239" y="1338"/>
                  </a:moveTo>
                  <a:lnTo>
                    <a:pt x="239" y="1338"/>
                  </a:lnTo>
                  <a:cubicBezTo>
                    <a:pt x="227" y="1338"/>
                    <a:pt x="214" y="1334"/>
                    <a:pt x="204" y="1327"/>
                  </a:cubicBezTo>
                  <a:cubicBezTo>
                    <a:pt x="187" y="1313"/>
                    <a:pt x="179" y="1288"/>
                    <a:pt x="185" y="1268"/>
                  </a:cubicBezTo>
                  <a:cubicBezTo>
                    <a:pt x="317" y="811"/>
                    <a:pt x="317" y="811"/>
                    <a:pt x="317" y="811"/>
                  </a:cubicBezTo>
                  <a:cubicBezTo>
                    <a:pt x="20" y="493"/>
                    <a:pt x="20" y="493"/>
                    <a:pt x="20" y="493"/>
                  </a:cubicBezTo>
                  <a:cubicBezTo>
                    <a:pt x="4" y="477"/>
                    <a:pt x="0" y="454"/>
                    <a:pt x="9" y="432"/>
                  </a:cubicBezTo>
                  <a:cubicBezTo>
                    <a:pt x="17" y="414"/>
                    <a:pt x="37" y="399"/>
                    <a:pt x="60" y="399"/>
                  </a:cubicBezTo>
                  <a:cubicBezTo>
                    <a:pt x="457" y="399"/>
                    <a:pt x="457" y="399"/>
                    <a:pt x="457" y="399"/>
                  </a:cubicBezTo>
                  <a:cubicBezTo>
                    <a:pt x="623" y="33"/>
                    <a:pt x="623" y="33"/>
                    <a:pt x="623" y="33"/>
                  </a:cubicBezTo>
                  <a:cubicBezTo>
                    <a:pt x="631" y="14"/>
                    <a:pt x="650" y="0"/>
                    <a:pt x="674" y="0"/>
                  </a:cubicBezTo>
                  <a:cubicBezTo>
                    <a:pt x="694" y="0"/>
                    <a:pt x="715" y="14"/>
                    <a:pt x="724" y="33"/>
                  </a:cubicBezTo>
                  <a:cubicBezTo>
                    <a:pt x="755" y="102"/>
                    <a:pt x="755" y="102"/>
                    <a:pt x="755" y="102"/>
                  </a:cubicBezTo>
                  <a:cubicBezTo>
                    <a:pt x="761" y="117"/>
                    <a:pt x="755" y="136"/>
                    <a:pt x="740" y="141"/>
                  </a:cubicBezTo>
                  <a:cubicBezTo>
                    <a:pt x="736" y="143"/>
                    <a:pt x="731" y="145"/>
                    <a:pt x="727" y="145"/>
                  </a:cubicBezTo>
                  <a:cubicBezTo>
                    <a:pt x="715" y="145"/>
                    <a:pt x="705" y="137"/>
                    <a:pt x="700" y="127"/>
                  </a:cubicBezTo>
                  <a:cubicBezTo>
                    <a:pt x="671" y="65"/>
                    <a:pt x="671" y="65"/>
                    <a:pt x="671" y="65"/>
                  </a:cubicBezTo>
                  <a:cubicBezTo>
                    <a:pt x="504" y="441"/>
                    <a:pt x="504" y="441"/>
                    <a:pt x="504" y="441"/>
                  </a:cubicBezTo>
                  <a:cubicBezTo>
                    <a:pt x="499" y="451"/>
                    <a:pt x="488" y="459"/>
                    <a:pt x="478" y="459"/>
                  </a:cubicBezTo>
                  <a:cubicBezTo>
                    <a:pt x="66" y="459"/>
                    <a:pt x="66" y="459"/>
                    <a:pt x="66" y="459"/>
                  </a:cubicBezTo>
                  <a:cubicBezTo>
                    <a:pt x="371" y="782"/>
                    <a:pt x="371" y="782"/>
                    <a:pt x="371" y="782"/>
                  </a:cubicBezTo>
                  <a:cubicBezTo>
                    <a:pt x="379" y="791"/>
                    <a:pt x="382" y="802"/>
                    <a:pt x="379" y="812"/>
                  </a:cubicBezTo>
                  <a:cubicBezTo>
                    <a:pt x="244" y="1274"/>
                    <a:pt x="244" y="1274"/>
                    <a:pt x="244" y="1274"/>
                  </a:cubicBezTo>
                  <a:cubicBezTo>
                    <a:pt x="314" y="1231"/>
                    <a:pt x="314" y="1231"/>
                    <a:pt x="314" y="1231"/>
                  </a:cubicBezTo>
                  <a:cubicBezTo>
                    <a:pt x="319" y="1230"/>
                    <a:pt x="325" y="1227"/>
                    <a:pt x="330" y="1227"/>
                  </a:cubicBezTo>
                  <a:cubicBezTo>
                    <a:pt x="340" y="1227"/>
                    <a:pt x="349" y="1233"/>
                    <a:pt x="354" y="1242"/>
                  </a:cubicBezTo>
                  <a:cubicBezTo>
                    <a:pt x="357" y="1247"/>
                    <a:pt x="360" y="1256"/>
                    <a:pt x="357" y="1262"/>
                  </a:cubicBezTo>
                  <a:cubicBezTo>
                    <a:pt x="356" y="1271"/>
                    <a:pt x="352" y="1277"/>
                    <a:pt x="345" y="1282"/>
                  </a:cubicBezTo>
                  <a:cubicBezTo>
                    <a:pt x="266" y="1329"/>
                    <a:pt x="266" y="1329"/>
                    <a:pt x="266" y="1329"/>
                  </a:cubicBezTo>
                  <a:cubicBezTo>
                    <a:pt x="258" y="1334"/>
                    <a:pt x="249" y="1338"/>
                    <a:pt x="239" y="1338"/>
                  </a:cubicBezTo>
                  <a:close/>
                  <a:moveTo>
                    <a:pt x="1141" y="1327"/>
                  </a:moveTo>
                  <a:lnTo>
                    <a:pt x="1141" y="1327"/>
                  </a:lnTo>
                  <a:cubicBezTo>
                    <a:pt x="1158" y="1313"/>
                    <a:pt x="1167" y="1288"/>
                    <a:pt x="1160" y="1266"/>
                  </a:cubicBezTo>
                  <a:cubicBezTo>
                    <a:pt x="1029" y="811"/>
                    <a:pt x="1029" y="811"/>
                    <a:pt x="1029" y="811"/>
                  </a:cubicBezTo>
                  <a:cubicBezTo>
                    <a:pt x="1325" y="493"/>
                    <a:pt x="1325" y="493"/>
                    <a:pt x="1325" y="493"/>
                  </a:cubicBezTo>
                  <a:cubicBezTo>
                    <a:pt x="1345" y="472"/>
                    <a:pt x="1346" y="442"/>
                    <a:pt x="1329" y="420"/>
                  </a:cubicBezTo>
                  <a:cubicBezTo>
                    <a:pt x="1320" y="408"/>
                    <a:pt x="1303" y="399"/>
                    <a:pt x="1284" y="399"/>
                  </a:cubicBezTo>
                  <a:cubicBezTo>
                    <a:pt x="888" y="399"/>
                    <a:pt x="888" y="399"/>
                    <a:pt x="888" y="399"/>
                  </a:cubicBezTo>
                  <a:cubicBezTo>
                    <a:pt x="805" y="214"/>
                    <a:pt x="805" y="214"/>
                    <a:pt x="805" y="214"/>
                  </a:cubicBezTo>
                  <a:cubicBezTo>
                    <a:pt x="798" y="202"/>
                    <a:pt x="788" y="196"/>
                    <a:pt x="776" y="196"/>
                  </a:cubicBezTo>
                  <a:cubicBezTo>
                    <a:pt x="772" y="196"/>
                    <a:pt x="767" y="197"/>
                    <a:pt x="763" y="198"/>
                  </a:cubicBezTo>
                  <a:cubicBezTo>
                    <a:pt x="750" y="206"/>
                    <a:pt x="743" y="223"/>
                    <a:pt x="750" y="239"/>
                  </a:cubicBezTo>
                  <a:cubicBezTo>
                    <a:pt x="841" y="441"/>
                    <a:pt x="841" y="441"/>
                    <a:pt x="841" y="441"/>
                  </a:cubicBezTo>
                  <a:cubicBezTo>
                    <a:pt x="842" y="445"/>
                    <a:pt x="844" y="446"/>
                    <a:pt x="846" y="449"/>
                  </a:cubicBezTo>
                  <a:cubicBezTo>
                    <a:pt x="851" y="455"/>
                    <a:pt x="859" y="459"/>
                    <a:pt x="868" y="459"/>
                  </a:cubicBezTo>
                  <a:cubicBezTo>
                    <a:pt x="1278" y="457"/>
                    <a:pt x="1278" y="457"/>
                    <a:pt x="1278" y="457"/>
                  </a:cubicBezTo>
                  <a:cubicBezTo>
                    <a:pt x="973" y="782"/>
                    <a:pt x="973" y="782"/>
                    <a:pt x="973" y="782"/>
                  </a:cubicBezTo>
                  <a:cubicBezTo>
                    <a:pt x="966" y="791"/>
                    <a:pt x="964" y="802"/>
                    <a:pt x="966" y="812"/>
                  </a:cubicBezTo>
                  <a:cubicBezTo>
                    <a:pt x="1101" y="1273"/>
                    <a:pt x="1101" y="1273"/>
                    <a:pt x="1101" y="1273"/>
                  </a:cubicBezTo>
                  <a:cubicBezTo>
                    <a:pt x="689" y="1018"/>
                    <a:pt x="689" y="1018"/>
                    <a:pt x="689" y="1018"/>
                  </a:cubicBezTo>
                  <a:cubicBezTo>
                    <a:pt x="684" y="1015"/>
                    <a:pt x="679" y="1015"/>
                    <a:pt x="674" y="1015"/>
                  </a:cubicBezTo>
                  <a:cubicBezTo>
                    <a:pt x="667" y="1015"/>
                    <a:pt x="661" y="1015"/>
                    <a:pt x="658" y="1018"/>
                  </a:cubicBezTo>
                  <a:cubicBezTo>
                    <a:pt x="427" y="1161"/>
                    <a:pt x="427" y="1161"/>
                    <a:pt x="427" y="1161"/>
                  </a:cubicBezTo>
                  <a:cubicBezTo>
                    <a:pt x="421" y="1165"/>
                    <a:pt x="415" y="1172"/>
                    <a:pt x="413" y="1179"/>
                  </a:cubicBezTo>
                  <a:cubicBezTo>
                    <a:pt x="412" y="1187"/>
                    <a:pt x="413" y="1195"/>
                    <a:pt x="418" y="1201"/>
                  </a:cubicBezTo>
                  <a:cubicBezTo>
                    <a:pt x="423" y="1210"/>
                    <a:pt x="432" y="1216"/>
                    <a:pt x="443" y="1216"/>
                  </a:cubicBezTo>
                  <a:cubicBezTo>
                    <a:pt x="448" y="1216"/>
                    <a:pt x="453" y="1213"/>
                    <a:pt x="458" y="1210"/>
                  </a:cubicBezTo>
                  <a:cubicBezTo>
                    <a:pt x="674" y="1079"/>
                    <a:pt x="674" y="1079"/>
                    <a:pt x="674" y="1079"/>
                  </a:cubicBezTo>
                  <a:cubicBezTo>
                    <a:pt x="1077" y="1329"/>
                    <a:pt x="1077" y="1329"/>
                    <a:pt x="1077" y="1329"/>
                  </a:cubicBezTo>
                  <a:cubicBezTo>
                    <a:pt x="1086" y="1334"/>
                    <a:pt x="1097" y="1338"/>
                    <a:pt x="1107" y="1338"/>
                  </a:cubicBezTo>
                  <a:cubicBezTo>
                    <a:pt x="1120" y="1338"/>
                    <a:pt x="1132" y="1334"/>
                    <a:pt x="1141" y="1327"/>
                  </a:cubicBezTo>
                  <a:close/>
                </a:path>
              </a:pathLst>
            </a:custGeom>
            <a:solidFill>
              <a:schemeClr val="bg1"/>
            </a:solidFill>
            <a:ln>
              <a:noFill/>
            </a:ln>
            <a:effectLst/>
          </p:spPr>
          <p:txBody>
            <a:bodyPr wrap="none" anchor="ctr"/>
            <a:lstStyle/>
            <a:p>
              <a:endParaRPr lang="en-US" sz="2400"/>
            </a:p>
          </p:txBody>
        </p:sp>
      </p:grpSp>
    </p:spTree>
    <p:extLst>
      <p:ext uri="{BB962C8B-B14F-4D97-AF65-F5344CB8AC3E}">
        <p14:creationId xmlns:p14="http://schemas.microsoft.com/office/powerpoint/2010/main" val="3427520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5_Content w/ photo">
    <p:spTree>
      <p:nvGrpSpPr>
        <p:cNvPr id="1" name=""/>
        <p:cNvGrpSpPr/>
        <p:nvPr/>
      </p:nvGrpSpPr>
      <p:grpSpPr>
        <a:xfrm>
          <a:off x="0" y="0"/>
          <a:ext cx="0" cy="0"/>
          <a:chOff x="0" y="0"/>
          <a:chExt cx="0" cy="0"/>
        </a:xfrm>
      </p:grpSpPr>
      <p:pic>
        <p:nvPicPr>
          <p:cNvPr id="10" name="Picture 9" descr="A person and a child posing for the camera&#10;&#10;Description automatically generated with medium confidence">
            <a:extLst>
              <a:ext uri="{FF2B5EF4-FFF2-40B4-BE49-F238E27FC236}">
                <a16:creationId xmlns:a16="http://schemas.microsoft.com/office/drawing/2014/main" id="{87B814B0-0F1B-7443-B791-F7D5B3918A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32483"/>
            <a:ext cx="3674371" cy="2183869"/>
          </a:xfrm>
          <a:prstGeom prst="rect">
            <a:avLst/>
          </a:prstGeom>
        </p:spPr>
      </p:pic>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949701" y="3009438"/>
            <a:ext cx="7929032" cy="2735729"/>
          </a:xfrm>
        </p:spPr>
        <p:txBody>
          <a:bodyPr>
            <a:noAutofit/>
          </a:bodyPr>
          <a:lstStyle>
            <a:lvl1pPr>
              <a:defRPr sz="1867">
                <a:solidFill>
                  <a:schemeClr val="tx1"/>
                </a:solidFill>
              </a:defRPr>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ED3CA431-F1AD-4941-92B9-6F016F30E65F}"/>
              </a:ext>
            </a:extLst>
          </p:cNvPr>
          <p:cNvCxnSpPr/>
          <p:nvPr userDrawn="1"/>
        </p:nvCxnSpPr>
        <p:spPr>
          <a:xfrm>
            <a:off x="3915" y="2816352"/>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17AD09-7822-7D48-955F-C47D33C85E36}"/>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59F416-7912-E74F-8123-046045C6DB5C}"/>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2AE3D583-B493-7D4B-B245-F2C82B89C503}"/>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1E891E4E-68F9-7F4F-9C89-804BFCB0933B}"/>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63D34E6B-EFD5-C64C-98FA-4F43684F4E39}"/>
              </a:ext>
            </a:extLst>
          </p:cNvPr>
          <p:cNvSpPr>
            <a:spLocks noGrp="1"/>
          </p:cNvSpPr>
          <p:nvPr>
            <p:ph type="title"/>
          </p:nvPr>
        </p:nvSpPr>
        <p:spPr>
          <a:xfrm>
            <a:off x="3949701" y="1084062"/>
            <a:ext cx="7619153" cy="1539191"/>
          </a:xfrm>
          <a:prstGeom prst="rect">
            <a:avLst/>
          </a:prstGeom>
        </p:spPr>
        <p:txBody>
          <a:bodyPr vert="horz" lIns="0" tIns="0" rIns="0" bIns="0" rtlCol="0" anchor="t">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8872255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Content w/ photo two column">
    <p:spTree>
      <p:nvGrpSpPr>
        <p:cNvPr id="1" name=""/>
        <p:cNvGrpSpPr/>
        <p:nvPr/>
      </p:nvGrpSpPr>
      <p:grpSpPr>
        <a:xfrm>
          <a:off x="0" y="0"/>
          <a:ext cx="0" cy="0"/>
          <a:chOff x="0" y="0"/>
          <a:chExt cx="0" cy="0"/>
        </a:xfrm>
      </p:grpSpPr>
      <p:pic>
        <p:nvPicPr>
          <p:cNvPr id="10" name="Picture 9" descr="A person working on a bicycle&#10;&#10;Description automatically generated with medium confidence">
            <a:extLst>
              <a:ext uri="{FF2B5EF4-FFF2-40B4-BE49-F238E27FC236}">
                <a16:creationId xmlns:a16="http://schemas.microsoft.com/office/drawing/2014/main" id="{05E20A6C-8C1F-CE4C-8FA9-A0622ABC8B39}"/>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32482"/>
            <a:ext cx="3674371" cy="2195804"/>
          </a:xfrm>
          <a:prstGeom prst="rect">
            <a:avLst/>
          </a:prstGeom>
        </p:spPr>
      </p:pic>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6096000" y="2828297"/>
            <a:ext cx="0" cy="339301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6351157" y="3065056"/>
            <a:ext cx="5356847" cy="2985096"/>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A298CF-B5DD-B044-91BC-A1E3009E2680}"/>
              </a:ext>
            </a:extLst>
          </p:cNvPr>
          <p:cNvCxnSpPr/>
          <p:nvPr userDrawn="1"/>
        </p:nvCxnSpPr>
        <p:spPr>
          <a:xfrm>
            <a:off x="0" y="2828296"/>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11EA3CB7-CAD8-5C40-8FEB-CB2B36DE61CA}"/>
              </a:ext>
            </a:extLst>
          </p:cNvPr>
          <p:cNvSpPr>
            <a:spLocks noGrp="1"/>
          </p:cNvSpPr>
          <p:nvPr>
            <p:ph sz="quarter" idx="19" hasCustomPrompt="1"/>
          </p:nvPr>
        </p:nvSpPr>
        <p:spPr>
          <a:xfrm>
            <a:off x="548497" y="3065056"/>
            <a:ext cx="5313535" cy="2985096"/>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67798614-3F2F-6949-91FE-486B726DFF92}"/>
              </a:ext>
            </a:extLst>
          </p:cNvPr>
          <p:cNvSpPr>
            <a:spLocks noGrp="1"/>
          </p:cNvSpPr>
          <p:nvPr>
            <p:ph type="title"/>
          </p:nvPr>
        </p:nvSpPr>
        <p:spPr>
          <a:xfrm>
            <a:off x="3952876" y="1084062"/>
            <a:ext cx="7615979" cy="1573076"/>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6744376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Content w/ photo">
    <p:spTree>
      <p:nvGrpSpPr>
        <p:cNvPr id="1" name=""/>
        <p:cNvGrpSpPr/>
        <p:nvPr/>
      </p:nvGrpSpPr>
      <p:grpSpPr>
        <a:xfrm>
          <a:off x="0" y="0"/>
          <a:ext cx="0" cy="0"/>
          <a:chOff x="0" y="0"/>
          <a:chExt cx="0" cy="0"/>
        </a:xfrm>
      </p:grpSpPr>
      <p:sp>
        <p:nvSpPr>
          <p:cNvPr id="23" name="Picture Placeholder 5">
            <a:extLst>
              <a:ext uri="{FF2B5EF4-FFF2-40B4-BE49-F238E27FC236}">
                <a16:creationId xmlns:a16="http://schemas.microsoft.com/office/drawing/2014/main" id="{71432B40-167F-7740-AFE2-499F23B77DA0}"/>
              </a:ext>
            </a:extLst>
          </p:cNvPr>
          <p:cNvSpPr>
            <a:spLocks noGrp="1"/>
          </p:cNvSpPr>
          <p:nvPr>
            <p:ph type="pic" sz="quarter" idx="15"/>
          </p:nvPr>
        </p:nvSpPr>
        <p:spPr>
          <a:xfrm>
            <a:off x="-2" y="3475536"/>
            <a:ext cx="2655113" cy="2743616"/>
          </a:xfrm>
          <a:solidFill>
            <a:schemeClr val="bg1">
              <a:lumMod val="95000"/>
            </a:schemeClr>
          </a:solidFill>
        </p:spPr>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8026007" y="632483"/>
            <a:ext cx="0" cy="55866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8242302" y="1205023"/>
            <a:ext cx="3636433" cy="4721645"/>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24" name="Picture Placeholder 5">
            <a:extLst>
              <a:ext uri="{FF2B5EF4-FFF2-40B4-BE49-F238E27FC236}">
                <a16:creationId xmlns:a16="http://schemas.microsoft.com/office/drawing/2014/main" id="{031D1F22-696F-234D-AF2B-8E73230AF52B}"/>
              </a:ext>
            </a:extLst>
          </p:cNvPr>
          <p:cNvSpPr>
            <a:spLocks noGrp="1"/>
          </p:cNvSpPr>
          <p:nvPr>
            <p:ph type="pic" sz="quarter" idx="19"/>
          </p:nvPr>
        </p:nvSpPr>
        <p:spPr>
          <a:xfrm>
            <a:off x="2655112" y="3475536"/>
            <a:ext cx="2655109" cy="2743616"/>
          </a:xfrm>
          <a:solidFill>
            <a:schemeClr val="bg1">
              <a:lumMod val="95000"/>
            </a:schemeClr>
          </a:solidFill>
        </p:spPr>
      </p:sp>
      <p:sp>
        <p:nvSpPr>
          <p:cNvPr id="27" name="Picture Placeholder 5">
            <a:extLst>
              <a:ext uri="{FF2B5EF4-FFF2-40B4-BE49-F238E27FC236}">
                <a16:creationId xmlns:a16="http://schemas.microsoft.com/office/drawing/2014/main" id="{9B1EE823-4310-0B40-9D1B-2AA05DA9B299}"/>
              </a:ext>
            </a:extLst>
          </p:cNvPr>
          <p:cNvSpPr>
            <a:spLocks noGrp="1"/>
          </p:cNvSpPr>
          <p:nvPr>
            <p:ph type="pic" sz="quarter" idx="20"/>
          </p:nvPr>
        </p:nvSpPr>
        <p:spPr>
          <a:xfrm>
            <a:off x="5310212" y="3475536"/>
            <a:ext cx="2715743" cy="2743616"/>
          </a:xfrm>
          <a:solidFill>
            <a:schemeClr val="bg1">
              <a:lumMod val="95000"/>
            </a:schemeClr>
          </a:solidFill>
        </p:spPr>
      </p:sp>
      <p:sp>
        <p:nvSpPr>
          <p:cNvPr id="13" name="Title Placeholder 1">
            <a:extLst>
              <a:ext uri="{FF2B5EF4-FFF2-40B4-BE49-F238E27FC236}">
                <a16:creationId xmlns:a16="http://schemas.microsoft.com/office/drawing/2014/main" id="{2B87167B-A233-124A-8839-448E7C2F14CB}"/>
              </a:ext>
            </a:extLst>
          </p:cNvPr>
          <p:cNvSpPr>
            <a:spLocks noGrp="1"/>
          </p:cNvSpPr>
          <p:nvPr>
            <p:ph type="title"/>
          </p:nvPr>
        </p:nvSpPr>
        <p:spPr>
          <a:xfrm>
            <a:off x="419100" y="1084063"/>
            <a:ext cx="7390613"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0319126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8_Content w/ photo">
    <p:spTree>
      <p:nvGrpSpPr>
        <p:cNvPr id="1" name=""/>
        <p:cNvGrpSpPr/>
        <p:nvPr/>
      </p:nvGrpSpPr>
      <p:grpSpPr>
        <a:xfrm>
          <a:off x="0" y="0"/>
          <a:ext cx="0" cy="0"/>
          <a:chOff x="0" y="0"/>
          <a:chExt cx="0" cy="0"/>
        </a:xfrm>
      </p:grpSpPr>
      <p:pic>
        <p:nvPicPr>
          <p:cNvPr id="10" name="Picture 9" descr="A person and a child posing for the camera&#10;&#10;Description automatically generated with medium confidence">
            <a:extLst>
              <a:ext uri="{FF2B5EF4-FFF2-40B4-BE49-F238E27FC236}">
                <a16:creationId xmlns:a16="http://schemas.microsoft.com/office/drawing/2014/main" id="{87B814B0-0F1B-7443-B791-F7D5B3918A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32483"/>
            <a:ext cx="3674371" cy="2183869"/>
          </a:xfrm>
          <a:prstGeom prst="rect">
            <a:avLst/>
          </a:prstGeom>
        </p:spPr>
      </p:pic>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949701" y="3009438"/>
            <a:ext cx="7929032" cy="2735729"/>
          </a:xfrm>
        </p:spPr>
        <p:txBody>
          <a:bodyPr>
            <a:noAutofit/>
          </a:bodyPr>
          <a:lstStyle>
            <a:lvl1pPr>
              <a:defRPr sz="1867">
                <a:solidFill>
                  <a:schemeClr val="tx1"/>
                </a:solidFill>
              </a:defRPr>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ED3CA431-F1AD-4941-92B9-6F016F30E65F}"/>
              </a:ext>
            </a:extLst>
          </p:cNvPr>
          <p:cNvCxnSpPr/>
          <p:nvPr userDrawn="1"/>
        </p:nvCxnSpPr>
        <p:spPr>
          <a:xfrm>
            <a:off x="3915" y="2816352"/>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17AD09-7822-7D48-955F-C47D33C85E36}"/>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59F416-7912-E74F-8123-046045C6DB5C}"/>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2AE3D583-B493-7D4B-B245-F2C82B89C503}"/>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1E891E4E-68F9-7F4F-9C89-804BFCB0933B}"/>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Picture Placeholder 5">
            <a:extLst>
              <a:ext uri="{FF2B5EF4-FFF2-40B4-BE49-F238E27FC236}">
                <a16:creationId xmlns:a16="http://schemas.microsoft.com/office/drawing/2014/main" id="{DF61AF3A-24FF-E241-BF7D-EDA917784AA5}"/>
              </a:ext>
            </a:extLst>
          </p:cNvPr>
          <p:cNvSpPr>
            <a:spLocks noGrp="1"/>
          </p:cNvSpPr>
          <p:nvPr>
            <p:ph type="pic" sz="quarter" idx="15"/>
          </p:nvPr>
        </p:nvSpPr>
        <p:spPr>
          <a:xfrm>
            <a:off x="0" y="632480"/>
            <a:ext cx="3674371" cy="2183851"/>
          </a:xfrm>
          <a:solidFill>
            <a:schemeClr val="bg1">
              <a:lumMod val="95000"/>
            </a:schemeClr>
          </a:solidFill>
        </p:spPr>
      </p:sp>
      <p:sp>
        <p:nvSpPr>
          <p:cNvPr id="12" name="Title Placeholder 1">
            <a:extLst>
              <a:ext uri="{FF2B5EF4-FFF2-40B4-BE49-F238E27FC236}">
                <a16:creationId xmlns:a16="http://schemas.microsoft.com/office/drawing/2014/main" id="{9DC783CD-8DBE-0C48-B33E-A0EB553BE9D8}"/>
              </a:ext>
            </a:extLst>
          </p:cNvPr>
          <p:cNvSpPr>
            <a:spLocks noGrp="1"/>
          </p:cNvSpPr>
          <p:nvPr>
            <p:ph type="title"/>
          </p:nvPr>
        </p:nvSpPr>
        <p:spPr>
          <a:xfrm>
            <a:off x="3949701" y="1084062"/>
            <a:ext cx="7619153" cy="1539201"/>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4065855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9_Content w/ photo two column">
    <p:spTree>
      <p:nvGrpSpPr>
        <p:cNvPr id="1" name=""/>
        <p:cNvGrpSpPr/>
        <p:nvPr/>
      </p:nvGrpSpPr>
      <p:grpSpPr>
        <a:xfrm>
          <a:off x="0" y="0"/>
          <a:ext cx="0" cy="0"/>
          <a:chOff x="0" y="0"/>
          <a:chExt cx="0" cy="0"/>
        </a:xfrm>
      </p:grpSpPr>
      <p:pic>
        <p:nvPicPr>
          <p:cNvPr id="10" name="Picture 9" descr="A person working on a bicycle&#10;&#10;Description automatically generated with medium confidence">
            <a:extLst>
              <a:ext uri="{FF2B5EF4-FFF2-40B4-BE49-F238E27FC236}">
                <a16:creationId xmlns:a16="http://schemas.microsoft.com/office/drawing/2014/main" id="{05E20A6C-8C1F-CE4C-8FA9-A0622ABC8B39}"/>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39215"/>
            <a:ext cx="3674371" cy="2177111"/>
          </a:xfrm>
          <a:prstGeom prst="rect">
            <a:avLst/>
          </a:prstGeom>
        </p:spPr>
      </p:pic>
      <p:sp>
        <p:nvSpPr>
          <p:cNvPr id="11" name="Picture Placeholder 5">
            <a:extLst>
              <a:ext uri="{FF2B5EF4-FFF2-40B4-BE49-F238E27FC236}">
                <a16:creationId xmlns:a16="http://schemas.microsoft.com/office/drawing/2014/main" id="{4137E6C0-62AB-BD47-86C2-C7EA439E3173}"/>
              </a:ext>
            </a:extLst>
          </p:cNvPr>
          <p:cNvSpPr>
            <a:spLocks noGrp="1"/>
          </p:cNvSpPr>
          <p:nvPr>
            <p:ph type="pic" sz="quarter" idx="15"/>
          </p:nvPr>
        </p:nvSpPr>
        <p:spPr>
          <a:xfrm>
            <a:off x="0" y="632480"/>
            <a:ext cx="3674371" cy="2183851"/>
          </a:xfrm>
          <a:solidFill>
            <a:schemeClr val="bg1">
              <a:lumMod val="95000"/>
            </a:schemeClr>
          </a:solidFill>
        </p:spPr>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6096000" y="2828297"/>
            <a:ext cx="0" cy="339301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6351157" y="3065056"/>
            <a:ext cx="5356847" cy="2985096"/>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A298CF-B5DD-B044-91BC-A1E3009E2680}"/>
              </a:ext>
            </a:extLst>
          </p:cNvPr>
          <p:cNvCxnSpPr/>
          <p:nvPr userDrawn="1"/>
        </p:nvCxnSpPr>
        <p:spPr>
          <a:xfrm>
            <a:off x="0" y="2828296"/>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11EA3CB7-CAD8-5C40-8FEB-CB2B36DE61CA}"/>
              </a:ext>
            </a:extLst>
          </p:cNvPr>
          <p:cNvSpPr>
            <a:spLocks noGrp="1"/>
          </p:cNvSpPr>
          <p:nvPr>
            <p:ph sz="quarter" idx="19" hasCustomPrompt="1"/>
          </p:nvPr>
        </p:nvSpPr>
        <p:spPr>
          <a:xfrm>
            <a:off x="548497" y="3065056"/>
            <a:ext cx="5313535" cy="2985096"/>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a:extLst>
              <a:ext uri="{FF2B5EF4-FFF2-40B4-BE49-F238E27FC236}">
                <a16:creationId xmlns:a16="http://schemas.microsoft.com/office/drawing/2014/main" id="{47E3E1CB-C425-FA48-95C9-89D0B9B206FF}"/>
              </a:ext>
            </a:extLst>
          </p:cNvPr>
          <p:cNvSpPr>
            <a:spLocks noGrp="1"/>
          </p:cNvSpPr>
          <p:nvPr>
            <p:ph type="title"/>
          </p:nvPr>
        </p:nvSpPr>
        <p:spPr>
          <a:xfrm>
            <a:off x="3951415" y="1084063"/>
            <a:ext cx="7606455" cy="1573077"/>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96492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ver-No photo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9D4E4E2-17DC-FE4C-B677-6F737FA26E4B}"/>
              </a:ext>
            </a:extLst>
          </p:cNvPr>
          <p:cNvSpPr/>
          <p:nvPr userDrawn="1"/>
        </p:nvSpPr>
        <p:spPr>
          <a:xfrm>
            <a:off x="0" y="632481"/>
            <a:ext cx="8881347" cy="55918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1EE284A5-30D8-B143-A4CB-C5AA98BCCD1B}"/>
              </a:ext>
            </a:extLst>
          </p:cNvPr>
          <p:cNvSpPr/>
          <p:nvPr userDrawn="1"/>
        </p:nvSpPr>
        <p:spPr>
          <a:xfrm>
            <a:off x="3674371" y="2821517"/>
            <a:ext cx="8517628" cy="4036483"/>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4065856" y="2970090"/>
            <a:ext cx="7246120" cy="1906773"/>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4065856" y="4985629"/>
            <a:ext cx="7246120" cy="1126912"/>
          </a:xfrm>
        </p:spPr>
        <p:txBody>
          <a:bodyPr tIns="45720" anchor="t">
            <a:noAutofit/>
          </a:bodyPr>
          <a:lstStyle>
            <a:lvl1pPr marL="0" indent="0" algn="l">
              <a:lnSpc>
                <a:spcPct val="100000"/>
              </a:lnSpc>
              <a:buNone/>
              <a:defRPr sz="2133" spc="0">
                <a:solidFill>
                  <a:schemeClr val="bg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sp>
        <p:nvSpPr>
          <p:cNvPr id="7" name="Rectangle 6">
            <a:extLst>
              <a:ext uri="{FF2B5EF4-FFF2-40B4-BE49-F238E27FC236}">
                <a16:creationId xmlns:a16="http://schemas.microsoft.com/office/drawing/2014/main" id="{32B07F6B-F62E-0A48-83AA-86A8A40681CD}"/>
              </a:ext>
            </a:extLst>
          </p:cNvPr>
          <p:cNvSpPr/>
          <p:nvPr userDrawn="1"/>
        </p:nvSpPr>
        <p:spPr>
          <a:xfrm>
            <a:off x="10060879" y="85047"/>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18551874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Content with highligh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ubtitle 2">
            <a:extLst>
              <a:ext uri="{FF2B5EF4-FFF2-40B4-BE49-F238E27FC236}">
                <a16:creationId xmlns:a16="http://schemas.microsoft.com/office/drawing/2014/main" id="{10F8690E-E7F3-4D4A-AE8D-2B6894099613}"/>
              </a:ext>
            </a:extLst>
          </p:cNvPr>
          <p:cNvSpPr>
            <a:spLocks noGrp="1"/>
          </p:cNvSpPr>
          <p:nvPr>
            <p:ph type="subTitle" idx="1" hasCustomPrompt="1"/>
          </p:nvPr>
        </p:nvSpPr>
        <p:spPr>
          <a:xfrm>
            <a:off x="4454461" y="2725298"/>
            <a:ext cx="6888755" cy="2684045"/>
          </a:xfrm>
        </p:spPr>
        <p:txBody>
          <a:bodyPr tIns="45720" anchor="ctr">
            <a:noAutofit/>
          </a:bodyPr>
          <a:lstStyle>
            <a:lvl1pPr marL="0" marR="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sz="1600" spc="0">
                <a:solidFill>
                  <a:schemeClr val="tx1"/>
                </a:solidFill>
                <a:latin typeface="+mj-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r>
              <a:rPr lang="en-US" altLang="zh-TW" dirty="0"/>
              <a:t>Arial 12pt</a:t>
            </a:r>
          </a:p>
          <a:p>
            <a:pPr marL="0" marR="0" lvl="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a:pPr>
            <a:r>
              <a:rPr lang="en-US" dirty="0"/>
              <a:t>Click to edit Master subtitle style</a:t>
            </a:r>
            <a:r>
              <a:rPr lang="zh-TW" altLang="en-US" dirty="0"/>
              <a:t> </a:t>
            </a:r>
            <a:r>
              <a:rPr lang="en-US" altLang="zh-TW" dirty="0"/>
              <a:t>–</a:t>
            </a:r>
            <a:r>
              <a:rPr lang="zh-TW" altLang="en-US" dirty="0"/>
              <a:t> </a:t>
            </a:r>
            <a:r>
              <a:rPr lang="en-US" altLang="zh-TW" dirty="0"/>
              <a:t>Arial 12pt</a:t>
            </a:r>
            <a:endParaRPr lang="en-US" dirty="0"/>
          </a:p>
          <a:p>
            <a:pPr marL="0" marR="0" lvl="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a:pPr>
            <a:r>
              <a:rPr lang="en-US" dirty="0"/>
              <a:t>Click to edit Master subtitle style</a:t>
            </a:r>
            <a:r>
              <a:rPr lang="zh-TW" altLang="en-US" dirty="0"/>
              <a:t> </a:t>
            </a:r>
            <a:r>
              <a:rPr lang="en-US" altLang="zh-TW" dirty="0"/>
              <a:t>–</a:t>
            </a:r>
            <a:r>
              <a:rPr lang="zh-TW" altLang="en-US" dirty="0"/>
              <a:t> </a:t>
            </a:r>
            <a:r>
              <a:rPr lang="en-US" altLang="zh-TW" dirty="0"/>
              <a:t>Arial 12pt</a:t>
            </a:r>
            <a:endParaRPr lang="en-US" dirty="0"/>
          </a:p>
          <a:p>
            <a:pPr marL="0" marR="0" lvl="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a:pPr>
            <a:r>
              <a:rPr lang="en-US" dirty="0"/>
              <a:t>Click to edit Master subtitle style</a:t>
            </a:r>
            <a:r>
              <a:rPr lang="zh-TW" altLang="en-US" dirty="0"/>
              <a:t> </a:t>
            </a:r>
            <a:r>
              <a:rPr lang="en-US" altLang="zh-TW" dirty="0"/>
              <a:t>–</a:t>
            </a:r>
            <a:r>
              <a:rPr lang="zh-TW" altLang="en-US" dirty="0"/>
              <a:t> </a:t>
            </a:r>
            <a:r>
              <a:rPr lang="en-US" altLang="zh-TW" dirty="0"/>
              <a:t>Arial 12pt</a:t>
            </a:r>
          </a:p>
          <a:p>
            <a:pPr marL="0" marR="0" lvl="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a:pPr>
            <a:r>
              <a:rPr lang="en-US" dirty="0"/>
              <a:t>Click to edit Master subtitle style</a:t>
            </a:r>
            <a:r>
              <a:rPr lang="zh-TW" altLang="en-US" dirty="0"/>
              <a:t> </a:t>
            </a:r>
            <a:r>
              <a:rPr lang="en-US" altLang="zh-TW" dirty="0"/>
              <a:t>–</a:t>
            </a:r>
            <a:r>
              <a:rPr lang="zh-TW" altLang="en-US" dirty="0"/>
              <a:t> </a:t>
            </a:r>
            <a:r>
              <a:rPr lang="en-US" altLang="zh-TW" dirty="0"/>
              <a:t>Arial 12pt</a:t>
            </a:r>
            <a:endParaRPr lang="en-US" dirty="0"/>
          </a:p>
        </p:txBody>
      </p:sp>
      <p:sp>
        <p:nvSpPr>
          <p:cNvPr id="18" name="Footer Placeholder 5">
            <a:extLst>
              <a:ext uri="{FF2B5EF4-FFF2-40B4-BE49-F238E27FC236}">
                <a16:creationId xmlns:a16="http://schemas.microsoft.com/office/drawing/2014/main" id="{537D08BA-CEB8-4841-AEA8-2570BCAFF9D2}"/>
              </a:ext>
            </a:extLst>
          </p:cNvPr>
          <p:cNvSpPr>
            <a:spLocks noGrp="1"/>
          </p:cNvSpPr>
          <p:nvPr>
            <p:ph type="ftr" sz="quarter" idx="16"/>
          </p:nvPr>
        </p:nvSpPr>
        <p:spPr>
          <a:xfrm>
            <a:off x="848784" y="6354976"/>
            <a:ext cx="6720416" cy="365125"/>
          </a:xfrm>
        </p:spPr>
        <p:txBody>
          <a:bodyPr/>
          <a:lstStyle/>
          <a:p>
            <a:endParaRPr lang="en-US" dirty="0"/>
          </a:p>
        </p:txBody>
      </p:sp>
      <p:sp>
        <p:nvSpPr>
          <p:cNvPr id="19" name="Slide Number Placeholder 2">
            <a:extLst>
              <a:ext uri="{FF2B5EF4-FFF2-40B4-BE49-F238E27FC236}">
                <a16:creationId xmlns:a16="http://schemas.microsoft.com/office/drawing/2014/main" id="{D8B212DD-517F-3C41-B34F-0DA8D187529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6" name="Text Placeholder 2">
            <a:extLst>
              <a:ext uri="{FF2B5EF4-FFF2-40B4-BE49-F238E27FC236}">
                <a16:creationId xmlns:a16="http://schemas.microsoft.com/office/drawing/2014/main" id="{4322D296-9648-AC40-8A81-2BE0343538EC}"/>
              </a:ext>
            </a:extLst>
          </p:cNvPr>
          <p:cNvSpPr>
            <a:spLocks noGrp="1"/>
          </p:cNvSpPr>
          <p:nvPr>
            <p:ph idx="17" hasCustomPrompt="1"/>
          </p:nvPr>
        </p:nvSpPr>
        <p:spPr>
          <a:xfrm>
            <a:off x="419101" y="1506438"/>
            <a:ext cx="10181324" cy="534223"/>
          </a:xfrm>
          <a:prstGeom prst="rect">
            <a:avLst/>
          </a:prstGeom>
        </p:spPr>
        <p:txBody>
          <a:bodyPr vert="horz" lIns="0" tIns="0" rIns="0" bIns="0" rtlCol="0">
            <a:noAutofit/>
          </a:bodyPr>
          <a:lstStyle>
            <a:lvl1pPr marL="0" indent="0">
              <a:buFontTx/>
              <a:buNone/>
              <a:defRPr sz="3733" b="1" spc="-133"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continued headline emphasis</a:t>
            </a:r>
          </a:p>
        </p:txBody>
      </p:sp>
      <p:sp>
        <p:nvSpPr>
          <p:cNvPr id="28" name="Text Placeholder 2">
            <a:extLst>
              <a:ext uri="{FF2B5EF4-FFF2-40B4-BE49-F238E27FC236}">
                <a16:creationId xmlns:a16="http://schemas.microsoft.com/office/drawing/2014/main" id="{7F5C3E05-64C4-D54E-A290-40C677BF6985}"/>
              </a:ext>
            </a:extLst>
          </p:cNvPr>
          <p:cNvSpPr>
            <a:spLocks noGrp="1"/>
          </p:cNvSpPr>
          <p:nvPr>
            <p:ph idx="18"/>
          </p:nvPr>
        </p:nvSpPr>
        <p:spPr>
          <a:xfrm>
            <a:off x="848785" y="2701658"/>
            <a:ext cx="2878076" cy="2709097"/>
          </a:xfrm>
          <a:prstGeom prst="rect">
            <a:avLst/>
          </a:prstGeom>
        </p:spPr>
        <p:txBody>
          <a:bodyPr vert="horz" lIns="0" tIns="0" rIns="0" bIns="0" rtlCol="0" anchor="ctr">
            <a:noAutofit/>
          </a:bodyPr>
          <a:lstStyle>
            <a:lvl1pPr marL="0" marR="0" indent="0" algn="l" defTabSz="914377" rtl="0" eaLnBrk="1" fontAlgn="auto" latinLnBrk="0" hangingPunct="1">
              <a:lnSpc>
                <a:spcPct val="95000"/>
              </a:lnSpc>
              <a:spcBef>
                <a:spcPts val="267"/>
              </a:spcBef>
              <a:spcAft>
                <a:spcPts val="1067"/>
              </a:spcAft>
              <a:buClr>
                <a:schemeClr val="accent1"/>
              </a:buClr>
              <a:buSzPct val="80000"/>
              <a:buFont typeface="Futura PT Bold" panose="020B0902020204020203" pitchFamily="34" charset="77"/>
              <a:buNone/>
              <a:tabLst/>
              <a:defRPr sz="2133" b="1">
                <a:solidFill>
                  <a:schemeClr val="tx2"/>
                </a:solidFill>
              </a:defRPr>
            </a:lvl1pPr>
          </a:lstStyle>
          <a:p>
            <a:pPr marL="228594" marR="0" lvl="0" indent="-228594" algn="l" defTabSz="914377" rtl="0" eaLnBrk="1" fontAlgn="auto" latinLnBrk="0" hangingPunct="1">
              <a:lnSpc>
                <a:spcPct val="95000"/>
              </a:lnSpc>
              <a:spcBef>
                <a:spcPts val="267"/>
              </a:spcBef>
              <a:spcAft>
                <a:spcPts val="1067"/>
              </a:spcAft>
              <a:buClr>
                <a:schemeClr val="accent1"/>
              </a:buClr>
              <a:buSzPct val="80000"/>
              <a:buFont typeface="Futura PT Bold" panose="020B0902020204020203" pitchFamily="34" charset="77"/>
              <a:buChar char="◦"/>
              <a:tabLst/>
              <a:defRPr/>
            </a:pPr>
            <a:r>
              <a:rPr lang="en-US" dirty="0"/>
              <a:t>Click to edit Master text styles</a:t>
            </a:r>
          </a:p>
          <a:p>
            <a:pPr marL="228594" marR="0" lvl="0" indent="-228594" algn="l" defTabSz="914377" rtl="0" eaLnBrk="1" fontAlgn="auto" latinLnBrk="0" hangingPunct="1">
              <a:lnSpc>
                <a:spcPct val="95000"/>
              </a:lnSpc>
              <a:spcBef>
                <a:spcPts val="267"/>
              </a:spcBef>
              <a:spcAft>
                <a:spcPts val="1067"/>
              </a:spcAft>
              <a:buClr>
                <a:schemeClr val="accent1"/>
              </a:buClr>
              <a:buSzPct val="80000"/>
              <a:buFont typeface="Futura PT Bold" panose="020B0902020204020203" pitchFamily="34" charset="77"/>
              <a:buChar char="◦"/>
              <a:tabLst/>
              <a:defRPr/>
            </a:pPr>
            <a:r>
              <a:rPr lang="en-US" dirty="0"/>
              <a:t>Click to edit Master text styles </a:t>
            </a:r>
          </a:p>
          <a:p>
            <a:pPr marL="228594" marR="0" lvl="0" indent="-228594" algn="l" defTabSz="914377" rtl="0" eaLnBrk="1" fontAlgn="auto" latinLnBrk="0" hangingPunct="1">
              <a:lnSpc>
                <a:spcPct val="95000"/>
              </a:lnSpc>
              <a:spcBef>
                <a:spcPts val="267"/>
              </a:spcBef>
              <a:spcAft>
                <a:spcPts val="1067"/>
              </a:spcAft>
              <a:buClr>
                <a:schemeClr val="accent1"/>
              </a:buClr>
              <a:buSzPct val="80000"/>
              <a:buFont typeface="Futura PT Bold" panose="020B0902020204020203" pitchFamily="34" charset="77"/>
              <a:buChar char="◦"/>
              <a:tabLst/>
              <a:defRPr/>
            </a:pPr>
            <a:r>
              <a:rPr lang="en-US" dirty="0"/>
              <a:t>Click to edit Master text styles – </a:t>
            </a:r>
          </a:p>
        </p:txBody>
      </p:sp>
      <p:sp>
        <p:nvSpPr>
          <p:cNvPr id="16" name="Left Bracket 10">
            <a:extLst>
              <a:ext uri="{FF2B5EF4-FFF2-40B4-BE49-F238E27FC236}">
                <a16:creationId xmlns:a16="http://schemas.microsoft.com/office/drawing/2014/main" id="{D806C722-08D5-4A47-A92D-C21BB288BBAB}"/>
              </a:ext>
            </a:extLst>
          </p:cNvPr>
          <p:cNvSpPr/>
          <p:nvPr userDrawn="1"/>
        </p:nvSpPr>
        <p:spPr>
          <a:xfrm>
            <a:off x="4188640" y="2752679"/>
            <a:ext cx="68392" cy="2684051"/>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11" name="Title Placeholder 1">
            <a:extLst>
              <a:ext uri="{FF2B5EF4-FFF2-40B4-BE49-F238E27FC236}">
                <a16:creationId xmlns:a16="http://schemas.microsoft.com/office/drawing/2014/main" id="{EA2D4EB4-1FAF-D64F-8614-FEACFCF54560}"/>
              </a:ext>
            </a:extLst>
          </p:cNvPr>
          <p:cNvSpPr>
            <a:spLocks noGrp="1"/>
          </p:cNvSpPr>
          <p:nvPr>
            <p:ph type="title"/>
          </p:nvPr>
        </p:nvSpPr>
        <p:spPr>
          <a:xfrm>
            <a:off x="419100" y="1084063"/>
            <a:ext cx="11149755" cy="534221"/>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4173701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Content with highligh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ooter Placeholder 5">
            <a:extLst>
              <a:ext uri="{FF2B5EF4-FFF2-40B4-BE49-F238E27FC236}">
                <a16:creationId xmlns:a16="http://schemas.microsoft.com/office/drawing/2014/main" id="{537D08BA-CEB8-4841-AEA8-2570BCAFF9D2}"/>
              </a:ext>
            </a:extLst>
          </p:cNvPr>
          <p:cNvSpPr>
            <a:spLocks noGrp="1"/>
          </p:cNvSpPr>
          <p:nvPr>
            <p:ph type="ftr" sz="quarter" idx="16"/>
          </p:nvPr>
        </p:nvSpPr>
        <p:spPr>
          <a:xfrm>
            <a:off x="848784" y="6354976"/>
            <a:ext cx="6720416" cy="365125"/>
          </a:xfrm>
        </p:spPr>
        <p:txBody>
          <a:bodyPr/>
          <a:lstStyle/>
          <a:p>
            <a:endParaRPr lang="en-US" dirty="0"/>
          </a:p>
        </p:txBody>
      </p:sp>
      <p:sp>
        <p:nvSpPr>
          <p:cNvPr id="19" name="Slide Number Placeholder 2">
            <a:extLst>
              <a:ext uri="{FF2B5EF4-FFF2-40B4-BE49-F238E27FC236}">
                <a16:creationId xmlns:a16="http://schemas.microsoft.com/office/drawing/2014/main" id="{D8B212DD-517F-3C41-B34F-0DA8D187529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4" name="Text Placeholder 2">
            <a:extLst>
              <a:ext uri="{FF2B5EF4-FFF2-40B4-BE49-F238E27FC236}">
                <a16:creationId xmlns:a16="http://schemas.microsoft.com/office/drawing/2014/main" id="{04F816E0-C179-BB4E-AA77-5DF8479C9753}"/>
              </a:ext>
            </a:extLst>
          </p:cNvPr>
          <p:cNvSpPr>
            <a:spLocks noGrp="1"/>
          </p:cNvSpPr>
          <p:nvPr>
            <p:ph idx="17" hasCustomPrompt="1"/>
          </p:nvPr>
        </p:nvSpPr>
        <p:spPr>
          <a:xfrm>
            <a:off x="419101" y="1506035"/>
            <a:ext cx="10181324" cy="534223"/>
          </a:xfrm>
          <a:prstGeom prst="rect">
            <a:avLst/>
          </a:prstGeom>
        </p:spPr>
        <p:txBody>
          <a:bodyPr vert="horz" lIns="0" tIns="0" rIns="0" bIns="0" rtlCol="0" anchor="t">
            <a:noAutofit/>
          </a:bodyPr>
          <a:lstStyle>
            <a:lvl1pPr marL="0" indent="0">
              <a:buFontTx/>
              <a:buNone/>
              <a:defRPr sz="3733" b="1" spc="-133"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continued headline emphasis</a:t>
            </a:r>
          </a:p>
        </p:txBody>
      </p:sp>
      <p:sp>
        <p:nvSpPr>
          <p:cNvPr id="34" name="Text Placeholder 2">
            <a:extLst>
              <a:ext uri="{FF2B5EF4-FFF2-40B4-BE49-F238E27FC236}">
                <a16:creationId xmlns:a16="http://schemas.microsoft.com/office/drawing/2014/main" id="{D93D93FF-0EDB-864F-AAAB-331F286950F6}"/>
              </a:ext>
            </a:extLst>
          </p:cNvPr>
          <p:cNvSpPr>
            <a:spLocks noGrp="1"/>
          </p:cNvSpPr>
          <p:nvPr>
            <p:ph idx="18" hasCustomPrompt="1"/>
          </p:nvPr>
        </p:nvSpPr>
        <p:spPr>
          <a:xfrm>
            <a:off x="419100" y="2117269"/>
            <a:ext cx="10181325" cy="611281"/>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sp>
        <p:nvSpPr>
          <p:cNvPr id="37" name="Text Placeholder 2">
            <a:extLst>
              <a:ext uri="{FF2B5EF4-FFF2-40B4-BE49-F238E27FC236}">
                <a16:creationId xmlns:a16="http://schemas.microsoft.com/office/drawing/2014/main" id="{C61EB255-7F10-2A42-B5DE-6EC2B98BE585}"/>
              </a:ext>
            </a:extLst>
          </p:cNvPr>
          <p:cNvSpPr>
            <a:spLocks noGrp="1"/>
          </p:cNvSpPr>
          <p:nvPr>
            <p:ph idx="20" hasCustomPrompt="1"/>
          </p:nvPr>
        </p:nvSpPr>
        <p:spPr>
          <a:xfrm>
            <a:off x="4918277" y="3323205"/>
            <a:ext cx="1856769" cy="962304"/>
          </a:xfrm>
          <a:prstGeom prst="rect">
            <a:avLst/>
          </a:prstGeom>
        </p:spPr>
        <p:txBody>
          <a:bodyPr vert="horz" lIns="0" tIns="0" rIns="0" bIns="0" rtlCol="0">
            <a:noAutofit/>
          </a:bodyPr>
          <a:lstStyle>
            <a:lvl1pPr marL="0" indent="0" algn="ctr">
              <a:buFontTx/>
              <a:buNone/>
              <a:defRPr sz="6400" b="1" spc="-67"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XX%</a:t>
            </a:r>
          </a:p>
        </p:txBody>
      </p:sp>
      <p:sp>
        <p:nvSpPr>
          <p:cNvPr id="38" name="Text Placeholder 2">
            <a:extLst>
              <a:ext uri="{FF2B5EF4-FFF2-40B4-BE49-F238E27FC236}">
                <a16:creationId xmlns:a16="http://schemas.microsoft.com/office/drawing/2014/main" id="{01EA4EF1-EFFE-484F-9905-4EEAEFEBFED8}"/>
              </a:ext>
            </a:extLst>
          </p:cNvPr>
          <p:cNvSpPr>
            <a:spLocks noGrp="1"/>
          </p:cNvSpPr>
          <p:nvPr>
            <p:ph idx="21" hasCustomPrompt="1"/>
          </p:nvPr>
        </p:nvSpPr>
        <p:spPr>
          <a:xfrm>
            <a:off x="4465360" y="4489219"/>
            <a:ext cx="2779469" cy="509460"/>
          </a:xfrm>
          <a:prstGeom prst="rect">
            <a:avLst/>
          </a:prstGeom>
        </p:spPr>
        <p:txBody>
          <a:bodyPr vert="horz" lIns="0" tIns="0" rIns="0" bIns="0" rtlCol="0">
            <a:noAutofit/>
          </a:bodyPr>
          <a:lstStyle>
            <a:lvl1pPr marL="0" indent="0" algn="ctr">
              <a:buFontTx/>
              <a:buNone/>
              <a:defRPr sz="1200"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r>
              <a:rPr lang="en-US" dirty="0"/>
              <a:t>Click to edit stat description style</a:t>
            </a:r>
            <a:br>
              <a:rPr lang="en-US" dirty="0"/>
            </a:br>
            <a:r>
              <a:rPr lang="en-US" altLang="zh-TW" dirty="0"/>
              <a:t>Arial 9pt</a:t>
            </a:r>
            <a:endParaRPr lang="en-US" dirty="0"/>
          </a:p>
        </p:txBody>
      </p:sp>
      <p:sp>
        <p:nvSpPr>
          <p:cNvPr id="40" name="Text Placeholder 2">
            <a:extLst>
              <a:ext uri="{FF2B5EF4-FFF2-40B4-BE49-F238E27FC236}">
                <a16:creationId xmlns:a16="http://schemas.microsoft.com/office/drawing/2014/main" id="{6E7D7891-2509-924D-BF72-AD6039970DA9}"/>
              </a:ext>
            </a:extLst>
          </p:cNvPr>
          <p:cNvSpPr>
            <a:spLocks noGrp="1"/>
          </p:cNvSpPr>
          <p:nvPr>
            <p:ph idx="22" hasCustomPrompt="1"/>
          </p:nvPr>
        </p:nvSpPr>
        <p:spPr>
          <a:xfrm>
            <a:off x="1585052" y="3323205"/>
            <a:ext cx="1856769" cy="962304"/>
          </a:xfrm>
          <a:prstGeom prst="rect">
            <a:avLst/>
          </a:prstGeom>
        </p:spPr>
        <p:txBody>
          <a:bodyPr vert="horz" lIns="0" tIns="0" rIns="0" bIns="0" rtlCol="0">
            <a:noAutofit/>
          </a:bodyPr>
          <a:lstStyle>
            <a:lvl1pPr marL="0" indent="0" algn="ctr">
              <a:buFontTx/>
              <a:buNone/>
              <a:defRPr sz="6400" b="1" spc="-67"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XX%</a:t>
            </a:r>
          </a:p>
        </p:txBody>
      </p:sp>
      <p:sp>
        <p:nvSpPr>
          <p:cNvPr id="41" name="Text Placeholder 2">
            <a:extLst>
              <a:ext uri="{FF2B5EF4-FFF2-40B4-BE49-F238E27FC236}">
                <a16:creationId xmlns:a16="http://schemas.microsoft.com/office/drawing/2014/main" id="{3ED3B381-B8D7-4F4C-98A5-A8FC54EB043F}"/>
              </a:ext>
            </a:extLst>
          </p:cNvPr>
          <p:cNvSpPr>
            <a:spLocks noGrp="1"/>
          </p:cNvSpPr>
          <p:nvPr>
            <p:ph idx="23" hasCustomPrompt="1"/>
          </p:nvPr>
        </p:nvSpPr>
        <p:spPr>
          <a:xfrm>
            <a:off x="1132135" y="4489219"/>
            <a:ext cx="2779469" cy="509460"/>
          </a:xfrm>
          <a:prstGeom prst="rect">
            <a:avLst/>
          </a:prstGeom>
        </p:spPr>
        <p:txBody>
          <a:bodyPr vert="horz" lIns="0" tIns="0" rIns="0" bIns="0" rtlCol="0">
            <a:noAutofit/>
          </a:bodyPr>
          <a:lstStyle>
            <a:lvl1pPr marL="0" indent="0" algn="ctr">
              <a:buFontTx/>
              <a:buNone/>
              <a:defRPr sz="1200"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r>
              <a:rPr lang="en-US" dirty="0"/>
              <a:t>Click to edit stat description style</a:t>
            </a:r>
            <a:br>
              <a:rPr lang="en-US" dirty="0"/>
            </a:br>
            <a:r>
              <a:rPr lang="en-US" altLang="zh-TW" dirty="0"/>
              <a:t>Arial 9pt</a:t>
            </a:r>
            <a:endParaRPr lang="en-US" dirty="0"/>
          </a:p>
        </p:txBody>
      </p:sp>
      <p:sp>
        <p:nvSpPr>
          <p:cNvPr id="42" name="Text Placeholder 2">
            <a:extLst>
              <a:ext uri="{FF2B5EF4-FFF2-40B4-BE49-F238E27FC236}">
                <a16:creationId xmlns:a16="http://schemas.microsoft.com/office/drawing/2014/main" id="{DB20DB8D-94D3-3D4F-997E-EB86031D1BF5}"/>
              </a:ext>
            </a:extLst>
          </p:cNvPr>
          <p:cNvSpPr>
            <a:spLocks noGrp="1"/>
          </p:cNvSpPr>
          <p:nvPr>
            <p:ph idx="24" hasCustomPrompt="1"/>
          </p:nvPr>
        </p:nvSpPr>
        <p:spPr>
          <a:xfrm>
            <a:off x="8273873" y="3323205"/>
            <a:ext cx="1856769" cy="962304"/>
          </a:xfrm>
          <a:prstGeom prst="rect">
            <a:avLst/>
          </a:prstGeom>
        </p:spPr>
        <p:txBody>
          <a:bodyPr vert="horz" lIns="0" tIns="0" rIns="0" bIns="0" rtlCol="0">
            <a:noAutofit/>
          </a:bodyPr>
          <a:lstStyle>
            <a:lvl1pPr marL="0" indent="0" algn="ctr">
              <a:buFontTx/>
              <a:buNone/>
              <a:defRPr sz="6400" b="1" spc="-67"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XX%</a:t>
            </a:r>
          </a:p>
        </p:txBody>
      </p:sp>
      <p:sp>
        <p:nvSpPr>
          <p:cNvPr id="43" name="Text Placeholder 2">
            <a:extLst>
              <a:ext uri="{FF2B5EF4-FFF2-40B4-BE49-F238E27FC236}">
                <a16:creationId xmlns:a16="http://schemas.microsoft.com/office/drawing/2014/main" id="{43D78F61-19F8-D840-B99B-1AB8E657DF18}"/>
              </a:ext>
            </a:extLst>
          </p:cNvPr>
          <p:cNvSpPr>
            <a:spLocks noGrp="1"/>
          </p:cNvSpPr>
          <p:nvPr>
            <p:ph idx="25" hasCustomPrompt="1"/>
          </p:nvPr>
        </p:nvSpPr>
        <p:spPr>
          <a:xfrm>
            <a:off x="7820956" y="4489219"/>
            <a:ext cx="2779469" cy="509460"/>
          </a:xfrm>
          <a:prstGeom prst="rect">
            <a:avLst/>
          </a:prstGeom>
        </p:spPr>
        <p:txBody>
          <a:bodyPr vert="horz" lIns="0" tIns="0" rIns="0" bIns="0" rtlCol="0">
            <a:noAutofit/>
          </a:bodyPr>
          <a:lstStyle>
            <a:lvl1pPr marL="0" indent="0" algn="ctr">
              <a:buFontTx/>
              <a:buNone/>
              <a:defRPr sz="1200"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r>
              <a:rPr lang="en-US" dirty="0"/>
              <a:t>Click to edit stat description style</a:t>
            </a:r>
            <a:br>
              <a:rPr lang="en-US" dirty="0"/>
            </a:br>
            <a:r>
              <a:rPr lang="en-US" altLang="zh-TW" dirty="0"/>
              <a:t>Arial 9pt</a:t>
            </a:r>
            <a:endParaRPr lang="en-US" dirty="0"/>
          </a:p>
        </p:txBody>
      </p:sp>
      <p:sp>
        <p:nvSpPr>
          <p:cNvPr id="25" name="Left Bracket 10">
            <a:extLst>
              <a:ext uri="{FF2B5EF4-FFF2-40B4-BE49-F238E27FC236}">
                <a16:creationId xmlns:a16="http://schemas.microsoft.com/office/drawing/2014/main" id="{14B4C833-871E-F341-8BBC-18383090A8D1}"/>
              </a:ext>
            </a:extLst>
          </p:cNvPr>
          <p:cNvSpPr/>
          <p:nvPr userDrawn="1"/>
        </p:nvSpPr>
        <p:spPr>
          <a:xfrm>
            <a:off x="835441" y="2887106"/>
            <a:ext cx="60959" cy="2479348"/>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26" name="Left Bracket 10">
            <a:extLst>
              <a:ext uri="{FF2B5EF4-FFF2-40B4-BE49-F238E27FC236}">
                <a16:creationId xmlns:a16="http://schemas.microsoft.com/office/drawing/2014/main" id="{6C7E732B-C877-AE4E-8285-6CABAE1745D4}"/>
              </a:ext>
            </a:extLst>
          </p:cNvPr>
          <p:cNvSpPr/>
          <p:nvPr userDrawn="1"/>
        </p:nvSpPr>
        <p:spPr>
          <a:xfrm>
            <a:off x="4164173" y="2887106"/>
            <a:ext cx="60959" cy="2479348"/>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28" name="Left Bracket 10">
            <a:extLst>
              <a:ext uri="{FF2B5EF4-FFF2-40B4-BE49-F238E27FC236}">
                <a16:creationId xmlns:a16="http://schemas.microsoft.com/office/drawing/2014/main" id="{1E3F2E24-35DE-174C-8330-4622FF739718}"/>
              </a:ext>
            </a:extLst>
          </p:cNvPr>
          <p:cNvSpPr/>
          <p:nvPr userDrawn="1"/>
        </p:nvSpPr>
        <p:spPr>
          <a:xfrm>
            <a:off x="7514411" y="2887106"/>
            <a:ext cx="60959" cy="2479348"/>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22" name="Title Placeholder 1">
            <a:extLst>
              <a:ext uri="{FF2B5EF4-FFF2-40B4-BE49-F238E27FC236}">
                <a16:creationId xmlns:a16="http://schemas.microsoft.com/office/drawing/2014/main" id="{9698C14D-F894-EB47-9FFF-2C00712384FF}"/>
              </a:ext>
            </a:extLst>
          </p:cNvPr>
          <p:cNvSpPr>
            <a:spLocks noGrp="1"/>
          </p:cNvSpPr>
          <p:nvPr>
            <p:ph type="title"/>
          </p:nvPr>
        </p:nvSpPr>
        <p:spPr>
          <a:xfrm>
            <a:off x="419100" y="1084063"/>
            <a:ext cx="11149755" cy="534223"/>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1753576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Content color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482AFE-7007-834E-BD66-979BCFD0A545}"/>
              </a:ext>
            </a:extLst>
          </p:cNvPr>
          <p:cNvSpPr/>
          <p:nvPr userDrawn="1"/>
        </p:nvSpPr>
        <p:spPr>
          <a:xfrm>
            <a:off x="0" y="632482"/>
            <a:ext cx="6096000" cy="55888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icture Placeholder 3">
            <a:extLst>
              <a:ext uri="{FF2B5EF4-FFF2-40B4-BE49-F238E27FC236}">
                <a16:creationId xmlns:a16="http://schemas.microsoft.com/office/drawing/2014/main" id="{4B35EFB4-03EB-6341-B282-6B6CA2F00A9F}"/>
              </a:ext>
            </a:extLst>
          </p:cNvPr>
          <p:cNvSpPr>
            <a:spLocks noGrp="1"/>
          </p:cNvSpPr>
          <p:nvPr>
            <p:ph type="pic" sz="quarter" idx="18" hasCustomPrompt="1"/>
          </p:nvPr>
        </p:nvSpPr>
        <p:spPr>
          <a:xfrm>
            <a:off x="419099" y="2809453"/>
            <a:ext cx="5027085" cy="2599267"/>
          </a:xfrm>
        </p:spPr>
        <p:txBody>
          <a:bodyPr>
            <a:normAutofit/>
          </a:bodyPr>
          <a:lstStyle>
            <a:lvl1pPr marL="0" indent="0">
              <a:buFontTx/>
              <a:buNone/>
              <a:defRPr sz="2133">
                <a:solidFill>
                  <a:schemeClr val="bg1"/>
                </a:solidFill>
              </a:defRPr>
            </a:lvl1pPr>
          </a:lstStyle>
          <a:p>
            <a:r>
              <a:rPr lang="en-US" dirty="0"/>
              <a:t>Insert infographics here</a:t>
            </a:r>
          </a:p>
        </p:txBody>
      </p:sp>
      <p:sp>
        <p:nvSpPr>
          <p:cNvPr id="33" name="Picture Placeholder 15">
            <a:extLst>
              <a:ext uri="{FF2B5EF4-FFF2-40B4-BE49-F238E27FC236}">
                <a16:creationId xmlns:a16="http://schemas.microsoft.com/office/drawing/2014/main" id="{79229F4E-8C59-AD4F-94A6-D55A22968B31}"/>
              </a:ext>
            </a:extLst>
          </p:cNvPr>
          <p:cNvSpPr>
            <a:spLocks noGrp="1"/>
          </p:cNvSpPr>
          <p:nvPr>
            <p:ph type="pic" sz="quarter" idx="15" hasCustomPrompt="1"/>
          </p:nvPr>
        </p:nvSpPr>
        <p:spPr>
          <a:xfrm>
            <a:off x="6095997" y="637692"/>
            <a:ext cx="6096003" cy="5583593"/>
          </a:xfrm>
          <a:solidFill>
            <a:schemeClr val="bg1">
              <a:lumMod val="95000"/>
            </a:schemeClr>
          </a:solidFill>
        </p:spPr>
        <p:txBody>
          <a:bodyPr anchor="t">
            <a:normAutofit/>
          </a:bodyPr>
          <a:lstStyle>
            <a:lvl1pPr marL="0" marR="0" indent="0" algn="ctr" defTabSz="914377" rtl="0" eaLnBrk="1" fontAlgn="auto" latinLnBrk="0" hangingPunct="1">
              <a:lnSpc>
                <a:spcPct val="90000"/>
              </a:lnSpc>
              <a:spcBef>
                <a:spcPts val="0"/>
              </a:spcBef>
              <a:spcAft>
                <a:spcPts val="0"/>
              </a:spcAft>
              <a:buClrTx/>
              <a:buSzTx/>
              <a:buFontTx/>
              <a:buNone/>
              <a:tabLst/>
              <a:defRPr sz="1333"/>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altLang="zh-TW" dirty="0"/>
              <a:t>Insert</a:t>
            </a:r>
            <a:r>
              <a:rPr lang="zh-TW" altLang="en-US" dirty="0"/>
              <a:t> </a:t>
            </a:r>
            <a:r>
              <a:rPr lang="en-US" altLang="zh-TW" dirty="0"/>
              <a:t>image</a:t>
            </a:r>
            <a:r>
              <a:rPr lang="zh-TW" altLang="en-US" dirty="0"/>
              <a:t> </a:t>
            </a:r>
            <a:r>
              <a:rPr lang="en-US" altLang="zh-TW" dirty="0"/>
              <a:t>here</a:t>
            </a:r>
            <a:endParaRPr lang="en-US" dirty="0"/>
          </a:p>
          <a:p>
            <a:endParaRPr lang="en-US" dirty="0"/>
          </a:p>
        </p:txBody>
      </p:sp>
      <p:cxnSp>
        <p:nvCxnSpPr>
          <p:cNvPr id="18" name="Straight Connector 17">
            <a:extLst>
              <a:ext uri="{FF2B5EF4-FFF2-40B4-BE49-F238E27FC236}">
                <a16:creationId xmlns:a16="http://schemas.microsoft.com/office/drawing/2014/main" id="{A6A19635-A0F0-CF4E-A78F-99FC5761C3B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C40BB9-E451-1646-97D0-D85005C25D9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C2F24B10-3109-014C-9544-801CA9A84C0F}"/>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21" name="Slide Number Placeholder 5">
            <a:extLst>
              <a:ext uri="{FF2B5EF4-FFF2-40B4-BE49-F238E27FC236}">
                <a16:creationId xmlns:a16="http://schemas.microsoft.com/office/drawing/2014/main" id="{CB4B74EE-2658-B242-8068-2DECE24809CE}"/>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C377D092-0FFB-094B-8077-BE2A9B7EAB40}"/>
              </a:ext>
            </a:extLst>
          </p:cNvPr>
          <p:cNvSpPr>
            <a:spLocks noGrp="1"/>
          </p:cNvSpPr>
          <p:nvPr>
            <p:ph type="title"/>
          </p:nvPr>
        </p:nvSpPr>
        <p:spPr>
          <a:xfrm>
            <a:off x="419101" y="1084063"/>
            <a:ext cx="4762500" cy="1135264"/>
          </a:xfrm>
          <a:prstGeom prst="rect">
            <a:avLst/>
          </a:prstGeom>
        </p:spPr>
        <p:txBody>
          <a:bodyPr vert="horz" lIns="0" tIns="0" rIns="0" bIns="0" rtlCol="0" anchor="t">
            <a:noAutofit/>
          </a:bodyPr>
          <a:lstStyle>
            <a:lvl1pP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16992618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Content color block">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A1F94CD-5E54-9D4A-97BF-CE19839B291B}"/>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B9EF4A-CA14-5B41-913F-32449B6BB12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B2AFA7C-1047-6745-90B9-EF575C43809E}"/>
              </a:ext>
            </a:extLst>
          </p:cNvPr>
          <p:cNvSpPr/>
          <p:nvPr userDrawn="1"/>
        </p:nvSpPr>
        <p:spPr>
          <a:xfrm>
            <a:off x="-1" y="636263"/>
            <a:ext cx="9229060" cy="5585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itle 1">
            <a:extLst>
              <a:ext uri="{FF2B5EF4-FFF2-40B4-BE49-F238E27FC236}">
                <a16:creationId xmlns:a16="http://schemas.microsoft.com/office/drawing/2014/main" id="{8E3D358C-6E64-074C-B6BB-B4EDD4E87A29}"/>
              </a:ext>
            </a:extLst>
          </p:cNvPr>
          <p:cNvSpPr>
            <a:spLocks noGrp="1"/>
          </p:cNvSpPr>
          <p:nvPr>
            <p:ph type="ctrTitle" hasCustomPrompt="1"/>
          </p:nvPr>
        </p:nvSpPr>
        <p:spPr>
          <a:xfrm>
            <a:off x="429346" y="2318529"/>
            <a:ext cx="4940249" cy="2220943"/>
          </a:xfrm>
          <a:prstGeom prst="rect">
            <a:avLst/>
          </a:prstGeom>
        </p:spPr>
        <p:txBody>
          <a:bodyPr anchor="ctr">
            <a:noAutofit/>
          </a:bodyPr>
          <a:lstStyle>
            <a:lvl1pPr marL="0" marR="0" indent="0" algn="l" defTabSz="914377" rtl="0" eaLnBrk="1" fontAlgn="auto" latinLnBrk="0" hangingPunct="1">
              <a:lnSpc>
                <a:spcPct val="85000"/>
              </a:lnSpc>
              <a:spcBef>
                <a:spcPct val="0"/>
              </a:spcBef>
              <a:spcAft>
                <a:spcPts val="0"/>
              </a:spcAft>
              <a:buClrTx/>
              <a:buSzTx/>
              <a:buFontTx/>
              <a:buNone/>
              <a:tabLst/>
              <a:defRPr lang="en-US" sz="3467" b="1" spc="-133" baseline="0" smtClean="0">
                <a:solidFill>
                  <a:schemeClr val="bg1"/>
                </a:solidFill>
                <a:effectLst/>
              </a:defRPr>
            </a:lvl1pPr>
          </a:lstStyle>
          <a:p>
            <a:r>
              <a:rPr lang="en-US" dirty="0"/>
              <a:t>Click to edit Master title style – Arial Bold 26pt</a:t>
            </a:r>
          </a:p>
        </p:txBody>
      </p:sp>
      <p:sp>
        <p:nvSpPr>
          <p:cNvPr id="10" name="Footer Placeholder 4">
            <a:extLst>
              <a:ext uri="{FF2B5EF4-FFF2-40B4-BE49-F238E27FC236}">
                <a16:creationId xmlns:a16="http://schemas.microsoft.com/office/drawing/2014/main" id="{DD902C3A-DA0C-0C47-81E5-E3326E2B954E}"/>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2" name="Slide Number Placeholder 5">
            <a:extLst>
              <a:ext uri="{FF2B5EF4-FFF2-40B4-BE49-F238E27FC236}">
                <a16:creationId xmlns:a16="http://schemas.microsoft.com/office/drawing/2014/main" id="{9BB9B893-86CA-F44F-9188-01EAC1F7083F}"/>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16596012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2" y="631767"/>
            <a:ext cx="9159901" cy="5589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1C7094F-5535-5847-A685-9F0E870D3CB2}"/>
              </a:ext>
            </a:extLst>
          </p:cNvPr>
          <p:cNvGrpSpPr/>
          <p:nvPr userDrawn="1"/>
        </p:nvGrpSpPr>
        <p:grpSpPr>
          <a:xfrm>
            <a:off x="5195220" y="937963"/>
            <a:ext cx="5427811" cy="4433208"/>
            <a:chOff x="3933890" y="870927"/>
            <a:chExt cx="3310460" cy="2703845"/>
          </a:xfrm>
        </p:grpSpPr>
        <p:sp>
          <p:nvSpPr>
            <p:cNvPr id="10" name="Oval 9">
              <a:extLst>
                <a:ext uri="{FF2B5EF4-FFF2-40B4-BE49-F238E27FC236}">
                  <a16:creationId xmlns:a16="http://schemas.microsoft.com/office/drawing/2014/main" id="{F63EE330-77DC-D64C-91E1-7B6EB877FB38}"/>
                </a:ext>
              </a:extLst>
            </p:cNvPr>
            <p:cNvSpPr/>
            <p:nvPr/>
          </p:nvSpPr>
          <p:spPr>
            <a:xfrm>
              <a:off x="3933890" y="1357165"/>
              <a:ext cx="1523375" cy="15233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1" name="Oval 10">
              <a:extLst>
                <a:ext uri="{FF2B5EF4-FFF2-40B4-BE49-F238E27FC236}">
                  <a16:creationId xmlns:a16="http://schemas.microsoft.com/office/drawing/2014/main" id="{A5AB7177-2A0E-F045-A0C4-B80D3817D2D1}"/>
                </a:ext>
              </a:extLst>
            </p:cNvPr>
            <p:cNvSpPr/>
            <p:nvPr/>
          </p:nvSpPr>
          <p:spPr>
            <a:xfrm>
              <a:off x="4959288" y="2051397"/>
              <a:ext cx="1523375" cy="1523375"/>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2" name="Oval 11">
              <a:extLst>
                <a:ext uri="{FF2B5EF4-FFF2-40B4-BE49-F238E27FC236}">
                  <a16:creationId xmlns:a16="http://schemas.microsoft.com/office/drawing/2014/main" id="{5D24B878-B300-D64D-B649-FF794D15FB7C}"/>
                </a:ext>
              </a:extLst>
            </p:cNvPr>
            <p:cNvSpPr/>
            <p:nvPr/>
          </p:nvSpPr>
          <p:spPr>
            <a:xfrm>
              <a:off x="5720975" y="870927"/>
              <a:ext cx="1523375" cy="1523375"/>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grpSp>
      <p:sp>
        <p:nvSpPr>
          <p:cNvPr id="13" name="Text Placeholder 2">
            <a:extLst>
              <a:ext uri="{FF2B5EF4-FFF2-40B4-BE49-F238E27FC236}">
                <a16:creationId xmlns:a16="http://schemas.microsoft.com/office/drawing/2014/main" id="{852AC3B6-A7D9-304B-92ED-2805E7EC5672}"/>
              </a:ext>
            </a:extLst>
          </p:cNvPr>
          <p:cNvSpPr>
            <a:spLocks noGrp="1"/>
          </p:cNvSpPr>
          <p:nvPr>
            <p:ph idx="1" hasCustomPrompt="1"/>
          </p:nvPr>
        </p:nvSpPr>
        <p:spPr>
          <a:xfrm>
            <a:off x="5648889" y="2553541"/>
            <a:ext cx="1516755" cy="861025"/>
          </a:xfrm>
          <a:prstGeom prst="rect">
            <a:avLst/>
          </a:prstGeom>
        </p:spPr>
        <p:txBody>
          <a:bodyPr vert="horz" lIns="0" tIns="0" rIns="0" bIns="0" rtlCol="0" anchor="ctr">
            <a:noAutofit/>
          </a:bodyPr>
          <a:lstStyle>
            <a:lvl1pPr marL="0" indent="0" algn="ctr">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Text Placeholder 2">
            <a:extLst>
              <a:ext uri="{FF2B5EF4-FFF2-40B4-BE49-F238E27FC236}">
                <a16:creationId xmlns:a16="http://schemas.microsoft.com/office/drawing/2014/main" id="{69F47C17-A61A-0C44-A7CF-D7A83812EB4F}"/>
              </a:ext>
            </a:extLst>
          </p:cNvPr>
          <p:cNvSpPr>
            <a:spLocks noGrp="1"/>
          </p:cNvSpPr>
          <p:nvPr>
            <p:ph idx="10" hasCustomPrompt="1"/>
          </p:nvPr>
        </p:nvSpPr>
        <p:spPr>
          <a:xfrm>
            <a:off x="7366936" y="3696441"/>
            <a:ext cx="1516755" cy="861025"/>
          </a:xfrm>
          <a:prstGeom prst="rect">
            <a:avLst/>
          </a:prstGeom>
        </p:spPr>
        <p:txBody>
          <a:bodyPr vert="horz" lIns="0" tIns="0" rIns="0" bIns="0" rtlCol="0" anchor="ctr">
            <a:noAutofit/>
          </a:bodyPr>
          <a:lstStyle>
            <a:lvl1pPr marL="0" indent="0" algn="ctr">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5" name="Text Placeholder 2">
            <a:extLst>
              <a:ext uri="{FF2B5EF4-FFF2-40B4-BE49-F238E27FC236}">
                <a16:creationId xmlns:a16="http://schemas.microsoft.com/office/drawing/2014/main" id="{93E3AF74-F3F3-CB4C-84BB-7F0A016F3F6E}"/>
              </a:ext>
            </a:extLst>
          </p:cNvPr>
          <p:cNvSpPr>
            <a:spLocks noGrp="1"/>
          </p:cNvSpPr>
          <p:nvPr>
            <p:ph idx="11" hasCustomPrompt="1"/>
          </p:nvPr>
        </p:nvSpPr>
        <p:spPr>
          <a:xfrm>
            <a:off x="8617715" y="1790690"/>
            <a:ext cx="1516755" cy="861025"/>
          </a:xfrm>
          <a:prstGeom prst="rect">
            <a:avLst/>
          </a:prstGeom>
        </p:spPr>
        <p:txBody>
          <a:bodyPr vert="horz" lIns="0" tIns="0" rIns="0" bIns="0" rtlCol="0" anchor="ctr">
            <a:noAutofit/>
          </a:bodyPr>
          <a:lstStyle>
            <a:lvl1pPr marL="0" indent="0" algn="ctr">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2">
            <a:extLst>
              <a:ext uri="{FF2B5EF4-FFF2-40B4-BE49-F238E27FC236}">
                <a16:creationId xmlns:a16="http://schemas.microsoft.com/office/drawing/2014/main" id="{48A6664E-D18A-C047-B901-14D9AE44C5C5}"/>
              </a:ext>
            </a:extLst>
          </p:cNvPr>
          <p:cNvSpPr>
            <a:spLocks noGrp="1"/>
          </p:cNvSpPr>
          <p:nvPr>
            <p:ph idx="12"/>
          </p:nvPr>
        </p:nvSpPr>
        <p:spPr>
          <a:xfrm>
            <a:off x="419101" y="2553539"/>
            <a:ext cx="4499908" cy="3623423"/>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1DBC484E-DC99-BE47-A1B3-486DBC3C7B86}"/>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21" name="Slide Number Placeholder 5">
            <a:extLst>
              <a:ext uri="{FF2B5EF4-FFF2-40B4-BE49-F238E27FC236}">
                <a16:creationId xmlns:a16="http://schemas.microsoft.com/office/drawing/2014/main" id="{9E4BB125-7972-8040-8191-19C891A3AA8E}"/>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23" name="Title Placeholder 1">
            <a:extLst>
              <a:ext uri="{FF2B5EF4-FFF2-40B4-BE49-F238E27FC236}">
                <a16:creationId xmlns:a16="http://schemas.microsoft.com/office/drawing/2014/main" id="{BADB888C-D0E4-D14F-A5B0-08432F1C6420}"/>
              </a:ext>
            </a:extLst>
          </p:cNvPr>
          <p:cNvSpPr>
            <a:spLocks noGrp="1"/>
          </p:cNvSpPr>
          <p:nvPr>
            <p:ph type="title"/>
          </p:nvPr>
        </p:nvSpPr>
        <p:spPr>
          <a:xfrm>
            <a:off x="419101" y="1084063"/>
            <a:ext cx="4499908" cy="1135264"/>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8670632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ivider-Transformativ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628996"/>
            <a:ext cx="12192000" cy="5600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Picture 14" descr="Icon&#10;&#10;Description automatically generated">
            <a:extLst>
              <a:ext uri="{FF2B5EF4-FFF2-40B4-BE49-F238E27FC236}">
                <a16:creationId xmlns:a16="http://schemas.microsoft.com/office/drawing/2014/main" id="{30F8299F-F40C-3743-9079-B5E990F0C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55852" y="1995011"/>
            <a:ext cx="3880296" cy="3360759"/>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spTree>
    <p:extLst>
      <p:ext uri="{BB962C8B-B14F-4D97-AF65-F5344CB8AC3E}">
        <p14:creationId xmlns:p14="http://schemas.microsoft.com/office/powerpoint/2010/main" val="24454144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ubdivider-Transformative">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DDBBC45-B13E-0842-818E-A82696846722}"/>
              </a:ext>
            </a:extLst>
          </p:cNvPr>
          <p:cNvSpPr/>
          <p:nvPr userDrawn="1"/>
        </p:nvSpPr>
        <p:spPr>
          <a:xfrm>
            <a:off x="0" y="628996"/>
            <a:ext cx="12192000" cy="5592312"/>
          </a:xfrm>
          <a:prstGeom prst="rect">
            <a:avLst/>
          </a:prstGeom>
          <a:solidFill>
            <a:schemeClr val="accent1"/>
          </a:solidFill>
          <a:ln w="12700">
            <a:miter lim="400000"/>
          </a:ln>
        </p:spPr>
        <p:txBody>
          <a:bodyPr lIns="95249" tIns="97536" rIns="95249" bIns="97536" anchor="ctr" anchorCtr="0"/>
          <a:lstStyle/>
          <a:p>
            <a:pPr defTabSz="1095347">
              <a:lnSpc>
                <a:spcPct val="100000"/>
              </a:lnSpc>
              <a:defRPr sz="1100">
                <a:solidFill>
                  <a:srgbClr val="FFFFFF"/>
                </a:solidFill>
                <a:latin typeface="Montserrat Regular"/>
                <a:ea typeface="Montserrat Regular"/>
                <a:cs typeface="Montserrat Regular"/>
                <a:sym typeface="Montserrat Regular"/>
              </a:defRPr>
            </a:pPr>
            <a:endParaRPr lang="en-US" altLang="zh-TW" sz="1067" dirty="0">
              <a:latin typeface="+mj-lt"/>
              <a:cs typeface="Arial" panose="020B0604020202020204" pitchFamily="34" charset="0"/>
            </a:endParaRPr>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1" name="Subtitle 2">
            <a:extLst>
              <a:ext uri="{FF2B5EF4-FFF2-40B4-BE49-F238E27FC236}">
                <a16:creationId xmlns:a16="http://schemas.microsoft.com/office/drawing/2014/main" id="{C7C69CEA-F7ED-0E42-9F34-1202C6219A94}"/>
              </a:ext>
            </a:extLst>
          </p:cNvPr>
          <p:cNvSpPr>
            <a:spLocks noGrp="1"/>
          </p:cNvSpPr>
          <p:nvPr>
            <p:ph type="subTitle" idx="1" hasCustomPrompt="1"/>
          </p:nvPr>
        </p:nvSpPr>
        <p:spPr>
          <a:xfrm>
            <a:off x="419099" y="3305454"/>
            <a:ext cx="11088960" cy="2418575"/>
          </a:xfrm>
        </p:spPr>
        <p:txBody>
          <a:bodyPr tIns="45720" anchor="t">
            <a:noAutofit/>
          </a:bodyPr>
          <a:lstStyle>
            <a:lvl1pPr marL="0" indent="0" algn="ctr">
              <a:lnSpc>
                <a:spcPct val="80000"/>
              </a:lnSpc>
              <a:buNone/>
              <a:defRPr sz="5867" b="1" spc="-133" baseline="0">
                <a:solidFill>
                  <a:schemeClr val="accent3"/>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a:t>
            </a:r>
            <a:br>
              <a:rPr lang="en-US" dirty="0"/>
            </a:br>
            <a:r>
              <a:rPr lang="en-US" dirty="0"/>
              <a:t>subtitle style</a:t>
            </a:r>
          </a:p>
        </p:txBody>
      </p:sp>
      <p:sp>
        <p:nvSpPr>
          <p:cNvPr id="20" name="Rectangle 19">
            <a:extLst>
              <a:ext uri="{FF2B5EF4-FFF2-40B4-BE49-F238E27FC236}">
                <a16:creationId xmlns:a16="http://schemas.microsoft.com/office/drawing/2014/main" id="{F2EF8949-4310-7B40-A502-3E7A6CA5631E}"/>
              </a:ext>
            </a:extLst>
          </p:cNvPr>
          <p:cNvSpPr>
            <a:spLocks/>
          </p:cNvSpPr>
          <p:nvPr userDrawn="1"/>
        </p:nvSpPr>
        <p:spPr>
          <a:xfrm>
            <a:off x="402165" y="5204"/>
            <a:ext cx="684777" cy="930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4" name="Group 13">
            <a:extLst>
              <a:ext uri="{FF2B5EF4-FFF2-40B4-BE49-F238E27FC236}">
                <a16:creationId xmlns:a16="http://schemas.microsoft.com/office/drawing/2014/main" id="{8A72A441-09CA-CC49-BCC6-DD07A364C575}"/>
              </a:ext>
            </a:extLst>
          </p:cNvPr>
          <p:cNvGrpSpPr/>
          <p:nvPr userDrawn="1"/>
        </p:nvGrpSpPr>
        <p:grpSpPr>
          <a:xfrm>
            <a:off x="402165" y="973"/>
            <a:ext cx="684777" cy="934591"/>
            <a:chOff x="301623" y="729"/>
            <a:chExt cx="513583" cy="700943"/>
          </a:xfrm>
        </p:grpSpPr>
        <p:grpSp>
          <p:nvGrpSpPr>
            <p:cNvPr id="15" name="Group 14">
              <a:extLst>
                <a:ext uri="{FF2B5EF4-FFF2-40B4-BE49-F238E27FC236}">
                  <a16:creationId xmlns:a16="http://schemas.microsoft.com/office/drawing/2014/main" id="{9ACF8E38-956C-4442-B6B0-618D5D8BC402}"/>
                </a:ext>
              </a:extLst>
            </p:cNvPr>
            <p:cNvGrpSpPr/>
            <p:nvPr userDrawn="1"/>
          </p:nvGrpSpPr>
          <p:grpSpPr>
            <a:xfrm>
              <a:off x="301623" y="729"/>
              <a:ext cx="513583" cy="700943"/>
              <a:chOff x="301623" y="729"/>
              <a:chExt cx="513583" cy="700943"/>
            </a:xfrm>
          </p:grpSpPr>
          <p:grpSp>
            <p:nvGrpSpPr>
              <p:cNvPr id="18" name="Group 17">
                <a:extLst>
                  <a:ext uri="{FF2B5EF4-FFF2-40B4-BE49-F238E27FC236}">
                    <a16:creationId xmlns:a16="http://schemas.microsoft.com/office/drawing/2014/main" id="{DD0723D0-331F-DC43-8D61-F01585086F7B}"/>
                  </a:ext>
                </a:extLst>
              </p:cNvPr>
              <p:cNvGrpSpPr/>
              <p:nvPr userDrawn="1"/>
            </p:nvGrpSpPr>
            <p:grpSpPr>
              <a:xfrm>
                <a:off x="301623" y="729"/>
                <a:ext cx="513583" cy="700943"/>
                <a:chOff x="301623" y="-5621"/>
                <a:chExt cx="513583" cy="700943"/>
              </a:xfrm>
            </p:grpSpPr>
            <p:sp>
              <p:nvSpPr>
                <p:cNvPr id="25" name="Rectangle 24">
                  <a:extLst>
                    <a:ext uri="{FF2B5EF4-FFF2-40B4-BE49-F238E27FC236}">
                      <a16:creationId xmlns:a16="http://schemas.microsoft.com/office/drawing/2014/main" id="{7AAD28F2-E870-864C-BEF8-BA05D459E364}"/>
                    </a:ext>
                  </a:extLst>
                </p:cNvPr>
                <p:cNvSpPr>
                  <a:spLocks/>
                </p:cNvSpPr>
                <p:nvPr userDrawn="1"/>
              </p:nvSpPr>
              <p:spPr>
                <a:xfrm>
                  <a:off x="301623" y="-2447"/>
                  <a:ext cx="513583" cy="69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2C539D9B-7508-A34D-8E7D-F824186F8E26}"/>
                    </a:ext>
                  </a:extLst>
                </p:cNvPr>
                <p:cNvSpPr>
                  <a:spLocks/>
                </p:cNvSpPr>
                <p:nvPr userDrawn="1"/>
              </p:nvSpPr>
              <p:spPr>
                <a:xfrm>
                  <a:off x="314324" y="-5621"/>
                  <a:ext cx="487391" cy="687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22" name="Picture 21" descr="Icon&#10;&#10;Description automatically generated">
                <a:extLst>
                  <a:ext uri="{FF2B5EF4-FFF2-40B4-BE49-F238E27FC236}">
                    <a16:creationId xmlns:a16="http://schemas.microsoft.com/office/drawing/2014/main" id="{B97E4FDB-019B-DE43-A7BF-D85D67653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180" y="221241"/>
                <a:ext cx="380921" cy="329919"/>
              </a:xfrm>
              <a:prstGeom prst="rect">
                <a:avLst/>
              </a:prstGeom>
            </p:spPr>
          </p:pic>
        </p:grpSp>
        <p:pic>
          <p:nvPicPr>
            <p:cNvPr id="16" name="Picture 15">
              <a:extLst>
                <a:ext uri="{FF2B5EF4-FFF2-40B4-BE49-F238E27FC236}">
                  <a16:creationId xmlns:a16="http://schemas.microsoft.com/office/drawing/2014/main" id="{A57B7E71-EBD0-CC41-8925-A63F3715376C}"/>
                </a:ext>
              </a:extLst>
            </p:cNvPr>
            <p:cNvPicPr>
              <a:picLocks noChangeAspect="1"/>
            </p:cNvPicPr>
            <p:nvPr userDrawn="1"/>
          </p:nvPicPr>
          <p:blipFill>
            <a:blip r:embed="rId3"/>
            <a:stretch>
              <a:fillRect/>
            </a:stretch>
          </p:blipFill>
          <p:spPr>
            <a:xfrm>
              <a:off x="327766" y="521983"/>
              <a:ext cx="469900" cy="165100"/>
            </a:xfrm>
            <a:prstGeom prst="rect">
              <a:avLst/>
            </a:prstGeom>
          </p:spPr>
        </p:pic>
      </p:grpSp>
    </p:spTree>
    <p:extLst>
      <p:ext uri="{BB962C8B-B14F-4D97-AF65-F5344CB8AC3E}">
        <p14:creationId xmlns:p14="http://schemas.microsoft.com/office/powerpoint/2010/main" val="15776494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ransform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419098" y="2352995"/>
            <a:ext cx="11149753" cy="382396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7DDFE252-84BD-744D-9C54-321D3759959C}"/>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14" name="Group 13">
            <a:extLst>
              <a:ext uri="{FF2B5EF4-FFF2-40B4-BE49-F238E27FC236}">
                <a16:creationId xmlns:a16="http://schemas.microsoft.com/office/drawing/2014/main" id="{32B10F5F-B528-A04A-9DB1-0E154062F71E}"/>
              </a:ext>
            </a:extLst>
          </p:cNvPr>
          <p:cNvGrpSpPr/>
          <p:nvPr userDrawn="1"/>
        </p:nvGrpSpPr>
        <p:grpSpPr>
          <a:xfrm>
            <a:off x="402165" y="973"/>
            <a:ext cx="684777" cy="934591"/>
            <a:chOff x="301623" y="729"/>
            <a:chExt cx="513583" cy="700943"/>
          </a:xfrm>
        </p:grpSpPr>
        <p:grpSp>
          <p:nvGrpSpPr>
            <p:cNvPr id="15" name="Group 14">
              <a:extLst>
                <a:ext uri="{FF2B5EF4-FFF2-40B4-BE49-F238E27FC236}">
                  <a16:creationId xmlns:a16="http://schemas.microsoft.com/office/drawing/2014/main" id="{6D11BB66-8420-5641-BCFC-7259DEAAEB3E}"/>
                </a:ext>
              </a:extLst>
            </p:cNvPr>
            <p:cNvGrpSpPr/>
            <p:nvPr userDrawn="1"/>
          </p:nvGrpSpPr>
          <p:grpSpPr>
            <a:xfrm>
              <a:off x="301623" y="729"/>
              <a:ext cx="513583" cy="700943"/>
              <a:chOff x="301623" y="729"/>
              <a:chExt cx="513583" cy="700943"/>
            </a:xfrm>
          </p:grpSpPr>
          <p:grpSp>
            <p:nvGrpSpPr>
              <p:cNvPr id="22" name="Group 21">
                <a:extLst>
                  <a:ext uri="{FF2B5EF4-FFF2-40B4-BE49-F238E27FC236}">
                    <a16:creationId xmlns:a16="http://schemas.microsoft.com/office/drawing/2014/main" id="{5B20874B-13E7-8A4D-8593-9391BBBC89E6}"/>
                  </a:ext>
                </a:extLst>
              </p:cNvPr>
              <p:cNvGrpSpPr/>
              <p:nvPr userDrawn="1"/>
            </p:nvGrpSpPr>
            <p:grpSpPr>
              <a:xfrm>
                <a:off x="301623" y="729"/>
                <a:ext cx="513583" cy="700943"/>
                <a:chOff x="301623" y="-5621"/>
                <a:chExt cx="513583" cy="700943"/>
              </a:xfrm>
            </p:grpSpPr>
            <p:sp>
              <p:nvSpPr>
                <p:cNvPr id="24" name="Rectangle 23">
                  <a:extLst>
                    <a:ext uri="{FF2B5EF4-FFF2-40B4-BE49-F238E27FC236}">
                      <a16:creationId xmlns:a16="http://schemas.microsoft.com/office/drawing/2014/main" id="{CBD9CE17-3E8E-AD42-A2D6-10647D193F6E}"/>
                    </a:ext>
                  </a:extLst>
                </p:cNvPr>
                <p:cNvSpPr>
                  <a:spLocks/>
                </p:cNvSpPr>
                <p:nvPr userDrawn="1"/>
              </p:nvSpPr>
              <p:spPr>
                <a:xfrm>
                  <a:off x="301623" y="-2447"/>
                  <a:ext cx="513583" cy="69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a:extLst>
                    <a:ext uri="{FF2B5EF4-FFF2-40B4-BE49-F238E27FC236}">
                      <a16:creationId xmlns:a16="http://schemas.microsoft.com/office/drawing/2014/main" id="{A6644FBD-A077-D646-BE60-AFF51D8DF8E0}"/>
                    </a:ext>
                  </a:extLst>
                </p:cNvPr>
                <p:cNvSpPr>
                  <a:spLocks/>
                </p:cNvSpPr>
                <p:nvPr userDrawn="1"/>
              </p:nvSpPr>
              <p:spPr>
                <a:xfrm>
                  <a:off x="314324" y="-5621"/>
                  <a:ext cx="487391" cy="687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23" name="Picture 22" descr="Icon&#10;&#10;Description automatically generated">
                <a:extLst>
                  <a:ext uri="{FF2B5EF4-FFF2-40B4-BE49-F238E27FC236}">
                    <a16:creationId xmlns:a16="http://schemas.microsoft.com/office/drawing/2014/main" id="{A3827586-5A45-004A-B145-6A2DAF3FAB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180" y="221241"/>
                <a:ext cx="380921" cy="329919"/>
              </a:xfrm>
              <a:prstGeom prst="rect">
                <a:avLst/>
              </a:prstGeom>
            </p:spPr>
          </p:pic>
        </p:grpSp>
        <p:pic>
          <p:nvPicPr>
            <p:cNvPr id="20" name="Picture 19">
              <a:extLst>
                <a:ext uri="{FF2B5EF4-FFF2-40B4-BE49-F238E27FC236}">
                  <a16:creationId xmlns:a16="http://schemas.microsoft.com/office/drawing/2014/main" id="{92CC2A16-B4FB-004E-BF4D-8F29337F238C}"/>
                </a:ext>
              </a:extLst>
            </p:cNvPr>
            <p:cNvPicPr>
              <a:picLocks noChangeAspect="1"/>
            </p:cNvPicPr>
            <p:nvPr userDrawn="1"/>
          </p:nvPicPr>
          <p:blipFill>
            <a:blip r:embed="rId3"/>
            <a:stretch>
              <a:fillRect/>
            </a:stretch>
          </p:blipFill>
          <p:spPr>
            <a:xfrm>
              <a:off x="327766" y="521983"/>
              <a:ext cx="469900" cy="165100"/>
            </a:xfrm>
            <a:prstGeom prst="rect">
              <a:avLst/>
            </a:prstGeom>
          </p:spPr>
        </p:pic>
      </p:grpSp>
    </p:spTree>
    <p:extLst>
      <p:ext uri="{BB962C8B-B14F-4D97-AF65-F5344CB8AC3E}">
        <p14:creationId xmlns:p14="http://schemas.microsoft.com/office/powerpoint/2010/main" val="203338096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Transform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AB03C254-7CF7-9A4D-AF44-437661591487}"/>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4" name="Group 3">
            <a:extLst>
              <a:ext uri="{FF2B5EF4-FFF2-40B4-BE49-F238E27FC236}">
                <a16:creationId xmlns:a16="http://schemas.microsoft.com/office/drawing/2014/main" id="{F5119772-FAA4-7143-A6B8-5E1DA31BD363}"/>
              </a:ext>
            </a:extLst>
          </p:cNvPr>
          <p:cNvGrpSpPr/>
          <p:nvPr userDrawn="1"/>
        </p:nvGrpSpPr>
        <p:grpSpPr>
          <a:xfrm>
            <a:off x="402165" y="973"/>
            <a:ext cx="684777" cy="934591"/>
            <a:chOff x="301623" y="729"/>
            <a:chExt cx="513583" cy="700943"/>
          </a:xfrm>
        </p:grpSpPr>
        <p:grpSp>
          <p:nvGrpSpPr>
            <p:cNvPr id="31" name="Group 30">
              <a:extLst>
                <a:ext uri="{FF2B5EF4-FFF2-40B4-BE49-F238E27FC236}">
                  <a16:creationId xmlns:a16="http://schemas.microsoft.com/office/drawing/2014/main" id="{D63E4951-3A28-BB46-B9D3-8E103D29B6D3}"/>
                </a:ext>
              </a:extLst>
            </p:cNvPr>
            <p:cNvGrpSpPr/>
            <p:nvPr userDrawn="1"/>
          </p:nvGrpSpPr>
          <p:grpSpPr>
            <a:xfrm>
              <a:off x="301623" y="729"/>
              <a:ext cx="513583" cy="700943"/>
              <a:chOff x="301623" y="729"/>
              <a:chExt cx="513583" cy="700943"/>
            </a:xfrm>
          </p:grpSpPr>
          <p:grpSp>
            <p:nvGrpSpPr>
              <p:cNvPr id="32" name="Group 31">
                <a:extLst>
                  <a:ext uri="{FF2B5EF4-FFF2-40B4-BE49-F238E27FC236}">
                    <a16:creationId xmlns:a16="http://schemas.microsoft.com/office/drawing/2014/main" id="{2AE34608-58C8-414A-8EEE-D36EE3B08561}"/>
                  </a:ext>
                </a:extLst>
              </p:cNvPr>
              <p:cNvGrpSpPr/>
              <p:nvPr userDrawn="1"/>
            </p:nvGrpSpPr>
            <p:grpSpPr>
              <a:xfrm>
                <a:off x="301623" y="729"/>
                <a:ext cx="513583" cy="700943"/>
                <a:chOff x="301623" y="-5621"/>
                <a:chExt cx="513583" cy="700943"/>
              </a:xfrm>
            </p:grpSpPr>
            <p:sp>
              <p:nvSpPr>
                <p:cNvPr id="34" name="Rectangle 33">
                  <a:extLst>
                    <a:ext uri="{FF2B5EF4-FFF2-40B4-BE49-F238E27FC236}">
                      <a16:creationId xmlns:a16="http://schemas.microsoft.com/office/drawing/2014/main" id="{9C346680-4073-0342-ABC1-038F71600649}"/>
                    </a:ext>
                  </a:extLst>
                </p:cNvPr>
                <p:cNvSpPr>
                  <a:spLocks/>
                </p:cNvSpPr>
                <p:nvPr userDrawn="1"/>
              </p:nvSpPr>
              <p:spPr>
                <a:xfrm>
                  <a:off x="301623" y="-2447"/>
                  <a:ext cx="513583" cy="69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C53872B8-D289-0B45-A6CB-96F0759CD3B2}"/>
                    </a:ext>
                  </a:extLst>
                </p:cNvPr>
                <p:cNvSpPr>
                  <a:spLocks/>
                </p:cNvSpPr>
                <p:nvPr userDrawn="1"/>
              </p:nvSpPr>
              <p:spPr>
                <a:xfrm>
                  <a:off x="314324" y="-5621"/>
                  <a:ext cx="487391" cy="687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33" name="Picture 32" descr="Icon&#10;&#10;Description automatically generated">
                <a:extLst>
                  <a:ext uri="{FF2B5EF4-FFF2-40B4-BE49-F238E27FC236}">
                    <a16:creationId xmlns:a16="http://schemas.microsoft.com/office/drawing/2014/main" id="{7BD87B38-3D26-694D-9E70-C0C9961887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180" y="221241"/>
                <a:ext cx="380921" cy="329919"/>
              </a:xfrm>
              <a:prstGeom prst="rect">
                <a:avLst/>
              </a:prstGeom>
            </p:spPr>
          </p:pic>
        </p:grpSp>
        <p:pic>
          <p:nvPicPr>
            <p:cNvPr id="3" name="Picture 2">
              <a:extLst>
                <a:ext uri="{FF2B5EF4-FFF2-40B4-BE49-F238E27FC236}">
                  <a16:creationId xmlns:a16="http://schemas.microsoft.com/office/drawing/2014/main" id="{A4207525-3843-1B4E-BBD9-1B37146C0307}"/>
                </a:ext>
              </a:extLst>
            </p:cNvPr>
            <p:cNvPicPr>
              <a:picLocks noChangeAspect="1"/>
            </p:cNvPicPr>
            <p:nvPr userDrawn="1"/>
          </p:nvPicPr>
          <p:blipFill>
            <a:blip r:embed="rId3"/>
            <a:stretch>
              <a:fillRect/>
            </a:stretch>
          </p:blipFill>
          <p:spPr>
            <a:xfrm>
              <a:off x="327766" y="521983"/>
              <a:ext cx="469900" cy="165100"/>
            </a:xfrm>
            <a:prstGeom prst="rect">
              <a:avLst/>
            </a:prstGeom>
          </p:spPr>
        </p:pic>
      </p:grpSp>
    </p:spTree>
    <p:extLst>
      <p:ext uri="{BB962C8B-B14F-4D97-AF65-F5344CB8AC3E}">
        <p14:creationId xmlns:p14="http://schemas.microsoft.com/office/powerpoint/2010/main" val="2085857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ransformative side 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419100" y="2352993"/>
            <a:ext cx="11149755" cy="382396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2055556E-41F9-1F4A-AA2F-441FAC1E9954}"/>
              </a:ext>
            </a:extLst>
          </p:cNvPr>
          <p:cNvSpPr/>
          <p:nvPr userDrawn="1"/>
        </p:nvSpPr>
        <p:spPr>
          <a:xfrm>
            <a:off x="0" y="0"/>
            <a:ext cx="2682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itle Placeholder 1">
            <a:extLst>
              <a:ext uri="{FF2B5EF4-FFF2-40B4-BE49-F238E27FC236}">
                <a16:creationId xmlns:a16="http://schemas.microsoft.com/office/drawing/2014/main" id="{AFA25C57-A65C-F145-9203-3FA988C55418}"/>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340032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737BA69-4C25-D84A-9ECA-2185599003E2}"/>
              </a:ext>
            </a:extLst>
          </p:cNvPr>
          <p:cNvSpPr>
            <a:spLocks noGrp="1"/>
          </p:cNvSpPr>
          <p:nvPr>
            <p:ph idx="12" hasCustomPrompt="1"/>
          </p:nvPr>
        </p:nvSpPr>
        <p:spPr>
          <a:xfrm>
            <a:off x="4622800" y="1532496"/>
            <a:ext cx="5824653" cy="285853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3090F5A-7753-CA4C-B675-71842BF450D5}"/>
              </a:ext>
            </a:extLst>
          </p:cNvPr>
          <p:cNvSpPr>
            <a:spLocks noGrp="1"/>
          </p:cNvSpPr>
          <p:nvPr>
            <p:ph type="title"/>
          </p:nvPr>
        </p:nvSpPr>
        <p:spPr>
          <a:xfrm>
            <a:off x="419101" y="1386348"/>
            <a:ext cx="3184577" cy="1076392"/>
          </a:xfrm>
        </p:spPr>
        <p:txBody>
          <a:bodyPr anchor="ctr"/>
          <a:lstStyle>
            <a:lvl1pPr>
              <a:defRPr sz="4267" spc="-133" baseline="0"/>
            </a:lvl1pPr>
          </a:lstStyle>
          <a:p>
            <a:endParaRPr lang="en-US" dirty="0"/>
          </a:p>
        </p:txBody>
      </p:sp>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ket 10">
            <a:extLst>
              <a:ext uri="{FF2B5EF4-FFF2-40B4-BE49-F238E27FC236}">
                <a16:creationId xmlns:a16="http://schemas.microsoft.com/office/drawing/2014/main" id="{C48D217B-A86A-E848-AE8D-A08B369F552D}"/>
              </a:ext>
            </a:extLst>
          </p:cNvPr>
          <p:cNvSpPr/>
          <p:nvPr userDrawn="1"/>
        </p:nvSpPr>
        <p:spPr>
          <a:xfrm>
            <a:off x="4356792" y="1532495"/>
            <a:ext cx="91536" cy="2928871"/>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Tree>
    <p:extLst>
      <p:ext uri="{BB962C8B-B14F-4D97-AF65-F5344CB8AC3E}">
        <p14:creationId xmlns:p14="http://schemas.microsoft.com/office/powerpoint/2010/main" val="35079813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ransformative top bar">
    <p:spTree>
      <p:nvGrpSpPr>
        <p:cNvPr id="1" name=""/>
        <p:cNvGrpSpPr/>
        <p:nvPr/>
      </p:nvGrpSpPr>
      <p:grpSpPr>
        <a:xfrm>
          <a:off x="0" y="0"/>
          <a:ext cx="0" cy="0"/>
          <a:chOff x="0" y="0"/>
          <a:chExt cx="0" cy="0"/>
        </a:xfrm>
      </p:grpSpPr>
      <p:sp>
        <p:nvSpPr>
          <p:cNvPr id="7" name="Process 6">
            <a:extLst>
              <a:ext uri="{FF2B5EF4-FFF2-40B4-BE49-F238E27FC236}">
                <a16:creationId xmlns:a16="http://schemas.microsoft.com/office/drawing/2014/main" id="{FCE84B09-F331-CF41-96A8-824C0CFDC902}"/>
              </a:ext>
            </a:extLst>
          </p:cNvPr>
          <p:cNvSpPr/>
          <p:nvPr/>
        </p:nvSpPr>
        <p:spPr>
          <a:xfrm flipV="1">
            <a:off x="0" y="1"/>
            <a:ext cx="12192000" cy="1010229"/>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Arial Black" charset="0"/>
              <a:ea typeface="Arial Black" charset="0"/>
              <a:cs typeface="Arial Black" charset="0"/>
            </a:endParaRPr>
          </a:p>
        </p:txBody>
      </p:sp>
      <p:sp>
        <p:nvSpPr>
          <p:cNvPr id="8" name="Extract 7"/>
          <p:cNvSpPr/>
          <p:nvPr/>
        </p:nvSpPr>
        <p:spPr>
          <a:xfrm rot="5400000">
            <a:off x="-11998" y="421009"/>
            <a:ext cx="210263" cy="186267"/>
          </a:xfrm>
          <a:prstGeom prst="flowChartExtra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33F297C-030F-8941-888C-388E831E8BCC}"/>
              </a:ext>
            </a:extLst>
          </p:cNvPr>
          <p:cNvSpPr>
            <a:spLocks noGrp="1"/>
          </p:cNvSpPr>
          <p:nvPr>
            <p:ph type="title"/>
          </p:nvPr>
        </p:nvSpPr>
        <p:spPr>
          <a:xfrm>
            <a:off x="439153" y="29980"/>
            <a:ext cx="10304636" cy="980251"/>
          </a:xfrm>
        </p:spPr>
        <p:txBody>
          <a:bodyPr lIns="0" anchor="ctr" anchorCtr="0">
            <a:noAutofit/>
          </a:bodyPr>
          <a:lstStyle>
            <a:lvl1pPr algn="l">
              <a:defRPr sz="2800" b="0" i="0">
                <a:solidFill>
                  <a:srgbClr val="FFFFFF"/>
                </a:solidFill>
                <a:latin typeface="+mj-lt"/>
                <a:ea typeface="Arial" panose="020B0604020202020204" pitchFamily="34" charset="0"/>
                <a:cs typeface="Arial" panose="020B0604020202020204" pitchFamily="34" charset="0"/>
              </a:defRPr>
            </a:lvl1pPr>
          </a:lstStyle>
          <a:p>
            <a:endParaRPr kumimoji="1" lang="ja-JP" altLang="en-US" dirty="0"/>
          </a:p>
        </p:txBody>
      </p:sp>
      <p:sp>
        <p:nvSpPr>
          <p:cNvPr id="10" name="Text Placeholder 9">
            <a:extLst>
              <a:ext uri="{FF2B5EF4-FFF2-40B4-BE49-F238E27FC236}">
                <a16:creationId xmlns:a16="http://schemas.microsoft.com/office/drawing/2014/main" id="{ACDA9BE3-A80A-5E44-AD12-A602B2E2DD9F}"/>
              </a:ext>
            </a:extLst>
          </p:cNvPr>
          <p:cNvSpPr>
            <a:spLocks noGrp="1"/>
          </p:cNvSpPr>
          <p:nvPr>
            <p:ph type="body" sz="quarter" idx="13"/>
          </p:nvPr>
        </p:nvSpPr>
        <p:spPr>
          <a:xfrm>
            <a:off x="419100" y="1155700"/>
            <a:ext cx="11089217" cy="495935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9CBE3D15-17FF-B944-8898-591A8CF62269}"/>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D231865A-492B-BA4C-BF15-78F3240B5DD3}"/>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405605881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ransformative color bl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0" y="631767"/>
            <a:ext cx="3364992" cy="5589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674373" y="2378447"/>
            <a:ext cx="8033631" cy="3671707"/>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605B9E35-CB79-D140-9287-3812FF136027}"/>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47073E9B-350A-E44C-8D01-D6E798968CFC}"/>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1BF1CF05-4917-4447-A4C2-8C4C9228B15C}"/>
              </a:ext>
            </a:extLst>
          </p:cNvPr>
          <p:cNvSpPr>
            <a:spLocks noGrp="1"/>
          </p:cNvSpPr>
          <p:nvPr>
            <p:ph type="title"/>
          </p:nvPr>
        </p:nvSpPr>
        <p:spPr>
          <a:xfrm>
            <a:off x="3674372" y="1084063"/>
            <a:ext cx="7894483"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0109666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ivider-Meaningfu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631768"/>
            <a:ext cx="12192000" cy="558953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pic>
        <p:nvPicPr>
          <p:cNvPr id="10" name="Picture 9" descr="Icon&#10;&#10;Description automatically generated">
            <a:extLst>
              <a:ext uri="{FF2B5EF4-FFF2-40B4-BE49-F238E27FC236}">
                <a16:creationId xmlns:a16="http://schemas.microsoft.com/office/drawing/2014/main" id="{4EDBF70C-BC25-C349-AC62-7A8B48AAB9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1202" y="1776990"/>
            <a:ext cx="2570293" cy="3588060"/>
          </a:xfrm>
          <a:prstGeom prst="rect">
            <a:avLst/>
          </a:prstGeom>
        </p:spPr>
      </p:pic>
    </p:spTree>
    <p:extLst>
      <p:ext uri="{BB962C8B-B14F-4D97-AF65-F5344CB8AC3E}">
        <p14:creationId xmlns:p14="http://schemas.microsoft.com/office/powerpoint/2010/main" val="36177891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ubdivider-Meaningfu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631767"/>
            <a:ext cx="12192000" cy="558954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60FB7D99-2B24-EE4E-856F-D6DD2D4A4B1E}"/>
              </a:ext>
            </a:extLst>
          </p:cNvPr>
          <p:cNvSpPr>
            <a:spLocks noGrp="1"/>
          </p:cNvSpPr>
          <p:nvPr>
            <p:ph type="ctrTitle"/>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Subtitle 2">
            <a:extLst>
              <a:ext uri="{FF2B5EF4-FFF2-40B4-BE49-F238E27FC236}">
                <a16:creationId xmlns:a16="http://schemas.microsoft.com/office/drawing/2014/main" id="{E6CC912D-8E1B-A141-BCD4-AE29670B33E7}"/>
              </a:ext>
            </a:extLst>
          </p:cNvPr>
          <p:cNvSpPr>
            <a:spLocks noGrp="1"/>
          </p:cNvSpPr>
          <p:nvPr>
            <p:ph type="subTitle" idx="1" hasCustomPrompt="1"/>
          </p:nvPr>
        </p:nvSpPr>
        <p:spPr>
          <a:xfrm>
            <a:off x="419099" y="3305454"/>
            <a:ext cx="11088960" cy="2418575"/>
          </a:xfrm>
        </p:spPr>
        <p:txBody>
          <a:bodyPr tIns="45720" anchor="t">
            <a:noAutofit/>
          </a:bodyPr>
          <a:lstStyle>
            <a:lvl1pPr marL="0" indent="0" algn="ctr">
              <a:lnSpc>
                <a:spcPct val="80000"/>
              </a:lnSpc>
              <a:buNone/>
              <a:defRPr sz="5867" b="1" spc="-133" baseline="0">
                <a:solidFill>
                  <a:schemeClr val="tx2"/>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a:t>
            </a:r>
            <a:br>
              <a:rPr lang="en-US" dirty="0"/>
            </a:br>
            <a:r>
              <a:rPr lang="en-US" dirty="0"/>
              <a:t>subtitle style</a:t>
            </a:r>
          </a:p>
        </p:txBody>
      </p:sp>
      <p:sp>
        <p:nvSpPr>
          <p:cNvPr id="38" name="Rectangle 37">
            <a:extLst>
              <a:ext uri="{FF2B5EF4-FFF2-40B4-BE49-F238E27FC236}">
                <a16:creationId xmlns:a16="http://schemas.microsoft.com/office/drawing/2014/main" id="{A3F59D4C-C009-4944-A58E-96FE31AD6378}"/>
              </a:ext>
            </a:extLst>
          </p:cNvPr>
          <p:cNvSpPr>
            <a:spLocks/>
          </p:cNvSpPr>
          <p:nvPr userDrawn="1"/>
        </p:nvSpPr>
        <p:spPr>
          <a:xfrm>
            <a:off x="402165" y="5204"/>
            <a:ext cx="684777" cy="930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4" name="Group 13">
            <a:extLst>
              <a:ext uri="{FF2B5EF4-FFF2-40B4-BE49-F238E27FC236}">
                <a16:creationId xmlns:a16="http://schemas.microsoft.com/office/drawing/2014/main" id="{FE6D10EB-9C98-A54C-9FBD-F0B67645F73E}"/>
              </a:ext>
            </a:extLst>
          </p:cNvPr>
          <p:cNvGrpSpPr/>
          <p:nvPr userDrawn="1"/>
        </p:nvGrpSpPr>
        <p:grpSpPr>
          <a:xfrm>
            <a:off x="405359" y="973"/>
            <a:ext cx="677333" cy="934812"/>
            <a:chOff x="304019" y="729"/>
            <a:chExt cx="508000" cy="701109"/>
          </a:xfrm>
        </p:grpSpPr>
        <p:grpSp>
          <p:nvGrpSpPr>
            <p:cNvPr id="15" name="Group 14">
              <a:extLst>
                <a:ext uri="{FF2B5EF4-FFF2-40B4-BE49-F238E27FC236}">
                  <a16:creationId xmlns:a16="http://schemas.microsoft.com/office/drawing/2014/main" id="{826F0241-7599-DE40-B2BC-CF3FF86E0AC1}"/>
                </a:ext>
              </a:extLst>
            </p:cNvPr>
            <p:cNvGrpSpPr/>
            <p:nvPr userDrawn="1"/>
          </p:nvGrpSpPr>
          <p:grpSpPr>
            <a:xfrm>
              <a:off x="314324" y="729"/>
              <a:ext cx="487391" cy="687408"/>
              <a:chOff x="314324" y="729"/>
              <a:chExt cx="487391" cy="687408"/>
            </a:xfrm>
          </p:grpSpPr>
          <p:sp>
            <p:nvSpPr>
              <p:cNvPr id="17" name="Rectangle 16">
                <a:extLst>
                  <a:ext uri="{FF2B5EF4-FFF2-40B4-BE49-F238E27FC236}">
                    <a16:creationId xmlns:a16="http://schemas.microsoft.com/office/drawing/2014/main" id="{EEB10998-2141-5D4F-914E-EE816A162BAC}"/>
                  </a:ext>
                </a:extLst>
              </p:cNvPr>
              <p:cNvSpPr>
                <a:spLocks/>
              </p:cNvSpPr>
              <p:nvPr userDrawn="1"/>
            </p:nvSpPr>
            <p:spPr>
              <a:xfrm>
                <a:off x="314324" y="729"/>
                <a:ext cx="487391" cy="68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8" name="Picture 17" descr="Icon&#10;&#10;Description automatically generated">
                <a:extLst>
                  <a:ext uri="{FF2B5EF4-FFF2-40B4-BE49-F238E27FC236}">
                    <a16:creationId xmlns:a16="http://schemas.microsoft.com/office/drawing/2014/main" id="{DB8669CB-05B5-1E42-8608-DCDBC000E1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7733" y="177967"/>
                <a:ext cx="269093" cy="375647"/>
              </a:xfrm>
              <a:prstGeom prst="rect">
                <a:avLst/>
              </a:prstGeom>
            </p:spPr>
          </p:pic>
        </p:grpSp>
        <p:pic>
          <p:nvPicPr>
            <p:cNvPr id="16" name="Picture 15">
              <a:extLst>
                <a:ext uri="{FF2B5EF4-FFF2-40B4-BE49-F238E27FC236}">
                  <a16:creationId xmlns:a16="http://schemas.microsoft.com/office/drawing/2014/main" id="{D08FFF27-EC96-9A48-AA12-E41DC9B6B8FC}"/>
                </a:ext>
              </a:extLst>
            </p:cNvPr>
            <p:cNvPicPr>
              <a:picLocks noChangeAspect="1"/>
            </p:cNvPicPr>
            <p:nvPr userDrawn="1"/>
          </p:nvPicPr>
          <p:blipFill>
            <a:blip r:embed="rId3"/>
            <a:stretch>
              <a:fillRect/>
            </a:stretch>
          </p:blipFill>
          <p:spPr>
            <a:xfrm>
              <a:off x="304019" y="536738"/>
              <a:ext cx="508000" cy="165100"/>
            </a:xfrm>
            <a:prstGeom prst="rect">
              <a:avLst/>
            </a:prstGeom>
          </p:spPr>
        </p:pic>
      </p:grpSp>
    </p:spTree>
    <p:extLst>
      <p:ext uri="{BB962C8B-B14F-4D97-AF65-F5344CB8AC3E}">
        <p14:creationId xmlns:p14="http://schemas.microsoft.com/office/powerpoint/2010/main" val="7299240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Meaningful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4" name="Text Placeholder 2">
            <a:extLst>
              <a:ext uri="{FF2B5EF4-FFF2-40B4-BE49-F238E27FC236}">
                <a16:creationId xmlns:a16="http://schemas.microsoft.com/office/drawing/2014/main" id="{6355BB1C-82CC-AF41-A774-270455AF105D}"/>
              </a:ext>
            </a:extLst>
          </p:cNvPr>
          <p:cNvSpPr>
            <a:spLocks noGrp="1"/>
          </p:cNvSpPr>
          <p:nvPr>
            <p:ph idx="1"/>
          </p:nvPr>
        </p:nvSpPr>
        <p:spPr>
          <a:xfrm>
            <a:off x="419099" y="2352995"/>
            <a:ext cx="11149756" cy="382396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03C484C4-B921-8F45-867B-E2B514DC1621}"/>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4" name="Group 3">
            <a:extLst>
              <a:ext uri="{FF2B5EF4-FFF2-40B4-BE49-F238E27FC236}">
                <a16:creationId xmlns:a16="http://schemas.microsoft.com/office/drawing/2014/main" id="{09FA960A-05F2-4940-82E0-3D2B376CACA2}"/>
              </a:ext>
            </a:extLst>
          </p:cNvPr>
          <p:cNvGrpSpPr/>
          <p:nvPr userDrawn="1"/>
        </p:nvGrpSpPr>
        <p:grpSpPr>
          <a:xfrm>
            <a:off x="405359" y="973"/>
            <a:ext cx="677333" cy="934812"/>
            <a:chOff x="304019" y="729"/>
            <a:chExt cx="508000" cy="701109"/>
          </a:xfrm>
        </p:grpSpPr>
        <p:grpSp>
          <p:nvGrpSpPr>
            <p:cNvPr id="3" name="Group 2">
              <a:extLst>
                <a:ext uri="{FF2B5EF4-FFF2-40B4-BE49-F238E27FC236}">
                  <a16:creationId xmlns:a16="http://schemas.microsoft.com/office/drawing/2014/main" id="{E2F5EF07-88FF-2149-9E23-C2D80D3724F9}"/>
                </a:ext>
              </a:extLst>
            </p:cNvPr>
            <p:cNvGrpSpPr/>
            <p:nvPr userDrawn="1"/>
          </p:nvGrpSpPr>
          <p:grpSpPr>
            <a:xfrm>
              <a:off x="314324" y="729"/>
              <a:ext cx="487391" cy="687408"/>
              <a:chOff x="314324" y="729"/>
              <a:chExt cx="487391" cy="687408"/>
            </a:xfrm>
          </p:grpSpPr>
          <p:sp>
            <p:nvSpPr>
              <p:cNvPr id="35" name="Rectangle 34">
                <a:extLst>
                  <a:ext uri="{FF2B5EF4-FFF2-40B4-BE49-F238E27FC236}">
                    <a16:creationId xmlns:a16="http://schemas.microsoft.com/office/drawing/2014/main" id="{7B5A855A-CD50-A641-827D-64F91277CEDD}"/>
                  </a:ext>
                </a:extLst>
              </p:cNvPr>
              <p:cNvSpPr>
                <a:spLocks/>
              </p:cNvSpPr>
              <p:nvPr userDrawn="1"/>
            </p:nvSpPr>
            <p:spPr>
              <a:xfrm>
                <a:off x="314324" y="729"/>
                <a:ext cx="487391" cy="68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3" name="Picture 32" descr="Icon&#10;&#10;Description automatically generated">
                <a:extLst>
                  <a:ext uri="{FF2B5EF4-FFF2-40B4-BE49-F238E27FC236}">
                    <a16:creationId xmlns:a16="http://schemas.microsoft.com/office/drawing/2014/main" id="{82888DEF-8739-F24F-AFB0-28CDE90755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7733" y="177967"/>
                <a:ext cx="269093" cy="375647"/>
              </a:xfrm>
              <a:prstGeom prst="rect">
                <a:avLst/>
              </a:prstGeom>
            </p:spPr>
          </p:pic>
        </p:grpSp>
        <p:pic>
          <p:nvPicPr>
            <p:cNvPr id="16" name="Picture 15">
              <a:extLst>
                <a:ext uri="{FF2B5EF4-FFF2-40B4-BE49-F238E27FC236}">
                  <a16:creationId xmlns:a16="http://schemas.microsoft.com/office/drawing/2014/main" id="{ACA71467-CD06-904E-9BC4-F13A2DA95710}"/>
                </a:ext>
              </a:extLst>
            </p:cNvPr>
            <p:cNvPicPr>
              <a:picLocks noChangeAspect="1"/>
            </p:cNvPicPr>
            <p:nvPr userDrawn="1"/>
          </p:nvPicPr>
          <p:blipFill>
            <a:blip r:embed="rId3"/>
            <a:stretch>
              <a:fillRect/>
            </a:stretch>
          </p:blipFill>
          <p:spPr>
            <a:xfrm>
              <a:off x="304019" y="536738"/>
              <a:ext cx="508000" cy="165100"/>
            </a:xfrm>
            <a:prstGeom prst="rect">
              <a:avLst/>
            </a:prstGeom>
          </p:spPr>
        </p:pic>
      </p:grpSp>
    </p:spTree>
    <p:extLst>
      <p:ext uri="{BB962C8B-B14F-4D97-AF65-F5344CB8AC3E}">
        <p14:creationId xmlns:p14="http://schemas.microsoft.com/office/powerpoint/2010/main" val="27263117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Meaningful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4274F1B7-37AC-524C-8BA4-A999D6D1D886}"/>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10" name="Group 9">
            <a:extLst>
              <a:ext uri="{FF2B5EF4-FFF2-40B4-BE49-F238E27FC236}">
                <a16:creationId xmlns:a16="http://schemas.microsoft.com/office/drawing/2014/main" id="{60168864-7B26-9641-9086-B7246DC03E13}"/>
              </a:ext>
            </a:extLst>
          </p:cNvPr>
          <p:cNvGrpSpPr/>
          <p:nvPr userDrawn="1"/>
        </p:nvGrpSpPr>
        <p:grpSpPr>
          <a:xfrm>
            <a:off x="405359" y="973"/>
            <a:ext cx="677333" cy="934812"/>
            <a:chOff x="304019" y="729"/>
            <a:chExt cx="508000" cy="701109"/>
          </a:xfrm>
        </p:grpSpPr>
        <p:grpSp>
          <p:nvGrpSpPr>
            <p:cNvPr id="13" name="Group 12">
              <a:extLst>
                <a:ext uri="{FF2B5EF4-FFF2-40B4-BE49-F238E27FC236}">
                  <a16:creationId xmlns:a16="http://schemas.microsoft.com/office/drawing/2014/main" id="{8D00A635-DE29-F04B-BAB6-5CD5AE87A906}"/>
                </a:ext>
              </a:extLst>
            </p:cNvPr>
            <p:cNvGrpSpPr/>
            <p:nvPr userDrawn="1"/>
          </p:nvGrpSpPr>
          <p:grpSpPr>
            <a:xfrm>
              <a:off x="314324" y="729"/>
              <a:ext cx="487391" cy="687408"/>
              <a:chOff x="314324" y="729"/>
              <a:chExt cx="487391" cy="687408"/>
            </a:xfrm>
          </p:grpSpPr>
          <p:sp>
            <p:nvSpPr>
              <p:cNvPr id="15" name="Rectangle 14">
                <a:extLst>
                  <a:ext uri="{FF2B5EF4-FFF2-40B4-BE49-F238E27FC236}">
                    <a16:creationId xmlns:a16="http://schemas.microsoft.com/office/drawing/2014/main" id="{1CA40CDC-9038-5644-B9A7-80FD8EA8039C}"/>
                  </a:ext>
                </a:extLst>
              </p:cNvPr>
              <p:cNvSpPr>
                <a:spLocks/>
              </p:cNvSpPr>
              <p:nvPr userDrawn="1"/>
            </p:nvSpPr>
            <p:spPr>
              <a:xfrm>
                <a:off x="314324" y="729"/>
                <a:ext cx="487391" cy="68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6" name="Picture 15" descr="Icon&#10;&#10;Description automatically generated">
                <a:extLst>
                  <a:ext uri="{FF2B5EF4-FFF2-40B4-BE49-F238E27FC236}">
                    <a16:creationId xmlns:a16="http://schemas.microsoft.com/office/drawing/2014/main" id="{2794F9B9-C0AA-C84A-9B56-6A4E620936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7733" y="177967"/>
                <a:ext cx="269093" cy="375647"/>
              </a:xfrm>
              <a:prstGeom prst="rect">
                <a:avLst/>
              </a:prstGeom>
            </p:spPr>
          </p:pic>
        </p:grpSp>
        <p:pic>
          <p:nvPicPr>
            <p:cNvPr id="14" name="Picture 13">
              <a:extLst>
                <a:ext uri="{FF2B5EF4-FFF2-40B4-BE49-F238E27FC236}">
                  <a16:creationId xmlns:a16="http://schemas.microsoft.com/office/drawing/2014/main" id="{CCFAFBC4-677B-B749-A2CB-2B826780F360}"/>
                </a:ext>
              </a:extLst>
            </p:cNvPr>
            <p:cNvPicPr>
              <a:picLocks noChangeAspect="1"/>
            </p:cNvPicPr>
            <p:nvPr userDrawn="1"/>
          </p:nvPicPr>
          <p:blipFill>
            <a:blip r:embed="rId3"/>
            <a:stretch>
              <a:fillRect/>
            </a:stretch>
          </p:blipFill>
          <p:spPr>
            <a:xfrm>
              <a:off x="304019" y="536738"/>
              <a:ext cx="508000" cy="165100"/>
            </a:xfrm>
            <a:prstGeom prst="rect">
              <a:avLst/>
            </a:prstGeom>
          </p:spPr>
        </p:pic>
      </p:grpSp>
    </p:spTree>
    <p:extLst>
      <p:ext uri="{BB962C8B-B14F-4D97-AF65-F5344CB8AC3E}">
        <p14:creationId xmlns:p14="http://schemas.microsoft.com/office/powerpoint/2010/main" val="1738332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Meaningful side 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419100" y="2352993"/>
            <a:ext cx="11149755" cy="382396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2055556E-41F9-1F4A-AA2F-441FAC1E9954}"/>
              </a:ext>
            </a:extLst>
          </p:cNvPr>
          <p:cNvSpPr/>
          <p:nvPr userDrawn="1"/>
        </p:nvSpPr>
        <p:spPr>
          <a:xfrm>
            <a:off x="0" y="0"/>
            <a:ext cx="2682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Placeholder 1">
            <a:extLst>
              <a:ext uri="{FF2B5EF4-FFF2-40B4-BE49-F238E27FC236}">
                <a16:creationId xmlns:a16="http://schemas.microsoft.com/office/drawing/2014/main" id="{41B339CB-4A85-9648-B748-3D21571A5B2D}"/>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76842126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Meaningful Top bar">
    <p:spTree>
      <p:nvGrpSpPr>
        <p:cNvPr id="1" name=""/>
        <p:cNvGrpSpPr/>
        <p:nvPr/>
      </p:nvGrpSpPr>
      <p:grpSpPr>
        <a:xfrm>
          <a:off x="0" y="0"/>
          <a:ext cx="0" cy="0"/>
          <a:chOff x="0" y="0"/>
          <a:chExt cx="0" cy="0"/>
        </a:xfrm>
      </p:grpSpPr>
      <p:sp>
        <p:nvSpPr>
          <p:cNvPr id="7" name="Process 6">
            <a:extLst>
              <a:ext uri="{FF2B5EF4-FFF2-40B4-BE49-F238E27FC236}">
                <a16:creationId xmlns:a16="http://schemas.microsoft.com/office/drawing/2014/main" id="{FCE84B09-F331-CF41-96A8-824C0CFDC902}"/>
              </a:ext>
            </a:extLst>
          </p:cNvPr>
          <p:cNvSpPr/>
          <p:nvPr/>
        </p:nvSpPr>
        <p:spPr>
          <a:xfrm flipV="1">
            <a:off x="0" y="1"/>
            <a:ext cx="12192000" cy="101022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Arial Black" charset="0"/>
              <a:ea typeface="Arial Black" charset="0"/>
              <a:cs typeface="Arial Black" charset="0"/>
            </a:endParaRPr>
          </a:p>
        </p:txBody>
      </p:sp>
      <p:sp>
        <p:nvSpPr>
          <p:cNvPr id="8" name="Extract 7"/>
          <p:cNvSpPr/>
          <p:nvPr/>
        </p:nvSpPr>
        <p:spPr>
          <a:xfrm rot="5400000">
            <a:off x="-11998" y="421009"/>
            <a:ext cx="210263" cy="186267"/>
          </a:xfrm>
          <a:prstGeom prst="flowChartExtra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33F297C-030F-8941-888C-388E831E8BCC}"/>
              </a:ext>
            </a:extLst>
          </p:cNvPr>
          <p:cNvSpPr>
            <a:spLocks noGrp="1"/>
          </p:cNvSpPr>
          <p:nvPr>
            <p:ph type="title"/>
          </p:nvPr>
        </p:nvSpPr>
        <p:spPr>
          <a:xfrm>
            <a:off x="439153" y="29980"/>
            <a:ext cx="10304636" cy="980251"/>
          </a:xfrm>
        </p:spPr>
        <p:txBody>
          <a:bodyPr lIns="0" anchor="ctr" anchorCtr="0">
            <a:noAutofit/>
          </a:bodyPr>
          <a:lstStyle>
            <a:lvl1pPr algn="l">
              <a:defRPr sz="2800" b="0" i="0">
                <a:solidFill>
                  <a:srgbClr val="FFFFFF"/>
                </a:solidFill>
                <a:latin typeface="+mj-lt"/>
                <a:ea typeface="Arial" panose="020B0604020202020204" pitchFamily="34" charset="0"/>
                <a:cs typeface="Arial" panose="020B0604020202020204" pitchFamily="34" charset="0"/>
              </a:defRPr>
            </a:lvl1pPr>
          </a:lstStyle>
          <a:p>
            <a:endParaRPr kumimoji="1" lang="ja-JP" altLang="en-US" dirty="0"/>
          </a:p>
        </p:txBody>
      </p:sp>
      <p:sp>
        <p:nvSpPr>
          <p:cNvPr id="10" name="Text Placeholder 9">
            <a:extLst>
              <a:ext uri="{FF2B5EF4-FFF2-40B4-BE49-F238E27FC236}">
                <a16:creationId xmlns:a16="http://schemas.microsoft.com/office/drawing/2014/main" id="{ACDA9BE3-A80A-5E44-AD12-A602B2E2DD9F}"/>
              </a:ext>
            </a:extLst>
          </p:cNvPr>
          <p:cNvSpPr>
            <a:spLocks noGrp="1"/>
          </p:cNvSpPr>
          <p:nvPr>
            <p:ph type="body" sz="quarter" idx="13"/>
          </p:nvPr>
        </p:nvSpPr>
        <p:spPr>
          <a:xfrm>
            <a:off x="419100" y="1155700"/>
            <a:ext cx="11089217" cy="495935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07F76151-7CFB-0144-966F-374F285ABF98}"/>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FF23BA5B-A085-2947-8886-5863C275ACBC}"/>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37580436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Meaningful color bl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0" y="631767"/>
            <a:ext cx="3364992" cy="5589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674373" y="2378447"/>
            <a:ext cx="8033631" cy="3671707"/>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37A19444-252E-D94C-9758-D5F4934B9AA7}"/>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27C51344-2866-DB46-9162-894A97189AF6}"/>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2" name="Title Placeholder 1">
            <a:extLst>
              <a:ext uri="{FF2B5EF4-FFF2-40B4-BE49-F238E27FC236}">
                <a16:creationId xmlns:a16="http://schemas.microsoft.com/office/drawing/2014/main" id="{6281A161-924C-054C-B10D-59B5C09CAC18}"/>
              </a:ext>
            </a:extLst>
          </p:cNvPr>
          <p:cNvSpPr>
            <a:spLocks noGrp="1"/>
          </p:cNvSpPr>
          <p:nvPr>
            <p:ph type="title"/>
          </p:nvPr>
        </p:nvSpPr>
        <p:spPr>
          <a:xfrm>
            <a:off x="3674371" y="1084063"/>
            <a:ext cx="8033631"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9534452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Divider-Collaborativ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631767"/>
            <a:ext cx="12192000" cy="5597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7132" y="628996"/>
            <a:ext cx="4678205" cy="1617776"/>
          </a:xfrm>
        </p:spPr>
        <p:txBody>
          <a:bodyPr anchor="b">
            <a:noAutofit/>
          </a:bodyPr>
          <a:lstStyle>
            <a:lvl1pPr algn="l">
              <a:lnSpc>
                <a:spcPct val="85000"/>
              </a:lnSpc>
              <a:defRPr sz="3733" b="1" spc="-133" baseline="0">
                <a:solidFill>
                  <a:schemeClr val="bg1"/>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pic>
        <p:nvPicPr>
          <p:cNvPr id="11" name="Picture 10" descr="Icon&#10;&#10;Description automatically generated">
            <a:extLst>
              <a:ext uri="{FF2B5EF4-FFF2-40B4-BE49-F238E27FC236}">
                <a16:creationId xmlns:a16="http://schemas.microsoft.com/office/drawing/2014/main" id="{3763CB2B-03CF-1448-AB08-FCBA70036DC7}"/>
              </a:ext>
            </a:extLst>
          </p:cNvPr>
          <p:cNvPicPr>
            <a:picLocks noChangeAspect="1"/>
          </p:cNvPicPr>
          <p:nvPr userDrawn="1"/>
        </p:nvPicPr>
        <p:blipFill>
          <a:blip r:embed="rId2"/>
          <a:stretch>
            <a:fillRect/>
          </a:stretch>
        </p:blipFill>
        <p:spPr>
          <a:xfrm>
            <a:off x="3739524" y="2114057"/>
            <a:ext cx="4678205" cy="3281395"/>
          </a:xfrm>
          <a:prstGeom prst="rect">
            <a:avLst/>
          </a:prstGeom>
        </p:spPr>
      </p:pic>
    </p:spTree>
    <p:extLst>
      <p:ext uri="{BB962C8B-B14F-4D97-AF65-F5344CB8AC3E}">
        <p14:creationId xmlns:p14="http://schemas.microsoft.com/office/powerpoint/2010/main" val="1945043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75DA189-232D-C444-834F-2FFBE4493DF0}"/>
              </a:ext>
            </a:extLst>
          </p:cNvPr>
          <p:cNvSpPr/>
          <p:nvPr userDrawn="1"/>
        </p:nvSpPr>
        <p:spPr>
          <a:xfrm>
            <a:off x="0" y="632482"/>
            <a:ext cx="4007371" cy="5588791"/>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2">
            <a:extLst>
              <a:ext uri="{FF2B5EF4-FFF2-40B4-BE49-F238E27FC236}">
                <a16:creationId xmlns:a16="http://schemas.microsoft.com/office/drawing/2014/main" id="{B737BA69-4C25-D84A-9ECA-2185599003E2}"/>
              </a:ext>
            </a:extLst>
          </p:cNvPr>
          <p:cNvSpPr>
            <a:spLocks noGrp="1"/>
          </p:cNvSpPr>
          <p:nvPr>
            <p:ph idx="12" hasCustomPrompt="1"/>
          </p:nvPr>
        </p:nvSpPr>
        <p:spPr>
          <a:xfrm>
            <a:off x="4622800" y="1532496"/>
            <a:ext cx="5824653" cy="285853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3090F5A-7753-CA4C-B675-71842BF450D5}"/>
              </a:ext>
            </a:extLst>
          </p:cNvPr>
          <p:cNvSpPr>
            <a:spLocks noGrp="1"/>
          </p:cNvSpPr>
          <p:nvPr>
            <p:ph type="title"/>
          </p:nvPr>
        </p:nvSpPr>
        <p:spPr>
          <a:xfrm>
            <a:off x="419101" y="1386348"/>
            <a:ext cx="3184577" cy="1076392"/>
          </a:xfrm>
        </p:spPr>
        <p:txBody>
          <a:bodyPr anchor="ctr"/>
          <a:lstStyle>
            <a:lvl1pPr>
              <a:defRPr sz="4267" spc="-133" baseline="0"/>
            </a:lvl1pPr>
          </a:lstStyle>
          <a:p>
            <a:endParaRPr lang="en-US" dirty="0"/>
          </a:p>
        </p:txBody>
      </p:sp>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5109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ubdivider-Collaborative">
    <p:spTree>
      <p:nvGrpSpPr>
        <p:cNvPr id="1" name=""/>
        <p:cNvGrpSpPr/>
        <p:nvPr/>
      </p:nvGrpSpPr>
      <p:grpSpPr>
        <a:xfrm>
          <a:off x="0" y="0"/>
          <a:ext cx="0" cy="0"/>
          <a:chOff x="0" y="0"/>
          <a:chExt cx="0" cy="0"/>
        </a:xfrm>
      </p:grpSpPr>
      <p:sp>
        <p:nvSpPr>
          <p:cNvPr id="43" name="Rectangle">
            <a:extLst>
              <a:ext uri="{FF2B5EF4-FFF2-40B4-BE49-F238E27FC236}">
                <a16:creationId xmlns:a16="http://schemas.microsoft.com/office/drawing/2014/main" id="{A54E3E0C-5F29-E14C-97B8-318A620BA502}"/>
              </a:ext>
            </a:extLst>
          </p:cNvPr>
          <p:cNvSpPr/>
          <p:nvPr userDrawn="1"/>
        </p:nvSpPr>
        <p:spPr>
          <a:xfrm>
            <a:off x="0" y="628996"/>
            <a:ext cx="12192000" cy="5592309"/>
          </a:xfrm>
          <a:prstGeom prst="rect">
            <a:avLst/>
          </a:prstGeom>
          <a:solidFill>
            <a:schemeClr val="tx2"/>
          </a:solidFill>
          <a:ln w="12700">
            <a:miter lim="400000"/>
          </a:ln>
        </p:spPr>
        <p:txBody>
          <a:bodyPr lIns="95249" tIns="97536" rIns="95249" bIns="97536" anchor="ctr" anchorCtr="0"/>
          <a:lstStyle/>
          <a:p>
            <a:pPr defTabSz="1095347">
              <a:lnSpc>
                <a:spcPct val="100000"/>
              </a:lnSpc>
              <a:defRPr sz="1100">
                <a:solidFill>
                  <a:srgbClr val="FFFFFF"/>
                </a:solidFill>
                <a:latin typeface="Montserrat Regular"/>
                <a:ea typeface="Montserrat Regular"/>
                <a:cs typeface="Montserrat Regular"/>
                <a:sym typeface="Montserrat Regular"/>
              </a:defRPr>
            </a:pPr>
            <a:endParaRPr lang="en-US" altLang="zh-TW" sz="1067" dirty="0">
              <a:solidFill>
                <a:srgbClr val="FFFFFF"/>
              </a:solidFill>
              <a:ea typeface="Montserrat Regular"/>
              <a:cs typeface="Arial" panose="020B0604020202020204" pitchFamily="34" charset="0"/>
              <a:sym typeface="Montserrat Regular"/>
            </a:endParaRP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0" name="Subtitle 2">
            <a:extLst>
              <a:ext uri="{FF2B5EF4-FFF2-40B4-BE49-F238E27FC236}">
                <a16:creationId xmlns:a16="http://schemas.microsoft.com/office/drawing/2014/main" id="{ED2466A6-CDC6-444D-8399-0A329CF4A796}"/>
              </a:ext>
            </a:extLst>
          </p:cNvPr>
          <p:cNvSpPr>
            <a:spLocks noGrp="1"/>
          </p:cNvSpPr>
          <p:nvPr>
            <p:ph type="subTitle" idx="1" hasCustomPrompt="1"/>
          </p:nvPr>
        </p:nvSpPr>
        <p:spPr>
          <a:xfrm>
            <a:off x="419099" y="3305454"/>
            <a:ext cx="11088960" cy="2418575"/>
          </a:xfrm>
        </p:spPr>
        <p:txBody>
          <a:bodyPr tIns="45720" anchor="t">
            <a:noAutofit/>
          </a:bodyPr>
          <a:lstStyle>
            <a:lvl1pPr marL="0" indent="0" algn="ctr">
              <a:lnSpc>
                <a:spcPct val="80000"/>
              </a:lnSpc>
              <a:buNone/>
              <a:defRPr sz="5867" b="1" spc="-133" baseline="0">
                <a:solidFill>
                  <a:schemeClr val="accent2"/>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a:t>
            </a:r>
            <a:br>
              <a:rPr lang="en-US" dirty="0"/>
            </a:br>
            <a:r>
              <a:rPr lang="en-US" dirty="0"/>
              <a:t>subtitle style</a:t>
            </a:r>
          </a:p>
        </p:txBody>
      </p:sp>
      <p:sp>
        <p:nvSpPr>
          <p:cNvPr id="46" name="Rectangle 45">
            <a:extLst>
              <a:ext uri="{FF2B5EF4-FFF2-40B4-BE49-F238E27FC236}">
                <a16:creationId xmlns:a16="http://schemas.microsoft.com/office/drawing/2014/main" id="{2BEBBB93-BFAB-7148-BE58-5629508ED44E}"/>
              </a:ext>
            </a:extLst>
          </p:cNvPr>
          <p:cNvSpPr>
            <a:spLocks/>
          </p:cNvSpPr>
          <p:nvPr userDrawn="1"/>
        </p:nvSpPr>
        <p:spPr>
          <a:xfrm>
            <a:off x="402165" y="5204"/>
            <a:ext cx="684777" cy="930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4" name="Group 13">
            <a:extLst>
              <a:ext uri="{FF2B5EF4-FFF2-40B4-BE49-F238E27FC236}">
                <a16:creationId xmlns:a16="http://schemas.microsoft.com/office/drawing/2014/main" id="{918BD706-A713-294F-B9D2-7A1716748E55}"/>
              </a:ext>
            </a:extLst>
          </p:cNvPr>
          <p:cNvGrpSpPr/>
          <p:nvPr userDrawn="1"/>
        </p:nvGrpSpPr>
        <p:grpSpPr>
          <a:xfrm>
            <a:off x="405923" y="973"/>
            <a:ext cx="677333" cy="933036"/>
            <a:chOff x="304442" y="729"/>
            <a:chExt cx="508000" cy="699777"/>
          </a:xfrm>
        </p:grpSpPr>
        <p:grpSp>
          <p:nvGrpSpPr>
            <p:cNvPr id="15" name="Group 14">
              <a:extLst>
                <a:ext uri="{FF2B5EF4-FFF2-40B4-BE49-F238E27FC236}">
                  <a16:creationId xmlns:a16="http://schemas.microsoft.com/office/drawing/2014/main" id="{1CD3447F-0FE3-0F4A-BD9F-6EC4FFD5E95B}"/>
                </a:ext>
              </a:extLst>
            </p:cNvPr>
            <p:cNvGrpSpPr/>
            <p:nvPr userDrawn="1"/>
          </p:nvGrpSpPr>
          <p:grpSpPr>
            <a:xfrm>
              <a:off x="314324" y="729"/>
              <a:ext cx="487391" cy="687408"/>
              <a:chOff x="314324" y="729"/>
              <a:chExt cx="487391" cy="687408"/>
            </a:xfrm>
          </p:grpSpPr>
          <p:sp>
            <p:nvSpPr>
              <p:cNvPr id="17" name="Rectangle 16">
                <a:extLst>
                  <a:ext uri="{FF2B5EF4-FFF2-40B4-BE49-F238E27FC236}">
                    <a16:creationId xmlns:a16="http://schemas.microsoft.com/office/drawing/2014/main" id="{2177067C-FB3B-554D-BEB3-C169EA6E9759}"/>
                  </a:ext>
                </a:extLst>
              </p:cNvPr>
              <p:cNvSpPr>
                <a:spLocks/>
              </p:cNvSpPr>
              <p:nvPr userDrawn="1"/>
            </p:nvSpPr>
            <p:spPr>
              <a:xfrm>
                <a:off x="314324" y="729"/>
                <a:ext cx="487391" cy="687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8" name="Picture 17" descr="Icon&#10;&#10;Description automatically generated">
                <a:extLst>
                  <a:ext uri="{FF2B5EF4-FFF2-40B4-BE49-F238E27FC236}">
                    <a16:creationId xmlns:a16="http://schemas.microsoft.com/office/drawing/2014/main" id="{B93C7417-7E54-3145-9BA1-918044E99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441" y="300057"/>
                <a:ext cx="343155" cy="240696"/>
              </a:xfrm>
              <a:prstGeom prst="rect">
                <a:avLst/>
              </a:prstGeom>
            </p:spPr>
          </p:pic>
        </p:grpSp>
        <p:pic>
          <p:nvPicPr>
            <p:cNvPr id="16" name="Picture 15">
              <a:extLst>
                <a:ext uri="{FF2B5EF4-FFF2-40B4-BE49-F238E27FC236}">
                  <a16:creationId xmlns:a16="http://schemas.microsoft.com/office/drawing/2014/main" id="{14D09290-7D09-294D-B391-5D52C6EC1FE2}"/>
                </a:ext>
              </a:extLst>
            </p:cNvPr>
            <p:cNvPicPr>
              <a:picLocks noChangeAspect="1"/>
            </p:cNvPicPr>
            <p:nvPr userDrawn="1"/>
          </p:nvPicPr>
          <p:blipFill>
            <a:blip r:embed="rId3"/>
            <a:stretch>
              <a:fillRect/>
            </a:stretch>
          </p:blipFill>
          <p:spPr>
            <a:xfrm>
              <a:off x="304442" y="535406"/>
              <a:ext cx="508000" cy="165100"/>
            </a:xfrm>
            <a:prstGeom prst="rect">
              <a:avLst/>
            </a:prstGeom>
          </p:spPr>
        </p:pic>
      </p:grpSp>
    </p:spTree>
    <p:extLst>
      <p:ext uri="{BB962C8B-B14F-4D97-AF65-F5344CB8AC3E}">
        <p14:creationId xmlns:p14="http://schemas.microsoft.com/office/powerpoint/2010/main" val="35073871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Collabor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0" name="Text Placeholder 2">
            <a:extLst>
              <a:ext uri="{FF2B5EF4-FFF2-40B4-BE49-F238E27FC236}">
                <a16:creationId xmlns:a16="http://schemas.microsoft.com/office/drawing/2014/main" id="{86E22B3A-4CC5-5246-9522-4860A6FB61C8}"/>
              </a:ext>
            </a:extLst>
          </p:cNvPr>
          <p:cNvSpPr>
            <a:spLocks noGrp="1"/>
          </p:cNvSpPr>
          <p:nvPr>
            <p:ph idx="1"/>
          </p:nvPr>
        </p:nvSpPr>
        <p:spPr>
          <a:xfrm>
            <a:off x="419099" y="2394339"/>
            <a:ext cx="11149756" cy="378262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FD11AB0C-B7F7-AF4C-ADA8-43A70CA7D5E2}"/>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4" name="Group 3">
            <a:extLst>
              <a:ext uri="{FF2B5EF4-FFF2-40B4-BE49-F238E27FC236}">
                <a16:creationId xmlns:a16="http://schemas.microsoft.com/office/drawing/2014/main" id="{E9546C32-08E6-9747-BE99-D6382AAA6523}"/>
              </a:ext>
            </a:extLst>
          </p:cNvPr>
          <p:cNvGrpSpPr/>
          <p:nvPr userDrawn="1"/>
        </p:nvGrpSpPr>
        <p:grpSpPr>
          <a:xfrm>
            <a:off x="405923" y="973"/>
            <a:ext cx="677333" cy="933036"/>
            <a:chOff x="304442" y="729"/>
            <a:chExt cx="508000" cy="699777"/>
          </a:xfrm>
        </p:grpSpPr>
        <p:grpSp>
          <p:nvGrpSpPr>
            <p:cNvPr id="3" name="Group 2">
              <a:extLst>
                <a:ext uri="{FF2B5EF4-FFF2-40B4-BE49-F238E27FC236}">
                  <a16:creationId xmlns:a16="http://schemas.microsoft.com/office/drawing/2014/main" id="{D26635B0-F7F6-1544-935E-198C3A8C4B85}"/>
                </a:ext>
              </a:extLst>
            </p:cNvPr>
            <p:cNvGrpSpPr/>
            <p:nvPr userDrawn="1"/>
          </p:nvGrpSpPr>
          <p:grpSpPr>
            <a:xfrm>
              <a:off x="314324" y="729"/>
              <a:ext cx="487391" cy="687408"/>
              <a:chOff x="314324" y="729"/>
              <a:chExt cx="487391" cy="687408"/>
            </a:xfrm>
          </p:grpSpPr>
          <p:sp>
            <p:nvSpPr>
              <p:cNvPr id="30" name="Rectangle 29">
                <a:extLst>
                  <a:ext uri="{FF2B5EF4-FFF2-40B4-BE49-F238E27FC236}">
                    <a16:creationId xmlns:a16="http://schemas.microsoft.com/office/drawing/2014/main" id="{20732DF6-836E-C44F-8B7D-CFB5B59FDF61}"/>
                  </a:ext>
                </a:extLst>
              </p:cNvPr>
              <p:cNvSpPr>
                <a:spLocks/>
              </p:cNvSpPr>
              <p:nvPr userDrawn="1"/>
            </p:nvSpPr>
            <p:spPr>
              <a:xfrm>
                <a:off x="314324" y="729"/>
                <a:ext cx="487391" cy="687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8" name="Picture 27" descr="Icon&#10;&#10;Description automatically generated">
                <a:extLst>
                  <a:ext uri="{FF2B5EF4-FFF2-40B4-BE49-F238E27FC236}">
                    <a16:creationId xmlns:a16="http://schemas.microsoft.com/office/drawing/2014/main" id="{F52C0154-59B9-9E40-BF1D-1560E419DC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441" y="300057"/>
                <a:ext cx="343155" cy="240696"/>
              </a:xfrm>
              <a:prstGeom prst="rect">
                <a:avLst/>
              </a:prstGeom>
            </p:spPr>
          </p:pic>
        </p:grpSp>
        <p:pic>
          <p:nvPicPr>
            <p:cNvPr id="17" name="Picture 16">
              <a:extLst>
                <a:ext uri="{FF2B5EF4-FFF2-40B4-BE49-F238E27FC236}">
                  <a16:creationId xmlns:a16="http://schemas.microsoft.com/office/drawing/2014/main" id="{618D759C-A27B-7449-AD1F-3C568E3C15CB}"/>
                </a:ext>
              </a:extLst>
            </p:cNvPr>
            <p:cNvPicPr>
              <a:picLocks noChangeAspect="1"/>
            </p:cNvPicPr>
            <p:nvPr userDrawn="1"/>
          </p:nvPicPr>
          <p:blipFill>
            <a:blip r:embed="rId3"/>
            <a:stretch>
              <a:fillRect/>
            </a:stretch>
          </p:blipFill>
          <p:spPr>
            <a:xfrm>
              <a:off x="304442" y="535406"/>
              <a:ext cx="508000" cy="165100"/>
            </a:xfrm>
            <a:prstGeom prst="rect">
              <a:avLst/>
            </a:prstGeom>
          </p:spPr>
        </p:pic>
      </p:grpSp>
    </p:spTree>
    <p:extLst>
      <p:ext uri="{BB962C8B-B14F-4D97-AF65-F5344CB8AC3E}">
        <p14:creationId xmlns:p14="http://schemas.microsoft.com/office/powerpoint/2010/main" val="7399765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2_Collabor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9" name="Title Placeholder 1">
            <a:extLst>
              <a:ext uri="{FF2B5EF4-FFF2-40B4-BE49-F238E27FC236}">
                <a16:creationId xmlns:a16="http://schemas.microsoft.com/office/drawing/2014/main" id="{5C3914A5-7816-1547-B084-FD58ACAE2D99}"/>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10" name="Group 9">
            <a:extLst>
              <a:ext uri="{FF2B5EF4-FFF2-40B4-BE49-F238E27FC236}">
                <a16:creationId xmlns:a16="http://schemas.microsoft.com/office/drawing/2014/main" id="{017C4465-DA5C-1948-A087-40EFCF5CEDB7}"/>
              </a:ext>
            </a:extLst>
          </p:cNvPr>
          <p:cNvGrpSpPr/>
          <p:nvPr userDrawn="1"/>
        </p:nvGrpSpPr>
        <p:grpSpPr>
          <a:xfrm>
            <a:off x="405923" y="973"/>
            <a:ext cx="677333" cy="933036"/>
            <a:chOff x="304442" y="729"/>
            <a:chExt cx="508000" cy="699777"/>
          </a:xfrm>
        </p:grpSpPr>
        <p:grpSp>
          <p:nvGrpSpPr>
            <p:cNvPr id="11" name="Group 10">
              <a:extLst>
                <a:ext uri="{FF2B5EF4-FFF2-40B4-BE49-F238E27FC236}">
                  <a16:creationId xmlns:a16="http://schemas.microsoft.com/office/drawing/2014/main" id="{38B92666-7018-B74D-9876-77549EE739FC}"/>
                </a:ext>
              </a:extLst>
            </p:cNvPr>
            <p:cNvGrpSpPr/>
            <p:nvPr userDrawn="1"/>
          </p:nvGrpSpPr>
          <p:grpSpPr>
            <a:xfrm>
              <a:off x="314324" y="729"/>
              <a:ext cx="487391" cy="687408"/>
              <a:chOff x="314324" y="729"/>
              <a:chExt cx="487391" cy="687408"/>
            </a:xfrm>
          </p:grpSpPr>
          <p:sp>
            <p:nvSpPr>
              <p:cNvPr id="14" name="Rectangle 13">
                <a:extLst>
                  <a:ext uri="{FF2B5EF4-FFF2-40B4-BE49-F238E27FC236}">
                    <a16:creationId xmlns:a16="http://schemas.microsoft.com/office/drawing/2014/main" id="{AC62B237-BF59-CA42-87A5-4969F5E3710B}"/>
                  </a:ext>
                </a:extLst>
              </p:cNvPr>
              <p:cNvSpPr>
                <a:spLocks/>
              </p:cNvSpPr>
              <p:nvPr userDrawn="1"/>
            </p:nvSpPr>
            <p:spPr>
              <a:xfrm>
                <a:off x="314324" y="729"/>
                <a:ext cx="487391" cy="687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Picture 14" descr="Icon&#10;&#10;Description automatically generated">
                <a:extLst>
                  <a:ext uri="{FF2B5EF4-FFF2-40B4-BE49-F238E27FC236}">
                    <a16:creationId xmlns:a16="http://schemas.microsoft.com/office/drawing/2014/main" id="{312965BA-64BC-7248-894D-1BAE6338F9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441" y="300057"/>
                <a:ext cx="343155" cy="240696"/>
              </a:xfrm>
              <a:prstGeom prst="rect">
                <a:avLst/>
              </a:prstGeom>
            </p:spPr>
          </p:pic>
        </p:grpSp>
        <p:pic>
          <p:nvPicPr>
            <p:cNvPr id="13" name="Picture 12">
              <a:extLst>
                <a:ext uri="{FF2B5EF4-FFF2-40B4-BE49-F238E27FC236}">
                  <a16:creationId xmlns:a16="http://schemas.microsoft.com/office/drawing/2014/main" id="{1DED2425-D250-DB40-B167-620E7758F6E1}"/>
                </a:ext>
              </a:extLst>
            </p:cNvPr>
            <p:cNvPicPr>
              <a:picLocks noChangeAspect="1"/>
            </p:cNvPicPr>
            <p:nvPr userDrawn="1"/>
          </p:nvPicPr>
          <p:blipFill>
            <a:blip r:embed="rId3"/>
            <a:stretch>
              <a:fillRect/>
            </a:stretch>
          </p:blipFill>
          <p:spPr>
            <a:xfrm>
              <a:off x="304442" y="535406"/>
              <a:ext cx="508000" cy="165100"/>
            </a:xfrm>
            <a:prstGeom prst="rect">
              <a:avLst/>
            </a:prstGeom>
          </p:spPr>
        </p:pic>
      </p:grpSp>
    </p:spTree>
    <p:extLst>
      <p:ext uri="{BB962C8B-B14F-4D97-AF65-F5344CB8AC3E}">
        <p14:creationId xmlns:p14="http://schemas.microsoft.com/office/powerpoint/2010/main" val="31975775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llaborative side 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419100" y="2352993"/>
            <a:ext cx="11149755" cy="382396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2055556E-41F9-1F4A-AA2F-441FAC1E9954}"/>
              </a:ext>
            </a:extLst>
          </p:cNvPr>
          <p:cNvSpPr/>
          <p:nvPr userDrawn="1"/>
        </p:nvSpPr>
        <p:spPr>
          <a:xfrm>
            <a:off x="0" y="0"/>
            <a:ext cx="26822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itle Placeholder 1">
            <a:extLst>
              <a:ext uri="{FF2B5EF4-FFF2-40B4-BE49-F238E27FC236}">
                <a16:creationId xmlns:a16="http://schemas.microsoft.com/office/drawing/2014/main" id="{A6DA0F25-24A2-9945-8DDB-9C212B760CD6}"/>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8235093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llaborative_Top bar">
    <p:spTree>
      <p:nvGrpSpPr>
        <p:cNvPr id="1" name=""/>
        <p:cNvGrpSpPr/>
        <p:nvPr/>
      </p:nvGrpSpPr>
      <p:grpSpPr>
        <a:xfrm>
          <a:off x="0" y="0"/>
          <a:ext cx="0" cy="0"/>
          <a:chOff x="0" y="0"/>
          <a:chExt cx="0" cy="0"/>
        </a:xfrm>
      </p:grpSpPr>
      <p:sp>
        <p:nvSpPr>
          <p:cNvPr id="7" name="Process 6">
            <a:extLst>
              <a:ext uri="{FF2B5EF4-FFF2-40B4-BE49-F238E27FC236}">
                <a16:creationId xmlns:a16="http://schemas.microsoft.com/office/drawing/2014/main" id="{FCE84B09-F331-CF41-96A8-824C0CFDC902}"/>
              </a:ext>
            </a:extLst>
          </p:cNvPr>
          <p:cNvSpPr/>
          <p:nvPr/>
        </p:nvSpPr>
        <p:spPr>
          <a:xfrm flipV="1">
            <a:off x="0" y="1"/>
            <a:ext cx="12192000" cy="1010229"/>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Arial Black" charset="0"/>
              <a:ea typeface="Arial Black" charset="0"/>
              <a:cs typeface="Arial Black" charset="0"/>
            </a:endParaRPr>
          </a:p>
        </p:txBody>
      </p:sp>
      <p:sp>
        <p:nvSpPr>
          <p:cNvPr id="8" name="Extract 7"/>
          <p:cNvSpPr/>
          <p:nvPr/>
        </p:nvSpPr>
        <p:spPr>
          <a:xfrm rot="5400000">
            <a:off x="-11998" y="421009"/>
            <a:ext cx="210263" cy="186267"/>
          </a:xfrm>
          <a:prstGeom prst="flowChartExtra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33F297C-030F-8941-888C-388E831E8BCC}"/>
              </a:ext>
            </a:extLst>
          </p:cNvPr>
          <p:cNvSpPr>
            <a:spLocks noGrp="1"/>
          </p:cNvSpPr>
          <p:nvPr>
            <p:ph type="title"/>
          </p:nvPr>
        </p:nvSpPr>
        <p:spPr>
          <a:xfrm>
            <a:off x="439153" y="29980"/>
            <a:ext cx="10304636" cy="980251"/>
          </a:xfrm>
        </p:spPr>
        <p:txBody>
          <a:bodyPr lIns="0" anchor="ctr" anchorCtr="0">
            <a:noAutofit/>
          </a:bodyPr>
          <a:lstStyle>
            <a:lvl1pPr algn="l">
              <a:defRPr sz="2800" b="0" i="0">
                <a:solidFill>
                  <a:srgbClr val="FFFFFF"/>
                </a:solidFill>
                <a:latin typeface="+mj-lt"/>
                <a:ea typeface="Arial" panose="020B0604020202020204" pitchFamily="34" charset="0"/>
                <a:cs typeface="Arial" panose="020B0604020202020204" pitchFamily="34" charset="0"/>
              </a:defRPr>
            </a:lvl1pPr>
          </a:lstStyle>
          <a:p>
            <a:endParaRPr kumimoji="1" lang="ja-JP" altLang="en-US" dirty="0"/>
          </a:p>
        </p:txBody>
      </p:sp>
      <p:sp>
        <p:nvSpPr>
          <p:cNvPr id="10" name="Text Placeholder 9">
            <a:extLst>
              <a:ext uri="{FF2B5EF4-FFF2-40B4-BE49-F238E27FC236}">
                <a16:creationId xmlns:a16="http://schemas.microsoft.com/office/drawing/2014/main" id="{ACDA9BE3-A80A-5E44-AD12-A602B2E2DD9F}"/>
              </a:ext>
            </a:extLst>
          </p:cNvPr>
          <p:cNvSpPr>
            <a:spLocks noGrp="1"/>
          </p:cNvSpPr>
          <p:nvPr>
            <p:ph type="body" sz="quarter" idx="13"/>
          </p:nvPr>
        </p:nvSpPr>
        <p:spPr>
          <a:xfrm>
            <a:off x="419100" y="1155700"/>
            <a:ext cx="11089217" cy="495935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9E16DA99-5C7F-2A4E-AD33-8D292698CF5A}"/>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C60F8C53-5FB5-F34D-9C51-D0F89AEF2920}"/>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3483869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llaborative color bl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0" y="631767"/>
            <a:ext cx="3364992" cy="5589535"/>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674373" y="2378447"/>
            <a:ext cx="8033631" cy="3671707"/>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3338EEF4-2D2E-D94A-8056-76C6FBD4B79E}"/>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E2385717-21EB-DC41-9340-52E7973551F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DDDDC5FE-2CDC-4B42-9C37-989A7585FB2B}"/>
              </a:ext>
            </a:extLst>
          </p:cNvPr>
          <p:cNvSpPr>
            <a:spLocks noGrp="1"/>
          </p:cNvSpPr>
          <p:nvPr>
            <p:ph type="title"/>
          </p:nvPr>
        </p:nvSpPr>
        <p:spPr>
          <a:xfrm>
            <a:off x="3674372" y="1084063"/>
            <a:ext cx="8033629"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3586257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2523214"/>
            <a:ext cx="11149755" cy="36537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EB32F115-8AB8-2643-827A-745BA2098A86}"/>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5055196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Title + Subhead + Conten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B769751A-8F1E-7F4D-AF6D-BBBE043F20D8}"/>
              </a:ext>
            </a:extLst>
          </p:cNvPr>
          <p:cNvSpPr>
            <a:spLocks noGrp="1"/>
          </p:cNvSpPr>
          <p:nvPr>
            <p:ph idx="18" hasCustomPrompt="1"/>
          </p:nvPr>
        </p:nvSpPr>
        <p:spPr>
          <a:xfrm>
            <a:off x="428367" y="1568681"/>
            <a:ext cx="11140488" cy="611281"/>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3174146"/>
            <a:ext cx="11149755" cy="300281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083B2571-FBD3-944D-B047-25A2FF73C4BD}"/>
              </a:ext>
            </a:extLst>
          </p:cNvPr>
          <p:cNvSpPr>
            <a:spLocks noGrp="1"/>
          </p:cNvSpPr>
          <p:nvPr>
            <p:ph type="title"/>
          </p:nvPr>
        </p:nvSpPr>
        <p:spPr>
          <a:xfrm>
            <a:off x="419100" y="1084062"/>
            <a:ext cx="11149755" cy="1073727"/>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6100200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Headline with rul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419100" y="1084062"/>
            <a:ext cx="11149755" cy="1183865"/>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3952649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pic>
        <p:nvPicPr>
          <p:cNvPr id="12" name="Picture 11" descr="A person holding a baby&#10;&#10;Description automatically generated with medium confidence">
            <a:extLst>
              <a:ext uri="{FF2B5EF4-FFF2-40B4-BE49-F238E27FC236}">
                <a16:creationId xmlns:a16="http://schemas.microsoft.com/office/drawing/2014/main" id="{7F6F653F-EEBC-1641-8C8F-544D04A96A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237172"/>
          </a:xfrm>
          <a:prstGeom prst="rect">
            <a:avLst/>
          </a:prstGeom>
        </p:spPr>
      </p:pic>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9100" y="2285192"/>
            <a:ext cx="7042856" cy="2179059"/>
          </a:xfrm>
        </p:spPr>
        <p:txBody>
          <a:bodyPr anchor="t">
            <a:noAutofit/>
          </a:bodyPr>
          <a:lstStyle>
            <a:lvl1pPr algn="l">
              <a:lnSpc>
                <a:spcPct val="85000"/>
              </a:lnSpc>
              <a:spcAft>
                <a:spcPts val="1600"/>
              </a:spcAft>
              <a:defRPr sz="37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419100" y="4504232"/>
            <a:ext cx="7016912" cy="611281"/>
          </a:xfrm>
          <a:prstGeom prst="rect">
            <a:avLst/>
          </a:prstGeom>
        </p:spPr>
        <p:txBody>
          <a:bodyPr vert="horz" lIns="0" tIns="0" rIns="0" bIns="0" rtlCol="0">
            <a:noAutofit/>
          </a:bodyPr>
          <a:lstStyle>
            <a:lvl1pPr marL="0" indent="0">
              <a:buFontTx/>
              <a:buNone/>
              <a:defRPr sz="1867" b="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
        <p:nvSpPr>
          <p:cNvPr id="13" name="Rectangle 12">
            <a:extLst>
              <a:ext uri="{FF2B5EF4-FFF2-40B4-BE49-F238E27FC236}">
                <a16:creationId xmlns:a16="http://schemas.microsoft.com/office/drawing/2014/main" id="{E3960494-82B2-F045-98AA-AAD831DF6BFE}"/>
              </a:ext>
            </a:extLst>
          </p:cNvPr>
          <p:cNvSpPr/>
          <p:nvPr userDrawn="1"/>
        </p:nvSpPr>
        <p:spPr>
          <a:xfrm>
            <a:off x="474348" y="1953116"/>
            <a:ext cx="1099296" cy="162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873676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eet our team-n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0F5A-7753-CA4C-B675-71842BF450D5}"/>
              </a:ext>
            </a:extLst>
          </p:cNvPr>
          <p:cNvSpPr>
            <a:spLocks noGrp="1"/>
          </p:cNvSpPr>
          <p:nvPr>
            <p:ph type="title"/>
          </p:nvPr>
        </p:nvSpPr>
        <p:spPr>
          <a:xfrm>
            <a:off x="419101" y="1371962"/>
            <a:ext cx="10623532" cy="990859"/>
          </a:xfrm>
        </p:spPr>
        <p:txBody>
          <a:bodyPr anchor="t"/>
          <a:lstStyle>
            <a:lvl1pPr>
              <a:defRPr sz="4267" spc="-133" baseline="0"/>
            </a:lvl1pPr>
          </a:lstStyle>
          <a:p>
            <a:endParaRPr lang="en-US" dirty="0"/>
          </a:p>
        </p:txBody>
      </p:sp>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Left Bracket 10">
            <a:extLst>
              <a:ext uri="{FF2B5EF4-FFF2-40B4-BE49-F238E27FC236}">
                <a16:creationId xmlns:a16="http://schemas.microsoft.com/office/drawing/2014/main" id="{65FF4DE8-9CB8-5243-A526-FD7AE37ED090}"/>
              </a:ext>
            </a:extLst>
          </p:cNvPr>
          <p:cNvSpPr/>
          <p:nvPr userDrawn="1"/>
        </p:nvSpPr>
        <p:spPr>
          <a:xfrm rot="5400000">
            <a:off x="5916920" y="-1325134"/>
            <a:ext cx="96075" cy="8046905"/>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35" name="Text Placeholder 2">
            <a:extLst>
              <a:ext uri="{FF2B5EF4-FFF2-40B4-BE49-F238E27FC236}">
                <a16:creationId xmlns:a16="http://schemas.microsoft.com/office/drawing/2014/main" id="{4DBB5624-3125-1D4E-ADFB-7F85690AE05D}"/>
              </a:ext>
            </a:extLst>
          </p:cNvPr>
          <p:cNvSpPr>
            <a:spLocks noGrp="1"/>
          </p:cNvSpPr>
          <p:nvPr>
            <p:ph idx="29" hasCustomPrompt="1"/>
          </p:nvPr>
        </p:nvSpPr>
        <p:spPr>
          <a:xfrm>
            <a:off x="3818569" y="4658405"/>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6" name="Text Placeholder 2">
            <a:extLst>
              <a:ext uri="{FF2B5EF4-FFF2-40B4-BE49-F238E27FC236}">
                <a16:creationId xmlns:a16="http://schemas.microsoft.com/office/drawing/2014/main" id="{D9F5EC9C-01D7-CA41-95C8-AB00F9E629D0}"/>
              </a:ext>
            </a:extLst>
          </p:cNvPr>
          <p:cNvSpPr>
            <a:spLocks noGrp="1"/>
          </p:cNvSpPr>
          <p:nvPr>
            <p:ph idx="30" hasCustomPrompt="1"/>
          </p:nvPr>
        </p:nvSpPr>
        <p:spPr>
          <a:xfrm>
            <a:off x="3818569" y="4960407"/>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37" name="Text Placeholder 2">
            <a:extLst>
              <a:ext uri="{FF2B5EF4-FFF2-40B4-BE49-F238E27FC236}">
                <a16:creationId xmlns:a16="http://schemas.microsoft.com/office/drawing/2014/main" id="{DD0C621F-1505-4643-A16E-2446DC8567B1}"/>
              </a:ext>
            </a:extLst>
          </p:cNvPr>
          <p:cNvSpPr>
            <a:spLocks noGrp="1"/>
          </p:cNvSpPr>
          <p:nvPr>
            <p:ph idx="31" hasCustomPrompt="1"/>
          </p:nvPr>
        </p:nvSpPr>
        <p:spPr>
          <a:xfrm>
            <a:off x="6645693" y="4658405"/>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8" name="Text Placeholder 2">
            <a:extLst>
              <a:ext uri="{FF2B5EF4-FFF2-40B4-BE49-F238E27FC236}">
                <a16:creationId xmlns:a16="http://schemas.microsoft.com/office/drawing/2014/main" id="{5E88317B-2191-4741-AF24-C06F8C985AAD}"/>
              </a:ext>
            </a:extLst>
          </p:cNvPr>
          <p:cNvSpPr>
            <a:spLocks noGrp="1"/>
          </p:cNvSpPr>
          <p:nvPr>
            <p:ph idx="32" hasCustomPrompt="1"/>
          </p:nvPr>
        </p:nvSpPr>
        <p:spPr>
          <a:xfrm>
            <a:off x="6645693" y="4960407"/>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41" name="Text Placeholder 2">
            <a:extLst>
              <a:ext uri="{FF2B5EF4-FFF2-40B4-BE49-F238E27FC236}">
                <a16:creationId xmlns:a16="http://schemas.microsoft.com/office/drawing/2014/main" id="{C847E974-C4CB-164C-BED6-D7B06D13881B}"/>
              </a:ext>
            </a:extLst>
          </p:cNvPr>
          <p:cNvSpPr>
            <a:spLocks noGrp="1"/>
          </p:cNvSpPr>
          <p:nvPr>
            <p:ph idx="35" hasCustomPrompt="1"/>
          </p:nvPr>
        </p:nvSpPr>
        <p:spPr>
          <a:xfrm>
            <a:off x="9484433" y="4658405"/>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42" name="Text Placeholder 2">
            <a:extLst>
              <a:ext uri="{FF2B5EF4-FFF2-40B4-BE49-F238E27FC236}">
                <a16:creationId xmlns:a16="http://schemas.microsoft.com/office/drawing/2014/main" id="{A0DC3732-A560-D247-99EA-CAA5083C9D86}"/>
              </a:ext>
            </a:extLst>
          </p:cNvPr>
          <p:cNvSpPr>
            <a:spLocks noGrp="1"/>
          </p:cNvSpPr>
          <p:nvPr>
            <p:ph idx="36" hasCustomPrompt="1"/>
          </p:nvPr>
        </p:nvSpPr>
        <p:spPr>
          <a:xfrm>
            <a:off x="9484433" y="4960407"/>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52" name="Text Placeholder 2">
            <a:extLst>
              <a:ext uri="{FF2B5EF4-FFF2-40B4-BE49-F238E27FC236}">
                <a16:creationId xmlns:a16="http://schemas.microsoft.com/office/drawing/2014/main" id="{207A3564-F284-6D43-897E-C335CBB9C6D7}"/>
              </a:ext>
            </a:extLst>
          </p:cNvPr>
          <p:cNvSpPr>
            <a:spLocks noGrp="1"/>
          </p:cNvSpPr>
          <p:nvPr>
            <p:ph idx="39" hasCustomPrompt="1"/>
          </p:nvPr>
        </p:nvSpPr>
        <p:spPr>
          <a:xfrm>
            <a:off x="3818569" y="3385019"/>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53" name="Text Placeholder 2">
            <a:extLst>
              <a:ext uri="{FF2B5EF4-FFF2-40B4-BE49-F238E27FC236}">
                <a16:creationId xmlns:a16="http://schemas.microsoft.com/office/drawing/2014/main" id="{4F610985-A8D6-7440-86D7-10C0F620EDDE}"/>
              </a:ext>
            </a:extLst>
          </p:cNvPr>
          <p:cNvSpPr>
            <a:spLocks noGrp="1"/>
          </p:cNvSpPr>
          <p:nvPr>
            <p:ph idx="40" hasCustomPrompt="1"/>
          </p:nvPr>
        </p:nvSpPr>
        <p:spPr>
          <a:xfrm>
            <a:off x="3818569" y="3687020"/>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54" name="Text Placeholder 2">
            <a:extLst>
              <a:ext uri="{FF2B5EF4-FFF2-40B4-BE49-F238E27FC236}">
                <a16:creationId xmlns:a16="http://schemas.microsoft.com/office/drawing/2014/main" id="{EC99359D-9964-A743-A87B-1758462BB0BC}"/>
              </a:ext>
            </a:extLst>
          </p:cNvPr>
          <p:cNvSpPr>
            <a:spLocks noGrp="1"/>
          </p:cNvSpPr>
          <p:nvPr>
            <p:ph idx="41" hasCustomPrompt="1"/>
          </p:nvPr>
        </p:nvSpPr>
        <p:spPr>
          <a:xfrm>
            <a:off x="6651501" y="3385019"/>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55" name="Text Placeholder 2">
            <a:extLst>
              <a:ext uri="{FF2B5EF4-FFF2-40B4-BE49-F238E27FC236}">
                <a16:creationId xmlns:a16="http://schemas.microsoft.com/office/drawing/2014/main" id="{A2135A2F-FAA0-2146-876A-B8667566E0C1}"/>
              </a:ext>
            </a:extLst>
          </p:cNvPr>
          <p:cNvSpPr>
            <a:spLocks noGrp="1"/>
          </p:cNvSpPr>
          <p:nvPr>
            <p:ph idx="42" hasCustomPrompt="1"/>
          </p:nvPr>
        </p:nvSpPr>
        <p:spPr>
          <a:xfrm>
            <a:off x="6651501" y="3687020"/>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58" name="Text Placeholder 2">
            <a:extLst>
              <a:ext uri="{FF2B5EF4-FFF2-40B4-BE49-F238E27FC236}">
                <a16:creationId xmlns:a16="http://schemas.microsoft.com/office/drawing/2014/main" id="{774AAD47-D1DB-064B-8F31-3DC429416ED6}"/>
              </a:ext>
            </a:extLst>
          </p:cNvPr>
          <p:cNvSpPr>
            <a:spLocks noGrp="1"/>
          </p:cNvSpPr>
          <p:nvPr>
            <p:ph idx="45" hasCustomPrompt="1"/>
          </p:nvPr>
        </p:nvSpPr>
        <p:spPr>
          <a:xfrm>
            <a:off x="9484433" y="3385019"/>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59" name="Text Placeholder 2">
            <a:extLst>
              <a:ext uri="{FF2B5EF4-FFF2-40B4-BE49-F238E27FC236}">
                <a16:creationId xmlns:a16="http://schemas.microsoft.com/office/drawing/2014/main" id="{694BD353-927B-3043-935F-C304C5A9D89B}"/>
              </a:ext>
            </a:extLst>
          </p:cNvPr>
          <p:cNvSpPr>
            <a:spLocks noGrp="1"/>
          </p:cNvSpPr>
          <p:nvPr>
            <p:ph idx="46" hasCustomPrompt="1"/>
          </p:nvPr>
        </p:nvSpPr>
        <p:spPr>
          <a:xfrm>
            <a:off x="9484433" y="3687020"/>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26" name="Text Placeholder 2">
            <a:extLst>
              <a:ext uri="{FF2B5EF4-FFF2-40B4-BE49-F238E27FC236}">
                <a16:creationId xmlns:a16="http://schemas.microsoft.com/office/drawing/2014/main" id="{D0C15A83-BF0E-0C45-B353-EDBD9EBEEE4C}"/>
              </a:ext>
            </a:extLst>
          </p:cNvPr>
          <p:cNvSpPr>
            <a:spLocks noGrp="1"/>
          </p:cNvSpPr>
          <p:nvPr>
            <p:ph idx="17" hasCustomPrompt="1"/>
          </p:nvPr>
        </p:nvSpPr>
        <p:spPr>
          <a:xfrm>
            <a:off x="1005273"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27" name="Text Placeholder 2">
            <a:extLst>
              <a:ext uri="{FF2B5EF4-FFF2-40B4-BE49-F238E27FC236}">
                <a16:creationId xmlns:a16="http://schemas.microsoft.com/office/drawing/2014/main" id="{A98644A8-BD7A-6247-8E38-5FDD5F384C48}"/>
              </a:ext>
            </a:extLst>
          </p:cNvPr>
          <p:cNvSpPr>
            <a:spLocks noGrp="1"/>
          </p:cNvSpPr>
          <p:nvPr>
            <p:ph idx="18" hasCustomPrompt="1"/>
          </p:nvPr>
        </p:nvSpPr>
        <p:spPr>
          <a:xfrm>
            <a:off x="1005273"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28" name="Text Placeholder 2">
            <a:extLst>
              <a:ext uri="{FF2B5EF4-FFF2-40B4-BE49-F238E27FC236}">
                <a16:creationId xmlns:a16="http://schemas.microsoft.com/office/drawing/2014/main" id="{8B140DF7-FBDD-7940-957D-58B23054EBF9}"/>
              </a:ext>
            </a:extLst>
          </p:cNvPr>
          <p:cNvSpPr>
            <a:spLocks noGrp="1"/>
          </p:cNvSpPr>
          <p:nvPr>
            <p:ph idx="47" hasCustomPrompt="1"/>
          </p:nvPr>
        </p:nvSpPr>
        <p:spPr>
          <a:xfrm>
            <a:off x="1005273" y="3387737"/>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29" name="Text Placeholder 2">
            <a:extLst>
              <a:ext uri="{FF2B5EF4-FFF2-40B4-BE49-F238E27FC236}">
                <a16:creationId xmlns:a16="http://schemas.microsoft.com/office/drawing/2014/main" id="{5AFD18FA-552F-7947-A1C8-2738CA30FEF6}"/>
              </a:ext>
            </a:extLst>
          </p:cNvPr>
          <p:cNvSpPr>
            <a:spLocks noGrp="1"/>
          </p:cNvSpPr>
          <p:nvPr>
            <p:ph idx="48" hasCustomPrompt="1"/>
          </p:nvPr>
        </p:nvSpPr>
        <p:spPr>
          <a:xfrm>
            <a:off x="1005273" y="3689738"/>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Tree>
    <p:extLst>
      <p:ext uri="{BB962C8B-B14F-4D97-AF65-F5344CB8AC3E}">
        <p14:creationId xmlns:p14="http://schemas.microsoft.com/office/powerpoint/2010/main" val="36599230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Closing statement">
    <p:spTree>
      <p:nvGrpSpPr>
        <p:cNvPr id="1" name=""/>
        <p:cNvGrpSpPr/>
        <p:nvPr/>
      </p:nvGrpSpPr>
      <p:grpSpPr>
        <a:xfrm>
          <a:off x="0" y="0"/>
          <a:ext cx="0" cy="0"/>
          <a:chOff x="0" y="0"/>
          <a:chExt cx="0" cy="0"/>
        </a:xfrm>
      </p:grpSpPr>
      <p:pic>
        <p:nvPicPr>
          <p:cNvPr id="9" name="Picture 8" descr="A picture containing person, person&#10;&#10;Description automatically generated">
            <a:extLst>
              <a:ext uri="{FF2B5EF4-FFF2-40B4-BE49-F238E27FC236}">
                <a16:creationId xmlns:a16="http://schemas.microsoft.com/office/drawing/2014/main" id="{A33D3660-575D-B045-8964-9BEF149F71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200604" cy="6858000"/>
          </a:xfrm>
          <a:prstGeom prst="rect">
            <a:avLst/>
          </a:prstGeom>
        </p:spPr>
      </p:pic>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9100" y="2285192"/>
            <a:ext cx="7042856" cy="2179059"/>
          </a:xfrm>
        </p:spPr>
        <p:txBody>
          <a:bodyPr anchor="t">
            <a:noAutofit/>
          </a:bodyPr>
          <a:lstStyle>
            <a:lvl1pPr algn="l">
              <a:lnSpc>
                <a:spcPct val="85000"/>
              </a:lnSpc>
              <a:spcAft>
                <a:spcPts val="1600"/>
              </a:spcAft>
              <a:defRPr sz="37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419100" y="4504232"/>
            <a:ext cx="7016912" cy="611281"/>
          </a:xfrm>
          <a:prstGeom prst="rect">
            <a:avLst/>
          </a:prstGeom>
        </p:spPr>
        <p:txBody>
          <a:bodyPr vert="horz" lIns="0" tIns="0" rIns="0" bIns="0" rtlCol="0">
            <a:noAutofit/>
          </a:bodyPr>
          <a:lstStyle>
            <a:lvl1pPr marL="0" indent="0">
              <a:buFontTx/>
              <a:buNone/>
              <a:defRPr sz="1867" b="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
        <p:nvSpPr>
          <p:cNvPr id="13" name="Rectangle 12">
            <a:extLst>
              <a:ext uri="{FF2B5EF4-FFF2-40B4-BE49-F238E27FC236}">
                <a16:creationId xmlns:a16="http://schemas.microsoft.com/office/drawing/2014/main" id="{E3960494-82B2-F045-98AA-AAD831DF6BFE}"/>
              </a:ext>
            </a:extLst>
          </p:cNvPr>
          <p:cNvSpPr/>
          <p:nvPr userDrawn="1"/>
        </p:nvSpPr>
        <p:spPr>
          <a:xfrm>
            <a:off x="474348" y="1953116"/>
            <a:ext cx="1099296" cy="162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23161659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3_Closing statement">
    <p:spTree>
      <p:nvGrpSpPr>
        <p:cNvPr id="1" name=""/>
        <p:cNvGrpSpPr/>
        <p:nvPr/>
      </p:nvGrpSpPr>
      <p:grpSpPr>
        <a:xfrm>
          <a:off x="0" y="0"/>
          <a:ext cx="0" cy="0"/>
          <a:chOff x="0" y="0"/>
          <a:chExt cx="0" cy="0"/>
        </a:xfrm>
      </p:grpSpPr>
      <p:pic>
        <p:nvPicPr>
          <p:cNvPr id="9" name="Picture 8" descr="A picture containing person, indoor&#10;&#10;Description automatically generated">
            <a:extLst>
              <a:ext uri="{FF2B5EF4-FFF2-40B4-BE49-F238E27FC236}">
                <a16:creationId xmlns:a16="http://schemas.microsoft.com/office/drawing/2014/main" id="{BFB95070-87F5-3C43-8CB6-5FAD05AD3D0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47013" y="639645"/>
            <a:ext cx="5843081" cy="5571071"/>
          </a:xfrm>
          <a:prstGeom prst="rect">
            <a:avLst/>
          </a:prstGeom>
        </p:spPr>
      </p:pic>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9100" y="2285192"/>
            <a:ext cx="7042856" cy="2179059"/>
          </a:xfrm>
        </p:spPr>
        <p:txBody>
          <a:bodyPr anchor="t">
            <a:noAutofit/>
          </a:bodyPr>
          <a:lstStyle>
            <a:lvl1pPr algn="l">
              <a:lnSpc>
                <a:spcPct val="85000"/>
              </a:lnSpc>
              <a:spcAft>
                <a:spcPts val="1600"/>
              </a:spcAft>
              <a:defRPr sz="37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419100" y="4504232"/>
            <a:ext cx="7016912" cy="611281"/>
          </a:xfrm>
          <a:prstGeom prst="rect">
            <a:avLst/>
          </a:prstGeom>
        </p:spPr>
        <p:txBody>
          <a:bodyPr vert="horz" lIns="0" tIns="0" rIns="0" bIns="0" rtlCol="0">
            <a:noAutofit/>
          </a:bodyPr>
          <a:lstStyle>
            <a:lvl1pPr marL="0" indent="0">
              <a:buFontTx/>
              <a:buNone/>
              <a:defRPr sz="1867" b="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
        <p:nvSpPr>
          <p:cNvPr id="13" name="Rectangle 12">
            <a:extLst>
              <a:ext uri="{FF2B5EF4-FFF2-40B4-BE49-F238E27FC236}">
                <a16:creationId xmlns:a16="http://schemas.microsoft.com/office/drawing/2014/main" id="{E3960494-82B2-F045-98AA-AAD831DF6BFE}"/>
              </a:ext>
            </a:extLst>
          </p:cNvPr>
          <p:cNvSpPr/>
          <p:nvPr userDrawn="1"/>
        </p:nvSpPr>
        <p:spPr>
          <a:xfrm>
            <a:off x="474348" y="1953116"/>
            <a:ext cx="1099296" cy="162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19284800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losing Quote">
    <p:spTree>
      <p:nvGrpSpPr>
        <p:cNvPr id="1" name=""/>
        <p:cNvGrpSpPr/>
        <p:nvPr/>
      </p:nvGrpSpPr>
      <p:grpSpPr>
        <a:xfrm>
          <a:off x="0" y="0"/>
          <a:ext cx="0" cy="0"/>
          <a:chOff x="0" y="0"/>
          <a:chExt cx="0" cy="0"/>
        </a:xfrm>
      </p:grpSpPr>
      <p:pic>
        <p:nvPicPr>
          <p:cNvPr id="9" name="Picture 8" descr="A picture containing person, indoor, staring, close&#10;&#10;Description automatically generated">
            <a:extLst>
              <a:ext uri="{FF2B5EF4-FFF2-40B4-BE49-F238E27FC236}">
                <a16:creationId xmlns:a16="http://schemas.microsoft.com/office/drawing/2014/main" id="{D2ED3604-537F-204C-8D1C-160F43830B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87" y="-1"/>
            <a:ext cx="12195988" cy="6224337"/>
          </a:xfrm>
          <a:prstGeom prst="rect">
            <a:avLst/>
          </a:prstGeom>
        </p:spPr>
      </p:pic>
      <p:sp>
        <p:nvSpPr>
          <p:cNvPr id="11" name="Rectangle 10">
            <a:extLst>
              <a:ext uri="{FF2B5EF4-FFF2-40B4-BE49-F238E27FC236}">
                <a16:creationId xmlns:a16="http://schemas.microsoft.com/office/drawing/2014/main" id="{DE3D6B03-772A-0A40-8E76-406CBB838D16}"/>
              </a:ext>
            </a:extLst>
          </p:cNvPr>
          <p:cNvSpPr/>
          <p:nvPr userDrawn="1"/>
        </p:nvSpPr>
        <p:spPr>
          <a:xfrm>
            <a:off x="-8433" y="1"/>
            <a:ext cx="6322605" cy="6224337"/>
          </a:xfrm>
          <a:prstGeom prst="rect">
            <a:avLst/>
          </a:prstGeom>
          <a:gradFill flip="none" rotWithShape="1">
            <a:gsLst>
              <a:gs pos="0">
                <a:schemeClr val="tx1">
                  <a:lumMod val="50000"/>
                </a:schemeClr>
              </a:gs>
              <a:gs pos="100000">
                <a:schemeClr val="tx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3">
            <a:extLst>
              <a:ext uri="{FF2B5EF4-FFF2-40B4-BE49-F238E27FC236}">
                <a16:creationId xmlns:a16="http://schemas.microsoft.com/office/drawing/2014/main" id="{8E6E7BCD-C8E2-A042-8345-AB1CD8AEE1CD}"/>
              </a:ext>
            </a:extLst>
          </p:cNvPr>
          <p:cNvSpPr txBox="1">
            <a:spLocks/>
          </p:cNvSpPr>
          <p:nvPr userDrawn="1"/>
        </p:nvSpPr>
        <p:spPr>
          <a:xfrm>
            <a:off x="718688" y="1623775"/>
            <a:ext cx="815144" cy="868264"/>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rgbClr val="002E58"/>
                </a:solidFill>
                <a:latin typeface="+mj-lt"/>
                <a:ea typeface="+mj-ea"/>
                <a:cs typeface="+mj-cs"/>
              </a:defRPr>
            </a:lvl1pPr>
          </a:lstStyle>
          <a:p>
            <a:r>
              <a:rPr lang="en-US" sz="5067" dirty="0">
                <a:solidFill>
                  <a:schemeClr val="bg2"/>
                </a:solidFill>
              </a:rPr>
              <a:t>“</a:t>
            </a:r>
          </a:p>
        </p:txBody>
      </p:sp>
      <p:sp>
        <p:nvSpPr>
          <p:cNvPr id="17" name="Rectangle 16">
            <a:extLst>
              <a:ext uri="{FF2B5EF4-FFF2-40B4-BE49-F238E27FC236}">
                <a16:creationId xmlns:a16="http://schemas.microsoft.com/office/drawing/2014/main" id="{E1E0CB57-505B-FF42-B98A-AFC250F24AB2}"/>
              </a:ext>
            </a:extLst>
          </p:cNvPr>
          <p:cNvSpPr/>
          <p:nvPr userDrawn="1"/>
        </p:nvSpPr>
        <p:spPr>
          <a:xfrm>
            <a:off x="-8433" y="1654003"/>
            <a:ext cx="427533" cy="2669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1022788" y="1704469"/>
            <a:ext cx="4678101" cy="2411340"/>
          </a:xfrm>
        </p:spPr>
        <p:txBody>
          <a:bodyPr anchor="t">
            <a:noAutofit/>
          </a:bodyPr>
          <a:lstStyle>
            <a:lvl1pPr algn="l">
              <a:lnSpc>
                <a:spcPct val="75000"/>
              </a:lnSpc>
              <a:spcBef>
                <a:spcPts val="1600"/>
              </a:spcBef>
              <a:spcAft>
                <a:spcPts val="0"/>
              </a:spcAft>
              <a:defRPr sz="4800" b="1" spc="-133" baseline="0">
                <a:solidFill>
                  <a:schemeClr val="bg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br>
              <a:rPr lang="en-US" altLang="zh-TW" dirty="0"/>
            </a:br>
            <a:r>
              <a:rPr lang="en-US" altLang="zh-TW" dirty="0"/>
              <a:t>36pt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1022789" y="4124901"/>
            <a:ext cx="4678100" cy="611281"/>
          </a:xfrm>
          <a:prstGeom prst="rect">
            <a:avLst/>
          </a:prstGeom>
        </p:spPr>
        <p:txBody>
          <a:bodyPr vert="horz" lIns="0" tIns="0" rIns="0" bIns="0" rtlCol="0">
            <a:noAutofit/>
          </a:bodyPr>
          <a:lstStyle>
            <a:lvl1pPr marL="0" indent="0">
              <a:buFontTx/>
              <a:buNone/>
              <a:defRPr sz="1600" b="0">
                <a:solidFill>
                  <a:schemeClr val="bg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Tree>
    <p:extLst>
      <p:ext uri="{BB962C8B-B14F-4D97-AF65-F5344CB8AC3E}">
        <p14:creationId xmlns:p14="http://schemas.microsoft.com/office/powerpoint/2010/main" val="40881971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Closing Quote">
    <p:spTree>
      <p:nvGrpSpPr>
        <p:cNvPr id="1" name=""/>
        <p:cNvGrpSpPr/>
        <p:nvPr/>
      </p:nvGrpSpPr>
      <p:grpSpPr>
        <a:xfrm>
          <a:off x="0" y="0"/>
          <a:ext cx="0" cy="0"/>
          <a:chOff x="0" y="0"/>
          <a:chExt cx="0" cy="0"/>
        </a:xfrm>
      </p:grpSpPr>
      <p:pic>
        <p:nvPicPr>
          <p:cNvPr id="12" name="Picture 11" descr="A person and person walking in the woods&#10;&#10;Description automatically generated with low confidence">
            <a:extLst>
              <a:ext uri="{FF2B5EF4-FFF2-40B4-BE49-F238E27FC236}">
                <a16:creationId xmlns:a16="http://schemas.microsoft.com/office/drawing/2014/main" id="{37891AC4-37AA-EF4D-80E0-0971DD0C98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224336"/>
          </a:xfrm>
          <a:prstGeom prst="rect">
            <a:avLst/>
          </a:prstGeom>
        </p:spPr>
      </p:pic>
      <p:sp>
        <p:nvSpPr>
          <p:cNvPr id="14" name="Rectangle 13">
            <a:extLst>
              <a:ext uri="{FF2B5EF4-FFF2-40B4-BE49-F238E27FC236}">
                <a16:creationId xmlns:a16="http://schemas.microsoft.com/office/drawing/2014/main" id="{2641A710-E8D9-BD40-A023-1E8233CC6445}"/>
              </a:ext>
            </a:extLst>
          </p:cNvPr>
          <p:cNvSpPr/>
          <p:nvPr userDrawn="1"/>
        </p:nvSpPr>
        <p:spPr>
          <a:xfrm rot="10800000" flipH="1">
            <a:off x="-8434" y="-1"/>
            <a:ext cx="6208195" cy="6224337"/>
          </a:xfrm>
          <a:prstGeom prst="rect">
            <a:avLst/>
          </a:prstGeom>
          <a:gradFill flip="none" rotWithShape="1">
            <a:gsLst>
              <a:gs pos="0">
                <a:schemeClr val="tx1">
                  <a:lumMod val="50000"/>
                </a:schemeClr>
              </a:gs>
              <a:gs pos="100000">
                <a:schemeClr val="tx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3">
            <a:extLst>
              <a:ext uri="{FF2B5EF4-FFF2-40B4-BE49-F238E27FC236}">
                <a16:creationId xmlns:a16="http://schemas.microsoft.com/office/drawing/2014/main" id="{8E6E7BCD-C8E2-A042-8345-AB1CD8AEE1CD}"/>
              </a:ext>
            </a:extLst>
          </p:cNvPr>
          <p:cNvSpPr txBox="1">
            <a:spLocks/>
          </p:cNvSpPr>
          <p:nvPr userDrawn="1"/>
        </p:nvSpPr>
        <p:spPr>
          <a:xfrm>
            <a:off x="718688" y="1623775"/>
            <a:ext cx="815144" cy="868264"/>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rgbClr val="002E58"/>
                </a:solidFill>
                <a:latin typeface="+mj-lt"/>
                <a:ea typeface="+mj-ea"/>
                <a:cs typeface="+mj-cs"/>
              </a:defRPr>
            </a:lvl1pPr>
          </a:lstStyle>
          <a:p>
            <a:r>
              <a:rPr lang="en-US" sz="5067" dirty="0">
                <a:solidFill>
                  <a:schemeClr val="bg2"/>
                </a:solidFill>
              </a:rPr>
              <a:t>“</a:t>
            </a:r>
          </a:p>
        </p:txBody>
      </p:sp>
      <p:sp>
        <p:nvSpPr>
          <p:cNvPr id="17" name="Rectangle 16">
            <a:extLst>
              <a:ext uri="{FF2B5EF4-FFF2-40B4-BE49-F238E27FC236}">
                <a16:creationId xmlns:a16="http://schemas.microsoft.com/office/drawing/2014/main" id="{E1E0CB57-505B-FF42-B98A-AFC250F24AB2}"/>
              </a:ext>
            </a:extLst>
          </p:cNvPr>
          <p:cNvSpPr/>
          <p:nvPr userDrawn="1"/>
        </p:nvSpPr>
        <p:spPr>
          <a:xfrm>
            <a:off x="-8433" y="1654003"/>
            <a:ext cx="427533" cy="2669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1022788" y="1704469"/>
            <a:ext cx="4678101" cy="2411340"/>
          </a:xfrm>
        </p:spPr>
        <p:txBody>
          <a:bodyPr anchor="t">
            <a:noAutofit/>
          </a:bodyPr>
          <a:lstStyle>
            <a:lvl1pPr algn="l">
              <a:lnSpc>
                <a:spcPct val="75000"/>
              </a:lnSpc>
              <a:spcBef>
                <a:spcPts val="1600"/>
              </a:spcBef>
              <a:spcAft>
                <a:spcPts val="0"/>
              </a:spcAft>
              <a:defRPr sz="4800" b="1" spc="-133" baseline="0">
                <a:solidFill>
                  <a:schemeClr val="bg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br>
              <a:rPr lang="en-US" altLang="zh-TW" dirty="0"/>
            </a:br>
            <a:r>
              <a:rPr lang="en-US" altLang="zh-TW" dirty="0"/>
              <a:t>36pt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1022789" y="4124901"/>
            <a:ext cx="4678100" cy="611281"/>
          </a:xfrm>
          <a:prstGeom prst="rect">
            <a:avLst/>
          </a:prstGeom>
        </p:spPr>
        <p:txBody>
          <a:bodyPr vert="horz" lIns="0" tIns="0" rIns="0" bIns="0" rtlCol="0">
            <a:noAutofit/>
          </a:bodyPr>
          <a:lstStyle>
            <a:lvl1pPr marL="0" indent="0">
              <a:buFontTx/>
              <a:buNone/>
              <a:defRPr sz="1600" b="0">
                <a:solidFill>
                  <a:schemeClr val="bg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Tree>
    <p:extLst>
      <p:ext uri="{BB962C8B-B14F-4D97-AF65-F5344CB8AC3E}">
        <p14:creationId xmlns:p14="http://schemas.microsoft.com/office/powerpoint/2010/main" val="38679618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Closing Quote">
    <p:spTree>
      <p:nvGrpSpPr>
        <p:cNvPr id="1" name=""/>
        <p:cNvGrpSpPr/>
        <p:nvPr/>
      </p:nvGrpSpPr>
      <p:grpSpPr>
        <a:xfrm>
          <a:off x="0" y="0"/>
          <a:ext cx="0" cy="0"/>
          <a:chOff x="0" y="0"/>
          <a:chExt cx="0" cy="0"/>
        </a:xfrm>
      </p:grpSpPr>
      <p:pic>
        <p:nvPicPr>
          <p:cNvPr id="12" name="Picture 11" descr="A couple of men cooking in a kitchen&#10;&#10;Description automatically generated with low confidence">
            <a:extLst>
              <a:ext uri="{FF2B5EF4-FFF2-40B4-BE49-F238E27FC236}">
                <a16:creationId xmlns:a16="http://schemas.microsoft.com/office/drawing/2014/main" id="{12B95836-CB89-CF4A-8A40-622FEB49A9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32" y="0"/>
            <a:ext cx="12206179" cy="6224339"/>
          </a:xfrm>
          <a:prstGeom prst="rect">
            <a:avLst/>
          </a:prstGeom>
        </p:spPr>
      </p:pic>
      <p:sp>
        <p:nvSpPr>
          <p:cNvPr id="11" name="Rectangle 10">
            <a:extLst>
              <a:ext uri="{FF2B5EF4-FFF2-40B4-BE49-F238E27FC236}">
                <a16:creationId xmlns:a16="http://schemas.microsoft.com/office/drawing/2014/main" id="{DE3D6B03-772A-0A40-8E76-406CBB838D16}"/>
              </a:ext>
            </a:extLst>
          </p:cNvPr>
          <p:cNvSpPr/>
          <p:nvPr userDrawn="1"/>
        </p:nvSpPr>
        <p:spPr>
          <a:xfrm>
            <a:off x="-8433" y="1"/>
            <a:ext cx="6322605" cy="6224337"/>
          </a:xfrm>
          <a:prstGeom prst="rect">
            <a:avLst/>
          </a:prstGeom>
          <a:gradFill flip="none" rotWithShape="1">
            <a:gsLst>
              <a:gs pos="0">
                <a:schemeClr val="tx1">
                  <a:lumMod val="50000"/>
                </a:schemeClr>
              </a:gs>
              <a:gs pos="100000">
                <a:schemeClr val="tx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3">
            <a:extLst>
              <a:ext uri="{FF2B5EF4-FFF2-40B4-BE49-F238E27FC236}">
                <a16:creationId xmlns:a16="http://schemas.microsoft.com/office/drawing/2014/main" id="{8E6E7BCD-C8E2-A042-8345-AB1CD8AEE1CD}"/>
              </a:ext>
            </a:extLst>
          </p:cNvPr>
          <p:cNvSpPr txBox="1">
            <a:spLocks/>
          </p:cNvSpPr>
          <p:nvPr userDrawn="1"/>
        </p:nvSpPr>
        <p:spPr>
          <a:xfrm>
            <a:off x="718688" y="1623775"/>
            <a:ext cx="815144" cy="868264"/>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rgbClr val="002E58"/>
                </a:solidFill>
                <a:latin typeface="+mj-lt"/>
                <a:ea typeface="+mj-ea"/>
                <a:cs typeface="+mj-cs"/>
              </a:defRPr>
            </a:lvl1pPr>
          </a:lstStyle>
          <a:p>
            <a:r>
              <a:rPr lang="en-US" sz="5067" dirty="0">
                <a:solidFill>
                  <a:schemeClr val="bg2"/>
                </a:solidFill>
              </a:rPr>
              <a:t>“</a:t>
            </a:r>
          </a:p>
        </p:txBody>
      </p:sp>
      <p:sp>
        <p:nvSpPr>
          <p:cNvPr id="17" name="Rectangle 16">
            <a:extLst>
              <a:ext uri="{FF2B5EF4-FFF2-40B4-BE49-F238E27FC236}">
                <a16:creationId xmlns:a16="http://schemas.microsoft.com/office/drawing/2014/main" id="{E1E0CB57-505B-FF42-B98A-AFC250F24AB2}"/>
              </a:ext>
            </a:extLst>
          </p:cNvPr>
          <p:cNvSpPr/>
          <p:nvPr userDrawn="1"/>
        </p:nvSpPr>
        <p:spPr>
          <a:xfrm>
            <a:off x="-8433" y="1654003"/>
            <a:ext cx="427533" cy="2669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1022788" y="1704469"/>
            <a:ext cx="4678101" cy="2411340"/>
          </a:xfrm>
        </p:spPr>
        <p:txBody>
          <a:bodyPr anchor="t">
            <a:noAutofit/>
          </a:bodyPr>
          <a:lstStyle>
            <a:lvl1pPr algn="l">
              <a:lnSpc>
                <a:spcPct val="75000"/>
              </a:lnSpc>
              <a:spcBef>
                <a:spcPts val="1600"/>
              </a:spcBef>
              <a:spcAft>
                <a:spcPts val="0"/>
              </a:spcAft>
              <a:defRPr sz="4800" b="1" spc="-133" baseline="0">
                <a:solidFill>
                  <a:schemeClr val="bg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br>
              <a:rPr lang="en-US" altLang="zh-TW" dirty="0"/>
            </a:br>
            <a:r>
              <a:rPr lang="en-US" altLang="zh-TW" dirty="0"/>
              <a:t>36pt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1022789" y="4124901"/>
            <a:ext cx="4678100" cy="611281"/>
          </a:xfrm>
          <a:prstGeom prst="rect">
            <a:avLst/>
          </a:prstGeom>
        </p:spPr>
        <p:txBody>
          <a:bodyPr vert="horz" lIns="0" tIns="0" rIns="0" bIns="0" rtlCol="0">
            <a:noAutofit/>
          </a:bodyPr>
          <a:lstStyle>
            <a:lvl1pPr marL="0" indent="0">
              <a:buFontTx/>
              <a:buNone/>
              <a:defRPr sz="1600" b="0">
                <a:solidFill>
                  <a:schemeClr val="bg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Tree>
    <p:extLst>
      <p:ext uri="{BB962C8B-B14F-4D97-AF65-F5344CB8AC3E}">
        <p14:creationId xmlns:p14="http://schemas.microsoft.com/office/powerpoint/2010/main" val="36667681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34" name="Slide Title"/>
          <p:cNvSpPr txBox="1">
            <a:spLocks noGrp="1"/>
          </p:cNvSpPr>
          <p:nvPr>
            <p:ph type="title" hasCustomPrompt="1"/>
          </p:nvPr>
        </p:nvSpPr>
        <p:spPr>
          <a:prstGeom prst="rect">
            <a:avLst/>
          </a:prstGeom>
        </p:spPr>
        <p:txBody>
          <a:bodyPr/>
          <a:lstStyle/>
          <a:p>
            <a:r>
              <a:t>Slide Title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343522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912" y="374631"/>
            <a:ext cx="10363200" cy="594360"/>
          </a:xfrm>
        </p:spPr>
        <p:txBody>
          <a:bodyPr vert="horz" lIns="0" tIns="45720" rIns="0" bIns="0" rtlCol="0" anchor="b" anchorCtr="0">
            <a:noAutofit/>
          </a:bodyPr>
          <a:lstStyle>
            <a:lvl1pPr algn="l" defTabSz="914377" rtl="0" eaLnBrk="1" latinLnBrk="0" hangingPunct="1">
              <a:lnSpc>
                <a:spcPct val="80000"/>
              </a:lnSpc>
              <a:spcBef>
                <a:spcPct val="0"/>
              </a:spcBef>
              <a:buNone/>
              <a:defRPr lang="en-US" sz="2800" b="1" i="0" kern="1200" cap="none" spc="-100" baseline="0" dirty="0">
                <a:solidFill>
                  <a:schemeClr val="tx1"/>
                </a:solidFill>
                <a:latin typeface="Georgia" panose="02040502050405020303" pitchFamily="18" charset="0"/>
                <a:ea typeface="Georgia" panose="02040502050405020303" pitchFamily="18" charset="0"/>
                <a:cs typeface="Georgia" panose="02040502050405020303" pitchFamily="18" charset="0"/>
              </a:defRPr>
            </a:lvl1pPr>
          </a:lstStyle>
          <a:p>
            <a:pPr lvl="0" defTabSz="685783">
              <a:lnSpc>
                <a:spcPct val="85000"/>
              </a:lnSpc>
            </a:pPr>
            <a:r>
              <a:rPr lang="en-US"/>
              <a:t>Click to edit Master title style</a:t>
            </a:r>
          </a:p>
        </p:txBody>
      </p:sp>
      <p:sp>
        <p:nvSpPr>
          <p:cNvPr id="4" name="Text Placeholder 8"/>
          <p:cNvSpPr>
            <a:spLocks noGrp="1"/>
          </p:cNvSpPr>
          <p:nvPr>
            <p:ph type="body" sz="quarter" idx="14"/>
          </p:nvPr>
        </p:nvSpPr>
        <p:spPr>
          <a:xfrm>
            <a:off x="914721" y="968991"/>
            <a:ext cx="10362880" cy="475488"/>
          </a:xfrm>
        </p:spPr>
        <p:txBody>
          <a:bodyPr vert="horz" lIns="0" tIns="0" rIns="0" bIns="0" rtlCol="0">
            <a:noAutofit/>
          </a:bodyPr>
          <a:lstStyle>
            <a:lvl1pPr marL="0" indent="0">
              <a:buNone/>
              <a:defRPr lang="en-US" sz="1400"/>
            </a:lvl1pPr>
          </a:lstStyle>
          <a:p>
            <a:pPr marL="228594" lvl="0" indent="-228594">
              <a:lnSpc>
                <a:spcPct val="130000"/>
              </a:lnSpc>
            </a:pPr>
            <a:r>
              <a:rPr lang="en-US"/>
              <a:t>Edit Master text styles</a:t>
            </a:r>
          </a:p>
        </p:txBody>
      </p:sp>
    </p:spTree>
    <p:extLst>
      <p:ext uri="{BB962C8B-B14F-4D97-AF65-F5344CB8AC3E}">
        <p14:creationId xmlns:p14="http://schemas.microsoft.com/office/powerpoint/2010/main" val="33086496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5D9AF-B13D-4253-8DC1-40D6AB3E313C}" type="datetimeFigureOut">
              <a:rPr lang="en-US" smtClean="0"/>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AAF611-35ED-4C8B-AC1B-8032E94E76D8}" type="slidenum">
              <a:rPr lang="en-US" smtClean="0"/>
              <a:t>‹#›</a:t>
            </a:fld>
            <a:endParaRPr lang="en-US"/>
          </a:p>
        </p:txBody>
      </p:sp>
    </p:spTree>
    <p:extLst>
      <p:ext uri="{BB962C8B-B14F-4D97-AF65-F5344CB8AC3E}">
        <p14:creationId xmlns:p14="http://schemas.microsoft.com/office/powerpoint/2010/main" val="1390268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609600" y="4543025"/>
            <a:ext cx="10972800" cy="1981200"/>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Anthem Blue Cross and Blue Shield is the trade name of: In Colorado: Rocky Mountain Hospital and Medical Service, Inc. HMO products underwritten by HMO Colorado, Inc. In Connecticut: Anthem Health Plans, Inc. In Georgia: Blue Cross Blue Shield Healthcare Plan of Georgia, Inc. In Indiana: Anthem Insurance Companies, Inc. In Kentucky: Anthem Health Plans of Kentucky, Inc. In Maine: Anthem Health Plans of Maine, Inc. In Missouri (excluding 30 counties in the Kansas City area): RightCHOICE® Managed Care, Inc. (RIT), Healthy Alliance® Life Insurance Company (HALIC), and HMO Missouri, Inc. RIT and certain affiliates administer non-HMO benefits underwritten by HALIC and HMO benefits underwritten by HMO Missouri, Inc. RIT and certain affiliates only provide administrative services for self-funded plans and do not underwrite benefits. In Nevada: Rocky Mountain Hospital and Medical Service, Inc. HMO products underwritten by HMO Colorado, Inc., dba HMO Nevada. In New Hampshire: Anthem Health Plans of New Hampshire, Inc. HMO plans are administered by Anthem Health Plans of New Hampshire, Inc. and underwritten by Matthew Thornton Health Plan, Inc. In Ohio: Community Insurance Company. In Virginia: Anthem Health Plans of Virginia, Inc. trades as Anthem Blue Cross and Blue Shield in Virginia, and its service area is all of Virginia except for the City of Fairfax, the Town of Vienna, and the area east of State Route 123. In Wisconsin: Blue Cross Blue Shield of Wisconsin (BCBSWI), underwrites or administers PPO and indemnity policies and underwrites the out of network benefits in POS policies offered by Compcare Health Services Insurance Corporation (Compcare) or Wisconsin Collaborative Insurance Corporation (WCIC). Compcare underwrites or administers HMO or POS policies; WCIC underwrites or administers Well Priority HMO or POS policies. Independent licensees of the Blue Cross and Blue Shield Association. Anthem is a registered trademark of Anthem Insurance Companies, Inc. </a:t>
            </a:r>
          </a:p>
        </p:txBody>
      </p:sp>
      <p:pic>
        <p:nvPicPr>
          <p:cNvPr id="5" name="Picture 4" descr="Logo&#10;&#10;Description automatically generated">
            <a:extLst>
              <a:ext uri="{FF2B5EF4-FFF2-40B4-BE49-F238E27FC236}">
                <a16:creationId xmlns:a16="http://schemas.microsoft.com/office/drawing/2014/main" id="{DFC24463-A2A9-3C49-896E-C4F54B2B76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7924" y="4834287"/>
            <a:ext cx="1610337" cy="245853"/>
          </a:xfrm>
          <a:prstGeom prst="rect">
            <a:avLst/>
          </a:prstGeom>
        </p:spPr>
      </p:pic>
    </p:spTree>
    <p:extLst>
      <p:ext uri="{BB962C8B-B14F-4D97-AF65-F5344CB8AC3E}">
        <p14:creationId xmlns:p14="http://schemas.microsoft.com/office/powerpoint/2010/main" val="325761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BC">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06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Meet our team-w/ photo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A person in a blue shirt&#10;&#10;Description automatically generated with medium confidence">
            <a:extLst>
              <a:ext uri="{FF2B5EF4-FFF2-40B4-BE49-F238E27FC236}">
                <a16:creationId xmlns:a16="http://schemas.microsoft.com/office/drawing/2014/main" id="{09D506D5-9FBF-B642-B66A-F382FE520C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5274" y="3040587"/>
            <a:ext cx="1229364" cy="1473212"/>
          </a:xfrm>
          <a:prstGeom prst="rect">
            <a:avLst/>
          </a:prstGeom>
        </p:spPr>
      </p:pic>
      <p:pic>
        <p:nvPicPr>
          <p:cNvPr id="11" name="Picture 10" descr="A person in a blue shirt&#10;&#10;Description automatically generated with medium confidence">
            <a:extLst>
              <a:ext uri="{FF2B5EF4-FFF2-40B4-BE49-F238E27FC236}">
                <a16:creationId xmlns:a16="http://schemas.microsoft.com/office/drawing/2014/main" id="{1C900B5B-9CE2-CC43-BCBA-E3ABB79C67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77586" y="3040587"/>
            <a:ext cx="1229364" cy="1473212"/>
          </a:xfrm>
          <a:prstGeom prst="rect">
            <a:avLst/>
          </a:prstGeom>
        </p:spPr>
      </p:pic>
      <p:pic>
        <p:nvPicPr>
          <p:cNvPr id="12" name="Picture 11" descr="A person in a blue shirt&#10;&#10;Description automatically generated with medium confidence">
            <a:extLst>
              <a:ext uri="{FF2B5EF4-FFF2-40B4-BE49-F238E27FC236}">
                <a16:creationId xmlns:a16="http://schemas.microsoft.com/office/drawing/2014/main" id="{23E87FB6-B9AC-FD4A-85BA-5A94BBD8BF1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41439" y="3040587"/>
            <a:ext cx="1229364" cy="1473212"/>
          </a:xfrm>
          <a:prstGeom prst="rect">
            <a:avLst/>
          </a:prstGeom>
        </p:spPr>
      </p:pic>
      <p:pic>
        <p:nvPicPr>
          <p:cNvPr id="13" name="Picture 12" descr="A person in a blue shirt&#10;&#10;Description automatically generated with medium confidence">
            <a:extLst>
              <a:ext uri="{FF2B5EF4-FFF2-40B4-BE49-F238E27FC236}">
                <a16:creationId xmlns:a16="http://schemas.microsoft.com/office/drawing/2014/main" id="{836937A5-129E-AC4F-9539-F9D54242AA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540129" y="3040587"/>
            <a:ext cx="1229364" cy="1473212"/>
          </a:xfrm>
          <a:prstGeom prst="rect">
            <a:avLst/>
          </a:prstGeom>
        </p:spPr>
      </p:pic>
      <p:pic>
        <p:nvPicPr>
          <p:cNvPr id="14" name="Picture 13" descr="A person in a blue shirt&#10;&#10;Description automatically generated with medium confidence">
            <a:extLst>
              <a:ext uri="{FF2B5EF4-FFF2-40B4-BE49-F238E27FC236}">
                <a16:creationId xmlns:a16="http://schemas.microsoft.com/office/drawing/2014/main" id="{1DEE37FF-CAB8-A94D-883B-3F238EAAFA5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03985" y="3040587"/>
            <a:ext cx="1229364" cy="1473212"/>
          </a:xfrm>
          <a:prstGeom prst="rect">
            <a:avLst/>
          </a:prstGeom>
        </p:spPr>
      </p:pic>
      <p:sp>
        <p:nvSpPr>
          <p:cNvPr id="27" name="Text Placeholder 2">
            <a:extLst>
              <a:ext uri="{FF2B5EF4-FFF2-40B4-BE49-F238E27FC236}">
                <a16:creationId xmlns:a16="http://schemas.microsoft.com/office/drawing/2014/main" id="{1F01E293-2018-704C-B950-BA8C544F3740}"/>
              </a:ext>
            </a:extLst>
          </p:cNvPr>
          <p:cNvSpPr>
            <a:spLocks noGrp="1"/>
          </p:cNvSpPr>
          <p:nvPr>
            <p:ph idx="19" hasCustomPrompt="1"/>
          </p:nvPr>
        </p:nvSpPr>
        <p:spPr>
          <a:xfrm>
            <a:off x="3187098"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28" name="Text Placeholder 2">
            <a:extLst>
              <a:ext uri="{FF2B5EF4-FFF2-40B4-BE49-F238E27FC236}">
                <a16:creationId xmlns:a16="http://schemas.microsoft.com/office/drawing/2014/main" id="{15C44B51-566C-C44B-BE38-F2A2732CC964}"/>
              </a:ext>
            </a:extLst>
          </p:cNvPr>
          <p:cNvSpPr>
            <a:spLocks noGrp="1"/>
          </p:cNvSpPr>
          <p:nvPr>
            <p:ph idx="20" hasCustomPrompt="1"/>
          </p:nvPr>
        </p:nvSpPr>
        <p:spPr>
          <a:xfrm>
            <a:off x="3187098"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29" name="Text Placeholder 2">
            <a:extLst>
              <a:ext uri="{FF2B5EF4-FFF2-40B4-BE49-F238E27FC236}">
                <a16:creationId xmlns:a16="http://schemas.microsoft.com/office/drawing/2014/main" id="{779BA657-16B1-D44B-8ADA-AD4600550002}"/>
              </a:ext>
            </a:extLst>
          </p:cNvPr>
          <p:cNvSpPr>
            <a:spLocks noGrp="1"/>
          </p:cNvSpPr>
          <p:nvPr>
            <p:ph idx="21" hasCustomPrompt="1"/>
          </p:nvPr>
        </p:nvSpPr>
        <p:spPr>
          <a:xfrm>
            <a:off x="5359611"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0" name="Text Placeholder 2">
            <a:extLst>
              <a:ext uri="{FF2B5EF4-FFF2-40B4-BE49-F238E27FC236}">
                <a16:creationId xmlns:a16="http://schemas.microsoft.com/office/drawing/2014/main" id="{E3A4E22D-6414-584A-A72B-28AB2B437542}"/>
              </a:ext>
            </a:extLst>
          </p:cNvPr>
          <p:cNvSpPr>
            <a:spLocks noGrp="1"/>
          </p:cNvSpPr>
          <p:nvPr>
            <p:ph idx="22" hasCustomPrompt="1"/>
          </p:nvPr>
        </p:nvSpPr>
        <p:spPr>
          <a:xfrm>
            <a:off x="5359611"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31" name="Text Placeholder 2">
            <a:extLst>
              <a:ext uri="{FF2B5EF4-FFF2-40B4-BE49-F238E27FC236}">
                <a16:creationId xmlns:a16="http://schemas.microsoft.com/office/drawing/2014/main" id="{10826C75-7D47-664E-937C-19586F1E1851}"/>
              </a:ext>
            </a:extLst>
          </p:cNvPr>
          <p:cNvSpPr>
            <a:spLocks noGrp="1"/>
          </p:cNvSpPr>
          <p:nvPr>
            <p:ph idx="23" hasCustomPrompt="1"/>
          </p:nvPr>
        </p:nvSpPr>
        <p:spPr>
          <a:xfrm>
            <a:off x="7544588"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2" name="Text Placeholder 2">
            <a:extLst>
              <a:ext uri="{FF2B5EF4-FFF2-40B4-BE49-F238E27FC236}">
                <a16:creationId xmlns:a16="http://schemas.microsoft.com/office/drawing/2014/main" id="{EAC11945-DED8-AF4A-9642-9D3E78BF4CBA}"/>
              </a:ext>
            </a:extLst>
          </p:cNvPr>
          <p:cNvSpPr>
            <a:spLocks noGrp="1"/>
          </p:cNvSpPr>
          <p:nvPr>
            <p:ph idx="24" hasCustomPrompt="1"/>
          </p:nvPr>
        </p:nvSpPr>
        <p:spPr>
          <a:xfrm>
            <a:off x="7544588"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33" name="Text Placeholder 2">
            <a:extLst>
              <a:ext uri="{FF2B5EF4-FFF2-40B4-BE49-F238E27FC236}">
                <a16:creationId xmlns:a16="http://schemas.microsoft.com/office/drawing/2014/main" id="{20DBB5B2-D04E-3345-81BA-9AB8151275DE}"/>
              </a:ext>
            </a:extLst>
          </p:cNvPr>
          <p:cNvSpPr>
            <a:spLocks noGrp="1"/>
          </p:cNvSpPr>
          <p:nvPr>
            <p:ph idx="25" hasCustomPrompt="1"/>
          </p:nvPr>
        </p:nvSpPr>
        <p:spPr>
          <a:xfrm>
            <a:off x="9728286"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4" name="Text Placeholder 2">
            <a:extLst>
              <a:ext uri="{FF2B5EF4-FFF2-40B4-BE49-F238E27FC236}">
                <a16:creationId xmlns:a16="http://schemas.microsoft.com/office/drawing/2014/main" id="{CD0C5052-E763-594E-B4B1-92EA1AF9CC53}"/>
              </a:ext>
            </a:extLst>
          </p:cNvPr>
          <p:cNvSpPr>
            <a:spLocks noGrp="1"/>
          </p:cNvSpPr>
          <p:nvPr>
            <p:ph idx="26" hasCustomPrompt="1"/>
          </p:nvPr>
        </p:nvSpPr>
        <p:spPr>
          <a:xfrm>
            <a:off x="9728286"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23" name="Left Bracket 10">
            <a:extLst>
              <a:ext uri="{FF2B5EF4-FFF2-40B4-BE49-F238E27FC236}">
                <a16:creationId xmlns:a16="http://schemas.microsoft.com/office/drawing/2014/main" id="{DAC4A48B-2C52-9E4C-B8DE-29284AE8B1D0}"/>
              </a:ext>
            </a:extLst>
          </p:cNvPr>
          <p:cNvSpPr/>
          <p:nvPr userDrawn="1"/>
        </p:nvSpPr>
        <p:spPr>
          <a:xfrm rot="5400000">
            <a:off x="5916920" y="-1325134"/>
            <a:ext cx="96075" cy="8046905"/>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24" name="Title 1">
            <a:extLst>
              <a:ext uri="{FF2B5EF4-FFF2-40B4-BE49-F238E27FC236}">
                <a16:creationId xmlns:a16="http://schemas.microsoft.com/office/drawing/2014/main" id="{42349FBC-7461-054D-922E-A5782F49F589}"/>
              </a:ext>
            </a:extLst>
          </p:cNvPr>
          <p:cNvSpPr>
            <a:spLocks noGrp="1"/>
          </p:cNvSpPr>
          <p:nvPr>
            <p:ph type="title"/>
          </p:nvPr>
        </p:nvSpPr>
        <p:spPr>
          <a:xfrm>
            <a:off x="419101" y="1371962"/>
            <a:ext cx="10623532" cy="990859"/>
          </a:xfrm>
        </p:spPr>
        <p:txBody>
          <a:bodyPr anchor="t"/>
          <a:lstStyle>
            <a:lvl1pPr>
              <a:defRPr sz="4267" spc="-133" baseline="0"/>
            </a:lvl1pPr>
          </a:lstStyle>
          <a:p>
            <a:endParaRPr lang="en-US" dirty="0"/>
          </a:p>
        </p:txBody>
      </p:sp>
      <p:sp>
        <p:nvSpPr>
          <p:cNvPr id="38" name="Text Placeholder 2">
            <a:extLst>
              <a:ext uri="{FF2B5EF4-FFF2-40B4-BE49-F238E27FC236}">
                <a16:creationId xmlns:a16="http://schemas.microsoft.com/office/drawing/2014/main" id="{6F97D72C-1938-A448-B514-3BCC8FF85BBC}"/>
              </a:ext>
            </a:extLst>
          </p:cNvPr>
          <p:cNvSpPr>
            <a:spLocks noGrp="1"/>
          </p:cNvSpPr>
          <p:nvPr>
            <p:ph idx="17" hasCustomPrompt="1"/>
          </p:nvPr>
        </p:nvSpPr>
        <p:spPr>
          <a:xfrm>
            <a:off x="1005273"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9" name="Text Placeholder 2">
            <a:extLst>
              <a:ext uri="{FF2B5EF4-FFF2-40B4-BE49-F238E27FC236}">
                <a16:creationId xmlns:a16="http://schemas.microsoft.com/office/drawing/2014/main" id="{7F4D0E4C-9DC9-A84F-9575-5EDCC51195C7}"/>
              </a:ext>
            </a:extLst>
          </p:cNvPr>
          <p:cNvSpPr>
            <a:spLocks noGrp="1"/>
          </p:cNvSpPr>
          <p:nvPr>
            <p:ph idx="18" hasCustomPrompt="1"/>
          </p:nvPr>
        </p:nvSpPr>
        <p:spPr>
          <a:xfrm>
            <a:off x="1005273"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Tree>
    <p:extLst>
      <p:ext uri="{BB962C8B-B14F-4D97-AF65-F5344CB8AC3E}">
        <p14:creationId xmlns:p14="http://schemas.microsoft.com/office/powerpoint/2010/main" val="4226042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AHK">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609601" y="5803273"/>
            <a:ext cx="11286815" cy="704823"/>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Anthem Blue Cross and Blue Shield is the trade name of Anthem Health Plans of Virginia. Anthem Blue Cross and Blue Shield, and its affiliate Healthkeepers, Inc., serving all of Virginia except for the City of Fairfax, the Town of Vienna, and the area east of State Route 123, are independent licensees of the Blue Cross Blue Shield Association. Anthem is a registered trademark of Anthem Insurance Companies, Inc. </a:t>
            </a:r>
          </a:p>
        </p:txBody>
      </p:sp>
      <p:pic>
        <p:nvPicPr>
          <p:cNvPr id="5" name="Picture 4">
            <a:extLst>
              <a:ext uri="{FF2B5EF4-FFF2-40B4-BE49-F238E27FC236}">
                <a16:creationId xmlns:a16="http://schemas.microsoft.com/office/drawing/2014/main" id="{E2F2A890-ACF9-314E-9EEE-E3FDD891E7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484" y="5458643"/>
            <a:ext cx="1495849" cy="433837"/>
          </a:xfrm>
          <a:prstGeom prst="rect">
            <a:avLst/>
          </a:prstGeom>
        </p:spPr>
      </p:pic>
    </p:spTree>
    <p:extLst>
      <p:ext uri="{BB962C8B-B14F-4D97-AF65-F5344CB8AC3E}">
        <p14:creationId xmlns:p14="http://schemas.microsoft.com/office/powerpoint/2010/main" val="309232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E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609600" y="5985740"/>
            <a:ext cx="11429421" cy="518696"/>
          </a:xfrm>
          <a:prstGeom prst="rect">
            <a:avLst/>
          </a:prstGeom>
          <a:noFill/>
        </p:spPr>
        <p:txBody>
          <a:bodyPr wrap="square" rtlCol="0" anchor="b">
            <a:noAutofit/>
          </a:bodyPr>
          <a:lstStyle/>
          <a:p>
            <a:r>
              <a:rPr lang="en-US" sz="800" kern="1200" dirty="0">
                <a:solidFill>
                  <a:schemeClr val="bg1">
                    <a:lumMod val="65000"/>
                  </a:schemeClr>
                </a:solidFill>
                <a:effectLst/>
                <a:latin typeface="Arial" charset="0"/>
                <a:ea typeface="Arial" charset="0"/>
                <a:cs typeface="Arial" charset="0"/>
              </a:rPr>
              <a:t>Services provided by Empire HealthChoice Assurance, Inc. dba Empire BlueCross BlueShield. Independent licensees of the Blue Cross and Blue Shield Association, an association of independent Blue Cross and Blue Shield plans.</a:t>
            </a:r>
          </a:p>
        </p:txBody>
      </p:sp>
      <p:pic>
        <p:nvPicPr>
          <p:cNvPr id="5" name="Picture 4">
            <a:extLst>
              <a:ext uri="{FF2B5EF4-FFF2-40B4-BE49-F238E27FC236}">
                <a16:creationId xmlns:a16="http://schemas.microsoft.com/office/drawing/2014/main" id="{7217397D-4361-0142-A99C-46A99444CD2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338" y="5529901"/>
            <a:ext cx="1280751" cy="564873"/>
          </a:xfrm>
          <a:prstGeom prst="rect">
            <a:avLst/>
          </a:prstGeom>
        </p:spPr>
      </p:pic>
    </p:spTree>
    <p:extLst>
      <p:ext uri="{BB962C8B-B14F-4D97-AF65-F5344CB8AC3E}">
        <p14:creationId xmlns:p14="http://schemas.microsoft.com/office/powerpoint/2010/main" val="18349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EBC">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609600" y="5985742"/>
            <a:ext cx="10972800" cy="518695"/>
          </a:xfrm>
          <a:prstGeom prst="rect">
            <a:avLst/>
          </a:prstGeom>
          <a:noFill/>
        </p:spPr>
        <p:txBody>
          <a:bodyPr wrap="square" rtlCol="0" anchor="b">
            <a:noAutofit/>
          </a:bodyPr>
          <a:lstStyle/>
          <a:p>
            <a:r>
              <a:rPr lang="en-US" sz="800" kern="1200" dirty="0">
                <a:solidFill>
                  <a:schemeClr val="bg1">
                    <a:lumMod val="65000"/>
                  </a:schemeClr>
                </a:solidFill>
                <a:effectLst/>
                <a:latin typeface="Arial" charset="0"/>
                <a:ea typeface="Arial" charset="0"/>
                <a:cs typeface="Arial" charset="0"/>
              </a:rPr>
              <a:t>Services provided by Empire HealthChoice Assurance, Inc. dba Empire BlueCross. Independent licensees of the Blue Cross and Blue Shield Association, an association of independent Blue Cross and Blue Shield plans.</a:t>
            </a:r>
          </a:p>
        </p:txBody>
      </p:sp>
      <p:pic>
        <p:nvPicPr>
          <p:cNvPr id="6" name="Picture 5">
            <a:extLst>
              <a:ext uri="{FF2B5EF4-FFF2-40B4-BE49-F238E27FC236}">
                <a16:creationId xmlns:a16="http://schemas.microsoft.com/office/drawing/2014/main" id="{595FB75B-6472-A24E-B288-BAB6CF0579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5887" y="5500165"/>
            <a:ext cx="1087957" cy="615825"/>
          </a:xfrm>
          <a:prstGeom prst="rect">
            <a:avLst/>
          </a:prstGeom>
        </p:spPr>
      </p:pic>
    </p:spTree>
    <p:extLst>
      <p:ext uri="{BB962C8B-B14F-4D97-AF65-F5344CB8AC3E}">
        <p14:creationId xmlns:p14="http://schemas.microsoft.com/office/powerpoint/2010/main" val="49548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7E120-2DF1-8F4D-AB37-A81A5340A4F9}"/>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1">
            <a:extLst>
              <a:ext uri="{FF2B5EF4-FFF2-40B4-BE49-F238E27FC236}">
                <a16:creationId xmlns:a16="http://schemas.microsoft.com/office/drawing/2014/main" id="{13A82341-8F34-7D4D-ADD9-613BEF0FFD69}"/>
              </a:ext>
            </a:extLst>
          </p:cNvPr>
          <p:cNvSpPr txBox="1">
            <a:spLocks/>
          </p:cNvSpPr>
          <p:nvPr userDrawn="1"/>
        </p:nvSpPr>
        <p:spPr>
          <a:xfrm>
            <a:off x="809814" y="710049"/>
            <a:ext cx="8149965" cy="541027"/>
          </a:xfrm>
          <a:prstGeom prst="rect">
            <a:avLst/>
          </a:prstGeom>
        </p:spPr>
        <p:txBody>
          <a:bodyPr/>
          <a:lstStyle>
            <a:lvl1pPr algn="l" defTabSz="457200" rtl="0" eaLnBrk="1" latinLnBrk="0" hangingPunct="1">
              <a:spcBef>
                <a:spcPct val="0"/>
              </a:spcBef>
              <a:buNone/>
              <a:defRPr sz="3200" kern="0" spc="30">
                <a:solidFill>
                  <a:schemeClr val="tx1"/>
                </a:solidFill>
                <a:latin typeface="+mj-lt"/>
                <a:ea typeface="+mj-ea"/>
                <a:cs typeface="+mj-cs"/>
              </a:defRPr>
            </a:lvl1pPr>
          </a:lstStyle>
          <a:p>
            <a:pPr marL="0" marR="0" lvl="0" indent="0" algn="l" defTabSz="457189" rtl="0" eaLnBrk="1" fontAlgn="auto" latinLnBrk="0" hangingPunct="1">
              <a:lnSpc>
                <a:spcPct val="95000"/>
              </a:lnSpc>
              <a:spcBef>
                <a:spcPct val="0"/>
              </a:spcBef>
              <a:spcAft>
                <a:spcPts val="0"/>
              </a:spcAft>
              <a:buClrTx/>
              <a:buSzTx/>
              <a:buFontTx/>
              <a:buNone/>
              <a:tabLst/>
              <a:defRPr/>
            </a:pPr>
            <a:r>
              <a:rPr kumimoji="0" lang="en-US" sz="2800" i="0" u="none" strike="noStrike" kern="0" cap="none" spc="31" normalizeH="0" baseline="0" noProof="0" dirty="0">
                <a:ln>
                  <a:noFill/>
                </a:ln>
                <a:solidFill>
                  <a:srgbClr val="FFFFFF"/>
                </a:solidFill>
                <a:effectLst/>
                <a:uLnTx/>
                <a:uFillTx/>
                <a:latin typeface="Arial"/>
                <a:ea typeface="+mj-ea"/>
                <a:cs typeface="+mj-cs"/>
              </a:rPr>
              <a:t>Legal and logos slides</a:t>
            </a:r>
          </a:p>
        </p:txBody>
      </p:sp>
      <p:sp>
        <p:nvSpPr>
          <p:cNvPr id="4" name="Rectangle 3">
            <a:extLst>
              <a:ext uri="{FF2B5EF4-FFF2-40B4-BE49-F238E27FC236}">
                <a16:creationId xmlns:a16="http://schemas.microsoft.com/office/drawing/2014/main" id="{EE9F2197-FB05-1441-AFA1-0E61F45C71A8}"/>
              </a:ext>
            </a:extLst>
          </p:cNvPr>
          <p:cNvSpPr/>
          <p:nvPr userDrawn="1"/>
        </p:nvSpPr>
        <p:spPr>
          <a:xfrm>
            <a:off x="809814" y="1603289"/>
            <a:ext cx="10096725" cy="1671227"/>
          </a:xfrm>
          <a:prstGeom prst="rect">
            <a:avLst/>
          </a:prstGeom>
        </p:spPr>
        <p:txBody>
          <a:bodyPr wrap="square">
            <a:spAutoFit/>
          </a:bodyPr>
          <a:lstStyle/>
          <a:p>
            <a:pPr marL="0" marR="0" lvl="0" indent="0" algn="l" defTabSz="457189"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The following slides can be used for versioning and can be found in the Master Slides to copy/paste the logos (</a:t>
            </a:r>
            <a:r>
              <a:rPr kumimoji="0" lang="en-US" sz="1800" b="1" i="0" u="none" strike="noStrike" kern="1200" cap="none" spc="0" normalizeH="0" baseline="0" noProof="0" dirty="0">
                <a:ln>
                  <a:noFill/>
                </a:ln>
                <a:solidFill>
                  <a:srgbClr val="FFFFFF"/>
                </a:solidFill>
                <a:effectLst/>
                <a:uLnTx/>
                <a:uFillTx/>
                <a:latin typeface="Arial"/>
                <a:ea typeface="+mn-ea"/>
                <a:cs typeface="+mn-cs"/>
              </a:rPr>
              <a:t>View &gt; Slide Master</a:t>
            </a:r>
            <a:r>
              <a:rPr kumimoji="0" lang="en-US" sz="18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l" defTabSz="457189" rtl="0" eaLnBrk="1" fontAlgn="auto" latinLnBrk="0" hangingPunct="1">
              <a:lnSpc>
                <a:spcPct val="95000"/>
              </a:lnSpc>
              <a:spcBef>
                <a:spcPts val="0"/>
              </a:spcBef>
              <a:spcAft>
                <a:spcPts val="0"/>
              </a:spcAft>
              <a:buClrTx/>
              <a:buSzTx/>
              <a:buFontTx/>
              <a:buNone/>
              <a:tabLst/>
              <a:defRPr/>
            </a:pPr>
            <a:endParaRPr lang="en-US" sz="1800" dirty="0">
              <a:solidFill>
                <a:srgbClr val="FFFFFF"/>
              </a:solidFill>
              <a:latin typeface="Arial"/>
            </a:endParaRPr>
          </a:p>
          <a:p>
            <a:pPr marL="0" marR="0" lvl="0" indent="0" algn="l" defTabSz="457189"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To insert a legal slide, go to New Slide and insert brand needed.</a:t>
            </a:r>
          </a:p>
          <a:p>
            <a:pPr marL="0" marR="0" lvl="0" indent="0" algn="l" defTabSz="457189" rtl="0" eaLnBrk="1" fontAlgn="auto" latinLnBrk="0" hangingPunct="1">
              <a:lnSpc>
                <a:spcPct val="95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457189"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Icons can be copied and pasted from the Slide Master level.</a:t>
            </a:r>
          </a:p>
        </p:txBody>
      </p:sp>
    </p:spTree>
    <p:extLst>
      <p:ext uri="{BB962C8B-B14F-4D97-AF65-F5344CB8AC3E}">
        <p14:creationId xmlns:p14="http://schemas.microsoft.com/office/powerpoint/2010/main" val="224451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Divider-Upfront">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DDBBC45-B13E-0842-818E-A82696846722}"/>
              </a:ext>
            </a:extLst>
          </p:cNvPr>
          <p:cNvSpPr/>
          <p:nvPr userDrawn="1"/>
        </p:nvSpPr>
        <p:spPr>
          <a:xfrm>
            <a:off x="0" y="628996"/>
            <a:ext cx="12192000" cy="5592312"/>
          </a:xfrm>
          <a:prstGeom prst="rect">
            <a:avLst/>
          </a:prstGeom>
          <a:solidFill>
            <a:schemeClr val="accent3"/>
          </a:solidFill>
          <a:ln w="12700">
            <a:miter lim="400000"/>
          </a:ln>
        </p:spPr>
        <p:txBody>
          <a:bodyPr lIns="95249" tIns="97536" rIns="95249" bIns="97536" anchor="ctr" anchorCtr="0"/>
          <a:lstStyle/>
          <a:p>
            <a:pPr defTabSz="1095347">
              <a:lnSpc>
                <a:spcPct val="100000"/>
              </a:lnSpc>
              <a:defRPr sz="1100">
                <a:solidFill>
                  <a:srgbClr val="FFFFFF"/>
                </a:solidFill>
                <a:latin typeface="Montserrat Regular"/>
                <a:ea typeface="Montserrat Regular"/>
                <a:cs typeface="Montserrat Regular"/>
                <a:sym typeface="Montserrat Regular"/>
              </a:defRPr>
            </a:pPr>
            <a:endParaRPr lang="en-US" altLang="zh-TW" sz="1067" dirty="0">
              <a:latin typeface="+mj-lt"/>
              <a:cs typeface="Arial" panose="020B0604020202020204" pitchFamily="34" charset="0"/>
            </a:endParaRP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419100" y="628996"/>
            <a:ext cx="4676237"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1" name="Subtitle 2">
            <a:extLst>
              <a:ext uri="{FF2B5EF4-FFF2-40B4-BE49-F238E27FC236}">
                <a16:creationId xmlns:a16="http://schemas.microsoft.com/office/drawing/2014/main" id="{C7C69CEA-F7ED-0E42-9F34-1202C6219A94}"/>
              </a:ext>
            </a:extLst>
          </p:cNvPr>
          <p:cNvSpPr>
            <a:spLocks noGrp="1"/>
          </p:cNvSpPr>
          <p:nvPr>
            <p:ph type="subTitle" idx="1" hasCustomPrompt="1"/>
          </p:nvPr>
        </p:nvSpPr>
        <p:spPr>
          <a:xfrm>
            <a:off x="419099" y="3305454"/>
            <a:ext cx="11088960" cy="2418575"/>
          </a:xfrm>
        </p:spPr>
        <p:txBody>
          <a:bodyPr tIns="45720" anchor="t">
            <a:noAutofit/>
          </a:bodyPr>
          <a:lstStyle>
            <a:lvl1pPr marL="0" indent="0" algn="ctr">
              <a:lnSpc>
                <a:spcPct val="80000"/>
              </a:lnSpc>
              <a:buNone/>
              <a:defRPr sz="5867" b="1" spc="-133"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a:t>
            </a:r>
            <a:br>
              <a:rPr lang="en-US" dirty="0"/>
            </a:br>
            <a:r>
              <a:rPr lang="en-US" dirty="0"/>
              <a:t>subtitle style</a:t>
            </a:r>
          </a:p>
        </p:txBody>
      </p:sp>
    </p:spTree>
    <p:extLst>
      <p:ext uri="{BB962C8B-B14F-4D97-AF65-F5344CB8AC3E}">
        <p14:creationId xmlns:p14="http://schemas.microsoft.com/office/powerpoint/2010/main" val="734521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tatement slide w/photo">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A0FBD8E9-31D6-1F42-83C5-44310181CE32}"/>
              </a:ext>
            </a:extLst>
          </p:cNvPr>
          <p:cNvSpPr>
            <a:spLocks noGrp="1"/>
          </p:cNvSpPr>
          <p:nvPr>
            <p:ph type="subTitle" idx="1"/>
          </p:nvPr>
        </p:nvSpPr>
        <p:spPr>
          <a:xfrm>
            <a:off x="3999249" y="4569896"/>
            <a:ext cx="6348321" cy="937817"/>
          </a:xfrm>
        </p:spPr>
        <p:txBody>
          <a:bodyPr tIns="45720">
            <a:noAutofit/>
          </a:bodyPr>
          <a:lstStyle>
            <a:lvl1pPr marL="0" indent="0" algn="l">
              <a:lnSpc>
                <a:spcPct val="100000"/>
              </a:lnSpc>
              <a:buNone/>
              <a:defRPr sz="18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F557FE5F-E314-B043-B333-52871C82BFD0}"/>
              </a:ext>
            </a:extLst>
          </p:cNvPr>
          <p:cNvSpPr/>
          <p:nvPr userDrawn="1"/>
        </p:nvSpPr>
        <p:spPr>
          <a:xfrm>
            <a:off x="3061861" y="3142794"/>
            <a:ext cx="9133796" cy="12376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descr="A person wearing a headset&#10;&#10;Description automatically generated with low confidence">
            <a:extLst>
              <a:ext uri="{FF2B5EF4-FFF2-40B4-BE49-F238E27FC236}">
                <a16:creationId xmlns:a16="http://schemas.microsoft.com/office/drawing/2014/main" id="{B164D1F6-A74E-2E43-83B7-F29ECD36FBE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632178"/>
            <a:ext cx="3138564" cy="5597741"/>
          </a:xfrm>
          <a:prstGeom prst="rect">
            <a:avLst/>
          </a:prstGeom>
        </p:spPr>
      </p:pic>
      <p:sp>
        <p:nvSpPr>
          <p:cNvPr id="11" name="Rectangle 10">
            <a:extLst>
              <a:ext uri="{FF2B5EF4-FFF2-40B4-BE49-F238E27FC236}">
                <a16:creationId xmlns:a16="http://schemas.microsoft.com/office/drawing/2014/main" id="{C72F01B1-F79B-6447-91F3-A826613CCE20}"/>
              </a:ext>
            </a:extLst>
          </p:cNvPr>
          <p:cNvSpPr/>
          <p:nvPr userDrawn="1"/>
        </p:nvSpPr>
        <p:spPr>
          <a:xfrm>
            <a:off x="0" y="3145535"/>
            <a:ext cx="3138563" cy="1237689"/>
          </a:xfrm>
          <a:prstGeom prst="rect">
            <a:avLst/>
          </a:prstGeom>
          <a:solidFill>
            <a:srgbClr val="E7EDF7">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AA4D8394-169D-754E-9BE6-4ABD1BEAC5CA}"/>
              </a:ext>
            </a:extLst>
          </p:cNvPr>
          <p:cNvSpPr/>
          <p:nvPr userDrawn="1"/>
        </p:nvSpPr>
        <p:spPr>
          <a:xfrm>
            <a:off x="4035028" y="2194560"/>
            <a:ext cx="3043105" cy="231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3949208" y="3264729"/>
            <a:ext cx="8242792" cy="1062084"/>
          </a:xfrm>
          <a:prstGeom prst="rect">
            <a:avLst/>
          </a:prstGeom>
        </p:spPr>
        <p:txBody>
          <a:bodyPr vert="horz" lIns="0" tIns="0" rIns="0" bIns="0" rtlCol="0" anchor="ctr">
            <a:noAutofit/>
          </a:bodyPr>
          <a:lstStyle>
            <a:lvl1pPr>
              <a:defRPr sz="4800">
                <a:solidFill>
                  <a:schemeClr val="accent1"/>
                </a:solidFill>
              </a:defRPr>
            </a:lvl1pPr>
          </a:lstStyle>
          <a:p>
            <a:r>
              <a:rPr lang="en-US" dirty="0"/>
              <a:t>Click to edit Master title </a:t>
            </a:r>
          </a:p>
        </p:txBody>
      </p:sp>
      <p:sp>
        <p:nvSpPr>
          <p:cNvPr id="17" name="Text Placeholder 2">
            <a:extLst>
              <a:ext uri="{FF2B5EF4-FFF2-40B4-BE49-F238E27FC236}">
                <a16:creationId xmlns:a16="http://schemas.microsoft.com/office/drawing/2014/main" id="{C82AA78F-337D-8244-9321-48E7E7F94EE5}"/>
              </a:ext>
            </a:extLst>
          </p:cNvPr>
          <p:cNvSpPr>
            <a:spLocks noGrp="1"/>
          </p:cNvSpPr>
          <p:nvPr>
            <p:ph idx="17" hasCustomPrompt="1"/>
          </p:nvPr>
        </p:nvSpPr>
        <p:spPr>
          <a:xfrm>
            <a:off x="4035025" y="2568061"/>
            <a:ext cx="6312544" cy="530063"/>
          </a:xfrm>
          <a:prstGeom prst="rect">
            <a:avLst/>
          </a:prstGeom>
        </p:spPr>
        <p:txBody>
          <a:bodyPr vert="horz" lIns="0" tIns="0" rIns="0" bIns="0" rtlCol="0">
            <a:noAutofit/>
          </a:bodyPr>
          <a:lstStyle>
            <a:lvl1pPr marL="0" indent="0">
              <a:buNone/>
              <a:defRPr sz="24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r>
              <a:rPr lang="en-US" dirty="0"/>
              <a:t>Click to edit Master subtitle style</a:t>
            </a:r>
          </a:p>
        </p:txBody>
      </p:sp>
      <p:cxnSp>
        <p:nvCxnSpPr>
          <p:cNvPr id="19" name="Straight Connector 18">
            <a:extLst>
              <a:ext uri="{FF2B5EF4-FFF2-40B4-BE49-F238E27FC236}">
                <a16:creationId xmlns:a16="http://schemas.microsoft.com/office/drawing/2014/main" id="{CD609E9E-7628-7B40-B97F-8BB749F1A836}"/>
              </a:ext>
            </a:extLst>
          </p:cNvPr>
          <p:cNvCxnSpPr/>
          <p:nvPr userDrawn="1"/>
        </p:nvCxnSpPr>
        <p:spPr>
          <a:xfrm>
            <a:off x="3138563" y="632177"/>
            <a:ext cx="0" cy="5588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73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8A24693D-AE8F-0F47-A104-CE383779251E}"/>
              </a:ext>
            </a:extLst>
          </p:cNvPr>
          <p:cNvSpPr>
            <a:spLocks noGrp="1"/>
          </p:cNvSpPr>
          <p:nvPr>
            <p:ph idx="17" hasCustomPrompt="1"/>
          </p:nvPr>
        </p:nvSpPr>
        <p:spPr>
          <a:xfrm>
            <a:off x="600616" y="5159347"/>
            <a:ext cx="3717619" cy="716712"/>
          </a:xfrm>
          <a:prstGeom prst="rect">
            <a:avLst/>
          </a:prstGeom>
        </p:spPr>
        <p:txBody>
          <a:bodyPr vert="horz" lIns="0" tIns="0" rIns="0" bIns="0" rtlCol="0">
            <a:noAutofit/>
          </a:bodyPr>
          <a:lstStyle>
            <a:lvl1pPr marL="0" indent="0">
              <a:buNone/>
              <a:defRPr sz="16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Date goes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89FB37A-FC28-5D46-B4AE-B7F6E3C54E87}"/>
              </a:ext>
            </a:extLst>
          </p:cNvPr>
          <p:cNvSpPr>
            <a:spLocks noGrp="1"/>
          </p:cNvSpPr>
          <p:nvPr>
            <p:ph type="subTitle" idx="1" hasCustomPrompt="1"/>
          </p:nvPr>
        </p:nvSpPr>
        <p:spPr>
          <a:xfrm>
            <a:off x="600616" y="3717343"/>
            <a:ext cx="3717619" cy="1286739"/>
          </a:xfrm>
        </p:spPr>
        <p:txBody>
          <a:bodyPr tIns="45720">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en-US" altLang="zh-TW" dirty="0"/>
              <a:t> Arial 16pt</a:t>
            </a:r>
            <a:endParaRPr lang="en-US" dirty="0"/>
          </a:p>
        </p:txBody>
      </p:sp>
      <p:sp>
        <p:nvSpPr>
          <p:cNvPr id="19" name="Title 1">
            <a:extLst>
              <a:ext uri="{FF2B5EF4-FFF2-40B4-BE49-F238E27FC236}">
                <a16:creationId xmlns:a16="http://schemas.microsoft.com/office/drawing/2014/main" id="{262C8DD3-739E-124D-9851-B72DDBB5CB3C}"/>
              </a:ext>
            </a:extLst>
          </p:cNvPr>
          <p:cNvSpPr>
            <a:spLocks noGrp="1"/>
          </p:cNvSpPr>
          <p:nvPr>
            <p:ph type="ctrTitle" hasCustomPrompt="1"/>
          </p:nvPr>
        </p:nvSpPr>
        <p:spPr>
          <a:xfrm>
            <a:off x="571994" y="1075285"/>
            <a:ext cx="5994399" cy="1835697"/>
          </a:xfrm>
        </p:spPr>
        <p:txBody>
          <a:bodyPr anchor="b">
            <a:noAutofit/>
          </a:bodyPr>
          <a:lstStyle>
            <a:lvl1pPr algn="l">
              <a:lnSpc>
                <a:spcPct val="85000"/>
              </a:lnSpc>
              <a:defRPr sz="53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pic>
        <p:nvPicPr>
          <p:cNvPr id="11" name="Picture 10" descr="A person sitting at a table&#10;&#10;Description automatically generated with medium confidence">
            <a:extLst>
              <a:ext uri="{FF2B5EF4-FFF2-40B4-BE49-F238E27FC236}">
                <a16:creationId xmlns:a16="http://schemas.microsoft.com/office/drawing/2014/main" id="{FB3BCF9B-2622-C249-B2F7-D06288224E3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81714" y="3562449"/>
            <a:ext cx="2040228" cy="1510596"/>
          </a:xfrm>
          <a:prstGeom prst="rect">
            <a:avLst/>
          </a:prstGeom>
        </p:spPr>
      </p:pic>
      <p:pic>
        <p:nvPicPr>
          <p:cNvPr id="13" name="Picture 12" descr="A person working on a bicycle&#10;&#10;Description automatically generated with low confidence">
            <a:extLst>
              <a:ext uri="{FF2B5EF4-FFF2-40B4-BE49-F238E27FC236}">
                <a16:creationId xmlns:a16="http://schemas.microsoft.com/office/drawing/2014/main" id="{544FA8E5-1E45-CB45-85CC-E9037F2850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68684" y="3558946"/>
            <a:ext cx="2275221" cy="1510597"/>
          </a:xfrm>
          <a:prstGeom prst="rect">
            <a:avLst/>
          </a:prstGeom>
        </p:spPr>
      </p:pic>
      <p:sp>
        <p:nvSpPr>
          <p:cNvPr id="17" name="Rectangle 16">
            <a:extLst>
              <a:ext uri="{FF2B5EF4-FFF2-40B4-BE49-F238E27FC236}">
                <a16:creationId xmlns:a16="http://schemas.microsoft.com/office/drawing/2014/main" id="{D15C9D43-7BB8-A24D-B43D-63803AABE487}"/>
              </a:ext>
            </a:extLst>
          </p:cNvPr>
          <p:cNvSpPr/>
          <p:nvPr userDrawn="1"/>
        </p:nvSpPr>
        <p:spPr>
          <a:xfrm rot="5400000">
            <a:off x="1679259" y="2054607"/>
            <a:ext cx="268224" cy="2500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0" name="Picture 19" descr="A doctor smiling at the camera&#10;&#10;Description automatically generated with low confidence">
            <a:extLst>
              <a:ext uri="{FF2B5EF4-FFF2-40B4-BE49-F238E27FC236}">
                <a16:creationId xmlns:a16="http://schemas.microsoft.com/office/drawing/2014/main" id="{12174323-BBC1-114B-855F-1F66D99BA9A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54683" y="3556216"/>
            <a:ext cx="2275221" cy="1510597"/>
          </a:xfrm>
          <a:prstGeom prst="rect">
            <a:avLst/>
          </a:prstGeom>
        </p:spPr>
      </p:pic>
      <p:sp>
        <p:nvSpPr>
          <p:cNvPr id="22" name="Rectangle 21">
            <a:extLst>
              <a:ext uri="{FF2B5EF4-FFF2-40B4-BE49-F238E27FC236}">
                <a16:creationId xmlns:a16="http://schemas.microsoft.com/office/drawing/2014/main" id="{39B8545A-6CBB-3E42-8BAC-14A21593571F}"/>
              </a:ext>
            </a:extLst>
          </p:cNvPr>
          <p:cNvSpPr/>
          <p:nvPr userDrawn="1"/>
        </p:nvSpPr>
        <p:spPr>
          <a:xfrm>
            <a:off x="4992693" y="4979156"/>
            <a:ext cx="7199308" cy="1801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0451C6D3-B071-0F45-AC3F-CC88A622D580}"/>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731471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ide headlin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61A1B142-85B1-9842-8F41-C1283E14BDDF}"/>
              </a:ext>
            </a:extLst>
          </p:cNvPr>
          <p:cNvSpPr>
            <a:spLocks noGrp="1"/>
          </p:cNvSpPr>
          <p:nvPr>
            <p:ph sz="quarter" idx="18" hasCustomPrompt="1"/>
          </p:nvPr>
        </p:nvSpPr>
        <p:spPr>
          <a:xfrm>
            <a:off x="4622801" y="1758951"/>
            <a:ext cx="7133167" cy="3699484"/>
          </a:xfrm>
        </p:spPr>
        <p:txBody>
          <a:bodyPr anchor="t">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909F2DB0-3F18-824F-B7FB-08D417FA2B20}"/>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
        <p:nvSpPr>
          <p:cNvPr id="19" name="Footer Placeholder 5">
            <a:extLst>
              <a:ext uri="{FF2B5EF4-FFF2-40B4-BE49-F238E27FC236}">
                <a16:creationId xmlns:a16="http://schemas.microsoft.com/office/drawing/2014/main" id="{34DB5F9B-CDC6-6147-831D-928FD95FDBEA}"/>
              </a:ext>
            </a:extLst>
          </p:cNvPr>
          <p:cNvSpPr>
            <a:spLocks noGrp="1"/>
          </p:cNvSpPr>
          <p:nvPr>
            <p:ph type="ftr" sz="quarter" idx="16"/>
          </p:nvPr>
        </p:nvSpPr>
        <p:spPr>
          <a:xfrm>
            <a:off x="848784" y="6354976"/>
            <a:ext cx="6720416" cy="365125"/>
          </a:xfrm>
        </p:spPr>
        <p:txBody>
          <a:bodyPr/>
          <a:lstStyle/>
          <a:p>
            <a:endParaRPr lang="en-US" dirty="0"/>
          </a:p>
        </p:txBody>
      </p:sp>
      <p:sp>
        <p:nvSpPr>
          <p:cNvPr id="21" name="Slide Number Placeholder 2">
            <a:extLst>
              <a:ext uri="{FF2B5EF4-FFF2-40B4-BE49-F238E27FC236}">
                <a16:creationId xmlns:a16="http://schemas.microsoft.com/office/drawing/2014/main" id="{6BF677A6-FC7E-4F48-96F5-6A71654E340B}"/>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2277192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ide headlin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FCCCAC-C1B6-CB47-AE41-A7218DD6A584}"/>
              </a:ext>
            </a:extLst>
          </p:cNvPr>
          <p:cNvSpPr/>
          <p:nvPr userDrawn="1"/>
        </p:nvSpPr>
        <p:spPr>
          <a:xfrm flipH="1">
            <a:off x="4197781" y="632481"/>
            <a:ext cx="7994219" cy="5588815"/>
          </a:xfrm>
          <a:prstGeom prst="rect">
            <a:avLst/>
          </a:prstGeom>
          <a:solidFill>
            <a:srgbClr val="F0F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5">
            <a:extLst>
              <a:ext uri="{FF2B5EF4-FFF2-40B4-BE49-F238E27FC236}">
                <a16:creationId xmlns:a16="http://schemas.microsoft.com/office/drawing/2014/main" id="{04776EC2-C5D5-E14E-BECB-5E190F145BD1}"/>
              </a:ext>
            </a:extLst>
          </p:cNvPr>
          <p:cNvSpPr>
            <a:spLocks noGrp="1"/>
          </p:cNvSpPr>
          <p:nvPr>
            <p:ph type="ftr" sz="quarter" idx="16"/>
          </p:nvPr>
        </p:nvSpPr>
        <p:spPr>
          <a:xfrm>
            <a:off x="848784" y="6354976"/>
            <a:ext cx="6720416" cy="365125"/>
          </a:xfrm>
        </p:spPr>
        <p:txBody>
          <a:bodyPr/>
          <a:lstStyle/>
          <a:p>
            <a:endParaRPr lang="en-US" dirty="0"/>
          </a:p>
        </p:txBody>
      </p:sp>
      <p:sp>
        <p:nvSpPr>
          <p:cNvPr id="15" name="Slide Number Placeholder 2">
            <a:extLst>
              <a:ext uri="{FF2B5EF4-FFF2-40B4-BE49-F238E27FC236}">
                <a16:creationId xmlns:a16="http://schemas.microsoft.com/office/drawing/2014/main" id="{0FA8C5FF-9322-534E-B3A0-74586ACE4D3D}"/>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9" name="Title 1">
            <a:extLst>
              <a:ext uri="{FF2B5EF4-FFF2-40B4-BE49-F238E27FC236}">
                <a16:creationId xmlns:a16="http://schemas.microsoft.com/office/drawing/2014/main" id="{7CC97881-C617-3240-8E64-E4BF8337CED5}"/>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
        <p:nvSpPr>
          <p:cNvPr id="8" name="Content Placeholder 7">
            <a:extLst>
              <a:ext uri="{FF2B5EF4-FFF2-40B4-BE49-F238E27FC236}">
                <a16:creationId xmlns:a16="http://schemas.microsoft.com/office/drawing/2014/main" id="{43BD250C-B9B5-9246-A2EF-BA7EC36673CE}"/>
              </a:ext>
            </a:extLst>
          </p:cNvPr>
          <p:cNvSpPr>
            <a:spLocks noGrp="1"/>
          </p:cNvSpPr>
          <p:nvPr>
            <p:ph sz="quarter" idx="18" hasCustomPrompt="1"/>
          </p:nvPr>
        </p:nvSpPr>
        <p:spPr>
          <a:xfrm>
            <a:off x="4622801" y="1758951"/>
            <a:ext cx="7133167" cy="3699484"/>
          </a:xfrm>
        </p:spPr>
        <p:txBody>
          <a:bodyPr anchor="t">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2365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ide headlin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FCCCAC-C1B6-CB47-AE41-A7218DD6A584}"/>
              </a:ext>
            </a:extLst>
          </p:cNvPr>
          <p:cNvSpPr/>
          <p:nvPr userDrawn="1"/>
        </p:nvSpPr>
        <p:spPr>
          <a:xfrm flipH="1">
            <a:off x="4197781" y="632481"/>
            <a:ext cx="7994219" cy="5588815"/>
          </a:xfrm>
          <a:prstGeom prst="rect">
            <a:avLst/>
          </a:prstGeom>
          <a:solidFill>
            <a:srgbClr val="F0F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icture Placeholder 10">
            <a:extLst>
              <a:ext uri="{FF2B5EF4-FFF2-40B4-BE49-F238E27FC236}">
                <a16:creationId xmlns:a16="http://schemas.microsoft.com/office/drawing/2014/main" id="{1F193507-0C26-054E-A444-745C1AE27A0D}"/>
              </a:ext>
            </a:extLst>
          </p:cNvPr>
          <p:cNvSpPr>
            <a:spLocks noGrp="1"/>
          </p:cNvSpPr>
          <p:nvPr>
            <p:ph type="pic" sz="quarter" idx="10" hasCustomPrompt="1"/>
          </p:nvPr>
        </p:nvSpPr>
        <p:spPr>
          <a:xfrm>
            <a:off x="4641928"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29" name="Picture Placeholder 10">
            <a:extLst>
              <a:ext uri="{FF2B5EF4-FFF2-40B4-BE49-F238E27FC236}">
                <a16:creationId xmlns:a16="http://schemas.microsoft.com/office/drawing/2014/main" id="{571BAF4E-B623-9B43-8812-EB62695524B4}"/>
              </a:ext>
            </a:extLst>
          </p:cNvPr>
          <p:cNvSpPr>
            <a:spLocks noGrp="1"/>
          </p:cNvSpPr>
          <p:nvPr>
            <p:ph type="pic" sz="quarter" idx="16" hasCustomPrompt="1"/>
          </p:nvPr>
        </p:nvSpPr>
        <p:spPr>
          <a:xfrm>
            <a:off x="6914873"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3" name="Picture Placeholder 10">
            <a:extLst>
              <a:ext uri="{FF2B5EF4-FFF2-40B4-BE49-F238E27FC236}">
                <a16:creationId xmlns:a16="http://schemas.microsoft.com/office/drawing/2014/main" id="{3DEC7999-4583-B940-B087-EDD9ACF96C1D}"/>
              </a:ext>
            </a:extLst>
          </p:cNvPr>
          <p:cNvSpPr>
            <a:spLocks noGrp="1"/>
          </p:cNvSpPr>
          <p:nvPr>
            <p:ph type="pic" sz="quarter" idx="18" hasCustomPrompt="1"/>
          </p:nvPr>
        </p:nvSpPr>
        <p:spPr>
          <a:xfrm>
            <a:off x="9198102"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5" name="Picture Placeholder 10">
            <a:extLst>
              <a:ext uri="{FF2B5EF4-FFF2-40B4-BE49-F238E27FC236}">
                <a16:creationId xmlns:a16="http://schemas.microsoft.com/office/drawing/2014/main" id="{8486C6E9-643F-9242-90C8-D26F4296BC9C}"/>
              </a:ext>
            </a:extLst>
          </p:cNvPr>
          <p:cNvSpPr>
            <a:spLocks noGrp="1"/>
          </p:cNvSpPr>
          <p:nvPr>
            <p:ph type="pic" sz="quarter" idx="20" hasCustomPrompt="1"/>
          </p:nvPr>
        </p:nvSpPr>
        <p:spPr>
          <a:xfrm>
            <a:off x="4641928"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7" name="Picture Placeholder 10">
            <a:extLst>
              <a:ext uri="{FF2B5EF4-FFF2-40B4-BE49-F238E27FC236}">
                <a16:creationId xmlns:a16="http://schemas.microsoft.com/office/drawing/2014/main" id="{FDFF4B76-F175-EC4E-8F27-C6577D8A3C7F}"/>
              </a:ext>
            </a:extLst>
          </p:cNvPr>
          <p:cNvSpPr>
            <a:spLocks noGrp="1"/>
          </p:cNvSpPr>
          <p:nvPr>
            <p:ph type="pic" sz="quarter" idx="22" hasCustomPrompt="1"/>
          </p:nvPr>
        </p:nvSpPr>
        <p:spPr>
          <a:xfrm>
            <a:off x="6914873"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9" name="Picture Placeholder 10">
            <a:extLst>
              <a:ext uri="{FF2B5EF4-FFF2-40B4-BE49-F238E27FC236}">
                <a16:creationId xmlns:a16="http://schemas.microsoft.com/office/drawing/2014/main" id="{74D88D42-7D83-044D-ADCF-1FB89B32EC3D}"/>
              </a:ext>
            </a:extLst>
          </p:cNvPr>
          <p:cNvSpPr>
            <a:spLocks noGrp="1"/>
          </p:cNvSpPr>
          <p:nvPr>
            <p:ph type="pic" sz="quarter" idx="24" hasCustomPrompt="1"/>
          </p:nvPr>
        </p:nvSpPr>
        <p:spPr>
          <a:xfrm>
            <a:off x="9198102"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51" name="Footer Placeholder 5">
            <a:extLst>
              <a:ext uri="{FF2B5EF4-FFF2-40B4-BE49-F238E27FC236}">
                <a16:creationId xmlns:a16="http://schemas.microsoft.com/office/drawing/2014/main" id="{D8D8C9A3-DF80-F447-B21A-2B7A3E121E95}"/>
              </a:ext>
            </a:extLst>
          </p:cNvPr>
          <p:cNvSpPr>
            <a:spLocks noGrp="1"/>
          </p:cNvSpPr>
          <p:nvPr>
            <p:ph type="ftr" sz="quarter" idx="27"/>
          </p:nvPr>
        </p:nvSpPr>
        <p:spPr>
          <a:xfrm>
            <a:off x="848784" y="6354976"/>
            <a:ext cx="6720416" cy="365125"/>
          </a:xfrm>
        </p:spPr>
        <p:txBody>
          <a:bodyPr/>
          <a:lstStyle/>
          <a:p>
            <a:endParaRPr lang="en-US" dirty="0"/>
          </a:p>
        </p:txBody>
      </p:sp>
      <p:sp>
        <p:nvSpPr>
          <p:cNvPr id="52" name="Slide Number Placeholder 2">
            <a:extLst>
              <a:ext uri="{FF2B5EF4-FFF2-40B4-BE49-F238E27FC236}">
                <a16:creationId xmlns:a16="http://schemas.microsoft.com/office/drawing/2014/main" id="{46C5784E-6015-4F45-8B58-18568CA1D48A}"/>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53" name="Text Placeholder 2">
            <a:extLst>
              <a:ext uri="{FF2B5EF4-FFF2-40B4-BE49-F238E27FC236}">
                <a16:creationId xmlns:a16="http://schemas.microsoft.com/office/drawing/2014/main" id="{FE3671F6-CB9B-C64B-A107-86FDA39F3E02}"/>
              </a:ext>
            </a:extLst>
          </p:cNvPr>
          <p:cNvSpPr>
            <a:spLocks noGrp="1"/>
          </p:cNvSpPr>
          <p:nvPr>
            <p:ph type="body" sz="quarter" idx="15"/>
          </p:nvPr>
        </p:nvSpPr>
        <p:spPr>
          <a:xfrm>
            <a:off x="4641928" y="2626803"/>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4" name="Text Placeholder 2">
            <a:extLst>
              <a:ext uri="{FF2B5EF4-FFF2-40B4-BE49-F238E27FC236}">
                <a16:creationId xmlns:a16="http://schemas.microsoft.com/office/drawing/2014/main" id="{DE4610BC-0E71-A048-8D6E-E607C870A245}"/>
              </a:ext>
            </a:extLst>
          </p:cNvPr>
          <p:cNvSpPr>
            <a:spLocks noGrp="1"/>
          </p:cNvSpPr>
          <p:nvPr>
            <p:ph type="body" sz="quarter" idx="17"/>
          </p:nvPr>
        </p:nvSpPr>
        <p:spPr>
          <a:xfrm>
            <a:off x="6914873" y="2626803"/>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5" name="Text Placeholder 2">
            <a:extLst>
              <a:ext uri="{FF2B5EF4-FFF2-40B4-BE49-F238E27FC236}">
                <a16:creationId xmlns:a16="http://schemas.microsoft.com/office/drawing/2014/main" id="{F3CCDDB9-9CC0-4648-BD2D-BCA1AF9278CC}"/>
              </a:ext>
            </a:extLst>
          </p:cNvPr>
          <p:cNvSpPr>
            <a:spLocks noGrp="1"/>
          </p:cNvSpPr>
          <p:nvPr>
            <p:ph type="body" sz="quarter" idx="19"/>
          </p:nvPr>
        </p:nvSpPr>
        <p:spPr>
          <a:xfrm>
            <a:off x="9198102" y="2626803"/>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6" name="Text Placeholder 2">
            <a:extLst>
              <a:ext uri="{FF2B5EF4-FFF2-40B4-BE49-F238E27FC236}">
                <a16:creationId xmlns:a16="http://schemas.microsoft.com/office/drawing/2014/main" id="{C91B1E20-3890-0343-99FD-4EDF656E92FD}"/>
              </a:ext>
            </a:extLst>
          </p:cNvPr>
          <p:cNvSpPr>
            <a:spLocks noGrp="1"/>
          </p:cNvSpPr>
          <p:nvPr>
            <p:ph type="body" sz="quarter" idx="21"/>
          </p:nvPr>
        </p:nvSpPr>
        <p:spPr>
          <a:xfrm>
            <a:off x="4641928" y="5212985"/>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7" name="Text Placeholder 2">
            <a:extLst>
              <a:ext uri="{FF2B5EF4-FFF2-40B4-BE49-F238E27FC236}">
                <a16:creationId xmlns:a16="http://schemas.microsoft.com/office/drawing/2014/main" id="{F82508A8-8D9B-584A-8DD1-056F8A984082}"/>
              </a:ext>
            </a:extLst>
          </p:cNvPr>
          <p:cNvSpPr>
            <a:spLocks noGrp="1"/>
          </p:cNvSpPr>
          <p:nvPr>
            <p:ph type="body" sz="quarter" idx="23"/>
          </p:nvPr>
        </p:nvSpPr>
        <p:spPr>
          <a:xfrm>
            <a:off x="6914873" y="5212985"/>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8" name="Text Placeholder 2">
            <a:extLst>
              <a:ext uri="{FF2B5EF4-FFF2-40B4-BE49-F238E27FC236}">
                <a16:creationId xmlns:a16="http://schemas.microsoft.com/office/drawing/2014/main" id="{77B45726-749D-0441-BCE1-5875ECB1215C}"/>
              </a:ext>
            </a:extLst>
          </p:cNvPr>
          <p:cNvSpPr>
            <a:spLocks noGrp="1"/>
          </p:cNvSpPr>
          <p:nvPr>
            <p:ph type="body" sz="quarter" idx="25"/>
          </p:nvPr>
        </p:nvSpPr>
        <p:spPr>
          <a:xfrm>
            <a:off x="9198102" y="5212985"/>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1" name="Title 1">
            <a:extLst>
              <a:ext uri="{FF2B5EF4-FFF2-40B4-BE49-F238E27FC236}">
                <a16:creationId xmlns:a16="http://schemas.microsoft.com/office/drawing/2014/main" id="{4E835B28-AAEF-AB4C-9754-E9FE0AD06E95}"/>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Tree>
    <p:extLst>
      <p:ext uri="{BB962C8B-B14F-4D97-AF65-F5344CB8AC3E}">
        <p14:creationId xmlns:p14="http://schemas.microsoft.com/office/powerpoint/2010/main" val="3356693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ide headlin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A5EE761-8C61-9447-84D8-9291A75D8E99}"/>
              </a:ext>
            </a:extLst>
          </p:cNvPr>
          <p:cNvSpPr>
            <a:spLocks noGrp="1"/>
          </p:cNvSpPr>
          <p:nvPr>
            <p:ph type="body" sz="quarter" idx="15"/>
          </p:nvPr>
        </p:nvSpPr>
        <p:spPr>
          <a:xfrm>
            <a:off x="4641927" y="2626803"/>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0" name="Text Placeholder 2">
            <a:extLst>
              <a:ext uri="{FF2B5EF4-FFF2-40B4-BE49-F238E27FC236}">
                <a16:creationId xmlns:a16="http://schemas.microsoft.com/office/drawing/2014/main" id="{A6325861-8D8E-D84B-A790-FAD059302A88}"/>
              </a:ext>
            </a:extLst>
          </p:cNvPr>
          <p:cNvSpPr>
            <a:spLocks noGrp="1"/>
          </p:cNvSpPr>
          <p:nvPr>
            <p:ph type="body" sz="quarter" idx="17"/>
          </p:nvPr>
        </p:nvSpPr>
        <p:spPr>
          <a:xfrm>
            <a:off x="6914872" y="2626803"/>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4" name="Text Placeholder 2">
            <a:extLst>
              <a:ext uri="{FF2B5EF4-FFF2-40B4-BE49-F238E27FC236}">
                <a16:creationId xmlns:a16="http://schemas.microsoft.com/office/drawing/2014/main" id="{F02DF3BF-4853-4E43-82AC-CA2ED75FD24C}"/>
              </a:ext>
            </a:extLst>
          </p:cNvPr>
          <p:cNvSpPr>
            <a:spLocks noGrp="1"/>
          </p:cNvSpPr>
          <p:nvPr>
            <p:ph type="body" sz="quarter" idx="19"/>
          </p:nvPr>
        </p:nvSpPr>
        <p:spPr>
          <a:xfrm>
            <a:off x="9198101" y="2626803"/>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6" name="Text Placeholder 2">
            <a:extLst>
              <a:ext uri="{FF2B5EF4-FFF2-40B4-BE49-F238E27FC236}">
                <a16:creationId xmlns:a16="http://schemas.microsoft.com/office/drawing/2014/main" id="{2152F395-0DD0-BF45-A371-66669034971B}"/>
              </a:ext>
            </a:extLst>
          </p:cNvPr>
          <p:cNvSpPr>
            <a:spLocks noGrp="1"/>
          </p:cNvSpPr>
          <p:nvPr>
            <p:ph type="body" sz="quarter" idx="21"/>
          </p:nvPr>
        </p:nvSpPr>
        <p:spPr>
          <a:xfrm>
            <a:off x="4641927" y="5212985"/>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8" name="Text Placeholder 2">
            <a:extLst>
              <a:ext uri="{FF2B5EF4-FFF2-40B4-BE49-F238E27FC236}">
                <a16:creationId xmlns:a16="http://schemas.microsoft.com/office/drawing/2014/main" id="{F81EA49E-6AB5-014B-8F02-01EFE83322EE}"/>
              </a:ext>
            </a:extLst>
          </p:cNvPr>
          <p:cNvSpPr>
            <a:spLocks noGrp="1"/>
          </p:cNvSpPr>
          <p:nvPr>
            <p:ph type="body" sz="quarter" idx="23"/>
          </p:nvPr>
        </p:nvSpPr>
        <p:spPr>
          <a:xfrm>
            <a:off x="6914872" y="5212985"/>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40" name="Text Placeholder 2">
            <a:extLst>
              <a:ext uri="{FF2B5EF4-FFF2-40B4-BE49-F238E27FC236}">
                <a16:creationId xmlns:a16="http://schemas.microsoft.com/office/drawing/2014/main" id="{CB7DECDA-F656-2B46-A568-0477C8C03E94}"/>
              </a:ext>
            </a:extLst>
          </p:cNvPr>
          <p:cNvSpPr>
            <a:spLocks noGrp="1"/>
          </p:cNvSpPr>
          <p:nvPr>
            <p:ph type="body" sz="quarter" idx="25"/>
          </p:nvPr>
        </p:nvSpPr>
        <p:spPr>
          <a:xfrm>
            <a:off x="9198101" y="5212985"/>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7" name="Footer Placeholder 5">
            <a:extLst>
              <a:ext uri="{FF2B5EF4-FFF2-40B4-BE49-F238E27FC236}">
                <a16:creationId xmlns:a16="http://schemas.microsoft.com/office/drawing/2014/main" id="{566D6360-AC6A-804C-9666-0AAC2446D674}"/>
              </a:ext>
            </a:extLst>
          </p:cNvPr>
          <p:cNvSpPr>
            <a:spLocks noGrp="1"/>
          </p:cNvSpPr>
          <p:nvPr>
            <p:ph type="ftr" sz="quarter" idx="27"/>
          </p:nvPr>
        </p:nvSpPr>
        <p:spPr>
          <a:xfrm>
            <a:off x="848784" y="6354976"/>
            <a:ext cx="6720416" cy="365125"/>
          </a:xfrm>
        </p:spPr>
        <p:txBody>
          <a:bodyPr/>
          <a:lstStyle/>
          <a:p>
            <a:endParaRPr lang="en-US" dirty="0"/>
          </a:p>
        </p:txBody>
      </p:sp>
      <p:sp>
        <p:nvSpPr>
          <p:cNvPr id="28" name="Slide Number Placeholder 2">
            <a:extLst>
              <a:ext uri="{FF2B5EF4-FFF2-40B4-BE49-F238E27FC236}">
                <a16:creationId xmlns:a16="http://schemas.microsoft.com/office/drawing/2014/main" id="{DD2C6C46-9247-9F48-B44B-73169E1A4E84}"/>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1" name="Title 1">
            <a:extLst>
              <a:ext uri="{FF2B5EF4-FFF2-40B4-BE49-F238E27FC236}">
                <a16:creationId xmlns:a16="http://schemas.microsoft.com/office/drawing/2014/main" id="{48757F63-D307-2B49-9032-DAB85FD04E63}"/>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
        <p:nvSpPr>
          <p:cNvPr id="22" name="Picture Placeholder 10">
            <a:extLst>
              <a:ext uri="{FF2B5EF4-FFF2-40B4-BE49-F238E27FC236}">
                <a16:creationId xmlns:a16="http://schemas.microsoft.com/office/drawing/2014/main" id="{96D11C49-DBBB-3E4C-B403-855CF42CEFF1}"/>
              </a:ext>
            </a:extLst>
          </p:cNvPr>
          <p:cNvSpPr>
            <a:spLocks noGrp="1"/>
          </p:cNvSpPr>
          <p:nvPr>
            <p:ph type="pic" sz="quarter" idx="10" hasCustomPrompt="1"/>
          </p:nvPr>
        </p:nvSpPr>
        <p:spPr>
          <a:xfrm>
            <a:off x="4641928"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23" name="Picture Placeholder 10">
            <a:extLst>
              <a:ext uri="{FF2B5EF4-FFF2-40B4-BE49-F238E27FC236}">
                <a16:creationId xmlns:a16="http://schemas.microsoft.com/office/drawing/2014/main" id="{9BFC97D4-1439-7743-A5A0-0F8848B49578}"/>
              </a:ext>
            </a:extLst>
          </p:cNvPr>
          <p:cNvSpPr>
            <a:spLocks noGrp="1"/>
          </p:cNvSpPr>
          <p:nvPr>
            <p:ph type="pic" sz="quarter" idx="16" hasCustomPrompt="1"/>
          </p:nvPr>
        </p:nvSpPr>
        <p:spPr>
          <a:xfrm>
            <a:off x="6914873"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25" name="Picture Placeholder 10">
            <a:extLst>
              <a:ext uri="{FF2B5EF4-FFF2-40B4-BE49-F238E27FC236}">
                <a16:creationId xmlns:a16="http://schemas.microsoft.com/office/drawing/2014/main" id="{675D7553-2E39-C442-98E9-DD7F36D2C1AA}"/>
              </a:ext>
            </a:extLst>
          </p:cNvPr>
          <p:cNvSpPr>
            <a:spLocks noGrp="1"/>
          </p:cNvSpPr>
          <p:nvPr>
            <p:ph type="pic" sz="quarter" idx="18" hasCustomPrompt="1"/>
          </p:nvPr>
        </p:nvSpPr>
        <p:spPr>
          <a:xfrm>
            <a:off x="9198102"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26" name="Picture Placeholder 10">
            <a:extLst>
              <a:ext uri="{FF2B5EF4-FFF2-40B4-BE49-F238E27FC236}">
                <a16:creationId xmlns:a16="http://schemas.microsoft.com/office/drawing/2014/main" id="{F7B962D2-2CF9-2241-9F26-82045F96939D}"/>
              </a:ext>
            </a:extLst>
          </p:cNvPr>
          <p:cNvSpPr>
            <a:spLocks noGrp="1"/>
          </p:cNvSpPr>
          <p:nvPr>
            <p:ph type="pic" sz="quarter" idx="20" hasCustomPrompt="1"/>
          </p:nvPr>
        </p:nvSpPr>
        <p:spPr>
          <a:xfrm>
            <a:off x="4641928"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1" name="Picture Placeholder 10">
            <a:extLst>
              <a:ext uri="{FF2B5EF4-FFF2-40B4-BE49-F238E27FC236}">
                <a16:creationId xmlns:a16="http://schemas.microsoft.com/office/drawing/2014/main" id="{70F02D07-A1A7-1C41-A908-73D7D2BAF3AC}"/>
              </a:ext>
            </a:extLst>
          </p:cNvPr>
          <p:cNvSpPr>
            <a:spLocks noGrp="1"/>
          </p:cNvSpPr>
          <p:nvPr>
            <p:ph type="pic" sz="quarter" idx="22" hasCustomPrompt="1"/>
          </p:nvPr>
        </p:nvSpPr>
        <p:spPr>
          <a:xfrm>
            <a:off x="6914873"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2" name="Picture Placeholder 10">
            <a:extLst>
              <a:ext uri="{FF2B5EF4-FFF2-40B4-BE49-F238E27FC236}">
                <a16:creationId xmlns:a16="http://schemas.microsoft.com/office/drawing/2014/main" id="{0DB17D80-1FFC-D744-BB65-C9F054905260}"/>
              </a:ext>
            </a:extLst>
          </p:cNvPr>
          <p:cNvSpPr>
            <a:spLocks noGrp="1"/>
          </p:cNvSpPr>
          <p:nvPr>
            <p:ph type="pic" sz="quarter" idx="24" hasCustomPrompt="1"/>
          </p:nvPr>
        </p:nvSpPr>
        <p:spPr>
          <a:xfrm>
            <a:off x="9198102"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Tree>
    <p:extLst>
      <p:ext uri="{BB962C8B-B14F-4D97-AF65-F5344CB8AC3E}">
        <p14:creationId xmlns:p14="http://schemas.microsoft.com/office/powerpoint/2010/main" val="57870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ide headlin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A5EE761-8C61-9447-84D8-9291A75D8E99}"/>
              </a:ext>
            </a:extLst>
          </p:cNvPr>
          <p:cNvSpPr>
            <a:spLocks noGrp="1"/>
          </p:cNvSpPr>
          <p:nvPr>
            <p:ph type="body" sz="quarter" idx="15"/>
          </p:nvPr>
        </p:nvSpPr>
        <p:spPr>
          <a:xfrm>
            <a:off x="4641927" y="1769449"/>
            <a:ext cx="1828800" cy="749384"/>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0" name="Text Placeholder 2">
            <a:extLst>
              <a:ext uri="{FF2B5EF4-FFF2-40B4-BE49-F238E27FC236}">
                <a16:creationId xmlns:a16="http://schemas.microsoft.com/office/drawing/2014/main" id="{A6325861-8D8E-D84B-A790-FAD059302A88}"/>
              </a:ext>
            </a:extLst>
          </p:cNvPr>
          <p:cNvSpPr>
            <a:spLocks noGrp="1"/>
          </p:cNvSpPr>
          <p:nvPr>
            <p:ph type="body" sz="quarter" idx="17"/>
          </p:nvPr>
        </p:nvSpPr>
        <p:spPr>
          <a:xfrm>
            <a:off x="6920015" y="1769449"/>
            <a:ext cx="1828800" cy="749384"/>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4" name="Text Placeholder 2">
            <a:extLst>
              <a:ext uri="{FF2B5EF4-FFF2-40B4-BE49-F238E27FC236}">
                <a16:creationId xmlns:a16="http://schemas.microsoft.com/office/drawing/2014/main" id="{F02DF3BF-4853-4E43-82AC-CA2ED75FD24C}"/>
              </a:ext>
            </a:extLst>
          </p:cNvPr>
          <p:cNvSpPr>
            <a:spLocks noGrp="1"/>
          </p:cNvSpPr>
          <p:nvPr>
            <p:ph type="body" sz="quarter" idx="19"/>
          </p:nvPr>
        </p:nvSpPr>
        <p:spPr>
          <a:xfrm>
            <a:off x="9198101" y="1769449"/>
            <a:ext cx="1828800" cy="749384"/>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1" name="Text Placeholder 2">
            <a:extLst>
              <a:ext uri="{FF2B5EF4-FFF2-40B4-BE49-F238E27FC236}">
                <a16:creationId xmlns:a16="http://schemas.microsoft.com/office/drawing/2014/main" id="{BDD53A7F-1C57-ED41-A34C-FDE2377B7F16}"/>
              </a:ext>
            </a:extLst>
          </p:cNvPr>
          <p:cNvSpPr>
            <a:spLocks noGrp="1"/>
          </p:cNvSpPr>
          <p:nvPr>
            <p:ph type="body" sz="quarter" idx="20"/>
          </p:nvPr>
        </p:nvSpPr>
        <p:spPr>
          <a:xfrm>
            <a:off x="4641927" y="2641362"/>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5" name="Text Placeholder 2">
            <a:extLst>
              <a:ext uri="{FF2B5EF4-FFF2-40B4-BE49-F238E27FC236}">
                <a16:creationId xmlns:a16="http://schemas.microsoft.com/office/drawing/2014/main" id="{E49E529C-B67E-9844-A2A2-343322034661}"/>
              </a:ext>
            </a:extLst>
          </p:cNvPr>
          <p:cNvSpPr>
            <a:spLocks noGrp="1"/>
          </p:cNvSpPr>
          <p:nvPr>
            <p:ph type="body" sz="quarter" idx="21"/>
          </p:nvPr>
        </p:nvSpPr>
        <p:spPr>
          <a:xfrm>
            <a:off x="6920015" y="2641362"/>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6" name="Text Placeholder 2">
            <a:extLst>
              <a:ext uri="{FF2B5EF4-FFF2-40B4-BE49-F238E27FC236}">
                <a16:creationId xmlns:a16="http://schemas.microsoft.com/office/drawing/2014/main" id="{F11DC6CB-5D11-994D-B939-EB42D465A6E3}"/>
              </a:ext>
            </a:extLst>
          </p:cNvPr>
          <p:cNvSpPr>
            <a:spLocks noGrp="1"/>
          </p:cNvSpPr>
          <p:nvPr>
            <p:ph type="body" sz="quarter" idx="22"/>
          </p:nvPr>
        </p:nvSpPr>
        <p:spPr>
          <a:xfrm>
            <a:off x="9198101" y="2641362"/>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7" name="Text Placeholder 2">
            <a:extLst>
              <a:ext uri="{FF2B5EF4-FFF2-40B4-BE49-F238E27FC236}">
                <a16:creationId xmlns:a16="http://schemas.microsoft.com/office/drawing/2014/main" id="{A70F4C62-CE32-644E-84D3-9E3021958327}"/>
              </a:ext>
            </a:extLst>
          </p:cNvPr>
          <p:cNvSpPr>
            <a:spLocks noGrp="1"/>
          </p:cNvSpPr>
          <p:nvPr>
            <p:ph type="body" sz="quarter" idx="23"/>
          </p:nvPr>
        </p:nvSpPr>
        <p:spPr>
          <a:xfrm>
            <a:off x="4641927" y="3491107"/>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8" name="Text Placeholder 2">
            <a:extLst>
              <a:ext uri="{FF2B5EF4-FFF2-40B4-BE49-F238E27FC236}">
                <a16:creationId xmlns:a16="http://schemas.microsoft.com/office/drawing/2014/main" id="{8308F8F5-CC19-A742-BC52-F338EC5562B4}"/>
              </a:ext>
            </a:extLst>
          </p:cNvPr>
          <p:cNvSpPr>
            <a:spLocks noGrp="1"/>
          </p:cNvSpPr>
          <p:nvPr>
            <p:ph type="body" sz="quarter" idx="24"/>
          </p:nvPr>
        </p:nvSpPr>
        <p:spPr>
          <a:xfrm>
            <a:off x="6920015" y="3491107"/>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1" name="Text Placeholder 2">
            <a:extLst>
              <a:ext uri="{FF2B5EF4-FFF2-40B4-BE49-F238E27FC236}">
                <a16:creationId xmlns:a16="http://schemas.microsoft.com/office/drawing/2014/main" id="{30CF1639-14CA-3342-AEE5-CA5CB6FE630A}"/>
              </a:ext>
            </a:extLst>
          </p:cNvPr>
          <p:cNvSpPr>
            <a:spLocks noGrp="1"/>
          </p:cNvSpPr>
          <p:nvPr>
            <p:ph type="body" sz="quarter" idx="25"/>
          </p:nvPr>
        </p:nvSpPr>
        <p:spPr>
          <a:xfrm>
            <a:off x="9198101" y="3491107"/>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2" name="Text Placeholder 2">
            <a:extLst>
              <a:ext uri="{FF2B5EF4-FFF2-40B4-BE49-F238E27FC236}">
                <a16:creationId xmlns:a16="http://schemas.microsoft.com/office/drawing/2014/main" id="{4D583D44-267E-4242-A3C3-D5C4B3B75CF9}"/>
              </a:ext>
            </a:extLst>
          </p:cNvPr>
          <p:cNvSpPr>
            <a:spLocks noGrp="1"/>
          </p:cNvSpPr>
          <p:nvPr>
            <p:ph type="body" sz="quarter" idx="26"/>
          </p:nvPr>
        </p:nvSpPr>
        <p:spPr>
          <a:xfrm>
            <a:off x="4641927" y="4355631"/>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41" name="Text Placeholder 2">
            <a:extLst>
              <a:ext uri="{FF2B5EF4-FFF2-40B4-BE49-F238E27FC236}">
                <a16:creationId xmlns:a16="http://schemas.microsoft.com/office/drawing/2014/main" id="{0617F7AB-24F2-1646-8969-A6B50F77188D}"/>
              </a:ext>
            </a:extLst>
          </p:cNvPr>
          <p:cNvSpPr>
            <a:spLocks noGrp="1"/>
          </p:cNvSpPr>
          <p:nvPr>
            <p:ph type="body" sz="quarter" idx="27"/>
          </p:nvPr>
        </p:nvSpPr>
        <p:spPr>
          <a:xfrm>
            <a:off x="6920015" y="4355631"/>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42" name="Text Placeholder 2">
            <a:extLst>
              <a:ext uri="{FF2B5EF4-FFF2-40B4-BE49-F238E27FC236}">
                <a16:creationId xmlns:a16="http://schemas.microsoft.com/office/drawing/2014/main" id="{C3C863E1-E567-7F49-917B-5058634BA80A}"/>
              </a:ext>
            </a:extLst>
          </p:cNvPr>
          <p:cNvSpPr>
            <a:spLocks noGrp="1"/>
          </p:cNvSpPr>
          <p:nvPr>
            <p:ph type="body" sz="quarter" idx="28"/>
          </p:nvPr>
        </p:nvSpPr>
        <p:spPr>
          <a:xfrm>
            <a:off x="9198101" y="4355631"/>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48" name="Footer Placeholder 5">
            <a:extLst>
              <a:ext uri="{FF2B5EF4-FFF2-40B4-BE49-F238E27FC236}">
                <a16:creationId xmlns:a16="http://schemas.microsoft.com/office/drawing/2014/main" id="{4F2FF484-3B14-284F-B2F8-55AD13E4B655}"/>
              </a:ext>
            </a:extLst>
          </p:cNvPr>
          <p:cNvSpPr>
            <a:spLocks noGrp="1"/>
          </p:cNvSpPr>
          <p:nvPr>
            <p:ph type="ftr" sz="quarter" idx="16"/>
          </p:nvPr>
        </p:nvSpPr>
        <p:spPr>
          <a:xfrm>
            <a:off x="848784" y="6354976"/>
            <a:ext cx="6720416" cy="365125"/>
          </a:xfrm>
        </p:spPr>
        <p:txBody>
          <a:bodyPr/>
          <a:lstStyle/>
          <a:p>
            <a:endParaRPr lang="en-US" dirty="0"/>
          </a:p>
        </p:txBody>
      </p:sp>
      <p:sp>
        <p:nvSpPr>
          <p:cNvPr id="49" name="Slide Number Placeholder 2">
            <a:extLst>
              <a:ext uri="{FF2B5EF4-FFF2-40B4-BE49-F238E27FC236}">
                <a16:creationId xmlns:a16="http://schemas.microsoft.com/office/drawing/2014/main" id="{0153D51A-8D51-BE4A-9FC1-577FE5765348}"/>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2" name="Title 1">
            <a:extLst>
              <a:ext uri="{FF2B5EF4-FFF2-40B4-BE49-F238E27FC236}">
                <a16:creationId xmlns:a16="http://schemas.microsoft.com/office/drawing/2014/main" id="{A2A40294-3B0E-114E-BB9F-393E1C8D2625}"/>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Tree>
    <p:extLst>
      <p:ext uri="{BB962C8B-B14F-4D97-AF65-F5344CB8AC3E}">
        <p14:creationId xmlns:p14="http://schemas.microsoft.com/office/powerpoint/2010/main" val="426537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 numbers">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A1F94CD-5E54-9D4A-97BF-CE19839B291B}"/>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B9EF4A-CA14-5B41-913F-32449B6BB12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17BA8109-5D90-6745-AC22-F6913AC01849}"/>
              </a:ext>
            </a:extLst>
          </p:cNvPr>
          <p:cNvSpPr>
            <a:spLocks noGrp="1"/>
          </p:cNvSpPr>
          <p:nvPr>
            <p:ph idx="1"/>
          </p:nvPr>
        </p:nvSpPr>
        <p:spPr>
          <a:xfrm>
            <a:off x="419101" y="2267926"/>
            <a:ext cx="4807471" cy="390903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Footer Placeholder 4">
            <a:extLst>
              <a:ext uri="{FF2B5EF4-FFF2-40B4-BE49-F238E27FC236}">
                <a16:creationId xmlns:a16="http://schemas.microsoft.com/office/drawing/2014/main" id="{408C277D-6CB4-4B48-8D94-31FD6E58FE46}"/>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29" name="Slide Number Placeholder 5">
            <a:extLst>
              <a:ext uri="{FF2B5EF4-FFF2-40B4-BE49-F238E27FC236}">
                <a16:creationId xmlns:a16="http://schemas.microsoft.com/office/drawing/2014/main" id="{72226CDA-0332-DD41-BD5A-BAE94683D234}"/>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32" name="Text Placeholder 2">
            <a:extLst>
              <a:ext uri="{FF2B5EF4-FFF2-40B4-BE49-F238E27FC236}">
                <a16:creationId xmlns:a16="http://schemas.microsoft.com/office/drawing/2014/main" id="{18CC4430-37CC-2F40-A480-55C5C82B46D0}"/>
              </a:ext>
            </a:extLst>
          </p:cNvPr>
          <p:cNvSpPr>
            <a:spLocks noGrp="1"/>
          </p:cNvSpPr>
          <p:nvPr>
            <p:ph type="body" sz="quarter" idx="38"/>
          </p:nvPr>
        </p:nvSpPr>
        <p:spPr>
          <a:xfrm>
            <a:off x="7092177" y="2225589"/>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3" name="Text Placeholder 2">
            <a:extLst>
              <a:ext uri="{FF2B5EF4-FFF2-40B4-BE49-F238E27FC236}">
                <a16:creationId xmlns:a16="http://schemas.microsoft.com/office/drawing/2014/main" id="{95B958F6-DF9D-9C47-99C2-AB71B9D080B0}"/>
              </a:ext>
            </a:extLst>
          </p:cNvPr>
          <p:cNvSpPr>
            <a:spLocks noGrp="1"/>
          </p:cNvSpPr>
          <p:nvPr>
            <p:ph type="body" sz="quarter" idx="39"/>
          </p:nvPr>
        </p:nvSpPr>
        <p:spPr>
          <a:xfrm>
            <a:off x="7092177" y="3557631"/>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4" name="Text Placeholder 2">
            <a:extLst>
              <a:ext uri="{FF2B5EF4-FFF2-40B4-BE49-F238E27FC236}">
                <a16:creationId xmlns:a16="http://schemas.microsoft.com/office/drawing/2014/main" id="{BE9EB57F-5333-FC47-8F16-E2852F7DC4B3}"/>
              </a:ext>
            </a:extLst>
          </p:cNvPr>
          <p:cNvSpPr>
            <a:spLocks noGrp="1"/>
          </p:cNvSpPr>
          <p:nvPr>
            <p:ph type="body" sz="quarter" idx="40"/>
          </p:nvPr>
        </p:nvSpPr>
        <p:spPr>
          <a:xfrm>
            <a:off x="7092177" y="4887013"/>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5" name="Text Placeholder 9">
            <a:extLst>
              <a:ext uri="{FF2B5EF4-FFF2-40B4-BE49-F238E27FC236}">
                <a16:creationId xmlns:a16="http://schemas.microsoft.com/office/drawing/2014/main" id="{94FC99E3-5A40-B84A-B2F5-6FB520C140D5}"/>
              </a:ext>
            </a:extLst>
          </p:cNvPr>
          <p:cNvSpPr>
            <a:spLocks noGrp="1"/>
          </p:cNvSpPr>
          <p:nvPr>
            <p:ph type="body" sz="quarter" idx="41" hasCustomPrompt="1"/>
          </p:nvPr>
        </p:nvSpPr>
        <p:spPr>
          <a:xfrm>
            <a:off x="6263496" y="2220819"/>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9">
            <a:extLst>
              <a:ext uri="{FF2B5EF4-FFF2-40B4-BE49-F238E27FC236}">
                <a16:creationId xmlns:a16="http://schemas.microsoft.com/office/drawing/2014/main" id="{CB108647-FF3A-4843-BBFF-01C4BD81C40F}"/>
              </a:ext>
            </a:extLst>
          </p:cNvPr>
          <p:cNvSpPr>
            <a:spLocks noGrp="1"/>
          </p:cNvSpPr>
          <p:nvPr>
            <p:ph type="body" sz="quarter" idx="42" hasCustomPrompt="1"/>
          </p:nvPr>
        </p:nvSpPr>
        <p:spPr>
          <a:xfrm>
            <a:off x="6263496" y="3557634"/>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37" name="Text Placeholder 9">
            <a:extLst>
              <a:ext uri="{FF2B5EF4-FFF2-40B4-BE49-F238E27FC236}">
                <a16:creationId xmlns:a16="http://schemas.microsoft.com/office/drawing/2014/main" id="{BE4220B6-C89D-5B42-94A9-7D8AF1391C88}"/>
              </a:ext>
            </a:extLst>
          </p:cNvPr>
          <p:cNvSpPr>
            <a:spLocks noGrp="1"/>
          </p:cNvSpPr>
          <p:nvPr>
            <p:ph type="body" sz="quarter" idx="43" hasCustomPrompt="1"/>
          </p:nvPr>
        </p:nvSpPr>
        <p:spPr>
          <a:xfrm>
            <a:off x="6263496" y="4880911"/>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cxnSp>
        <p:nvCxnSpPr>
          <p:cNvPr id="38" name="Straight Connector 37">
            <a:extLst>
              <a:ext uri="{FF2B5EF4-FFF2-40B4-BE49-F238E27FC236}">
                <a16:creationId xmlns:a16="http://schemas.microsoft.com/office/drawing/2014/main" id="{5A0FBCE7-43F7-7F4D-BB77-B26FEE8B3903}"/>
              </a:ext>
            </a:extLst>
          </p:cNvPr>
          <p:cNvCxnSpPr/>
          <p:nvPr userDrawn="1"/>
        </p:nvCxnSpPr>
        <p:spPr>
          <a:xfrm>
            <a:off x="6258883" y="2220819"/>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7BC86AA-EDEC-2448-A827-27714E0A00E4}"/>
              </a:ext>
            </a:extLst>
          </p:cNvPr>
          <p:cNvCxnSpPr/>
          <p:nvPr userDrawn="1"/>
        </p:nvCxnSpPr>
        <p:spPr>
          <a:xfrm>
            <a:off x="6258883" y="3112916"/>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EECAAD0-9F82-1F47-9E74-9C338C2612D1}"/>
              </a:ext>
            </a:extLst>
          </p:cNvPr>
          <p:cNvCxnSpPr/>
          <p:nvPr userDrawn="1"/>
        </p:nvCxnSpPr>
        <p:spPr>
          <a:xfrm>
            <a:off x="6258883" y="3558965"/>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6152DBE-A6EA-8042-BDB3-DC0B1E2830E3}"/>
              </a:ext>
            </a:extLst>
          </p:cNvPr>
          <p:cNvCxnSpPr/>
          <p:nvPr userDrawn="1"/>
        </p:nvCxnSpPr>
        <p:spPr>
          <a:xfrm>
            <a:off x="6258883" y="4451063"/>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774C429-A607-E740-AF92-9E27A3B70590}"/>
              </a:ext>
            </a:extLst>
          </p:cNvPr>
          <p:cNvCxnSpPr/>
          <p:nvPr userDrawn="1"/>
        </p:nvCxnSpPr>
        <p:spPr>
          <a:xfrm>
            <a:off x="6258883" y="4882243"/>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9B2DC39-0766-F647-AC3B-9375DE35CA98}"/>
              </a:ext>
            </a:extLst>
          </p:cNvPr>
          <p:cNvCxnSpPr/>
          <p:nvPr userDrawn="1"/>
        </p:nvCxnSpPr>
        <p:spPr>
          <a:xfrm>
            <a:off x="6258883" y="5774340"/>
            <a:ext cx="4487175"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itle Placeholder 1">
            <a:extLst>
              <a:ext uri="{FF2B5EF4-FFF2-40B4-BE49-F238E27FC236}">
                <a16:creationId xmlns:a16="http://schemas.microsoft.com/office/drawing/2014/main" id="{771683CB-8983-8D4B-A7F5-D7C5E5064F13}"/>
              </a:ext>
            </a:extLst>
          </p:cNvPr>
          <p:cNvSpPr>
            <a:spLocks noGrp="1"/>
          </p:cNvSpPr>
          <p:nvPr>
            <p:ph type="title"/>
          </p:nvPr>
        </p:nvSpPr>
        <p:spPr>
          <a:xfrm>
            <a:off x="419100" y="1084062"/>
            <a:ext cx="11149755" cy="1131988"/>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859455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 w/ numbers">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A1F94CD-5E54-9D4A-97BF-CE19839B291B}"/>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B9EF4A-CA14-5B41-913F-32449B6BB12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817DC9B3-6441-C74B-B226-1F319F9A1FBE}"/>
              </a:ext>
            </a:extLst>
          </p:cNvPr>
          <p:cNvSpPr>
            <a:spLocks noGrp="1"/>
          </p:cNvSpPr>
          <p:nvPr>
            <p:ph type="body" sz="quarter" idx="20"/>
          </p:nvPr>
        </p:nvSpPr>
        <p:spPr>
          <a:xfrm>
            <a:off x="2130810" y="2225589"/>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29" name="Text Placeholder 2">
            <a:extLst>
              <a:ext uri="{FF2B5EF4-FFF2-40B4-BE49-F238E27FC236}">
                <a16:creationId xmlns:a16="http://schemas.microsoft.com/office/drawing/2014/main" id="{E952E0D3-D479-B34E-BB5E-1D777591D8B2}"/>
              </a:ext>
            </a:extLst>
          </p:cNvPr>
          <p:cNvSpPr>
            <a:spLocks noGrp="1"/>
          </p:cNvSpPr>
          <p:nvPr>
            <p:ph type="body" sz="quarter" idx="22"/>
          </p:nvPr>
        </p:nvSpPr>
        <p:spPr>
          <a:xfrm>
            <a:off x="2130810" y="3557631"/>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3" name="Text Placeholder 2">
            <a:extLst>
              <a:ext uri="{FF2B5EF4-FFF2-40B4-BE49-F238E27FC236}">
                <a16:creationId xmlns:a16="http://schemas.microsoft.com/office/drawing/2014/main" id="{3ADBA66D-D045-0341-9765-E159E86509E8}"/>
              </a:ext>
            </a:extLst>
          </p:cNvPr>
          <p:cNvSpPr>
            <a:spLocks noGrp="1"/>
          </p:cNvSpPr>
          <p:nvPr>
            <p:ph type="body" sz="quarter" idx="24"/>
          </p:nvPr>
        </p:nvSpPr>
        <p:spPr>
          <a:xfrm>
            <a:off x="2130810" y="4887013"/>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4" name="Text Placeholder 9">
            <a:extLst>
              <a:ext uri="{FF2B5EF4-FFF2-40B4-BE49-F238E27FC236}">
                <a16:creationId xmlns:a16="http://schemas.microsoft.com/office/drawing/2014/main" id="{43D4743F-AF9F-EF41-A385-EEDF2A096DE4}"/>
              </a:ext>
            </a:extLst>
          </p:cNvPr>
          <p:cNvSpPr>
            <a:spLocks noGrp="1"/>
          </p:cNvSpPr>
          <p:nvPr>
            <p:ph type="body" sz="quarter" idx="28" hasCustomPrompt="1"/>
          </p:nvPr>
        </p:nvSpPr>
        <p:spPr>
          <a:xfrm>
            <a:off x="1302129" y="2220819"/>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35" name="Text Placeholder 9">
            <a:extLst>
              <a:ext uri="{FF2B5EF4-FFF2-40B4-BE49-F238E27FC236}">
                <a16:creationId xmlns:a16="http://schemas.microsoft.com/office/drawing/2014/main" id="{E5A1AD5D-AA9D-2A43-9118-DF3C17309209}"/>
              </a:ext>
            </a:extLst>
          </p:cNvPr>
          <p:cNvSpPr>
            <a:spLocks noGrp="1"/>
          </p:cNvSpPr>
          <p:nvPr>
            <p:ph type="body" sz="quarter" idx="29" hasCustomPrompt="1"/>
          </p:nvPr>
        </p:nvSpPr>
        <p:spPr>
          <a:xfrm>
            <a:off x="1302129" y="3557634"/>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9">
            <a:extLst>
              <a:ext uri="{FF2B5EF4-FFF2-40B4-BE49-F238E27FC236}">
                <a16:creationId xmlns:a16="http://schemas.microsoft.com/office/drawing/2014/main" id="{66F70764-FF14-4A4F-B5EC-E53FDCE4FCC2}"/>
              </a:ext>
            </a:extLst>
          </p:cNvPr>
          <p:cNvSpPr>
            <a:spLocks noGrp="1"/>
          </p:cNvSpPr>
          <p:nvPr>
            <p:ph type="body" sz="quarter" idx="31" hasCustomPrompt="1"/>
          </p:nvPr>
        </p:nvSpPr>
        <p:spPr>
          <a:xfrm>
            <a:off x="1302129" y="4880911"/>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cxnSp>
        <p:nvCxnSpPr>
          <p:cNvPr id="38" name="Straight Connector 37">
            <a:extLst>
              <a:ext uri="{FF2B5EF4-FFF2-40B4-BE49-F238E27FC236}">
                <a16:creationId xmlns:a16="http://schemas.microsoft.com/office/drawing/2014/main" id="{DEA52D35-B8C7-8240-9776-EDE18A2B1EF2}"/>
              </a:ext>
            </a:extLst>
          </p:cNvPr>
          <p:cNvCxnSpPr/>
          <p:nvPr userDrawn="1"/>
        </p:nvCxnSpPr>
        <p:spPr>
          <a:xfrm>
            <a:off x="1297517" y="2220819"/>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3BD076-C80C-0442-8CC9-07526230C3EB}"/>
              </a:ext>
            </a:extLst>
          </p:cNvPr>
          <p:cNvCxnSpPr/>
          <p:nvPr userDrawn="1"/>
        </p:nvCxnSpPr>
        <p:spPr>
          <a:xfrm>
            <a:off x="1297517" y="3558965"/>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02A99A-D23A-5D4D-91CB-BF3FFC70A8B7}"/>
              </a:ext>
            </a:extLst>
          </p:cNvPr>
          <p:cNvCxnSpPr/>
          <p:nvPr userDrawn="1"/>
        </p:nvCxnSpPr>
        <p:spPr>
          <a:xfrm>
            <a:off x="1297517" y="4882243"/>
            <a:ext cx="4487175"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Placeholder 2">
            <a:extLst>
              <a:ext uri="{FF2B5EF4-FFF2-40B4-BE49-F238E27FC236}">
                <a16:creationId xmlns:a16="http://schemas.microsoft.com/office/drawing/2014/main" id="{BC4D857F-0E1F-454B-AC8F-DC17BA857B54}"/>
              </a:ext>
            </a:extLst>
          </p:cNvPr>
          <p:cNvSpPr>
            <a:spLocks noGrp="1"/>
          </p:cNvSpPr>
          <p:nvPr>
            <p:ph type="body" sz="quarter" idx="32"/>
          </p:nvPr>
        </p:nvSpPr>
        <p:spPr>
          <a:xfrm>
            <a:off x="7092177" y="2225589"/>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42" name="Text Placeholder 2">
            <a:extLst>
              <a:ext uri="{FF2B5EF4-FFF2-40B4-BE49-F238E27FC236}">
                <a16:creationId xmlns:a16="http://schemas.microsoft.com/office/drawing/2014/main" id="{42F7FC82-C1B8-4F42-98F0-D69FB90FC4D8}"/>
              </a:ext>
            </a:extLst>
          </p:cNvPr>
          <p:cNvSpPr>
            <a:spLocks noGrp="1"/>
          </p:cNvSpPr>
          <p:nvPr>
            <p:ph type="body" sz="quarter" idx="33"/>
          </p:nvPr>
        </p:nvSpPr>
        <p:spPr>
          <a:xfrm>
            <a:off x="7092177" y="3557631"/>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43" name="Text Placeholder 2">
            <a:extLst>
              <a:ext uri="{FF2B5EF4-FFF2-40B4-BE49-F238E27FC236}">
                <a16:creationId xmlns:a16="http://schemas.microsoft.com/office/drawing/2014/main" id="{6695FA45-55E2-7244-806F-2441077A4DFE}"/>
              </a:ext>
            </a:extLst>
          </p:cNvPr>
          <p:cNvSpPr>
            <a:spLocks noGrp="1"/>
          </p:cNvSpPr>
          <p:nvPr>
            <p:ph type="body" sz="quarter" idx="34"/>
          </p:nvPr>
        </p:nvSpPr>
        <p:spPr>
          <a:xfrm>
            <a:off x="7092177" y="4887013"/>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44" name="Text Placeholder 9">
            <a:extLst>
              <a:ext uri="{FF2B5EF4-FFF2-40B4-BE49-F238E27FC236}">
                <a16:creationId xmlns:a16="http://schemas.microsoft.com/office/drawing/2014/main" id="{7DCD5D29-411B-724D-93B2-5D1187D353DB}"/>
              </a:ext>
            </a:extLst>
          </p:cNvPr>
          <p:cNvSpPr>
            <a:spLocks noGrp="1"/>
          </p:cNvSpPr>
          <p:nvPr>
            <p:ph type="body" sz="quarter" idx="35" hasCustomPrompt="1"/>
          </p:nvPr>
        </p:nvSpPr>
        <p:spPr>
          <a:xfrm>
            <a:off x="6263496" y="2220819"/>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45" name="Text Placeholder 9">
            <a:extLst>
              <a:ext uri="{FF2B5EF4-FFF2-40B4-BE49-F238E27FC236}">
                <a16:creationId xmlns:a16="http://schemas.microsoft.com/office/drawing/2014/main" id="{F3F50D51-3D11-B043-BB81-E2F935E4342B}"/>
              </a:ext>
            </a:extLst>
          </p:cNvPr>
          <p:cNvSpPr>
            <a:spLocks noGrp="1"/>
          </p:cNvSpPr>
          <p:nvPr>
            <p:ph type="body" sz="quarter" idx="36" hasCustomPrompt="1"/>
          </p:nvPr>
        </p:nvSpPr>
        <p:spPr>
          <a:xfrm>
            <a:off x="6263496" y="3557634"/>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46" name="Text Placeholder 9">
            <a:extLst>
              <a:ext uri="{FF2B5EF4-FFF2-40B4-BE49-F238E27FC236}">
                <a16:creationId xmlns:a16="http://schemas.microsoft.com/office/drawing/2014/main" id="{AE92D863-BF21-B143-BC8E-A5EA5C4578DB}"/>
              </a:ext>
            </a:extLst>
          </p:cNvPr>
          <p:cNvSpPr>
            <a:spLocks noGrp="1"/>
          </p:cNvSpPr>
          <p:nvPr>
            <p:ph type="body" sz="quarter" idx="37" hasCustomPrompt="1"/>
          </p:nvPr>
        </p:nvSpPr>
        <p:spPr>
          <a:xfrm>
            <a:off x="6263496" y="4880911"/>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cxnSp>
        <p:nvCxnSpPr>
          <p:cNvPr id="48" name="Straight Connector 47">
            <a:extLst>
              <a:ext uri="{FF2B5EF4-FFF2-40B4-BE49-F238E27FC236}">
                <a16:creationId xmlns:a16="http://schemas.microsoft.com/office/drawing/2014/main" id="{FF2691E6-CAB0-2D40-9499-AB6CEBEBA484}"/>
              </a:ext>
            </a:extLst>
          </p:cNvPr>
          <p:cNvCxnSpPr/>
          <p:nvPr userDrawn="1"/>
        </p:nvCxnSpPr>
        <p:spPr>
          <a:xfrm>
            <a:off x="6258883" y="2220819"/>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FD40B7-A3EF-B64E-AC38-5B53878AB7F0}"/>
              </a:ext>
            </a:extLst>
          </p:cNvPr>
          <p:cNvCxnSpPr/>
          <p:nvPr userDrawn="1"/>
        </p:nvCxnSpPr>
        <p:spPr>
          <a:xfrm>
            <a:off x="6258883" y="3558965"/>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5C40943-A34A-9F44-A0AD-461A803A76D8}"/>
              </a:ext>
            </a:extLst>
          </p:cNvPr>
          <p:cNvCxnSpPr/>
          <p:nvPr userDrawn="1"/>
        </p:nvCxnSpPr>
        <p:spPr>
          <a:xfrm>
            <a:off x="6258883" y="4882243"/>
            <a:ext cx="448717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Footer Placeholder 4">
            <a:extLst>
              <a:ext uri="{FF2B5EF4-FFF2-40B4-BE49-F238E27FC236}">
                <a16:creationId xmlns:a16="http://schemas.microsoft.com/office/drawing/2014/main" id="{1210E9C4-E103-CF43-9494-783611F4818D}"/>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25" name="Slide Number Placeholder 5">
            <a:extLst>
              <a:ext uri="{FF2B5EF4-FFF2-40B4-BE49-F238E27FC236}">
                <a16:creationId xmlns:a16="http://schemas.microsoft.com/office/drawing/2014/main" id="{DE461980-B1D1-E54A-96C4-9617169C657C}"/>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26" name="Title Placeholder 1">
            <a:extLst>
              <a:ext uri="{FF2B5EF4-FFF2-40B4-BE49-F238E27FC236}">
                <a16:creationId xmlns:a16="http://schemas.microsoft.com/office/drawing/2014/main" id="{0A798938-BD47-7447-BE7A-BDAFE164C969}"/>
              </a:ext>
            </a:extLst>
          </p:cNvPr>
          <p:cNvSpPr>
            <a:spLocks noGrp="1"/>
          </p:cNvSpPr>
          <p:nvPr>
            <p:ph type="title"/>
          </p:nvPr>
        </p:nvSpPr>
        <p:spPr>
          <a:xfrm>
            <a:off x="419100" y="1084063"/>
            <a:ext cx="11149755" cy="1130651"/>
          </a:xfrm>
          <a:prstGeom prst="rect">
            <a:avLst/>
          </a:prstGeom>
        </p:spPr>
        <p:txBody>
          <a:bodyPr vert="horz" lIns="0" tIns="0" rIns="0" bIns="0" rtlCol="0" anchor="t">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097383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419100" y="1084062"/>
            <a:ext cx="11149755" cy="1183865"/>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419630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2523214"/>
            <a:ext cx="11149755" cy="36537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EB32F115-8AB8-2643-827A-745BA2098A86}"/>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054296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 two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2523214"/>
            <a:ext cx="5570883" cy="36537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7B86BF46-2F93-7541-931B-7976D5F6F911}"/>
              </a:ext>
            </a:extLst>
          </p:cNvPr>
          <p:cNvSpPr>
            <a:spLocks noGrp="1"/>
          </p:cNvSpPr>
          <p:nvPr>
            <p:ph idx="17"/>
          </p:nvPr>
        </p:nvSpPr>
        <p:spPr>
          <a:xfrm>
            <a:off x="6083513" y="2523214"/>
            <a:ext cx="5429976" cy="36537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6F1058AB-AE32-B043-8127-20EB264FAF79}"/>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31150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573261" y="1764954"/>
            <a:ext cx="6551600" cy="1835697"/>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pic>
        <p:nvPicPr>
          <p:cNvPr id="11" name="Picture 10" descr="A picture containing person, indoor&#10;&#10;Description automatically generated">
            <a:extLst>
              <a:ext uri="{FF2B5EF4-FFF2-40B4-BE49-F238E27FC236}">
                <a16:creationId xmlns:a16="http://schemas.microsoft.com/office/drawing/2014/main" id="{6A46783C-5ECD-E448-A8F6-5B000D64FEE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17209" y="2571197"/>
            <a:ext cx="2781352" cy="1835697"/>
          </a:xfrm>
          <a:prstGeom prst="rect">
            <a:avLst/>
          </a:prstGeom>
        </p:spPr>
      </p:pic>
      <p:pic>
        <p:nvPicPr>
          <p:cNvPr id="13" name="Picture 12">
            <a:extLst>
              <a:ext uri="{FF2B5EF4-FFF2-40B4-BE49-F238E27FC236}">
                <a16:creationId xmlns:a16="http://schemas.microsoft.com/office/drawing/2014/main" id="{F7DA3132-D106-974B-8F73-CE219FE9AEF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117209" y="4449569"/>
            <a:ext cx="2781352" cy="1714176"/>
          </a:xfrm>
          <a:prstGeom prst="rect">
            <a:avLst/>
          </a:prstGeom>
        </p:spPr>
      </p:pic>
      <p:pic>
        <p:nvPicPr>
          <p:cNvPr id="14" name="Picture 13">
            <a:extLst>
              <a:ext uri="{FF2B5EF4-FFF2-40B4-BE49-F238E27FC236}">
                <a16:creationId xmlns:a16="http://schemas.microsoft.com/office/drawing/2014/main" id="{40DF405D-CE41-5A41-AB2B-E72419FFB39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117209" y="692824"/>
            <a:ext cx="2781352" cy="1835697"/>
          </a:xfrm>
          <a:prstGeom prst="rect">
            <a:avLst/>
          </a:prstGeom>
        </p:spPr>
      </p:pic>
      <p:sp>
        <p:nvSpPr>
          <p:cNvPr id="15" name="Rectangle 14">
            <a:extLst>
              <a:ext uri="{FF2B5EF4-FFF2-40B4-BE49-F238E27FC236}">
                <a16:creationId xmlns:a16="http://schemas.microsoft.com/office/drawing/2014/main" id="{82268C39-4B21-E146-AE3D-865754C21E85}"/>
              </a:ext>
            </a:extLst>
          </p:cNvPr>
          <p:cNvSpPr/>
          <p:nvPr userDrawn="1"/>
        </p:nvSpPr>
        <p:spPr>
          <a:xfrm>
            <a:off x="1485605" y="3862927"/>
            <a:ext cx="7518579" cy="1126912"/>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A8FEA741-63B5-D548-8A2F-B37FCFE9D767}"/>
              </a:ext>
            </a:extLst>
          </p:cNvPr>
          <p:cNvSpPr/>
          <p:nvPr userDrawn="1"/>
        </p:nvSpPr>
        <p:spPr>
          <a:xfrm>
            <a:off x="1293439" y="3862926"/>
            <a:ext cx="268224" cy="1126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1948059" y="3818185"/>
            <a:ext cx="4643047" cy="1126912"/>
          </a:xfrm>
        </p:spPr>
        <p:txBody>
          <a:bodyPr tIns="45720" anchor="ctr">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sp>
        <p:nvSpPr>
          <p:cNvPr id="17" name="Rectangle 16">
            <a:extLst>
              <a:ext uri="{FF2B5EF4-FFF2-40B4-BE49-F238E27FC236}">
                <a16:creationId xmlns:a16="http://schemas.microsoft.com/office/drawing/2014/main" id="{72963DDE-3697-5549-9AFC-9C87607EA6D6}"/>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3696280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 emphasi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2544420"/>
            <a:ext cx="11149755" cy="36325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0D21FDD2-7E40-B841-8136-85B770D52719}"/>
              </a:ext>
            </a:extLst>
          </p:cNvPr>
          <p:cNvSpPr>
            <a:spLocks noGrp="1"/>
          </p:cNvSpPr>
          <p:nvPr>
            <p:ph idx="17" hasCustomPrompt="1"/>
          </p:nvPr>
        </p:nvSpPr>
        <p:spPr>
          <a:xfrm>
            <a:off x="428367" y="1501855"/>
            <a:ext cx="11149755" cy="534223"/>
          </a:xfrm>
          <a:prstGeom prst="rect">
            <a:avLst/>
          </a:prstGeom>
        </p:spPr>
        <p:txBody>
          <a:bodyPr vert="horz" lIns="0" tIns="0" rIns="0" bIns="0" rtlCol="0">
            <a:noAutofit/>
          </a:bodyPr>
          <a:lstStyle>
            <a:lvl1pPr marL="0" indent="0">
              <a:buFontTx/>
              <a:buNone/>
              <a:defRPr sz="3733" b="1" spc="-133"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continued headline emphasis</a:t>
            </a:r>
          </a:p>
        </p:txBody>
      </p:sp>
      <p:sp>
        <p:nvSpPr>
          <p:cNvPr id="13" name="Title Placeholder 1">
            <a:extLst>
              <a:ext uri="{FF2B5EF4-FFF2-40B4-BE49-F238E27FC236}">
                <a16:creationId xmlns:a16="http://schemas.microsoft.com/office/drawing/2014/main" id="{A9D3F49F-F4BE-4746-B9B2-A267E243D2EB}"/>
              </a:ext>
            </a:extLst>
          </p:cNvPr>
          <p:cNvSpPr>
            <a:spLocks noGrp="1"/>
          </p:cNvSpPr>
          <p:nvPr>
            <p:ph type="title"/>
          </p:nvPr>
        </p:nvSpPr>
        <p:spPr>
          <a:xfrm>
            <a:off x="419100" y="1084063"/>
            <a:ext cx="11149755" cy="1326691"/>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674102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 emphaisis + subhea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3174146"/>
            <a:ext cx="11149755" cy="300281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0D21FDD2-7E40-B841-8136-85B770D52719}"/>
              </a:ext>
            </a:extLst>
          </p:cNvPr>
          <p:cNvSpPr>
            <a:spLocks noGrp="1"/>
          </p:cNvSpPr>
          <p:nvPr>
            <p:ph idx="17" hasCustomPrompt="1"/>
          </p:nvPr>
        </p:nvSpPr>
        <p:spPr>
          <a:xfrm>
            <a:off x="428367" y="1495235"/>
            <a:ext cx="11140488" cy="534223"/>
          </a:xfrm>
          <a:prstGeom prst="rect">
            <a:avLst/>
          </a:prstGeom>
        </p:spPr>
        <p:txBody>
          <a:bodyPr vert="horz" lIns="0" tIns="0" rIns="0" bIns="0" rtlCol="0">
            <a:noAutofit/>
          </a:bodyPr>
          <a:lstStyle>
            <a:lvl1pPr marL="0" indent="0">
              <a:buFontTx/>
              <a:buNone/>
              <a:defRPr sz="3733" b="1" spc="-133"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continued headline emphasis</a:t>
            </a:r>
          </a:p>
        </p:txBody>
      </p:sp>
      <p:sp>
        <p:nvSpPr>
          <p:cNvPr id="13" name="Text Placeholder 2">
            <a:extLst>
              <a:ext uri="{FF2B5EF4-FFF2-40B4-BE49-F238E27FC236}">
                <a16:creationId xmlns:a16="http://schemas.microsoft.com/office/drawing/2014/main" id="{B769751A-8F1E-7F4D-AF6D-BBBE043F20D8}"/>
              </a:ext>
            </a:extLst>
          </p:cNvPr>
          <p:cNvSpPr>
            <a:spLocks noGrp="1"/>
          </p:cNvSpPr>
          <p:nvPr>
            <p:ph idx="18" hasCustomPrompt="1"/>
          </p:nvPr>
        </p:nvSpPr>
        <p:spPr>
          <a:xfrm>
            <a:off x="428366" y="2088693"/>
            <a:ext cx="11140489" cy="611281"/>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sp>
        <p:nvSpPr>
          <p:cNvPr id="14" name="Title Placeholder 1">
            <a:extLst>
              <a:ext uri="{FF2B5EF4-FFF2-40B4-BE49-F238E27FC236}">
                <a16:creationId xmlns:a16="http://schemas.microsoft.com/office/drawing/2014/main" id="{517080BF-7FF7-7F4A-8944-8E67030B5B1A}"/>
              </a:ext>
            </a:extLst>
          </p:cNvPr>
          <p:cNvSpPr>
            <a:spLocks noGrp="1"/>
          </p:cNvSpPr>
          <p:nvPr>
            <p:ph type="title"/>
          </p:nvPr>
        </p:nvSpPr>
        <p:spPr>
          <a:xfrm>
            <a:off x="419100" y="1084064"/>
            <a:ext cx="11149755" cy="914897"/>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763527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ntent + subhea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B769751A-8F1E-7F4D-AF6D-BBBE043F20D8}"/>
              </a:ext>
            </a:extLst>
          </p:cNvPr>
          <p:cNvSpPr>
            <a:spLocks noGrp="1"/>
          </p:cNvSpPr>
          <p:nvPr>
            <p:ph idx="18" hasCustomPrompt="1"/>
          </p:nvPr>
        </p:nvSpPr>
        <p:spPr>
          <a:xfrm>
            <a:off x="428367" y="1568681"/>
            <a:ext cx="11140488" cy="611281"/>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3174146"/>
            <a:ext cx="11149755" cy="300281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083B2571-FBD3-944D-B047-25A2FF73C4BD}"/>
              </a:ext>
            </a:extLst>
          </p:cNvPr>
          <p:cNvSpPr>
            <a:spLocks noGrp="1"/>
          </p:cNvSpPr>
          <p:nvPr>
            <p:ph type="title"/>
          </p:nvPr>
        </p:nvSpPr>
        <p:spPr>
          <a:xfrm>
            <a:off x="419100" y="1084062"/>
            <a:ext cx="11149755" cy="1073727"/>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068830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7D90FB5F-4B37-0A43-9E89-AE935CED0689}"/>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975892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 photo">
    <p:spTree>
      <p:nvGrpSpPr>
        <p:cNvPr id="1" name=""/>
        <p:cNvGrpSpPr/>
        <p:nvPr/>
      </p:nvGrpSpPr>
      <p:grpSpPr>
        <a:xfrm>
          <a:off x="0" y="0"/>
          <a:ext cx="0" cy="0"/>
          <a:chOff x="0" y="0"/>
          <a:chExt cx="0" cy="0"/>
        </a:xfrm>
      </p:grpSpPr>
      <p:pic>
        <p:nvPicPr>
          <p:cNvPr id="8" name="Picture 7" descr="A person and person running on a beach&#10;&#10;Description automatically generated with low confidence">
            <a:extLst>
              <a:ext uri="{FF2B5EF4-FFF2-40B4-BE49-F238E27FC236}">
                <a16:creationId xmlns:a16="http://schemas.microsoft.com/office/drawing/2014/main" id="{2CEC33A0-A200-C348-8C0A-8FE956DCAA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819834" y="649449"/>
            <a:ext cx="4372161" cy="5574835"/>
          </a:xfrm>
          <a:prstGeom prst="rect">
            <a:avLst/>
          </a:prstGeom>
        </p:spPr>
      </p:pic>
      <p:sp>
        <p:nvSpPr>
          <p:cNvPr id="11" name="Rectangle 10">
            <a:extLst>
              <a:ext uri="{FF2B5EF4-FFF2-40B4-BE49-F238E27FC236}">
                <a16:creationId xmlns:a16="http://schemas.microsoft.com/office/drawing/2014/main" id="{3AA5E8E0-6CD2-FC42-8F6E-F91B7BA0E6FD}"/>
              </a:ext>
            </a:extLst>
          </p:cNvPr>
          <p:cNvSpPr/>
          <p:nvPr userDrawn="1"/>
        </p:nvSpPr>
        <p:spPr>
          <a:xfrm>
            <a:off x="7817963" y="5285885"/>
            <a:ext cx="4374037" cy="943404"/>
          </a:xfrm>
          <a:prstGeom prst="rect">
            <a:avLst/>
          </a:prstGeom>
          <a:solidFill>
            <a:schemeClr val="bg2">
              <a:alpha val="8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A7750952-F497-C84C-BD37-604CD3CD36D0}"/>
              </a:ext>
            </a:extLst>
          </p:cNvPr>
          <p:cNvSpPr/>
          <p:nvPr userDrawn="1"/>
        </p:nvSpPr>
        <p:spPr>
          <a:xfrm>
            <a:off x="7817963" y="641023"/>
            <a:ext cx="4374037" cy="950712"/>
          </a:xfrm>
          <a:prstGeom prst="rect">
            <a:avLst/>
          </a:prstGeom>
          <a:solidFill>
            <a:schemeClr val="bg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1" y="2945586"/>
            <a:ext cx="6759545" cy="32313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EB32F115-8AB8-2643-827A-745BA2098A86}"/>
              </a:ext>
            </a:extLst>
          </p:cNvPr>
          <p:cNvSpPr>
            <a:spLocks noGrp="1"/>
          </p:cNvSpPr>
          <p:nvPr>
            <p:ph type="title"/>
          </p:nvPr>
        </p:nvSpPr>
        <p:spPr>
          <a:xfrm>
            <a:off x="419101" y="1084063"/>
            <a:ext cx="6759545" cy="1135264"/>
          </a:xfrm>
          <a:prstGeom prst="rect">
            <a:avLst/>
          </a:prstGeom>
        </p:spPr>
        <p:txBody>
          <a:bodyPr vert="horz" lIns="0" tIns="0" rIns="0" bIns="0" rtlCol="0" anchor="t">
            <a:noAutofit/>
          </a:bodyPr>
          <a:lstStyle/>
          <a:p>
            <a:r>
              <a:rPr lang="en-US" dirty="0"/>
              <a:t>Click to edit Master title style</a:t>
            </a:r>
          </a:p>
        </p:txBody>
      </p:sp>
      <p:cxnSp>
        <p:nvCxnSpPr>
          <p:cNvPr id="14" name="Straight Connector 13">
            <a:extLst>
              <a:ext uri="{FF2B5EF4-FFF2-40B4-BE49-F238E27FC236}">
                <a16:creationId xmlns:a16="http://schemas.microsoft.com/office/drawing/2014/main" id="{4AD29554-0A7E-AD4A-9503-CC195D8EECF3}"/>
              </a:ext>
            </a:extLst>
          </p:cNvPr>
          <p:cNvCxnSpPr/>
          <p:nvPr userDrawn="1"/>
        </p:nvCxnSpPr>
        <p:spPr>
          <a:xfrm>
            <a:off x="7816268" y="632177"/>
            <a:ext cx="0" cy="558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118AC0D6-001A-5840-9C14-E29555E67838}"/>
              </a:ext>
            </a:extLst>
          </p:cNvPr>
          <p:cNvSpPr>
            <a:spLocks noGrp="1"/>
          </p:cNvSpPr>
          <p:nvPr>
            <p:ph idx="18" hasCustomPrompt="1"/>
          </p:nvPr>
        </p:nvSpPr>
        <p:spPr>
          <a:xfrm>
            <a:off x="415537" y="1688714"/>
            <a:ext cx="6763105" cy="982193"/>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spTree>
    <p:extLst>
      <p:ext uri="{BB962C8B-B14F-4D97-AF65-F5344CB8AC3E}">
        <p14:creationId xmlns:p14="http://schemas.microsoft.com/office/powerpoint/2010/main" val="1176045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 w/ photo">
    <p:spTree>
      <p:nvGrpSpPr>
        <p:cNvPr id="1" name=""/>
        <p:cNvGrpSpPr/>
        <p:nvPr/>
      </p:nvGrpSpPr>
      <p:grpSpPr>
        <a:xfrm>
          <a:off x="0" y="0"/>
          <a:ext cx="0" cy="0"/>
          <a:chOff x="0" y="0"/>
          <a:chExt cx="0" cy="0"/>
        </a:xfrm>
      </p:grpSpPr>
      <p:pic>
        <p:nvPicPr>
          <p:cNvPr id="17" name="Picture 16" descr="A picture containing grass, outdoor, young, field&#10;&#10;Description automatically generated">
            <a:extLst>
              <a:ext uri="{FF2B5EF4-FFF2-40B4-BE49-F238E27FC236}">
                <a16:creationId xmlns:a16="http://schemas.microsoft.com/office/drawing/2014/main" id="{BF39CC29-1C47-1F42-A26A-FC7A48B606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 b="-1"/>
          <a:stretch/>
        </p:blipFill>
        <p:spPr>
          <a:xfrm>
            <a:off x="2" y="3477669"/>
            <a:ext cx="2655119" cy="2741484"/>
          </a:xfrm>
          <a:prstGeom prst="rect">
            <a:avLst/>
          </a:prstGeom>
        </p:spPr>
      </p:pic>
      <p:pic>
        <p:nvPicPr>
          <p:cNvPr id="21" name="Picture 20" descr="A person with a dog&#10;&#10;Description automatically generated with low confidence">
            <a:extLst>
              <a:ext uri="{FF2B5EF4-FFF2-40B4-BE49-F238E27FC236}">
                <a16:creationId xmlns:a16="http://schemas.microsoft.com/office/drawing/2014/main" id="{7840B8B2-BBBE-FD4B-9B98-43C8063921A5}"/>
              </a:ext>
            </a:extLst>
          </p:cNvPr>
          <p:cNvPicPr>
            <a:picLocks/>
          </p:cNvPicPr>
          <p:nvPr userDrawn="1"/>
        </p:nvPicPr>
        <p:blipFill rotWithShape="1">
          <a:blip r:embed="rId3" cstate="email">
            <a:extLst>
              <a:ext uri="{28A0092B-C50C-407E-A947-70E740481C1C}">
                <a14:useLocalDpi xmlns:a14="http://schemas.microsoft.com/office/drawing/2010/main"/>
              </a:ext>
            </a:extLst>
          </a:blip>
          <a:srcRect/>
          <a:stretch/>
        </p:blipFill>
        <p:spPr>
          <a:xfrm>
            <a:off x="2655135" y="3481117"/>
            <a:ext cx="2655119" cy="2738036"/>
          </a:xfrm>
          <a:prstGeom prst="rect">
            <a:avLst/>
          </a:prstGeom>
        </p:spPr>
      </p:pic>
      <p:pic>
        <p:nvPicPr>
          <p:cNvPr id="22" name="Picture 21" descr="A picture containing outdoor, sky, person, crowd&#10;&#10;Description automatically generated">
            <a:extLst>
              <a:ext uri="{FF2B5EF4-FFF2-40B4-BE49-F238E27FC236}">
                <a16:creationId xmlns:a16="http://schemas.microsoft.com/office/drawing/2014/main" id="{5AB503B3-369A-B44C-BA65-DD14B7E384DE}"/>
              </a:ext>
            </a:extLst>
          </p:cNvPr>
          <p:cNvPicPr>
            <a:picLocks/>
          </p:cNvPicPr>
          <p:nvPr userDrawn="1"/>
        </p:nvPicPr>
        <p:blipFill rotWithShape="1">
          <a:blip r:embed="rId4" cstate="email">
            <a:extLst>
              <a:ext uri="{28A0092B-C50C-407E-A947-70E740481C1C}">
                <a14:useLocalDpi xmlns:a14="http://schemas.microsoft.com/office/drawing/2010/main"/>
              </a:ext>
            </a:extLst>
          </a:blip>
          <a:srcRect/>
          <a:stretch/>
        </p:blipFill>
        <p:spPr>
          <a:xfrm>
            <a:off x="5310254" y="3477826"/>
            <a:ext cx="2715743" cy="2741327"/>
          </a:xfrm>
          <a:prstGeom prst="rect">
            <a:avLst/>
          </a:prstGeom>
        </p:spPr>
      </p:pic>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8026007" y="632483"/>
            <a:ext cx="0" cy="55866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8242302" y="1205023"/>
            <a:ext cx="3636433" cy="4721645"/>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3" name="Title Placeholder 1">
            <a:extLst>
              <a:ext uri="{FF2B5EF4-FFF2-40B4-BE49-F238E27FC236}">
                <a16:creationId xmlns:a16="http://schemas.microsoft.com/office/drawing/2014/main" id="{3FBB5BEC-C546-7E48-8BBF-280D32A0FACC}"/>
              </a:ext>
            </a:extLst>
          </p:cNvPr>
          <p:cNvSpPr>
            <a:spLocks noGrp="1"/>
          </p:cNvSpPr>
          <p:nvPr>
            <p:ph type="title"/>
          </p:nvPr>
        </p:nvSpPr>
        <p:spPr>
          <a:xfrm>
            <a:off x="419101" y="1084063"/>
            <a:ext cx="7390612"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105576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ontent w/ photo">
    <p:spTree>
      <p:nvGrpSpPr>
        <p:cNvPr id="1" name=""/>
        <p:cNvGrpSpPr/>
        <p:nvPr/>
      </p:nvGrpSpPr>
      <p:grpSpPr>
        <a:xfrm>
          <a:off x="0" y="0"/>
          <a:ext cx="0" cy="0"/>
          <a:chOff x="0" y="0"/>
          <a:chExt cx="0" cy="0"/>
        </a:xfrm>
      </p:grpSpPr>
      <p:pic>
        <p:nvPicPr>
          <p:cNvPr id="38" name="Picture Placeholder 45" descr="A picture containing person, outdoor, people, crowd&#10;&#10;Description automatically generated">
            <a:extLst>
              <a:ext uri="{FF2B5EF4-FFF2-40B4-BE49-F238E27FC236}">
                <a16:creationId xmlns:a16="http://schemas.microsoft.com/office/drawing/2014/main" id="{03889D89-E462-B448-AA40-EF1D9755532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3025052"/>
            <a:ext cx="8027975" cy="3194112"/>
          </a:xfrm>
          <a:prstGeom prst="rect">
            <a:avLst/>
          </a:prstGeom>
        </p:spPr>
      </p:pic>
      <p:sp>
        <p:nvSpPr>
          <p:cNvPr id="25" name="Rectangle 24">
            <a:extLst>
              <a:ext uri="{FF2B5EF4-FFF2-40B4-BE49-F238E27FC236}">
                <a16:creationId xmlns:a16="http://schemas.microsoft.com/office/drawing/2014/main" id="{EE1F5C5C-858B-A44D-813F-B4F85A9E2CA3}"/>
              </a:ext>
            </a:extLst>
          </p:cNvPr>
          <p:cNvSpPr/>
          <p:nvPr userDrawn="1"/>
        </p:nvSpPr>
        <p:spPr>
          <a:xfrm>
            <a:off x="7493343" y="2395558"/>
            <a:ext cx="4706680" cy="1301649"/>
          </a:xfrm>
          <a:prstGeom prst="rect">
            <a:avLst/>
          </a:prstGeom>
          <a:solidFill>
            <a:schemeClr val="accent1">
              <a:lumMod val="20000"/>
              <a:lumOff val="80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0" rIns="243840" rtlCol="0" anchor="ctr"/>
          <a:lstStyle/>
          <a:p>
            <a:endParaRPr lang="en-US" sz="1600" dirty="0">
              <a:solidFill>
                <a:schemeClr val="tx2"/>
              </a:solidFill>
            </a:endParaRPr>
          </a:p>
        </p:txBody>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8026007" y="632483"/>
            <a:ext cx="0" cy="55866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41" name="Content Placeholder 7">
            <a:extLst>
              <a:ext uri="{FF2B5EF4-FFF2-40B4-BE49-F238E27FC236}">
                <a16:creationId xmlns:a16="http://schemas.microsoft.com/office/drawing/2014/main" id="{F49C6C7A-4547-2F48-9089-481C67DC55B3}"/>
              </a:ext>
            </a:extLst>
          </p:cNvPr>
          <p:cNvSpPr>
            <a:spLocks noGrp="1"/>
          </p:cNvSpPr>
          <p:nvPr>
            <p:ph sz="quarter" idx="18" hasCustomPrompt="1"/>
          </p:nvPr>
        </p:nvSpPr>
        <p:spPr>
          <a:xfrm>
            <a:off x="8250321" y="996204"/>
            <a:ext cx="3636433" cy="1232240"/>
          </a:xfrm>
        </p:spPr>
        <p:txBody>
          <a:bodyP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42" name="Content Placeholder 7">
            <a:extLst>
              <a:ext uri="{FF2B5EF4-FFF2-40B4-BE49-F238E27FC236}">
                <a16:creationId xmlns:a16="http://schemas.microsoft.com/office/drawing/2014/main" id="{DB496BB5-D247-7241-9D5D-DA1341EFD083}"/>
              </a:ext>
            </a:extLst>
          </p:cNvPr>
          <p:cNvSpPr>
            <a:spLocks noGrp="1"/>
          </p:cNvSpPr>
          <p:nvPr>
            <p:ph sz="quarter" idx="22" hasCustomPrompt="1"/>
          </p:nvPr>
        </p:nvSpPr>
        <p:spPr>
          <a:xfrm>
            <a:off x="9075548" y="3787030"/>
            <a:ext cx="2811205" cy="66901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43" name="Content Placeholder 7">
            <a:extLst>
              <a:ext uri="{FF2B5EF4-FFF2-40B4-BE49-F238E27FC236}">
                <a16:creationId xmlns:a16="http://schemas.microsoft.com/office/drawing/2014/main" id="{48867EB5-BE59-6B4F-BAC4-D3A385CDAC70}"/>
              </a:ext>
            </a:extLst>
          </p:cNvPr>
          <p:cNvSpPr>
            <a:spLocks noGrp="1"/>
          </p:cNvSpPr>
          <p:nvPr>
            <p:ph sz="quarter" idx="23" hasCustomPrompt="1"/>
          </p:nvPr>
        </p:nvSpPr>
        <p:spPr>
          <a:xfrm>
            <a:off x="8250319" y="2395557"/>
            <a:ext cx="3636427" cy="1301651"/>
          </a:xfrm>
        </p:spPr>
        <p:txBody>
          <a:bodyPr anchor="ctr">
            <a:noAutofit/>
          </a:bodyPr>
          <a:lstStyle>
            <a:lvl1pPr marL="0" indent="0" algn="l">
              <a:buFontTx/>
              <a:buNone/>
              <a:defRPr sz="1600">
                <a:solidFill>
                  <a:schemeClr val="tx2"/>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12 </a:t>
            </a:r>
            <a:r>
              <a:rPr lang="en-US" dirty="0" err="1"/>
              <a:t>pt</a:t>
            </a:r>
            <a:endParaRPr lang="en-US" dirty="0"/>
          </a:p>
        </p:txBody>
      </p:sp>
      <p:sp>
        <p:nvSpPr>
          <p:cNvPr id="50" name="Content Placeholder 7">
            <a:extLst>
              <a:ext uri="{FF2B5EF4-FFF2-40B4-BE49-F238E27FC236}">
                <a16:creationId xmlns:a16="http://schemas.microsoft.com/office/drawing/2014/main" id="{1D8E4486-AB98-7C45-8B96-332F63418155}"/>
              </a:ext>
            </a:extLst>
          </p:cNvPr>
          <p:cNvSpPr>
            <a:spLocks noGrp="1"/>
          </p:cNvSpPr>
          <p:nvPr>
            <p:ph sz="quarter" idx="24" hasCustomPrompt="1"/>
          </p:nvPr>
        </p:nvSpPr>
        <p:spPr>
          <a:xfrm>
            <a:off x="9075548" y="4556524"/>
            <a:ext cx="2811205" cy="66901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51" name="Content Placeholder 7">
            <a:extLst>
              <a:ext uri="{FF2B5EF4-FFF2-40B4-BE49-F238E27FC236}">
                <a16:creationId xmlns:a16="http://schemas.microsoft.com/office/drawing/2014/main" id="{1C72964F-6011-A049-BABD-1DCEC09BB700}"/>
              </a:ext>
            </a:extLst>
          </p:cNvPr>
          <p:cNvSpPr>
            <a:spLocks noGrp="1"/>
          </p:cNvSpPr>
          <p:nvPr>
            <p:ph sz="quarter" idx="25" hasCustomPrompt="1"/>
          </p:nvPr>
        </p:nvSpPr>
        <p:spPr>
          <a:xfrm>
            <a:off x="9075548" y="5326019"/>
            <a:ext cx="2811205" cy="66900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21" name="Title Placeholder 1">
            <a:extLst>
              <a:ext uri="{FF2B5EF4-FFF2-40B4-BE49-F238E27FC236}">
                <a16:creationId xmlns:a16="http://schemas.microsoft.com/office/drawing/2014/main" id="{D728F893-2D87-F64B-BED0-A0913E9C7841}"/>
              </a:ext>
            </a:extLst>
          </p:cNvPr>
          <p:cNvSpPr>
            <a:spLocks noGrp="1"/>
          </p:cNvSpPr>
          <p:nvPr>
            <p:ph type="title"/>
          </p:nvPr>
        </p:nvSpPr>
        <p:spPr>
          <a:xfrm>
            <a:off x="419100" y="1084063"/>
            <a:ext cx="7382584" cy="1135264"/>
          </a:xfrm>
          <a:prstGeom prst="rect">
            <a:avLst/>
          </a:prstGeom>
        </p:spPr>
        <p:txBody>
          <a:bodyPr vert="horz" lIns="0" tIns="0" rIns="0" bIns="0" rtlCol="0" anchor="t">
            <a:noAutofit/>
          </a:bodyPr>
          <a:lstStyle/>
          <a:p>
            <a:r>
              <a:rPr lang="en-US" dirty="0"/>
              <a:t>Click to edit Master title style</a:t>
            </a:r>
          </a:p>
        </p:txBody>
      </p:sp>
      <p:grpSp>
        <p:nvGrpSpPr>
          <p:cNvPr id="22" name="Group 21">
            <a:extLst>
              <a:ext uri="{FF2B5EF4-FFF2-40B4-BE49-F238E27FC236}">
                <a16:creationId xmlns:a16="http://schemas.microsoft.com/office/drawing/2014/main" id="{7C7D6DEF-DCCA-F04D-AF7B-8E3DEC8DD212}"/>
              </a:ext>
            </a:extLst>
          </p:cNvPr>
          <p:cNvGrpSpPr/>
          <p:nvPr userDrawn="1"/>
        </p:nvGrpSpPr>
        <p:grpSpPr>
          <a:xfrm>
            <a:off x="8250319" y="4556524"/>
            <a:ext cx="669013" cy="669013"/>
            <a:chOff x="6187739" y="3417393"/>
            <a:chExt cx="501760" cy="501760"/>
          </a:xfrm>
        </p:grpSpPr>
        <p:sp>
          <p:nvSpPr>
            <p:cNvPr id="23" name="Oval 22">
              <a:extLst>
                <a:ext uri="{FF2B5EF4-FFF2-40B4-BE49-F238E27FC236}">
                  <a16:creationId xmlns:a16="http://schemas.microsoft.com/office/drawing/2014/main" id="{E33F12A0-10A8-524B-95E5-9E08623CD547}"/>
                </a:ext>
              </a:extLst>
            </p:cNvPr>
            <p:cNvSpPr/>
            <p:nvPr userDrawn="1"/>
          </p:nvSpPr>
          <p:spPr>
            <a:xfrm>
              <a:off x="6187739" y="3417393"/>
              <a:ext cx="501760" cy="501760"/>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24" name="Freeform 79">
              <a:extLst>
                <a:ext uri="{FF2B5EF4-FFF2-40B4-BE49-F238E27FC236}">
                  <a16:creationId xmlns:a16="http://schemas.microsoft.com/office/drawing/2014/main" id="{87599D63-712D-B544-AFB2-31EF9EFCE4E5}"/>
                </a:ext>
              </a:extLst>
            </p:cNvPr>
            <p:cNvSpPr>
              <a:spLocks noChangeAspect="1" noChangeArrowheads="1"/>
            </p:cNvSpPr>
            <p:nvPr userDrawn="1"/>
          </p:nvSpPr>
          <p:spPr bwMode="auto">
            <a:xfrm>
              <a:off x="6317963" y="3544671"/>
              <a:ext cx="241687" cy="241687"/>
            </a:xfrm>
            <a:custGeom>
              <a:avLst/>
              <a:gdLst>
                <a:gd name="T0" fmla="*/ 1308 w 1344"/>
                <a:gd name="T1" fmla="*/ 1047 h 1343"/>
                <a:gd name="T2" fmla="*/ 1021 w 1344"/>
                <a:gd name="T3" fmla="*/ 834 h 1343"/>
                <a:gd name="T4" fmla="*/ 967 w 1344"/>
                <a:gd name="T5" fmla="*/ 679 h 1343"/>
                <a:gd name="T6" fmla="*/ 876 w 1344"/>
                <a:gd name="T7" fmla="*/ 799 h 1343"/>
                <a:gd name="T8" fmla="*/ 936 w 1344"/>
                <a:gd name="T9" fmla="*/ 558 h 1343"/>
                <a:gd name="T10" fmla="*/ 881 w 1344"/>
                <a:gd name="T11" fmla="*/ 349 h 1343"/>
                <a:gd name="T12" fmla="*/ 547 w 1344"/>
                <a:gd name="T13" fmla="*/ 208 h 1343"/>
                <a:gd name="T14" fmla="*/ 408 w 1344"/>
                <a:gd name="T15" fmla="*/ 520 h 1343"/>
                <a:gd name="T16" fmla="*/ 510 w 1344"/>
                <a:gd name="T17" fmla="*/ 752 h 1343"/>
                <a:gd name="T18" fmla="*/ 382 w 1344"/>
                <a:gd name="T19" fmla="*/ 749 h 1343"/>
                <a:gd name="T20" fmla="*/ 330 w 1344"/>
                <a:gd name="T21" fmla="*/ 659 h 1343"/>
                <a:gd name="T22" fmla="*/ 156 w 1344"/>
                <a:gd name="T23" fmla="*/ 906 h 1343"/>
                <a:gd name="T24" fmla="*/ 5 w 1344"/>
                <a:gd name="T25" fmla="*/ 1246 h 1343"/>
                <a:gd name="T26" fmla="*/ 1263 w 1344"/>
                <a:gd name="T27" fmla="*/ 1342 h 1343"/>
                <a:gd name="T28" fmla="*/ 901 w 1344"/>
                <a:gd name="T29" fmla="*/ 865 h 1343"/>
                <a:gd name="T30" fmla="*/ 955 w 1344"/>
                <a:gd name="T31" fmla="*/ 889 h 1343"/>
                <a:gd name="T32" fmla="*/ 832 w 1344"/>
                <a:gd name="T33" fmla="*/ 993 h 1343"/>
                <a:gd name="T34" fmla="*/ 844 w 1344"/>
                <a:gd name="T35" fmla="*/ 1118 h 1343"/>
                <a:gd name="T36" fmla="*/ 793 w 1344"/>
                <a:gd name="T37" fmla="*/ 1065 h 1343"/>
                <a:gd name="T38" fmla="*/ 459 w 1344"/>
                <a:gd name="T39" fmla="*/ 501 h 1343"/>
                <a:gd name="T40" fmla="*/ 578 w 1344"/>
                <a:gd name="T41" fmla="*/ 257 h 1343"/>
                <a:gd name="T42" fmla="*/ 887 w 1344"/>
                <a:gd name="T43" fmla="*/ 406 h 1343"/>
                <a:gd name="T44" fmla="*/ 753 w 1344"/>
                <a:gd name="T45" fmla="*/ 616 h 1343"/>
                <a:gd name="T46" fmla="*/ 646 w 1344"/>
                <a:gd name="T47" fmla="*/ 646 h 1343"/>
                <a:gd name="T48" fmla="*/ 794 w 1344"/>
                <a:gd name="T49" fmla="*/ 654 h 1343"/>
                <a:gd name="T50" fmla="*/ 527 w 1344"/>
                <a:gd name="T51" fmla="*/ 682 h 1343"/>
                <a:gd name="T52" fmla="*/ 558 w 1344"/>
                <a:gd name="T53" fmla="*/ 776 h 1343"/>
                <a:gd name="T54" fmla="*/ 849 w 1344"/>
                <a:gd name="T55" fmla="*/ 846 h 1343"/>
                <a:gd name="T56" fmla="*/ 558 w 1344"/>
                <a:gd name="T57" fmla="*/ 776 h 1343"/>
                <a:gd name="T58" fmla="*/ 606 w 1344"/>
                <a:gd name="T59" fmla="*/ 1170 h 1343"/>
                <a:gd name="T60" fmla="*/ 608 w 1344"/>
                <a:gd name="T61" fmla="*/ 1169 h 1343"/>
                <a:gd name="T62" fmla="*/ 404 w 1344"/>
                <a:gd name="T63" fmla="*/ 880 h 1343"/>
                <a:gd name="T64" fmla="*/ 322 w 1344"/>
                <a:gd name="T65" fmla="*/ 993 h 1343"/>
                <a:gd name="T66" fmla="*/ 1260 w 1344"/>
                <a:gd name="T67" fmla="*/ 1287 h 1343"/>
                <a:gd name="T68" fmla="*/ 91 w 1344"/>
                <a:gd name="T69" fmla="*/ 1287 h 1343"/>
                <a:gd name="T70" fmla="*/ 104 w 1344"/>
                <a:gd name="T71" fmla="*/ 1022 h 1343"/>
                <a:gd name="T72" fmla="*/ 311 w 1344"/>
                <a:gd name="T73" fmla="*/ 911 h 1343"/>
                <a:gd name="T74" fmla="*/ 247 w 1344"/>
                <a:gd name="T75" fmla="*/ 1033 h 1343"/>
                <a:gd name="T76" fmla="*/ 480 w 1344"/>
                <a:gd name="T77" fmla="*/ 1047 h 1343"/>
                <a:gd name="T78" fmla="*/ 440 w 1344"/>
                <a:gd name="T79" fmla="*/ 1108 h 1343"/>
                <a:gd name="T80" fmla="*/ 654 w 1344"/>
                <a:gd name="T81" fmla="*/ 1256 h 1343"/>
                <a:gd name="T82" fmla="*/ 906 w 1344"/>
                <a:gd name="T83" fmla="*/ 1108 h 1343"/>
                <a:gd name="T84" fmla="*/ 1070 w 1344"/>
                <a:gd name="T85" fmla="*/ 1047 h 1343"/>
                <a:gd name="T86" fmla="*/ 1044 w 1344"/>
                <a:gd name="T87" fmla="*/ 923 h 1343"/>
                <a:gd name="T88" fmla="*/ 1190 w 1344"/>
                <a:gd name="T89" fmla="*/ 967 h 1343"/>
                <a:gd name="T90" fmla="*/ 1286 w 1344"/>
                <a:gd name="T91" fmla="*/ 1257 h 1343"/>
                <a:gd name="T92" fmla="*/ 266 w 1344"/>
                <a:gd name="T93" fmla="*/ 576 h 1343"/>
                <a:gd name="T94" fmla="*/ 382 w 1344"/>
                <a:gd name="T95" fmla="*/ 348 h 1343"/>
                <a:gd name="T96" fmla="*/ 967 w 1344"/>
                <a:gd name="T97" fmla="*/ 510 h 1343"/>
                <a:gd name="T98" fmla="*/ 1028 w 1344"/>
                <a:gd name="T99" fmla="*/ 593 h 1343"/>
                <a:gd name="T100" fmla="*/ 1105 w 1344"/>
                <a:gd name="T101" fmla="*/ 367 h 1343"/>
                <a:gd name="T102" fmla="*/ 475 w 1344"/>
                <a:gd name="T103" fmla="*/ 69 h 1343"/>
                <a:gd name="T104" fmla="*/ 218 w 1344"/>
                <a:gd name="T105" fmla="*/ 429 h 1343"/>
                <a:gd name="T106" fmla="*/ 1021 w 1344"/>
                <a:gd name="T107" fmla="*/ 383 h 1343"/>
                <a:gd name="T108" fmla="*/ 1073 w 1344"/>
                <a:gd name="T109" fmla="*/ 490 h 1343"/>
                <a:gd name="T110" fmla="*/ 273 w 1344"/>
                <a:gd name="T111" fmla="*/ 429 h 1343"/>
                <a:gd name="T112" fmla="*/ 325 w 1344"/>
                <a:gd name="T113" fmla="*/ 537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4" h="1343">
                  <a:moveTo>
                    <a:pt x="1338" y="1234"/>
                  </a:moveTo>
                  <a:lnTo>
                    <a:pt x="1338" y="1234"/>
                  </a:lnTo>
                  <a:cubicBezTo>
                    <a:pt x="1333" y="1170"/>
                    <a:pt x="1323" y="1108"/>
                    <a:pt x="1308" y="1047"/>
                  </a:cubicBezTo>
                  <a:cubicBezTo>
                    <a:pt x="1291" y="973"/>
                    <a:pt x="1250" y="925"/>
                    <a:pt x="1176" y="900"/>
                  </a:cubicBezTo>
                  <a:cubicBezTo>
                    <a:pt x="1129" y="885"/>
                    <a:pt x="1082" y="867"/>
                    <a:pt x="1035" y="851"/>
                  </a:cubicBezTo>
                  <a:cubicBezTo>
                    <a:pt x="1024" y="847"/>
                    <a:pt x="1021" y="845"/>
                    <a:pt x="1021" y="834"/>
                  </a:cubicBezTo>
                  <a:cubicBezTo>
                    <a:pt x="1021" y="781"/>
                    <a:pt x="1021" y="729"/>
                    <a:pt x="1021" y="679"/>
                  </a:cubicBezTo>
                  <a:cubicBezTo>
                    <a:pt x="1021" y="658"/>
                    <a:pt x="1011" y="646"/>
                    <a:pt x="993" y="646"/>
                  </a:cubicBezTo>
                  <a:cubicBezTo>
                    <a:pt x="977" y="646"/>
                    <a:pt x="967" y="659"/>
                    <a:pt x="967" y="679"/>
                  </a:cubicBezTo>
                  <a:cubicBezTo>
                    <a:pt x="967" y="724"/>
                    <a:pt x="967" y="769"/>
                    <a:pt x="967" y="815"/>
                  </a:cubicBezTo>
                  <a:cubicBezTo>
                    <a:pt x="967" y="820"/>
                    <a:pt x="967" y="824"/>
                    <a:pt x="967" y="832"/>
                  </a:cubicBezTo>
                  <a:cubicBezTo>
                    <a:pt x="936" y="820"/>
                    <a:pt x="905" y="811"/>
                    <a:pt x="876" y="799"/>
                  </a:cubicBezTo>
                  <a:cubicBezTo>
                    <a:pt x="857" y="793"/>
                    <a:pt x="846" y="775"/>
                    <a:pt x="837" y="758"/>
                  </a:cubicBezTo>
                  <a:cubicBezTo>
                    <a:pt x="835" y="747"/>
                    <a:pt x="836" y="740"/>
                    <a:pt x="845" y="732"/>
                  </a:cubicBezTo>
                  <a:cubicBezTo>
                    <a:pt x="893" y="684"/>
                    <a:pt x="928" y="627"/>
                    <a:pt x="936" y="558"/>
                  </a:cubicBezTo>
                  <a:cubicBezTo>
                    <a:pt x="942" y="499"/>
                    <a:pt x="940" y="438"/>
                    <a:pt x="941" y="379"/>
                  </a:cubicBezTo>
                  <a:cubicBezTo>
                    <a:pt x="941" y="362"/>
                    <a:pt x="931" y="353"/>
                    <a:pt x="911" y="353"/>
                  </a:cubicBezTo>
                  <a:cubicBezTo>
                    <a:pt x="902" y="350"/>
                    <a:pt x="892" y="350"/>
                    <a:pt x="881" y="349"/>
                  </a:cubicBezTo>
                  <a:cubicBezTo>
                    <a:pt x="770" y="328"/>
                    <a:pt x="671" y="284"/>
                    <a:pt x="601" y="189"/>
                  </a:cubicBezTo>
                  <a:cubicBezTo>
                    <a:pt x="588" y="174"/>
                    <a:pt x="567" y="175"/>
                    <a:pt x="557" y="192"/>
                  </a:cubicBezTo>
                  <a:cubicBezTo>
                    <a:pt x="553" y="197"/>
                    <a:pt x="550" y="202"/>
                    <a:pt x="547" y="208"/>
                  </a:cubicBezTo>
                  <a:cubicBezTo>
                    <a:pt x="515" y="255"/>
                    <a:pt x="474" y="292"/>
                    <a:pt x="426" y="323"/>
                  </a:cubicBezTo>
                  <a:cubicBezTo>
                    <a:pt x="413" y="333"/>
                    <a:pt x="405" y="344"/>
                    <a:pt x="405" y="363"/>
                  </a:cubicBezTo>
                  <a:cubicBezTo>
                    <a:pt x="408" y="415"/>
                    <a:pt x="405" y="468"/>
                    <a:pt x="408" y="520"/>
                  </a:cubicBezTo>
                  <a:cubicBezTo>
                    <a:pt x="408" y="541"/>
                    <a:pt x="410" y="560"/>
                    <a:pt x="414" y="581"/>
                  </a:cubicBezTo>
                  <a:cubicBezTo>
                    <a:pt x="428" y="641"/>
                    <a:pt x="459" y="693"/>
                    <a:pt x="505" y="734"/>
                  </a:cubicBezTo>
                  <a:cubicBezTo>
                    <a:pt x="510" y="740"/>
                    <a:pt x="512" y="745"/>
                    <a:pt x="510" y="752"/>
                  </a:cubicBezTo>
                  <a:cubicBezTo>
                    <a:pt x="504" y="771"/>
                    <a:pt x="492" y="789"/>
                    <a:pt x="474" y="798"/>
                  </a:cubicBezTo>
                  <a:cubicBezTo>
                    <a:pt x="444" y="810"/>
                    <a:pt x="413" y="820"/>
                    <a:pt x="382" y="832"/>
                  </a:cubicBezTo>
                  <a:cubicBezTo>
                    <a:pt x="382" y="803"/>
                    <a:pt x="382" y="775"/>
                    <a:pt x="382" y="749"/>
                  </a:cubicBezTo>
                  <a:cubicBezTo>
                    <a:pt x="382" y="724"/>
                    <a:pt x="382" y="698"/>
                    <a:pt x="379" y="672"/>
                  </a:cubicBezTo>
                  <a:cubicBezTo>
                    <a:pt x="379" y="659"/>
                    <a:pt x="373" y="651"/>
                    <a:pt x="360" y="647"/>
                  </a:cubicBezTo>
                  <a:cubicBezTo>
                    <a:pt x="348" y="644"/>
                    <a:pt x="335" y="647"/>
                    <a:pt x="330" y="659"/>
                  </a:cubicBezTo>
                  <a:cubicBezTo>
                    <a:pt x="327" y="664"/>
                    <a:pt x="327" y="672"/>
                    <a:pt x="325" y="679"/>
                  </a:cubicBezTo>
                  <a:cubicBezTo>
                    <a:pt x="325" y="734"/>
                    <a:pt x="325" y="790"/>
                    <a:pt x="325" y="845"/>
                  </a:cubicBezTo>
                  <a:cubicBezTo>
                    <a:pt x="268" y="865"/>
                    <a:pt x="212" y="885"/>
                    <a:pt x="156" y="906"/>
                  </a:cubicBezTo>
                  <a:cubicBezTo>
                    <a:pt x="117" y="921"/>
                    <a:pt x="83" y="942"/>
                    <a:pt x="64" y="981"/>
                  </a:cubicBezTo>
                  <a:cubicBezTo>
                    <a:pt x="55" y="1003"/>
                    <a:pt x="46" y="1024"/>
                    <a:pt x="39" y="1047"/>
                  </a:cubicBezTo>
                  <a:cubicBezTo>
                    <a:pt x="20" y="1111"/>
                    <a:pt x="13" y="1177"/>
                    <a:pt x="5" y="1246"/>
                  </a:cubicBezTo>
                  <a:cubicBezTo>
                    <a:pt x="0" y="1301"/>
                    <a:pt x="35" y="1342"/>
                    <a:pt x="91" y="1342"/>
                  </a:cubicBezTo>
                  <a:cubicBezTo>
                    <a:pt x="463" y="1342"/>
                    <a:pt x="835" y="1342"/>
                    <a:pt x="1206" y="1342"/>
                  </a:cubicBezTo>
                  <a:cubicBezTo>
                    <a:pt x="1225" y="1342"/>
                    <a:pt x="1245" y="1342"/>
                    <a:pt x="1263" y="1342"/>
                  </a:cubicBezTo>
                  <a:cubicBezTo>
                    <a:pt x="1295" y="1339"/>
                    <a:pt x="1317" y="1324"/>
                    <a:pt x="1333" y="1296"/>
                  </a:cubicBezTo>
                  <a:cubicBezTo>
                    <a:pt x="1343" y="1275"/>
                    <a:pt x="1342" y="1255"/>
                    <a:pt x="1338" y="1234"/>
                  </a:cubicBezTo>
                  <a:close/>
                  <a:moveTo>
                    <a:pt x="901" y="865"/>
                  </a:moveTo>
                  <a:lnTo>
                    <a:pt x="901" y="865"/>
                  </a:lnTo>
                  <a:cubicBezTo>
                    <a:pt x="916" y="871"/>
                    <a:pt x="932" y="876"/>
                    <a:pt x="946" y="881"/>
                  </a:cubicBezTo>
                  <a:cubicBezTo>
                    <a:pt x="950" y="882"/>
                    <a:pt x="953" y="885"/>
                    <a:pt x="955" y="889"/>
                  </a:cubicBezTo>
                  <a:cubicBezTo>
                    <a:pt x="977" y="921"/>
                    <a:pt x="1001" y="955"/>
                    <a:pt x="1023" y="989"/>
                  </a:cubicBezTo>
                  <a:cubicBezTo>
                    <a:pt x="1023" y="989"/>
                    <a:pt x="1023" y="991"/>
                    <a:pt x="1023" y="993"/>
                  </a:cubicBezTo>
                  <a:cubicBezTo>
                    <a:pt x="960" y="993"/>
                    <a:pt x="898" y="993"/>
                    <a:pt x="832" y="993"/>
                  </a:cubicBezTo>
                  <a:cubicBezTo>
                    <a:pt x="855" y="951"/>
                    <a:pt x="879" y="908"/>
                    <a:pt x="901" y="865"/>
                  </a:cubicBezTo>
                  <a:close/>
                  <a:moveTo>
                    <a:pt x="844" y="1118"/>
                  </a:moveTo>
                  <a:lnTo>
                    <a:pt x="844" y="1118"/>
                  </a:lnTo>
                  <a:cubicBezTo>
                    <a:pt x="809" y="1135"/>
                    <a:pt x="775" y="1153"/>
                    <a:pt x="740" y="1170"/>
                  </a:cubicBezTo>
                  <a:cubicBezTo>
                    <a:pt x="740" y="1169"/>
                    <a:pt x="740" y="1169"/>
                    <a:pt x="739" y="1169"/>
                  </a:cubicBezTo>
                  <a:cubicBezTo>
                    <a:pt x="758" y="1135"/>
                    <a:pt x="775" y="1100"/>
                    <a:pt x="793" y="1065"/>
                  </a:cubicBezTo>
                  <a:cubicBezTo>
                    <a:pt x="810" y="1083"/>
                    <a:pt x="826" y="1100"/>
                    <a:pt x="844" y="1118"/>
                  </a:cubicBezTo>
                  <a:close/>
                  <a:moveTo>
                    <a:pt x="459" y="501"/>
                  </a:moveTo>
                  <a:lnTo>
                    <a:pt x="459" y="501"/>
                  </a:lnTo>
                  <a:cubicBezTo>
                    <a:pt x="461" y="461"/>
                    <a:pt x="459" y="419"/>
                    <a:pt x="459" y="377"/>
                  </a:cubicBezTo>
                  <a:cubicBezTo>
                    <a:pt x="461" y="372"/>
                    <a:pt x="463" y="365"/>
                    <a:pt x="469" y="362"/>
                  </a:cubicBezTo>
                  <a:cubicBezTo>
                    <a:pt x="509" y="331"/>
                    <a:pt x="547" y="297"/>
                    <a:pt x="578" y="257"/>
                  </a:cubicBezTo>
                  <a:cubicBezTo>
                    <a:pt x="580" y="255"/>
                    <a:pt x="582" y="255"/>
                    <a:pt x="582" y="255"/>
                  </a:cubicBezTo>
                  <a:cubicBezTo>
                    <a:pt x="666" y="340"/>
                    <a:pt x="770" y="385"/>
                    <a:pt x="885" y="405"/>
                  </a:cubicBezTo>
                  <a:lnTo>
                    <a:pt x="887" y="406"/>
                  </a:lnTo>
                  <a:cubicBezTo>
                    <a:pt x="887" y="450"/>
                    <a:pt x="887" y="494"/>
                    <a:pt x="885" y="537"/>
                  </a:cubicBezTo>
                  <a:cubicBezTo>
                    <a:pt x="885" y="542"/>
                    <a:pt x="880" y="550"/>
                    <a:pt x="875" y="551"/>
                  </a:cubicBezTo>
                  <a:cubicBezTo>
                    <a:pt x="835" y="575"/>
                    <a:pt x="793" y="595"/>
                    <a:pt x="753" y="616"/>
                  </a:cubicBezTo>
                  <a:cubicBezTo>
                    <a:pt x="748" y="618"/>
                    <a:pt x="742" y="619"/>
                    <a:pt x="737" y="619"/>
                  </a:cubicBezTo>
                  <a:cubicBezTo>
                    <a:pt x="715" y="619"/>
                    <a:pt x="697" y="619"/>
                    <a:pt x="676" y="619"/>
                  </a:cubicBezTo>
                  <a:cubicBezTo>
                    <a:pt x="658" y="619"/>
                    <a:pt x="646" y="629"/>
                    <a:pt x="646" y="646"/>
                  </a:cubicBezTo>
                  <a:cubicBezTo>
                    <a:pt x="646" y="659"/>
                    <a:pt x="657" y="672"/>
                    <a:pt x="674" y="673"/>
                  </a:cubicBezTo>
                  <a:cubicBezTo>
                    <a:pt x="700" y="673"/>
                    <a:pt x="727" y="676"/>
                    <a:pt x="753" y="672"/>
                  </a:cubicBezTo>
                  <a:cubicBezTo>
                    <a:pt x="768" y="671"/>
                    <a:pt x="783" y="662"/>
                    <a:pt x="794" y="654"/>
                  </a:cubicBezTo>
                  <a:cubicBezTo>
                    <a:pt x="815" y="646"/>
                    <a:pt x="836" y="633"/>
                    <a:pt x="859" y="623"/>
                  </a:cubicBezTo>
                  <a:cubicBezTo>
                    <a:pt x="827" y="690"/>
                    <a:pt x="750" y="759"/>
                    <a:pt x="669" y="755"/>
                  </a:cubicBezTo>
                  <a:cubicBezTo>
                    <a:pt x="611" y="754"/>
                    <a:pt x="566" y="724"/>
                    <a:pt x="527" y="682"/>
                  </a:cubicBezTo>
                  <a:cubicBezTo>
                    <a:pt x="482" y="632"/>
                    <a:pt x="459" y="571"/>
                    <a:pt x="459" y="501"/>
                  </a:cubicBezTo>
                  <a:close/>
                  <a:moveTo>
                    <a:pt x="558" y="776"/>
                  </a:moveTo>
                  <a:lnTo>
                    <a:pt x="558" y="776"/>
                  </a:lnTo>
                  <a:cubicBezTo>
                    <a:pt x="596" y="794"/>
                    <a:pt x="632" y="806"/>
                    <a:pt x="674" y="806"/>
                  </a:cubicBezTo>
                  <a:cubicBezTo>
                    <a:pt x="714" y="806"/>
                    <a:pt x="750" y="795"/>
                    <a:pt x="788" y="776"/>
                  </a:cubicBezTo>
                  <a:cubicBezTo>
                    <a:pt x="800" y="806"/>
                    <a:pt x="820" y="829"/>
                    <a:pt x="849" y="846"/>
                  </a:cubicBezTo>
                  <a:cubicBezTo>
                    <a:pt x="791" y="956"/>
                    <a:pt x="733" y="1065"/>
                    <a:pt x="674" y="1176"/>
                  </a:cubicBezTo>
                  <a:cubicBezTo>
                    <a:pt x="614" y="1064"/>
                    <a:pt x="556" y="956"/>
                    <a:pt x="497" y="846"/>
                  </a:cubicBezTo>
                  <a:cubicBezTo>
                    <a:pt x="526" y="830"/>
                    <a:pt x="547" y="808"/>
                    <a:pt x="558" y="776"/>
                  </a:cubicBezTo>
                  <a:close/>
                  <a:moveTo>
                    <a:pt x="608" y="1169"/>
                  </a:moveTo>
                  <a:lnTo>
                    <a:pt x="608" y="1169"/>
                  </a:lnTo>
                  <a:cubicBezTo>
                    <a:pt x="608" y="1169"/>
                    <a:pt x="606" y="1169"/>
                    <a:pt x="606" y="1170"/>
                  </a:cubicBezTo>
                  <a:cubicBezTo>
                    <a:pt x="573" y="1153"/>
                    <a:pt x="538" y="1135"/>
                    <a:pt x="504" y="1118"/>
                  </a:cubicBezTo>
                  <a:cubicBezTo>
                    <a:pt x="521" y="1100"/>
                    <a:pt x="536" y="1085"/>
                    <a:pt x="553" y="1065"/>
                  </a:cubicBezTo>
                  <a:cubicBezTo>
                    <a:pt x="571" y="1100"/>
                    <a:pt x="591" y="1134"/>
                    <a:pt x="608" y="1169"/>
                  </a:cubicBezTo>
                  <a:close/>
                  <a:moveTo>
                    <a:pt x="393" y="886"/>
                  </a:moveTo>
                  <a:lnTo>
                    <a:pt x="393" y="886"/>
                  </a:lnTo>
                  <a:cubicBezTo>
                    <a:pt x="395" y="882"/>
                    <a:pt x="400" y="881"/>
                    <a:pt x="404" y="880"/>
                  </a:cubicBezTo>
                  <a:cubicBezTo>
                    <a:pt x="418" y="876"/>
                    <a:pt x="431" y="871"/>
                    <a:pt x="448" y="865"/>
                  </a:cubicBezTo>
                  <a:cubicBezTo>
                    <a:pt x="469" y="907"/>
                    <a:pt x="491" y="950"/>
                    <a:pt x="514" y="993"/>
                  </a:cubicBezTo>
                  <a:cubicBezTo>
                    <a:pt x="449" y="993"/>
                    <a:pt x="387" y="993"/>
                    <a:pt x="322" y="993"/>
                  </a:cubicBezTo>
                  <a:cubicBezTo>
                    <a:pt x="345" y="956"/>
                    <a:pt x="369" y="921"/>
                    <a:pt x="393" y="886"/>
                  </a:cubicBezTo>
                  <a:close/>
                  <a:moveTo>
                    <a:pt x="1260" y="1287"/>
                  </a:moveTo>
                  <a:lnTo>
                    <a:pt x="1260" y="1287"/>
                  </a:lnTo>
                  <a:cubicBezTo>
                    <a:pt x="1256" y="1287"/>
                    <a:pt x="1251" y="1287"/>
                    <a:pt x="1247" y="1287"/>
                  </a:cubicBezTo>
                  <a:cubicBezTo>
                    <a:pt x="866" y="1287"/>
                    <a:pt x="482" y="1287"/>
                    <a:pt x="99" y="1287"/>
                  </a:cubicBezTo>
                  <a:cubicBezTo>
                    <a:pt x="96" y="1287"/>
                    <a:pt x="94" y="1287"/>
                    <a:pt x="91" y="1287"/>
                  </a:cubicBezTo>
                  <a:cubicBezTo>
                    <a:pt x="66" y="1286"/>
                    <a:pt x="58" y="1277"/>
                    <a:pt x="60" y="1255"/>
                  </a:cubicBezTo>
                  <a:cubicBezTo>
                    <a:pt x="64" y="1222"/>
                    <a:pt x="66" y="1191"/>
                    <a:pt x="70" y="1161"/>
                  </a:cubicBezTo>
                  <a:cubicBezTo>
                    <a:pt x="78" y="1115"/>
                    <a:pt x="88" y="1068"/>
                    <a:pt x="104" y="1022"/>
                  </a:cubicBezTo>
                  <a:cubicBezTo>
                    <a:pt x="114" y="996"/>
                    <a:pt x="131" y="977"/>
                    <a:pt x="157" y="964"/>
                  </a:cubicBezTo>
                  <a:cubicBezTo>
                    <a:pt x="206" y="946"/>
                    <a:pt x="257" y="926"/>
                    <a:pt x="308" y="906"/>
                  </a:cubicBezTo>
                  <a:cubicBezTo>
                    <a:pt x="309" y="907"/>
                    <a:pt x="309" y="908"/>
                    <a:pt x="311" y="911"/>
                  </a:cubicBezTo>
                  <a:cubicBezTo>
                    <a:pt x="308" y="915"/>
                    <a:pt x="306" y="917"/>
                    <a:pt x="304" y="923"/>
                  </a:cubicBezTo>
                  <a:cubicBezTo>
                    <a:pt x="287" y="947"/>
                    <a:pt x="269" y="973"/>
                    <a:pt x="252" y="999"/>
                  </a:cubicBezTo>
                  <a:cubicBezTo>
                    <a:pt x="245" y="1011"/>
                    <a:pt x="240" y="1021"/>
                    <a:pt x="247" y="1033"/>
                  </a:cubicBezTo>
                  <a:cubicBezTo>
                    <a:pt x="253" y="1045"/>
                    <a:pt x="264" y="1048"/>
                    <a:pt x="276" y="1047"/>
                  </a:cubicBezTo>
                  <a:cubicBezTo>
                    <a:pt x="279" y="1047"/>
                    <a:pt x="283" y="1047"/>
                    <a:pt x="287" y="1047"/>
                  </a:cubicBezTo>
                  <a:cubicBezTo>
                    <a:pt x="352" y="1047"/>
                    <a:pt x="416" y="1047"/>
                    <a:pt x="480" y="1047"/>
                  </a:cubicBezTo>
                  <a:cubicBezTo>
                    <a:pt x="484" y="1047"/>
                    <a:pt x="489" y="1047"/>
                    <a:pt x="496" y="1047"/>
                  </a:cubicBezTo>
                  <a:cubicBezTo>
                    <a:pt x="484" y="1060"/>
                    <a:pt x="475" y="1072"/>
                    <a:pt x="465" y="1082"/>
                  </a:cubicBezTo>
                  <a:cubicBezTo>
                    <a:pt x="456" y="1090"/>
                    <a:pt x="448" y="1099"/>
                    <a:pt x="440" y="1108"/>
                  </a:cubicBezTo>
                  <a:cubicBezTo>
                    <a:pt x="426" y="1124"/>
                    <a:pt x="430" y="1143"/>
                    <a:pt x="448" y="1151"/>
                  </a:cubicBezTo>
                  <a:cubicBezTo>
                    <a:pt x="497" y="1177"/>
                    <a:pt x="550" y="1202"/>
                    <a:pt x="601" y="1229"/>
                  </a:cubicBezTo>
                  <a:cubicBezTo>
                    <a:pt x="619" y="1237"/>
                    <a:pt x="637" y="1246"/>
                    <a:pt x="654" y="1256"/>
                  </a:cubicBezTo>
                  <a:cubicBezTo>
                    <a:pt x="667" y="1261"/>
                    <a:pt x="679" y="1261"/>
                    <a:pt x="692" y="1256"/>
                  </a:cubicBezTo>
                  <a:cubicBezTo>
                    <a:pt x="759" y="1221"/>
                    <a:pt x="829" y="1186"/>
                    <a:pt x="897" y="1153"/>
                  </a:cubicBezTo>
                  <a:cubicBezTo>
                    <a:pt x="918" y="1143"/>
                    <a:pt x="922" y="1124"/>
                    <a:pt x="906" y="1108"/>
                  </a:cubicBezTo>
                  <a:cubicBezTo>
                    <a:pt x="889" y="1089"/>
                    <a:pt x="871" y="1069"/>
                    <a:pt x="850" y="1047"/>
                  </a:cubicBezTo>
                  <a:cubicBezTo>
                    <a:pt x="889" y="1047"/>
                    <a:pt x="922" y="1047"/>
                    <a:pt x="955" y="1047"/>
                  </a:cubicBezTo>
                  <a:cubicBezTo>
                    <a:pt x="993" y="1047"/>
                    <a:pt x="1032" y="1047"/>
                    <a:pt x="1070" y="1047"/>
                  </a:cubicBezTo>
                  <a:cubicBezTo>
                    <a:pt x="1082" y="1047"/>
                    <a:pt x="1093" y="1045"/>
                    <a:pt x="1099" y="1033"/>
                  </a:cubicBezTo>
                  <a:cubicBezTo>
                    <a:pt x="1106" y="1021"/>
                    <a:pt x="1102" y="1011"/>
                    <a:pt x="1094" y="999"/>
                  </a:cubicBezTo>
                  <a:cubicBezTo>
                    <a:pt x="1077" y="973"/>
                    <a:pt x="1062" y="947"/>
                    <a:pt x="1044" y="923"/>
                  </a:cubicBezTo>
                  <a:cubicBezTo>
                    <a:pt x="1040" y="920"/>
                    <a:pt x="1038" y="915"/>
                    <a:pt x="1035" y="907"/>
                  </a:cubicBezTo>
                  <a:cubicBezTo>
                    <a:pt x="1050" y="912"/>
                    <a:pt x="1067" y="916"/>
                    <a:pt x="1080" y="921"/>
                  </a:cubicBezTo>
                  <a:cubicBezTo>
                    <a:pt x="1116" y="937"/>
                    <a:pt x="1154" y="951"/>
                    <a:pt x="1190" y="967"/>
                  </a:cubicBezTo>
                  <a:cubicBezTo>
                    <a:pt x="1216" y="977"/>
                    <a:pt x="1232" y="996"/>
                    <a:pt x="1242" y="1022"/>
                  </a:cubicBezTo>
                  <a:cubicBezTo>
                    <a:pt x="1263" y="1078"/>
                    <a:pt x="1273" y="1138"/>
                    <a:pt x="1281" y="1196"/>
                  </a:cubicBezTo>
                  <a:cubicBezTo>
                    <a:pt x="1285" y="1217"/>
                    <a:pt x="1286" y="1237"/>
                    <a:pt x="1286" y="1257"/>
                  </a:cubicBezTo>
                  <a:cubicBezTo>
                    <a:pt x="1288" y="1275"/>
                    <a:pt x="1277" y="1286"/>
                    <a:pt x="1260" y="1287"/>
                  </a:cubicBezTo>
                  <a:close/>
                  <a:moveTo>
                    <a:pt x="266" y="576"/>
                  </a:moveTo>
                  <a:lnTo>
                    <a:pt x="266" y="576"/>
                  </a:lnTo>
                  <a:cubicBezTo>
                    <a:pt x="291" y="592"/>
                    <a:pt x="318" y="593"/>
                    <a:pt x="345" y="593"/>
                  </a:cubicBezTo>
                  <a:cubicBezTo>
                    <a:pt x="370" y="592"/>
                    <a:pt x="379" y="585"/>
                    <a:pt x="379" y="560"/>
                  </a:cubicBezTo>
                  <a:cubicBezTo>
                    <a:pt x="379" y="489"/>
                    <a:pt x="379" y="419"/>
                    <a:pt x="382" y="348"/>
                  </a:cubicBezTo>
                  <a:cubicBezTo>
                    <a:pt x="383" y="200"/>
                    <a:pt x="491" y="79"/>
                    <a:pt x="639" y="60"/>
                  </a:cubicBezTo>
                  <a:cubicBezTo>
                    <a:pt x="809" y="37"/>
                    <a:pt x="967" y="175"/>
                    <a:pt x="967" y="345"/>
                  </a:cubicBezTo>
                  <a:cubicBezTo>
                    <a:pt x="967" y="400"/>
                    <a:pt x="967" y="455"/>
                    <a:pt x="967" y="510"/>
                  </a:cubicBezTo>
                  <a:cubicBezTo>
                    <a:pt x="967" y="529"/>
                    <a:pt x="966" y="546"/>
                    <a:pt x="967" y="566"/>
                  </a:cubicBezTo>
                  <a:cubicBezTo>
                    <a:pt x="967" y="583"/>
                    <a:pt x="977" y="593"/>
                    <a:pt x="994" y="593"/>
                  </a:cubicBezTo>
                  <a:cubicBezTo>
                    <a:pt x="1006" y="593"/>
                    <a:pt x="1016" y="593"/>
                    <a:pt x="1028" y="593"/>
                  </a:cubicBezTo>
                  <a:cubicBezTo>
                    <a:pt x="1080" y="592"/>
                    <a:pt x="1125" y="545"/>
                    <a:pt x="1128" y="490"/>
                  </a:cubicBezTo>
                  <a:cubicBezTo>
                    <a:pt x="1128" y="470"/>
                    <a:pt x="1128" y="449"/>
                    <a:pt x="1128" y="428"/>
                  </a:cubicBezTo>
                  <a:cubicBezTo>
                    <a:pt x="1128" y="405"/>
                    <a:pt x="1119" y="384"/>
                    <a:pt x="1105" y="367"/>
                  </a:cubicBezTo>
                  <a:cubicBezTo>
                    <a:pt x="1084" y="339"/>
                    <a:pt x="1054" y="327"/>
                    <a:pt x="1019" y="324"/>
                  </a:cubicBezTo>
                  <a:cubicBezTo>
                    <a:pt x="1002" y="139"/>
                    <a:pt x="854" y="14"/>
                    <a:pt x="693" y="5"/>
                  </a:cubicBezTo>
                  <a:cubicBezTo>
                    <a:pt x="613" y="0"/>
                    <a:pt x="540" y="22"/>
                    <a:pt x="475" y="69"/>
                  </a:cubicBezTo>
                  <a:cubicBezTo>
                    <a:pt x="387" y="131"/>
                    <a:pt x="339" y="217"/>
                    <a:pt x="327" y="324"/>
                  </a:cubicBezTo>
                  <a:cubicBezTo>
                    <a:pt x="325" y="324"/>
                    <a:pt x="323" y="324"/>
                    <a:pt x="322" y="324"/>
                  </a:cubicBezTo>
                  <a:cubicBezTo>
                    <a:pt x="261" y="328"/>
                    <a:pt x="218" y="380"/>
                    <a:pt x="218" y="429"/>
                  </a:cubicBezTo>
                  <a:cubicBezTo>
                    <a:pt x="221" y="446"/>
                    <a:pt x="218" y="464"/>
                    <a:pt x="218" y="481"/>
                  </a:cubicBezTo>
                  <a:cubicBezTo>
                    <a:pt x="218" y="522"/>
                    <a:pt x="235" y="553"/>
                    <a:pt x="266" y="576"/>
                  </a:cubicBezTo>
                  <a:close/>
                  <a:moveTo>
                    <a:pt x="1021" y="383"/>
                  </a:moveTo>
                  <a:lnTo>
                    <a:pt x="1021" y="383"/>
                  </a:lnTo>
                  <a:cubicBezTo>
                    <a:pt x="1045" y="377"/>
                    <a:pt x="1072" y="400"/>
                    <a:pt x="1073" y="429"/>
                  </a:cubicBezTo>
                  <a:cubicBezTo>
                    <a:pt x="1075" y="449"/>
                    <a:pt x="1075" y="470"/>
                    <a:pt x="1073" y="490"/>
                  </a:cubicBezTo>
                  <a:cubicBezTo>
                    <a:pt x="1072" y="516"/>
                    <a:pt x="1050" y="537"/>
                    <a:pt x="1021" y="540"/>
                  </a:cubicBezTo>
                  <a:cubicBezTo>
                    <a:pt x="1021" y="487"/>
                    <a:pt x="1021" y="435"/>
                    <a:pt x="1021" y="383"/>
                  </a:cubicBezTo>
                  <a:close/>
                  <a:moveTo>
                    <a:pt x="273" y="429"/>
                  </a:moveTo>
                  <a:lnTo>
                    <a:pt x="273" y="429"/>
                  </a:lnTo>
                  <a:cubicBezTo>
                    <a:pt x="274" y="400"/>
                    <a:pt x="299" y="379"/>
                    <a:pt x="325" y="380"/>
                  </a:cubicBezTo>
                  <a:cubicBezTo>
                    <a:pt x="325" y="433"/>
                    <a:pt x="325" y="485"/>
                    <a:pt x="325" y="537"/>
                  </a:cubicBezTo>
                  <a:cubicBezTo>
                    <a:pt x="299" y="540"/>
                    <a:pt x="274" y="519"/>
                    <a:pt x="273" y="490"/>
                  </a:cubicBezTo>
                  <a:cubicBezTo>
                    <a:pt x="273" y="470"/>
                    <a:pt x="273" y="449"/>
                    <a:pt x="273" y="429"/>
                  </a:cubicBezTo>
                  <a:close/>
                </a:path>
              </a:pathLst>
            </a:custGeom>
            <a:solidFill>
              <a:schemeClr val="bg1"/>
            </a:solidFill>
            <a:ln>
              <a:noFill/>
            </a:ln>
            <a:effectLst/>
          </p:spPr>
          <p:txBody>
            <a:bodyPr wrap="none" anchor="ctr"/>
            <a:lstStyle/>
            <a:p>
              <a:endParaRPr lang="en-US" sz="2400"/>
            </a:p>
          </p:txBody>
        </p:sp>
      </p:grpSp>
      <p:grpSp>
        <p:nvGrpSpPr>
          <p:cNvPr id="27" name="Group 26">
            <a:extLst>
              <a:ext uri="{FF2B5EF4-FFF2-40B4-BE49-F238E27FC236}">
                <a16:creationId xmlns:a16="http://schemas.microsoft.com/office/drawing/2014/main" id="{06EDDD9B-BA63-224D-8210-40ED8FA05D22}"/>
              </a:ext>
            </a:extLst>
          </p:cNvPr>
          <p:cNvGrpSpPr/>
          <p:nvPr userDrawn="1"/>
        </p:nvGrpSpPr>
        <p:grpSpPr>
          <a:xfrm>
            <a:off x="8250319" y="3787030"/>
            <a:ext cx="669013" cy="669013"/>
            <a:chOff x="6187739" y="2840272"/>
            <a:chExt cx="501760" cy="501760"/>
          </a:xfrm>
        </p:grpSpPr>
        <p:sp>
          <p:nvSpPr>
            <p:cNvPr id="29" name="Oval 28">
              <a:extLst>
                <a:ext uri="{FF2B5EF4-FFF2-40B4-BE49-F238E27FC236}">
                  <a16:creationId xmlns:a16="http://schemas.microsoft.com/office/drawing/2014/main" id="{81074E00-BE1E-A842-A3CB-847B16E4DE86}"/>
                </a:ext>
              </a:extLst>
            </p:cNvPr>
            <p:cNvSpPr/>
            <p:nvPr/>
          </p:nvSpPr>
          <p:spPr>
            <a:xfrm>
              <a:off x="6187739" y="2840272"/>
              <a:ext cx="501760" cy="501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30" name="Freeform 29">
              <a:extLst>
                <a:ext uri="{FF2B5EF4-FFF2-40B4-BE49-F238E27FC236}">
                  <a16:creationId xmlns:a16="http://schemas.microsoft.com/office/drawing/2014/main" id="{8AAA87F0-735F-E74B-B0DE-144320B60580}"/>
                </a:ext>
              </a:extLst>
            </p:cNvPr>
            <p:cNvSpPr>
              <a:spLocks noChangeAspect="1" noChangeArrowheads="1"/>
            </p:cNvSpPr>
            <p:nvPr userDrawn="1"/>
          </p:nvSpPr>
          <p:spPr bwMode="auto">
            <a:xfrm>
              <a:off x="6317964" y="2977992"/>
              <a:ext cx="241688" cy="241687"/>
            </a:xfrm>
            <a:custGeom>
              <a:avLst/>
              <a:gdLst>
                <a:gd name="T0" fmla="*/ 232 w 1231"/>
                <a:gd name="T1" fmla="*/ 1229 h 1230"/>
                <a:gd name="T2" fmla="*/ 232 w 1231"/>
                <a:gd name="T3" fmla="*/ 1229 h 1230"/>
                <a:gd name="T4" fmla="*/ 0 w 1231"/>
                <a:gd name="T5" fmla="*/ 998 h 1230"/>
                <a:gd name="T6" fmla="*/ 69 w 1231"/>
                <a:gd name="T7" fmla="*/ 832 h 1230"/>
                <a:gd name="T8" fmla="*/ 450 w 1231"/>
                <a:gd name="T9" fmla="*/ 451 h 1230"/>
                <a:gd name="T10" fmla="*/ 614 w 1231"/>
                <a:gd name="T11" fmla="*/ 382 h 1230"/>
                <a:gd name="T12" fmla="*/ 829 w 1231"/>
                <a:gd name="T13" fmla="*/ 523 h 1230"/>
                <a:gd name="T14" fmla="*/ 812 w 1231"/>
                <a:gd name="T15" fmla="*/ 564 h 1230"/>
                <a:gd name="T16" fmla="*/ 802 w 1231"/>
                <a:gd name="T17" fmla="*/ 565 h 1230"/>
                <a:gd name="T18" fmla="*/ 775 w 1231"/>
                <a:gd name="T19" fmla="*/ 548 h 1230"/>
                <a:gd name="T20" fmla="*/ 614 w 1231"/>
                <a:gd name="T21" fmla="*/ 442 h 1230"/>
                <a:gd name="T22" fmla="*/ 492 w 1231"/>
                <a:gd name="T23" fmla="*/ 492 h 1230"/>
                <a:gd name="T24" fmla="*/ 110 w 1231"/>
                <a:gd name="T25" fmla="*/ 874 h 1230"/>
                <a:gd name="T26" fmla="*/ 60 w 1231"/>
                <a:gd name="T27" fmla="*/ 998 h 1230"/>
                <a:gd name="T28" fmla="*/ 232 w 1231"/>
                <a:gd name="T29" fmla="*/ 1171 h 1230"/>
                <a:gd name="T30" fmla="*/ 356 w 1231"/>
                <a:gd name="T31" fmla="*/ 1120 h 1230"/>
                <a:gd name="T32" fmla="*/ 553 w 1231"/>
                <a:gd name="T33" fmla="*/ 923 h 1230"/>
                <a:gd name="T34" fmla="*/ 574 w 1231"/>
                <a:gd name="T35" fmla="*/ 914 h 1230"/>
                <a:gd name="T36" fmla="*/ 594 w 1231"/>
                <a:gd name="T37" fmla="*/ 923 h 1230"/>
                <a:gd name="T38" fmla="*/ 594 w 1231"/>
                <a:gd name="T39" fmla="*/ 965 h 1230"/>
                <a:gd name="T40" fmla="*/ 398 w 1231"/>
                <a:gd name="T41" fmla="*/ 1162 h 1230"/>
                <a:gd name="T42" fmla="*/ 232 w 1231"/>
                <a:gd name="T43" fmla="*/ 1229 h 1230"/>
                <a:gd name="T44" fmla="*/ 780 w 1231"/>
                <a:gd name="T45" fmla="*/ 780 h 1230"/>
                <a:gd name="T46" fmla="*/ 780 w 1231"/>
                <a:gd name="T47" fmla="*/ 780 h 1230"/>
                <a:gd name="T48" fmla="*/ 1161 w 1231"/>
                <a:gd name="T49" fmla="*/ 399 h 1230"/>
                <a:gd name="T50" fmla="*/ 1230 w 1231"/>
                <a:gd name="T51" fmla="*/ 234 h 1230"/>
                <a:gd name="T52" fmla="*/ 995 w 1231"/>
                <a:gd name="T53" fmla="*/ 0 h 1230"/>
                <a:gd name="T54" fmla="*/ 832 w 1231"/>
                <a:gd name="T55" fmla="*/ 68 h 1230"/>
                <a:gd name="T56" fmla="*/ 633 w 1231"/>
                <a:gd name="T57" fmla="*/ 268 h 1230"/>
                <a:gd name="T58" fmla="*/ 633 w 1231"/>
                <a:gd name="T59" fmla="*/ 308 h 1230"/>
                <a:gd name="T60" fmla="*/ 654 w 1231"/>
                <a:gd name="T61" fmla="*/ 316 h 1230"/>
                <a:gd name="T62" fmla="*/ 675 w 1231"/>
                <a:gd name="T63" fmla="*/ 308 h 1230"/>
                <a:gd name="T64" fmla="*/ 873 w 1231"/>
                <a:gd name="T65" fmla="*/ 111 h 1230"/>
                <a:gd name="T66" fmla="*/ 995 w 1231"/>
                <a:gd name="T67" fmla="*/ 60 h 1230"/>
                <a:gd name="T68" fmla="*/ 1170 w 1231"/>
                <a:gd name="T69" fmla="*/ 234 h 1230"/>
                <a:gd name="T70" fmla="*/ 1120 w 1231"/>
                <a:gd name="T71" fmla="*/ 356 h 1230"/>
                <a:gd name="T72" fmla="*/ 738 w 1231"/>
                <a:gd name="T73" fmla="*/ 739 h 1230"/>
                <a:gd name="T74" fmla="*/ 614 w 1231"/>
                <a:gd name="T75" fmla="*/ 788 h 1230"/>
                <a:gd name="T76" fmla="*/ 454 w 1231"/>
                <a:gd name="T77" fmla="*/ 684 h 1230"/>
                <a:gd name="T78" fmla="*/ 427 w 1231"/>
                <a:gd name="T79" fmla="*/ 665 h 1230"/>
                <a:gd name="T80" fmla="*/ 415 w 1231"/>
                <a:gd name="T81" fmla="*/ 669 h 1230"/>
                <a:gd name="T82" fmla="*/ 400 w 1231"/>
                <a:gd name="T83" fmla="*/ 684 h 1230"/>
                <a:gd name="T84" fmla="*/ 400 w 1231"/>
                <a:gd name="T85" fmla="*/ 706 h 1230"/>
                <a:gd name="T86" fmla="*/ 614 w 1231"/>
                <a:gd name="T87" fmla="*/ 848 h 1230"/>
                <a:gd name="T88" fmla="*/ 780 w 1231"/>
                <a:gd name="T89" fmla="*/ 78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1230">
                  <a:moveTo>
                    <a:pt x="232" y="1229"/>
                  </a:moveTo>
                  <a:lnTo>
                    <a:pt x="232" y="1229"/>
                  </a:lnTo>
                  <a:cubicBezTo>
                    <a:pt x="105" y="1229"/>
                    <a:pt x="0" y="1125"/>
                    <a:pt x="0" y="998"/>
                  </a:cubicBezTo>
                  <a:cubicBezTo>
                    <a:pt x="0" y="935"/>
                    <a:pt x="25" y="876"/>
                    <a:pt x="69" y="832"/>
                  </a:cubicBezTo>
                  <a:cubicBezTo>
                    <a:pt x="450" y="451"/>
                    <a:pt x="450" y="451"/>
                    <a:pt x="450" y="451"/>
                  </a:cubicBezTo>
                  <a:cubicBezTo>
                    <a:pt x="494" y="407"/>
                    <a:pt x="553" y="382"/>
                    <a:pt x="614" y="382"/>
                  </a:cubicBezTo>
                  <a:cubicBezTo>
                    <a:pt x="708" y="382"/>
                    <a:pt x="792" y="438"/>
                    <a:pt x="829" y="523"/>
                  </a:cubicBezTo>
                  <a:cubicBezTo>
                    <a:pt x="836" y="539"/>
                    <a:pt x="829" y="557"/>
                    <a:pt x="812" y="564"/>
                  </a:cubicBezTo>
                  <a:cubicBezTo>
                    <a:pt x="810" y="565"/>
                    <a:pt x="806" y="565"/>
                    <a:pt x="802" y="565"/>
                  </a:cubicBezTo>
                  <a:cubicBezTo>
                    <a:pt x="790" y="565"/>
                    <a:pt x="780" y="558"/>
                    <a:pt x="775" y="548"/>
                  </a:cubicBezTo>
                  <a:cubicBezTo>
                    <a:pt x="749" y="483"/>
                    <a:pt x="685" y="442"/>
                    <a:pt x="614" y="442"/>
                  </a:cubicBezTo>
                  <a:cubicBezTo>
                    <a:pt x="568" y="442"/>
                    <a:pt x="525" y="460"/>
                    <a:pt x="492" y="492"/>
                  </a:cubicBezTo>
                  <a:cubicBezTo>
                    <a:pt x="110" y="874"/>
                    <a:pt x="110" y="874"/>
                    <a:pt x="110" y="874"/>
                  </a:cubicBezTo>
                  <a:cubicBezTo>
                    <a:pt x="77" y="907"/>
                    <a:pt x="60" y="950"/>
                    <a:pt x="60" y="998"/>
                  </a:cubicBezTo>
                  <a:cubicBezTo>
                    <a:pt x="60" y="1094"/>
                    <a:pt x="136" y="1171"/>
                    <a:pt x="232" y="1171"/>
                  </a:cubicBezTo>
                  <a:cubicBezTo>
                    <a:pt x="279" y="1171"/>
                    <a:pt x="323" y="1153"/>
                    <a:pt x="356" y="1120"/>
                  </a:cubicBezTo>
                  <a:cubicBezTo>
                    <a:pt x="553" y="923"/>
                    <a:pt x="553" y="923"/>
                    <a:pt x="553" y="923"/>
                  </a:cubicBezTo>
                  <a:cubicBezTo>
                    <a:pt x="558" y="918"/>
                    <a:pt x="567" y="914"/>
                    <a:pt x="574" y="914"/>
                  </a:cubicBezTo>
                  <a:cubicBezTo>
                    <a:pt x="583" y="914"/>
                    <a:pt x="589" y="918"/>
                    <a:pt x="594" y="923"/>
                  </a:cubicBezTo>
                  <a:cubicBezTo>
                    <a:pt x="607" y="933"/>
                    <a:pt x="607" y="953"/>
                    <a:pt x="594" y="965"/>
                  </a:cubicBezTo>
                  <a:cubicBezTo>
                    <a:pt x="398" y="1162"/>
                    <a:pt x="398" y="1162"/>
                    <a:pt x="398" y="1162"/>
                  </a:cubicBezTo>
                  <a:cubicBezTo>
                    <a:pt x="354" y="1206"/>
                    <a:pt x="295" y="1229"/>
                    <a:pt x="232" y="1229"/>
                  </a:cubicBezTo>
                  <a:close/>
                  <a:moveTo>
                    <a:pt x="780" y="780"/>
                  </a:moveTo>
                  <a:lnTo>
                    <a:pt x="780" y="780"/>
                  </a:lnTo>
                  <a:cubicBezTo>
                    <a:pt x="1161" y="399"/>
                    <a:pt x="1161" y="399"/>
                    <a:pt x="1161" y="399"/>
                  </a:cubicBezTo>
                  <a:cubicBezTo>
                    <a:pt x="1205" y="355"/>
                    <a:pt x="1230" y="295"/>
                    <a:pt x="1230" y="234"/>
                  </a:cubicBezTo>
                  <a:cubicBezTo>
                    <a:pt x="1230" y="105"/>
                    <a:pt x="1125" y="0"/>
                    <a:pt x="995" y="0"/>
                  </a:cubicBezTo>
                  <a:cubicBezTo>
                    <a:pt x="934" y="0"/>
                    <a:pt x="876" y="25"/>
                    <a:pt x="832" y="68"/>
                  </a:cubicBezTo>
                  <a:cubicBezTo>
                    <a:pt x="633" y="268"/>
                    <a:pt x="633" y="268"/>
                    <a:pt x="633" y="268"/>
                  </a:cubicBezTo>
                  <a:cubicBezTo>
                    <a:pt x="623" y="278"/>
                    <a:pt x="623" y="296"/>
                    <a:pt x="633" y="308"/>
                  </a:cubicBezTo>
                  <a:cubicBezTo>
                    <a:pt x="640" y="314"/>
                    <a:pt x="647" y="316"/>
                    <a:pt x="654" y="316"/>
                  </a:cubicBezTo>
                  <a:cubicBezTo>
                    <a:pt x="663" y="316"/>
                    <a:pt x="670" y="314"/>
                    <a:pt x="675" y="308"/>
                  </a:cubicBezTo>
                  <a:cubicBezTo>
                    <a:pt x="873" y="111"/>
                    <a:pt x="873" y="111"/>
                    <a:pt x="873" y="111"/>
                  </a:cubicBezTo>
                  <a:cubicBezTo>
                    <a:pt x="907" y="77"/>
                    <a:pt x="951" y="60"/>
                    <a:pt x="995" y="60"/>
                  </a:cubicBezTo>
                  <a:cubicBezTo>
                    <a:pt x="1091" y="60"/>
                    <a:pt x="1170" y="138"/>
                    <a:pt x="1170" y="234"/>
                  </a:cubicBezTo>
                  <a:cubicBezTo>
                    <a:pt x="1170" y="279"/>
                    <a:pt x="1152" y="323"/>
                    <a:pt x="1120" y="356"/>
                  </a:cubicBezTo>
                  <a:cubicBezTo>
                    <a:pt x="738" y="739"/>
                    <a:pt x="738" y="739"/>
                    <a:pt x="738" y="739"/>
                  </a:cubicBezTo>
                  <a:cubicBezTo>
                    <a:pt x="705" y="771"/>
                    <a:pt x="662" y="788"/>
                    <a:pt x="614" y="788"/>
                  </a:cubicBezTo>
                  <a:cubicBezTo>
                    <a:pt x="545" y="788"/>
                    <a:pt x="481" y="749"/>
                    <a:pt x="454" y="684"/>
                  </a:cubicBezTo>
                  <a:cubicBezTo>
                    <a:pt x="450" y="671"/>
                    <a:pt x="440" y="665"/>
                    <a:pt x="427" y="665"/>
                  </a:cubicBezTo>
                  <a:cubicBezTo>
                    <a:pt x="424" y="665"/>
                    <a:pt x="419" y="666"/>
                    <a:pt x="415" y="669"/>
                  </a:cubicBezTo>
                  <a:cubicBezTo>
                    <a:pt x="409" y="670"/>
                    <a:pt x="403" y="678"/>
                    <a:pt x="400" y="684"/>
                  </a:cubicBezTo>
                  <a:cubicBezTo>
                    <a:pt x="396" y="691"/>
                    <a:pt x="396" y="700"/>
                    <a:pt x="400" y="706"/>
                  </a:cubicBezTo>
                  <a:cubicBezTo>
                    <a:pt x="436" y="792"/>
                    <a:pt x="522" y="848"/>
                    <a:pt x="614" y="848"/>
                  </a:cubicBezTo>
                  <a:cubicBezTo>
                    <a:pt x="677" y="848"/>
                    <a:pt x="736" y="823"/>
                    <a:pt x="780" y="780"/>
                  </a:cubicBezTo>
                  <a:close/>
                </a:path>
              </a:pathLst>
            </a:custGeom>
            <a:solidFill>
              <a:schemeClr val="bg1"/>
            </a:solidFill>
            <a:ln>
              <a:noFill/>
            </a:ln>
            <a:effectLst/>
          </p:spPr>
          <p:txBody>
            <a:bodyPr wrap="none" anchor="ctr"/>
            <a:lstStyle/>
            <a:p>
              <a:endParaRPr lang="en-US" sz="2400"/>
            </a:p>
          </p:txBody>
        </p:sp>
      </p:grpSp>
      <p:grpSp>
        <p:nvGrpSpPr>
          <p:cNvPr id="31" name="Group 30">
            <a:extLst>
              <a:ext uri="{FF2B5EF4-FFF2-40B4-BE49-F238E27FC236}">
                <a16:creationId xmlns:a16="http://schemas.microsoft.com/office/drawing/2014/main" id="{2881CFED-3E96-2446-B189-894B32FCB97B}"/>
              </a:ext>
            </a:extLst>
          </p:cNvPr>
          <p:cNvGrpSpPr/>
          <p:nvPr userDrawn="1"/>
        </p:nvGrpSpPr>
        <p:grpSpPr>
          <a:xfrm>
            <a:off x="8250319" y="5326019"/>
            <a:ext cx="669013" cy="669013"/>
            <a:chOff x="6187739" y="3994514"/>
            <a:chExt cx="501760" cy="501760"/>
          </a:xfrm>
        </p:grpSpPr>
        <p:sp>
          <p:nvSpPr>
            <p:cNvPr id="32" name="Oval 31">
              <a:extLst>
                <a:ext uri="{FF2B5EF4-FFF2-40B4-BE49-F238E27FC236}">
                  <a16:creationId xmlns:a16="http://schemas.microsoft.com/office/drawing/2014/main" id="{9DCA2C78-C3BB-C041-9461-B5429F2E3D2A}"/>
                </a:ext>
              </a:extLst>
            </p:cNvPr>
            <p:cNvSpPr/>
            <p:nvPr userDrawn="1"/>
          </p:nvSpPr>
          <p:spPr>
            <a:xfrm>
              <a:off x="6187739" y="3994514"/>
              <a:ext cx="501760" cy="501760"/>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33" name="Freeform 34">
              <a:extLst>
                <a:ext uri="{FF2B5EF4-FFF2-40B4-BE49-F238E27FC236}">
                  <a16:creationId xmlns:a16="http://schemas.microsoft.com/office/drawing/2014/main" id="{F2937D7D-1C4A-0F44-9EB8-DF017F59DB13}"/>
                </a:ext>
              </a:extLst>
            </p:cNvPr>
            <p:cNvSpPr>
              <a:spLocks noChangeAspect="1" noChangeArrowheads="1"/>
            </p:cNvSpPr>
            <p:nvPr userDrawn="1"/>
          </p:nvSpPr>
          <p:spPr bwMode="auto">
            <a:xfrm>
              <a:off x="6317249" y="4119914"/>
              <a:ext cx="242482" cy="241687"/>
            </a:xfrm>
            <a:custGeom>
              <a:avLst/>
              <a:gdLst>
                <a:gd name="T0" fmla="*/ 239 w 1347"/>
                <a:gd name="T1" fmla="*/ 1338 h 1339"/>
                <a:gd name="T2" fmla="*/ 239 w 1347"/>
                <a:gd name="T3" fmla="*/ 1338 h 1339"/>
                <a:gd name="T4" fmla="*/ 204 w 1347"/>
                <a:gd name="T5" fmla="*/ 1327 h 1339"/>
                <a:gd name="T6" fmla="*/ 185 w 1347"/>
                <a:gd name="T7" fmla="*/ 1268 h 1339"/>
                <a:gd name="T8" fmla="*/ 317 w 1347"/>
                <a:gd name="T9" fmla="*/ 811 h 1339"/>
                <a:gd name="T10" fmla="*/ 20 w 1347"/>
                <a:gd name="T11" fmla="*/ 493 h 1339"/>
                <a:gd name="T12" fmla="*/ 9 w 1347"/>
                <a:gd name="T13" fmla="*/ 432 h 1339"/>
                <a:gd name="T14" fmla="*/ 60 w 1347"/>
                <a:gd name="T15" fmla="*/ 399 h 1339"/>
                <a:gd name="T16" fmla="*/ 457 w 1347"/>
                <a:gd name="T17" fmla="*/ 399 h 1339"/>
                <a:gd name="T18" fmla="*/ 623 w 1347"/>
                <a:gd name="T19" fmla="*/ 33 h 1339"/>
                <a:gd name="T20" fmla="*/ 674 w 1347"/>
                <a:gd name="T21" fmla="*/ 0 h 1339"/>
                <a:gd name="T22" fmla="*/ 724 w 1347"/>
                <a:gd name="T23" fmla="*/ 33 h 1339"/>
                <a:gd name="T24" fmla="*/ 755 w 1347"/>
                <a:gd name="T25" fmla="*/ 102 h 1339"/>
                <a:gd name="T26" fmla="*/ 740 w 1347"/>
                <a:gd name="T27" fmla="*/ 141 h 1339"/>
                <a:gd name="T28" fmla="*/ 727 w 1347"/>
                <a:gd name="T29" fmla="*/ 145 h 1339"/>
                <a:gd name="T30" fmla="*/ 700 w 1347"/>
                <a:gd name="T31" fmla="*/ 127 h 1339"/>
                <a:gd name="T32" fmla="*/ 671 w 1347"/>
                <a:gd name="T33" fmla="*/ 65 h 1339"/>
                <a:gd name="T34" fmla="*/ 504 w 1347"/>
                <a:gd name="T35" fmla="*/ 441 h 1339"/>
                <a:gd name="T36" fmla="*/ 478 w 1347"/>
                <a:gd name="T37" fmla="*/ 459 h 1339"/>
                <a:gd name="T38" fmla="*/ 66 w 1347"/>
                <a:gd name="T39" fmla="*/ 459 h 1339"/>
                <a:gd name="T40" fmla="*/ 371 w 1347"/>
                <a:gd name="T41" fmla="*/ 782 h 1339"/>
                <a:gd name="T42" fmla="*/ 379 w 1347"/>
                <a:gd name="T43" fmla="*/ 812 h 1339"/>
                <a:gd name="T44" fmla="*/ 244 w 1347"/>
                <a:gd name="T45" fmla="*/ 1274 h 1339"/>
                <a:gd name="T46" fmla="*/ 314 w 1347"/>
                <a:gd name="T47" fmla="*/ 1231 h 1339"/>
                <a:gd name="T48" fmla="*/ 330 w 1347"/>
                <a:gd name="T49" fmla="*/ 1227 h 1339"/>
                <a:gd name="T50" fmla="*/ 354 w 1347"/>
                <a:gd name="T51" fmla="*/ 1242 h 1339"/>
                <a:gd name="T52" fmla="*/ 357 w 1347"/>
                <a:gd name="T53" fmla="*/ 1262 h 1339"/>
                <a:gd name="T54" fmla="*/ 345 w 1347"/>
                <a:gd name="T55" fmla="*/ 1282 h 1339"/>
                <a:gd name="T56" fmla="*/ 266 w 1347"/>
                <a:gd name="T57" fmla="*/ 1329 h 1339"/>
                <a:gd name="T58" fmla="*/ 239 w 1347"/>
                <a:gd name="T59" fmla="*/ 1338 h 1339"/>
                <a:gd name="T60" fmla="*/ 1141 w 1347"/>
                <a:gd name="T61" fmla="*/ 1327 h 1339"/>
                <a:gd name="T62" fmla="*/ 1141 w 1347"/>
                <a:gd name="T63" fmla="*/ 1327 h 1339"/>
                <a:gd name="T64" fmla="*/ 1160 w 1347"/>
                <a:gd name="T65" fmla="*/ 1266 h 1339"/>
                <a:gd name="T66" fmla="*/ 1029 w 1347"/>
                <a:gd name="T67" fmla="*/ 811 h 1339"/>
                <a:gd name="T68" fmla="*/ 1325 w 1347"/>
                <a:gd name="T69" fmla="*/ 493 h 1339"/>
                <a:gd name="T70" fmla="*/ 1329 w 1347"/>
                <a:gd name="T71" fmla="*/ 420 h 1339"/>
                <a:gd name="T72" fmla="*/ 1284 w 1347"/>
                <a:gd name="T73" fmla="*/ 399 h 1339"/>
                <a:gd name="T74" fmla="*/ 888 w 1347"/>
                <a:gd name="T75" fmla="*/ 399 h 1339"/>
                <a:gd name="T76" fmla="*/ 805 w 1347"/>
                <a:gd name="T77" fmla="*/ 214 h 1339"/>
                <a:gd name="T78" fmla="*/ 776 w 1347"/>
                <a:gd name="T79" fmla="*/ 196 h 1339"/>
                <a:gd name="T80" fmla="*/ 763 w 1347"/>
                <a:gd name="T81" fmla="*/ 198 h 1339"/>
                <a:gd name="T82" fmla="*/ 750 w 1347"/>
                <a:gd name="T83" fmla="*/ 239 h 1339"/>
                <a:gd name="T84" fmla="*/ 841 w 1347"/>
                <a:gd name="T85" fmla="*/ 441 h 1339"/>
                <a:gd name="T86" fmla="*/ 846 w 1347"/>
                <a:gd name="T87" fmla="*/ 449 h 1339"/>
                <a:gd name="T88" fmla="*/ 868 w 1347"/>
                <a:gd name="T89" fmla="*/ 459 h 1339"/>
                <a:gd name="T90" fmla="*/ 1278 w 1347"/>
                <a:gd name="T91" fmla="*/ 457 h 1339"/>
                <a:gd name="T92" fmla="*/ 973 w 1347"/>
                <a:gd name="T93" fmla="*/ 782 h 1339"/>
                <a:gd name="T94" fmla="*/ 966 w 1347"/>
                <a:gd name="T95" fmla="*/ 812 h 1339"/>
                <a:gd name="T96" fmla="*/ 1101 w 1347"/>
                <a:gd name="T97" fmla="*/ 1273 h 1339"/>
                <a:gd name="T98" fmla="*/ 689 w 1347"/>
                <a:gd name="T99" fmla="*/ 1018 h 1339"/>
                <a:gd name="T100" fmla="*/ 674 w 1347"/>
                <a:gd name="T101" fmla="*/ 1015 h 1339"/>
                <a:gd name="T102" fmla="*/ 658 w 1347"/>
                <a:gd name="T103" fmla="*/ 1018 h 1339"/>
                <a:gd name="T104" fmla="*/ 427 w 1347"/>
                <a:gd name="T105" fmla="*/ 1161 h 1339"/>
                <a:gd name="T106" fmla="*/ 413 w 1347"/>
                <a:gd name="T107" fmla="*/ 1179 h 1339"/>
                <a:gd name="T108" fmla="*/ 418 w 1347"/>
                <a:gd name="T109" fmla="*/ 1201 h 1339"/>
                <a:gd name="T110" fmla="*/ 443 w 1347"/>
                <a:gd name="T111" fmla="*/ 1216 h 1339"/>
                <a:gd name="T112" fmla="*/ 458 w 1347"/>
                <a:gd name="T113" fmla="*/ 1210 h 1339"/>
                <a:gd name="T114" fmla="*/ 674 w 1347"/>
                <a:gd name="T115" fmla="*/ 1079 h 1339"/>
                <a:gd name="T116" fmla="*/ 1077 w 1347"/>
                <a:gd name="T117" fmla="*/ 1329 h 1339"/>
                <a:gd name="T118" fmla="*/ 1107 w 1347"/>
                <a:gd name="T119" fmla="*/ 1338 h 1339"/>
                <a:gd name="T120" fmla="*/ 1141 w 1347"/>
                <a:gd name="T121" fmla="*/ 132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7" h="1339">
                  <a:moveTo>
                    <a:pt x="239" y="1338"/>
                  </a:moveTo>
                  <a:lnTo>
                    <a:pt x="239" y="1338"/>
                  </a:lnTo>
                  <a:cubicBezTo>
                    <a:pt x="227" y="1338"/>
                    <a:pt x="214" y="1334"/>
                    <a:pt x="204" y="1327"/>
                  </a:cubicBezTo>
                  <a:cubicBezTo>
                    <a:pt x="187" y="1313"/>
                    <a:pt x="179" y="1288"/>
                    <a:pt x="185" y="1268"/>
                  </a:cubicBezTo>
                  <a:cubicBezTo>
                    <a:pt x="317" y="811"/>
                    <a:pt x="317" y="811"/>
                    <a:pt x="317" y="811"/>
                  </a:cubicBezTo>
                  <a:cubicBezTo>
                    <a:pt x="20" y="493"/>
                    <a:pt x="20" y="493"/>
                    <a:pt x="20" y="493"/>
                  </a:cubicBezTo>
                  <a:cubicBezTo>
                    <a:pt x="4" y="477"/>
                    <a:pt x="0" y="454"/>
                    <a:pt x="9" y="432"/>
                  </a:cubicBezTo>
                  <a:cubicBezTo>
                    <a:pt x="17" y="414"/>
                    <a:pt x="37" y="399"/>
                    <a:pt x="60" y="399"/>
                  </a:cubicBezTo>
                  <a:cubicBezTo>
                    <a:pt x="457" y="399"/>
                    <a:pt x="457" y="399"/>
                    <a:pt x="457" y="399"/>
                  </a:cubicBezTo>
                  <a:cubicBezTo>
                    <a:pt x="623" y="33"/>
                    <a:pt x="623" y="33"/>
                    <a:pt x="623" y="33"/>
                  </a:cubicBezTo>
                  <a:cubicBezTo>
                    <a:pt x="631" y="14"/>
                    <a:pt x="650" y="0"/>
                    <a:pt x="674" y="0"/>
                  </a:cubicBezTo>
                  <a:cubicBezTo>
                    <a:pt x="694" y="0"/>
                    <a:pt x="715" y="14"/>
                    <a:pt x="724" y="33"/>
                  </a:cubicBezTo>
                  <a:cubicBezTo>
                    <a:pt x="755" y="102"/>
                    <a:pt x="755" y="102"/>
                    <a:pt x="755" y="102"/>
                  </a:cubicBezTo>
                  <a:cubicBezTo>
                    <a:pt x="761" y="117"/>
                    <a:pt x="755" y="136"/>
                    <a:pt x="740" y="141"/>
                  </a:cubicBezTo>
                  <a:cubicBezTo>
                    <a:pt x="736" y="143"/>
                    <a:pt x="731" y="145"/>
                    <a:pt x="727" y="145"/>
                  </a:cubicBezTo>
                  <a:cubicBezTo>
                    <a:pt x="715" y="145"/>
                    <a:pt x="705" y="137"/>
                    <a:pt x="700" y="127"/>
                  </a:cubicBezTo>
                  <a:cubicBezTo>
                    <a:pt x="671" y="65"/>
                    <a:pt x="671" y="65"/>
                    <a:pt x="671" y="65"/>
                  </a:cubicBezTo>
                  <a:cubicBezTo>
                    <a:pt x="504" y="441"/>
                    <a:pt x="504" y="441"/>
                    <a:pt x="504" y="441"/>
                  </a:cubicBezTo>
                  <a:cubicBezTo>
                    <a:pt x="499" y="451"/>
                    <a:pt x="488" y="459"/>
                    <a:pt x="478" y="459"/>
                  </a:cubicBezTo>
                  <a:cubicBezTo>
                    <a:pt x="66" y="459"/>
                    <a:pt x="66" y="459"/>
                    <a:pt x="66" y="459"/>
                  </a:cubicBezTo>
                  <a:cubicBezTo>
                    <a:pt x="371" y="782"/>
                    <a:pt x="371" y="782"/>
                    <a:pt x="371" y="782"/>
                  </a:cubicBezTo>
                  <a:cubicBezTo>
                    <a:pt x="379" y="791"/>
                    <a:pt x="382" y="802"/>
                    <a:pt x="379" y="812"/>
                  </a:cubicBezTo>
                  <a:cubicBezTo>
                    <a:pt x="244" y="1274"/>
                    <a:pt x="244" y="1274"/>
                    <a:pt x="244" y="1274"/>
                  </a:cubicBezTo>
                  <a:cubicBezTo>
                    <a:pt x="314" y="1231"/>
                    <a:pt x="314" y="1231"/>
                    <a:pt x="314" y="1231"/>
                  </a:cubicBezTo>
                  <a:cubicBezTo>
                    <a:pt x="319" y="1230"/>
                    <a:pt x="325" y="1227"/>
                    <a:pt x="330" y="1227"/>
                  </a:cubicBezTo>
                  <a:cubicBezTo>
                    <a:pt x="340" y="1227"/>
                    <a:pt x="349" y="1233"/>
                    <a:pt x="354" y="1242"/>
                  </a:cubicBezTo>
                  <a:cubicBezTo>
                    <a:pt x="357" y="1247"/>
                    <a:pt x="360" y="1256"/>
                    <a:pt x="357" y="1262"/>
                  </a:cubicBezTo>
                  <a:cubicBezTo>
                    <a:pt x="356" y="1271"/>
                    <a:pt x="352" y="1277"/>
                    <a:pt x="345" y="1282"/>
                  </a:cubicBezTo>
                  <a:cubicBezTo>
                    <a:pt x="266" y="1329"/>
                    <a:pt x="266" y="1329"/>
                    <a:pt x="266" y="1329"/>
                  </a:cubicBezTo>
                  <a:cubicBezTo>
                    <a:pt x="258" y="1334"/>
                    <a:pt x="249" y="1338"/>
                    <a:pt x="239" y="1338"/>
                  </a:cubicBezTo>
                  <a:close/>
                  <a:moveTo>
                    <a:pt x="1141" y="1327"/>
                  </a:moveTo>
                  <a:lnTo>
                    <a:pt x="1141" y="1327"/>
                  </a:lnTo>
                  <a:cubicBezTo>
                    <a:pt x="1158" y="1313"/>
                    <a:pt x="1167" y="1288"/>
                    <a:pt x="1160" y="1266"/>
                  </a:cubicBezTo>
                  <a:cubicBezTo>
                    <a:pt x="1029" y="811"/>
                    <a:pt x="1029" y="811"/>
                    <a:pt x="1029" y="811"/>
                  </a:cubicBezTo>
                  <a:cubicBezTo>
                    <a:pt x="1325" y="493"/>
                    <a:pt x="1325" y="493"/>
                    <a:pt x="1325" y="493"/>
                  </a:cubicBezTo>
                  <a:cubicBezTo>
                    <a:pt x="1345" y="472"/>
                    <a:pt x="1346" y="442"/>
                    <a:pt x="1329" y="420"/>
                  </a:cubicBezTo>
                  <a:cubicBezTo>
                    <a:pt x="1320" y="408"/>
                    <a:pt x="1303" y="399"/>
                    <a:pt x="1284" y="399"/>
                  </a:cubicBezTo>
                  <a:cubicBezTo>
                    <a:pt x="888" y="399"/>
                    <a:pt x="888" y="399"/>
                    <a:pt x="888" y="399"/>
                  </a:cubicBezTo>
                  <a:cubicBezTo>
                    <a:pt x="805" y="214"/>
                    <a:pt x="805" y="214"/>
                    <a:pt x="805" y="214"/>
                  </a:cubicBezTo>
                  <a:cubicBezTo>
                    <a:pt x="798" y="202"/>
                    <a:pt x="788" y="196"/>
                    <a:pt x="776" y="196"/>
                  </a:cubicBezTo>
                  <a:cubicBezTo>
                    <a:pt x="772" y="196"/>
                    <a:pt x="767" y="197"/>
                    <a:pt x="763" y="198"/>
                  </a:cubicBezTo>
                  <a:cubicBezTo>
                    <a:pt x="750" y="206"/>
                    <a:pt x="743" y="223"/>
                    <a:pt x="750" y="239"/>
                  </a:cubicBezTo>
                  <a:cubicBezTo>
                    <a:pt x="841" y="441"/>
                    <a:pt x="841" y="441"/>
                    <a:pt x="841" y="441"/>
                  </a:cubicBezTo>
                  <a:cubicBezTo>
                    <a:pt x="842" y="445"/>
                    <a:pt x="844" y="446"/>
                    <a:pt x="846" y="449"/>
                  </a:cubicBezTo>
                  <a:cubicBezTo>
                    <a:pt x="851" y="455"/>
                    <a:pt x="859" y="459"/>
                    <a:pt x="868" y="459"/>
                  </a:cubicBezTo>
                  <a:cubicBezTo>
                    <a:pt x="1278" y="457"/>
                    <a:pt x="1278" y="457"/>
                    <a:pt x="1278" y="457"/>
                  </a:cubicBezTo>
                  <a:cubicBezTo>
                    <a:pt x="973" y="782"/>
                    <a:pt x="973" y="782"/>
                    <a:pt x="973" y="782"/>
                  </a:cubicBezTo>
                  <a:cubicBezTo>
                    <a:pt x="966" y="791"/>
                    <a:pt x="964" y="802"/>
                    <a:pt x="966" y="812"/>
                  </a:cubicBezTo>
                  <a:cubicBezTo>
                    <a:pt x="1101" y="1273"/>
                    <a:pt x="1101" y="1273"/>
                    <a:pt x="1101" y="1273"/>
                  </a:cubicBezTo>
                  <a:cubicBezTo>
                    <a:pt x="689" y="1018"/>
                    <a:pt x="689" y="1018"/>
                    <a:pt x="689" y="1018"/>
                  </a:cubicBezTo>
                  <a:cubicBezTo>
                    <a:pt x="684" y="1015"/>
                    <a:pt x="679" y="1015"/>
                    <a:pt x="674" y="1015"/>
                  </a:cubicBezTo>
                  <a:cubicBezTo>
                    <a:pt x="667" y="1015"/>
                    <a:pt x="661" y="1015"/>
                    <a:pt x="658" y="1018"/>
                  </a:cubicBezTo>
                  <a:cubicBezTo>
                    <a:pt x="427" y="1161"/>
                    <a:pt x="427" y="1161"/>
                    <a:pt x="427" y="1161"/>
                  </a:cubicBezTo>
                  <a:cubicBezTo>
                    <a:pt x="421" y="1165"/>
                    <a:pt x="415" y="1172"/>
                    <a:pt x="413" y="1179"/>
                  </a:cubicBezTo>
                  <a:cubicBezTo>
                    <a:pt x="412" y="1187"/>
                    <a:pt x="413" y="1195"/>
                    <a:pt x="418" y="1201"/>
                  </a:cubicBezTo>
                  <a:cubicBezTo>
                    <a:pt x="423" y="1210"/>
                    <a:pt x="432" y="1216"/>
                    <a:pt x="443" y="1216"/>
                  </a:cubicBezTo>
                  <a:cubicBezTo>
                    <a:pt x="448" y="1216"/>
                    <a:pt x="453" y="1213"/>
                    <a:pt x="458" y="1210"/>
                  </a:cubicBezTo>
                  <a:cubicBezTo>
                    <a:pt x="674" y="1079"/>
                    <a:pt x="674" y="1079"/>
                    <a:pt x="674" y="1079"/>
                  </a:cubicBezTo>
                  <a:cubicBezTo>
                    <a:pt x="1077" y="1329"/>
                    <a:pt x="1077" y="1329"/>
                    <a:pt x="1077" y="1329"/>
                  </a:cubicBezTo>
                  <a:cubicBezTo>
                    <a:pt x="1086" y="1334"/>
                    <a:pt x="1097" y="1338"/>
                    <a:pt x="1107" y="1338"/>
                  </a:cubicBezTo>
                  <a:cubicBezTo>
                    <a:pt x="1120" y="1338"/>
                    <a:pt x="1132" y="1334"/>
                    <a:pt x="1141" y="1327"/>
                  </a:cubicBezTo>
                  <a:close/>
                </a:path>
              </a:pathLst>
            </a:custGeom>
            <a:solidFill>
              <a:schemeClr val="bg1"/>
            </a:solidFill>
            <a:ln>
              <a:noFill/>
            </a:ln>
            <a:effectLst/>
          </p:spPr>
          <p:txBody>
            <a:bodyPr wrap="none" anchor="ctr"/>
            <a:lstStyle/>
            <a:p>
              <a:endParaRPr lang="en-US" sz="2400"/>
            </a:p>
          </p:txBody>
        </p:sp>
      </p:grpSp>
    </p:spTree>
    <p:extLst>
      <p:ext uri="{BB962C8B-B14F-4D97-AF65-F5344CB8AC3E}">
        <p14:creationId xmlns:p14="http://schemas.microsoft.com/office/powerpoint/2010/main" val="1630289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tent w/ photo">
    <p:spTree>
      <p:nvGrpSpPr>
        <p:cNvPr id="1" name=""/>
        <p:cNvGrpSpPr/>
        <p:nvPr/>
      </p:nvGrpSpPr>
      <p:grpSpPr>
        <a:xfrm>
          <a:off x="0" y="0"/>
          <a:ext cx="0" cy="0"/>
          <a:chOff x="0" y="0"/>
          <a:chExt cx="0" cy="0"/>
        </a:xfrm>
      </p:grpSpPr>
      <p:sp>
        <p:nvSpPr>
          <p:cNvPr id="21" name="Picture Placeholder 15">
            <a:extLst>
              <a:ext uri="{FF2B5EF4-FFF2-40B4-BE49-F238E27FC236}">
                <a16:creationId xmlns:a16="http://schemas.microsoft.com/office/drawing/2014/main" id="{EBB2EB81-8231-8A4A-B9CF-E813F39C70AF}"/>
              </a:ext>
            </a:extLst>
          </p:cNvPr>
          <p:cNvSpPr>
            <a:spLocks noGrp="1"/>
          </p:cNvSpPr>
          <p:nvPr>
            <p:ph type="pic" sz="quarter" idx="15" hasCustomPrompt="1"/>
          </p:nvPr>
        </p:nvSpPr>
        <p:spPr>
          <a:xfrm>
            <a:off x="0" y="3022932"/>
            <a:ext cx="8024035" cy="3198353"/>
          </a:xfrm>
          <a:solidFill>
            <a:schemeClr val="bg1">
              <a:lumMod val="95000"/>
            </a:schemeClr>
          </a:solidFill>
        </p:spPr>
        <p:txBody>
          <a:bodyPr anchor="t">
            <a:normAutofit/>
          </a:bodyPr>
          <a:lstStyle>
            <a:lvl1pPr marL="0" marR="0" indent="0" algn="ctr" defTabSz="914377" rtl="0" eaLnBrk="1" fontAlgn="auto" latinLnBrk="0" hangingPunct="1">
              <a:lnSpc>
                <a:spcPct val="90000"/>
              </a:lnSpc>
              <a:spcBef>
                <a:spcPts val="0"/>
              </a:spcBef>
              <a:spcAft>
                <a:spcPts val="0"/>
              </a:spcAft>
              <a:buClrTx/>
              <a:buSzTx/>
              <a:buFontTx/>
              <a:buNone/>
              <a:tabLst/>
              <a:defRPr sz="1333"/>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altLang="zh-TW" dirty="0"/>
              <a:t>Insert</a:t>
            </a:r>
            <a:r>
              <a:rPr lang="zh-TW" altLang="en-US" dirty="0"/>
              <a:t> </a:t>
            </a:r>
            <a:r>
              <a:rPr lang="en-US" altLang="zh-TW" dirty="0"/>
              <a:t>image</a:t>
            </a:r>
            <a:r>
              <a:rPr lang="zh-TW" altLang="en-US" dirty="0"/>
              <a:t> </a:t>
            </a:r>
            <a:r>
              <a:rPr lang="en-US" altLang="zh-TW" dirty="0"/>
              <a:t>here</a:t>
            </a:r>
            <a:endParaRPr lang="en-US" dirty="0"/>
          </a:p>
          <a:p>
            <a:endParaRPr lang="en-US" dirty="0"/>
          </a:p>
        </p:txBody>
      </p:sp>
      <p:sp>
        <p:nvSpPr>
          <p:cNvPr id="25" name="Rectangle 24">
            <a:extLst>
              <a:ext uri="{FF2B5EF4-FFF2-40B4-BE49-F238E27FC236}">
                <a16:creationId xmlns:a16="http://schemas.microsoft.com/office/drawing/2014/main" id="{EE1F5C5C-858B-A44D-813F-B4F85A9E2CA3}"/>
              </a:ext>
            </a:extLst>
          </p:cNvPr>
          <p:cNvSpPr/>
          <p:nvPr userDrawn="1"/>
        </p:nvSpPr>
        <p:spPr>
          <a:xfrm>
            <a:off x="7493343" y="2395558"/>
            <a:ext cx="4706680" cy="1301649"/>
          </a:xfrm>
          <a:prstGeom prst="rect">
            <a:avLst/>
          </a:prstGeom>
          <a:solidFill>
            <a:schemeClr val="accent1">
              <a:lumMod val="20000"/>
              <a:lumOff val="80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0" rIns="243840" rtlCol="0" anchor="ctr"/>
          <a:lstStyle/>
          <a:p>
            <a:endParaRPr lang="en-US" sz="1600" dirty="0">
              <a:solidFill>
                <a:schemeClr val="tx2"/>
              </a:solidFill>
            </a:endParaRPr>
          </a:p>
        </p:txBody>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8026007" y="632483"/>
            <a:ext cx="0" cy="55866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41" name="Content Placeholder 7">
            <a:extLst>
              <a:ext uri="{FF2B5EF4-FFF2-40B4-BE49-F238E27FC236}">
                <a16:creationId xmlns:a16="http://schemas.microsoft.com/office/drawing/2014/main" id="{F49C6C7A-4547-2F48-9089-481C67DC55B3}"/>
              </a:ext>
            </a:extLst>
          </p:cNvPr>
          <p:cNvSpPr>
            <a:spLocks noGrp="1"/>
          </p:cNvSpPr>
          <p:nvPr>
            <p:ph sz="quarter" idx="18" hasCustomPrompt="1"/>
          </p:nvPr>
        </p:nvSpPr>
        <p:spPr>
          <a:xfrm>
            <a:off x="8250321" y="996204"/>
            <a:ext cx="3636433" cy="1232240"/>
          </a:xfrm>
        </p:spPr>
        <p:txBody>
          <a:bodyP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42" name="Content Placeholder 7">
            <a:extLst>
              <a:ext uri="{FF2B5EF4-FFF2-40B4-BE49-F238E27FC236}">
                <a16:creationId xmlns:a16="http://schemas.microsoft.com/office/drawing/2014/main" id="{DB496BB5-D247-7241-9D5D-DA1341EFD083}"/>
              </a:ext>
            </a:extLst>
          </p:cNvPr>
          <p:cNvSpPr>
            <a:spLocks noGrp="1"/>
          </p:cNvSpPr>
          <p:nvPr>
            <p:ph sz="quarter" idx="22" hasCustomPrompt="1"/>
          </p:nvPr>
        </p:nvSpPr>
        <p:spPr>
          <a:xfrm>
            <a:off x="9075548" y="3787030"/>
            <a:ext cx="2811205" cy="66901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43" name="Content Placeholder 7">
            <a:extLst>
              <a:ext uri="{FF2B5EF4-FFF2-40B4-BE49-F238E27FC236}">
                <a16:creationId xmlns:a16="http://schemas.microsoft.com/office/drawing/2014/main" id="{48867EB5-BE59-6B4F-BAC4-D3A385CDAC70}"/>
              </a:ext>
            </a:extLst>
          </p:cNvPr>
          <p:cNvSpPr>
            <a:spLocks noGrp="1"/>
          </p:cNvSpPr>
          <p:nvPr>
            <p:ph sz="quarter" idx="23" hasCustomPrompt="1"/>
          </p:nvPr>
        </p:nvSpPr>
        <p:spPr>
          <a:xfrm>
            <a:off x="8250319" y="2395557"/>
            <a:ext cx="3636427" cy="1301651"/>
          </a:xfrm>
        </p:spPr>
        <p:txBody>
          <a:bodyPr anchor="ctr">
            <a:noAutofit/>
          </a:bodyPr>
          <a:lstStyle>
            <a:lvl1pPr marL="0" indent="0" algn="l">
              <a:buFontTx/>
              <a:buNone/>
              <a:defRPr sz="1600">
                <a:solidFill>
                  <a:schemeClr val="tx2"/>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12 </a:t>
            </a:r>
            <a:r>
              <a:rPr lang="en-US" dirty="0" err="1"/>
              <a:t>pt</a:t>
            </a:r>
            <a:endParaRPr lang="en-US" dirty="0"/>
          </a:p>
        </p:txBody>
      </p:sp>
      <p:sp>
        <p:nvSpPr>
          <p:cNvPr id="50" name="Content Placeholder 7">
            <a:extLst>
              <a:ext uri="{FF2B5EF4-FFF2-40B4-BE49-F238E27FC236}">
                <a16:creationId xmlns:a16="http://schemas.microsoft.com/office/drawing/2014/main" id="{1D8E4486-AB98-7C45-8B96-332F63418155}"/>
              </a:ext>
            </a:extLst>
          </p:cNvPr>
          <p:cNvSpPr>
            <a:spLocks noGrp="1"/>
          </p:cNvSpPr>
          <p:nvPr>
            <p:ph sz="quarter" idx="24" hasCustomPrompt="1"/>
          </p:nvPr>
        </p:nvSpPr>
        <p:spPr>
          <a:xfrm>
            <a:off x="9075548" y="4556524"/>
            <a:ext cx="2811205" cy="66901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51" name="Content Placeholder 7">
            <a:extLst>
              <a:ext uri="{FF2B5EF4-FFF2-40B4-BE49-F238E27FC236}">
                <a16:creationId xmlns:a16="http://schemas.microsoft.com/office/drawing/2014/main" id="{1C72964F-6011-A049-BABD-1DCEC09BB700}"/>
              </a:ext>
            </a:extLst>
          </p:cNvPr>
          <p:cNvSpPr>
            <a:spLocks noGrp="1"/>
          </p:cNvSpPr>
          <p:nvPr>
            <p:ph sz="quarter" idx="25" hasCustomPrompt="1"/>
          </p:nvPr>
        </p:nvSpPr>
        <p:spPr>
          <a:xfrm>
            <a:off x="9075548" y="5326019"/>
            <a:ext cx="2811205" cy="66900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22" name="Title Placeholder 1">
            <a:extLst>
              <a:ext uri="{FF2B5EF4-FFF2-40B4-BE49-F238E27FC236}">
                <a16:creationId xmlns:a16="http://schemas.microsoft.com/office/drawing/2014/main" id="{5FE9F061-9B2A-C14D-BE25-EEDC3499D202}"/>
              </a:ext>
            </a:extLst>
          </p:cNvPr>
          <p:cNvSpPr>
            <a:spLocks noGrp="1"/>
          </p:cNvSpPr>
          <p:nvPr>
            <p:ph type="title"/>
          </p:nvPr>
        </p:nvSpPr>
        <p:spPr>
          <a:xfrm>
            <a:off x="419100" y="1084063"/>
            <a:ext cx="7382587" cy="1135264"/>
          </a:xfrm>
          <a:prstGeom prst="rect">
            <a:avLst/>
          </a:prstGeom>
        </p:spPr>
        <p:txBody>
          <a:bodyPr vert="horz" lIns="0" tIns="0" rIns="0" bIns="0" rtlCol="0" anchor="t">
            <a:noAutofit/>
          </a:bodyPr>
          <a:lstStyle/>
          <a:p>
            <a:r>
              <a:rPr lang="en-US" dirty="0"/>
              <a:t>Click to edit Master title style</a:t>
            </a:r>
          </a:p>
        </p:txBody>
      </p:sp>
      <p:grpSp>
        <p:nvGrpSpPr>
          <p:cNvPr id="23" name="Group 22">
            <a:extLst>
              <a:ext uri="{FF2B5EF4-FFF2-40B4-BE49-F238E27FC236}">
                <a16:creationId xmlns:a16="http://schemas.microsoft.com/office/drawing/2014/main" id="{0C5C008E-CB82-3940-814B-EA7D7A8091A0}"/>
              </a:ext>
            </a:extLst>
          </p:cNvPr>
          <p:cNvGrpSpPr/>
          <p:nvPr userDrawn="1"/>
        </p:nvGrpSpPr>
        <p:grpSpPr>
          <a:xfrm>
            <a:off x="8250319" y="4556524"/>
            <a:ext cx="669013" cy="669013"/>
            <a:chOff x="6187739" y="3417393"/>
            <a:chExt cx="501760" cy="501760"/>
          </a:xfrm>
        </p:grpSpPr>
        <p:sp>
          <p:nvSpPr>
            <p:cNvPr id="24" name="Oval 23">
              <a:extLst>
                <a:ext uri="{FF2B5EF4-FFF2-40B4-BE49-F238E27FC236}">
                  <a16:creationId xmlns:a16="http://schemas.microsoft.com/office/drawing/2014/main" id="{84CDF5EE-3D99-3547-81BC-1029A23217EB}"/>
                </a:ext>
              </a:extLst>
            </p:cNvPr>
            <p:cNvSpPr/>
            <p:nvPr userDrawn="1"/>
          </p:nvSpPr>
          <p:spPr>
            <a:xfrm>
              <a:off x="6187739" y="3417393"/>
              <a:ext cx="501760" cy="501760"/>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27" name="Freeform 79">
              <a:extLst>
                <a:ext uri="{FF2B5EF4-FFF2-40B4-BE49-F238E27FC236}">
                  <a16:creationId xmlns:a16="http://schemas.microsoft.com/office/drawing/2014/main" id="{8983FCE6-22D2-C746-9C4D-A8B57EE9993D}"/>
                </a:ext>
              </a:extLst>
            </p:cNvPr>
            <p:cNvSpPr>
              <a:spLocks noChangeAspect="1" noChangeArrowheads="1"/>
            </p:cNvSpPr>
            <p:nvPr userDrawn="1"/>
          </p:nvSpPr>
          <p:spPr bwMode="auto">
            <a:xfrm>
              <a:off x="6317963" y="3544671"/>
              <a:ext cx="241687" cy="241687"/>
            </a:xfrm>
            <a:custGeom>
              <a:avLst/>
              <a:gdLst>
                <a:gd name="T0" fmla="*/ 1308 w 1344"/>
                <a:gd name="T1" fmla="*/ 1047 h 1343"/>
                <a:gd name="T2" fmla="*/ 1021 w 1344"/>
                <a:gd name="T3" fmla="*/ 834 h 1343"/>
                <a:gd name="T4" fmla="*/ 967 w 1344"/>
                <a:gd name="T5" fmla="*/ 679 h 1343"/>
                <a:gd name="T6" fmla="*/ 876 w 1344"/>
                <a:gd name="T7" fmla="*/ 799 h 1343"/>
                <a:gd name="T8" fmla="*/ 936 w 1344"/>
                <a:gd name="T9" fmla="*/ 558 h 1343"/>
                <a:gd name="T10" fmla="*/ 881 w 1344"/>
                <a:gd name="T11" fmla="*/ 349 h 1343"/>
                <a:gd name="T12" fmla="*/ 547 w 1344"/>
                <a:gd name="T13" fmla="*/ 208 h 1343"/>
                <a:gd name="T14" fmla="*/ 408 w 1344"/>
                <a:gd name="T15" fmla="*/ 520 h 1343"/>
                <a:gd name="T16" fmla="*/ 510 w 1344"/>
                <a:gd name="T17" fmla="*/ 752 h 1343"/>
                <a:gd name="T18" fmla="*/ 382 w 1344"/>
                <a:gd name="T19" fmla="*/ 749 h 1343"/>
                <a:gd name="T20" fmla="*/ 330 w 1344"/>
                <a:gd name="T21" fmla="*/ 659 h 1343"/>
                <a:gd name="T22" fmla="*/ 156 w 1344"/>
                <a:gd name="T23" fmla="*/ 906 h 1343"/>
                <a:gd name="T24" fmla="*/ 5 w 1344"/>
                <a:gd name="T25" fmla="*/ 1246 h 1343"/>
                <a:gd name="T26" fmla="*/ 1263 w 1344"/>
                <a:gd name="T27" fmla="*/ 1342 h 1343"/>
                <a:gd name="T28" fmla="*/ 901 w 1344"/>
                <a:gd name="T29" fmla="*/ 865 h 1343"/>
                <a:gd name="T30" fmla="*/ 955 w 1344"/>
                <a:gd name="T31" fmla="*/ 889 h 1343"/>
                <a:gd name="T32" fmla="*/ 832 w 1344"/>
                <a:gd name="T33" fmla="*/ 993 h 1343"/>
                <a:gd name="T34" fmla="*/ 844 w 1344"/>
                <a:gd name="T35" fmla="*/ 1118 h 1343"/>
                <a:gd name="T36" fmla="*/ 793 w 1344"/>
                <a:gd name="T37" fmla="*/ 1065 h 1343"/>
                <a:gd name="T38" fmla="*/ 459 w 1344"/>
                <a:gd name="T39" fmla="*/ 501 h 1343"/>
                <a:gd name="T40" fmla="*/ 578 w 1344"/>
                <a:gd name="T41" fmla="*/ 257 h 1343"/>
                <a:gd name="T42" fmla="*/ 887 w 1344"/>
                <a:gd name="T43" fmla="*/ 406 h 1343"/>
                <a:gd name="T44" fmla="*/ 753 w 1344"/>
                <a:gd name="T45" fmla="*/ 616 h 1343"/>
                <a:gd name="T46" fmla="*/ 646 w 1344"/>
                <a:gd name="T47" fmla="*/ 646 h 1343"/>
                <a:gd name="T48" fmla="*/ 794 w 1344"/>
                <a:gd name="T49" fmla="*/ 654 h 1343"/>
                <a:gd name="T50" fmla="*/ 527 w 1344"/>
                <a:gd name="T51" fmla="*/ 682 h 1343"/>
                <a:gd name="T52" fmla="*/ 558 w 1344"/>
                <a:gd name="T53" fmla="*/ 776 h 1343"/>
                <a:gd name="T54" fmla="*/ 849 w 1344"/>
                <a:gd name="T55" fmla="*/ 846 h 1343"/>
                <a:gd name="T56" fmla="*/ 558 w 1344"/>
                <a:gd name="T57" fmla="*/ 776 h 1343"/>
                <a:gd name="T58" fmla="*/ 606 w 1344"/>
                <a:gd name="T59" fmla="*/ 1170 h 1343"/>
                <a:gd name="T60" fmla="*/ 608 w 1344"/>
                <a:gd name="T61" fmla="*/ 1169 h 1343"/>
                <a:gd name="T62" fmla="*/ 404 w 1344"/>
                <a:gd name="T63" fmla="*/ 880 h 1343"/>
                <a:gd name="T64" fmla="*/ 322 w 1344"/>
                <a:gd name="T65" fmla="*/ 993 h 1343"/>
                <a:gd name="T66" fmla="*/ 1260 w 1344"/>
                <a:gd name="T67" fmla="*/ 1287 h 1343"/>
                <a:gd name="T68" fmla="*/ 91 w 1344"/>
                <a:gd name="T69" fmla="*/ 1287 h 1343"/>
                <a:gd name="T70" fmla="*/ 104 w 1344"/>
                <a:gd name="T71" fmla="*/ 1022 h 1343"/>
                <a:gd name="T72" fmla="*/ 311 w 1344"/>
                <a:gd name="T73" fmla="*/ 911 h 1343"/>
                <a:gd name="T74" fmla="*/ 247 w 1344"/>
                <a:gd name="T75" fmla="*/ 1033 h 1343"/>
                <a:gd name="T76" fmla="*/ 480 w 1344"/>
                <a:gd name="T77" fmla="*/ 1047 h 1343"/>
                <a:gd name="T78" fmla="*/ 440 w 1344"/>
                <a:gd name="T79" fmla="*/ 1108 h 1343"/>
                <a:gd name="T80" fmla="*/ 654 w 1344"/>
                <a:gd name="T81" fmla="*/ 1256 h 1343"/>
                <a:gd name="T82" fmla="*/ 906 w 1344"/>
                <a:gd name="T83" fmla="*/ 1108 h 1343"/>
                <a:gd name="T84" fmla="*/ 1070 w 1344"/>
                <a:gd name="T85" fmla="*/ 1047 h 1343"/>
                <a:gd name="T86" fmla="*/ 1044 w 1344"/>
                <a:gd name="T87" fmla="*/ 923 h 1343"/>
                <a:gd name="T88" fmla="*/ 1190 w 1344"/>
                <a:gd name="T89" fmla="*/ 967 h 1343"/>
                <a:gd name="T90" fmla="*/ 1286 w 1344"/>
                <a:gd name="T91" fmla="*/ 1257 h 1343"/>
                <a:gd name="T92" fmla="*/ 266 w 1344"/>
                <a:gd name="T93" fmla="*/ 576 h 1343"/>
                <a:gd name="T94" fmla="*/ 382 w 1344"/>
                <a:gd name="T95" fmla="*/ 348 h 1343"/>
                <a:gd name="T96" fmla="*/ 967 w 1344"/>
                <a:gd name="T97" fmla="*/ 510 h 1343"/>
                <a:gd name="T98" fmla="*/ 1028 w 1344"/>
                <a:gd name="T99" fmla="*/ 593 h 1343"/>
                <a:gd name="T100" fmla="*/ 1105 w 1344"/>
                <a:gd name="T101" fmla="*/ 367 h 1343"/>
                <a:gd name="T102" fmla="*/ 475 w 1344"/>
                <a:gd name="T103" fmla="*/ 69 h 1343"/>
                <a:gd name="T104" fmla="*/ 218 w 1344"/>
                <a:gd name="T105" fmla="*/ 429 h 1343"/>
                <a:gd name="T106" fmla="*/ 1021 w 1344"/>
                <a:gd name="T107" fmla="*/ 383 h 1343"/>
                <a:gd name="T108" fmla="*/ 1073 w 1344"/>
                <a:gd name="T109" fmla="*/ 490 h 1343"/>
                <a:gd name="T110" fmla="*/ 273 w 1344"/>
                <a:gd name="T111" fmla="*/ 429 h 1343"/>
                <a:gd name="T112" fmla="*/ 325 w 1344"/>
                <a:gd name="T113" fmla="*/ 537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4" h="1343">
                  <a:moveTo>
                    <a:pt x="1338" y="1234"/>
                  </a:moveTo>
                  <a:lnTo>
                    <a:pt x="1338" y="1234"/>
                  </a:lnTo>
                  <a:cubicBezTo>
                    <a:pt x="1333" y="1170"/>
                    <a:pt x="1323" y="1108"/>
                    <a:pt x="1308" y="1047"/>
                  </a:cubicBezTo>
                  <a:cubicBezTo>
                    <a:pt x="1291" y="973"/>
                    <a:pt x="1250" y="925"/>
                    <a:pt x="1176" y="900"/>
                  </a:cubicBezTo>
                  <a:cubicBezTo>
                    <a:pt x="1129" y="885"/>
                    <a:pt x="1082" y="867"/>
                    <a:pt x="1035" y="851"/>
                  </a:cubicBezTo>
                  <a:cubicBezTo>
                    <a:pt x="1024" y="847"/>
                    <a:pt x="1021" y="845"/>
                    <a:pt x="1021" y="834"/>
                  </a:cubicBezTo>
                  <a:cubicBezTo>
                    <a:pt x="1021" y="781"/>
                    <a:pt x="1021" y="729"/>
                    <a:pt x="1021" y="679"/>
                  </a:cubicBezTo>
                  <a:cubicBezTo>
                    <a:pt x="1021" y="658"/>
                    <a:pt x="1011" y="646"/>
                    <a:pt x="993" y="646"/>
                  </a:cubicBezTo>
                  <a:cubicBezTo>
                    <a:pt x="977" y="646"/>
                    <a:pt x="967" y="659"/>
                    <a:pt x="967" y="679"/>
                  </a:cubicBezTo>
                  <a:cubicBezTo>
                    <a:pt x="967" y="724"/>
                    <a:pt x="967" y="769"/>
                    <a:pt x="967" y="815"/>
                  </a:cubicBezTo>
                  <a:cubicBezTo>
                    <a:pt x="967" y="820"/>
                    <a:pt x="967" y="824"/>
                    <a:pt x="967" y="832"/>
                  </a:cubicBezTo>
                  <a:cubicBezTo>
                    <a:pt x="936" y="820"/>
                    <a:pt x="905" y="811"/>
                    <a:pt x="876" y="799"/>
                  </a:cubicBezTo>
                  <a:cubicBezTo>
                    <a:pt x="857" y="793"/>
                    <a:pt x="846" y="775"/>
                    <a:pt x="837" y="758"/>
                  </a:cubicBezTo>
                  <a:cubicBezTo>
                    <a:pt x="835" y="747"/>
                    <a:pt x="836" y="740"/>
                    <a:pt x="845" y="732"/>
                  </a:cubicBezTo>
                  <a:cubicBezTo>
                    <a:pt x="893" y="684"/>
                    <a:pt x="928" y="627"/>
                    <a:pt x="936" y="558"/>
                  </a:cubicBezTo>
                  <a:cubicBezTo>
                    <a:pt x="942" y="499"/>
                    <a:pt x="940" y="438"/>
                    <a:pt x="941" y="379"/>
                  </a:cubicBezTo>
                  <a:cubicBezTo>
                    <a:pt x="941" y="362"/>
                    <a:pt x="931" y="353"/>
                    <a:pt x="911" y="353"/>
                  </a:cubicBezTo>
                  <a:cubicBezTo>
                    <a:pt x="902" y="350"/>
                    <a:pt x="892" y="350"/>
                    <a:pt x="881" y="349"/>
                  </a:cubicBezTo>
                  <a:cubicBezTo>
                    <a:pt x="770" y="328"/>
                    <a:pt x="671" y="284"/>
                    <a:pt x="601" y="189"/>
                  </a:cubicBezTo>
                  <a:cubicBezTo>
                    <a:pt x="588" y="174"/>
                    <a:pt x="567" y="175"/>
                    <a:pt x="557" y="192"/>
                  </a:cubicBezTo>
                  <a:cubicBezTo>
                    <a:pt x="553" y="197"/>
                    <a:pt x="550" y="202"/>
                    <a:pt x="547" y="208"/>
                  </a:cubicBezTo>
                  <a:cubicBezTo>
                    <a:pt x="515" y="255"/>
                    <a:pt x="474" y="292"/>
                    <a:pt x="426" y="323"/>
                  </a:cubicBezTo>
                  <a:cubicBezTo>
                    <a:pt x="413" y="333"/>
                    <a:pt x="405" y="344"/>
                    <a:pt x="405" y="363"/>
                  </a:cubicBezTo>
                  <a:cubicBezTo>
                    <a:pt x="408" y="415"/>
                    <a:pt x="405" y="468"/>
                    <a:pt x="408" y="520"/>
                  </a:cubicBezTo>
                  <a:cubicBezTo>
                    <a:pt x="408" y="541"/>
                    <a:pt x="410" y="560"/>
                    <a:pt x="414" y="581"/>
                  </a:cubicBezTo>
                  <a:cubicBezTo>
                    <a:pt x="428" y="641"/>
                    <a:pt x="459" y="693"/>
                    <a:pt x="505" y="734"/>
                  </a:cubicBezTo>
                  <a:cubicBezTo>
                    <a:pt x="510" y="740"/>
                    <a:pt x="512" y="745"/>
                    <a:pt x="510" y="752"/>
                  </a:cubicBezTo>
                  <a:cubicBezTo>
                    <a:pt x="504" y="771"/>
                    <a:pt x="492" y="789"/>
                    <a:pt x="474" y="798"/>
                  </a:cubicBezTo>
                  <a:cubicBezTo>
                    <a:pt x="444" y="810"/>
                    <a:pt x="413" y="820"/>
                    <a:pt x="382" y="832"/>
                  </a:cubicBezTo>
                  <a:cubicBezTo>
                    <a:pt x="382" y="803"/>
                    <a:pt x="382" y="775"/>
                    <a:pt x="382" y="749"/>
                  </a:cubicBezTo>
                  <a:cubicBezTo>
                    <a:pt x="382" y="724"/>
                    <a:pt x="382" y="698"/>
                    <a:pt x="379" y="672"/>
                  </a:cubicBezTo>
                  <a:cubicBezTo>
                    <a:pt x="379" y="659"/>
                    <a:pt x="373" y="651"/>
                    <a:pt x="360" y="647"/>
                  </a:cubicBezTo>
                  <a:cubicBezTo>
                    <a:pt x="348" y="644"/>
                    <a:pt x="335" y="647"/>
                    <a:pt x="330" y="659"/>
                  </a:cubicBezTo>
                  <a:cubicBezTo>
                    <a:pt x="327" y="664"/>
                    <a:pt x="327" y="672"/>
                    <a:pt x="325" y="679"/>
                  </a:cubicBezTo>
                  <a:cubicBezTo>
                    <a:pt x="325" y="734"/>
                    <a:pt x="325" y="790"/>
                    <a:pt x="325" y="845"/>
                  </a:cubicBezTo>
                  <a:cubicBezTo>
                    <a:pt x="268" y="865"/>
                    <a:pt x="212" y="885"/>
                    <a:pt x="156" y="906"/>
                  </a:cubicBezTo>
                  <a:cubicBezTo>
                    <a:pt x="117" y="921"/>
                    <a:pt x="83" y="942"/>
                    <a:pt x="64" y="981"/>
                  </a:cubicBezTo>
                  <a:cubicBezTo>
                    <a:pt x="55" y="1003"/>
                    <a:pt x="46" y="1024"/>
                    <a:pt x="39" y="1047"/>
                  </a:cubicBezTo>
                  <a:cubicBezTo>
                    <a:pt x="20" y="1111"/>
                    <a:pt x="13" y="1177"/>
                    <a:pt x="5" y="1246"/>
                  </a:cubicBezTo>
                  <a:cubicBezTo>
                    <a:pt x="0" y="1301"/>
                    <a:pt x="35" y="1342"/>
                    <a:pt x="91" y="1342"/>
                  </a:cubicBezTo>
                  <a:cubicBezTo>
                    <a:pt x="463" y="1342"/>
                    <a:pt x="835" y="1342"/>
                    <a:pt x="1206" y="1342"/>
                  </a:cubicBezTo>
                  <a:cubicBezTo>
                    <a:pt x="1225" y="1342"/>
                    <a:pt x="1245" y="1342"/>
                    <a:pt x="1263" y="1342"/>
                  </a:cubicBezTo>
                  <a:cubicBezTo>
                    <a:pt x="1295" y="1339"/>
                    <a:pt x="1317" y="1324"/>
                    <a:pt x="1333" y="1296"/>
                  </a:cubicBezTo>
                  <a:cubicBezTo>
                    <a:pt x="1343" y="1275"/>
                    <a:pt x="1342" y="1255"/>
                    <a:pt x="1338" y="1234"/>
                  </a:cubicBezTo>
                  <a:close/>
                  <a:moveTo>
                    <a:pt x="901" y="865"/>
                  </a:moveTo>
                  <a:lnTo>
                    <a:pt x="901" y="865"/>
                  </a:lnTo>
                  <a:cubicBezTo>
                    <a:pt x="916" y="871"/>
                    <a:pt x="932" y="876"/>
                    <a:pt x="946" y="881"/>
                  </a:cubicBezTo>
                  <a:cubicBezTo>
                    <a:pt x="950" y="882"/>
                    <a:pt x="953" y="885"/>
                    <a:pt x="955" y="889"/>
                  </a:cubicBezTo>
                  <a:cubicBezTo>
                    <a:pt x="977" y="921"/>
                    <a:pt x="1001" y="955"/>
                    <a:pt x="1023" y="989"/>
                  </a:cubicBezTo>
                  <a:cubicBezTo>
                    <a:pt x="1023" y="989"/>
                    <a:pt x="1023" y="991"/>
                    <a:pt x="1023" y="993"/>
                  </a:cubicBezTo>
                  <a:cubicBezTo>
                    <a:pt x="960" y="993"/>
                    <a:pt x="898" y="993"/>
                    <a:pt x="832" y="993"/>
                  </a:cubicBezTo>
                  <a:cubicBezTo>
                    <a:pt x="855" y="951"/>
                    <a:pt x="879" y="908"/>
                    <a:pt x="901" y="865"/>
                  </a:cubicBezTo>
                  <a:close/>
                  <a:moveTo>
                    <a:pt x="844" y="1118"/>
                  </a:moveTo>
                  <a:lnTo>
                    <a:pt x="844" y="1118"/>
                  </a:lnTo>
                  <a:cubicBezTo>
                    <a:pt x="809" y="1135"/>
                    <a:pt x="775" y="1153"/>
                    <a:pt x="740" y="1170"/>
                  </a:cubicBezTo>
                  <a:cubicBezTo>
                    <a:pt x="740" y="1169"/>
                    <a:pt x="740" y="1169"/>
                    <a:pt x="739" y="1169"/>
                  </a:cubicBezTo>
                  <a:cubicBezTo>
                    <a:pt x="758" y="1135"/>
                    <a:pt x="775" y="1100"/>
                    <a:pt x="793" y="1065"/>
                  </a:cubicBezTo>
                  <a:cubicBezTo>
                    <a:pt x="810" y="1083"/>
                    <a:pt x="826" y="1100"/>
                    <a:pt x="844" y="1118"/>
                  </a:cubicBezTo>
                  <a:close/>
                  <a:moveTo>
                    <a:pt x="459" y="501"/>
                  </a:moveTo>
                  <a:lnTo>
                    <a:pt x="459" y="501"/>
                  </a:lnTo>
                  <a:cubicBezTo>
                    <a:pt x="461" y="461"/>
                    <a:pt x="459" y="419"/>
                    <a:pt x="459" y="377"/>
                  </a:cubicBezTo>
                  <a:cubicBezTo>
                    <a:pt x="461" y="372"/>
                    <a:pt x="463" y="365"/>
                    <a:pt x="469" y="362"/>
                  </a:cubicBezTo>
                  <a:cubicBezTo>
                    <a:pt x="509" y="331"/>
                    <a:pt x="547" y="297"/>
                    <a:pt x="578" y="257"/>
                  </a:cubicBezTo>
                  <a:cubicBezTo>
                    <a:pt x="580" y="255"/>
                    <a:pt x="582" y="255"/>
                    <a:pt x="582" y="255"/>
                  </a:cubicBezTo>
                  <a:cubicBezTo>
                    <a:pt x="666" y="340"/>
                    <a:pt x="770" y="385"/>
                    <a:pt x="885" y="405"/>
                  </a:cubicBezTo>
                  <a:lnTo>
                    <a:pt x="887" y="406"/>
                  </a:lnTo>
                  <a:cubicBezTo>
                    <a:pt x="887" y="450"/>
                    <a:pt x="887" y="494"/>
                    <a:pt x="885" y="537"/>
                  </a:cubicBezTo>
                  <a:cubicBezTo>
                    <a:pt x="885" y="542"/>
                    <a:pt x="880" y="550"/>
                    <a:pt x="875" y="551"/>
                  </a:cubicBezTo>
                  <a:cubicBezTo>
                    <a:pt x="835" y="575"/>
                    <a:pt x="793" y="595"/>
                    <a:pt x="753" y="616"/>
                  </a:cubicBezTo>
                  <a:cubicBezTo>
                    <a:pt x="748" y="618"/>
                    <a:pt x="742" y="619"/>
                    <a:pt x="737" y="619"/>
                  </a:cubicBezTo>
                  <a:cubicBezTo>
                    <a:pt x="715" y="619"/>
                    <a:pt x="697" y="619"/>
                    <a:pt x="676" y="619"/>
                  </a:cubicBezTo>
                  <a:cubicBezTo>
                    <a:pt x="658" y="619"/>
                    <a:pt x="646" y="629"/>
                    <a:pt x="646" y="646"/>
                  </a:cubicBezTo>
                  <a:cubicBezTo>
                    <a:pt x="646" y="659"/>
                    <a:pt x="657" y="672"/>
                    <a:pt x="674" y="673"/>
                  </a:cubicBezTo>
                  <a:cubicBezTo>
                    <a:pt x="700" y="673"/>
                    <a:pt x="727" y="676"/>
                    <a:pt x="753" y="672"/>
                  </a:cubicBezTo>
                  <a:cubicBezTo>
                    <a:pt x="768" y="671"/>
                    <a:pt x="783" y="662"/>
                    <a:pt x="794" y="654"/>
                  </a:cubicBezTo>
                  <a:cubicBezTo>
                    <a:pt x="815" y="646"/>
                    <a:pt x="836" y="633"/>
                    <a:pt x="859" y="623"/>
                  </a:cubicBezTo>
                  <a:cubicBezTo>
                    <a:pt x="827" y="690"/>
                    <a:pt x="750" y="759"/>
                    <a:pt x="669" y="755"/>
                  </a:cubicBezTo>
                  <a:cubicBezTo>
                    <a:pt x="611" y="754"/>
                    <a:pt x="566" y="724"/>
                    <a:pt x="527" y="682"/>
                  </a:cubicBezTo>
                  <a:cubicBezTo>
                    <a:pt x="482" y="632"/>
                    <a:pt x="459" y="571"/>
                    <a:pt x="459" y="501"/>
                  </a:cubicBezTo>
                  <a:close/>
                  <a:moveTo>
                    <a:pt x="558" y="776"/>
                  </a:moveTo>
                  <a:lnTo>
                    <a:pt x="558" y="776"/>
                  </a:lnTo>
                  <a:cubicBezTo>
                    <a:pt x="596" y="794"/>
                    <a:pt x="632" y="806"/>
                    <a:pt x="674" y="806"/>
                  </a:cubicBezTo>
                  <a:cubicBezTo>
                    <a:pt x="714" y="806"/>
                    <a:pt x="750" y="795"/>
                    <a:pt x="788" y="776"/>
                  </a:cubicBezTo>
                  <a:cubicBezTo>
                    <a:pt x="800" y="806"/>
                    <a:pt x="820" y="829"/>
                    <a:pt x="849" y="846"/>
                  </a:cubicBezTo>
                  <a:cubicBezTo>
                    <a:pt x="791" y="956"/>
                    <a:pt x="733" y="1065"/>
                    <a:pt x="674" y="1176"/>
                  </a:cubicBezTo>
                  <a:cubicBezTo>
                    <a:pt x="614" y="1064"/>
                    <a:pt x="556" y="956"/>
                    <a:pt x="497" y="846"/>
                  </a:cubicBezTo>
                  <a:cubicBezTo>
                    <a:pt x="526" y="830"/>
                    <a:pt x="547" y="808"/>
                    <a:pt x="558" y="776"/>
                  </a:cubicBezTo>
                  <a:close/>
                  <a:moveTo>
                    <a:pt x="608" y="1169"/>
                  </a:moveTo>
                  <a:lnTo>
                    <a:pt x="608" y="1169"/>
                  </a:lnTo>
                  <a:cubicBezTo>
                    <a:pt x="608" y="1169"/>
                    <a:pt x="606" y="1169"/>
                    <a:pt x="606" y="1170"/>
                  </a:cubicBezTo>
                  <a:cubicBezTo>
                    <a:pt x="573" y="1153"/>
                    <a:pt x="538" y="1135"/>
                    <a:pt x="504" y="1118"/>
                  </a:cubicBezTo>
                  <a:cubicBezTo>
                    <a:pt x="521" y="1100"/>
                    <a:pt x="536" y="1085"/>
                    <a:pt x="553" y="1065"/>
                  </a:cubicBezTo>
                  <a:cubicBezTo>
                    <a:pt x="571" y="1100"/>
                    <a:pt x="591" y="1134"/>
                    <a:pt x="608" y="1169"/>
                  </a:cubicBezTo>
                  <a:close/>
                  <a:moveTo>
                    <a:pt x="393" y="886"/>
                  </a:moveTo>
                  <a:lnTo>
                    <a:pt x="393" y="886"/>
                  </a:lnTo>
                  <a:cubicBezTo>
                    <a:pt x="395" y="882"/>
                    <a:pt x="400" y="881"/>
                    <a:pt x="404" y="880"/>
                  </a:cubicBezTo>
                  <a:cubicBezTo>
                    <a:pt x="418" y="876"/>
                    <a:pt x="431" y="871"/>
                    <a:pt x="448" y="865"/>
                  </a:cubicBezTo>
                  <a:cubicBezTo>
                    <a:pt x="469" y="907"/>
                    <a:pt x="491" y="950"/>
                    <a:pt x="514" y="993"/>
                  </a:cubicBezTo>
                  <a:cubicBezTo>
                    <a:pt x="449" y="993"/>
                    <a:pt x="387" y="993"/>
                    <a:pt x="322" y="993"/>
                  </a:cubicBezTo>
                  <a:cubicBezTo>
                    <a:pt x="345" y="956"/>
                    <a:pt x="369" y="921"/>
                    <a:pt x="393" y="886"/>
                  </a:cubicBezTo>
                  <a:close/>
                  <a:moveTo>
                    <a:pt x="1260" y="1287"/>
                  </a:moveTo>
                  <a:lnTo>
                    <a:pt x="1260" y="1287"/>
                  </a:lnTo>
                  <a:cubicBezTo>
                    <a:pt x="1256" y="1287"/>
                    <a:pt x="1251" y="1287"/>
                    <a:pt x="1247" y="1287"/>
                  </a:cubicBezTo>
                  <a:cubicBezTo>
                    <a:pt x="866" y="1287"/>
                    <a:pt x="482" y="1287"/>
                    <a:pt x="99" y="1287"/>
                  </a:cubicBezTo>
                  <a:cubicBezTo>
                    <a:pt x="96" y="1287"/>
                    <a:pt x="94" y="1287"/>
                    <a:pt x="91" y="1287"/>
                  </a:cubicBezTo>
                  <a:cubicBezTo>
                    <a:pt x="66" y="1286"/>
                    <a:pt x="58" y="1277"/>
                    <a:pt x="60" y="1255"/>
                  </a:cubicBezTo>
                  <a:cubicBezTo>
                    <a:pt x="64" y="1222"/>
                    <a:pt x="66" y="1191"/>
                    <a:pt x="70" y="1161"/>
                  </a:cubicBezTo>
                  <a:cubicBezTo>
                    <a:pt x="78" y="1115"/>
                    <a:pt x="88" y="1068"/>
                    <a:pt x="104" y="1022"/>
                  </a:cubicBezTo>
                  <a:cubicBezTo>
                    <a:pt x="114" y="996"/>
                    <a:pt x="131" y="977"/>
                    <a:pt x="157" y="964"/>
                  </a:cubicBezTo>
                  <a:cubicBezTo>
                    <a:pt x="206" y="946"/>
                    <a:pt x="257" y="926"/>
                    <a:pt x="308" y="906"/>
                  </a:cubicBezTo>
                  <a:cubicBezTo>
                    <a:pt x="309" y="907"/>
                    <a:pt x="309" y="908"/>
                    <a:pt x="311" y="911"/>
                  </a:cubicBezTo>
                  <a:cubicBezTo>
                    <a:pt x="308" y="915"/>
                    <a:pt x="306" y="917"/>
                    <a:pt x="304" y="923"/>
                  </a:cubicBezTo>
                  <a:cubicBezTo>
                    <a:pt x="287" y="947"/>
                    <a:pt x="269" y="973"/>
                    <a:pt x="252" y="999"/>
                  </a:cubicBezTo>
                  <a:cubicBezTo>
                    <a:pt x="245" y="1011"/>
                    <a:pt x="240" y="1021"/>
                    <a:pt x="247" y="1033"/>
                  </a:cubicBezTo>
                  <a:cubicBezTo>
                    <a:pt x="253" y="1045"/>
                    <a:pt x="264" y="1048"/>
                    <a:pt x="276" y="1047"/>
                  </a:cubicBezTo>
                  <a:cubicBezTo>
                    <a:pt x="279" y="1047"/>
                    <a:pt x="283" y="1047"/>
                    <a:pt x="287" y="1047"/>
                  </a:cubicBezTo>
                  <a:cubicBezTo>
                    <a:pt x="352" y="1047"/>
                    <a:pt x="416" y="1047"/>
                    <a:pt x="480" y="1047"/>
                  </a:cubicBezTo>
                  <a:cubicBezTo>
                    <a:pt x="484" y="1047"/>
                    <a:pt x="489" y="1047"/>
                    <a:pt x="496" y="1047"/>
                  </a:cubicBezTo>
                  <a:cubicBezTo>
                    <a:pt x="484" y="1060"/>
                    <a:pt x="475" y="1072"/>
                    <a:pt x="465" y="1082"/>
                  </a:cubicBezTo>
                  <a:cubicBezTo>
                    <a:pt x="456" y="1090"/>
                    <a:pt x="448" y="1099"/>
                    <a:pt x="440" y="1108"/>
                  </a:cubicBezTo>
                  <a:cubicBezTo>
                    <a:pt x="426" y="1124"/>
                    <a:pt x="430" y="1143"/>
                    <a:pt x="448" y="1151"/>
                  </a:cubicBezTo>
                  <a:cubicBezTo>
                    <a:pt x="497" y="1177"/>
                    <a:pt x="550" y="1202"/>
                    <a:pt x="601" y="1229"/>
                  </a:cubicBezTo>
                  <a:cubicBezTo>
                    <a:pt x="619" y="1237"/>
                    <a:pt x="637" y="1246"/>
                    <a:pt x="654" y="1256"/>
                  </a:cubicBezTo>
                  <a:cubicBezTo>
                    <a:pt x="667" y="1261"/>
                    <a:pt x="679" y="1261"/>
                    <a:pt x="692" y="1256"/>
                  </a:cubicBezTo>
                  <a:cubicBezTo>
                    <a:pt x="759" y="1221"/>
                    <a:pt x="829" y="1186"/>
                    <a:pt x="897" y="1153"/>
                  </a:cubicBezTo>
                  <a:cubicBezTo>
                    <a:pt x="918" y="1143"/>
                    <a:pt x="922" y="1124"/>
                    <a:pt x="906" y="1108"/>
                  </a:cubicBezTo>
                  <a:cubicBezTo>
                    <a:pt x="889" y="1089"/>
                    <a:pt x="871" y="1069"/>
                    <a:pt x="850" y="1047"/>
                  </a:cubicBezTo>
                  <a:cubicBezTo>
                    <a:pt x="889" y="1047"/>
                    <a:pt x="922" y="1047"/>
                    <a:pt x="955" y="1047"/>
                  </a:cubicBezTo>
                  <a:cubicBezTo>
                    <a:pt x="993" y="1047"/>
                    <a:pt x="1032" y="1047"/>
                    <a:pt x="1070" y="1047"/>
                  </a:cubicBezTo>
                  <a:cubicBezTo>
                    <a:pt x="1082" y="1047"/>
                    <a:pt x="1093" y="1045"/>
                    <a:pt x="1099" y="1033"/>
                  </a:cubicBezTo>
                  <a:cubicBezTo>
                    <a:pt x="1106" y="1021"/>
                    <a:pt x="1102" y="1011"/>
                    <a:pt x="1094" y="999"/>
                  </a:cubicBezTo>
                  <a:cubicBezTo>
                    <a:pt x="1077" y="973"/>
                    <a:pt x="1062" y="947"/>
                    <a:pt x="1044" y="923"/>
                  </a:cubicBezTo>
                  <a:cubicBezTo>
                    <a:pt x="1040" y="920"/>
                    <a:pt x="1038" y="915"/>
                    <a:pt x="1035" y="907"/>
                  </a:cubicBezTo>
                  <a:cubicBezTo>
                    <a:pt x="1050" y="912"/>
                    <a:pt x="1067" y="916"/>
                    <a:pt x="1080" y="921"/>
                  </a:cubicBezTo>
                  <a:cubicBezTo>
                    <a:pt x="1116" y="937"/>
                    <a:pt x="1154" y="951"/>
                    <a:pt x="1190" y="967"/>
                  </a:cubicBezTo>
                  <a:cubicBezTo>
                    <a:pt x="1216" y="977"/>
                    <a:pt x="1232" y="996"/>
                    <a:pt x="1242" y="1022"/>
                  </a:cubicBezTo>
                  <a:cubicBezTo>
                    <a:pt x="1263" y="1078"/>
                    <a:pt x="1273" y="1138"/>
                    <a:pt x="1281" y="1196"/>
                  </a:cubicBezTo>
                  <a:cubicBezTo>
                    <a:pt x="1285" y="1217"/>
                    <a:pt x="1286" y="1237"/>
                    <a:pt x="1286" y="1257"/>
                  </a:cubicBezTo>
                  <a:cubicBezTo>
                    <a:pt x="1288" y="1275"/>
                    <a:pt x="1277" y="1286"/>
                    <a:pt x="1260" y="1287"/>
                  </a:cubicBezTo>
                  <a:close/>
                  <a:moveTo>
                    <a:pt x="266" y="576"/>
                  </a:moveTo>
                  <a:lnTo>
                    <a:pt x="266" y="576"/>
                  </a:lnTo>
                  <a:cubicBezTo>
                    <a:pt x="291" y="592"/>
                    <a:pt x="318" y="593"/>
                    <a:pt x="345" y="593"/>
                  </a:cubicBezTo>
                  <a:cubicBezTo>
                    <a:pt x="370" y="592"/>
                    <a:pt x="379" y="585"/>
                    <a:pt x="379" y="560"/>
                  </a:cubicBezTo>
                  <a:cubicBezTo>
                    <a:pt x="379" y="489"/>
                    <a:pt x="379" y="419"/>
                    <a:pt x="382" y="348"/>
                  </a:cubicBezTo>
                  <a:cubicBezTo>
                    <a:pt x="383" y="200"/>
                    <a:pt x="491" y="79"/>
                    <a:pt x="639" y="60"/>
                  </a:cubicBezTo>
                  <a:cubicBezTo>
                    <a:pt x="809" y="37"/>
                    <a:pt x="967" y="175"/>
                    <a:pt x="967" y="345"/>
                  </a:cubicBezTo>
                  <a:cubicBezTo>
                    <a:pt x="967" y="400"/>
                    <a:pt x="967" y="455"/>
                    <a:pt x="967" y="510"/>
                  </a:cubicBezTo>
                  <a:cubicBezTo>
                    <a:pt x="967" y="529"/>
                    <a:pt x="966" y="546"/>
                    <a:pt x="967" y="566"/>
                  </a:cubicBezTo>
                  <a:cubicBezTo>
                    <a:pt x="967" y="583"/>
                    <a:pt x="977" y="593"/>
                    <a:pt x="994" y="593"/>
                  </a:cubicBezTo>
                  <a:cubicBezTo>
                    <a:pt x="1006" y="593"/>
                    <a:pt x="1016" y="593"/>
                    <a:pt x="1028" y="593"/>
                  </a:cubicBezTo>
                  <a:cubicBezTo>
                    <a:pt x="1080" y="592"/>
                    <a:pt x="1125" y="545"/>
                    <a:pt x="1128" y="490"/>
                  </a:cubicBezTo>
                  <a:cubicBezTo>
                    <a:pt x="1128" y="470"/>
                    <a:pt x="1128" y="449"/>
                    <a:pt x="1128" y="428"/>
                  </a:cubicBezTo>
                  <a:cubicBezTo>
                    <a:pt x="1128" y="405"/>
                    <a:pt x="1119" y="384"/>
                    <a:pt x="1105" y="367"/>
                  </a:cubicBezTo>
                  <a:cubicBezTo>
                    <a:pt x="1084" y="339"/>
                    <a:pt x="1054" y="327"/>
                    <a:pt x="1019" y="324"/>
                  </a:cubicBezTo>
                  <a:cubicBezTo>
                    <a:pt x="1002" y="139"/>
                    <a:pt x="854" y="14"/>
                    <a:pt x="693" y="5"/>
                  </a:cubicBezTo>
                  <a:cubicBezTo>
                    <a:pt x="613" y="0"/>
                    <a:pt x="540" y="22"/>
                    <a:pt x="475" y="69"/>
                  </a:cubicBezTo>
                  <a:cubicBezTo>
                    <a:pt x="387" y="131"/>
                    <a:pt x="339" y="217"/>
                    <a:pt x="327" y="324"/>
                  </a:cubicBezTo>
                  <a:cubicBezTo>
                    <a:pt x="325" y="324"/>
                    <a:pt x="323" y="324"/>
                    <a:pt x="322" y="324"/>
                  </a:cubicBezTo>
                  <a:cubicBezTo>
                    <a:pt x="261" y="328"/>
                    <a:pt x="218" y="380"/>
                    <a:pt x="218" y="429"/>
                  </a:cubicBezTo>
                  <a:cubicBezTo>
                    <a:pt x="221" y="446"/>
                    <a:pt x="218" y="464"/>
                    <a:pt x="218" y="481"/>
                  </a:cubicBezTo>
                  <a:cubicBezTo>
                    <a:pt x="218" y="522"/>
                    <a:pt x="235" y="553"/>
                    <a:pt x="266" y="576"/>
                  </a:cubicBezTo>
                  <a:close/>
                  <a:moveTo>
                    <a:pt x="1021" y="383"/>
                  </a:moveTo>
                  <a:lnTo>
                    <a:pt x="1021" y="383"/>
                  </a:lnTo>
                  <a:cubicBezTo>
                    <a:pt x="1045" y="377"/>
                    <a:pt x="1072" y="400"/>
                    <a:pt x="1073" y="429"/>
                  </a:cubicBezTo>
                  <a:cubicBezTo>
                    <a:pt x="1075" y="449"/>
                    <a:pt x="1075" y="470"/>
                    <a:pt x="1073" y="490"/>
                  </a:cubicBezTo>
                  <a:cubicBezTo>
                    <a:pt x="1072" y="516"/>
                    <a:pt x="1050" y="537"/>
                    <a:pt x="1021" y="540"/>
                  </a:cubicBezTo>
                  <a:cubicBezTo>
                    <a:pt x="1021" y="487"/>
                    <a:pt x="1021" y="435"/>
                    <a:pt x="1021" y="383"/>
                  </a:cubicBezTo>
                  <a:close/>
                  <a:moveTo>
                    <a:pt x="273" y="429"/>
                  </a:moveTo>
                  <a:lnTo>
                    <a:pt x="273" y="429"/>
                  </a:lnTo>
                  <a:cubicBezTo>
                    <a:pt x="274" y="400"/>
                    <a:pt x="299" y="379"/>
                    <a:pt x="325" y="380"/>
                  </a:cubicBezTo>
                  <a:cubicBezTo>
                    <a:pt x="325" y="433"/>
                    <a:pt x="325" y="485"/>
                    <a:pt x="325" y="537"/>
                  </a:cubicBezTo>
                  <a:cubicBezTo>
                    <a:pt x="299" y="540"/>
                    <a:pt x="274" y="519"/>
                    <a:pt x="273" y="490"/>
                  </a:cubicBezTo>
                  <a:cubicBezTo>
                    <a:pt x="273" y="470"/>
                    <a:pt x="273" y="449"/>
                    <a:pt x="273" y="429"/>
                  </a:cubicBezTo>
                  <a:close/>
                </a:path>
              </a:pathLst>
            </a:custGeom>
            <a:solidFill>
              <a:schemeClr val="bg1"/>
            </a:solidFill>
            <a:ln>
              <a:noFill/>
            </a:ln>
            <a:effectLst/>
          </p:spPr>
          <p:txBody>
            <a:bodyPr wrap="none" anchor="ctr"/>
            <a:lstStyle/>
            <a:p>
              <a:endParaRPr lang="en-US" sz="2400"/>
            </a:p>
          </p:txBody>
        </p:sp>
      </p:grpSp>
      <p:grpSp>
        <p:nvGrpSpPr>
          <p:cNvPr id="29" name="Group 28">
            <a:extLst>
              <a:ext uri="{FF2B5EF4-FFF2-40B4-BE49-F238E27FC236}">
                <a16:creationId xmlns:a16="http://schemas.microsoft.com/office/drawing/2014/main" id="{80FF95B8-FA17-E447-80A2-1AA1A791D77F}"/>
              </a:ext>
            </a:extLst>
          </p:cNvPr>
          <p:cNvGrpSpPr/>
          <p:nvPr userDrawn="1"/>
        </p:nvGrpSpPr>
        <p:grpSpPr>
          <a:xfrm>
            <a:off x="8250319" y="3787030"/>
            <a:ext cx="669013" cy="669013"/>
            <a:chOff x="6187739" y="2840272"/>
            <a:chExt cx="501760" cy="501760"/>
          </a:xfrm>
        </p:grpSpPr>
        <p:sp>
          <p:nvSpPr>
            <p:cNvPr id="30" name="Oval 29">
              <a:extLst>
                <a:ext uri="{FF2B5EF4-FFF2-40B4-BE49-F238E27FC236}">
                  <a16:creationId xmlns:a16="http://schemas.microsoft.com/office/drawing/2014/main" id="{0297073D-3180-4144-B445-0FBBB8FCB0F7}"/>
                </a:ext>
              </a:extLst>
            </p:cNvPr>
            <p:cNvSpPr/>
            <p:nvPr/>
          </p:nvSpPr>
          <p:spPr>
            <a:xfrm>
              <a:off x="6187739" y="2840272"/>
              <a:ext cx="501760" cy="501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31" name="Freeform 29">
              <a:extLst>
                <a:ext uri="{FF2B5EF4-FFF2-40B4-BE49-F238E27FC236}">
                  <a16:creationId xmlns:a16="http://schemas.microsoft.com/office/drawing/2014/main" id="{697DEB9E-2EEE-2D44-8F8D-E9E2372B1089}"/>
                </a:ext>
              </a:extLst>
            </p:cNvPr>
            <p:cNvSpPr>
              <a:spLocks noChangeAspect="1" noChangeArrowheads="1"/>
            </p:cNvSpPr>
            <p:nvPr userDrawn="1"/>
          </p:nvSpPr>
          <p:spPr bwMode="auto">
            <a:xfrm>
              <a:off x="6317964" y="2977992"/>
              <a:ext cx="241688" cy="241687"/>
            </a:xfrm>
            <a:custGeom>
              <a:avLst/>
              <a:gdLst>
                <a:gd name="T0" fmla="*/ 232 w 1231"/>
                <a:gd name="T1" fmla="*/ 1229 h 1230"/>
                <a:gd name="T2" fmla="*/ 232 w 1231"/>
                <a:gd name="T3" fmla="*/ 1229 h 1230"/>
                <a:gd name="T4" fmla="*/ 0 w 1231"/>
                <a:gd name="T5" fmla="*/ 998 h 1230"/>
                <a:gd name="T6" fmla="*/ 69 w 1231"/>
                <a:gd name="T7" fmla="*/ 832 h 1230"/>
                <a:gd name="T8" fmla="*/ 450 w 1231"/>
                <a:gd name="T9" fmla="*/ 451 h 1230"/>
                <a:gd name="T10" fmla="*/ 614 w 1231"/>
                <a:gd name="T11" fmla="*/ 382 h 1230"/>
                <a:gd name="T12" fmla="*/ 829 w 1231"/>
                <a:gd name="T13" fmla="*/ 523 h 1230"/>
                <a:gd name="T14" fmla="*/ 812 w 1231"/>
                <a:gd name="T15" fmla="*/ 564 h 1230"/>
                <a:gd name="T16" fmla="*/ 802 w 1231"/>
                <a:gd name="T17" fmla="*/ 565 h 1230"/>
                <a:gd name="T18" fmla="*/ 775 w 1231"/>
                <a:gd name="T19" fmla="*/ 548 h 1230"/>
                <a:gd name="T20" fmla="*/ 614 w 1231"/>
                <a:gd name="T21" fmla="*/ 442 h 1230"/>
                <a:gd name="T22" fmla="*/ 492 w 1231"/>
                <a:gd name="T23" fmla="*/ 492 h 1230"/>
                <a:gd name="T24" fmla="*/ 110 w 1231"/>
                <a:gd name="T25" fmla="*/ 874 h 1230"/>
                <a:gd name="T26" fmla="*/ 60 w 1231"/>
                <a:gd name="T27" fmla="*/ 998 h 1230"/>
                <a:gd name="T28" fmla="*/ 232 w 1231"/>
                <a:gd name="T29" fmla="*/ 1171 h 1230"/>
                <a:gd name="T30" fmla="*/ 356 w 1231"/>
                <a:gd name="T31" fmla="*/ 1120 h 1230"/>
                <a:gd name="T32" fmla="*/ 553 w 1231"/>
                <a:gd name="T33" fmla="*/ 923 h 1230"/>
                <a:gd name="T34" fmla="*/ 574 w 1231"/>
                <a:gd name="T35" fmla="*/ 914 h 1230"/>
                <a:gd name="T36" fmla="*/ 594 w 1231"/>
                <a:gd name="T37" fmla="*/ 923 h 1230"/>
                <a:gd name="T38" fmla="*/ 594 w 1231"/>
                <a:gd name="T39" fmla="*/ 965 h 1230"/>
                <a:gd name="T40" fmla="*/ 398 w 1231"/>
                <a:gd name="T41" fmla="*/ 1162 h 1230"/>
                <a:gd name="T42" fmla="*/ 232 w 1231"/>
                <a:gd name="T43" fmla="*/ 1229 h 1230"/>
                <a:gd name="T44" fmla="*/ 780 w 1231"/>
                <a:gd name="T45" fmla="*/ 780 h 1230"/>
                <a:gd name="T46" fmla="*/ 780 w 1231"/>
                <a:gd name="T47" fmla="*/ 780 h 1230"/>
                <a:gd name="T48" fmla="*/ 1161 w 1231"/>
                <a:gd name="T49" fmla="*/ 399 h 1230"/>
                <a:gd name="T50" fmla="*/ 1230 w 1231"/>
                <a:gd name="T51" fmla="*/ 234 h 1230"/>
                <a:gd name="T52" fmla="*/ 995 w 1231"/>
                <a:gd name="T53" fmla="*/ 0 h 1230"/>
                <a:gd name="T54" fmla="*/ 832 w 1231"/>
                <a:gd name="T55" fmla="*/ 68 h 1230"/>
                <a:gd name="T56" fmla="*/ 633 w 1231"/>
                <a:gd name="T57" fmla="*/ 268 h 1230"/>
                <a:gd name="T58" fmla="*/ 633 w 1231"/>
                <a:gd name="T59" fmla="*/ 308 h 1230"/>
                <a:gd name="T60" fmla="*/ 654 w 1231"/>
                <a:gd name="T61" fmla="*/ 316 h 1230"/>
                <a:gd name="T62" fmla="*/ 675 w 1231"/>
                <a:gd name="T63" fmla="*/ 308 h 1230"/>
                <a:gd name="T64" fmla="*/ 873 w 1231"/>
                <a:gd name="T65" fmla="*/ 111 h 1230"/>
                <a:gd name="T66" fmla="*/ 995 w 1231"/>
                <a:gd name="T67" fmla="*/ 60 h 1230"/>
                <a:gd name="T68" fmla="*/ 1170 w 1231"/>
                <a:gd name="T69" fmla="*/ 234 h 1230"/>
                <a:gd name="T70" fmla="*/ 1120 w 1231"/>
                <a:gd name="T71" fmla="*/ 356 h 1230"/>
                <a:gd name="T72" fmla="*/ 738 w 1231"/>
                <a:gd name="T73" fmla="*/ 739 h 1230"/>
                <a:gd name="T74" fmla="*/ 614 w 1231"/>
                <a:gd name="T75" fmla="*/ 788 h 1230"/>
                <a:gd name="T76" fmla="*/ 454 w 1231"/>
                <a:gd name="T77" fmla="*/ 684 h 1230"/>
                <a:gd name="T78" fmla="*/ 427 w 1231"/>
                <a:gd name="T79" fmla="*/ 665 h 1230"/>
                <a:gd name="T80" fmla="*/ 415 w 1231"/>
                <a:gd name="T81" fmla="*/ 669 h 1230"/>
                <a:gd name="T82" fmla="*/ 400 w 1231"/>
                <a:gd name="T83" fmla="*/ 684 h 1230"/>
                <a:gd name="T84" fmla="*/ 400 w 1231"/>
                <a:gd name="T85" fmla="*/ 706 h 1230"/>
                <a:gd name="T86" fmla="*/ 614 w 1231"/>
                <a:gd name="T87" fmla="*/ 848 h 1230"/>
                <a:gd name="T88" fmla="*/ 780 w 1231"/>
                <a:gd name="T89" fmla="*/ 78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1230">
                  <a:moveTo>
                    <a:pt x="232" y="1229"/>
                  </a:moveTo>
                  <a:lnTo>
                    <a:pt x="232" y="1229"/>
                  </a:lnTo>
                  <a:cubicBezTo>
                    <a:pt x="105" y="1229"/>
                    <a:pt x="0" y="1125"/>
                    <a:pt x="0" y="998"/>
                  </a:cubicBezTo>
                  <a:cubicBezTo>
                    <a:pt x="0" y="935"/>
                    <a:pt x="25" y="876"/>
                    <a:pt x="69" y="832"/>
                  </a:cubicBezTo>
                  <a:cubicBezTo>
                    <a:pt x="450" y="451"/>
                    <a:pt x="450" y="451"/>
                    <a:pt x="450" y="451"/>
                  </a:cubicBezTo>
                  <a:cubicBezTo>
                    <a:pt x="494" y="407"/>
                    <a:pt x="553" y="382"/>
                    <a:pt x="614" y="382"/>
                  </a:cubicBezTo>
                  <a:cubicBezTo>
                    <a:pt x="708" y="382"/>
                    <a:pt x="792" y="438"/>
                    <a:pt x="829" y="523"/>
                  </a:cubicBezTo>
                  <a:cubicBezTo>
                    <a:pt x="836" y="539"/>
                    <a:pt x="829" y="557"/>
                    <a:pt x="812" y="564"/>
                  </a:cubicBezTo>
                  <a:cubicBezTo>
                    <a:pt x="810" y="565"/>
                    <a:pt x="806" y="565"/>
                    <a:pt x="802" y="565"/>
                  </a:cubicBezTo>
                  <a:cubicBezTo>
                    <a:pt x="790" y="565"/>
                    <a:pt x="780" y="558"/>
                    <a:pt x="775" y="548"/>
                  </a:cubicBezTo>
                  <a:cubicBezTo>
                    <a:pt x="749" y="483"/>
                    <a:pt x="685" y="442"/>
                    <a:pt x="614" y="442"/>
                  </a:cubicBezTo>
                  <a:cubicBezTo>
                    <a:pt x="568" y="442"/>
                    <a:pt x="525" y="460"/>
                    <a:pt x="492" y="492"/>
                  </a:cubicBezTo>
                  <a:cubicBezTo>
                    <a:pt x="110" y="874"/>
                    <a:pt x="110" y="874"/>
                    <a:pt x="110" y="874"/>
                  </a:cubicBezTo>
                  <a:cubicBezTo>
                    <a:pt x="77" y="907"/>
                    <a:pt x="60" y="950"/>
                    <a:pt x="60" y="998"/>
                  </a:cubicBezTo>
                  <a:cubicBezTo>
                    <a:pt x="60" y="1094"/>
                    <a:pt x="136" y="1171"/>
                    <a:pt x="232" y="1171"/>
                  </a:cubicBezTo>
                  <a:cubicBezTo>
                    <a:pt x="279" y="1171"/>
                    <a:pt x="323" y="1153"/>
                    <a:pt x="356" y="1120"/>
                  </a:cubicBezTo>
                  <a:cubicBezTo>
                    <a:pt x="553" y="923"/>
                    <a:pt x="553" y="923"/>
                    <a:pt x="553" y="923"/>
                  </a:cubicBezTo>
                  <a:cubicBezTo>
                    <a:pt x="558" y="918"/>
                    <a:pt x="567" y="914"/>
                    <a:pt x="574" y="914"/>
                  </a:cubicBezTo>
                  <a:cubicBezTo>
                    <a:pt x="583" y="914"/>
                    <a:pt x="589" y="918"/>
                    <a:pt x="594" y="923"/>
                  </a:cubicBezTo>
                  <a:cubicBezTo>
                    <a:pt x="607" y="933"/>
                    <a:pt x="607" y="953"/>
                    <a:pt x="594" y="965"/>
                  </a:cubicBezTo>
                  <a:cubicBezTo>
                    <a:pt x="398" y="1162"/>
                    <a:pt x="398" y="1162"/>
                    <a:pt x="398" y="1162"/>
                  </a:cubicBezTo>
                  <a:cubicBezTo>
                    <a:pt x="354" y="1206"/>
                    <a:pt x="295" y="1229"/>
                    <a:pt x="232" y="1229"/>
                  </a:cubicBezTo>
                  <a:close/>
                  <a:moveTo>
                    <a:pt x="780" y="780"/>
                  </a:moveTo>
                  <a:lnTo>
                    <a:pt x="780" y="780"/>
                  </a:lnTo>
                  <a:cubicBezTo>
                    <a:pt x="1161" y="399"/>
                    <a:pt x="1161" y="399"/>
                    <a:pt x="1161" y="399"/>
                  </a:cubicBezTo>
                  <a:cubicBezTo>
                    <a:pt x="1205" y="355"/>
                    <a:pt x="1230" y="295"/>
                    <a:pt x="1230" y="234"/>
                  </a:cubicBezTo>
                  <a:cubicBezTo>
                    <a:pt x="1230" y="105"/>
                    <a:pt x="1125" y="0"/>
                    <a:pt x="995" y="0"/>
                  </a:cubicBezTo>
                  <a:cubicBezTo>
                    <a:pt x="934" y="0"/>
                    <a:pt x="876" y="25"/>
                    <a:pt x="832" y="68"/>
                  </a:cubicBezTo>
                  <a:cubicBezTo>
                    <a:pt x="633" y="268"/>
                    <a:pt x="633" y="268"/>
                    <a:pt x="633" y="268"/>
                  </a:cubicBezTo>
                  <a:cubicBezTo>
                    <a:pt x="623" y="278"/>
                    <a:pt x="623" y="296"/>
                    <a:pt x="633" y="308"/>
                  </a:cubicBezTo>
                  <a:cubicBezTo>
                    <a:pt x="640" y="314"/>
                    <a:pt x="647" y="316"/>
                    <a:pt x="654" y="316"/>
                  </a:cubicBezTo>
                  <a:cubicBezTo>
                    <a:pt x="663" y="316"/>
                    <a:pt x="670" y="314"/>
                    <a:pt x="675" y="308"/>
                  </a:cubicBezTo>
                  <a:cubicBezTo>
                    <a:pt x="873" y="111"/>
                    <a:pt x="873" y="111"/>
                    <a:pt x="873" y="111"/>
                  </a:cubicBezTo>
                  <a:cubicBezTo>
                    <a:pt x="907" y="77"/>
                    <a:pt x="951" y="60"/>
                    <a:pt x="995" y="60"/>
                  </a:cubicBezTo>
                  <a:cubicBezTo>
                    <a:pt x="1091" y="60"/>
                    <a:pt x="1170" y="138"/>
                    <a:pt x="1170" y="234"/>
                  </a:cubicBezTo>
                  <a:cubicBezTo>
                    <a:pt x="1170" y="279"/>
                    <a:pt x="1152" y="323"/>
                    <a:pt x="1120" y="356"/>
                  </a:cubicBezTo>
                  <a:cubicBezTo>
                    <a:pt x="738" y="739"/>
                    <a:pt x="738" y="739"/>
                    <a:pt x="738" y="739"/>
                  </a:cubicBezTo>
                  <a:cubicBezTo>
                    <a:pt x="705" y="771"/>
                    <a:pt x="662" y="788"/>
                    <a:pt x="614" y="788"/>
                  </a:cubicBezTo>
                  <a:cubicBezTo>
                    <a:pt x="545" y="788"/>
                    <a:pt x="481" y="749"/>
                    <a:pt x="454" y="684"/>
                  </a:cubicBezTo>
                  <a:cubicBezTo>
                    <a:pt x="450" y="671"/>
                    <a:pt x="440" y="665"/>
                    <a:pt x="427" y="665"/>
                  </a:cubicBezTo>
                  <a:cubicBezTo>
                    <a:pt x="424" y="665"/>
                    <a:pt x="419" y="666"/>
                    <a:pt x="415" y="669"/>
                  </a:cubicBezTo>
                  <a:cubicBezTo>
                    <a:pt x="409" y="670"/>
                    <a:pt x="403" y="678"/>
                    <a:pt x="400" y="684"/>
                  </a:cubicBezTo>
                  <a:cubicBezTo>
                    <a:pt x="396" y="691"/>
                    <a:pt x="396" y="700"/>
                    <a:pt x="400" y="706"/>
                  </a:cubicBezTo>
                  <a:cubicBezTo>
                    <a:pt x="436" y="792"/>
                    <a:pt x="522" y="848"/>
                    <a:pt x="614" y="848"/>
                  </a:cubicBezTo>
                  <a:cubicBezTo>
                    <a:pt x="677" y="848"/>
                    <a:pt x="736" y="823"/>
                    <a:pt x="780" y="780"/>
                  </a:cubicBezTo>
                  <a:close/>
                </a:path>
              </a:pathLst>
            </a:custGeom>
            <a:solidFill>
              <a:schemeClr val="bg1"/>
            </a:solidFill>
            <a:ln>
              <a:noFill/>
            </a:ln>
            <a:effectLst/>
          </p:spPr>
          <p:txBody>
            <a:bodyPr wrap="none" anchor="ctr"/>
            <a:lstStyle/>
            <a:p>
              <a:endParaRPr lang="en-US" sz="2400"/>
            </a:p>
          </p:txBody>
        </p:sp>
      </p:grpSp>
      <p:grpSp>
        <p:nvGrpSpPr>
          <p:cNvPr id="32" name="Group 31">
            <a:extLst>
              <a:ext uri="{FF2B5EF4-FFF2-40B4-BE49-F238E27FC236}">
                <a16:creationId xmlns:a16="http://schemas.microsoft.com/office/drawing/2014/main" id="{F60DFDD2-62A6-2F46-A755-BA85331DFA5B}"/>
              </a:ext>
            </a:extLst>
          </p:cNvPr>
          <p:cNvGrpSpPr/>
          <p:nvPr userDrawn="1"/>
        </p:nvGrpSpPr>
        <p:grpSpPr>
          <a:xfrm>
            <a:off x="8250319" y="5326019"/>
            <a:ext cx="669013" cy="669013"/>
            <a:chOff x="6187739" y="3994514"/>
            <a:chExt cx="501760" cy="501760"/>
          </a:xfrm>
        </p:grpSpPr>
        <p:sp>
          <p:nvSpPr>
            <p:cNvPr id="33" name="Oval 32">
              <a:extLst>
                <a:ext uri="{FF2B5EF4-FFF2-40B4-BE49-F238E27FC236}">
                  <a16:creationId xmlns:a16="http://schemas.microsoft.com/office/drawing/2014/main" id="{1302AA81-64BC-7740-8340-50BAFFA76607}"/>
                </a:ext>
              </a:extLst>
            </p:cNvPr>
            <p:cNvSpPr/>
            <p:nvPr userDrawn="1"/>
          </p:nvSpPr>
          <p:spPr>
            <a:xfrm>
              <a:off x="6187739" y="3994514"/>
              <a:ext cx="501760" cy="501760"/>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34" name="Freeform 34">
              <a:extLst>
                <a:ext uri="{FF2B5EF4-FFF2-40B4-BE49-F238E27FC236}">
                  <a16:creationId xmlns:a16="http://schemas.microsoft.com/office/drawing/2014/main" id="{59B7F397-02F3-F846-BE23-E669233A2D6B}"/>
                </a:ext>
              </a:extLst>
            </p:cNvPr>
            <p:cNvSpPr>
              <a:spLocks noChangeAspect="1" noChangeArrowheads="1"/>
            </p:cNvSpPr>
            <p:nvPr userDrawn="1"/>
          </p:nvSpPr>
          <p:spPr bwMode="auto">
            <a:xfrm>
              <a:off x="6317249" y="4119914"/>
              <a:ext cx="242482" cy="241687"/>
            </a:xfrm>
            <a:custGeom>
              <a:avLst/>
              <a:gdLst>
                <a:gd name="T0" fmla="*/ 239 w 1347"/>
                <a:gd name="T1" fmla="*/ 1338 h 1339"/>
                <a:gd name="T2" fmla="*/ 239 w 1347"/>
                <a:gd name="T3" fmla="*/ 1338 h 1339"/>
                <a:gd name="T4" fmla="*/ 204 w 1347"/>
                <a:gd name="T5" fmla="*/ 1327 h 1339"/>
                <a:gd name="T6" fmla="*/ 185 w 1347"/>
                <a:gd name="T7" fmla="*/ 1268 h 1339"/>
                <a:gd name="T8" fmla="*/ 317 w 1347"/>
                <a:gd name="T9" fmla="*/ 811 h 1339"/>
                <a:gd name="T10" fmla="*/ 20 w 1347"/>
                <a:gd name="T11" fmla="*/ 493 h 1339"/>
                <a:gd name="T12" fmla="*/ 9 w 1347"/>
                <a:gd name="T13" fmla="*/ 432 h 1339"/>
                <a:gd name="T14" fmla="*/ 60 w 1347"/>
                <a:gd name="T15" fmla="*/ 399 h 1339"/>
                <a:gd name="T16" fmla="*/ 457 w 1347"/>
                <a:gd name="T17" fmla="*/ 399 h 1339"/>
                <a:gd name="T18" fmla="*/ 623 w 1347"/>
                <a:gd name="T19" fmla="*/ 33 h 1339"/>
                <a:gd name="T20" fmla="*/ 674 w 1347"/>
                <a:gd name="T21" fmla="*/ 0 h 1339"/>
                <a:gd name="T22" fmla="*/ 724 w 1347"/>
                <a:gd name="T23" fmla="*/ 33 h 1339"/>
                <a:gd name="T24" fmla="*/ 755 w 1347"/>
                <a:gd name="T25" fmla="*/ 102 h 1339"/>
                <a:gd name="T26" fmla="*/ 740 w 1347"/>
                <a:gd name="T27" fmla="*/ 141 h 1339"/>
                <a:gd name="T28" fmla="*/ 727 w 1347"/>
                <a:gd name="T29" fmla="*/ 145 h 1339"/>
                <a:gd name="T30" fmla="*/ 700 w 1347"/>
                <a:gd name="T31" fmla="*/ 127 h 1339"/>
                <a:gd name="T32" fmla="*/ 671 w 1347"/>
                <a:gd name="T33" fmla="*/ 65 h 1339"/>
                <a:gd name="T34" fmla="*/ 504 w 1347"/>
                <a:gd name="T35" fmla="*/ 441 h 1339"/>
                <a:gd name="T36" fmla="*/ 478 w 1347"/>
                <a:gd name="T37" fmla="*/ 459 h 1339"/>
                <a:gd name="T38" fmla="*/ 66 w 1347"/>
                <a:gd name="T39" fmla="*/ 459 h 1339"/>
                <a:gd name="T40" fmla="*/ 371 w 1347"/>
                <a:gd name="T41" fmla="*/ 782 h 1339"/>
                <a:gd name="T42" fmla="*/ 379 w 1347"/>
                <a:gd name="T43" fmla="*/ 812 h 1339"/>
                <a:gd name="T44" fmla="*/ 244 w 1347"/>
                <a:gd name="T45" fmla="*/ 1274 h 1339"/>
                <a:gd name="T46" fmla="*/ 314 w 1347"/>
                <a:gd name="T47" fmla="*/ 1231 h 1339"/>
                <a:gd name="T48" fmla="*/ 330 w 1347"/>
                <a:gd name="T49" fmla="*/ 1227 h 1339"/>
                <a:gd name="T50" fmla="*/ 354 w 1347"/>
                <a:gd name="T51" fmla="*/ 1242 h 1339"/>
                <a:gd name="T52" fmla="*/ 357 w 1347"/>
                <a:gd name="T53" fmla="*/ 1262 h 1339"/>
                <a:gd name="T54" fmla="*/ 345 w 1347"/>
                <a:gd name="T55" fmla="*/ 1282 h 1339"/>
                <a:gd name="T56" fmla="*/ 266 w 1347"/>
                <a:gd name="T57" fmla="*/ 1329 h 1339"/>
                <a:gd name="T58" fmla="*/ 239 w 1347"/>
                <a:gd name="T59" fmla="*/ 1338 h 1339"/>
                <a:gd name="T60" fmla="*/ 1141 w 1347"/>
                <a:gd name="T61" fmla="*/ 1327 h 1339"/>
                <a:gd name="T62" fmla="*/ 1141 w 1347"/>
                <a:gd name="T63" fmla="*/ 1327 h 1339"/>
                <a:gd name="T64" fmla="*/ 1160 w 1347"/>
                <a:gd name="T65" fmla="*/ 1266 h 1339"/>
                <a:gd name="T66" fmla="*/ 1029 w 1347"/>
                <a:gd name="T67" fmla="*/ 811 h 1339"/>
                <a:gd name="T68" fmla="*/ 1325 w 1347"/>
                <a:gd name="T69" fmla="*/ 493 h 1339"/>
                <a:gd name="T70" fmla="*/ 1329 w 1347"/>
                <a:gd name="T71" fmla="*/ 420 h 1339"/>
                <a:gd name="T72" fmla="*/ 1284 w 1347"/>
                <a:gd name="T73" fmla="*/ 399 h 1339"/>
                <a:gd name="T74" fmla="*/ 888 w 1347"/>
                <a:gd name="T75" fmla="*/ 399 h 1339"/>
                <a:gd name="T76" fmla="*/ 805 w 1347"/>
                <a:gd name="T77" fmla="*/ 214 h 1339"/>
                <a:gd name="T78" fmla="*/ 776 w 1347"/>
                <a:gd name="T79" fmla="*/ 196 h 1339"/>
                <a:gd name="T80" fmla="*/ 763 w 1347"/>
                <a:gd name="T81" fmla="*/ 198 h 1339"/>
                <a:gd name="T82" fmla="*/ 750 w 1347"/>
                <a:gd name="T83" fmla="*/ 239 h 1339"/>
                <a:gd name="T84" fmla="*/ 841 w 1347"/>
                <a:gd name="T85" fmla="*/ 441 h 1339"/>
                <a:gd name="T86" fmla="*/ 846 w 1347"/>
                <a:gd name="T87" fmla="*/ 449 h 1339"/>
                <a:gd name="T88" fmla="*/ 868 w 1347"/>
                <a:gd name="T89" fmla="*/ 459 h 1339"/>
                <a:gd name="T90" fmla="*/ 1278 w 1347"/>
                <a:gd name="T91" fmla="*/ 457 h 1339"/>
                <a:gd name="T92" fmla="*/ 973 w 1347"/>
                <a:gd name="T93" fmla="*/ 782 h 1339"/>
                <a:gd name="T94" fmla="*/ 966 w 1347"/>
                <a:gd name="T95" fmla="*/ 812 h 1339"/>
                <a:gd name="T96" fmla="*/ 1101 w 1347"/>
                <a:gd name="T97" fmla="*/ 1273 h 1339"/>
                <a:gd name="T98" fmla="*/ 689 w 1347"/>
                <a:gd name="T99" fmla="*/ 1018 h 1339"/>
                <a:gd name="T100" fmla="*/ 674 w 1347"/>
                <a:gd name="T101" fmla="*/ 1015 h 1339"/>
                <a:gd name="T102" fmla="*/ 658 w 1347"/>
                <a:gd name="T103" fmla="*/ 1018 h 1339"/>
                <a:gd name="T104" fmla="*/ 427 w 1347"/>
                <a:gd name="T105" fmla="*/ 1161 h 1339"/>
                <a:gd name="T106" fmla="*/ 413 w 1347"/>
                <a:gd name="T107" fmla="*/ 1179 h 1339"/>
                <a:gd name="T108" fmla="*/ 418 w 1347"/>
                <a:gd name="T109" fmla="*/ 1201 h 1339"/>
                <a:gd name="T110" fmla="*/ 443 w 1347"/>
                <a:gd name="T111" fmla="*/ 1216 h 1339"/>
                <a:gd name="T112" fmla="*/ 458 w 1347"/>
                <a:gd name="T113" fmla="*/ 1210 h 1339"/>
                <a:gd name="T114" fmla="*/ 674 w 1347"/>
                <a:gd name="T115" fmla="*/ 1079 h 1339"/>
                <a:gd name="T116" fmla="*/ 1077 w 1347"/>
                <a:gd name="T117" fmla="*/ 1329 h 1339"/>
                <a:gd name="T118" fmla="*/ 1107 w 1347"/>
                <a:gd name="T119" fmla="*/ 1338 h 1339"/>
                <a:gd name="T120" fmla="*/ 1141 w 1347"/>
                <a:gd name="T121" fmla="*/ 132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7" h="1339">
                  <a:moveTo>
                    <a:pt x="239" y="1338"/>
                  </a:moveTo>
                  <a:lnTo>
                    <a:pt x="239" y="1338"/>
                  </a:lnTo>
                  <a:cubicBezTo>
                    <a:pt x="227" y="1338"/>
                    <a:pt x="214" y="1334"/>
                    <a:pt x="204" y="1327"/>
                  </a:cubicBezTo>
                  <a:cubicBezTo>
                    <a:pt x="187" y="1313"/>
                    <a:pt x="179" y="1288"/>
                    <a:pt x="185" y="1268"/>
                  </a:cubicBezTo>
                  <a:cubicBezTo>
                    <a:pt x="317" y="811"/>
                    <a:pt x="317" y="811"/>
                    <a:pt x="317" y="811"/>
                  </a:cubicBezTo>
                  <a:cubicBezTo>
                    <a:pt x="20" y="493"/>
                    <a:pt x="20" y="493"/>
                    <a:pt x="20" y="493"/>
                  </a:cubicBezTo>
                  <a:cubicBezTo>
                    <a:pt x="4" y="477"/>
                    <a:pt x="0" y="454"/>
                    <a:pt x="9" y="432"/>
                  </a:cubicBezTo>
                  <a:cubicBezTo>
                    <a:pt x="17" y="414"/>
                    <a:pt x="37" y="399"/>
                    <a:pt x="60" y="399"/>
                  </a:cubicBezTo>
                  <a:cubicBezTo>
                    <a:pt x="457" y="399"/>
                    <a:pt x="457" y="399"/>
                    <a:pt x="457" y="399"/>
                  </a:cubicBezTo>
                  <a:cubicBezTo>
                    <a:pt x="623" y="33"/>
                    <a:pt x="623" y="33"/>
                    <a:pt x="623" y="33"/>
                  </a:cubicBezTo>
                  <a:cubicBezTo>
                    <a:pt x="631" y="14"/>
                    <a:pt x="650" y="0"/>
                    <a:pt x="674" y="0"/>
                  </a:cubicBezTo>
                  <a:cubicBezTo>
                    <a:pt x="694" y="0"/>
                    <a:pt x="715" y="14"/>
                    <a:pt x="724" y="33"/>
                  </a:cubicBezTo>
                  <a:cubicBezTo>
                    <a:pt x="755" y="102"/>
                    <a:pt x="755" y="102"/>
                    <a:pt x="755" y="102"/>
                  </a:cubicBezTo>
                  <a:cubicBezTo>
                    <a:pt x="761" y="117"/>
                    <a:pt x="755" y="136"/>
                    <a:pt x="740" y="141"/>
                  </a:cubicBezTo>
                  <a:cubicBezTo>
                    <a:pt x="736" y="143"/>
                    <a:pt x="731" y="145"/>
                    <a:pt x="727" y="145"/>
                  </a:cubicBezTo>
                  <a:cubicBezTo>
                    <a:pt x="715" y="145"/>
                    <a:pt x="705" y="137"/>
                    <a:pt x="700" y="127"/>
                  </a:cubicBezTo>
                  <a:cubicBezTo>
                    <a:pt x="671" y="65"/>
                    <a:pt x="671" y="65"/>
                    <a:pt x="671" y="65"/>
                  </a:cubicBezTo>
                  <a:cubicBezTo>
                    <a:pt x="504" y="441"/>
                    <a:pt x="504" y="441"/>
                    <a:pt x="504" y="441"/>
                  </a:cubicBezTo>
                  <a:cubicBezTo>
                    <a:pt x="499" y="451"/>
                    <a:pt x="488" y="459"/>
                    <a:pt x="478" y="459"/>
                  </a:cubicBezTo>
                  <a:cubicBezTo>
                    <a:pt x="66" y="459"/>
                    <a:pt x="66" y="459"/>
                    <a:pt x="66" y="459"/>
                  </a:cubicBezTo>
                  <a:cubicBezTo>
                    <a:pt x="371" y="782"/>
                    <a:pt x="371" y="782"/>
                    <a:pt x="371" y="782"/>
                  </a:cubicBezTo>
                  <a:cubicBezTo>
                    <a:pt x="379" y="791"/>
                    <a:pt x="382" y="802"/>
                    <a:pt x="379" y="812"/>
                  </a:cubicBezTo>
                  <a:cubicBezTo>
                    <a:pt x="244" y="1274"/>
                    <a:pt x="244" y="1274"/>
                    <a:pt x="244" y="1274"/>
                  </a:cubicBezTo>
                  <a:cubicBezTo>
                    <a:pt x="314" y="1231"/>
                    <a:pt x="314" y="1231"/>
                    <a:pt x="314" y="1231"/>
                  </a:cubicBezTo>
                  <a:cubicBezTo>
                    <a:pt x="319" y="1230"/>
                    <a:pt x="325" y="1227"/>
                    <a:pt x="330" y="1227"/>
                  </a:cubicBezTo>
                  <a:cubicBezTo>
                    <a:pt x="340" y="1227"/>
                    <a:pt x="349" y="1233"/>
                    <a:pt x="354" y="1242"/>
                  </a:cubicBezTo>
                  <a:cubicBezTo>
                    <a:pt x="357" y="1247"/>
                    <a:pt x="360" y="1256"/>
                    <a:pt x="357" y="1262"/>
                  </a:cubicBezTo>
                  <a:cubicBezTo>
                    <a:pt x="356" y="1271"/>
                    <a:pt x="352" y="1277"/>
                    <a:pt x="345" y="1282"/>
                  </a:cubicBezTo>
                  <a:cubicBezTo>
                    <a:pt x="266" y="1329"/>
                    <a:pt x="266" y="1329"/>
                    <a:pt x="266" y="1329"/>
                  </a:cubicBezTo>
                  <a:cubicBezTo>
                    <a:pt x="258" y="1334"/>
                    <a:pt x="249" y="1338"/>
                    <a:pt x="239" y="1338"/>
                  </a:cubicBezTo>
                  <a:close/>
                  <a:moveTo>
                    <a:pt x="1141" y="1327"/>
                  </a:moveTo>
                  <a:lnTo>
                    <a:pt x="1141" y="1327"/>
                  </a:lnTo>
                  <a:cubicBezTo>
                    <a:pt x="1158" y="1313"/>
                    <a:pt x="1167" y="1288"/>
                    <a:pt x="1160" y="1266"/>
                  </a:cubicBezTo>
                  <a:cubicBezTo>
                    <a:pt x="1029" y="811"/>
                    <a:pt x="1029" y="811"/>
                    <a:pt x="1029" y="811"/>
                  </a:cubicBezTo>
                  <a:cubicBezTo>
                    <a:pt x="1325" y="493"/>
                    <a:pt x="1325" y="493"/>
                    <a:pt x="1325" y="493"/>
                  </a:cubicBezTo>
                  <a:cubicBezTo>
                    <a:pt x="1345" y="472"/>
                    <a:pt x="1346" y="442"/>
                    <a:pt x="1329" y="420"/>
                  </a:cubicBezTo>
                  <a:cubicBezTo>
                    <a:pt x="1320" y="408"/>
                    <a:pt x="1303" y="399"/>
                    <a:pt x="1284" y="399"/>
                  </a:cubicBezTo>
                  <a:cubicBezTo>
                    <a:pt x="888" y="399"/>
                    <a:pt x="888" y="399"/>
                    <a:pt x="888" y="399"/>
                  </a:cubicBezTo>
                  <a:cubicBezTo>
                    <a:pt x="805" y="214"/>
                    <a:pt x="805" y="214"/>
                    <a:pt x="805" y="214"/>
                  </a:cubicBezTo>
                  <a:cubicBezTo>
                    <a:pt x="798" y="202"/>
                    <a:pt x="788" y="196"/>
                    <a:pt x="776" y="196"/>
                  </a:cubicBezTo>
                  <a:cubicBezTo>
                    <a:pt x="772" y="196"/>
                    <a:pt x="767" y="197"/>
                    <a:pt x="763" y="198"/>
                  </a:cubicBezTo>
                  <a:cubicBezTo>
                    <a:pt x="750" y="206"/>
                    <a:pt x="743" y="223"/>
                    <a:pt x="750" y="239"/>
                  </a:cubicBezTo>
                  <a:cubicBezTo>
                    <a:pt x="841" y="441"/>
                    <a:pt x="841" y="441"/>
                    <a:pt x="841" y="441"/>
                  </a:cubicBezTo>
                  <a:cubicBezTo>
                    <a:pt x="842" y="445"/>
                    <a:pt x="844" y="446"/>
                    <a:pt x="846" y="449"/>
                  </a:cubicBezTo>
                  <a:cubicBezTo>
                    <a:pt x="851" y="455"/>
                    <a:pt x="859" y="459"/>
                    <a:pt x="868" y="459"/>
                  </a:cubicBezTo>
                  <a:cubicBezTo>
                    <a:pt x="1278" y="457"/>
                    <a:pt x="1278" y="457"/>
                    <a:pt x="1278" y="457"/>
                  </a:cubicBezTo>
                  <a:cubicBezTo>
                    <a:pt x="973" y="782"/>
                    <a:pt x="973" y="782"/>
                    <a:pt x="973" y="782"/>
                  </a:cubicBezTo>
                  <a:cubicBezTo>
                    <a:pt x="966" y="791"/>
                    <a:pt x="964" y="802"/>
                    <a:pt x="966" y="812"/>
                  </a:cubicBezTo>
                  <a:cubicBezTo>
                    <a:pt x="1101" y="1273"/>
                    <a:pt x="1101" y="1273"/>
                    <a:pt x="1101" y="1273"/>
                  </a:cubicBezTo>
                  <a:cubicBezTo>
                    <a:pt x="689" y="1018"/>
                    <a:pt x="689" y="1018"/>
                    <a:pt x="689" y="1018"/>
                  </a:cubicBezTo>
                  <a:cubicBezTo>
                    <a:pt x="684" y="1015"/>
                    <a:pt x="679" y="1015"/>
                    <a:pt x="674" y="1015"/>
                  </a:cubicBezTo>
                  <a:cubicBezTo>
                    <a:pt x="667" y="1015"/>
                    <a:pt x="661" y="1015"/>
                    <a:pt x="658" y="1018"/>
                  </a:cubicBezTo>
                  <a:cubicBezTo>
                    <a:pt x="427" y="1161"/>
                    <a:pt x="427" y="1161"/>
                    <a:pt x="427" y="1161"/>
                  </a:cubicBezTo>
                  <a:cubicBezTo>
                    <a:pt x="421" y="1165"/>
                    <a:pt x="415" y="1172"/>
                    <a:pt x="413" y="1179"/>
                  </a:cubicBezTo>
                  <a:cubicBezTo>
                    <a:pt x="412" y="1187"/>
                    <a:pt x="413" y="1195"/>
                    <a:pt x="418" y="1201"/>
                  </a:cubicBezTo>
                  <a:cubicBezTo>
                    <a:pt x="423" y="1210"/>
                    <a:pt x="432" y="1216"/>
                    <a:pt x="443" y="1216"/>
                  </a:cubicBezTo>
                  <a:cubicBezTo>
                    <a:pt x="448" y="1216"/>
                    <a:pt x="453" y="1213"/>
                    <a:pt x="458" y="1210"/>
                  </a:cubicBezTo>
                  <a:cubicBezTo>
                    <a:pt x="674" y="1079"/>
                    <a:pt x="674" y="1079"/>
                    <a:pt x="674" y="1079"/>
                  </a:cubicBezTo>
                  <a:cubicBezTo>
                    <a:pt x="1077" y="1329"/>
                    <a:pt x="1077" y="1329"/>
                    <a:pt x="1077" y="1329"/>
                  </a:cubicBezTo>
                  <a:cubicBezTo>
                    <a:pt x="1086" y="1334"/>
                    <a:pt x="1097" y="1338"/>
                    <a:pt x="1107" y="1338"/>
                  </a:cubicBezTo>
                  <a:cubicBezTo>
                    <a:pt x="1120" y="1338"/>
                    <a:pt x="1132" y="1334"/>
                    <a:pt x="1141" y="1327"/>
                  </a:cubicBezTo>
                  <a:close/>
                </a:path>
              </a:pathLst>
            </a:custGeom>
            <a:solidFill>
              <a:schemeClr val="bg1"/>
            </a:solidFill>
            <a:ln>
              <a:noFill/>
            </a:ln>
            <a:effectLst/>
          </p:spPr>
          <p:txBody>
            <a:bodyPr wrap="none" anchor="ctr"/>
            <a:lstStyle/>
            <a:p>
              <a:endParaRPr lang="en-US" sz="2400"/>
            </a:p>
          </p:txBody>
        </p:sp>
      </p:grpSp>
    </p:spTree>
    <p:extLst>
      <p:ext uri="{BB962C8B-B14F-4D97-AF65-F5344CB8AC3E}">
        <p14:creationId xmlns:p14="http://schemas.microsoft.com/office/powerpoint/2010/main" val="266099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Content w/ photo">
    <p:spTree>
      <p:nvGrpSpPr>
        <p:cNvPr id="1" name=""/>
        <p:cNvGrpSpPr/>
        <p:nvPr/>
      </p:nvGrpSpPr>
      <p:grpSpPr>
        <a:xfrm>
          <a:off x="0" y="0"/>
          <a:ext cx="0" cy="0"/>
          <a:chOff x="0" y="0"/>
          <a:chExt cx="0" cy="0"/>
        </a:xfrm>
      </p:grpSpPr>
      <p:pic>
        <p:nvPicPr>
          <p:cNvPr id="10" name="Picture 9" descr="A person and a child posing for the camera&#10;&#10;Description automatically generated with medium confidence">
            <a:extLst>
              <a:ext uri="{FF2B5EF4-FFF2-40B4-BE49-F238E27FC236}">
                <a16:creationId xmlns:a16="http://schemas.microsoft.com/office/drawing/2014/main" id="{87B814B0-0F1B-7443-B791-F7D5B3918A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32483"/>
            <a:ext cx="3674371" cy="2183869"/>
          </a:xfrm>
          <a:prstGeom prst="rect">
            <a:avLst/>
          </a:prstGeom>
        </p:spPr>
      </p:pic>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949701" y="3009438"/>
            <a:ext cx="7929032" cy="2735729"/>
          </a:xfrm>
        </p:spPr>
        <p:txBody>
          <a:bodyPr>
            <a:noAutofit/>
          </a:bodyPr>
          <a:lstStyle>
            <a:lvl1pPr>
              <a:defRPr sz="1867">
                <a:solidFill>
                  <a:schemeClr val="tx1"/>
                </a:solidFill>
              </a:defRPr>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ED3CA431-F1AD-4941-92B9-6F016F30E65F}"/>
              </a:ext>
            </a:extLst>
          </p:cNvPr>
          <p:cNvCxnSpPr/>
          <p:nvPr userDrawn="1"/>
        </p:nvCxnSpPr>
        <p:spPr>
          <a:xfrm>
            <a:off x="3915" y="2816352"/>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17AD09-7822-7D48-955F-C47D33C85E36}"/>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59F416-7912-E74F-8123-046045C6DB5C}"/>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2AE3D583-B493-7D4B-B245-F2C82B89C503}"/>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1E891E4E-68F9-7F4F-9C89-804BFCB0933B}"/>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63D34E6B-EFD5-C64C-98FA-4F43684F4E39}"/>
              </a:ext>
            </a:extLst>
          </p:cNvPr>
          <p:cNvSpPr>
            <a:spLocks noGrp="1"/>
          </p:cNvSpPr>
          <p:nvPr>
            <p:ph type="title"/>
          </p:nvPr>
        </p:nvSpPr>
        <p:spPr>
          <a:xfrm>
            <a:off x="3949701" y="1084062"/>
            <a:ext cx="7619153" cy="1539191"/>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498389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 w/ photo two column">
    <p:spTree>
      <p:nvGrpSpPr>
        <p:cNvPr id="1" name=""/>
        <p:cNvGrpSpPr/>
        <p:nvPr/>
      </p:nvGrpSpPr>
      <p:grpSpPr>
        <a:xfrm>
          <a:off x="0" y="0"/>
          <a:ext cx="0" cy="0"/>
          <a:chOff x="0" y="0"/>
          <a:chExt cx="0" cy="0"/>
        </a:xfrm>
      </p:grpSpPr>
      <p:pic>
        <p:nvPicPr>
          <p:cNvPr id="10" name="Picture 9" descr="A person working on a bicycle&#10;&#10;Description automatically generated with medium confidence">
            <a:extLst>
              <a:ext uri="{FF2B5EF4-FFF2-40B4-BE49-F238E27FC236}">
                <a16:creationId xmlns:a16="http://schemas.microsoft.com/office/drawing/2014/main" id="{05E20A6C-8C1F-CE4C-8FA9-A0622ABC8B39}"/>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32482"/>
            <a:ext cx="3674371" cy="2195804"/>
          </a:xfrm>
          <a:prstGeom prst="rect">
            <a:avLst/>
          </a:prstGeom>
        </p:spPr>
      </p:pic>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6096000" y="2828297"/>
            <a:ext cx="0" cy="339301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6351157" y="3065056"/>
            <a:ext cx="5356847" cy="2985096"/>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A298CF-B5DD-B044-91BC-A1E3009E2680}"/>
              </a:ext>
            </a:extLst>
          </p:cNvPr>
          <p:cNvCxnSpPr/>
          <p:nvPr userDrawn="1"/>
        </p:nvCxnSpPr>
        <p:spPr>
          <a:xfrm>
            <a:off x="0" y="2828296"/>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11EA3CB7-CAD8-5C40-8FEB-CB2B36DE61CA}"/>
              </a:ext>
            </a:extLst>
          </p:cNvPr>
          <p:cNvSpPr>
            <a:spLocks noGrp="1"/>
          </p:cNvSpPr>
          <p:nvPr>
            <p:ph sz="quarter" idx="19" hasCustomPrompt="1"/>
          </p:nvPr>
        </p:nvSpPr>
        <p:spPr>
          <a:xfrm>
            <a:off x="548497" y="3065056"/>
            <a:ext cx="5313535" cy="2985096"/>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67798614-3F2F-6949-91FE-486B726DFF92}"/>
              </a:ext>
            </a:extLst>
          </p:cNvPr>
          <p:cNvSpPr>
            <a:spLocks noGrp="1"/>
          </p:cNvSpPr>
          <p:nvPr>
            <p:ph type="title"/>
          </p:nvPr>
        </p:nvSpPr>
        <p:spPr>
          <a:xfrm>
            <a:off x="3952876" y="1084062"/>
            <a:ext cx="7615979" cy="1573076"/>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16870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82CDB8-9400-3945-A1E6-20F786F2A2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49379" y="1047909"/>
            <a:ext cx="6404924" cy="4846571"/>
          </a:xfrm>
          <a:prstGeom prst="rect">
            <a:avLst/>
          </a:prstGeom>
        </p:spPr>
      </p:pic>
      <p:sp>
        <p:nvSpPr>
          <p:cNvPr id="15" name="Rectangle 14">
            <a:extLst>
              <a:ext uri="{FF2B5EF4-FFF2-40B4-BE49-F238E27FC236}">
                <a16:creationId xmlns:a16="http://schemas.microsoft.com/office/drawing/2014/main" id="{ADD816BC-F709-0B40-AF0B-E30AEF981882}"/>
              </a:ext>
            </a:extLst>
          </p:cNvPr>
          <p:cNvSpPr/>
          <p:nvPr userDrawn="1"/>
        </p:nvSpPr>
        <p:spPr>
          <a:xfrm>
            <a:off x="3223951" y="4093124"/>
            <a:ext cx="8413668" cy="1428957"/>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6059BA6-83AA-2B47-A665-BD9EEF266A71}"/>
              </a:ext>
            </a:extLst>
          </p:cNvPr>
          <p:cNvSpPr/>
          <p:nvPr userDrawn="1"/>
        </p:nvSpPr>
        <p:spPr>
          <a:xfrm>
            <a:off x="0" y="1816610"/>
            <a:ext cx="268224" cy="196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itle 1">
            <a:extLst>
              <a:ext uri="{FF2B5EF4-FFF2-40B4-BE49-F238E27FC236}">
                <a16:creationId xmlns:a16="http://schemas.microsoft.com/office/drawing/2014/main" id="{61531910-5D71-4644-B0EB-4A2340D2ABAD}"/>
              </a:ext>
            </a:extLst>
          </p:cNvPr>
          <p:cNvSpPr>
            <a:spLocks noGrp="1"/>
          </p:cNvSpPr>
          <p:nvPr>
            <p:ph type="ctrTitle" hasCustomPrompt="1"/>
          </p:nvPr>
        </p:nvSpPr>
        <p:spPr>
          <a:xfrm>
            <a:off x="554382" y="1543579"/>
            <a:ext cx="4249437" cy="2573456"/>
          </a:xfrm>
        </p:spPr>
        <p:txBody>
          <a:bodyPr anchor="ctr">
            <a:noAutofit/>
          </a:bodyPr>
          <a:lstStyle>
            <a:lvl1pPr algn="l">
              <a:lnSpc>
                <a:spcPct val="85000"/>
              </a:lnSpc>
              <a:defRPr sz="5333" b="1" spc="-133" baseline="0">
                <a:solidFill>
                  <a:schemeClr val="tx2"/>
                </a:solidFill>
              </a:defRPr>
            </a:lvl1pPr>
          </a:lstStyle>
          <a:p>
            <a:r>
              <a:rPr lang="en-US" dirty="0"/>
              <a:t>Click to edit</a:t>
            </a:r>
            <a:r>
              <a:rPr lang="zh-TW" altLang="en-US" dirty="0"/>
              <a:t> </a:t>
            </a: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9" name="Subtitle 2">
            <a:extLst>
              <a:ext uri="{FF2B5EF4-FFF2-40B4-BE49-F238E27FC236}">
                <a16:creationId xmlns:a16="http://schemas.microsoft.com/office/drawing/2014/main" id="{13D91650-398B-4D4A-891F-C97CACFC6094}"/>
              </a:ext>
            </a:extLst>
          </p:cNvPr>
          <p:cNvSpPr>
            <a:spLocks noGrp="1"/>
          </p:cNvSpPr>
          <p:nvPr>
            <p:ph type="subTitle" idx="1" hasCustomPrompt="1"/>
          </p:nvPr>
        </p:nvSpPr>
        <p:spPr>
          <a:xfrm>
            <a:off x="3674401" y="4062035"/>
            <a:ext cx="7463404" cy="1405045"/>
          </a:xfrm>
        </p:spPr>
        <p:txBody>
          <a:bodyPr tIns="45720" anchor="ctr">
            <a:noAutofit/>
          </a:bodyPr>
          <a:lstStyle>
            <a:lvl1pPr marL="0" indent="0" algn="l">
              <a:lnSpc>
                <a:spcPct val="100000"/>
              </a:lnSpc>
              <a:buNone/>
              <a:defRPr sz="26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br>
              <a:rPr lang="en-US" altLang="zh-TW" dirty="0"/>
            </a:br>
            <a:r>
              <a:rPr lang="en-US" altLang="zh-TW" dirty="0"/>
              <a:t>Arial 20pt</a:t>
            </a:r>
            <a:endParaRPr lang="en-US" dirty="0"/>
          </a:p>
        </p:txBody>
      </p:sp>
      <p:sp>
        <p:nvSpPr>
          <p:cNvPr id="11" name="Rectangle 10">
            <a:extLst>
              <a:ext uri="{FF2B5EF4-FFF2-40B4-BE49-F238E27FC236}">
                <a16:creationId xmlns:a16="http://schemas.microsoft.com/office/drawing/2014/main" id="{8B649539-553E-694B-B0DB-794A7BCE50F3}"/>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1663072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ontent w/ photo">
    <p:spTree>
      <p:nvGrpSpPr>
        <p:cNvPr id="1" name=""/>
        <p:cNvGrpSpPr/>
        <p:nvPr/>
      </p:nvGrpSpPr>
      <p:grpSpPr>
        <a:xfrm>
          <a:off x="0" y="0"/>
          <a:ext cx="0" cy="0"/>
          <a:chOff x="0" y="0"/>
          <a:chExt cx="0" cy="0"/>
        </a:xfrm>
      </p:grpSpPr>
      <p:sp>
        <p:nvSpPr>
          <p:cNvPr id="23" name="Picture Placeholder 5">
            <a:extLst>
              <a:ext uri="{FF2B5EF4-FFF2-40B4-BE49-F238E27FC236}">
                <a16:creationId xmlns:a16="http://schemas.microsoft.com/office/drawing/2014/main" id="{71432B40-167F-7740-AFE2-499F23B77DA0}"/>
              </a:ext>
            </a:extLst>
          </p:cNvPr>
          <p:cNvSpPr>
            <a:spLocks noGrp="1"/>
          </p:cNvSpPr>
          <p:nvPr>
            <p:ph type="pic" sz="quarter" idx="15"/>
          </p:nvPr>
        </p:nvSpPr>
        <p:spPr>
          <a:xfrm>
            <a:off x="-2" y="3475536"/>
            <a:ext cx="2655113" cy="2743616"/>
          </a:xfrm>
          <a:solidFill>
            <a:schemeClr val="bg1">
              <a:lumMod val="95000"/>
            </a:schemeClr>
          </a:solidFill>
        </p:spPr>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8026007" y="632483"/>
            <a:ext cx="0" cy="55866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8242302" y="1205023"/>
            <a:ext cx="3636433" cy="4721645"/>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24" name="Picture Placeholder 5">
            <a:extLst>
              <a:ext uri="{FF2B5EF4-FFF2-40B4-BE49-F238E27FC236}">
                <a16:creationId xmlns:a16="http://schemas.microsoft.com/office/drawing/2014/main" id="{031D1F22-696F-234D-AF2B-8E73230AF52B}"/>
              </a:ext>
            </a:extLst>
          </p:cNvPr>
          <p:cNvSpPr>
            <a:spLocks noGrp="1"/>
          </p:cNvSpPr>
          <p:nvPr>
            <p:ph type="pic" sz="quarter" idx="19"/>
          </p:nvPr>
        </p:nvSpPr>
        <p:spPr>
          <a:xfrm>
            <a:off x="2655112" y="3475536"/>
            <a:ext cx="2655109" cy="2743616"/>
          </a:xfrm>
          <a:solidFill>
            <a:schemeClr val="bg1">
              <a:lumMod val="95000"/>
            </a:schemeClr>
          </a:solidFill>
        </p:spPr>
      </p:sp>
      <p:sp>
        <p:nvSpPr>
          <p:cNvPr id="27" name="Picture Placeholder 5">
            <a:extLst>
              <a:ext uri="{FF2B5EF4-FFF2-40B4-BE49-F238E27FC236}">
                <a16:creationId xmlns:a16="http://schemas.microsoft.com/office/drawing/2014/main" id="{9B1EE823-4310-0B40-9D1B-2AA05DA9B299}"/>
              </a:ext>
            </a:extLst>
          </p:cNvPr>
          <p:cNvSpPr>
            <a:spLocks noGrp="1"/>
          </p:cNvSpPr>
          <p:nvPr>
            <p:ph type="pic" sz="quarter" idx="20"/>
          </p:nvPr>
        </p:nvSpPr>
        <p:spPr>
          <a:xfrm>
            <a:off x="5310212" y="3475536"/>
            <a:ext cx="2715743" cy="2743616"/>
          </a:xfrm>
          <a:solidFill>
            <a:schemeClr val="bg1">
              <a:lumMod val="95000"/>
            </a:schemeClr>
          </a:solidFill>
        </p:spPr>
      </p:sp>
      <p:sp>
        <p:nvSpPr>
          <p:cNvPr id="13" name="Title Placeholder 1">
            <a:extLst>
              <a:ext uri="{FF2B5EF4-FFF2-40B4-BE49-F238E27FC236}">
                <a16:creationId xmlns:a16="http://schemas.microsoft.com/office/drawing/2014/main" id="{2B87167B-A233-124A-8839-448E7C2F14CB}"/>
              </a:ext>
            </a:extLst>
          </p:cNvPr>
          <p:cNvSpPr>
            <a:spLocks noGrp="1"/>
          </p:cNvSpPr>
          <p:nvPr>
            <p:ph type="title"/>
          </p:nvPr>
        </p:nvSpPr>
        <p:spPr>
          <a:xfrm>
            <a:off x="419100" y="1084063"/>
            <a:ext cx="7390613"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651866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Content w/ photo">
    <p:spTree>
      <p:nvGrpSpPr>
        <p:cNvPr id="1" name=""/>
        <p:cNvGrpSpPr/>
        <p:nvPr/>
      </p:nvGrpSpPr>
      <p:grpSpPr>
        <a:xfrm>
          <a:off x="0" y="0"/>
          <a:ext cx="0" cy="0"/>
          <a:chOff x="0" y="0"/>
          <a:chExt cx="0" cy="0"/>
        </a:xfrm>
      </p:grpSpPr>
      <p:pic>
        <p:nvPicPr>
          <p:cNvPr id="10" name="Picture 9" descr="A person and a child posing for the camera&#10;&#10;Description automatically generated with medium confidence">
            <a:extLst>
              <a:ext uri="{FF2B5EF4-FFF2-40B4-BE49-F238E27FC236}">
                <a16:creationId xmlns:a16="http://schemas.microsoft.com/office/drawing/2014/main" id="{87B814B0-0F1B-7443-B791-F7D5B3918A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632483"/>
            <a:ext cx="3674371" cy="2183869"/>
          </a:xfrm>
          <a:prstGeom prst="rect">
            <a:avLst/>
          </a:prstGeom>
        </p:spPr>
      </p:pic>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949701" y="3009438"/>
            <a:ext cx="7929032" cy="2735729"/>
          </a:xfrm>
        </p:spPr>
        <p:txBody>
          <a:bodyPr>
            <a:noAutofit/>
          </a:bodyPr>
          <a:lstStyle>
            <a:lvl1pPr>
              <a:defRPr sz="1867">
                <a:solidFill>
                  <a:schemeClr val="tx1"/>
                </a:solidFill>
              </a:defRPr>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ED3CA431-F1AD-4941-92B9-6F016F30E65F}"/>
              </a:ext>
            </a:extLst>
          </p:cNvPr>
          <p:cNvCxnSpPr/>
          <p:nvPr userDrawn="1"/>
        </p:nvCxnSpPr>
        <p:spPr>
          <a:xfrm>
            <a:off x="3915" y="2816352"/>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17AD09-7822-7D48-955F-C47D33C85E36}"/>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59F416-7912-E74F-8123-046045C6DB5C}"/>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2AE3D583-B493-7D4B-B245-F2C82B89C503}"/>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1E891E4E-68F9-7F4F-9C89-804BFCB0933B}"/>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Picture Placeholder 5">
            <a:extLst>
              <a:ext uri="{FF2B5EF4-FFF2-40B4-BE49-F238E27FC236}">
                <a16:creationId xmlns:a16="http://schemas.microsoft.com/office/drawing/2014/main" id="{DF61AF3A-24FF-E241-BF7D-EDA917784AA5}"/>
              </a:ext>
            </a:extLst>
          </p:cNvPr>
          <p:cNvSpPr>
            <a:spLocks noGrp="1"/>
          </p:cNvSpPr>
          <p:nvPr>
            <p:ph type="pic" sz="quarter" idx="15"/>
          </p:nvPr>
        </p:nvSpPr>
        <p:spPr>
          <a:xfrm>
            <a:off x="0" y="632480"/>
            <a:ext cx="3674371" cy="2183851"/>
          </a:xfrm>
          <a:solidFill>
            <a:schemeClr val="bg1">
              <a:lumMod val="95000"/>
            </a:schemeClr>
          </a:solidFill>
        </p:spPr>
      </p:sp>
      <p:sp>
        <p:nvSpPr>
          <p:cNvPr id="12" name="Title Placeholder 1">
            <a:extLst>
              <a:ext uri="{FF2B5EF4-FFF2-40B4-BE49-F238E27FC236}">
                <a16:creationId xmlns:a16="http://schemas.microsoft.com/office/drawing/2014/main" id="{9DC783CD-8DBE-0C48-B33E-A0EB553BE9D8}"/>
              </a:ext>
            </a:extLst>
          </p:cNvPr>
          <p:cNvSpPr>
            <a:spLocks noGrp="1"/>
          </p:cNvSpPr>
          <p:nvPr>
            <p:ph type="title"/>
          </p:nvPr>
        </p:nvSpPr>
        <p:spPr>
          <a:xfrm>
            <a:off x="3949701" y="1084062"/>
            <a:ext cx="7619153" cy="1539201"/>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449797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Content w/ photo two column">
    <p:spTree>
      <p:nvGrpSpPr>
        <p:cNvPr id="1" name=""/>
        <p:cNvGrpSpPr/>
        <p:nvPr/>
      </p:nvGrpSpPr>
      <p:grpSpPr>
        <a:xfrm>
          <a:off x="0" y="0"/>
          <a:ext cx="0" cy="0"/>
          <a:chOff x="0" y="0"/>
          <a:chExt cx="0" cy="0"/>
        </a:xfrm>
      </p:grpSpPr>
      <p:pic>
        <p:nvPicPr>
          <p:cNvPr id="10" name="Picture 9" descr="A person working on a bicycle&#10;&#10;Description automatically generated with medium confidence">
            <a:extLst>
              <a:ext uri="{FF2B5EF4-FFF2-40B4-BE49-F238E27FC236}">
                <a16:creationId xmlns:a16="http://schemas.microsoft.com/office/drawing/2014/main" id="{05E20A6C-8C1F-CE4C-8FA9-A0622ABC8B39}"/>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639215"/>
            <a:ext cx="3674371" cy="2177111"/>
          </a:xfrm>
          <a:prstGeom prst="rect">
            <a:avLst/>
          </a:prstGeom>
        </p:spPr>
      </p:pic>
      <p:sp>
        <p:nvSpPr>
          <p:cNvPr id="11" name="Picture Placeholder 5">
            <a:extLst>
              <a:ext uri="{FF2B5EF4-FFF2-40B4-BE49-F238E27FC236}">
                <a16:creationId xmlns:a16="http://schemas.microsoft.com/office/drawing/2014/main" id="{4137E6C0-62AB-BD47-86C2-C7EA439E3173}"/>
              </a:ext>
            </a:extLst>
          </p:cNvPr>
          <p:cNvSpPr>
            <a:spLocks noGrp="1"/>
          </p:cNvSpPr>
          <p:nvPr>
            <p:ph type="pic" sz="quarter" idx="15"/>
          </p:nvPr>
        </p:nvSpPr>
        <p:spPr>
          <a:xfrm>
            <a:off x="0" y="632480"/>
            <a:ext cx="3674371" cy="2183851"/>
          </a:xfrm>
          <a:solidFill>
            <a:schemeClr val="bg1">
              <a:lumMod val="95000"/>
            </a:schemeClr>
          </a:solidFill>
        </p:spPr>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6096000" y="2828297"/>
            <a:ext cx="0" cy="339301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6351157" y="3065056"/>
            <a:ext cx="5356847" cy="2985096"/>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A298CF-B5DD-B044-91BC-A1E3009E2680}"/>
              </a:ext>
            </a:extLst>
          </p:cNvPr>
          <p:cNvCxnSpPr/>
          <p:nvPr userDrawn="1"/>
        </p:nvCxnSpPr>
        <p:spPr>
          <a:xfrm>
            <a:off x="0" y="2828296"/>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11EA3CB7-CAD8-5C40-8FEB-CB2B36DE61CA}"/>
              </a:ext>
            </a:extLst>
          </p:cNvPr>
          <p:cNvSpPr>
            <a:spLocks noGrp="1"/>
          </p:cNvSpPr>
          <p:nvPr>
            <p:ph sz="quarter" idx="19" hasCustomPrompt="1"/>
          </p:nvPr>
        </p:nvSpPr>
        <p:spPr>
          <a:xfrm>
            <a:off x="548497" y="3065056"/>
            <a:ext cx="5313535" cy="2985096"/>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a:extLst>
              <a:ext uri="{FF2B5EF4-FFF2-40B4-BE49-F238E27FC236}">
                <a16:creationId xmlns:a16="http://schemas.microsoft.com/office/drawing/2014/main" id="{47E3E1CB-C425-FA48-95C9-89D0B9B206FF}"/>
              </a:ext>
            </a:extLst>
          </p:cNvPr>
          <p:cNvSpPr>
            <a:spLocks noGrp="1"/>
          </p:cNvSpPr>
          <p:nvPr>
            <p:ph type="title"/>
          </p:nvPr>
        </p:nvSpPr>
        <p:spPr>
          <a:xfrm>
            <a:off x="3951415" y="1084063"/>
            <a:ext cx="7606455" cy="1573077"/>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66418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with highligh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ubtitle 2">
            <a:extLst>
              <a:ext uri="{FF2B5EF4-FFF2-40B4-BE49-F238E27FC236}">
                <a16:creationId xmlns:a16="http://schemas.microsoft.com/office/drawing/2014/main" id="{10F8690E-E7F3-4D4A-AE8D-2B6894099613}"/>
              </a:ext>
            </a:extLst>
          </p:cNvPr>
          <p:cNvSpPr>
            <a:spLocks noGrp="1"/>
          </p:cNvSpPr>
          <p:nvPr>
            <p:ph type="subTitle" idx="1" hasCustomPrompt="1"/>
          </p:nvPr>
        </p:nvSpPr>
        <p:spPr>
          <a:xfrm>
            <a:off x="4454461" y="2725298"/>
            <a:ext cx="6888755" cy="2684045"/>
          </a:xfrm>
        </p:spPr>
        <p:txBody>
          <a:bodyPr tIns="45720" anchor="ctr">
            <a:noAutofit/>
          </a:bodyPr>
          <a:lstStyle>
            <a:lvl1pPr marL="0" marR="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sz="1600" spc="0">
                <a:solidFill>
                  <a:schemeClr val="tx1"/>
                </a:solidFill>
                <a:latin typeface="+mj-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r>
              <a:rPr lang="en-US" altLang="zh-TW" dirty="0"/>
              <a:t>Arial 12pt</a:t>
            </a:r>
          </a:p>
          <a:p>
            <a:pPr marL="0" marR="0" lvl="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a:pPr>
            <a:r>
              <a:rPr lang="en-US" dirty="0"/>
              <a:t>Click to edit Master subtitle style</a:t>
            </a:r>
            <a:r>
              <a:rPr lang="zh-TW" altLang="en-US" dirty="0"/>
              <a:t> </a:t>
            </a:r>
            <a:r>
              <a:rPr lang="en-US" altLang="zh-TW" dirty="0"/>
              <a:t>–</a:t>
            </a:r>
            <a:r>
              <a:rPr lang="zh-TW" altLang="en-US" dirty="0"/>
              <a:t> </a:t>
            </a:r>
            <a:r>
              <a:rPr lang="en-US" altLang="zh-TW" dirty="0"/>
              <a:t>Arial 12pt</a:t>
            </a:r>
            <a:endParaRPr lang="en-US" dirty="0"/>
          </a:p>
          <a:p>
            <a:pPr marL="0" marR="0" lvl="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a:pPr>
            <a:r>
              <a:rPr lang="en-US" dirty="0"/>
              <a:t>Click to edit Master subtitle style</a:t>
            </a:r>
            <a:r>
              <a:rPr lang="zh-TW" altLang="en-US" dirty="0"/>
              <a:t> </a:t>
            </a:r>
            <a:r>
              <a:rPr lang="en-US" altLang="zh-TW" dirty="0"/>
              <a:t>–</a:t>
            </a:r>
            <a:r>
              <a:rPr lang="zh-TW" altLang="en-US" dirty="0"/>
              <a:t> </a:t>
            </a:r>
            <a:r>
              <a:rPr lang="en-US" altLang="zh-TW" dirty="0"/>
              <a:t>Arial 12pt</a:t>
            </a:r>
            <a:endParaRPr lang="en-US" dirty="0"/>
          </a:p>
          <a:p>
            <a:pPr marL="0" marR="0" lvl="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a:pPr>
            <a:r>
              <a:rPr lang="en-US" dirty="0"/>
              <a:t>Click to edit Master subtitle style</a:t>
            </a:r>
            <a:r>
              <a:rPr lang="zh-TW" altLang="en-US" dirty="0"/>
              <a:t> </a:t>
            </a:r>
            <a:r>
              <a:rPr lang="en-US" altLang="zh-TW" dirty="0"/>
              <a:t>–</a:t>
            </a:r>
            <a:r>
              <a:rPr lang="zh-TW" altLang="en-US" dirty="0"/>
              <a:t> </a:t>
            </a:r>
            <a:r>
              <a:rPr lang="en-US" altLang="zh-TW" dirty="0"/>
              <a:t>Arial 12pt</a:t>
            </a:r>
          </a:p>
          <a:p>
            <a:pPr marL="0" marR="0" lvl="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a:pPr>
            <a:r>
              <a:rPr lang="en-US" dirty="0"/>
              <a:t>Click to edit Master subtitle style</a:t>
            </a:r>
            <a:r>
              <a:rPr lang="zh-TW" altLang="en-US" dirty="0"/>
              <a:t> </a:t>
            </a:r>
            <a:r>
              <a:rPr lang="en-US" altLang="zh-TW" dirty="0"/>
              <a:t>–</a:t>
            </a:r>
            <a:r>
              <a:rPr lang="zh-TW" altLang="en-US" dirty="0"/>
              <a:t> </a:t>
            </a:r>
            <a:r>
              <a:rPr lang="en-US" altLang="zh-TW" dirty="0"/>
              <a:t>Arial 12pt</a:t>
            </a:r>
            <a:endParaRPr lang="en-US" dirty="0"/>
          </a:p>
        </p:txBody>
      </p:sp>
      <p:sp>
        <p:nvSpPr>
          <p:cNvPr id="18" name="Footer Placeholder 5">
            <a:extLst>
              <a:ext uri="{FF2B5EF4-FFF2-40B4-BE49-F238E27FC236}">
                <a16:creationId xmlns:a16="http://schemas.microsoft.com/office/drawing/2014/main" id="{537D08BA-CEB8-4841-AEA8-2570BCAFF9D2}"/>
              </a:ext>
            </a:extLst>
          </p:cNvPr>
          <p:cNvSpPr>
            <a:spLocks noGrp="1"/>
          </p:cNvSpPr>
          <p:nvPr>
            <p:ph type="ftr" sz="quarter" idx="16"/>
          </p:nvPr>
        </p:nvSpPr>
        <p:spPr>
          <a:xfrm>
            <a:off x="848784" y="6354976"/>
            <a:ext cx="6720416" cy="365125"/>
          </a:xfrm>
        </p:spPr>
        <p:txBody>
          <a:bodyPr/>
          <a:lstStyle/>
          <a:p>
            <a:endParaRPr lang="en-US" dirty="0"/>
          </a:p>
        </p:txBody>
      </p:sp>
      <p:sp>
        <p:nvSpPr>
          <p:cNvPr id="19" name="Slide Number Placeholder 2">
            <a:extLst>
              <a:ext uri="{FF2B5EF4-FFF2-40B4-BE49-F238E27FC236}">
                <a16:creationId xmlns:a16="http://schemas.microsoft.com/office/drawing/2014/main" id="{D8B212DD-517F-3C41-B34F-0DA8D187529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6" name="Text Placeholder 2">
            <a:extLst>
              <a:ext uri="{FF2B5EF4-FFF2-40B4-BE49-F238E27FC236}">
                <a16:creationId xmlns:a16="http://schemas.microsoft.com/office/drawing/2014/main" id="{4322D296-9648-AC40-8A81-2BE0343538EC}"/>
              </a:ext>
            </a:extLst>
          </p:cNvPr>
          <p:cNvSpPr>
            <a:spLocks noGrp="1"/>
          </p:cNvSpPr>
          <p:nvPr>
            <p:ph idx="17" hasCustomPrompt="1"/>
          </p:nvPr>
        </p:nvSpPr>
        <p:spPr>
          <a:xfrm>
            <a:off x="419101" y="1506438"/>
            <a:ext cx="10181324" cy="534223"/>
          </a:xfrm>
          <a:prstGeom prst="rect">
            <a:avLst/>
          </a:prstGeom>
        </p:spPr>
        <p:txBody>
          <a:bodyPr vert="horz" lIns="0" tIns="0" rIns="0" bIns="0" rtlCol="0">
            <a:noAutofit/>
          </a:bodyPr>
          <a:lstStyle>
            <a:lvl1pPr marL="0" indent="0">
              <a:buFontTx/>
              <a:buNone/>
              <a:defRPr sz="3733" b="1" spc="-133"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continued headline emphasis</a:t>
            </a:r>
          </a:p>
        </p:txBody>
      </p:sp>
      <p:sp>
        <p:nvSpPr>
          <p:cNvPr id="28" name="Text Placeholder 2">
            <a:extLst>
              <a:ext uri="{FF2B5EF4-FFF2-40B4-BE49-F238E27FC236}">
                <a16:creationId xmlns:a16="http://schemas.microsoft.com/office/drawing/2014/main" id="{7F5C3E05-64C4-D54E-A290-40C677BF6985}"/>
              </a:ext>
            </a:extLst>
          </p:cNvPr>
          <p:cNvSpPr>
            <a:spLocks noGrp="1"/>
          </p:cNvSpPr>
          <p:nvPr>
            <p:ph idx="18"/>
          </p:nvPr>
        </p:nvSpPr>
        <p:spPr>
          <a:xfrm>
            <a:off x="848785" y="2701658"/>
            <a:ext cx="2878076" cy="2709097"/>
          </a:xfrm>
          <a:prstGeom prst="rect">
            <a:avLst/>
          </a:prstGeom>
        </p:spPr>
        <p:txBody>
          <a:bodyPr vert="horz" lIns="0" tIns="0" rIns="0" bIns="0" rtlCol="0" anchor="ctr">
            <a:noAutofit/>
          </a:bodyPr>
          <a:lstStyle>
            <a:lvl1pPr marL="0" marR="0" indent="0" algn="l" defTabSz="914377" rtl="0" eaLnBrk="1" fontAlgn="auto" latinLnBrk="0" hangingPunct="1">
              <a:lnSpc>
                <a:spcPct val="95000"/>
              </a:lnSpc>
              <a:spcBef>
                <a:spcPts val="267"/>
              </a:spcBef>
              <a:spcAft>
                <a:spcPts val="1067"/>
              </a:spcAft>
              <a:buClr>
                <a:schemeClr val="accent1"/>
              </a:buClr>
              <a:buSzPct val="80000"/>
              <a:buFont typeface="Futura PT Bold" panose="020B0902020204020203" pitchFamily="34" charset="77"/>
              <a:buNone/>
              <a:tabLst/>
              <a:defRPr sz="2133" b="1">
                <a:solidFill>
                  <a:srgbClr val="002E58"/>
                </a:solidFill>
              </a:defRPr>
            </a:lvl1pPr>
          </a:lstStyle>
          <a:p>
            <a:pPr marL="228594" marR="0" lvl="0" indent="-228594" algn="l" defTabSz="914377" rtl="0" eaLnBrk="1" fontAlgn="auto" latinLnBrk="0" hangingPunct="1">
              <a:lnSpc>
                <a:spcPct val="95000"/>
              </a:lnSpc>
              <a:spcBef>
                <a:spcPts val="267"/>
              </a:spcBef>
              <a:spcAft>
                <a:spcPts val="1067"/>
              </a:spcAft>
              <a:buClr>
                <a:schemeClr val="accent1"/>
              </a:buClr>
              <a:buSzPct val="80000"/>
              <a:buFont typeface="Futura PT Bold" panose="020B0902020204020203" pitchFamily="34" charset="77"/>
              <a:buChar char="◦"/>
              <a:tabLst/>
              <a:defRPr/>
            </a:pPr>
            <a:r>
              <a:rPr lang="en-US" dirty="0"/>
              <a:t>Click to edit Master text styles</a:t>
            </a:r>
          </a:p>
          <a:p>
            <a:pPr marL="228594" marR="0" lvl="0" indent="-228594" algn="l" defTabSz="914377" rtl="0" eaLnBrk="1" fontAlgn="auto" latinLnBrk="0" hangingPunct="1">
              <a:lnSpc>
                <a:spcPct val="95000"/>
              </a:lnSpc>
              <a:spcBef>
                <a:spcPts val="267"/>
              </a:spcBef>
              <a:spcAft>
                <a:spcPts val="1067"/>
              </a:spcAft>
              <a:buClr>
                <a:schemeClr val="accent1"/>
              </a:buClr>
              <a:buSzPct val="80000"/>
              <a:buFont typeface="Futura PT Bold" panose="020B0902020204020203" pitchFamily="34" charset="77"/>
              <a:buChar char="◦"/>
              <a:tabLst/>
              <a:defRPr/>
            </a:pPr>
            <a:r>
              <a:rPr lang="en-US" dirty="0"/>
              <a:t>Click to edit Master text styles </a:t>
            </a:r>
          </a:p>
          <a:p>
            <a:pPr marL="228594" marR="0" lvl="0" indent="-228594" algn="l" defTabSz="914377" rtl="0" eaLnBrk="1" fontAlgn="auto" latinLnBrk="0" hangingPunct="1">
              <a:lnSpc>
                <a:spcPct val="95000"/>
              </a:lnSpc>
              <a:spcBef>
                <a:spcPts val="267"/>
              </a:spcBef>
              <a:spcAft>
                <a:spcPts val="1067"/>
              </a:spcAft>
              <a:buClr>
                <a:schemeClr val="accent1"/>
              </a:buClr>
              <a:buSzPct val="80000"/>
              <a:buFont typeface="Futura PT Bold" panose="020B0902020204020203" pitchFamily="34" charset="77"/>
              <a:buChar char="◦"/>
              <a:tabLst/>
              <a:defRPr/>
            </a:pPr>
            <a:r>
              <a:rPr lang="en-US" dirty="0"/>
              <a:t>Click to edit Master text styles – </a:t>
            </a:r>
          </a:p>
        </p:txBody>
      </p:sp>
      <p:sp>
        <p:nvSpPr>
          <p:cNvPr id="16" name="Left Bracket 10">
            <a:extLst>
              <a:ext uri="{FF2B5EF4-FFF2-40B4-BE49-F238E27FC236}">
                <a16:creationId xmlns:a16="http://schemas.microsoft.com/office/drawing/2014/main" id="{D806C722-08D5-4A47-A92D-C21BB288BBAB}"/>
              </a:ext>
            </a:extLst>
          </p:cNvPr>
          <p:cNvSpPr/>
          <p:nvPr userDrawn="1"/>
        </p:nvSpPr>
        <p:spPr>
          <a:xfrm>
            <a:off x="4188640" y="2752679"/>
            <a:ext cx="68392" cy="2684051"/>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11" name="Title Placeholder 1">
            <a:extLst>
              <a:ext uri="{FF2B5EF4-FFF2-40B4-BE49-F238E27FC236}">
                <a16:creationId xmlns:a16="http://schemas.microsoft.com/office/drawing/2014/main" id="{EA2D4EB4-1FAF-D64F-8614-FEACFCF54560}"/>
              </a:ext>
            </a:extLst>
          </p:cNvPr>
          <p:cNvSpPr>
            <a:spLocks noGrp="1"/>
          </p:cNvSpPr>
          <p:nvPr>
            <p:ph type="title"/>
          </p:nvPr>
        </p:nvSpPr>
        <p:spPr>
          <a:xfrm>
            <a:off x="419100" y="1084063"/>
            <a:ext cx="11149755" cy="534221"/>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275461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with highligh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ooter Placeholder 5">
            <a:extLst>
              <a:ext uri="{FF2B5EF4-FFF2-40B4-BE49-F238E27FC236}">
                <a16:creationId xmlns:a16="http://schemas.microsoft.com/office/drawing/2014/main" id="{537D08BA-CEB8-4841-AEA8-2570BCAFF9D2}"/>
              </a:ext>
            </a:extLst>
          </p:cNvPr>
          <p:cNvSpPr>
            <a:spLocks noGrp="1"/>
          </p:cNvSpPr>
          <p:nvPr>
            <p:ph type="ftr" sz="quarter" idx="16"/>
          </p:nvPr>
        </p:nvSpPr>
        <p:spPr>
          <a:xfrm>
            <a:off x="848784" y="6354976"/>
            <a:ext cx="6720416" cy="365125"/>
          </a:xfrm>
        </p:spPr>
        <p:txBody>
          <a:bodyPr/>
          <a:lstStyle/>
          <a:p>
            <a:endParaRPr lang="en-US" dirty="0"/>
          </a:p>
        </p:txBody>
      </p:sp>
      <p:sp>
        <p:nvSpPr>
          <p:cNvPr id="19" name="Slide Number Placeholder 2">
            <a:extLst>
              <a:ext uri="{FF2B5EF4-FFF2-40B4-BE49-F238E27FC236}">
                <a16:creationId xmlns:a16="http://schemas.microsoft.com/office/drawing/2014/main" id="{D8B212DD-517F-3C41-B34F-0DA8D187529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4" name="Text Placeholder 2">
            <a:extLst>
              <a:ext uri="{FF2B5EF4-FFF2-40B4-BE49-F238E27FC236}">
                <a16:creationId xmlns:a16="http://schemas.microsoft.com/office/drawing/2014/main" id="{04F816E0-C179-BB4E-AA77-5DF8479C9753}"/>
              </a:ext>
            </a:extLst>
          </p:cNvPr>
          <p:cNvSpPr>
            <a:spLocks noGrp="1"/>
          </p:cNvSpPr>
          <p:nvPr>
            <p:ph idx="17" hasCustomPrompt="1"/>
          </p:nvPr>
        </p:nvSpPr>
        <p:spPr>
          <a:xfrm>
            <a:off x="419101" y="1506035"/>
            <a:ext cx="10181324" cy="534223"/>
          </a:xfrm>
          <a:prstGeom prst="rect">
            <a:avLst/>
          </a:prstGeom>
        </p:spPr>
        <p:txBody>
          <a:bodyPr vert="horz" lIns="0" tIns="0" rIns="0" bIns="0" rtlCol="0" anchor="t">
            <a:noAutofit/>
          </a:bodyPr>
          <a:lstStyle>
            <a:lvl1pPr marL="0" indent="0">
              <a:buFontTx/>
              <a:buNone/>
              <a:defRPr sz="3733" b="1" spc="-133"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continued headline emphasis</a:t>
            </a:r>
          </a:p>
        </p:txBody>
      </p:sp>
      <p:sp>
        <p:nvSpPr>
          <p:cNvPr id="34" name="Text Placeholder 2">
            <a:extLst>
              <a:ext uri="{FF2B5EF4-FFF2-40B4-BE49-F238E27FC236}">
                <a16:creationId xmlns:a16="http://schemas.microsoft.com/office/drawing/2014/main" id="{D93D93FF-0EDB-864F-AAAB-331F286950F6}"/>
              </a:ext>
            </a:extLst>
          </p:cNvPr>
          <p:cNvSpPr>
            <a:spLocks noGrp="1"/>
          </p:cNvSpPr>
          <p:nvPr>
            <p:ph idx="18" hasCustomPrompt="1"/>
          </p:nvPr>
        </p:nvSpPr>
        <p:spPr>
          <a:xfrm>
            <a:off x="419100" y="2117269"/>
            <a:ext cx="10181325" cy="611281"/>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sp>
        <p:nvSpPr>
          <p:cNvPr id="37" name="Text Placeholder 2">
            <a:extLst>
              <a:ext uri="{FF2B5EF4-FFF2-40B4-BE49-F238E27FC236}">
                <a16:creationId xmlns:a16="http://schemas.microsoft.com/office/drawing/2014/main" id="{C61EB255-7F10-2A42-B5DE-6EC2B98BE585}"/>
              </a:ext>
            </a:extLst>
          </p:cNvPr>
          <p:cNvSpPr>
            <a:spLocks noGrp="1"/>
          </p:cNvSpPr>
          <p:nvPr>
            <p:ph idx="20" hasCustomPrompt="1"/>
          </p:nvPr>
        </p:nvSpPr>
        <p:spPr>
          <a:xfrm>
            <a:off x="4918277" y="3323205"/>
            <a:ext cx="1856769" cy="962304"/>
          </a:xfrm>
          <a:prstGeom prst="rect">
            <a:avLst/>
          </a:prstGeom>
        </p:spPr>
        <p:txBody>
          <a:bodyPr vert="horz" lIns="0" tIns="0" rIns="0" bIns="0" rtlCol="0">
            <a:noAutofit/>
          </a:bodyPr>
          <a:lstStyle>
            <a:lvl1pPr marL="0" indent="0" algn="ctr">
              <a:buFontTx/>
              <a:buNone/>
              <a:defRPr sz="6400" b="1" spc="-67"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XX%</a:t>
            </a:r>
          </a:p>
        </p:txBody>
      </p:sp>
      <p:sp>
        <p:nvSpPr>
          <p:cNvPr id="38" name="Text Placeholder 2">
            <a:extLst>
              <a:ext uri="{FF2B5EF4-FFF2-40B4-BE49-F238E27FC236}">
                <a16:creationId xmlns:a16="http://schemas.microsoft.com/office/drawing/2014/main" id="{01EA4EF1-EFFE-484F-9905-4EEAEFEBFED8}"/>
              </a:ext>
            </a:extLst>
          </p:cNvPr>
          <p:cNvSpPr>
            <a:spLocks noGrp="1"/>
          </p:cNvSpPr>
          <p:nvPr>
            <p:ph idx="21" hasCustomPrompt="1"/>
          </p:nvPr>
        </p:nvSpPr>
        <p:spPr>
          <a:xfrm>
            <a:off x="4465360" y="4489219"/>
            <a:ext cx="2779469" cy="509460"/>
          </a:xfrm>
          <a:prstGeom prst="rect">
            <a:avLst/>
          </a:prstGeom>
        </p:spPr>
        <p:txBody>
          <a:bodyPr vert="horz" lIns="0" tIns="0" rIns="0" bIns="0" rtlCol="0">
            <a:noAutofit/>
          </a:bodyPr>
          <a:lstStyle>
            <a:lvl1pPr marL="0" indent="0" algn="ctr">
              <a:buFontTx/>
              <a:buNone/>
              <a:defRPr sz="1200"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r>
              <a:rPr lang="en-US" dirty="0"/>
              <a:t>Click to edit stat description style</a:t>
            </a:r>
            <a:br>
              <a:rPr lang="en-US" dirty="0"/>
            </a:br>
            <a:r>
              <a:rPr lang="en-US" altLang="zh-TW" dirty="0"/>
              <a:t>Arial 9pt</a:t>
            </a:r>
            <a:endParaRPr lang="en-US" dirty="0"/>
          </a:p>
        </p:txBody>
      </p:sp>
      <p:sp>
        <p:nvSpPr>
          <p:cNvPr id="40" name="Text Placeholder 2">
            <a:extLst>
              <a:ext uri="{FF2B5EF4-FFF2-40B4-BE49-F238E27FC236}">
                <a16:creationId xmlns:a16="http://schemas.microsoft.com/office/drawing/2014/main" id="{6E7D7891-2509-924D-BF72-AD6039970DA9}"/>
              </a:ext>
            </a:extLst>
          </p:cNvPr>
          <p:cNvSpPr>
            <a:spLocks noGrp="1"/>
          </p:cNvSpPr>
          <p:nvPr>
            <p:ph idx="22" hasCustomPrompt="1"/>
          </p:nvPr>
        </p:nvSpPr>
        <p:spPr>
          <a:xfrm>
            <a:off x="1585052" y="3323205"/>
            <a:ext cx="1856769" cy="962304"/>
          </a:xfrm>
          <a:prstGeom prst="rect">
            <a:avLst/>
          </a:prstGeom>
        </p:spPr>
        <p:txBody>
          <a:bodyPr vert="horz" lIns="0" tIns="0" rIns="0" bIns="0" rtlCol="0">
            <a:noAutofit/>
          </a:bodyPr>
          <a:lstStyle>
            <a:lvl1pPr marL="0" indent="0" algn="ctr">
              <a:buFontTx/>
              <a:buNone/>
              <a:defRPr sz="6400" b="1" spc="-67"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XX%</a:t>
            </a:r>
          </a:p>
        </p:txBody>
      </p:sp>
      <p:sp>
        <p:nvSpPr>
          <p:cNvPr id="41" name="Text Placeholder 2">
            <a:extLst>
              <a:ext uri="{FF2B5EF4-FFF2-40B4-BE49-F238E27FC236}">
                <a16:creationId xmlns:a16="http://schemas.microsoft.com/office/drawing/2014/main" id="{3ED3B381-B8D7-4F4C-98A5-A8FC54EB043F}"/>
              </a:ext>
            </a:extLst>
          </p:cNvPr>
          <p:cNvSpPr>
            <a:spLocks noGrp="1"/>
          </p:cNvSpPr>
          <p:nvPr>
            <p:ph idx="23" hasCustomPrompt="1"/>
          </p:nvPr>
        </p:nvSpPr>
        <p:spPr>
          <a:xfrm>
            <a:off x="1132135" y="4489219"/>
            <a:ext cx="2779469" cy="509460"/>
          </a:xfrm>
          <a:prstGeom prst="rect">
            <a:avLst/>
          </a:prstGeom>
        </p:spPr>
        <p:txBody>
          <a:bodyPr vert="horz" lIns="0" tIns="0" rIns="0" bIns="0" rtlCol="0">
            <a:noAutofit/>
          </a:bodyPr>
          <a:lstStyle>
            <a:lvl1pPr marL="0" indent="0" algn="ctr">
              <a:buFontTx/>
              <a:buNone/>
              <a:defRPr sz="1200"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r>
              <a:rPr lang="en-US" dirty="0"/>
              <a:t>Click to edit stat description style</a:t>
            </a:r>
            <a:br>
              <a:rPr lang="en-US" dirty="0"/>
            </a:br>
            <a:r>
              <a:rPr lang="en-US" altLang="zh-TW" dirty="0"/>
              <a:t>Arial 9pt</a:t>
            </a:r>
            <a:endParaRPr lang="en-US" dirty="0"/>
          </a:p>
        </p:txBody>
      </p:sp>
      <p:sp>
        <p:nvSpPr>
          <p:cNvPr id="42" name="Text Placeholder 2">
            <a:extLst>
              <a:ext uri="{FF2B5EF4-FFF2-40B4-BE49-F238E27FC236}">
                <a16:creationId xmlns:a16="http://schemas.microsoft.com/office/drawing/2014/main" id="{DB20DB8D-94D3-3D4F-997E-EB86031D1BF5}"/>
              </a:ext>
            </a:extLst>
          </p:cNvPr>
          <p:cNvSpPr>
            <a:spLocks noGrp="1"/>
          </p:cNvSpPr>
          <p:nvPr>
            <p:ph idx="24" hasCustomPrompt="1"/>
          </p:nvPr>
        </p:nvSpPr>
        <p:spPr>
          <a:xfrm>
            <a:off x="8273873" y="3323205"/>
            <a:ext cx="1856769" cy="962304"/>
          </a:xfrm>
          <a:prstGeom prst="rect">
            <a:avLst/>
          </a:prstGeom>
        </p:spPr>
        <p:txBody>
          <a:bodyPr vert="horz" lIns="0" tIns="0" rIns="0" bIns="0" rtlCol="0">
            <a:noAutofit/>
          </a:bodyPr>
          <a:lstStyle>
            <a:lvl1pPr marL="0" indent="0" algn="ctr">
              <a:buFontTx/>
              <a:buNone/>
              <a:defRPr sz="6400" b="1" spc="-67"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XX%</a:t>
            </a:r>
          </a:p>
        </p:txBody>
      </p:sp>
      <p:sp>
        <p:nvSpPr>
          <p:cNvPr id="43" name="Text Placeholder 2">
            <a:extLst>
              <a:ext uri="{FF2B5EF4-FFF2-40B4-BE49-F238E27FC236}">
                <a16:creationId xmlns:a16="http://schemas.microsoft.com/office/drawing/2014/main" id="{43D78F61-19F8-D840-B99B-1AB8E657DF18}"/>
              </a:ext>
            </a:extLst>
          </p:cNvPr>
          <p:cNvSpPr>
            <a:spLocks noGrp="1"/>
          </p:cNvSpPr>
          <p:nvPr>
            <p:ph idx="25" hasCustomPrompt="1"/>
          </p:nvPr>
        </p:nvSpPr>
        <p:spPr>
          <a:xfrm>
            <a:off x="7820956" y="4489219"/>
            <a:ext cx="2779469" cy="509460"/>
          </a:xfrm>
          <a:prstGeom prst="rect">
            <a:avLst/>
          </a:prstGeom>
        </p:spPr>
        <p:txBody>
          <a:bodyPr vert="horz" lIns="0" tIns="0" rIns="0" bIns="0" rtlCol="0">
            <a:noAutofit/>
          </a:bodyPr>
          <a:lstStyle>
            <a:lvl1pPr marL="0" indent="0" algn="ctr">
              <a:buFontTx/>
              <a:buNone/>
              <a:defRPr sz="1200"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r>
              <a:rPr lang="en-US" dirty="0"/>
              <a:t>Click to edit stat description style</a:t>
            </a:r>
            <a:br>
              <a:rPr lang="en-US" dirty="0"/>
            </a:br>
            <a:r>
              <a:rPr lang="en-US" altLang="zh-TW" dirty="0"/>
              <a:t>Arial 9pt</a:t>
            </a:r>
            <a:endParaRPr lang="en-US" dirty="0"/>
          </a:p>
        </p:txBody>
      </p:sp>
      <p:sp>
        <p:nvSpPr>
          <p:cNvPr id="25" name="Left Bracket 10">
            <a:extLst>
              <a:ext uri="{FF2B5EF4-FFF2-40B4-BE49-F238E27FC236}">
                <a16:creationId xmlns:a16="http://schemas.microsoft.com/office/drawing/2014/main" id="{14B4C833-871E-F341-8BBC-18383090A8D1}"/>
              </a:ext>
            </a:extLst>
          </p:cNvPr>
          <p:cNvSpPr/>
          <p:nvPr userDrawn="1"/>
        </p:nvSpPr>
        <p:spPr>
          <a:xfrm>
            <a:off x="835441" y="2887106"/>
            <a:ext cx="60959" cy="2479348"/>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26" name="Left Bracket 10">
            <a:extLst>
              <a:ext uri="{FF2B5EF4-FFF2-40B4-BE49-F238E27FC236}">
                <a16:creationId xmlns:a16="http://schemas.microsoft.com/office/drawing/2014/main" id="{6C7E732B-C877-AE4E-8285-6CABAE1745D4}"/>
              </a:ext>
            </a:extLst>
          </p:cNvPr>
          <p:cNvSpPr/>
          <p:nvPr userDrawn="1"/>
        </p:nvSpPr>
        <p:spPr>
          <a:xfrm>
            <a:off x="4164173" y="2887106"/>
            <a:ext cx="60959" cy="2479348"/>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28" name="Left Bracket 10">
            <a:extLst>
              <a:ext uri="{FF2B5EF4-FFF2-40B4-BE49-F238E27FC236}">
                <a16:creationId xmlns:a16="http://schemas.microsoft.com/office/drawing/2014/main" id="{1E3F2E24-35DE-174C-8330-4622FF739718}"/>
              </a:ext>
            </a:extLst>
          </p:cNvPr>
          <p:cNvSpPr/>
          <p:nvPr userDrawn="1"/>
        </p:nvSpPr>
        <p:spPr>
          <a:xfrm>
            <a:off x="7514411" y="2887106"/>
            <a:ext cx="60959" cy="2479348"/>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22" name="Title Placeholder 1">
            <a:extLst>
              <a:ext uri="{FF2B5EF4-FFF2-40B4-BE49-F238E27FC236}">
                <a16:creationId xmlns:a16="http://schemas.microsoft.com/office/drawing/2014/main" id="{9698C14D-F894-EB47-9FFF-2C00712384FF}"/>
              </a:ext>
            </a:extLst>
          </p:cNvPr>
          <p:cNvSpPr>
            <a:spLocks noGrp="1"/>
          </p:cNvSpPr>
          <p:nvPr>
            <p:ph type="title"/>
          </p:nvPr>
        </p:nvSpPr>
        <p:spPr>
          <a:xfrm>
            <a:off x="419100" y="1084063"/>
            <a:ext cx="11149755" cy="534223"/>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1590996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ontent color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482AFE-7007-834E-BD66-979BCFD0A545}"/>
              </a:ext>
            </a:extLst>
          </p:cNvPr>
          <p:cNvSpPr/>
          <p:nvPr userDrawn="1"/>
        </p:nvSpPr>
        <p:spPr>
          <a:xfrm>
            <a:off x="0" y="632482"/>
            <a:ext cx="6096000" cy="55888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icture Placeholder 3">
            <a:extLst>
              <a:ext uri="{FF2B5EF4-FFF2-40B4-BE49-F238E27FC236}">
                <a16:creationId xmlns:a16="http://schemas.microsoft.com/office/drawing/2014/main" id="{4B35EFB4-03EB-6341-B282-6B6CA2F00A9F}"/>
              </a:ext>
            </a:extLst>
          </p:cNvPr>
          <p:cNvSpPr>
            <a:spLocks noGrp="1"/>
          </p:cNvSpPr>
          <p:nvPr>
            <p:ph type="pic" sz="quarter" idx="18" hasCustomPrompt="1"/>
          </p:nvPr>
        </p:nvSpPr>
        <p:spPr>
          <a:xfrm>
            <a:off x="419099" y="2809453"/>
            <a:ext cx="5027085" cy="2599267"/>
          </a:xfrm>
        </p:spPr>
        <p:txBody>
          <a:bodyPr>
            <a:normAutofit/>
          </a:bodyPr>
          <a:lstStyle>
            <a:lvl1pPr marL="0" indent="0">
              <a:buFontTx/>
              <a:buNone/>
              <a:defRPr sz="2133">
                <a:solidFill>
                  <a:schemeClr val="bg1"/>
                </a:solidFill>
              </a:defRPr>
            </a:lvl1pPr>
          </a:lstStyle>
          <a:p>
            <a:r>
              <a:rPr lang="en-US" dirty="0"/>
              <a:t>Insert infographics here</a:t>
            </a:r>
          </a:p>
        </p:txBody>
      </p:sp>
      <p:sp>
        <p:nvSpPr>
          <p:cNvPr id="33" name="Picture Placeholder 15">
            <a:extLst>
              <a:ext uri="{FF2B5EF4-FFF2-40B4-BE49-F238E27FC236}">
                <a16:creationId xmlns:a16="http://schemas.microsoft.com/office/drawing/2014/main" id="{79229F4E-8C59-AD4F-94A6-D55A22968B31}"/>
              </a:ext>
            </a:extLst>
          </p:cNvPr>
          <p:cNvSpPr>
            <a:spLocks noGrp="1"/>
          </p:cNvSpPr>
          <p:nvPr>
            <p:ph type="pic" sz="quarter" idx="15" hasCustomPrompt="1"/>
          </p:nvPr>
        </p:nvSpPr>
        <p:spPr>
          <a:xfrm>
            <a:off x="6095997" y="637692"/>
            <a:ext cx="6096003" cy="5583593"/>
          </a:xfrm>
          <a:solidFill>
            <a:schemeClr val="bg1">
              <a:lumMod val="95000"/>
            </a:schemeClr>
          </a:solidFill>
        </p:spPr>
        <p:txBody>
          <a:bodyPr anchor="t">
            <a:normAutofit/>
          </a:bodyPr>
          <a:lstStyle>
            <a:lvl1pPr marL="0" marR="0" indent="0" algn="ctr" defTabSz="914377" rtl="0" eaLnBrk="1" fontAlgn="auto" latinLnBrk="0" hangingPunct="1">
              <a:lnSpc>
                <a:spcPct val="90000"/>
              </a:lnSpc>
              <a:spcBef>
                <a:spcPts val="0"/>
              </a:spcBef>
              <a:spcAft>
                <a:spcPts val="0"/>
              </a:spcAft>
              <a:buClrTx/>
              <a:buSzTx/>
              <a:buFontTx/>
              <a:buNone/>
              <a:tabLst/>
              <a:defRPr sz="1333"/>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altLang="zh-TW" dirty="0"/>
              <a:t>Insert</a:t>
            </a:r>
            <a:r>
              <a:rPr lang="zh-TW" altLang="en-US" dirty="0"/>
              <a:t> </a:t>
            </a:r>
            <a:r>
              <a:rPr lang="en-US" altLang="zh-TW" dirty="0"/>
              <a:t>image</a:t>
            </a:r>
            <a:r>
              <a:rPr lang="zh-TW" altLang="en-US" dirty="0"/>
              <a:t> </a:t>
            </a:r>
            <a:r>
              <a:rPr lang="en-US" altLang="zh-TW" dirty="0"/>
              <a:t>here</a:t>
            </a:r>
            <a:endParaRPr lang="en-US" dirty="0"/>
          </a:p>
          <a:p>
            <a:endParaRPr lang="en-US" dirty="0"/>
          </a:p>
        </p:txBody>
      </p:sp>
      <p:cxnSp>
        <p:nvCxnSpPr>
          <p:cNvPr id="18" name="Straight Connector 17">
            <a:extLst>
              <a:ext uri="{FF2B5EF4-FFF2-40B4-BE49-F238E27FC236}">
                <a16:creationId xmlns:a16="http://schemas.microsoft.com/office/drawing/2014/main" id="{A6A19635-A0F0-CF4E-A78F-99FC5761C3B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C40BB9-E451-1646-97D0-D85005C25D9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C2F24B10-3109-014C-9544-801CA9A84C0F}"/>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21" name="Slide Number Placeholder 5">
            <a:extLst>
              <a:ext uri="{FF2B5EF4-FFF2-40B4-BE49-F238E27FC236}">
                <a16:creationId xmlns:a16="http://schemas.microsoft.com/office/drawing/2014/main" id="{CB4B74EE-2658-B242-8068-2DECE24809CE}"/>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C377D092-0FFB-094B-8077-BE2A9B7EAB40}"/>
              </a:ext>
            </a:extLst>
          </p:cNvPr>
          <p:cNvSpPr>
            <a:spLocks noGrp="1"/>
          </p:cNvSpPr>
          <p:nvPr>
            <p:ph type="title"/>
          </p:nvPr>
        </p:nvSpPr>
        <p:spPr>
          <a:xfrm>
            <a:off x="419101" y="1084063"/>
            <a:ext cx="4762500" cy="1135264"/>
          </a:xfrm>
          <a:prstGeom prst="rect">
            <a:avLst/>
          </a:prstGeom>
        </p:spPr>
        <p:txBody>
          <a:bodyPr vert="horz" lIns="0" tIns="0" rIns="0" bIns="0" rtlCol="0" anchor="t">
            <a:noAutofit/>
          </a:bodyPr>
          <a:lstStyle>
            <a:lvl1pP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1252459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Content color block">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A1F94CD-5E54-9D4A-97BF-CE19839B291B}"/>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B9EF4A-CA14-5B41-913F-32449B6BB12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B2AFA7C-1047-6745-90B9-EF575C43809E}"/>
              </a:ext>
            </a:extLst>
          </p:cNvPr>
          <p:cNvSpPr/>
          <p:nvPr userDrawn="1"/>
        </p:nvSpPr>
        <p:spPr>
          <a:xfrm>
            <a:off x="-1" y="636263"/>
            <a:ext cx="9229060" cy="5585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itle 1">
            <a:extLst>
              <a:ext uri="{FF2B5EF4-FFF2-40B4-BE49-F238E27FC236}">
                <a16:creationId xmlns:a16="http://schemas.microsoft.com/office/drawing/2014/main" id="{8E3D358C-6E64-074C-B6BB-B4EDD4E87A29}"/>
              </a:ext>
            </a:extLst>
          </p:cNvPr>
          <p:cNvSpPr>
            <a:spLocks noGrp="1"/>
          </p:cNvSpPr>
          <p:nvPr>
            <p:ph type="ctrTitle" hasCustomPrompt="1"/>
          </p:nvPr>
        </p:nvSpPr>
        <p:spPr>
          <a:xfrm>
            <a:off x="429346" y="2318529"/>
            <a:ext cx="4940249" cy="2220943"/>
          </a:xfrm>
          <a:prstGeom prst="rect">
            <a:avLst/>
          </a:prstGeom>
        </p:spPr>
        <p:txBody>
          <a:bodyPr anchor="ctr">
            <a:noAutofit/>
          </a:bodyPr>
          <a:lstStyle>
            <a:lvl1pPr marL="0" marR="0" indent="0" algn="l" defTabSz="914377" rtl="0" eaLnBrk="1" fontAlgn="auto" latinLnBrk="0" hangingPunct="1">
              <a:lnSpc>
                <a:spcPct val="85000"/>
              </a:lnSpc>
              <a:spcBef>
                <a:spcPct val="0"/>
              </a:spcBef>
              <a:spcAft>
                <a:spcPts val="0"/>
              </a:spcAft>
              <a:buClrTx/>
              <a:buSzTx/>
              <a:buFontTx/>
              <a:buNone/>
              <a:tabLst/>
              <a:defRPr lang="en-US" sz="3467" b="1" spc="-133" baseline="0" smtClean="0">
                <a:solidFill>
                  <a:schemeClr val="bg1"/>
                </a:solidFill>
                <a:effectLst/>
              </a:defRPr>
            </a:lvl1pPr>
          </a:lstStyle>
          <a:p>
            <a:r>
              <a:rPr lang="en-US" dirty="0"/>
              <a:t>Click to edit Master title style – Arial Bold 26pt</a:t>
            </a:r>
          </a:p>
        </p:txBody>
      </p:sp>
      <p:sp>
        <p:nvSpPr>
          <p:cNvPr id="10" name="Footer Placeholder 4">
            <a:extLst>
              <a:ext uri="{FF2B5EF4-FFF2-40B4-BE49-F238E27FC236}">
                <a16:creationId xmlns:a16="http://schemas.microsoft.com/office/drawing/2014/main" id="{DD902C3A-DA0C-0C47-81E5-E3326E2B954E}"/>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2" name="Slide Number Placeholder 5">
            <a:extLst>
              <a:ext uri="{FF2B5EF4-FFF2-40B4-BE49-F238E27FC236}">
                <a16:creationId xmlns:a16="http://schemas.microsoft.com/office/drawing/2014/main" id="{9BB9B893-86CA-F44F-9188-01EAC1F7083F}"/>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1487033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2" y="631767"/>
            <a:ext cx="9159901" cy="5589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1C7094F-5535-5847-A685-9F0E870D3CB2}"/>
              </a:ext>
            </a:extLst>
          </p:cNvPr>
          <p:cNvGrpSpPr/>
          <p:nvPr userDrawn="1"/>
        </p:nvGrpSpPr>
        <p:grpSpPr>
          <a:xfrm>
            <a:off x="5195220" y="937963"/>
            <a:ext cx="5427811" cy="4433208"/>
            <a:chOff x="3933890" y="870927"/>
            <a:chExt cx="3310460" cy="2703845"/>
          </a:xfrm>
        </p:grpSpPr>
        <p:sp>
          <p:nvSpPr>
            <p:cNvPr id="10" name="Oval 9">
              <a:extLst>
                <a:ext uri="{FF2B5EF4-FFF2-40B4-BE49-F238E27FC236}">
                  <a16:creationId xmlns:a16="http://schemas.microsoft.com/office/drawing/2014/main" id="{F63EE330-77DC-D64C-91E1-7B6EB877FB38}"/>
                </a:ext>
              </a:extLst>
            </p:cNvPr>
            <p:cNvSpPr/>
            <p:nvPr/>
          </p:nvSpPr>
          <p:spPr>
            <a:xfrm>
              <a:off x="3933890" y="1357165"/>
              <a:ext cx="1523375" cy="15233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1" name="Oval 10">
              <a:extLst>
                <a:ext uri="{FF2B5EF4-FFF2-40B4-BE49-F238E27FC236}">
                  <a16:creationId xmlns:a16="http://schemas.microsoft.com/office/drawing/2014/main" id="{A5AB7177-2A0E-F045-A0C4-B80D3817D2D1}"/>
                </a:ext>
              </a:extLst>
            </p:cNvPr>
            <p:cNvSpPr/>
            <p:nvPr/>
          </p:nvSpPr>
          <p:spPr>
            <a:xfrm>
              <a:off x="4959288" y="2051397"/>
              <a:ext cx="1523375" cy="1523375"/>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2" name="Oval 11">
              <a:extLst>
                <a:ext uri="{FF2B5EF4-FFF2-40B4-BE49-F238E27FC236}">
                  <a16:creationId xmlns:a16="http://schemas.microsoft.com/office/drawing/2014/main" id="{5D24B878-B300-D64D-B649-FF794D15FB7C}"/>
                </a:ext>
              </a:extLst>
            </p:cNvPr>
            <p:cNvSpPr/>
            <p:nvPr/>
          </p:nvSpPr>
          <p:spPr>
            <a:xfrm>
              <a:off x="5720975" y="870927"/>
              <a:ext cx="1523375" cy="1523375"/>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grpSp>
      <p:sp>
        <p:nvSpPr>
          <p:cNvPr id="13" name="Text Placeholder 2">
            <a:extLst>
              <a:ext uri="{FF2B5EF4-FFF2-40B4-BE49-F238E27FC236}">
                <a16:creationId xmlns:a16="http://schemas.microsoft.com/office/drawing/2014/main" id="{852AC3B6-A7D9-304B-92ED-2805E7EC5672}"/>
              </a:ext>
            </a:extLst>
          </p:cNvPr>
          <p:cNvSpPr>
            <a:spLocks noGrp="1"/>
          </p:cNvSpPr>
          <p:nvPr>
            <p:ph idx="1" hasCustomPrompt="1"/>
          </p:nvPr>
        </p:nvSpPr>
        <p:spPr>
          <a:xfrm>
            <a:off x="5648889" y="2553541"/>
            <a:ext cx="1516755" cy="861025"/>
          </a:xfrm>
          <a:prstGeom prst="rect">
            <a:avLst/>
          </a:prstGeom>
        </p:spPr>
        <p:txBody>
          <a:bodyPr vert="horz" lIns="0" tIns="0" rIns="0" bIns="0" rtlCol="0" anchor="ctr">
            <a:noAutofit/>
          </a:bodyPr>
          <a:lstStyle>
            <a:lvl1pPr marL="0" indent="0" algn="ctr">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Text Placeholder 2">
            <a:extLst>
              <a:ext uri="{FF2B5EF4-FFF2-40B4-BE49-F238E27FC236}">
                <a16:creationId xmlns:a16="http://schemas.microsoft.com/office/drawing/2014/main" id="{69F47C17-A61A-0C44-A7CF-D7A83812EB4F}"/>
              </a:ext>
            </a:extLst>
          </p:cNvPr>
          <p:cNvSpPr>
            <a:spLocks noGrp="1"/>
          </p:cNvSpPr>
          <p:nvPr>
            <p:ph idx="10" hasCustomPrompt="1"/>
          </p:nvPr>
        </p:nvSpPr>
        <p:spPr>
          <a:xfrm>
            <a:off x="7366936" y="3696441"/>
            <a:ext cx="1516755" cy="861025"/>
          </a:xfrm>
          <a:prstGeom prst="rect">
            <a:avLst/>
          </a:prstGeom>
        </p:spPr>
        <p:txBody>
          <a:bodyPr vert="horz" lIns="0" tIns="0" rIns="0" bIns="0" rtlCol="0" anchor="ctr">
            <a:noAutofit/>
          </a:bodyPr>
          <a:lstStyle>
            <a:lvl1pPr marL="0" indent="0" algn="ctr">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5" name="Text Placeholder 2">
            <a:extLst>
              <a:ext uri="{FF2B5EF4-FFF2-40B4-BE49-F238E27FC236}">
                <a16:creationId xmlns:a16="http://schemas.microsoft.com/office/drawing/2014/main" id="{93E3AF74-F3F3-CB4C-84BB-7F0A016F3F6E}"/>
              </a:ext>
            </a:extLst>
          </p:cNvPr>
          <p:cNvSpPr>
            <a:spLocks noGrp="1"/>
          </p:cNvSpPr>
          <p:nvPr>
            <p:ph idx="11" hasCustomPrompt="1"/>
          </p:nvPr>
        </p:nvSpPr>
        <p:spPr>
          <a:xfrm>
            <a:off x="8617715" y="1790690"/>
            <a:ext cx="1516755" cy="861025"/>
          </a:xfrm>
          <a:prstGeom prst="rect">
            <a:avLst/>
          </a:prstGeom>
        </p:spPr>
        <p:txBody>
          <a:bodyPr vert="horz" lIns="0" tIns="0" rIns="0" bIns="0" rtlCol="0" anchor="ctr">
            <a:noAutofit/>
          </a:bodyPr>
          <a:lstStyle>
            <a:lvl1pPr marL="0" indent="0" algn="ctr">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2">
            <a:extLst>
              <a:ext uri="{FF2B5EF4-FFF2-40B4-BE49-F238E27FC236}">
                <a16:creationId xmlns:a16="http://schemas.microsoft.com/office/drawing/2014/main" id="{48A6664E-D18A-C047-B901-14D9AE44C5C5}"/>
              </a:ext>
            </a:extLst>
          </p:cNvPr>
          <p:cNvSpPr>
            <a:spLocks noGrp="1"/>
          </p:cNvSpPr>
          <p:nvPr>
            <p:ph idx="12"/>
          </p:nvPr>
        </p:nvSpPr>
        <p:spPr>
          <a:xfrm>
            <a:off x="419101" y="2553539"/>
            <a:ext cx="4499908" cy="3623423"/>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1DBC484E-DC99-BE47-A1B3-486DBC3C7B86}"/>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21" name="Slide Number Placeholder 5">
            <a:extLst>
              <a:ext uri="{FF2B5EF4-FFF2-40B4-BE49-F238E27FC236}">
                <a16:creationId xmlns:a16="http://schemas.microsoft.com/office/drawing/2014/main" id="{9E4BB125-7972-8040-8191-19C891A3AA8E}"/>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23" name="Title Placeholder 1">
            <a:extLst>
              <a:ext uri="{FF2B5EF4-FFF2-40B4-BE49-F238E27FC236}">
                <a16:creationId xmlns:a16="http://schemas.microsoft.com/office/drawing/2014/main" id="{BADB888C-D0E4-D14F-A5B0-08432F1C6420}"/>
              </a:ext>
            </a:extLst>
          </p:cNvPr>
          <p:cNvSpPr>
            <a:spLocks noGrp="1"/>
          </p:cNvSpPr>
          <p:nvPr>
            <p:ph type="title"/>
          </p:nvPr>
        </p:nvSpPr>
        <p:spPr>
          <a:xfrm>
            <a:off x="419101" y="1084063"/>
            <a:ext cx="4499908" cy="1135264"/>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43492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Transformativ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628996"/>
            <a:ext cx="12192000" cy="5600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Picture 14" descr="Icon&#10;&#10;Description automatically generated">
            <a:extLst>
              <a:ext uri="{FF2B5EF4-FFF2-40B4-BE49-F238E27FC236}">
                <a16:creationId xmlns:a16="http://schemas.microsoft.com/office/drawing/2014/main" id="{30F8299F-F40C-3743-9079-B5E990F0C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55852" y="1995011"/>
            <a:ext cx="3880296" cy="3360759"/>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spTree>
    <p:extLst>
      <p:ext uri="{BB962C8B-B14F-4D97-AF65-F5344CB8AC3E}">
        <p14:creationId xmlns:p14="http://schemas.microsoft.com/office/powerpoint/2010/main" val="2394746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bdivider-Transformative">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DDBBC45-B13E-0842-818E-A82696846722}"/>
              </a:ext>
            </a:extLst>
          </p:cNvPr>
          <p:cNvSpPr/>
          <p:nvPr userDrawn="1"/>
        </p:nvSpPr>
        <p:spPr>
          <a:xfrm>
            <a:off x="0" y="628996"/>
            <a:ext cx="12192000" cy="5592312"/>
          </a:xfrm>
          <a:prstGeom prst="rect">
            <a:avLst/>
          </a:prstGeom>
          <a:solidFill>
            <a:schemeClr val="accent1"/>
          </a:solidFill>
          <a:ln w="12700">
            <a:miter lim="400000"/>
          </a:ln>
        </p:spPr>
        <p:txBody>
          <a:bodyPr lIns="95249" tIns="97536" rIns="95249" bIns="97536" anchor="ctr" anchorCtr="0"/>
          <a:lstStyle/>
          <a:p>
            <a:pPr defTabSz="1095347">
              <a:lnSpc>
                <a:spcPct val="100000"/>
              </a:lnSpc>
              <a:defRPr sz="1100">
                <a:solidFill>
                  <a:srgbClr val="FFFFFF"/>
                </a:solidFill>
                <a:latin typeface="Montserrat Regular"/>
                <a:ea typeface="Montserrat Regular"/>
                <a:cs typeface="Montserrat Regular"/>
                <a:sym typeface="Montserrat Regular"/>
              </a:defRPr>
            </a:pPr>
            <a:endParaRPr lang="en-US" altLang="zh-TW" sz="1067" dirty="0">
              <a:latin typeface="+mj-lt"/>
              <a:cs typeface="Arial" panose="020B0604020202020204" pitchFamily="34" charset="0"/>
            </a:endParaRPr>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1" name="Subtitle 2">
            <a:extLst>
              <a:ext uri="{FF2B5EF4-FFF2-40B4-BE49-F238E27FC236}">
                <a16:creationId xmlns:a16="http://schemas.microsoft.com/office/drawing/2014/main" id="{C7C69CEA-F7ED-0E42-9F34-1202C6219A94}"/>
              </a:ext>
            </a:extLst>
          </p:cNvPr>
          <p:cNvSpPr>
            <a:spLocks noGrp="1"/>
          </p:cNvSpPr>
          <p:nvPr>
            <p:ph type="subTitle" idx="1" hasCustomPrompt="1"/>
          </p:nvPr>
        </p:nvSpPr>
        <p:spPr>
          <a:xfrm>
            <a:off x="419099" y="3305454"/>
            <a:ext cx="11088960" cy="2418575"/>
          </a:xfrm>
        </p:spPr>
        <p:txBody>
          <a:bodyPr tIns="45720" anchor="t">
            <a:noAutofit/>
          </a:bodyPr>
          <a:lstStyle>
            <a:lvl1pPr marL="0" indent="0" algn="ctr">
              <a:lnSpc>
                <a:spcPct val="80000"/>
              </a:lnSpc>
              <a:buNone/>
              <a:defRPr sz="5867" b="1" spc="-133" baseline="0">
                <a:solidFill>
                  <a:schemeClr val="accent3"/>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a:t>
            </a:r>
            <a:br>
              <a:rPr lang="en-US" dirty="0"/>
            </a:br>
            <a:r>
              <a:rPr lang="en-US" dirty="0"/>
              <a:t>subtitle style</a:t>
            </a:r>
          </a:p>
        </p:txBody>
      </p:sp>
      <p:sp>
        <p:nvSpPr>
          <p:cNvPr id="20" name="Rectangle 19">
            <a:extLst>
              <a:ext uri="{FF2B5EF4-FFF2-40B4-BE49-F238E27FC236}">
                <a16:creationId xmlns:a16="http://schemas.microsoft.com/office/drawing/2014/main" id="{F2EF8949-4310-7B40-A502-3E7A6CA5631E}"/>
              </a:ext>
            </a:extLst>
          </p:cNvPr>
          <p:cNvSpPr>
            <a:spLocks/>
          </p:cNvSpPr>
          <p:nvPr userDrawn="1"/>
        </p:nvSpPr>
        <p:spPr>
          <a:xfrm>
            <a:off x="402165" y="5204"/>
            <a:ext cx="684777" cy="930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4" name="Group 13">
            <a:extLst>
              <a:ext uri="{FF2B5EF4-FFF2-40B4-BE49-F238E27FC236}">
                <a16:creationId xmlns:a16="http://schemas.microsoft.com/office/drawing/2014/main" id="{8A72A441-09CA-CC49-BCC6-DD07A364C575}"/>
              </a:ext>
            </a:extLst>
          </p:cNvPr>
          <p:cNvGrpSpPr/>
          <p:nvPr userDrawn="1"/>
        </p:nvGrpSpPr>
        <p:grpSpPr>
          <a:xfrm>
            <a:off x="402165" y="973"/>
            <a:ext cx="684777" cy="934591"/>
            <a:chOff x="301623" y="729"/>
            <a:chExt cx="513583" cy="700943"/>
          </a:xfrm>
        </p:grpSpPr>
        <p:grpSp>
          <p:nvGrpSpPr>
            <p:cNvPr id="15" name="Group 14">
              <a:extLst>
                <a:ext uri="{FF2B5EF4-FFF2-40B4-BE49-F238E27FC236}">
                  <a16:creationId xmlns:a16="http://schemas.microsoft.com/office/drawing/2014/main" id="{9ACF8E38-956C-4442-B6B0-618D5D8BC402}"/>
                </a:ext>
              </a:extLst>
            </p:cNvPr>
            <p:cNvGrpSpPr/>
            <p:nvPr userDrawn="1"/>
          </p:nvGrpSpPr>
          <p:grpSpPr>
            <a:xfrm>
              <a:off x="301623" y="729"/>
              <a:ext cx="513583" cy="700943"/>
              <a:chOff x="301623" y="729"/>
              <a:chExt cx="513583" cy="700943"/>
            </a:xfrm>
          </p:grpSpPr>
          <p:grpSp>
            <p:nvGrpSpPr>
              <p:cNvPr id="18" name="Group 17">
                <a:extLst>
                  <a:ext uri="{FF2B5EF4-FFF2-40B4-BE49-F238E27FC236}">
                    <a16:creationId xmlns:a16="http://schemas.microsoft.com/office/drawing/2014/main" id="{DD0723D0-331F-DC43-8D61-F01585086F7B}"/>
                  </a:ext>
                </a:extLst>
              </p:cNvPr>
              <p:cNvGrpSpPr/>
              <p:nvPr userDrawn="1"/>
            </p:nvGrpSpPr>
            <p:grpSpPr>
              <a:xfrm>
                <a:off x="301623" y="729"/>
                <a:ext cx="513583" cy="700943"/>
                <a:chOff x="301623" y="-5621"/>
                <a:chExt cx="513583" cy="700943"/>
              </a:xfrm>
            </p:grpSpPr>
            <p:sp>
              <p:nvSpPr>
                <p:cNvPr id="25" name="Rectangle 24">
                  <a:extLst>
                    <a:ext uri="{FF2B5EF4-FFF2-40B4-BE49-F238E27FC236}">
                      <a16:creationId xmlns:a16="http://schemas.microsoft.com/office/drawing/2014/main" id="{7AAD28F2-E870-864C-BEF8-BA05D459E364}"/>
                    </a:ext>
                  </a:extLst>
                </p:cNvPr>
                <p:cNvSpPr>
                  <a:spLocks/>
                </p:cNvSpPr>
                <p:nvPr userDrawn="1"/>
              </p:nvSpPr>
              <p:spPr>
                <a:xfrm>
                  <a:off x="301623" y="-2447"/>
                  <a:ext cx="513583" cy="69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2C539D9B-7508-A34D-8E7D-F824186F8E26}"/>
                    </a:ext>
                  </a:extLst>
                </p:cNvPr>
                <p:cNvSpPr>
                  <a:spLocks/>
                </p:cNvSpPr>
                <p:nvPr userDrawn="1"/>
              </p:nvSpPr>
              <p:spPr>
                <a:xfrm>
                  <a:off x="314324" y="-5621"/>
                  <a:ext cx="487391" cy="687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22" name="Picture 21" descr="Icon&#10;&#10;Description automatically generated">
                <a:extLst>
                  <a:ext uri="{FF2B5EF4-FFF2-40B4-BE49-F238E27FC236}">
                    <a16:creationId xmlns:a16="http://schemas.microsoft.com/office/drawing/2014/main" id="{B97E4FDB-019B-DE43-A7BF-D85D676537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180" y="221241"/>
                <a:ext cx="380921" cy="329919"/>
              </a:xfrm>
              <a:prstGeom prst="rect">
                <a:avLst/>
              </a:prstGeom>
            </p:spPr>
          </p:pic>
        </p:grpSp>
        <p:pic>
          <p:nvPicPr>
            <p:cNvPr id="16" name="Picture 15">
              <a:extLst>
                <a:ext uri="{FF2B5EF4-FFF2-40B4-BE49-F238E27FC236}">
                  <a16:creationId xmlns:a16="http://schemas.microsoft.com/office/drawing/2014/main" id="{A57B7E71-EBD0-CC41-8925-A63F3715376C}"/>
                </a:ext>
              </a:extLst>
            </p:cNvPr>
            <p:cNvPicPr>
              <a:picLocks noChangeAspect="1"/>
            </p:cNvPicPr>
            <p:nvPr userDrawn="1"/>
          </p:nvPicPr>
          <p:blipFill>
            <a:blip r:embed="rId3"/>
            <a:stretch>
              <a:fillRect/>
            </a:stretch>
          </p:blipFill>
          <p:spPr>
            <a:xfrm>
              <a:off x="327766" y="521983"/>
              <a:ext cx="469900" cy="165100"/>
            </a:xfrm>
            <a:prstGeom prst="rect">
              <a:avLst/>
            </a:prstGeom>
          </p:spPr>
        </p:pic>
      </p:grpSp>
    </p:spTree>
    <p:extLst>
      <p:ext uri="{BB962C8B-B14F-4D97-AF65-F5344CB8AC3E}">
        <p14:creationId xmlns:p14="http://schemas.microsoft.com/office/powerpoint/2010/main" val="10257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003E398-4309-544D-8C0C-43EC08ABE6C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81714" y="3562449"/>
            <a:ext cx="2040228" cy="1510596"/>
          </a:xfrm>
          <a:prstGeom prst="rect">
            <a:avLst/>
          </a:prstGeom>
        </p:spPr>
      </p:pic>
      <p:pic>
        <p:nvPicPr>
          <p:cNvPr id="16" name="Picture 15">
            <a:extLst>
              <a:ext uri="{FF2B5EF4-FFF2-40B4-BE49-F238E27FC236}">
                <a16:creationId xmlns:a16="http://schemas.microsoft.com/office/drawing/2014/main" id="{B6FB3379-4809-AA47-86D7-66A51E51AA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972233" y="3558946"/>
            <a:ext cx="2268124" cy="1510597"/>
          </a:xfrm>
          <a:prstGeom prst="rect">
            <a:avLst/>
          </a:prstGeom>
        </p:spPr>
      </p:pic>
      <p:pic>
        <p:nvPicPr>
          <p:cNvPr id="25" name="Picture 24">
            <a:extLst>
              <a:ext uri="{FF2B5EF4-FFF2-40B4-BE49-F238E27FC236}">
                <a16:creationId xmlns:a16="http://schemas.microsoft.com/office/drawing/2014/main" id="{1FA0D154-D674-8F4A-991D-6A163DD362D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658231" y="3556216"/>
            <a:ext cx="2268124" cy="1510597"/>
          </a:xfrm>
          <a:prstGeom prst="rect">
            <a:avLst/>
          </a:prstGeom>
        </p:spPr>
      </p:pic>
      <p:sp>
        <p:nvSpPr>
          <p:cNvPr id="24" name="Text Placeholder 2">
            <a:extLst>
              <a:ext uri="{FF2B5EF4-FFF2-40B4-BE49-F238E27FC236}">
                <a16:creationId xmlns:a16="http://schemas.microsoft.com/office/drawing/2014/main" id="{8A24693D-AE8F-0F47-A104-CE383779251E}"/>
              </a:ext>
            </a:extLst>
          </p:cNvPr>
          <p:cNvSpPr>
            <a:spLocks noGrp="1"/>
          </p:cNvSpPr>
          <p:nvPr>
            <p:ph idx="17" hasCustomPrompt="1"/>
          </p:nvPr>
        </p:nvSpPr>
        <p:spPr>
          <a:xfrm>
            <a:off x="600616" y="5159347"/>
            <a:ext cx="3717619" cy="716712"/>
          </a:xfrm>
          <a:prstGeom prst="rect">
            <a:avLst/>
          </a:prstGeom>
        </p:spPr>
        <p:txBody>
          <a:bodyPr vert="horz" lIns="0" tIns="0" rIns="0" bIns="0" rtlCol="0">
            <a:noAutofit/>
          </a:bodyPr>
          <a:lstStyle>
            <a:lvl1pPr marL="0" indent="0">
              <a:buNone/>
              <a:defRPr sz="16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Date goes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89FB37A-FC28-5D46-B4AE-B7F6E3C54E87}"/>
              </a:ext>
            </a:extLst>
          </p:cNvPr>
          <p:cNvSpPr>
            <a:spLocks noGrp="1"/>
          </p:cNvSpPr>
          <p:nvPr>
            <p:ph type="subTitle" idx="1" hasCustomPrompt="1"/>
          </p:nvPr>
        </p:nvSpPr>
        <p:spPr>
          <a:xfrm>
            <a:off x="600616" y="3717343"/>
            <a:ext cx="3717619" cy="1286739"/>
          </a:xfrm>
        </p:spPr>
        <p:txBody>
          <a:bodyPr tIns="45720">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en-US" altLang="zh-TW" dirty="0"/>
              <a:t> Arial 16pt</a:t>
            </a:r>
            <a:endParaRPr lang="en-US" dirty="0"/>
          </a:p>
        </p:txBody>
      </p:sp>
      <p:sp>
        <p:nvSpPr>
          <p:cNvPr id="19" name="Title 1">
            <a:extLst>
              <a:ext uri="{FF2B5EF4-FFF2-40B4-BE49-F238E27FC236}">
                <a16:creationId xmlns:a16="http://schemas.microsoft.com/office/drawing/2014/main" id="{262C8DD3-739E-124D-9851-B72DDBB5CB3C}"/>
              </a:ext>
            </a:extLst>
          </p:cNvPr>
          <p:cNvSpPr>
            <a:spLocks noGrp="1"/>
          </p:cNvSpPr>
          <p:nvPr>
            <p:ph type="ctrTitle" hasCustomPrompt="1"/>
          </p:nvPr>
        </p:nvSpPr>
        <p:spPr>
          <a:xfrm>
            <a:off x="571994" y="1075285"/>
            <a:ext cx="5994399" cy="1835697"/>
          </a:xfrm>
        </p:spPr>
        <p:txBody>
          <a:bodyPr anchor="b">
            <a:noAutofit/>
          </a:bodyPr>
          <a:lstStyle>
            <a:lvl1pPr algn="l">
              <a:lnSpc>
                <a:spcPct val="85000"/>
              </a:lnSpc>
              <a:defRPr sz="53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7" name="Rectangle 16">
            <a:extLst>
              <a:ext uri="{FF2B5EF4-FFF2-40B4-BE49-F238E27FC236}">
                <a16:creationId xmlns:a16="http://schemas.microsoft.com/office/drawing/2014/main" id="{D15C9D43-7BB8-A24D-B43D-63803AABE487}"/>
              </a:ext>
            </a:extLst>
          </p:cNvPr>
          <p:cNvSpPr/>
          <p:nvPr userDrawn="1"/>
        </p:nvSpPr>
        <p:spPr>
          <a:xfrm rot="5400000">
            <a:off x="1679259" y="2054607"/>
            <a:ext cx="268224" cy="2500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39B8545A-6CBB-3E42-8BAC-14A21593571F}"/>
              </a:ext>
            </a:extLst>
          </p:cNvPr>
          <p:cNvSpPr/>
          <p:nvPr userDrawn="1"/>
        </p:nvSpPr>
        <p:spPr>
          <a:xfrm>
            <a:off x="4992693" y="4979156"/>
            <a:ext cx="7199308" cy="1801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E3E6BBA8-B262-6643-A0EB-E8DEDD82629E}"/>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4039406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ransform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419098" y="2352995"/>
            <a:ext cx="11149753" cy="382396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7DDFE252-84BD-744D-9C54-321D3759959C}"/>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14" name="Group 13">
            <a:extLst>
              <a:ext uri="{FF2B5EF4-FFF2-40B4-BE49-F238E27FC236}">
                <a16:creationId xmlns:a16="http://schemas.microsoft.com/office/drawing/2014/main" id="{32B10F5F-B528-A04A-9DB1-0E154062F71E}"/>
              </a:ext>
            </a:extLst>
          </p:cNvPr>
          <p:cNvGrpSpPr/>
          <p:nvPr userDrawn="1"/>
        </p:nvGrpSpPr>
        <p:grpSpPr>
          <a:xfrm>
            <a:off x="402165" y="973"/>
            <a:ext cx="684777" cy="934591"/>
            <a:chOff x="301623" y="729"/>
            <a:chExt cx="513583" cy="700943"/>
          </a:xfrm>
        </p:grpSpPr>
        <p:grpSp>
          <p:nvGrpSpPr>
            <p:cNvPr id="15" name="Group 14">
              <a:extLst>
                <a:ext uri="{FF2B5EF4-FFF2-40B4-BE49-F238E27FC236}">
                  <a16:creationId xmlns:a16="http://schemas.microsoft.com/office/drawing/2014/main" id="{6D11BB66-8420-5641-BCFC-7259DEAAEB3E}"/>
                </a:ext>
              </a:extLst>
            </p:cNvPr>
            <p:cNvGrpSpPr/>
            <p:nvPr userDrawn="1"/>
          </p:nvGrpSpPr>
          <p:grpSpPr>
            <a:xfrm>
              <a:off x="301623" y="729"/>
              <a:ext cx="513583" cy="700943"/>
              <a:chOff x="301623" y="729"/>
              <a:chExt cx="513583" cy="700943"/>
            </a:xfrm>
          </p:grpSpPr>
          <p:grpSp>
            <p:nvGrpSpPr>
              <p:cNvPr id="22" name="Group 21">
                <a:extLst>
                  <a:ext uri="{FF2B5EF4-FFF2-40B4-BE49-F238E27FC236}">
                    <a16:creationId xmlns:a16="http://schemas.microsoft.com/office/drawing/2014/main" id="{5B20874B-13E7-8A4D-8593-9391BBBC89E6}"/>
                  </a:ext>
                </a:extLst>
              </p:cNvPr>
              <p:cNvGrpSpPr/>
              <p:nvPr userDrawn="1"/>
            </p:nvGrpSpPr>
            <p:grpSpPr>
              <a:xfrm>
                <a:off x="301623" y="729"/>
                <a:ext cx="513583" cy="700943"/>
                <a:chOff x="301623" y="-5621"/>
                <a:chExt cx="513583" cy="700943"/>
              </a:xfrm>
            </p:grpSpPr>
            <p:sp>
              <p:nvSpPr>
                <p:cNvPr id="24" name="Rectangle 23">
                  <a:extLst>
                    <a:ext uri="{FF2B5EF4-FFF2-40B4-BE49-F238E27FC236}">
                      <a16:creationId xmlns:a16="http://schemas.microsoft.com/office/drawing/2014/main" id="{CBD9CE17-3E8E-AD42-A2D6-10647D193F6E}"/>
                    </a:ext>
                  </a:extLst>
                </p:cNvPr>
                <p:cNvSpPr>
                  <a:spLocks/>
                </p:cNvSpPr>
                <p:nvPr userDrawn="1"/>
              </p:nvSpPr>
              <p:spPr>
                <a:xfrm>
                  <a:off x="301623" y="-2447"/>
                  <a:ext cx="513583" cy="69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a:extLst>
                    <a:ext uri="{FF2B5EF4-FFF2-40B4-BE49-F238E27FC236}">
                      <a16:creationId xmlns:a16="http://schemas.microsoft.com/office/drawing/2014/main" id="{A6644FBD-A077-D646-BE60-AFF51D8DF8E0}"/>
                    </a:ext>
                  </a:extLst>
                </p:cNvPr>
                <p:cNvSpPr>
                  <a:spLocks/>
                </p:cNvSpPr>
                <p:nvPr userDrawn="1"/>
              </p:nvSpPr>
              <p:spPr>
                <a:xfrm>
                  <a:off x="314324" y="-5621"/>
                  <a:ext cx="487391" cy="687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23" name="Picture 22" descr="Icon&#10;&#10;Description automatically generated">
                <a:extLst>
                  <a:ext uri="{FF2B5EF4-FFF2-40B4-BE49-F238E27FC236}">
                    <a16:creationId xmlns:a16="http://schemas.microsoft.com/office/drawing/2014/main" id="{A3827586-5A45-004A-B145-6A2DAF3FAB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180" y="221241"/>
                <a:ext cx="380921" cy="329919"/>
              </a:xfrm>
              <a:prstGeom prst="rect">
                <a:avLst/>
              </a:prstGeom>
            </p:spPr>
          </p:pic>
        </p:grpSp>
        <p:pic>
          <p:nvPicPr>
            <p:cNvPr id="20" name="Picture 19">
              <a:extLst>
                <a:ext uri="{FF2B5EF4-FFF2-40B4-BE49-F238E27FC236}">
                  <a16:creationId xmlns:a16="http://schemas.microsoft.com/office/drawing/2014/main" id="{92CC2A16-B4FB-004E-BF4D-8F29337F238C}"/>
                </a:ext>
              </a:extLst>
            </p:cNvPr>
            <p:cNvPicPr>
              <a:picLocks noChangeAspect="1"/>
            </p:cNvPicPr>
            <p:nvPr userDrawn="1"/>
          </p:nvPicPr>
          <p:blipFill>
            <a:blip r:embed="rId3"/>
            <a:stretch>
              <a:fillRect/>
            </a:stretch>
          </p:blipFill>
          <p:spPr>
            <a:xfrm>
              <a:off x="327766" y="521983"/>
              <a:ext cx="469900" cy="165100"/>
            </a:xfrm>
            <a:prstGeom prst="rect">
              <a:avLst/>
            </a:prstGeom>
          </p:spPr>
        </p:pic>
      </p:grpSp>
    </p:spTree>
    <p:extLst>
      <p:ext uri="{BB962C8B-B14F-4D97-AF65-F5344CB8AC3E}">
        <p14:creationId xmlns:p14="http://schemas.microsoft.com/office/powerpoint/2010/main" val="192543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ransform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AB03C254-7CF7-9A4D-AF44-437661591487}"/>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4" name="Group 3">
            <a:extLst>
              <a:ext uri="{FF2B5EF4-FFF2-40B4-BE49-F238E27FC236}">
                <a16:creationId xmlns:a16="http://schemas.microsoft.com/office/drawing/2014/main" id="{F5119772-FAA4-7143-A6B8-5E1DA31BD363}"/>
              </a:ext>
            </a:extLst>
          </p:cNvPr>
          <p:cNvGrpSpPr/>
          <p:nvPr userDrawn="1"/>
        </p:nvGrpSpPr>
        <p:grpSpPr>
          <a:xfrm>
            <a:off x="402165" y="973"/>
            <a:ext cx="684777" cy="934591"/>
            <a:chOff x="301623" y="729"/>
            <a:chExt cx="513583" cy="700943"/>
          </a:xfrm>
        </p:grpSpPr>
        <p:grpSp>
          <p:nvGrpSpPr>
            <p:cNvPr id="31" name="Group 30">
              <a:extLst>
                <a:ext uri="{FF2B5EF4-FFF2-40B4-BE49-F238E27FC236}">
                  <a16:creationId xmlns:a16="http://schemas.microsoft.com/office/drawing/2014/main" id="{D63E4951-3A28-BB46-B9D3-8E103D29B6D3}"/>
                </a:ext>
              </a:extLst>
            </p:cNvPr>
            <p:cNvGrpSpPr/>
            <p:nvPr userDrawn="1"/>
          </p:nvGrpSpPr>
          <p:grpSpPr>
            <a:xfrm>
              <a:off x="301623" y="729"/>
              <a:ext cx="513583" cy="700943"/>
              <a:chOff x="301623" y="729"/>
              <a:chExt cx="513583" cy="700943"/>
            </a:xfrm>
          </p:grpSpPr>
          <p:grpSp>
            <p:nvGrpSpPr>
              <p:cNvPr id="32" name="Group 31">
                <a:extLst>
                  <a:ext uri="{FF2B5EF4-FFF2-40B4-BE49-F238E27FC236}">
                    <a16:creationId xmlns:a16="http://schemas.microsoft.com/office/drawing/2014/main" id="{2AE34608-58C8-414A-8EEE-D36EE3B08561}"/>
                  </a:ext>
                </a:extLst>
              </p:cNvPr>
              <p:cNvGrpSpPr/>
              <p:nvPr userDrawn="1"/>
            </p:nvGrpSpPr>
            <p:grpSpPr>
              <a:xfrm>
                <a:off x="301623" y="729"/>
                <a:ext cx="513583" cy="700943"/>
                <a:chOff x="301623" y="-5621"/>
                <a:chExt cx="513583" cy="700943"/>
              </a:xfrm>
            </p:grpSpPr>
            <p:sp>
              <p:nvSpPr>
                <p:cNvPr id="34" name="Rectangle 33">
                  <a:extLst>
                    <a:ext uri="{FF2B5EF4-FFF2-40B4-BE49-F238E27FC236}">
                      <a16:creationId xmlns:a16="http://schemas.microsoft.com/office/drawing/2014/main" id="{9C346680-4073-0342-ABC1-038F71600649}"/>
                    </a:ext>
                  </a:extLst>
                </p:cNvPr>
                <p:cNvSpPr>
                  <a:spLocks/>
                </p:cNvSpPr>
                <p:nvPr userDrawn="1"/>
              </p:nvSpPr>
              <p:spPr>
                <a:xfrm>
                  <a:off x="301623" y="-2447"/>
                  <a:ext cx="513583" cy="69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C53872B8-D289-0B45-A6CB-96F0759CD3B2}"/>
                    </a:ext>
                  </a:extLst>
                </p:cNvPr>
                <p:cNvSpPr>
                  <a:spLocks/>
                </p:cNvSpPr>
                <p:nvPr userDrawn="1"/>
              </p:nvSpPr>
              <p:spPr>
                <a:xfrm>
                  <a:off x="314324" y="-5621"/>
                  <a:ext cx="487391" cy="687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33" name="Picture 32" descr="Icon&#10;&#10;Description automatically generated">
                <a:extLst>
                  <a:ext uri="{FF2B5EF4-FFF2-40B4-BE49-F238E27FC236}">
                    <a16:creationId xmlns:a16="http://schemas.microsoft.com/office/drawing/2014/main" id="{7BD87B38-3D26-694D-9E70-C0C9961887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180" y="221241"/>
                <a:ext cx="380921" cy="329919"/>
              </a:xfrm>
              <a:prstGeom prst="rect">
                <a:avLst/>
              </a:prstGeom>
            </p:spPr>
          </p:pic>
        </p:grpSp>
        <p:pic>
          <p:nvPicPr>
            <p:cNvPr id="3" name="Picture 2">
              <a:extLst>
                <a:ext uri="{FF2B5EF4-FFF2-40B4-BE49-F238E27FC236}">
                  <a16:creationId xmlns:a16="http://schemas.microsoft.com/office/drawing/2014/main" id="{A4207525-3843-1B4E-BBD9-1B37146C0307}"/>
                </a:ext>
              </a:extLst>
            </p:cNvPr>
            <p:cNvPicPr>
              <a:picLocks noChangeAspect="1"/>
            </p:cNvPicPr>
            <p:nvPr userDrawn="1"/>
          </p:nvPicPr>
          <p:blipFill>
            <a:blip r:embed="rId3"/>
            <a:stretch>
              <a:fillRect/>
            </a:stretch>
          </p:blipFill>
          <p:spPr>
            <a:xfrm>
              <a:off x="327766" y="521983"/>
              <a:ext cx="469900" cy="165100"/>
            </a:xfrm>
            <a:prstGeom prst="rect">
              <a:avLst/>
            </a:prstGeom>
          </p:spPr>
        </p:pic>
      </p:grpSp>
    </p:spTree>
    <p:extLst>
      <p:ext uri="{BB962C8B-B14F-4D97-AF65-F5344CB8AC3E}">
        <p14:creationId xmlns:p14="http://schemas.microsoft.com/office/powerpoint/2010/main" val="3811416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ansformative side 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419100" y="2352993"/>
            <a:ext cx="11149755" cy="382396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2055556E-41F9-1F4A-AA2F-441FAC1E9954}"/>
              </a:ext>
            </a:extLst>
          </p:cNvPr>
          <p:cNvSpPr/>
          <p:nvPr userDrawn="1"/>
        </p:nvSpPr>
        <p:spPr>
          <a:xfrm>
            <a:off x="0" y="0"/>
            <a:ext cx="2682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itle Placeholder 1">
            <a:extLst>
              <a:ext uri="{FF2B5EF4-FFF2-40B4-BE49-F238E27FC236}">
                <a16:creationId xmlns:a16="http://schemas.microsoft.com/office/drawing/2014/main" id="{AFA25C57-A65C-F145-9203-3FA988C55418}"/>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51475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ransformative top bar">
    <p:spTree>
      <p:nvGrpSpPr>
        <p:cNvPr id="1" name=""/>
        <p:cNvGrpSpPr/>
        <p:nvPr/>
      </p:nvGrpSpPr>
      <p:grpSpPr>
        <a:xfrm>
          <a:off x="0" y="0"/>
          <a:ext cx="0" cy="0"/>
          <a:chOff x="0" y="0"/>
          <a:chExt cx="0" cy="0"/>
        </a:xfrm>
      </p:grpSpPr>
      <p:sp>
        <p:nvSpPr>
          <p:cNvPr id="7" name="Process 6">
            <a:extLst>
              <a:ext uri="{FF2B5EF4-FFF2-40B4-BE49-F238E27FC236}">
                <a16:creationId xmlns:a16="http://schemas.microsoft.com/office/drawing/2014/main" id="{FCE84B09-F331-CF41-96A8-824C0CFDC902}"/>
              </a:ext>
            </a:extLst>
          </p:cNvPr>
          <p:cNvSpPr/>
          <p:nvPr/>
        </p:nvSpPr>
        <p:spPr>
          <a:xfrm flipV="1">
            <a:off x="0" y="1"/>
            <a:ext cx="12192000" cy="1010229"/>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Arial Black" charset="0"/>
              <a:ea typeface="Arial Black" charset="0"/>
              <a:cs typeface="Arial Black" charset="0"/>
            </a:endParaRPr>
          </a:p>
        </p:txBody>
      </p:sp>
      <p:sp>
        <p:nvSpPr>
          <p:cNvPr id="8" name="Extract 7"/>
          <p:cNvSpPr/>
          <p:nvPr/>
        </p:nvSpPr>
        <p:spPr>
          <a:xfrm rot="5400000">
            <a:off x="-11998" y="421009"/>
            <a:ext cx="210263" cy="186267"/>
          </a:xfrm>
          <a:prstGeom prst="flowChartExtra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33F297C-030F-8941-888C-388E831E8BCC}"/>
              </a:ext>
            </a:extLst>
          </p:cNvPr>
          <p:cNvSpPr>
            <a:spLocks noGrp="1"/>
          </p:cNvSpPr>
          <p:nvPr>
            <p:ph type="title"/>
          </p:nvPr>
        </p:nvSpPr>
        <p:spPr>
          <a:xfrm>
            <a:off x="439153" y="29980"/>
            <a:ext cx="10304636" cy="980251"/>
          </a:xfrm>
        </p:spPr>
        <p:txBody>
          <a:bodyPr lIns="0" anchor="ctr" anchorCtr="0">
            <a:noAutofit/>
          </a:bodyPr>
          <a:lstStyle>
            <a:lvl1pPr algn="l">
              <a:defRPr sz="2800" b="0" i="0">
                <a:solidFill>
                  <a:srgbClr val="FFFFFF"/>
                </a:solidFill>
                <a:latin typeface="+mj-lt"/>
                <a:ea typeface="Arial" panose="020B0604020202020204" pitchFamily="34" charset="0"/>
                <a:cs typeface="Arial" panose="020B0604020202020204" pitchFamily="34" charset="0"/>
              </a:defRPr>
            </a:lvl1pPr>
          </a:lstStyle>
          <a:p>
            <a:endParaRPr kumimoji="1" lang="ja-JP" altLang="en-US" dirty="0"/>
          </a:p>
        </p:txBody>
      </p:sp>
      <p:sp>
        <p:nvSpPr>
          <p:cNvPr id="10" name="Text Placeholder 9">
            <a:extLst>
              <a:ext uri="{FF2B5EF4-FFF2-40B4-BE49-F238E27FC236}">
                <a16:creationId xmlns:a16="http://schemas.microsoft.com/office/drawing/2014/main" id="{ACDA9BE3-A80A-5E44-AD12-A602B2E2DD9F}"/>
              </a:ext>
            </a:extLst>
          </p:cNvPr>
          <p:cNvSpPr>
            <a:spLocks noGrp="1"/>
          </p:cNvSpPr>
          <p:nvPr>
            <p:ph type="body" sz="quarter" idx="13"/>
          </p:nvPr>
        </p:nvSpPr>
        <p:spPr>
          <a:xfrm>
            <a:off x="419100" y="1155700"/>
            <a:ext cx="11089217" cy="495935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9CBE3D15-17FF-B944-8898-591A8CF62269}"/>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D231865A-492B-BA4C-BF15-78F3240B5DD3}"/>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1092768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ransformative color bl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0" y="631767"/>
            <a:ext cx="3364992" cy="5589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674373" y="2378447"/>
            <a:ext cx="8033631" cy="3671707"/>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605B9E35-CB79-D140-9287-3812FF136027}"/>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47073E9B-350A-E44C-8D01-D6E798968CFC}"/>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1BF1CF05-4917-4447-A4C2-8C4C9228B15C}"/>
              </a:ext>
            </a:extLst>
          </p:cNvPr>
          <p:cNvSpPr>
            <a:spLocks noGrp="1"/>
          </p:cNvSpPr>
          <p:nvPr>
            <p:ph type="title"/>
          </p:nvPr>
        </p:nvSpPr>
        <p:spPr>
          <a:xfrm>
            <a:off x="3674372" y="1084063"/>
            <a:ext cx="7894483"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42727961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Meaningfu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631768"/>
            <a:ext cx="12192000" cy="558953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pic>
        <p:nvPicPr>
          <p:cNvPr id="10" name="Picture 9" descr="Icon&#10;&#10;Description automatically generated">
            <a:extLst>
              <a:ext uri="{FF2B5EF4-FFF2-40B4-BE49-F238E27FC236}">
                <a16:creationId xmlns:a16="http://schemas.microsoft.com/office/drawing/2014/main" id="{4EDBF70C-BC25-C349-AC62-7A8B48AAB98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21202" y="1776990"/>
            <a:ext cx="2570293" cy="3588060"/>
          </a:xfrm>
          <a:prstGeom prst="rect">
            <a:avLst/>
          </a:prstGeom>
        </p:spPr>
      </p:pic>
    </p:spTree>
    <p:extLst>
      <p:ext uri="{BB962C8B-B14F-4D97-AF65-F5344CB8AC3E}">
        <p14:creationId xmlns:p14="http://schemas.microsoft.com/office/powerpoint/2010/main" val="14443664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bdivider-Meaningfu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631767"/>
            <a:ext cx="12192000" cy="558954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60FB7D99-2B24-EE4E-856F-D6DD2D4A4B1E}"/>
              </a:ext>
            </a:extLst>
          </p:cNvPr>
          <p:cNvSpPr>
            <a:spLocks noGrp="1"/>
          </p:cNvSpPr>
          <p:nvPr>
            <p:ph type="ctrTitle"/>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Subtitle 2">
            <a:extLst>
              <a:ext uri="{FF2B5EF4-FFF2-40B4-BE49-F238E27FC236}">
                <a16:creationId xmlns:a16="http://schemas.microsoft.com/office/drawing/2014/main" id="{E6CC912D-8E1B-A141-BCD4-AE29670B33E7}"/>
              </a:ext>
            </a:extLst>
          </p:cNvPr>
          <p:cNvSpPr>
            <a:spLocks noGrp="1"/>
          </p:cNvSpPr>
          <p:nvPr>
            <p:ph type="subTitle" idx="1" hasCustomPrompt="1"/>
          </p:nvPr>
        </p:nvSpPr>
        <p:spPr>
          <a:xfrm>
            <a:off x="419099" y="3305454"/>
            <a:ext cx="11088960" cy="2418575"/>
          </a:xfrm>
        </p:spPr>
        <p:txBody>
          <a:bodyPr tIns="45720" anchor="t">
            <a:noAutofit/>
          </a:bodyPr>
          <a:lstStyle>
            <a:lvl1pPr marL="0" indent="0" algn="ctr">
              <a:lnSpc>
                <a:spcPct val="80000"/>
              </a:lnSpc>
              <a:buNone/>
              <a:defRPr sz="5867" b="1" spc="-133" baseline="0">
                <a:solidFill>
                  <a:schemeClr val="tx2"/>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a:t>
            </a:r>
            <a:br>
              <a:rPr lang="en-US" dirty="0"/>
            </a:br>
            <a:r>
              <a:rPr lang="en-US" dirty="0"/>
              <a:t>subtitle style</a:t>
            </a:r>
          </a:p>
        </p:txBody>
      </p:sp>
      <p:sp>
        <p:nvSpPr>
          <p:cNvPr id="38" name="Rectangle 37">
            <a:extLst>
              <a:ext uri="{FF2B5EF4-FFF2-40B4-BE49-F238E27FC236}">
                <a16:creationId xmlns:a16="http://schemas.microsoft.com/office/drawing/2014/main" id="{A3F59D4C-C009-4944-A58E-96FE31AD6378}"/>
              </a:ext>
            </a:extLst>
          </p:cNvPr>
          <p:cNvSpPr>
            <a:spLocks/>
          </p:cNvSpPr>
          <p:nvPr userDrawn="1"/>
        </p:nvSpPr>
        <p:spPr>
          <a:xfrm>
            <a:off x="402165" y="5204"/>
            <a:ext cx="684777" cy="930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4" name="Group 13">
            <a:extLst>
              <a:ext uri="{FF2B5EF4-FFF2-40B4-BE49-F238E27FC236}">
                <a16:creationId xmlns:a16="http://schemas.microsoft.com/office/drawing/2014/main" id="{FE6D10EB-9C98-A54C-9FBD-F0B67645F73E}"/>
              </a:ext>
            </a:extLst>
          </p:cNvPr>
          <p:cNvGrpSpPr/>
          <p:nvPr userDrawn="1"/>
        </p:nvGrpSpPr>
        <p:grpSpPr>
          <a:xfrm>
            <a:off x="405359" y="973"/>
            <a:ext cx="677333" cy="934812"/>
            <a:chOff x="304019" y="729"/>
            <a:chExt cx="508000" cy="701109"/>
          </a:xfrm>
        </p:grpSpPr>
        <p:grpSp>
          <p:nvGrpSpPr>
            <p:cNvPr id="15" name="Group 14">
              <a:extLst>
                <a:ext uri="{FF2B5EF4-FFF2-40B4-BE49-F238E27FC236}">
                  <a16:creationId xmlns:a16="http://schemas.microsoft.com/office/drawing/2014/main" id="{826F0241-7599-DE40-B2BC-CF3FF86E0AC1}"/>
                </a:ext>
              </a:extLst>
            </p:cNvPr>
            <p:cNvGrpSpPr/>
            <p:nvPr userDrawn="1"/>
          </p:nvGrpSpPr>
          <p:grpSpPr>
            <a:xfrm>
              <a:off x="314324" y="729"/>
              <a:ext cx="487391" cy="687408"/>
              <a:chOff x="314324" y="729"/>
              <a:chExt cx="487391" cy="687408"/>
            </a:xfrm>
          </p:grpSpPr>
          <p:sp>
            <p:nvSpPr>
              <p:cNvPr id="17" name="Rectangle 16">
                <a:extLst>
                  <a:ext uri="{FF2B5EF4-FFF2-40B4-BE49-F238E27FC236}">
                    <a16:creationId xmlns:a16="http://schemas.microsoft.com/office/drawing/2014/main" id="{EEB10998-2141-5D4F-914E-EE816A162BAC}"/>
                  </a:ext>
                </a:extLst>
              </p:cNvPr>
              <p:cNvSpPr>
                <a:spLocks/>
              </p:cNvSpPr>
              <p:nvPr userDrawn="1"/>
            </p:nvSpPr>
            <p:spPr>
              <a:xfrm>
                <a:off x="314324" y="729"/>
                <a:ext cx="487391" cy="68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8" name="Picture 17" descr="Icon&#10;&#10;Description automatically generated">
                <a:extLst>
                  <a:ext uri="{FF2B5EF4-FFF2-40B4-BE49-F238E27FC236}">
                    <a16:creationId xmlns:a16="http://schemas.microsoft.com/office/drawing/2014/main" id="{DB8669CB-05B5-1E42-8608-DCDBC000E1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7733" y="177967"/>
                <a:ext cx="269093" cy="375647"/>
              </a:xfrm>
              <a:prstGeom prst="rect">
                <a:avLst/>
              </a:prstGeom>
            </p:spPr>
          </p:pic>
        </p:grpSp>
        <p:pic>
          <p:nvPicPr>
            <p:cNvPr id="16" name="Picture 15">
              <a:extLst>
                <a:ext uri="{FF2B5EF4-FFF2-40B4-BE49-F238E27FC236}">
                  <a16:creationId xmlns:a16="http://schemas.microsoft.com/office/drawing/2014/main" id="{D08FFF27-EC96-9A48-AA12-E41DC9B6B8FC}"/>
                </a:ext>
              </a:extLst>
            </p:cNvPr>
            <p:cNvPicPr>
              <a:picLocks noChangeAspect="1"/>
            </p:cNvPicPr>
            <p:nvPr userDrawn="1"/>
          </p:nvPicPr>
          <p:blipFill>
            <a:blip r:embed="rId3"/>
            <a:stretch>
              <a:fillRect/>
            </a:stretch>
          </p:blipFill>
          <p:spPr>
            <a:xfrm>
              <a:off x="304019" y="536738"/>
              <a:ext cx="508000" cy="165100"/>
            </a:xfrm>
            <a:prstGeom prst="rect">
              <a:avLst/>
            </a:prstGeom>
          </p:spPr>
        </p:pic>
      </p:grpSp>
    </p:spTree>
    <p:extLst>
      <p:ext uri="{BB962C8B-B14F-4D97-AF65-F5344CB8AC3E}">
        <p14:creationId xmlns:p14="http://schemas.microsoft.com/office/powerpoint/2010/main" val="2065971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Meaningful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4" name="Text Placeholder 2">
            <a:extLst>
              <a:ext uri="{FF2B5EF4-FFF2-40B4-BE49-F238E27FC236}">
                <a16:creationId xmlns:a16="http://schemas.microsoft.com/office/drawing/2014/main" id="{6355BB1C-82CC-AF41-A774-270455AF105D}"/>
              </a:ext>
            </a:extLst>
          </p:cNvPr>
          <p:cNvSpPr>
            <a:spLocks noGrp="1"/>
          </p:cNvSpPr>
          <p:nvPr>
            <p:ph idx="1"/>
          </p:nvPr>
        </p:nvSpPr>
        <p:spPr>
          <a:xfrm>
            <a:off x="419099" y="2352995"/>
            <a:ext cx="11149756" cy="382396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03C484C4-B921-8F45-867B-E2B514DC1621}"/>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4" name="Group 3">
            <a:extLst>
              <a:ext uri="{FF2B5EF4-FFF2-40B4-BE49-F238E27FC236}">
                <a16:creationId xmlns:a16="http://schemas.microsoft.com/office/drawing/2014/main" id="{09FA960A-05F2-4940-82E0-3D2B376CACA2}"/>
              </a:ext>
            </a:extLst>
          </p:cNvPr>
          <p:cNvGrpSpPr/>
          <p:nvPr userDrawn="1"/>
        </p:nvGrpSpPr>
        <p:grpSpPr>
          <a:xfrm>
            <a:off x="405359" y="973"/>
            <a:ext cx="677333" cy="934812"/>
            <a:chOff x="304019" y="729"/>
            <a:chExt cx="508000" cy="701109"/>
          </a:xfrm>
        </p:grpSpPr>
        <p:grpSp>
          <p:nvGrpSpPr>
            <p:cNvPr id="3" name="Group 2">
              <a:extLst>
                <a:ext uri="{FF2B5EF4-FFF2-40B4-BE49-F238E27FC236}">
                  <a16:creationId xmlns:a16="http://schemas.microsoft.com/office/drawing/2014/main" id="{E2F5EF07-88FF-2149-9E23-C2D80D3724F9}"/>
                </a:ext>
              </a:extLst>
            </p:cNvPr>
            <p:cNvGrpSpPr/>
            <p:nvPr userDrawn="1"/>
          </p:nvGrpSpPr>
          <p:grpSpPr>
            <a:xfrm>
              <a:off x="314324" y="729"/>
              <a:ext cx="487391" cy="687408"/>
              <a:chOff x="314324" y="729"/>
              <a:chExt cx="487391" cy="687408"/>
            </a:xfrm>
          </p:grpSpPr>
          <p:sp>
            <p:nvSpPr>
              <p:cNvPr id="35" name="Rectangle 34">
                <a:extLst>
                  <a:ext uri="{FF2B5EF4-FFF2-40B4-BE49-F238E27FC236}">
                    <a16:creationId xmlns:a16="http://schemas.microsoft.com/office/drawing/2014/main" id="{7B5A855A-CD50-A641-827D-64F91277CEDD}"/>
                  </a:ext>
                </a:extLst>
              </p:cNvPr>
              <p:cNvSpPr>
                <a:spLocks/>
              </p:cNvSpPr>
              <p:nvPr userDrawn="1"/>
            </p:nvSpPr>
            <p:spPr>
              <a:xfrm>
                <a:off x="314324" y="729"/>
                <a:ext cx="487391" cy="68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3" name="Picture 32" descr="Icon&#10;&#10;Description automatically generated">
                <a:extLst>
                  <a:ext uri="{FF2B5EF4-FFF2-40B4-BE49-F238E27FC236}">
                    <a16:creationId xmlns:a16="http://schemas.microsoft.com/office/drawing/2014/main" id="{82888DEF-8739-F24F-AFB0-28CDE90755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7733" y="177967"/>
                <a:ext cx="269093" cy="375647"/>
              </a:xfrm>
              <a:prstGeom prst="rect">
                <a:avLst/>
              </a:prstGeom>
            </p:spPr>
          </p:pic>
        </p:grpSp>
        <p:pic>
          <p:nvPicPr>
            <p:cNvPr id="16" name="Picture 15">
              <a:extLst>
                <a:ext uri="{FF2B5EF4-FFF2-40B4-BE49-F238E27FC236}">
                  <a16:creationId xmlns:a16="http://schemas.microsoft.com/office/drawing/2014/main" id="{ACA71467-CD06-904E-9BC4-F13A2DA95710}"/>
                </a:ext>
              </a:extLst>
            </p:cNvPr>
            <p:cNvPicPr>
              <a:picLocks noChangeAspect="1"/>
            </p:cNvPicPr>
            <p:nvPr userDrawn="1"/>
          </p:nvPicPr>
          <p:blipFill>
            <a:blip r:embed="rId3"/>
            <a:stretch>
              <a:fillRect/>
            </a:stretch>
          </p:blipFill>
          <p:spPr>
            <a:xfrm>
              <a:off x="304019" y="536738"/>
              <a:ext cx="508000" cy="165100"/>
            </a:xfrm>
            <a:prstGeom prst="rect">
              <a:avLst/>
            </a:prstGeom>
          </p:spPr>
        </p:pic>
      </p:grpSp>
    </p:spTree>
    <p:extLst>
      <p:ext uri="{BB962C8B-B14F-4D97-AF65-F5344CB8AC3E}">
        <p14:creationId xmlns:p14="http://schemas.microsoft.com/office/powerpoint/2010/main" val="1739800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Meaningful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4274F1B7-37AC-524C-8BA4-A999D6D1D886}"/>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10" name="Group 9">
            <a:extLst>
              <a:ext uri="{FF2B5EF4-FFF2-40B4-BE49-F238E27FC236}">
                <a16:creationId xmlns:a16="http://schemas.microsoft.com/office/drawing/2014/main" id="{60168864-7B26-9641-9086-B7246DC03E13}"/>
              </a:ext>
            </a:extLst>
          </p:cNvPr>
          <p:cNvGrpSpPr/>
          <p:nvPr userDrawn="1"/>
        </p:nvGrpSpPr>
        <p:grpSpPr>
          <a:xfrm>
            <a:off x="405359" y="973"/>
            <a:ext cx="677333" cy="934812"/>
            <a:chOff x="304019" y="729"/>
            <a:chExt cx="508000" cy="701109"/>
          </a:xfrm>
        </p:grpSpPr>
        <p:grpSp>
          <p:nvGrpSpPr>
            <p:cNvPr id="13" name="Group 12">
              <a:extLst>
                <a:ext uri="{FF2B5EF4-FFF2-40B4-BE49-F238E27FC236}">
                  <a16:creationId xmlns:a16="http://schemas.microsoft.com/office/drawing/2014/main" id="{8D00A635-DE29-F04B-BAB6-5CD5AE87A906}"/>
                </a:ext>
              </a:extLst>
            </p:cNvPr>
            <p:cNvGrpSpPr/>
            <p:nvPr userDrawn="1"/>
          </p:nvGrpSpPr>
          <p:grpSpPr>
            <a:xfrm>
              <a:off x="314324" y="729"/>
              <a:ext cx="487391" cy="687408"/>
              <a:chOff x="314324" y="729"/>
              <a:chExt cx="487391" cy="687408"/>
            </a:xfrm>
          </p:grpSpPr>
          <p:sp>
            <p:nvSpPr>
              <p:cNvPr id="15" name="Rectangle 14">
                <a:extLst>
                  <a:ext uri="{FF2B5EF4-FFF2-40B4-BE49-F238E27FC236}">
                    <a16:creationId xmlns:a16="http://schemas.microsoft.com/office/drawing/2014/main" id="{1CA40CDC-9038-5644-B9A7-80FD8EA8039C}"/>
                  </a:ext>
                </a:extLst>
              </p:cNvPr>
              <p:cNvSpPr>
                <a:spLocks/>
              </p:cNvSpPr>
              <p:nvPr userDrawn="1"/>
            </p:nvSpPr>
            <p:spPr>
              <a:xfrm>
                <a:off x="314324" y="729"/>
                <a:ext cx="487391" cy="68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6" name="Picture 15" descr="Icon&#10;&#10;Description automatically generated">
                <a:extLst>
                  <a:ext uri="{FF2B5EF4-FFF2-40B4-BE49-F238E27FC236}">
                    <a16:creationId xmlns:a16="http://schemas.microsoft.com/office/drawing/2014/main" id="{2794F9B9-C0AA-C84A-9B56-6A4E620936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7733" y="177967"/>
                <a:ext cx="269093" cy="375647"/>
              </a:xfrm>
              <a:prstGeom prst="rect">
                <a:avLst/>
              </a:prstGeom>
            </p:spPr>
          </p:pic>
        </p:grpSp>
        <p:pic>
          <p:nvPicPr>
            <p:cNvPr id="14" name="Picture 13">
              <a:extLst>
                <a:ext uri="{FF2B5EF4-FFF2-40B4-BE49-F238E27FC236}">
                  <a16:creationId xmlns:a16="http://schemas.microsoft.com/office/drawing/2014/main" id="{CCFAFBC4-677B-B749-A2CB-2B826780F360}"/>
                </a:ext>
              </a:extLst>
            </p:cNvPr>
            <p:cNvPicPr>
              <a:picLocks noChangeAspect="1"/>
            </p:cNvPicPr>
            <p:nvPr userDrawn="1"/>
          </p:nvPicPr>
          <p:blipFill>
            <a:blip r:embed="rId3"/>
            <a:stretch>
              <a:fillRect/>
            </a:stretch>
          </p:blipFill>
          <p:spPr>
            <a:xfrm>
              <a:off x="304019" y="536738"/>
              <a:ext cx="508000" cy="165100"/>
            </a:xfrm>
            <a:prstGeom prst="rect">
              <a:avLst/>
            </a:prstGeom>
          </p:spPr>
        </p:pic>
      </p:grpSp>
    </p:spTree>
    <p:extLst>
      <p:ext uri="{BB962C8B-B14F-4D97-AF65-F5344CB8AC3E}">
        <p14:creationId xmlns:p14="http://schemas.microsoft.com/office/powerpoint/2010/main" val="41015079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aningful side 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419100" y="2352993"/>
            <a:ext cx="11149755" cy="382396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2055556E-41F9-1F4A-AA2F-441FAC1E9954}"/>
              </a:ext>
            </a:extLst>
          </p:cNvPr>
          <p:cNvSpPr/>
          <p:nvPr userDrawn="1"/>
        </p:nvSpPr>
        <p:spPr>
          <a:xfrm>
            <a:off x="0" y="0"/>
            <a:ext cx="2682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Placeholder 1">
            <a:extLst>
              <a:ext uri="{FF2B5EF4-FFF2-40B4-BE49-F238E27FC236}">
                <a16:creationId xmlns:a16="http://schemas.microsoft.com/office/drawing/2014/main" id="{41B339CB-4A85-9648-B748-3D21571A5B2D}"/>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71211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3A99E1-0306-FE48-B7EE-49BAF78C97F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129759" y="2571197"/>
            <a:ext cx="2756253" cy="1835697"/>
          </a:xfrm>
          <a:prstGeom prst="rect">
            <a:avLst/>
          </a:prstGeom>
        </p:spPr>
      </p:pic>
      <p:pic>
        <p:nvPicPr>
          <p:cNvPr id="17" name="Picture 16">
            <a:extLst>
              <a:ext uri="{FF2B5EF4-FFF2-40B4-BE49-F238E27FC236}">
                <a16:creationId xmlns:a16="http://schemas.microsoft.com/office/drawing/2014/main" id="{5282356F-FADC-2B4E-A08A-9ED61F7812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117210" y="4449569"/>
            <a:ext cx="2766095" cy="1714176"/>
          </a:xfrm>
          <a:prstGeom prst="rect">
            <a:avLst/>
          </a:prstGeom>
        </p:spPr>
      </p:pic>
      <p:pic>
        <p:nvPicPr>
          <p:cNvPr id="19" name="Picture 18">
            <a:extLst>
              <a:ext uri="{FF2B5EF4-FFF2-40B4-BE49-F238E27FC236}">
                <a16:creationId xmlns:a16="http://schemas.microsoft.com/office/drawing/2014/main" id="{B0E60C42-4EF4-6A4D-9534-6BABD1758C8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132467" y="692824"/>
            <a:ext cx="2750837" cy="1835697"/>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573261" y="1764954"/>
            <a:ext cx="6551600" cy="1835697"/>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5" name="Rectangle 14">
            <a:extLst>
              <a:ext uri="{FF2B5EF4-FFF2-40B4-BE49-F238E27FC236}">
                <a16:creationId xmlns:a16="http://schemas.microsoft.com/office/drawing/2014/main" id="{82268C39-4B21-E146-AE3D-865754C21E85}"/>
              </a:ext>
            </a:extLst>
          </p:cNvPr>
          <p:cNvSpPr/>
          <p:nvPr userDrawn="1"/>
        </p:nvSpPr>
        <p:spPr>
          <a:xfrm>
            <a:off x="1485605" y="3862927"/>
            <a:ext cx="7518579" cy="1126912"/>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A8FEA741-63B5-D548-8A2F-B37FCFE9D767}"/>
              </a:ext>
            </a:extLst>
          </p:cNvPr>
          <p:cNvSpPr/>
          <p:nvPr userDrawn="1"/>
        </p:nvSpPr>
        <p:spPr>
          <a:xfrm>
            <a:off x="1293439" y="3862926"/>
            <a:ext cx="268224" cy="1126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1948059" y="3818185"/>
            <a:ext cx="4643047" cy="1126912"/>
          </a:xfrm>
        </p:spPr>
        <p:txBody>
          <a:bodyPr tIns="45720" anchor="ctr">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sp>
        <p:nvSpPr>
          <p:cNvPr id="14" name="Rectangle 13">
            <a:extLst>
              <a:ext uri="{FF2B5EF4-FFF2-40B4-BE49-F238E27FC236}">
                <a16:creationId xmlns:a16="http://schemas.microsoft.com/office/drawing/2014/main" id="{CA6D3377-5614-4B4F-A019-3039FCE6C2FB}"/>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20052001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eaningful Top bar">
    <p:spTree>
      <p:nvGrpSpPr>
        <p:cNvPr id="1" name=""/>
        <p:cNvGrpSpPr/>
        <p:nvPr/>
      </p:nvGrpSpPr>
      <p:grpSpPr>
        <a:xfrm>
          <a:off x="0" y="0"/>
          <a:ext cx="0" cy="0"/>
          <a:chOff x="0" y="0"/>
          <a:chExt cx="0" cy="0"/>
        </a:xfrm>
      </p:grpSpPr>
      <p:sp>
        <p:nvSpPr>
          <p:cNvPr id="7" name="Process 6">
            <a:extLst>
              <a:ext uri="{FF2B5EF4-FFF2-40B4-BE49-F238E27FC236}">
                <a16:creationId xmlns:a16="http://schemas.microsoft.com/office/drawing/2014/main" id="{FCE84B09-F331-CF41-96A8-824C0CFDC902}"/>
              </a:ext>
            </a:extLst>
          </p:cNvPr>
          <p:cNvSpPr/>
          <p:nvPr/>
        </p:nvSpPr>
        <p:spPr>
          <a:xfrm flipV="1">
            <a:off x="0" y="1"/>
            <a:ext cx="12192000" cy="101022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Arial Black" charset="0"/>
              <a:ea typeface="Arial Black" charset="0"/>
              <a:cs typeface="Arial Black" charset="0"/>
            </a:endParaRPr>
          </a:p>
        </p:txBody>
      </p:sp>
      <p:sp>
        <p:nvSpPr>
          <p:cNvPr id="8" name="Extract 7"/>
          <p:cNvSpPr/>
          <p:nvPr/>
        </p:nvSpPr>
        <p:spPr>
          <a:xfrm rot="5400000">
            <a:off x="-11998" y="421009"/>
            <a:ext cx="210263" cy="186267"/>
          </a:xfrm>
          <a:prstGeom prst="flowChartExtra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33F297C-030F-8941-888C-388E831E8BCC}"/>
              </a:ext>
            </a:extLst>
          </p:cNvPr>
          <p:cNvSpPr>
            <a:spLocks noGrp="1"/>
          </p:cNvSpPr>
          <p:nvPr>
            <p:ph type="title"/>
          </p:nvPr>
        </p:nvSpPr>
        <p:spPr>
          <a:xfrm>
            <a:off x="439153" y="29980"/>
            <a:ext cx="10304636" cy="980251"/>
          </a:xfrm>
        </p:spPr>
        <p:txBody>
          <a:bodyPr lIns="0" anchor="ctr" anchorCtr="0">
            <a:noAutofit/>
          </a:bodyPr>
          <a:lstStyle>
            <a:lvl1pPr algn="l">
              <a:defRPr sz="2800" b="0" i="0">
                <a:solidFill>
                  <a:srgbClr val="FFFFFF"/>
                </a:solidFill>
                <a:latin typeface="+mj-lt"/>
                <a:ea typeface="Arial" panose="020B0604020202020204" pitchFamily="34" charset="0"/>
                <a:cs typeface="Arial" panose="020B0604020202020204" pitchFamily="34" charset="0"/>
              </a:defRPr>
            </a:lvl1pPr>
          </a:lstStyle>
          <a:p>
            <a:endParaRPr kumimoji="1" lang="ja-JP" altLang="en-US" dirty="0"/>
          </a:p>
        </p:txBody>
      </p:sp>
      <p:sp>
        <p:nvSpPr>
          <p:cNvPr id="10" name="Text Placeholder 9">
            <a:extLst>
              <a:ext uri="{FF2B5EF4-FFF2-40B4-BE49-F238E27FC236}">
                <a16:creationId xmlns:a16="http://schemas.microsoft.com/office/drawing/2014/main" id="{ACDA9BE3-A80A-5E44-AD12-A602B2E2DD9F}"/>
              </a:ext>
            </a:extLst>
          </p:cNvPr>
          <p:cNvSpPr>
            <a:spLocks noGrp="1"/>
          </p:cNvSpPr>
          <p:nvPr>
            <p:ph type="body" sz="quarter" idx="13"/>
          </p:nvPr>
        </p:nvSpPr>
        <p:spPr>
          <a:xfrm>
            <a:off x="419100" y="1155700"/>
            <a:ext cx="11089217" cy="495935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07F76151-7CFB-0144-966F-374F285ABF98}"/>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FF23BA5B-A085-2947-8886-5863C275ACBC}"/>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2567002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eaningful color bl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0" y="631767"/>
            <a:ext cx="3364992" cy="5589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674373" y="2378447"/>
            <a:ext cx="8033631" cy="3671707"/>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37A19444-252E-D94C-9758-D5F4934B9AA7}"/>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27C51344-2866-DB46-9162-894A97189AF6}"/>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2" name="Title Placeholder 1">
            <a:extLst>
              <a:ext uri="{FF2B5EF4-FFF2-40B4-BE49-F238E27FC236}">
                <a16:creationId xmlns:a16="http://schemas.microsoft.com/office/drawing/2014/main" id="{6281A161-924C-054C-B10D-59B5C09CAC18}"/>
              </a:ext>
            </a:extLst>
          </p:cNvPr>
          <p:cNvSpPr>
            <a:spLocks noGrp="1"/>
          </p:cNvSpPr>
          <p:nvPr>
            <p:ph type="title"/>
          </p:nvPr>
        </p:nvSpPr>
        <p:spPr>
          <a:xfrm>
            <a:off x="3674371" y="1084063"/>
            <a:ext cx="8033631"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40634933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Collaborativ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631767"/>
            <a:ext cx="12192000" cy="5597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7132" y="628996"/>
            <a:ext cx="4678205" cy="1617776"/>
          </a:xfrm>
        </p:spPr>
        <p:txBody>
          <a:bodyPr anchor="b">
            <a:noAutofit/>
          </a:bodyPr>
          <a:lstStyle>
            <a:lvl1pPr algn="l">
              <a:lnSpc>
                <a:spcPct val="85000"/>
              </a:lnSpc>
              <a:defRPr sz="3733" b="1" spc="-133" baseline="0">
                <a:solidFill>
                  <a:schemeClr val="bg1"/>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pic>
        <p:nvPicPr>
          <p:cNvPr id="11" name="Picture 10" descr="Icon&#10;&#10;Description automatically generated">
            <a:extLst>
              <a:ext uri="{FF2B5EF4-FFF2-40B4-BE49-F238E27FC236}">
                <a16:creationId xmlns:a16="http://schemas.microsoft.com/office/drawing/2014/main" id="{3763CB2B-03CF-1448-AB08-FCBA70036DC7}"/>
              </a:ext>
            </a:extLst>
          </p:cNvPr>
          <p:cNvPicPr>
            <a:picLocks noChangeAspect="1"/>
          </p:cNvPicPr>
          <p:nvPr userDrawn="1"/>
        </p:nvPicPr>
        <p:blipFill>
          <a:blip r:embed="rId2"/>
          <a:stretch>
            <a:fillRect/>
          </a:stretch>
        </p:blipFill>
        <p:spPr>
          <a:xfrm>
            <a:off x="3739524" y="2114057"/>
            <a:ext cx="4678205" cy="3281395"/>
          </a:xfrm>
          <a:prstGeom prst="rect">
            <a:avLst/>
          </a:prstGeom>
        </p:spPr>
      </p:pic>
    </p:spTree>
    <p:extLst>
      <p:ext uri="{BB962C8B-B14F-4D97-AF65-F5344CB8AC3E}">
        <p14:creationId xmlns:p14="http://schemas.microsoft.com/office/powerpoint/2010/main" val="17358831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bdivider-Collaborative">
    <p:spTree>
      <p:nvGrpSpPr>
        <p:cNvPr id="1" name=""/>
        <p:cNvGrpSpPr/>
        <p:nvPr/>
      </p:nvGrpSpPr>
      <p:grpSpPr>
        <a:xfrm>
          <a:off x="0" y="0"/>
          <a:ext cx="0" cy="0"/>
          <a:chOff x="0" y="0"/>
          <a:chExt cx="0" cy="0"/>
        </a:xfrm>
      </p:grpSpPr>
      <p:sp>
        <p:nvSpPr>
          <p:cNvPr id="43" name="Rectangle">
            <a:extLst>
              <a:ext uri="{FF2B5EF4-FFF2-40B4-BE49-F238E27FC236}">
                <a16:creationId xmlns:a16="http://schemas.microsoft.com/office/drawing/2014/main" id="{A54E3E0C-5F29-E14C-97B8-318A620BA502}"/>
              </a:ext>
            </a:extLst>
          </p:cNvPr>
          <p:cNvSpPr/>
          <p:nvPr userDrawn="1"/>
        </p:nvSpPr>
        <p:spPr>
          <a:xfrm>
            <a:off x="0" y="628996"/>
            <a:ext cx="12192000" cy="5592309"/>
          </a:xfrm>
          <a:prstGeom prst="rect">
            <a:avLst/>
          </a:prstGeom>
          <a:solidFill>
            <a:schemeClr val="tx2"/>
          </a:solidFill>
          <a:ln w="12700">
            <a:miter lim="400000"/>
          </a:ln>
        </p:spPr>
        <p:txBody>
          <a:bodyPr lIns="95249" tIns="97536" rIns="95249" bIns="97536" anchor="ctr" anchorCtr="0"/>
          <a:lstStyle/>
          <a:p>
            <a:pPr defTabSz="1095347">
              <a:lnSpc>
                <a:spcPct val="100000"/>
              </a:lnSpc>
              <a:defRPr sz="1100">
                <a:solidFill>
                  <a:srgbClr val="FFFFFF"/>
                </a:solidFill>
                <a:latin typeface="Montserrat Regular"/>
                <a:ea typeface="Montserrat Regular"/>
                <a:cs typeface="Montserrat Regular"/>
                <a:sym typeface="Montserrat Regular"/>
              </a:defRPr>
            </a:pPr>
            <a:endParaRPr lang="en-US" altLang="zh-TW" sz="1067" dirty="0">
              <a:solidFill>
                <a:srgbClr val="FFFFFF"/>
              </a:solidFill>
              <a:ea typeface="Montserrat Regular"/>
              <a:cs typeface="Arial" panose="020B0604020202020204" pitchFamily="34" charset="0"/>
              <a:sym typeface="Montserrat Regular"/>
            </a:endParaRP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0" name="Subtitle 2">
            <a:extLst>
              <a:ext uri="{FF2B5EF4-FFF2-40B4-BE49-F238E27FC236}">
                <a16:creationId xmlns:a16="http://schemas.microsoft.com/office/drawing/2014/main" id="{ED2466A6-CDC6-444D-8399-0A329CF4A796}"/>
              </a:ext>
            </a:extLst>
          </p:cNvPr>
          <p:cNvSpPr>
            <a:spLocks noGrp="1"/>
          </p:cNvSpPr>
          <p:nvPr>
            <p:ph type="subTitle" idx="1" hasCustomPrompt="1"/>
          </p:nvPr>
        </p:nvSpPr>
        <p:spPr>
          <a:xfrm>
            <a:off x="419099" y="3305454"/>
            <a:ext cx="11088960" cy="2418575"/>
          </a:xfrm>
        </p:spPr>
        <p:txBody>
          <a:bodyPr tIns="45720" anchor="t">
            <a:noAutofit/>
          </a:bodyPr>
          <a:lstStyle>
            <a:lvl1pPr marL="0" indent="0" algn="ctr">
              <a:lnSpc>
                <a:spcPct val="80000"/>
              </a:lnSpc>
              <a:buNone/>
              <a:defRPr sz="5867" b="1" spc="-133" baseline="0">
                <a:solidFill>
                  <a:schemeClr val="accent2"/>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a:t>
            </a:r>
            <a:br>
              <a:rPr lang="en-US" dirty="0"/>
            </a:br>
            <a:r>
              <a:rPr lang="en-US" dirty="0"/>
              <a:t>subtitle style</a:t>
            </a:r>
          </a:p>
        </p:txBody>
      </p:sp>
      <p:sp>
        <p:nvSpPr>
          <p:cNvPr id="46" name="Rectangle 45">
            <a:extLst>
              <a:ext uri="{FF2B5EF4-FFF2-40B4-BE49-F238E27FC236}">
                <a16:creationId xmlns:a16="http://schemas.microsoft.com/office/drawing/2014/main" id="{2BEBBB93-BFAB-7148-BE58-5629508ED44E}"/>
              </a:ext>
            </a:extLst>
          </p:cNvPr>
          <p:cNvSpPr>
            <a:spLocks/>
          </p:cNvSpPr>
          <p:nvPr userDrawn="1"/>
        </p:nvSpPr>
        <p:spPr>
          <a:xfrm>
            <a:off x="402165" y="5204"/>
            <a:ext cx="684777" cy="930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4" name="Group 13">
            <a:extLst>
              <a:ext uri="{FF2B5EF4-FFF2-40B4-BE49-F238E27FC236}">
                <a16:creationId xmlns:a16="http://schemas.microsoft.com/office/drawing/2014/main" id="{918BD706-A713-294F-B9D2-7A1716748E55}"/>
              </a:ext>
            </a:extLst>
          </p:cNvPr>
          <p:cNvGrpSpPr/>
          <p:nvPr userDrawn="1"/>
        </p:nvGrpSpPr>
        <p:grpSpPr>
          <a:xfrm>
            <a:off x="405923" y="973"/>
            <a:ext cx="677333" cy="933036"/>
            <a:chOff x="304442" y="729"/>
            <a:chExt cx="508000" cy="699777"/>
          </a:xfrm>
        </p:grpSpPr>
        <p:grpSp>
          <p:nvGrpSpPr>
            <p:cNvPr id="15" name="Group 14">
              <a:extLst>
                <a:ext uri="{FF2B5EF4-FFF2-40B4-BE49-F238E27FC236}">
                  <a16:creationId xmlns:a16="http://schemas.microsoft.com/office/drawing/2014/main" id="{1CD3447F-0FE3-0F4A-BD9F-6EC4FFD5E95B}"/>
                </a:ext>
              </a:extLst>
            </p:cNvPr>
            <p:cNvGrpSpPr/>
            <p:nvPr userDrawn="1"/>
          </p:nvGrpSpPr>
          <p:grpSpPr>
            <a:xfrm>
              <a:off x="314324" y="729"/>
              <a:ext cx="487391" cy="687408"/>
              <a:chOff x="314324" y="729"/>
              <a:chExt cx="487391" cy="687408"/>
            </a:xfrm>
          </p:grpSpPr>
          <p:sp>
            <p:nvSpPr>
              <p:cNvPr id="17" name="Rectangle 16">
                <a:extLst>
                  <a:ext uri="{FF2B5EF4-FFF2-40B4-BE49-F238E27FC236}">
                    <a16:creationId xmlns:a16="http://schemas.microsoft.com/office/drawing/2014/main" id="{2177067C-FB3B-554D-BEB3-C169EA6E9759}"/>
                  </a:ext>
                </a:extLst>
              </p:cNvPr>
              <p:cNvSpPr>
                <a:spLocks/>
              </p:cNvSpPr>
              <p:nvPr userDrawn="1"/>
            </p:nvSpPr>
            <p:spPr>
              <a:xfrm>
                <a:off x="314324" y="729"/>
                <a:ext cx="487391" cy="687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8" name="Picture 17" descr="Icon&#10;&#10;Description automatically generated">
                <a:extLst>
                  <a:ext uri="{FF2B5EF4-FFF2-40B4-BE49-F238E27FC236}">
                    <a16:creationId xmlns:a16="http://schemas.microsoft.com/office/drawing/2014/main" id="{B93C7417-7E54-3145-9BA1-918044E997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441" y="300057"/>
                <a:ext cx="343155" cy="240696"/>
              </a:xfrm>
              <a:prstGeom prst="rect">
                <a:avLst/>
              </a:prstGeom>
            </p:spPr>
          </p:pic>
        </p:grpSp>
        <p:pic>
          <p:nvPicPr>
            <p:cNvPr id="16" name="Picture 15">
              <a:extLst>
                <a:ext uri="{FF2B5EF4-FFF2-40B4-BE49-F238E27FC236}">
                  <a16:creationId xmlns:a16="http://schemas.microsoft.com/office/drawing/2014/main" id="{14D09290-7D09-294D-B391-5D52C6EC1FE2}"/>
                </a:ext>
              </a:extLst>
            </p:cNvPr>
            <p:cNvPicPr>
              <a:picLocks noChangeAspect="1"/>
            </p:cNvPicPr>
            <p:nvPr userDrawn="1"/>
          </p:nvPicPr>
          <p:blipFill>
            <a:blip r:embed="rId3"/>
            <a:stretch>
              <a:fillRect/>
            </a:stretch>
          </p:blipFill>
          <p:spPr>
            <a:xfrm>
              <a:off x="304442" y="535406"/>
              <a:ext cx="508000" cy="165100"/>
            </a:xfrm>
            <a:prstGeom prst="rect">
              <a:avLst/>
            </a:prstGeom>
          </p:spPr>
        </p:pic>
      </p:grpSp>
    </p:spTree>
    <p:extLst>
      <p:ext uri="{BB962C8B-B14F-4D97-AF65-F5344CB8AC3E}">
        <p14:creationId xmlns:p14="http://schemas.microsoft.com/office/powerpoint/2010/main" val="32449955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llabor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0" name="Text Placeholder 2">
            <a:extLst>
              <a:ext uri="{FF2B5EF4-FFF2-40B4-BE49-F238E27FC236}">
                <a16:creationId xmlns:a16="http://schemas.microsoft.com/office/drawing/2014/main" id="{86E22B3A-4CC5-5246-9522-4860A6FB61C8}"/>
              </a:ext>
            </a:extLst>
          </p:cNvPr>
          <p:cNvSpPr>
            <a:spLocks noGrp="1"/>
          </p:cNvSpPr>
          <p:nvPr>
            <p:ph idx="1"/>
          </p:nvPr>
        </p:nvSpPr>
        <p:spPr>
          <a:xfrm>
            <a:off x="419099" y="2394339"/>
            <a:ext cx="11149756" cy="378262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FD11AB0C-B7F7-AF4C-ADA8-43A70CA7D5E2}"/>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4" name="Group 3">
            <a:extLst>
              <a:ext uri="{FF2B5EF4-FFF2-40B4-BE49-F238E27FC236}">
                <a16:creationId xmlns:a16="http://schemas.microsoft.com/office/drawing/2014/main" id="{E9546C32-08E6-9747-BE99-D6382AAA6523}"/>
              </a:ext>
            </a:extLst>
          </p:cNvPr>
          <p:cNvGrpSpPr/>
          <p:nvPr userDrawn="1"/>
        </p:nvGrpSpPr>
        <p:grpSpPr>
          <a:xfrm>
            <a:off x="405923" y="973"/>
            <a:ext cx="677333" cy="933036"/>
            <a:chOff x="304442" y="729"/>
            <a:chExt cx="508000" cy="699777"/>
          </a:xfrm>
        </p:grpSpPr>
        <p:grpSp>
          <p:nvGrpSpPr>
            <p:cNvPr id="3" name="Group 2">
              <a:extLst>
                <a:ext uri="{FF2B5EF4-FFF2-40B4-BE49-F238E27FC236}">
                  <a16:creationId xmlns:a16="http://schemas.microsoft.com/office/drawing/2014/main" id="{D26635B0-F7F6-1544-935E-198C3A8C4B85}"/>
                </a:ext>
              </a:extLst>
            </p:cNvPr>
            <p:cNvGrpSpPr/>
            <p:nvPr userDrawn="1"/>
          </p:nvGrpSpPr>
          <p:grpSpPr>
            <a:xfrm>
              <a:off x="314324" y="729"/>
              <a:ext cx="487391" cy="687408"/>
              <a:chOff x="314324" y="729"/>
              <a:chExt cx="487391" cy="687408"/>
            </a:xfrm>
          </p:grpSpPr>
          <p:sp>
            <p:nvSpPr>
              <p:cNvPr id="30" name="Rectangle 29">
                <a:extLst>
                  <a:ext uri="{FF2B5EF4-FFF2-40B4-BE49-F238E27FC236}">
                    <a16:creationId xmlns:a16="http://schemas.microsoft.com/office/drawing/2014/main" id="{20732DF6-836E-C44F-8B7D-CFB5B59FDF61}"/>
                  </a:ext>
                </a:extLst>
              </p:cNvPr>
              <p:cNvSpPr>
                <a:spLocks/>
              </p:cNvSpPr>
              <p:nvPr userDrawn="1"/>
            </p:nvSpPr>
            <p:spPr>
              <a:xfrm>
                <a:off x="314324" y="729"/>
                <a:ext cx="487391" cy="687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8" name="Picture 27" descr="Icon&#10;&#10;Description automatically generated">
                <a:extLst>
                  <a:ext uri="{FF2B5EF4-FFF2-40B4-BE49-F238E27FC236}">
                    <a16:creationId xmlns:a16="http://schemas.microsoft.com/office/drawing/2014/main" id="{F52C0154-59B9-9E40-BF1D-1560E419DC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441" y="300057"/>
                <a:ext cx="343155" cy="240696"/>
              </a:xfrm>
              <a:prstGeom prst="rect">
                <a:avLst/>
              </a:prstGeom>
            </p:spPr>
          </p:pic>
        </p:grpSp>
        <p:pic>
          <p:nvPicPr>
            <p:cNvPr id="17" name="Picture 16">
              <a:extLst>
                <a:ext uri="{FF2B5EF4-FFF2-40B4-BE49-F238E27FC236}">
                  <a16:creationId xmlns:a16="http://schemas.microsoft.com/office/drawing/2014/main" id="{618D759C-A27B-7449-AD1F-3C568E3C15CB}"/>
                </a:ext>
              </a:extLst>
            </p:cNvPr>
            <p:cNvPicPr>
              <a:picLocks noChangeAspect="1"/>
            </p:cNvPicPr>
            <p:nvPr userDrawn="1"/>
          </p:nvPicPr>
          <p:blipFill>
            <a:blip r:embed="rId3"/>
            <a:stretch>
              <a:fillRect/>
            </a:stretch>
          </p:blipFill>
          <p:spPr>
            <a:xfrm>
              <a:off x="304442" y="535406"/>
              <a:ext cx="508000" cy="165100"/>
            </a:xfrm>
            <a:prstGeom prst="rect">
              <a:avLst/>
            </a:prstGeom>
          </p:spPr>
        </p:pic>
      </p:grpSp>
    </p:spTree>
    <p:extLst>
      <p:ext uri="{BB962C8B-B14F-4D97-AF65-F5344CB8AC3E}">
        <p14:creationId xmlns:p14="http://schemas.microsoft.com/office/powerpoint/2010/main" val="1040068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ollabor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9" name="Title Placeholder 1">
            <a:extLst>
              <a:ext uri="{FF2B5EF4-FFF2-40B4-BE49-F238E27FC236}">
                <a16:creationId xmlns:a16="http://schemas.microsoft.com/office/drawing/2014/main" id="{5C3914A5-7816-1547-B084-FD58ACAE2D99}"/>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10" name="Group 9">
            <a:extLst>
              <a:ext uri="{FF2B5EF4-FFF2-40B4-BE49-F238E27FC236}">
                <a16:creationId xmlns:a16="http://schemas.microsoft.com/office/drawing/2014/main" id="{017C4465-DA5C-1948-A087-40EFCF5CEDB7}"/>
              </a:ext>
            </a:extLst>
          </p:cNvPr>
          <p:cNvGrpSpPr/>
          <p:nvPr userDrawn="1"/>
        </p:nvGrpSpPr>
        <p:grpSpPr>
          <a:xfrm>
            <a:off x="405923" y="973"/>
            <a:ext cx="677333" cy="933036"/>
            <a:chOff x="304442" y="729"/>
            <a:chExt cx="508000" cy="699777"/>
          </a:xfrm>
        </p:grpSpPr>
        <p:grpSp>
          <p:nvGrpSpPr>
            <p:cNvPr id="11" name="Group 10">
              <a:extLst>
                <a:ext uri="{FF2B5EF4-FFF2-40B4-BE49-F238E27FC236}">
                  <a16:creationId xmlns:a16="http://schemas.microsoft.com/office/drawing/2014/main" id="{38B92666-7018-B74D-9876-77549EE739FC}"/>
                </a:ext>
              </a:extLst>
            </p:cNvPr>
            <p:cNvGrpSpPr/>
            <p:nvPr userDrawn="1"/>
          </p:nvGrpSpPr>
          <p:grpSpPr>
            <a:xfrm>
              <a:off x="314324" y="729"/>
              <a:ext cx="487391" cy="687408"/>
              <a:chOff x="314324" y="729"/>
              <a:chExt cx="487391" cy="687408"/>
            </a:xfrm>
          </p:grpSpPr>
          <p:sp>
            <p:nvSpPr>
              <p:cNvPr id="14" name="Rectangle 13">
                <a:extLst>
                  <a:ext uri="{FF2B5EF4-FFF2-40B4-BE49-F238E27FC236}">
                    <a16:creationId xmlns:a16="http://schemas.microsoft.com/office/drawing/2014/main" id="{AC62B237-BF59-CA42-87A5-4969F5E3710B}"/>
                  </a:ext>
                </a:extLst>
              </p:cNvPr>
              <p:cNvSpPr>
                <a:spLocks/>
              </p:cNvSpPr>
              <p:nvPr userDrawn="1"/>
            </p:nvSpPr>
            <p:spPr>
              <a:xfrm>
                <a:off x="314324" y="729"/>
                <a:ext cx="487391" cy="687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Picture 14" descr="Icon&#10;&#10;Description automatically generated">
                <a:extLst>
                  <a:ext uri="{FF2B5EF4-FFF2-40B4-BE49-F238E27FC236}">
                    <a16:creationId xmlns:a16="http://schemas.microsoft.com/office/drawing/2014/main" id="{312965BA-64BC-7248-894D-1BAE6338F9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441" y="300057"/>
                <a:ext cx="343155" cy="240696"/>
              </a:xfrm>
              <a:prstGeom prst="rect">
                <a:avLst/>
              </a:prstGeom>
            </p:spPr>
          </p:pic>
        </p:grpSp>
        <p:pic>
          <p:nvPicPr>
            <p:cNvPr id="13" name="Picture 12">
              <a:extLst>
                <a:ext uri="{FF2B5EF4-FFF2-40B4-BE49-F238E27FC236}">
                  <a16:creationId xmlns:a16="http://schemas.microsoft.com/office/drawing/2014/main" id="{1DED2425-D250-DB40-B167-620E7758F6E1}"/>
                </a:ext>
              </a:extLst>
            </p:cNvPr>
            <p:cNvPicPr>
              <a:picLocks noChangeAspect="1"/>
            </p:cNvPicPr>
            <p:nvPr userDrawn="1"/>
          </p:nvPicPr>
          <p:blipFill>
            <a:blip r:embed="rId3"/>
            <a:stretch>
              <a:fillRect/>
            </a:stretch>
          </p:blipFill>
          <p:spPr>
            <a:xfrm>
              <a:off x="304442" y="535406"/>
              <a:ext cx="508000" cy="165100"/>
            </a:xfrm>
            <a:prstGeom prst="rect">
              <a:avLst/>
            </a:prstGeom>
          </p:spPr>
        </p:pic>
      </p:grpSp>
    </p:spTree>
    <p:extLst>
      <p:ext uri="{BB962C8B-B14F-4D97-AF65-F5344CB8AC3E}">
        <p14:creationId xmlns:p14="http://schemas.microsoft.com/office/powerpoint/2010/main" val="3461482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laborative side 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419100" y="2352993"/>
            <a:ext cx="11149755" cy="382396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2055556E-41F9-1F4A-AA2F-441FAC1E9954}"/>
              </a:ext>
            </a:extLst>
          </p:cNvPr>
          <p:cNvSpPr/>
          <p:nvPr userDrawn="1"/>
        </p:nvSpPr>
        <p:spPr>
          <a:xfrm>
            <a:off x="0" y="0"/>
            <a:ext cx="26822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itle Placeholder 1">
            <a:extLst>
              <a:ext uri="{FF2B5EF4-FFF2-40B4-BE49-F238E27FC236}">
                <a16:creationId xmlns:a16="http://schemas.microsoft.com/office/drawing/2014/main" id="{A6DA0F25-24A2-9945-8DDB-9C212B760CD6}"/>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40039804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llaborative_Top bar">
    <p:spTree>
      <p:nvGrpSpPr>
        <p:cNvPr id="1" name=""/>
        <p:cNvGrpSpPr/>
        <p:nvPr/>
      </p:nvGrpSpPr>
      <p:grpSpPr>
        <a:xfrm>
          <a:off x="0" y="0"/>
          <a:ext cx="0" cy="0"/>
          <a:chOff x="0" y="0"/>
          <a:chExt cx="0" cy="0"/>
        </a:xfrm>
      </p:grpSpPr>
      <p:sp>
        <p:nvSpPr>
          <p:cNvPr id="7" name="Process 6">
            <a:extLst>
              <a:ext uri="{FF2B5EF4-FFF2-40B4-BE49-F238E27FC236}">
                <a16:creationId xmlns:a16="http://schemas.microsoft.com/office/drawing/2014/main" id="{FCE84B09-F331-CF41-96A8-824C0CFDC902}"/>
              </a:ext>
            </a:extLst>
          </p:cNvPr>
          <p:cNvSpPr/>
          <p:nvPr/>
        </p:nvSpPr>
        <p:spPr>
          <a:xfrm flipV="1">
            <a:off x="0" y="1"/>
            <a:ext cx="12192000" cy="1010229"/>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Arial Black" charset="0"/>
              <a:ea typeface="Arial Black" charset="0"/>
              <a:cs typeface="Arial Black" charset="0"/>
            </a:endParaRPr>
          </a:p>
        </p:txBody>
      </p:sp>
      <p:sp>
        <p:nvSpPr>
          <p:cNvPr id="8" name="Extract 7"/>
          <p:cNvSpPr/>
          <p:nvPr/>
        </p:nvSpPr>
        <p:spPr>
          <a:xfrm rot="5400000">
            <a:off x="-11998" y="421009"/>
            <a:ext cx="210263" cy="186267"/>
          </a:xfrm>
          <a:prstGeom prst="flowChartExtra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33F297C-030F-8941-888C-388E831E8BCC}"/>
              </a:ext>
            </a:extLst>
          </p:cNvPr>
          <p:cNvSpPr>
            <a:spLocks noGrp="1"/>
          </p:cNvSpPr>
          <p:nvPr>
            <p:ph type="title"/>
          </p:nvPr>
        </p:nvSpPr>
        <p:spPr>
          <a:xfrm>
            <a:off x="439153" y="29980"/>
            <a:ext cx="10304636" cy="980251"/>
          </a:xfrm>
        </p:spPr>
        <p:txBody>
          <a:bodyPr lIns="0" anchor="ctr" anchorCtr="0">
            <a:noAutofit/>
          </a:bodyPr>
          <a:lstStyle>
            <a:lvl1pPr algn="l">
              <a:defRPr sz="2800" b="0" i="0">
                <a:solidFill>
                  <a:srgbClr val="FFFFFF"/>
                </a:solidFill>
                <a:latin typeface="+mj-lt"/>
                <a:ea typeface="Arial" panose="020B0604020202020204" pitchFamily="34" charset="0"/>
                <a:cs typeface="Arial" panose="020B0604020202020204" pitchFamily="34" charset="0"/>
              </a:defRPr>
            </a:lvl1pPr>
          </a:lstStyle>
          <a:p>
            <a:endParaRPr kumimoji="1" lang="ja-JP" altLang="en-US" dirty="0"/>
          </a:p>
        </p:txBody>
      </p:sp>
      <p:sp>
        <p:nvSpPr>
          <p:cNvPr id="10" name="Text Placeholder 9">
            <a:extLst>
              <a:ext uri="{FF2B5EF4-FFF2-40B4-BE49-F238E27FC236}">
                <a16:creationId xmlns:a16="http://schemas.microsoft.com/office/drawing/2014/main" id="{ACDA9BE3-A80A-5E44-AD12-A602B2E2DD9F}"/>
              </a:ext>
            </a:extLst>
          </p:cNvPr>
          <p:cNvSpPr>
            <a:spLocks noGrp="1"/>
          </p:cNvSpPr>
          <p:nvPr>
            <p:ph type="body" sz="quarter" idx="13"/>
          </p:nvPr>
        </p:nvSpPr>
        <p:spPr>
          <a:xfrm>
            <a:off x="419100" y="1155700"/>
            <a:ext cx="11089217" cy="495935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9E16DA99-5C7F-2A4E-AD33-8D292698CF5A}"/>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C60F8C53-5FB5-F34D-9C51-D0F89AEF2920}"/>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26675499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laborative color bl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0" y="631767"/>
            <a:ext cx="3364992" cy="5589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674373" y="2378447"/>
            <a:ext cx="8033631" cy="3671707"/>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3338EEF4-2D2E-D94A-8056-76C6FBD4B79E}"/>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E2385717-21EB-DC41-9340-52E7973551F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DDDDC5FE-2CDC-4B42-9C37-989A7585FB2B}"/>
              </a:ext>
            </a:extLst>
          </p:cNvPr>
          <p:cNvSpPr>
            <a:spLocks noGrp="1"/>
          </p:cNvSpPr>
          <p:nvPr>
            <p:ph type="title"/>
          </p:nvPr>
        </p:nvSpPr>
        <p:spPr>
          <a:xfrm>
            <a:off x="3674372" y="1084063"/>
            <a:ext cx="8033629"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438388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2523214"/>
            <a:ext cx="11149755" cy="36537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EB32F115-8AB8-2643-827A-745BA2098A86}"/>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35413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E631B9-3D2A-BD4D-BD1A-6FA52C1580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4949379" y="1338317"/>
            <a:ext cx="6404924" cy="4265755"/>
          </a:xfrm>
          <a:prstGeom prst="rect">
            <a:avLst/>
          </a:prstGeom>
        </p:spPr>
      </p:pic>
      <p:sp>
        <p:nvSpPr>
          <p:cNvPr id="15" name="Rectangle 14">
            <a:extLst>
              <a:ext uri="{FF2B5EF4-FFF2-40B4-BE49-F238E27FC236}">
                <a16:creationId xmlns:a16="http://schemas.microsoft.com/office/drawing/2014/main" id="{ADD816BC-F709-0B40-AF0B-E30AEF981882}"/>
              </a:ext>
            </a:extLst>
          </p:cNvPr>
          <p:cNvSpPr/>
          <p:nvPr userDrawn="1"/>
        </p:nvSpPr>
        <p:spPr>
          <a:xfrm>
            <a:off x="3223951" y="4093124"/>
            <a:ext cx="8413668" cy="1428957"/>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6059BA6-83AA-2B47-A665-BD9EEF266A71}"/>
              </a:ext>
            </a:extLst>
          </p:cNvPr>
          <p:cNvSpPr/>
          <p:nvPr userDrawn="1"/>
        </p:nvSpPr>
        <p:spPr>
          <a:xfrm>
            <a:off x="0" y="1816610"/>
            <a:ext cx="268224" cy="196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itle 1">
            <a:extLst>
              <a:ext uri="{FF2B5EF4-FFF2-40B4-BE49-F238E27FC236}">
                <a16:creationId xmlns:a16="http://schemas.microsoft.com/office/drawing/2014/main" id="{61531910-5D71-4644-B0EB-4A2340D2ABAD}"/>
              </a:ext>
            </a:extLst>
          </p:cNvPr>
          <p:cNvSpPr>
            <a:spLocks noGrp="1"/>
          </p:cNvSpPr>
          <p:nvPr>
            <p:ph type="ctrTitle" hasCustomPrompt="1"/>
          </p:nvPr>
        </p:nvSpPr>
        <p:spPr>
          <a:xfrm>
            <a:off x="554382" y="1543579"/>
            <a:ext cx="4249437" cy="2573456"/>
          </a:xfrm>
        </p:spPr>
        <p:txBody>
          <a:bodyPr anchor="ctr">
            <a:noAutofit/>
          </a:bodyPr>
          <a:lstStyle>
            <a:lvl1pPr algn="l">
              <a:lnSpc>
                <a:spcPct val="85000"/>
              </a:lnSpc>
              <a:defRPr sz="5333" b="1" spc="-133" baseline="0">
                <a:solidFill>
                  <a:schemeClr val="tx2"/>
                </a:solidFill>
              </a:defRPr>
            </a:lvl1pPr>
          </a:lstStyle>
          <a:p>
            <a:r>
              <a:rPr lang="en-US" dirty="0"/>
              <a:t>Click to edit</a:t>
            </a:r>
            <a:r>
              <a:rPr lang="zh-TW" altLang="en-US" dirty="0"/>
              <a:t> </a:t>
            </a: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9" name="Subtitle 2">
            <a:extLst>
              <a:ext uri="{FF2B5EF4-FFF2-40B4-BE49-F238E27FC236}">
                <a16:creationId xmlns:a16="http://schemas.microsoft.com/office/drawing/2014/main" id="{13D91650-398B-4D4A-891F-C97CACFC6094}"/>
              </a:ext>
            </a:extLst>
          </p:cNvPr>
          <p:cNvSpPr>
            <a:spLocks noGrp="1"/>
          </p:cNvSpPr>
          <p:nvPr>
            <p:ph type="subTitle" idx="1" hasCustomPrompt="1"/>
          </p:nvPr>
        </p:nvSpPr>
        <p:spPr>
          <a:xfrm>
            <a:off x="3674401" y="4062035"/>
            <a:ext cx="7463404" cy="1405045"/>
          </a:xfrm>
        </p:spPr>
        <p:txBody>
          <a:bodyPr tIns="45720" anchor="ctr">
            <a:noAutofit/>
          </a:bodyPr>
          <a:lstStyle>
            <a:lvl1pPr marL="0" indent="0" algn="l">
              <a:lnSpc>
                <a:spcPct val="100000"/>
              </a:lnSpc>
              <a:buNone/>
              <a:defRPr sz="26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br>
              <a:rPr lang="en-US" altLang="zh-TW" dirty="0"/>
            </a:br>
            <a:r>
              <a:rPr lang="en-US" altLang="zh-TW" dirty="0"/>
              <a:t>Arial 20pt</a:t>
            </a:r>
            <a:endParaRPr lang="en-US" dirty="0"/>
          </a:p>
        </p:txBody>
      </p:sp>
      <p:sp>
        <p:nvSpPr>
          <p:cNvPr id="11" name="Rectangle 10">
            <a:extLst>
              <a:ext uri="{FF2B5EF4-FFF2-40B4-BE49-F238E27FC236}">
                <a16:creationId xmlns:a16="http://schemas.microsoft.com/office/drawing/2014/main" id="{D685DC24-1419-AA42-A516-B24E16CF688D}"/>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31694953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 Subhead + Conten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B769751A-8F1E-7F4D-AF6D-BBBE043F20D8}"/>
              </a:ext>
            </a:extLst>
          </p:cNvPr>
          <p:cNvSpPr>
            <a:spLocks noGrp="1"/>
          </p:cNvSpPr>
          <p:nvPr>
            <p:ph idx="18" hasCustomPrompt="1"/>
          </p:nvPr>
        </p:nvSpPr>
        <p:spPr>
          <a:xfrm>
            <a:off x="428367" y="1568681"/>
            <a:ext cx="11140488" cy="611281"/>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3174146"/>
            <a:ext cx="11149755" cy="300281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083B2571-FBD3-944D-B047-25A2FF73C4BD}"/>
              </a:ext>
            </a:extLst>
          </p:cNvPr>
          <p:cNvSpPr>
            <a:spLocks noGrp="1"/>
          </p:cNvSpPr>
          <p:nvPr>
            <p:ph type="title"/>
          </p:nvPr>
        </p:nvSpPr>
        <p:spPr>
          <a:xfrm>
            <a:off x="419100" y="1084062"/>
            <a:ext cx="11149755" cy="1073727"/>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8545444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Headline with rul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419100" y="1084062"/>
            <a:ext cx="11149755" cy="1183865"/>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5547842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pic>
        <p:nvPicPr>
          <p:cNvPr id="12" name="Picture 11" descr="A person holding a baby&#10;&#10;Description automatically generated with medium confidence">
            <a:extLst>
              <a:ext uri="{FF2B5EF4-FFF2-40B4-BE49-F238E27FC236}">
                <a16:creationId xmlns:a16="http://schemas.microsoft.com/office/drawing/2014/main" id="{7F6F653F-EEBC-1641-8C8F-544D04A96A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237172"/>
          </a:xfrm>
          <a:prstGeom prst="rect">
            <a:avLst/>
          </a:prstGeom>
        </p:spPr>
      </p:pic>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9100" y="2285192"/>
            <a:ext cx="7042856" cy="2179059"/>
          </a:xfrm>
        </p:spPr>
        <p:txBody>
          <a:bodyPr anchor="t">
            <a:noAutofit/>
          </a:bodyPr>
          <a:lstStyle>
            <a:lvl1pPr algn="l">
              <a:lnSpc>
                <a:spcPct val="85000"/>
              </a:lnSpc>
              <a:spcAft>
                <a:spcPts val="1600"/>
              </a:spcAft>
              <a:defRPr sz="37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419100" y="4504232"/>
            <a:ext cx="7016912" cy="611281"/>
          </a:xfrm>
          <a:prstGeom prst="rect">
            <a:avLst/>
          </a:prstGeom>
        </p:spPr>
        <p:txBody>
          <a:bodyPr vert="horz" lIns="0" tIns="0" rIns="0" bIns="0" rtlCol="0">
            <a:noAutofit/>
          </a:bodyPr>
          <a:lstStyle>
            <a:lvl1pPr marL="0" indent="0">
              <a:buFontTx/>
              <a:buNone/>
              <a:defRPr sz="1867" b="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
        <p:nvSpPr>
          <p:cNvPr id="13" name="Rectangle 12">
            <a:extLst>
              <a:ext uri="{FF2B5EF4-FFF2-40B4-BE49-F238E27FC236}">
                <a16:creationId xmlns:a16="http://schemas.microsoft.com/office/drawing/2014/main" id="{E3960494-82B2-F045-98AA-AAD831DF6BFE}"/>
              </a:ext>
            </a:extLst>
          </p:cNvPr>
          <p:cNvSpPr/>
          <p:nvPr userDrawn="1"/>
        </p:nvSpPr>
        <p:spPr>
          <a:xfrm>
            <a:off x="474348" y="1953116"/>
            <a:ext cx="1099296" cy="162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2301126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losing statement">
    <p:spTree>
      <p:nvGrpSpPr>
        <p:cNvPr id="1" name=""/>
        <p:cNvGrpSpPr/>
        <p:nvPr/>
      </p:nvGrpSpPr>
      <p:grpSpPr>
        <a:xfrm>
          <a:off x="0" y="0"/>
          <a:ext cx="0" cy="0"/>
          <a:chOff x="0" y="0"/>
          <a:chExt cx="0" cy="0"/>
        </a:xfrm>
      </p:grpSpPr>
      <p:pic>
        <p:nvPicPr>
          <p:cNvPr id="9" name="Picture 8" descr="A picture containing person, person&#10;&#10;Description automatically generated">
            <a:extLst>
              <a:ext uri="{FF2B5EF4-FFF2-40B4-BE49-F238E27FC236}">
                <a16:creationId xmlns:a16="http://schemas.microsoft.com/office/drawing/2014/main" id="{A33D3660-575D-B045-8964-9BEF149F71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200604" cy="6858000"/>
          </a:xfrm>
          <a:prstGeom prst="rect">
            <a:avLst/>
          </a:prstGeom>
        </p:spPr>
      </p:pic>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9100" y="2285192"/>
            <a:ext cx="7042856" cy="2179059"/>
          </a:xfrm>
        </p:spPr>
        <p:txBody>
          <a:bodyPr anchor="t">
            <a:noAutofit/>
          </a:bodyPr>
          <a:lstStyle>
            <a:lvl1pPr algn="l">
              <a:lnSpc>
                <a:spcPct val="85000"/>
              </a:lnSpc>
              <a:spcAft>
                <a:spcPts val="1600"/>
              </a:spcAft>
              <a:defRPr sz="37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419100" y="4504232"/>
            <a:ext cx="7016912" cy="611281"/>
          </a:xfrm>
          <a:prstGeom prst="rect">
            <a:avLst/>
          </a:prstGeom>
        </p:spPr>
        <p:txBody>
          <a:bodyPr vert="horz" lIns="0" tIns="0" rIns="0" bIns="0" rtlCol="0">
            <a:noAutofit/>
          </a:bodyPr>
          <a:lstStyle>
            <a:lvl1pPr marL="0" indent="0">
              <a:buFontTx/>
              <a:buNone/>
              <a:defRPr sz="1867" b="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
        <p:nvSpPr>
          <p:cNvPr id="13" name="Rectangle 12">
            <a:extLst>
              <a:ext uri="{FF2B5EF4-FFF2-40B4-BE49-F238E27FC236}">
                <a16:creationId xmlns:a16="http://schemas.microsoft.com/office/drawing/2014/main" id="{E3960494-82B2-F045-98AA-AAD831DF6BFE}"/>
              </a:ext>
            </a:extLst>
          </p:cNvPr>
          <p:cNvSpPr/>
          <p:nvPr userDrawn="1"/>
        </p:nvSpPr>
        <p:spPr>
          <a:xfrm>
            <a:off x="474348" y="1953116"/>
            <a:ext cx="1099296" cy="162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12499220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losing statement">
    <p:spTree>
      <p:nvGrpSpPr>
        <p:cNvPr id="1" name=""/>
        <p:cNvGrpSpPr/>
        <p:nvPr/>
      </p:nvGrpSpPr>
      <p:grpSpPr>
        <a:xfrm>
          <a:off x="0" y="0"/>
          <a:ext cx="0" cy="0"/>
          <a:chOff x="0" y="0"/>
          <a:chExt cx="0" cy="0"/>
        </a:xfrm>
      </p:grpSpPr>
      <p:pic>
        <p:nvPicPr>
          <p:cNvPr id="9" name="Picture 8" descr="A picture containing person, indoor&#10;&#10;Description automatically generated">
            <a:extLst>
              <a:ext uri="{FF2B5EF4-FFF2-40B4-BE49-F238E27FC236}">
                <a16:creationId xmlns:a16="http://schemas.microsoft.com/office/drawing/2014/main" id="{BFB95070-87F5-3C43-8CB6-5FAD05AD3D0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47013" y="639645"/>
            <a:ext cx="5843081" cy="5571071"/>
          </a:xfrm>
          <a:prstGeom prst="rect">
            <a:avLst/>
          </a:prstGeom>
        </p:spPr>
      </p:pic>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9100" y="2285192"/>
            <a:ext cx="7042856" cy="2179059"/>
          </a:xfrm>
        </p:spPr>
        <p:txBody>
          <a:bodyPr anchor="t">
            <a:noAutofit/>
          </a:bodyPr>
          <a:lstStyle>
            <a:lvl1pPr algn="l">
              <a:lnSpc>
                <a:spcPct val="85000"/>
              </a:lnSpc>
              <a:spcAft>
                <a:spcPts val="1600"/>
              </a:spcAft>
              <a:defRPr sz="37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419100" y="4504232"/>
            <a:ext cx="7016912" cy="611281"/>
          </a:xfrm>
          <a:prstGeom prst="rect">
            <a:avLst/>
          </a:prstGeom>
        </p:spPr>
        <p:txBody>
          <a:bodyPr vert="horz" lIns="0" tIns="0" rIns="0" bIns="0" rtlCol="0">
            <a:noAutofit/>
          </a:bodyPr>
          <a:lstStyle>
            <a:lvl1pPr marL="0" indent="0">
              <a:buFontTx/>
              <a:buNone/>
              <a:defRPr sz="1867" b="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
        <p:nvSpPr>
          <p:cNvPr id="13" name="Rectangle 12">
            <a:extLst>
              <a:ext uri="{FF2B5EF4-FFF2-40B4-BE49-F238E27FC236}">
                <a16:creationId xmlns:a16="http://schemas.microsoft.com/office/drawing/2014/main" id="{E3960494-82B2-F045-98AA-AAD831DF6BFE}"/>
              </a:ext>
            </a:extLst>
          </p:cNvPr>
          <p:cNvSpPr/>
          <p:nvPr userDrawn="1"/>
        </p:nvSpPr>
        <p:spPr>
          <a:xfrm>
            <a:off x="474348" y="1953116"/>
            <a:ext cx="1099296" cy="162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14737824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Quote">
    <p:spTree>
      <p:nvGrpSpPr>
        <p:cNvPr id="1" name=""/>
        <p:cNvGrpSpPr/>
        <p:nvPr/>
      </p:nvGrpSpPr>
      <p:grpSpPr>
        <a:xfrm>
          <a:off x="0" y="0"/>
          <a:ext cx="0" cy="0"/>
          <a:chOff x="0" y="0"/>
          <a:chExt cx="0" cy="0"/>
        </a:xfrm>
      </p:grpSpPr>
      <p:pic>
        <p:nvPicPr>
          <p:cNvPr id="9" name="Picture 8" descr="A picture containing person, indoor, staring, close&#10;&#10;Description automatically generated">
            <a:extLst>
              <a:ext uri="{FF2B5EF4-FFF2-40B4-BE49-F238E27FC236}">
                <a16:creationId xmlns:a16="http://schemas.microsoft.com/office/drawing/2014/main" id="{D2ED3604-537F-204C-8D1C-160F43830B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987" y="-1"/>
            <a:ext cx="12195988" cy="6224337"/>
          </a:xfrm>
          <a:prstGeom prst="rect">
            <a:avLst/>
          </a:prstGeom>
        </p:spPr>
      </p:pic>
      <p:sp>
        <p:nvSpPr>
          <p:cNvPr id="11" name="Rectangle 10">
            <a:extLst>
              <a:ext uri="{FF2B5EF4-FFF2-40B4-BE49-F238E27FC236}">
                <a16:creationId xmlns:a16="http://schemas.microsoft.com/office/drawing/2014/main" id="{DE3D6B03-772A-0A40-8E76-406CBB838D16}"/>
              </a:ext>
            </a:extLst>
          </p:cNvPr>
          <p:cNvSpPr/>
          <p:nvPr userDrawn="1"/>
        </p:nvSpPr>
        <p:spPr>
          <a:xfrm>
            <a:off x="-8433" y="1"/>
            <a:ext cx="6322605" cy="6224337"/>
          </a:xfrm>
          <a:prstGeom prst="rect">
            <a:avLst/>
          </a:prstGeom>
          <a:gradFill flip="none" rotWithShape="1">
            <a:gsLst>
              <a:gs pos="0">
                <a:schemeClr val="tx1">
                  <a:lumMod val="50000"/>
                </a:schemeClr>
              </a:gs>
              <a:gs pos="100000">
                <a:schemeClr val="tx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3">
            <a:extLst>
              <a:ext uri="{FF2B5EF4-FFF2-40B4-BE49-F238E27FC236}">
                <a16:creationId xmlns:a16="http://schemas.microsoft.com/office/drawing/2014/main" id="{8E6E7BCD-C8E2-A042-8345-AB1CD8AEE1CD}"/>
              </a:ext>
            </a:extLst>
          </p:cNvPr>
          <p:cNvSpPr txBox="1">
            <a:spLocks/>
          </p:cNvSpPr>
          <p:nvPr userDrawn="1"/>
        </p:nvSpPr>
        <p:spPr>
          <a:xfrm>
            <a:off x="718688" y="1623775"/>
            <a:ext cx="815144" cy="868264"/>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rgbClr val="002E58"/>
                </a:solidFill>
                <a:latin typeface="+mj-lt"/>
                <a:ea typeface="+mj-ea"/>
                <a:cs typeface="+mj-cs"/>
              </a:defRPr>
            </a:lvl1pPr>
          </a:lstStyle>
          <a:p>
            <a:r>
              <a:rPr lang="en-US" sz="5067" dirty="0">
                <a:solidFill>
                  <a:schemeClr val="bg2"/>
                </a:solidFill>
              </a:rPr>
              <a:t>“</a:t>
            </a:r>
          </a:p>
        </p:txBody>
      </p:sp>
      <p:sp>
        <p:nvSpPr>
          <p:cNvPr id="17" name="Rectangle 16">
            <a:extLst>
              <a:ext uri="{FF2B5EF4-FFF2-40B4-BE49-F238E27FC236}">
                <a16:creationId xmlns:a16="http://schemas.microsoft.com/office/drawing/2014/main" id="{E1E0CB57-505B-FF42-B98A-AFC250F24AB2}"/>
              </a:ext>
            </a:extLst>
          </p:cNvPr>
          <p:cNvSpPr/>
          <p:nvPr userDrawn="1"/>
        </p:nvSpPr>
        <p:spPr>
          <a:xfrm>
            <a:off x="-8433" y="1654003"/>
            <a:ext cx="427533" cy="2669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1022788" y="1704469"/>
            <a:ext cx="4678101" cy="2411340"/>
          </a:xfrm>
        </p:spPr>
        <p:txBody>
          <a:bodyPr anchor="t">
            <a:noAutofit/>
          </a:bodyPr>
          <a:lstStyle>
            <a:lvl1pPr algn="l">
              <a:lnSpc>
                <a:spcPct val="75000"/>
              </a:lnSpc>
              <a:spcBef>
                <a:spcPts val="1600"/>
              </a:spcBef>
              <a:spcAft>
                <a:spcPts val="0"/>
              </a:spcAft>
              <a:defRPr sz="4800" b="1" spc="-133" baseline="0">
                <a:solidFill>
                  <a:schemeClr val="bg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br>
              <a:rPr lang="en-US" altLang="zh-TW" dirty="0"/>
            </a:br>
            <a:r>
              <a:rPr lang="en-US" altLang="zh-TW" dirty="0"/>
              <a:t>36pt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1022789" y="4124901"/>
            <a:ext cx="4678100" cy="611281"/>
          </a:xfrm>
          <a:prstGeom prst="rect">
            <a:avLst/>
          </a:prstGeom>
        </p:spPr>
        <p:txBody>
          <a:bodyPr vert="horz" lIns="0" tIns="0" rIns="0" bIns="0" rtlCol="0">
            <a:noAutofit/>
          </a:bodyPr>
          <a:lstStyle>
            <a:lvl1pPr marL="0" indent="0">
              <a:buFontTx/>
              <a:buNone/>
              <a:defRPr sz="1600" b="0">
                <a:solidFill>
                  <a:schemeClr val="bg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Tree>
    <p:extLst>
      <p:ext uri="{BB962C8B-B14F-4D97-AF65-F5344CB8AC3E}">
        <p14:creationId xmlns:p14="http://schemas.microsoft.com/office/powerpoint/2010/main" val="857054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losing Quote">
    <p:spTree>
      <p:nvGrpSpPr>
        <p:cNvPr id="1" name=""/>
        <p:cNvGrpSpPr/>
        <p:nvPr/>
      </p:nvGrpSpPr>
      <p:grpSpPr>
        <a:xfrm>
          <a:off x="0" y="0"/>
          <a:ext cx="0" cy="0"/>
          <a:chOff x="0" y="0"/>
          <a:chExt cx="0" cy="0"/>
        </a:xfrm>
      </p:grpSpPr>
      <p:pic>
        <p:nvPicPr>
          <p:cNvPr id="12" name="Picture 11" descr="A person and person walking in the woods&#10;&#10;Description automatically generated with low confidence">
            <a:extLst>
              <a:ext uri="{FF2B5EF4-FFF2-40B4-BE49-F238E27FC236}">
                <a16:creationId xmlns:a16="http://schemas.microsoft.com/office/drawing/2014/main" id="{37891AC4-37AA-EF4D-80E0-0971DD0C98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224336"/>
          </a:xfrm>
          <a:prstGeom prst="rect">
            <a:avLst/>
          </a:prstGeom>
        </p:spPr>
      </p:pic>
      <p:sp>
        <p:nvSpPr>
          <p:cNvPr id="14" name="Rectangle 13">
            <a:extLst>
              <a:ext uri="{FF2B5EF4-FFF2-40B4-BE49-F238E27FC236}">
                <a16:creationId xmlns:a16="http://schemas.microsoft.com/office/drawing/2014/main" id="{2641A710-E8D9-BD40-A023-1E8233CC6445}"/>
              </a:ext>
            </a:extLst>
          </p:cNvPr>
          <p:cNvSpPr/>
          <p:nvPr userDrawn="1"/>
        </p:nvSpPr>
        <p:spPr>
          <a:xfrm rot="10800000" flipH="1">
            <a:off x="-8434" y="-1"/>
            <a:ext cx="6208195" cy="6224337"/>
          </a:xfrm>
          <a:prstGeom prst="rect">
            <a:avLst/>
          </a:prstGeom>
          <a:gradFill flip="none" rotWithShape="1">
            <a:gsLst>
              <a:gs pos="0">
                <a:schemeClr val="tx1">
                  <a:lumMod val="50000"/>
                </a:schemeClr>
              </a:gs>
              <a:gs pos="100000">
                <a:schemeClr val="tx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3">
            <a:extLst>
              <a:ext uri="{FF2B5EF4-FFF2-40B4-BE49-F238E27FC236}">
                <a16:creationId xmlns:a16="http://schemas.microsoft.com/office/drawing/2014/main" id="{8E6E7BCD-C8E2-A042-8345-AB1CD8AEE1CD}"/>
              </a:ext>
            </a:extLst>
          </p:cNvPr>
          <p:cNvSpPr txBox="1">
            <a:spLocks/>
          </p:cNvSpPr>
          <p:nvPr userDrawn="1"/>
        </p:nvSpPr>
        <p:spPr>
          <a:xfrm>
            <a:off x="718688" y="1623775"/>
            <a:ext cx="815144" cy="868264"/>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rgbClr val="002E58"/>
                </a:solidFill>
                <a:latin typeface="+mj-lt"/>
                <a:ea typeface="+mj-ea"/>
                <a:cs typeface="+mj-cs"/>
              </a:defRPr>
            </a:lvl1pPr>
          </a:lstStyle>
          <a:p>
            <a:r>
              <a:rPr lang="en-US" sz="5067" dirty="0">
                <a:solidFill>
                  <a:schemeClr val="bg2"/>
                </a:solidFill>
              </a:rPr>
              <a:t>“</a:t>
            </a:r>
          </a:p>
        </p:txBody>
      </p:sp>
      <p:sp>
        <p:nvSpPr>
          <p:cNvPr id="17" name="Rectangle 16">
            <a:extLst>
              <a:ext uri="{FF2B5EF4-FFF2-40B4-BE49-F238E27FC236}">
                <a16:creationId xmlns:a16="http://schemas.microsoft.com/office/drawing/2014/main" id="{E1E0CB57-505B-FF42-B98A-AFC250F24AB2}"/>
              </a:ext>
            </a:extLst>
          </p:cNvPr>
          <p:cNvSpPr/>
          <p:nvPr userDrawn="1"/>
        </p:nvSpPr>
        <p:spPr>
          <a:xfrm>
            <a:off x="-8433" y="1654003"/>
            <a:ext cx="427533" cy="2669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1022788" y="1704469"/>
            <a:ext cx="4678101" cy="2411340"/>
          </a:xfrm>
        </p:spPr>
        <p:txBody>
          <a:bodyPr anchor="t">
            <a:noAutofit/>
          </a:bodyPr>
          <a:lstStyle>
            <a:lvl1pPr algn="l">
              <a:lnSpc>
                <a:spcPct val="75000"/>
              </a:lnSpc>
              <a:spcBef>
                <a:spcPts val="1600"/>
              </a:spcBef>
              <a:spcAft>
                <a:spcPts val="0"/>
              </a:spcAft>
              <a:defRPr sz="4800" b="1" spc="-133" baseline="0">
                <a:solidFill>
                  <a:schemeClr val="bg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br>
              <a:rPr lang="en-US" altLang="zh-TW" dirty="0"/>
            </a:br>
            <a:r>
              <a:rPr lang="en-US" altLang="zh-TW" dirty="0"/>
              <a:t>36pt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1022789" y="4124901"/>
            <a:ext cx="4678100" cy="611281"/>
          </a:xfrm>
          <a:prstGeom prst="rect">
            <a:avLst/>
          </a:prstGeom>
        </p:spPr>
        <p:txBody>
          <a:bodyPr vert="horz" lIns="0" tIns="0" rIns="0" bIns="0" rtlCol="0">
            <a:noAutofit/>
          </a:bodyPr>
          <a:lstStyle>
            <a:lvl1pPr marL="0" indent="0">
              <a:buFontTx/>
              <a:buNone/>
              <a:defRPr sz="1600" b="0">
                <a:solidFill>
                  <a:schemeClr val="bg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Tree>
    <p:extLst>
      <p:ext uri="{BB962C8B-B14F-4D97-AF65-F5344CB8AC3E}">
        <p14:creationId xmlns:p14="http://schemas.microsoft.com/office/powerpoint/2010/main" val="2117314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losing Quote">
    <p:spTree>
      <p:nvGrpSpPr>
        <p:cNvPr id="1" name=""/>
        <p:cNvGrpSpPr/>
        <p:nvPr/>
      </p:nvGrpSpPr>
      <p:grpSpPr>
        <a:xfrm>
          <a:off x="0" y="0"/>
          <a:ext cx="0" cy="0"/>
          <a:chOff x="0" y="0"/>
          <a:chExt cx="0" cy="0"/>
        </a:xfrm>
      </p:grpSpPr>
      <p:pic>
        <p:nvPicPr>
          <p:cNvPr id="12" name="Picture 11" descr="A couple of men cooking in a kitchen&#10;&#10;Description automatically generated with low confidence">
            <a:extLst>
              <a:ext uri="{FF2B5EF4-FFF2-40B4-BE49-F238E27FC236}">
                <a16:creationId xmlns:a16="http://schemas.microsoft.com/office/drawing/2014/main" id="{12B95836-CB89-CF4A-8A40-622FEB49A9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32" y="0"/>
            <a:ext cx="12206179" cy="6224339"/>
          </a:xfrm>
          <a:prstGeom prst="rect">
            <a:avLst/>
          </a:prstGeom>
        </p:spPr>
      </p:pic>
      <p:sp>
        <p:nvSpPr>
          <p:cNvPr id="11" name="Rectangle 10">
            <a:extLst>
              <a:ext uri="{FF2B5EF4-FFF2-40B4-BE49-F238E27FC236}">
                <a16:creationId xmlns:a16="http://schemas.microsoft.com/office/drawing/2014/main" id="{DE3D6B03-772A-0A40-8E76-406CBB838D16}"/>
              </a:ext>
            </a:extLst>
          </p:cNvPr>
          <p:cNvSpPr/>
          <p:nvPr userDrawn="1"/>
        </p:nvSpPr>
        <p:spPr>
          <a:xfrm>
            <a:off x="-8433" y="1"/>
            <a:ext cx="6322605" cy="6224337"/>
          </a:xfrm>
          <a:prstGeom prst="rect">
            <a:avLst/>
          </a:prstGeom>
          <a:gradFill flip="none" rotWithShape="1">
            <a:gsLst>
              <a:gs pos="0">
                <a:schemeClr val="tx1">
                  <a:lumMod val="50000"/>
                </a:schemeClr>
              </a:gs>
              <a:gs pos="100000">
                <a:schemeClr val="tx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3">
            <a:extLst>
              <a:ext uri="{FF2B5EF4-FFF2-40B4-BE49-F238E27FC236}">
                <a16:creationId xmlns:a16="http://schemas.microsoft.com/office/drawing/2014/main" id="{8E6E7BCD-C8E2-A042-8345-AB1CD8AEE1CD}"/>
              </a:ext>
            </a:extLst>
          </p:cNvPr>
          <p:cNvSpPr txBox="1">
            <a:spLocks/>
          </p:cNvSpPr>
          <p:nvPr userDrawn="1"/>
        </p:nvSpPr>
        <p:spPr>
          <a:xfrm>
            <a:off x="718688" y="1623775"/>
            <a:ext cx="815144" cy="868264"/>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rgbClr val="002E58"/>
                </a:solidFill>
                <a:latin typeface="+mj-lt"/>
                <a:ea typeface="+mj-ea"/>
                <a:cs typeface="+mj-cs"/>
              </a:defRPr>
            </a:lvl1pPr>
          </a:lstStyle>
          <a:p>
            <a:r>
              <a:rPr lang="en-US" sz="5067" dirty="0">
                <a:solidFill>
                  <a:schemeClr val="bg2"/>
                </a:solidFill>
              </a:rPr>
              <a:t>“</a:t>
            </a:r>
          </a:p>
        </p:txBody>
      </p:sp>
      <p:sp>
        <p:nvSpPr>
          <p:cNvPr id="17" name="Rectangle 16">
            <a:extLst>
              <a:ext uri="{FF2B5EF4-FFF2-40B4-BE49-F238E27FC236}">
                <a16:creationId xmlns:a16="http://schemas.microsoft.com/office/drawing/2014/main" id="{E1E0CB57-505B-FF42-B98A-AFC250F24AB2}"/>
              </a:ext>
            </a:extLst>
          </p:cNvPr>
          <p:cNvSpPr/>
          <p:nvPr userDrawn="1"/>
        </p:nvSpPr>
        <p:spPr>
          <a:xfrm>
            <a:off x="-8433" y="1654003"/>
            <a:ext cx="427533" cy="2669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1022788" y="1704469"/>
            <a:ext cx="4678101" cy="2411340"/>
          </a:xfrm>
        </p:spPr>
        <p:txBody>
          <a:bodyPr anchor="t">
            <a:noAutofit/>
          </a:bodyPr>
          <a:lstStyle>
            <a:lvl1pPr algn="l">
              <a:lnSpc>
                <a:spcPct val="75000"/>
              </a:lnSpc>
              <a:spcBef>
                <a:spcPts val="1600"/>
              </a:spcBef>
              <a:spcAft>
                <a:spcPts val="0"/>
              </a:spcAft>
              <a:defRPr sz="4800" b="1" spc="-133" baseline="0">
                <a:solidFill>
                  <a:schemeClr val="bg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br>
              <a:rPr lang="en-US" altLang="zh-TW" dirty="0"/>
            </a:br>
            <a:r>
              <a:rPr lang="en-US" altLang="zh-TW" dirty="0"/>
              <a:t>36pt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1022789" y="4124901"/>
            <a:ext cx="4678100" cy="611281"/>
          </a:xfrm>
          <a:prstGeom prst="rect">
            <a:avLst/>
          </a:prstGeom>
        </p:spPr>
        <p:txBody>
          <a:bodyPr vert="horz" lIns="0" tIns="0" rIns="0" bIns="0" rtlCol="0">
            <a:noAutofit/>
          </a:bodyPr>
          <a:lstStyle>
            <a:lvl1pPr marL="0" indent="0">
              <a:buFontTx/>
              <a:buNone/>
              <a:defRPr sz="1600" b="0">
                <a:solidFill>
                  <a:schemeClr val="bg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Tree>
    <p:extLst>
      <p:ext uri="{BB962C8B-B14F-4D97-AF65-F5344CB8AC3E}">
        <p14:creationId xmlns:p14="http://schemas.microsoft.com/office/powerpoint/2010/main" val="30448427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ogos">
    <p:bg>
      <p:bgPr>
        <a:solidFill>
          <a:schemeClr val="bg1">
            <a:lumMod val="85000"/>
          </a:schemeClr>
        </a:solidFill>
        <a:effectLst/>
      </p:bgPr>
    </p:bg>
    <p:spTree>
      <p:nvGrpSpPr>
        <p:cNvPr id="1" name=""/>
        <p:cNvGrpSpPr/>
        <p:nvPr/>
      </p:nvGrpSpPr>
      <p:grpSpPr>
        <a:xfrm>
          <a:off x="0" y="0"/>
          <a:ext cx="0" cy="0"/>
          <a:chOff x="0" y="0"/>
          <a:chExt cx="0" cy="0"/>
        </a:xfrm>
      </p:grpSpPr>
      <p:grpSp>
        <p:nvGrpSpPr>
          <p:cNvPr id="228" name="Group 227">
            <a:extLst>
              <a:ext uri="{FF2B5EF4-FFF2-40B4-BE49-F238E27FC236}">
                <a16:creationId xmlns:a16="http://schemas.microsoft.com/office/drawing/2014/main" id="{0012FD06-D657-8847-A06C-E8E809F134C7}"/>
              </a:ext>
            </a:extLst>
          </p:cNvPr>
          <p:cNvGrpSpPr/>
          <p:nvPr userDrawn="1"/>
        </p:nvGrpSpPr>
        <p:grpSpPr>
          <a:xfrm>
            <a:off x="3756722" y="213104"/>
            <a:ext cx="1610365" cy="741941"/>
            <a:chOff x="4214176" y="1612031"/>
            <a:chExt cx="966776" cy="445422"/>
          </a:xfrm>
        </p:grpSpPr>
        <p:grpSp>
          <p:nvGrpSpPr>
            <p:cNvPr id="229" name="Group 228">
              <a:extLst>
                <a:ext uri="{FF2B5EF4-FFF2-40B4-BE49-F238E27FC236}">
                  <a16:creationId xmlns:a16="http://schemas.microsoft.com/office/drawing/2014/main" id="{F8FBEBC0-878B-0440-ACF3-2849C11348A4}"/>
                </a:ext>
              </a:extLst>
            </p:cNvPr>
            <p:cNvGrpSpPr>
              <a:grpSpLocks noChangeAspect="1"/>
            </p:cNvGrpSpPr>
            <p:nvPr userDrawn="1"/>
          </p:nvGrpSpPr>
          <p:grpSpPr>
            <a:xfrm>
              <a:off x="4340948" y="1739018"/>
              <a:ext cx="713232" cy="191663"/>
              <a:chOff x="4323998" y="952501"/>
              <a:chExt cx="2140336" cy="575162"/>
            </a:xfrm>
          </p:grpSpPr>
          <p:sp>
            <p:nvSpPr>
              <p:cNvPr id="235" name="Rectangle 234">
                <a:extLst>
                  <a:ext uri="{FF2B5EF4-FFF2-40B4-BE49-F238E27FC236}">
                    <a16:creationId xmlns:a16="http://schemas.microsoft.com/office/drawing/2014/main" id="{CFBAA7AF-D830-A04C-898E-D20E6608ACED}"/>
                  </a:ext>
                </a:extLst>
              </p:cNvPr>
              <p:cNvSpPr>
                <a:spLocks/>
              </p:cNvSpPr>
              <p:nvPr userDrawn="1"/>
            </p:nvSpPr>
            <p:spPr>
              <a:xfrm flipV="1">
                <a:off x="4324351" y="1491089"/>
                <a:ext cx="2022474" cy="365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36" name="Freeform 6">
                <a:extLst>
                  <a:ext uri="{FF2B5EF4-FFF2-40B4-BE49-F238E27FC236}">
                    <a16:creationId xmlns:a16="http://schemas.microsoft.com/office/drawing/2014/main" id="{C2B5C434-B18D-9446-930B-B2C373BB01E0}"/>
                  </a:ext>
                </a:extLst>
              </p:cNvPr>
              <p:cNvSpPr>
                <a:spLocks noChangeArrowheads="1"/>
              </p:cNvSpPr>
              <p:nvPr/>
            </p:nvSpPr>
            <p:spPr bwMode="auto">
              <a:xfrm>
                <a:off x="4323998" y="952501"/>
                <a:ext cx="2023736" cy="471588"/>
              </a:xfrm>
              <a:custGeom>
                <a:avLst/>
                <a:gdLst>
                  <a:gd name="T0" fmla="*/ 9011 w 12015"/>
                  <a:gd name="T1" fmla="*/ 2199 h 2800"/>
                  <a:gd name="T2" fmla="*/ 8879 w 12015"/>
                  <a:gd name="T3" fmla="*/ 2209 h 2800"/>
                  <a:gd name="T4" fmla="*/ 9022 w 12015"/>
                  <a:gd name="T5" fmla="*/ 1853 h 2800"/>
                  <a:gd name="T6" fmla="*/ 8278 w 12015"/>
                  <a:gd name="T7" fmla="*/ 1100 h 2800"/>
                  <a:gd name="T8" fmla="*/ 8329 w 12015"/>
                  <a:gd name="T9" fmla="*/ 2799 h 2800"/>
                  <a:gd name="T10" fmla="*/ 8278 w 12015"/>
                  <a:gd name="T11" fmla="*/ 1201 h 2800"/>
                  <a:gd name="T12" fmla="*/ 8563 w 12015"/>
                  <a:gd name="T13" fmla="*/ 1721 h 2800"/>
                  <a:gd name="T14" fmla="*/ 5478 w 12015"/>
                  <a:gd name="T15" fmla="*/ 2442 h 2800"/>
                  <a:gd name="T16" fmla="*/ 4317 w 12015"/>
                  <a:gd name="T17" fmla="*/ 1252 h 2800"/>
                  <a:gd name="T18" fmla="*/ 4297 w 12015"/>
                  <a:gd name="T19" fmla="*/ 1150 h 2800"/>
                  <a:gd name="T20" fmla="*/ 4572 w 12015"/>
                  <a:gd name="T21" fmla="*/ 672 h 2800"/>
                  <a:gd name="T22" fmla="*/ 4969 w 12015"/>
                  <a:gd name="T23" fmla="*/ 662 h 2800"/>
                  <a:gd name="T24" fmla="*/ 5366 w 12015"/>
                  <a:gd name="T25" fmla="*/ 1161 h 2800"/>
                  <a:gd name="T26" fmla="*/ 4969 w 12015"/>
                  <a:gd name="T27" fmla="*/ 1252 h 2800"/>
                  <a:gd name="T28" fmla="*/ 5366 w 12015"/>
                  <a:gd name="T29" fmla="*/ 2422 h 2800"/>
                  <a:gd name="T30" fmla="*/ 5478 w 12015"/>
                  <a:gd name="T31" fmla="*/ 2442 h 2800"/>
                  <a:gd name="T32" fmla="*/ 4317 w 12015"/>
                  <a:gd name="T33" fmla="*/ 2656 h 2800"/>
                  <a:gd name="T34" fmla="*/ 4073 w 12015"/>
                  <a:gd name="T35" fmla="*/ 1629 h 2800"/>
                  <a:gd name="T36" fmla="*/ 3025 w 12015"/>
                  <a:gd name="T37" fmla="*/ 1161 h 2800"/>
                  <a:gd name="T38" fmla="*/ 2373 w 12015"/>
                  <a:gd name="T39" fmla="*/ 1150 h 2800"/>
                  <a:gd name="T40" fmla="*/ 2403 w 12015"/>
                  <a:gd name="T41" fmla="*/ 1252 h 2800"/>
                  <a:gd name="T42" fmla="*/ 1273 w 12015"/>
                  <a:gd name="T43" fmla="*/ 10 h 2800"/>
                  <a:gd name="T44" fmla="*/ 1161 w 12015"/>
                  <a:gd name="T45" fmla="*/ 0 h 2800"/>
                  <a:gd name="T46" fmla="*/ 0 w 12015"/>
                  <a:gd name="T47" fmla="*/ 2646 h 2800"/>
                  <a:gd name="T48" fmla="*/ 21 w 12015"/>
                  <a:gd name="T49" fmla="*/ 2748 h 2800"/>
                  <a:gd name="T50" fmla="*/ 754 w 12015"/>
                  <a:gd name="T51" fmla="*/ 2656 h 2800"/>
                  <a:gd name="T52" fmla="*/ 663 w 12015"/>
                  <a:gd name="T53" fmla="*/ 1904 h 2800"/>
                  <a:gd name="T54" fmla="*/ 1375 w 12015"/>
                  <a:gd name="T55" fmla="*/ 2646 h 2800"/>
                  <a:gd name="T56" fmla="*/ 1375 w 12015"/>
                  <a:gd name="T57" fmla="*/ 2748 h 2800"/>
                  <a:gd name="T58" fmla="*/ 3269 w 12015"/>
                  <a:gd name="T59" fmla="*/ 2656 h 2800"/>
                  <a:gd name="T60" fmla="*/ 3025 w 12015"/>
                  <a:gd name="T61" fmla="*/ 1873 h 2800"/>
                  <a:gd name="T62" fmla="*/ 3462 w 12015"/>
                  <a:gd name="T63" fmla="*/ 2646 h 2800"/>
                  <a:gd name="T64" fmla="*/ 3452 w 12015"/>
                  <a:gd name="T65" fmla="*/ 2748 h 2800"/>
                  <a:gd name="T66" fmla="*/ 703 w 12015"/>
                  <a:gd name="T67" fmla="*/ 1771 h 2800"/>
                  <a:gd name="T68" fmla="*/ 6344 w 12015"/>
                  <a:gd name="T69" fmla="*/ 2646 h 2800"/>
                  <a:gd name="T70" fmla="*/ 6374 w 12015"/>
                  <a:gd name="T71" fmla="*/ 2738 h 2800"/>
                  <a:gd name="T72" fmla="*/ 5448 w 12015"/>
                  <a:gd name="T73" fmla="*/ 2748 h 2800"/>
                  <a:gd name="T74" fmla="*/ 5468 w 12015"/>
                  <a:gd name="T75" fmla="*/ 2646 h 2800"/>
                  <a:gd name="T76" fmla="*/ 5468 w 12015"/>
                  <a:gd name="T77" fmla="*/ 122 h 2800"/>
                  <a:gd name="T78" fmla="*/ 5488 w 12015"/>
                  <a:gd name="T79" fmla="*/ 30 h 2800"/>
                  <a:gd name="T80" fmla="*/ 6120 w 12015"/>
                  <a:gd name="T81" fmla="*/ 1334 h 2800"/>
                  <a:gd name="T82" fmla="*/ 7464 w 12015"/>
                  <a:gd name="T83" fmla="*/ 2646 h 2800"/>
                  <a:gd name="T84" fmla="*/ 7474 w 12015"/>
                  <a:gd name="T85" fmla="*/ 2748 h 2800"/>
                  <a:gd name="T86" fmla="*/ 6568 w 12015"/>
                  <a:gd name="T87" fmla="*/ 2738 h 2800"/>
                  <a:gd name="T88" fmla="*/ 6822 w 12015"/>
                  <a:gd name="T89" fmla="*/ 2646 h 2800"/>
                  <a:gd name="T90" fmla="*/ 6120 w 12015"/>
                  <a:gd name="T91" fmla="*/ 1863 h 2800"/>
                  <a:gd name="T92" fmla="*/ 11994 w 12015"/>
                  <a:gd name="T93" fmla="*/ 2748 h 2800"/>
                  <a:gd name="T94" fmla="*/ 11118 w 12015"/>
                  <a:gd name="T95" fmla="*/ 2656 h 2800"/>
                  <a:gd name="T96" fmla="*/ 11342 w 12015"/>
                  <a:gd name="T97" fmla="*/ 1639 h 2800"/>
                  <a:gd name="T98" fmla="*/ 10741 w 12015"/>
                  <a:gd name="T99" fmla="*/ 1873 h 2800"/>
                  <a:gd name="T100" fmla="*/ 10965 w 12015"/>
                  <a:gd name="T101" fmla="*/ 2656 h 2800"/>
                  <a:gd name="T102" fmla="*/ 10120 w 12015"/>
                  <a:gd name="T103" fmla="*/ 2748 h 2800"/>
                  <a:gd name="T104" fmla="*/ 10120 w 12015"/>
                  <a:gd name="T105" fmla="*/ 2646 h 2800"/>
                  <a:gd name="T106" fmla="*/ 10314 w 12015"/>
                  <a:gd name="T107" fmla="*/ 1364 h 2800"/>
                  <a:gd name="T108" fmla="*/ 9744 w 12015"/>
                  <a:gd name="T109" fmla="*/ 2646 h 2800"/>
                  <a:gd name="T110" fmla="*/ 9967 w 12015"/>
                  <a:gd name="T111" fmla="*/ 2738 h 2800"/>
                  <a:gd name="T112" fmla="*/ 9093 w 12015"/>
                  <a:gd name="T113" fmla="*/ 2748 h 2800"/>
                  <a:gd name="T114" fmla="*/ 9103 w 12015"/>
                  <a:gd name="T115" fmla="*/ 2646 h 2800"/>
                  <a:gd name="T116" fmla="*/ 9093 w 12015"/>
                  <a:gd name="T117" fmla="*/ 1252 h 2800"/>
                  <a:gd name="T118" fmla="*/ 9093 w 12015"/>
                  <a:gd name="T119" fmla="*/ 1150 h 2800"/>
                  <a:gd name="T120" fmla="*/ 9733 w 12015"/>
                  <a:gd name="T121" fmla="*/ 1313 h 2800"/>
                  <a:gd name="T122" fmla="*/ 11769 w 12015"/>
                  <a:gd name="T123" fmla="*/ 1558 h 2800"/>
                  <a:gd name="T124" fmla="*/ 12014 w 12015"/>
                  <a:gd name="T125" fmla="*/ 2656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15" h="2800">
                    <a:moveTo>
                      <a:pt x="8329" y="2799"/>
                    </a:moveTo>
                    <a:lnTo>
                      <a:pt x="8329" y="2799"/>
                    </a:lnTo>
                    <a:cubicBezTo>
                      <a:pt x="8736" y="2799"/>
                      <a:pt x="8971" y="2493"/>
                      <a:pt x="9011" y="2219"/>
                    </a:cubicBezTo>
                    <a:cubicBezTo>
                      <a:pt x="9011" y="2199"/>
                      <a:pt x="9011" y="2199"/>
                      <a:pt x="9011" y="2199"/>
                    </a:cubicBezTo>
                    <a:cubicBezTo>
                      <a:pt x="8991" y="2199"/>
                      <a:pt x="8991" y="2199"/>
                      <a:pt x="8991" y="2199"/>
                    </a:cubicBezTo>
                    <a:cubicBezTo>
                      <a:pt x="8889" y="2199"/>
                      <a:pt x="8889" y="2199"/>
                      <a:pt x="8889" y="2199"/>
                    </a:cubicBezTo>
                    <a:cubicBezTo>
                      <a:pt x="8879" y="2199"/>
                      <a:pt x="8879" y="2199"/>
                      <a:pt x="8879" y="2199"/>
                    </a:cubicBezTo>
                    <a:cubicBezTo>
                      <a:pt x="8879" y="2209"/>
                      <a:pt x="8879" y="2209"/>
                      <a:pt x="8879" y="2209"/>
                    </a:cubicBezTo>
                    <a:cubicBezTo>
                      <a:pt x="8849" y="2442"/>
                      <a:pt x="8655" y="2687"/>
                      <a:pt x="8349" y="2676"/>
                    </a:cubicBezTo>
                    <a:cubicBezTo>
                      <a:pt x="8115" y="2676"/>
                      <a:pt x="7973" y="2513"/>
                      <a:pt x="7973" y="2229"/>
                    </a:cubicBezTo>
                    <a:cubicBezTo>
                      <a:pt x="7973" y="1853"/>
                      <a:pt x="7973" y="1853"/>
                      <a:pt x="7973" y="1853"/>
                    </a:cubicBezTo>
                    <a:cubicBezTo>
                      <a:pt x="9022" y="1853"/>
                      <a:pt x="9022" y="1853"/>
                      <a:pt x="9022" y="1853"/>
                    </a:cubicBezTo>
                    <a:cubicBezTo>
                      <a:pt x="9032" y="1853"/>
                      <a:pt x="9032" y="1853"/>
                      <a:pt x="9032" y="1853"/>
                    </a:cubicBezTo>
                    <a:cubicBezTo>
                      <a:pt x="9032" y="1833"/>
                      <a:pt x="9032" y="1833"/>
                      <a:pt x="9032" y="1833"/>
                    </a:cubicBezTo>
                    <a:cubicBezTo>
                      <a:pt x="9022" y="1588"/>
                      <a:pt x="8950" y="1405"/>
                      <a:pt x="8808" y="1273"/>
                    </a:cubicBezTo>
                    <a:cubicBezTo>
                      <a:pt x="8675" y="1161"/>
                      <a:pt x="8492" y="1100"/>
                      <a:pt x="8278" y="1100"/>
                    </a:cubicBezTo>
                    <a:cubicBezTo>
                      <a:pt x="8085" y="1100"/>
                      <a:pt x="7901" y="1181"/>
                      <a:pt x="7759" y="1334"/>
                    </a:cubicBezTo>
                    <a:cubicBezTo>
                      <a:pt x="7606" y="1496"/>
                      <a:pt x="7525" y="1721"/>
                      <a:pt x="7525" y="1965"/>
                    </a:cubicBezTo>
                    <a:cubicBezTo>
                      <a:pt x="7525" y="2199"/>
                      <a:pt x="7606" y="2412"/>
                      <a:pt x="7769" y="2565"/>
                    </a:cubicBezTo>
                    <a:cubicBezTo>
                      <a:pt x="7922" y="2717"/>
                      <a:pt x="8115" y="2799"/>
                      <a:pt x="8329" y="2799"/>
                    </a:cubicBezTo>
                    <a:close/>
                    <a:moveTo>
                      <a:pt x="7973" y="1558"/>
                    </a:moveTo>
                    <a:lnTo>
                      <a:pt x="7973" y="1558"/>
                    </a:lnTo>
                    <a:cubicBezTo>
                      <a:pt x="7973" y="1446"/>
                      <a:pt x="8003" y="1344"/>
                      <a:pt x="8064" y="1283"/>
                    </a:cubicBezTo>
                    <a:cubicBezTo>
                      <a:pt x="8115" y="1232"/>
                      <a:pt x="8197" y="1201"/>
                      <a:pt x="8278" y="1201"/>
                    </a:cubicBezTo>
                    <a:lnTo>
                      <a:pt x="8278" y="1201"/>
                    </a:lnTo>
                    <a:lnTo>
                      <a:pt x="8278" y="1201"/>
                    </a:lnTo>
                    <a:cubicBezTo>
                      <a:pt x="8472" y="1201"/>
                      <a:pt x="8563" y="1334"/>
                      <a:pt x="8563" y="1558"/>
                    </a:cubicBezTo>
                    <a:cubicBezTo>
                      <a:pt x="8563" y="1721"/>
                      <a:pt x="8563" y="1721"/>
                      <a:pt x="8563" y="1721"/>
                    </a:cubicBezTo>
                    <a:cubicBezTo>
                      <a:pt x="7973" y="1721"/>
                      <a:pt x="7973" y="1721"/>
                      <a:pt x="7973" y="1721"/>
                    </a:cubicBezTo>
                    <a:lnTo>
                      <a:pt x="7973" y="1558"/>
                    </a:lnTo>
                    <a:close/>
                    <a:moveTo>
                      <a:pt x="5478" y="2442"/>
                    </a:moveTo>
                    <a:lnTo>
                      <a:pt x="5478" y="2442"/>
                    </a:lnTo>
                    <a:cubicBezTo>
                      <a:pt x="5468" y="2524"/>
                      <a:pt x="5397" y="2799"/>
                      <a:pt x="5040" y="2799"/>
                    </a:cubicBezTo>
                    <a:cubicBezTo>
                      <a:pt x="4725" y="2799"/>
                      <a:pt x="4572" y="2615"/>
                      <a:pt x="4572" y="2250"/>
                    </a:cubicBezTo>
                    <a:cubicBezTo>
                      <a:pt x="4572" y="1252"/>
                      <a:pt x="4572" y="1252"/>
                      <a:pt x="4572" y="1252"/>
                    </a:cubicBezTo>
                    <a:cubicBezTo>
                      <a:pt x="4317" y="1252"/>
                      <a:pt x="4317" y="1252"/>
                      <a:pt x="4317" y="1252"/>
                    </a:cubicBezTo>
                    <a:cubicBezTo>
                      <a:pt x="4297" y="1252"/>
                      <a:pt x="4297" y="1252"/>
                      <a:pt x="4297" y="1252"/>
                    </a:cubicBezTo>
                    <a:cubicBezTo>
                      <a:pt x="4297" y="1242"/>
                      <a:pt x="4297" y="1242"/>
                      <a:pt x="4297" y="1242"/>
                    </a:cubicBezTo>
                    <a:cubicBezTo>
                      <a:pt x="4297" y="1150"/>
                      <a:pt x="4297" y="1150"/>
                      <a:pt x="4297" y="1150"/>
                    </a:cubicBezTo>
                    <a:lnTo>
                      <a:pt x="4297" y="1150"/>
                    </a:lnTo>
                    <a:cubicBezTo>
                      <a:pt x="4317" y="1150"/>
                      <a:pt x="4317" y="1150"/>
                      <a:pt x="4317" y="1150"/>
                    </a:cubicBezTo>
                    <a:cubicBezTo>
                      <a:pt x="4572" y="1150"/>
                      <a:pt x="4572" y="1150"/>
                      <a:pt x="4572" y="1150"/>
                    </a:cubicBezTo>
                    <a:cubicBezTo>
                      <a:pt x="4572" y="682"/>
                      <a:pt x="4572" y="682"/>
                      <a:pt x="4572" y="682"/>
                    </a:cubicBezTo>
                    <a:cubicBezTo>
                      <a:pt x="4572" y="672"/>
                      <a:pt x="4572" y="672"/>
                      <a:pt x="4572" y="672"/>
                    </a:cubicBezTo>
                    <a:cubicBezTo>
                      <a:pt x="4582" y="672"/>
                      <a:pt x="4582" y="672"/>
                      <a:pt x="4582" y="672"/>
                    </a:cubicBezTo>
                    <a:cubicBezTo>
                      <a:pt x="4674" y="672"/>
                      <a:pt x="4867" y="662"/>
                      <a:pt x="4959" y="652"/>
                    </a:cubicBezTo>
                    <a:cubicBezTo>
                      <a:pt x="4969" y="652"/>
                      <a:pt x="4969" y="652"/>
                      <a:pt x="4969" y="652"/>
                    </a:cubicBezTo>
                    <a:cubicBezTo>
                      <a:pt x="4969" y="662"/>
                      <a:pt x="4969" y="662"/>
                      <a:pt x="4969" y="662"/>
                    </a:cubicBezTo>
                    <a:cubicBezTo>
                      <a:pt x="4969" y="1150"/>
                      <a:pt x="4969" y="1150"/>
                      <a:pt x="4969" y="1150"/>
                    </a:cubicBezTo>
                    <a:cubicBezTo>
                      <a:pt x="5346" y="1150"/>
                      <a:pt x="5346" y="1150"/>
                      <a:pt x="5346" y="1150"/>
                    </a:cubicBezTo>
                    <a:cubicBezTo>
                      <a:pt x="5366" y="1150"/>
                      <a:pt x="5366" y="1150"/>
                      <a:pt x="5366" y="1150"/>
                    </a:cubicBezTo>
                    <a:cubicBezTo>
                      <a:pt x="5366" y="1161"/>
                      <a:pt x="5366" y="1161"/>
                      <a:pt x="5366" y="1161"/>
                    </a:cubicBezTo>
                    <a:cubicBezTo>
                      <a:pt x="5366" y="1242"/>
                      <a:pt x="5366" y="1242"/>
                      <a:pt x="5366" y="1242"/>
                    </a:cubicBezTo>
                    <a:cubicBezTo>
                      <a:pt x="5356" y="1252"/>
                      <a:pt x="5356" y="1252"/>
                      <a:pt x="5356" y="1252"/>
                    </a:cubicBezTo>
                    <a:cubicBezTo>
                      <a:pt x="5346" y="1252"/>
                      <a:pt x="5346" y="1252"/>
                      <a:pt x="5346" y="1252"/>
                    </a:cubicBezTo>
                    <a:cubicBezTo>
                      <a:pt x="4969" y="1252"/>
                      <a:pt x="4969" y="1252"/>
                      <a:pt x="4969" y="1252"/>
                    </a:cubicBezTo>
                    <a:cubicBezTo>
                      <a:pt x="4969" y="2391"/>
                      <a:pt x="4969" y="2391"/>
                      <a:pt x="4969" y="2391"/>
                    </a:cubicBezTo>
                    <a:cubicBezTo>
                      <a:pt x="4969" y="2565"/>
                      <a:pt x="5030" y="2646"/>
                      <a:pt x="5153" y="2646"/>
                    </a:cubicBezTo>
                    <a:cubicBezTo>
                      <a:pt x="5305" y="2646"/>
                      <a:pt x="5346" y="2513"/>
                      <a:pt x="5366" y="2442"/>
                    </a:cubicBezTo>
                    <a:cubicBezTo>
                      <a:pt x="5366" y="2422"/>
                      <a:pt x="5366" y="2422"/>
                      <a:pt x="5366" y="2422"/>
                    </a:cubicBezTo>
                    <a:cubicBezTo>
                      <a:pt x="5376" y="2422"/>
                      <a:pt x="5376" y="2422"/>
                      <a:pt x="5376" y="2422"/>
                    </a:cubicBezTo>
                    <a:cubicBezTo>
                      <a:pt x="5468" y="2422"/>
                      <a:pt x="5468" y="2422"/>
                      <a:pt x="5468" y="2422"/>
                    </a:cubicBezTo>
                    <a:cubicBezTo>
                      <a:pt x="5478" y="2422"/>
                      <a:pt x="5478" y="2422"/>
                      <a:pt x="5478" y="2422"/>
                    </a:cubicBezTo>
                    <a:lnTo>
                      <a:pt x="5478" y="2442"/>
                    </a:lnTo>
                    <a:close/>
                    <a:moveTo>
                      <a:pt x="4317" y="2748"/>
                    </a:moveTo>
                    <a:lnTo>
                      <a:pt x="4317" y="2748"/>
                    </a:lnTo>
                    <a:cubicBezTo>
                      <a:pt x="4317" y="2738"/>
                      <a:pt x="4317" y="2738"/>
                      <a:pt x="4317" y="2738"/>
                    </a:cubicBezTo>
                    <a:cubicBezTo>
                      <a:pt x="4317" y="2656"/>
                      <a:pt x="4317" y="2656"/>
                      <a:pt x="4317" y="2656"/>
                    </a:cubicBezTo>
                    <a:cubicBezTo>
                      <a:pt x="4317" y="2646"/>
                      <a:pt x="4317" y="2646"/>
                      <a:pt x="4317" y="2646"/>
                    </a:cubicBezTo>
                    <a:lnTo>
                      <a:pt x="4317" y="2646"/>
                    </a:lnTo>
                    <a:cubicBezTo>
                      <a:pt x="4073" y="2646"/>
                      <a:pt x="4073" y="2646"/>
                      <a:pt x="4073" y="2646"/>
                    </a:cubicBezTo>
                    <a:cubicBezTo>
                      <a:pt x="4073" y="1629"/>
                      <a:pt x="4073" y="1629"/>
                      <a:pt x="4073" y="1629"/>
                    </a:cubicBezTo>
                    <a:cubicBezTo>
                      <a:pt x="4073" y="1476"/>
                      <a:pt x="4022" y="1344"/>
                      <a:pt x="3931" y="1252"/>
                    </a:cubicBezTo>
                    <a:cubicBezTo>
                      <a:pt x="3829" y="1150"/>
                      <a:pt x="3686" y="1100"/>
                      <a:pt x="3534" y="1100"/>
                    </a:cubicBezTo>
                    <a:cubicBezTo>
                      <a:pt x="3320" y="1100"/>
                      <a:pt x="3157" y="1181"/>
                      <a:pt x="3025" y="1354"/>
                    </a:cubicBezTo>
                    <a:cubicBezTo>
                      <a:pt x="3025" y="1161"/>
                      <a:pt x="3025" y="1161"/>
                      <a:pt x="3025" y="1161"/>
                    </a:cubicBezTo>
                    <a:cubicBezTo>
                      <a:pt x="3025" y="1150"/>
                      <a:pt x="3025" y="1150"/>
                      <a:pt x="3025" y="1150"/>
                    </a:cubicBezTo>
                    <a:cubicBezTo>
                      <a:pt x="3014" y="1150"/>
                      <a:pt x="3014" y="1150"/>
                      <a:pt x="3014" y="1150"/>
                    </a:cubicBezTo>
                    <a:cubicBezTo>
                      <a:pt x="2403" y="1150"/>
                      <a:pt x="2403" y="1150"/>
                      <a:pt x="2403" y="1150"/>
                    </a:cubicBezTo>
                    <a:cubicBezTo>
                      <a:pt x="2373" y="1150"/>
                      <a:pt x="2373" y="1150"/>
                      <a:pt x="2373" y="1150"/>
                    </a:cubicBezTo>
                    <a:cubicBezTo>
                      <a:pt x="2373" y="1161"/>
                      <a:pt x="2373" y="1161"/>
                      <a:pt x="2373" y="1161"/>
                    </a:cubicBezTo>
                    <a:cubicBezTo>
                      <a:pt x="2373" y="1242"/>
                      <a:pt x="2373" y="1242"/>
                      <a:pt x="2373" y="1242"/>
                    </a:cubicBezTo>
                    <a:cubicBezTo>
                      <a:pt x="2373" y="1252"/>
                      <a:pt x="2373" y="1252"/>
                      <a:pt x="2373" y="1252"/>
                    </a:cubicBezTo>
                    <a:cubicBezTo>
                      <a:pt x="2403" y="1252"/>
                      <a:pt x="2403" y="1252"/>
                      <a:pt x="2403" y="1252"/>
                    </a:cubicBezTo>
                    <a:cubicBezTo>
                      <a:pt x="2627" y="1252"/>
                      <a:pt x="2627" y="1252"/>
                      <a:pt x="2627" y="1252"/>
                    </a:cubicBezTo>
                    <a:cubicBezTo>
                      <a:pt x="2627" y="2646"/>
                      <a:pt x="2627" y="2646"/>
                      <a:pt x="2627" y="2646"/>
                    </a:cubicBezTo>
                    <a:cubicBezTo>
                      <a:pt x="2190" y="2646"/>
                      <a:pt x="2190" y="2646"/>
                      <a:pt x="2190" y="2646"/>
                    </a:cubicBezTo>
                    <a:cubicBezTo>
                      <a:pt x="1273" y="10"/>
                      <a:pt x="1273" y="10"/>
                      <a:pt x="1273" y="10"/>
                    </a:cubicBezTo>
                    <a:cubicBezTo>
                      <a:pt x="1273" y="0"/>
                      <a:pt x="1273" y="0"/>
                      <a:pt x="1273" y="0"/>
                    </a:cubicBezTo>
                    <a:cubicBezTo>
                      <a:pt x="1263" y="0"/>
                      <a:pt x="1263" y="0"/>
                      <a:pt x="1263" y="0"/>
                    </a:cubicBezTo>
                    <a:cubicBezTo>
                      <a:pt x="1171" y="0"/>
                      <a:pt x="1171" y="0"/>
                      <a:pt x="1171" y="0"/>
                    </a:cubicBezTo>
                    <a:cubicBezTo>
                      <a:pt x="1161" y="0"/>
                      <a:pt x="1161" y="0"/>
                      <a:pt x="1161" y="0"/>
                    </a:cubicBezTo>
                    <a:cubicBezTo>
                      <a:pt x="1161" y="10"/>
                      <a:pt x="1161" y="10"/>
                      <a:pt x="1161" y="10"/>
                    </a:cubicBezTo>
                    <a:cubicBezTo>
                      <a:pt x="255" y="2646"/>
                      <a:pt x="255" y="2646"/>
                      <a:pt x="255" y="2646"/>
                    </a:cubicBezTo>
                    <a:cubicBezTo>
                      <a:pt x="21" y="2646"/>
                      <a:pt x="21" y="2646"/>
                      <a:pt x="21" y="2646"/>
                    </a:cubicBezTo>
                    <a:cubicBezTo>
                      <a:pt x="0" y="2646"/>
                      <a:pt x="0" y="2646"/>
                      <a:pt x="0" y="2646"/>
                    </a:cubicBezTo>
                    <a:cubicBezTo>
                      <a:pt x="0" y="2656"/>
                      <a:pt x="0" y="2656"/>
                      <a:pt x="0" y="2656"/>
                    </a:cubicBezTo>
                    <a:cubicBezTo>
                      <a:pt x="0" y="2738"/>
                      <a:pt x="0" y="2738"/>
                      <a:pt x="0" y="2738"/>
                    </a:cubicBezTo>
                    <a:cubicBezTo>
                      <a:pt x="0" y="2748"/>
                      <a:pt x="0" y="2748"/>
                      <a:pt x="0" y="2748"/>
                    </a:cubicBezTo>
                    <a:cubicBezTo>
                      <a:pt x="21" y="2748"/>
                      <a:pt x="21" y="2748"/>
                      <a:pt x="21" y="2748"/>
                    </a:cubicBezTo>
                    <a:cubicBezTo>
                      <a:pt x="744" y="2748"/>
                      <a:pt x="744" y="2748"/>
                      <a:pt x="744" y="2748"/>
                    </a:cubicBezTo>
                    <a:cubicBezTo>
                      <a:pt x="754" y="2748"/>
                      <a:pt x="754" y="2748"/>
                      <a:pt x="754" y="2748"/>
                    </a:cubicBezTo>
                    <a:cubicBezTo>
                      <a:pt x="754" y="2738"/>
                      <a:pt x="754" y="2738"/>
                      <a:pt x="754" y="2738"/>
                    </a:cubicBezTo>
                    <a:cubicBezTo>
                      <a:pt x="754" y="2656"/>
                      <a:pt x="754" y="2656"/>
                      <a:pt x="754" y="2656"/>
                    </a:cubicBezTo>
                    <a:cubicBezTo>
                      <a:pt x="754" y="2646"/>
                      <a:pt x="754" y="2646"/>
                      <a:pt x="754" y="2646"/>
                    </a:cubicBezTo>
                    <a:cubicBezTo>
                      <a:pt x="744" y="2646"/>
                      <a:pt x="744" y="2646"/>
                      <a:pt x="744" y="2646"/>
                    </a:cubicBezTo>
                    <a:cubicBezTo>
                      <a:pt x="408" y="2646"/>
                      <a:pt x="408" y="2646"/>
                      <a:pt x="408" y="2646"/>
                    </a:cubicBezTo>
                    <a:cubicBezTo>
                      <a:pt x="663" y="1904"/>
                      <a:pt x="663" y="1904"/>
                      <a:pt x="663" y="1904"/>
                    </a:cubicBezTo>
                    <a:cubicBezTo>
                      <a:pt x="1467" y="1904"/>
                      <a:pt x="1467" y="1904"/>
                      <a:pt x="1467" y="1904"/>
                    </a:cubicBezTo>
                    <a:cubicBezTo>
                      <a:pt x="1711" y="2646"/>
                      <a:pt x="1711" y="2646"/>
                      <a:pt x="1711" y="2646"/>
                    </a:cubicBezTo>
                    <a:cubicBezTo>
                      <a:pt x="1375" y="2646"/>
                      <a:pt x="1375" y="2646"/>
                      <a:pt x="1375" y="2646"/>
                    </a:cubicBezTo>
                    <a:lnTo>
                      <a:pt x="1375" y="2646"/>
                    </a:lnTo>
                    <a:cubicBezTo>
                      <a:pt x="1375" y="2656"/>
                      <a:pt x="1375" y="2656"/>
                      <a:pt x="1375" y="2656"/>
                    </a:cubicBezTo>
                    <a:cubicBezTo>
                      <a:pt x="1375" y="2738"/>
                      <a:pt x="1375" y="2738"/>
                      <a:pt x="1375" y="2738"/>
                    </a:cubicBezTo>
                    <a:cubicBezTo>
                      <a:pt x="1375" y="2748"/>
                      <a:pt x="1375" y="2748"/>
                      <a:pt x="1375" y="2748"/>
                    </a:cubicBezTo>
                    <a:lnTo>
                      <a:pt x="1375" y="2748"/>
                    </a:lnTo>
                    <a:cubicBezTo>
                      <a:pt x="3269" y="2748"/>
                      <a:pt x="3269" y="2748"/>
                      <a:pt x="3269" y="2748"/>
                    </a:cubicBezTo>
                    <a:lnTo>
                      <a:pt x="3269" y="2748"/>
                    </a:lnTo>
                    <a:cubicBezTo>
                      <a:pt x="3269" y="2738"/>
                      <a:pt x="3269" y="2738"/>
                      <a:pt x="3269" y="2738"/>
                    </a:cubicBezTo>
                    <a:cubicBezTo>
                      <a:pt x="3269" y="2656"/>
                      <a:pt x="3269" y="2656"/>
                      <a:pt x="3269" y="2656"/>
                    </a:cubicBezTo>
                    <a:cubicBezTo>
                      <a:pt x="3269" y="2646"/>
                      <a:pt x="3269" y="2646"/>
                      <a:pt x="3269" y="2646"/>
                    </a:cubicBezTo>
                    <a:lnTo>
                      <a:pt x="3269" y="2646"/>
                    </a:lnTo>
                    <a:cubicBezTo>
                      <a:pt x="3025" y="2646"/>
                      <a:pt x="3025" y="2646"/>
                      <a:pt x="3025" y="2646"/>
                    </a:cubicBezTo>
                    <a:cubicBezTo>
                      <a:pt x="3025" y="1873"/>
                      <a:pt x="3025" y="1873"/>
                      <a:pt x="3025" y="1873"/>
                    </a:cubicBezTo>
                    <a:cubicBezTo>
                      <a:pt x="3025" y="1415"/>
                      <a:pt x="3269" y="1242"/>
                      <a:pt x="3432" y="1242"/>
                    </a:cubicBezTo>
                    <a:cubicBezTo>
                      <a:pt x="3595" y="1242"/>
                      <a:pt x="3676" y="1354"/>
                      <a:pt x="3676" y="1558"/>
                    </a:cubicBezTo>
                    <a:cubicBezTo>
                      <a:pt x="3676" y="2646"/>
                      <a:pt x="3676" y="2646"/>
                      <a:pt x="3676" y="2646"/>
                    </a:cubicBezTo>
                    <a:cubicBezTo>
                      <a:pt x="3462" y="2646"/>
                      <a:pt x="3462" y="2646"/>
                      <a:pt x="3462" y="2646"/>
                    </a:cubicBezTo>
                    <a:cubicBezTo>
                      <a:pt x="3452" y="2646"/>
                      <a:pt x="3452" y="2646"/>
                      <a:pt x="3452" y="2646"/>
                    </a:cubicBezTo>
                    <a:cubicBezTo>
                      <a:pt x="3452" y="2656"/>
                      <a:pt x="3452" y="2656"/>
                      <a:pt x="3452" y="2656"/>
                    </a:cubicBezTo>
                    <a:cubicBezTo>
                      <a:pt x="3452" y="2738"/>
                      <a:pt x="3452" y="2738"/>
                      <a:pt x="3452" y="2738"/>
                    </a:cubicBezTo>
                    <a:cubicBezTo>
                      <a:pt x="3452" y="2748"/>
                      <a:pt x="3452" y="2748"/>
                      <a:pt x="3452" y="2748"/>
                    </a:cubicBezTo>
                    <a:cubicBezTo>
                      <a:pt x="3462" y="2748"/>
                      <a:pt x="3462" y="2748"/>
                      <a:pt x="3462" y="2748"/>
                    </a:cubicBezTo>
                    <a:cubicBezTo>
                      <a:pt x="4317" y="2748"/>
                      <a:pt x="4317" y="2748"/>
                      <a:pt x="4317" y="2748"/>
                    </a:cubicBezTo>
                    <a:close/>
                    <a:moveTo>
                      <a:pt x="703" y="1771"/>
                    </a:moveTo>
                    <a:lnTo>
                      <a:pt x="703" y="1771"/>
                    </a:lnTo>
                    <a:cubicBezTo>
                      <a:pt x="1049" y="702"/>
                      <a:pt x="1049" y="702"/>
                      <a:pt x="1049" y="702"/>
                    </a:cubicBezTo>
                    <a:cubicBezTo>
                      <a:pt x="1426" y="1771"/>
                      <a:pt x="1426" y="1771"/>
                      <a:pt x="1426" y="1771"/>
                    </a:cubicBezTo>
                    <a:lnTo>
                      <a:pt x="703" y="1771"/>
                    </a:lnTo>
                    <a:close/>
                    <a:moveTo>
                      <a:pt x="6344" y="2646"/>
                    </a:moveTo>
                    <a:lnTo>
                      <a:pt x="6344" y="2646"/>
                    </a:lnTo>
                    <a:cubicBezTo>
                      <a:pt x="6374" y="2646"/>
                      <a:pt x="6374" y="2646"/>
                      <a:pt x="6374" y="2646"/>
                    </a:cubicBezTo>
                    <a:cubicBezTo>
                      <a:pt x="6374" y="2656"/>
                      <a:pt x="6374" y="2656"/>
                      <a:pt x="6374" y="2656"/>
                    </a:cubicBezTo>
                    <a:cubicBezTo>
                      <a:pt x="6374" y="2738"/>
                      <a:pt x="6374" y="2738"/>
                      <a:pt x="6374" y="2738"/>
                    </a:cubicBezTo>
                    <a:cubicBezTo>
                      <a:pt x="6374" y="2748"/>
                      <a:pt x="6374" y="2748"/>
                      <a:pt x="6374" y="2748"/>
                    </a:cubicBezTo>
                    <a:cubicBezTo>
                      <a:pt x="6344" y="2748"/>
                      <a:pt x="6344" y="2748"/>
                      <a:pt x="6344" y="2748"/>
                    </a:cubicBezTo>
                    <a:cubicBezTo>
                      <a:pt x="5468" y="2748"/>
                      <a:pt x="5468" y="2748"/>
                      <a:pt x="5468" y="2748"/>
                    </a:cubicBezTo>
                    <a:cubicBezTo>
                      <a:pt x="5448" y="2748"/>
                      <a:pt x="5448" y="2748"/>
                      <a:pt x="5448" y="2748"/>
                    </a:cubicBezTo>
                    <a:cubicBezTo>
                      <a:pt x="5448" y="2738"/>
                      <a:pt x="5448" y="2738"/>
                      <a:pt x="5448" y="2738"/>
                    </a:cubicBezTo>
                    <a:cubicBezTo>
                      <a:pt x="5448" y="2656"/>
                      <a:pt x="5448" y="2656"/>
                      <a:pt x="5448" y="2656"/>
                    </a:cubicBezTo>
                    <a:cubicBezTo>
                      <a:pt x="5448" y="2646"/>
                      <a:pt x="5448" y="2646"/>
                      <a:pt x="5448" y="2646"/>
                    </a:cubicBezTo>
                    <a:cubicBezTo>
                      <a:pt x="5468" y="2646"/>
                      <a:pt x="5468" y="2646"/>
                      <a:pt x="5468" y="2646"/>
                    </a:cubicBezTo>
                    <a:cubicBezTo>
                      <a:pt x="5723" y="2646"/>
                      <a:pt x="5723" y="2646"/>
                      <a:pt x="5723" y="2646"/>
                    </a:cubicBezTo>
                    <a:cubicBezTo>
                      <a:pt x="5723" y="122"/>
                      <a:pt x="5723" y="122"/>
                      <a:pt x="5723" y="122"/>
                    </a:cubicBezTo>
                    <a:cubicBezTo>
                      <a:pt x="5488" y="122"/>
                      <a:pt x="5488" y="122"/>
                      <a:pt x="5488" y="122"/>
                    </a:cubicBezTo>
                    <a:cubicBezTo>
                      <a:pt x="5468" y="122"/>
                      <a:pt x="5468" y="122"/>
                      <a:pt x="5468" y="122"/>
                    </a:cubicBezTo>
                    <a:cubicBezTo>
                      <a:pt x="5468" y="112"/>
                      <a:pt x="5468" y="112"/>
                      <a:pt x="5468" y="112"/>
                    </a:cubicBezTo>
                    <a:cubicBezTo>
                      <a:pt x="5468" y="20"/>
                      <a:pt x="5468" y="20"/>
                      <a:pt x="5468" y="20"/>
                    </a:cubicBezTo>
                    <a:cubicBezTo>
                      <a:pt x="5468" y="30"/>
                      <a:pt x="5468" y="30"/>
                      <a:pt x="5468" y="30"/>
                    </a:cubicBezTo>
                    <a:cubicBezTo>
                      <a:pt x="5488" y="30"/>
                      <a:pt x="5488" y="30"/>
                      <a:pt x="5488" y="30"/>
                    </a:cubicBezTo>
                    <a:cubicBezTo>
                      <a:pt x="6099" y="30"/>
                      <a:pt x="6099" y="30"/>
                      <a:pt x="6099" y="30"/>
                    </a:cubicBezTo>
                    <a:cubicBezTo>
                      <a:pt x="6120" y="30"/>
                      <a:pt x="6120" y="30"/>
                      <a:pt x="6120" y="30"/>
                    </a:cubicBezTo>
                    <a:cubicBezTo>
                      <a:pt x="6120" y="20"/>
                      <a:pt x="6120" y="20"/>
                      <a:pt x="6120" y="20"/>
                    </a:cubicBezTo>
                    <a:cubicBezTo>
                      <a:pt x="6120" y="1334"/>
                      <a:pt x="6120" y="1334"/>
                      <a:pt x="6120" y="1334"/>
                    </a:cubicBezTo>
                    <a:cubicBezTo>
                      <a:pt x="6171" y="1252"/>
                      <a:pt x="6354" y="1100"/>
                      <a:pt x="6670" y="1100"/>
                    </a:cubicBezTo>
                    <a:cubicBezTo>
                      <a:pt x="7077" y="1100"/>
                      <a:pt x="7219" y="1374"/>
                      <a:pt x="7219" y="1619"/>
                    </a:cubicBezTo>
                    <a:cubicBezTo>
                      <a:pt x="7219" y="2646"/>
                      <a:pt x="7219" y="2646"/>
                      <a:pt x="7219" y="2646"/>
                    </a:cubicBezTo>
                    <a:cubicBezTo>
                      <a:pt x="7464" y="2646"/>
                      <a:pt x="7464" y="2646"/>
                      <a:pt x="7464" y="2646"/>
                    </a:cubicBezTo>
                    <a:cubicBezTo>
                      <a:pt x="7474" y="2646"/>
                      <a:pt x="7474" y="2646"/>
                      <a:pt x="7474" y="2646"/>
                    </a:cubicBezTo>
                    <a:cubicBezTo>
                      <a:pt x="7474" y="2656"/>
                      <a:pt x="7474" y="2656"/>
                      <a:pt x="7474" y="2656"/>
                    </a:cubicBezTo>
                    <a:cubicBezTo>
                      <a:pt x="7474" y="2738"/>
                      <a:pt x="7474" y="2738"/>
                      <a:pt x="7474" y="2738"/>
                    </a:cubicBezTo>
                    <a:cubicBezTo>
                      <a:pt x="7474" y="2748"/>
                      <a:pt x="7474" y="2748"/>
                      <a:pt x="7474" y="2748"/>
                    </a:cubicBezTo>
                    <a:cubicBezTo>
                      <a:pt x="7464" y="2748"/>
                      <a:pt x="7464" y="2748"/>
                      <a:pt x="7464" y="2748"/>
                    </a:cubicBezTo>
                    <a:cubicBezTo>
                      <a:pt x="6578" y="2748"/>
                      <a:pt x="6578" y="2748"/>
                      <a:pt x="6578" y="2748"/>
                    </a:cubicBezTo>
                    <a:cubicBezTo>
                      <a:pt x="6568" y="2748"/>
                      <a:pt x="6568" y="2748"/>
                      <a:pt x="6568" y="2748"/>
                    </a:cubicBezTo>
                    <a:cubicBezTo>
                      <a:pt x="6568" y="2738"/>
                      <a:pt x="6568" y="2738"/>
                      <a:pt x="6568" y="2738"/>
                    </a:cubicBezTo>
                    <a:cubicBezTo>
                      <a:pt x="6568" y="2656"/>
                      <a:pt x="6568" y="2656"/>
                      <a:pt x="6568" y="2656"/>
                    </a:cubicBezTo>
                    <a:cubicBezTo>
                      <a:pt x="6568" y="2646"/>
                      <a:pt x="6568" y="2646"/>
                      <a:pt x="6568" y="2646"/>
                    </a:cubicBezTo>
                    <a:cubicBezTo>
                      <a:pt x="6578" y="2646"/>
                      <a:pt x="6578" y="2646"/>
                      <a:pt x="6578" y="2646"/>
                    </a:cubicBezTo>
                    <a:cubicBezTo>
                      <a:pt x="6822" y="2646"/>
                      <a:pt x="6822" y="2646"/>
                      <a:pt x="6822" y="2646"/>
                    </a:cubicBezTo>
                    <a:cubicBezTo>
                      <a:pt x="6822" y="1578"/>
                      <a:pt x="6822" y="1578"/>
                      <a:pt x="6822" y="1578"/>
                    </a:cubicBezTo>
                    <a:cubicBezTo>
                      <a:pt x="6822" y="1425"/>
                      <a:pt x="6771" y="1252"/>
                      <a:pt x="6547" y="1252"/>
                    </a:cubicBezTo>
                    <a:cubicBezTo>
                      <a:pt x="6456" y="1252"/>
                      <a:pt x="6364" y="1293"/>
                      <a:pt x="6283" y="1364"/>
                    </a:cubicBezTo>
                    <a:cubicBezTo>
                      <a:pt x="6211" y="1446"/>
                      <a:pt x="6120" y="1588"/>
                      <a:pt x="6120" y="1863"/>
                    </a:cubicBezTo>
                    <a:cubicBezTo>
                      <a:pt x="6120" y="2646"/>
                      <a:pt x="6120" y="2646"/>
                      <a:pt x="6120" y="2646"/>
                    </a:cubicBezTo>
                    <a:lnTo>
                      <a:pt x="6344" y="2646"/>
                    </a:lnTo>
                    <a:close/>
                    <a:moveTo>
                      <a:pt x="11994" y="2748"/>
                    </a:moveTo>
                    <a:lnTo>
                      <a:pt x="11994" y="2748"/>
                    </a:lnTo>
                    <a:cubicBezTo>
                      <a:pt x="11128" y="2748"/>
                      <a:pt x="11128" y="2748"/>
                      <a:pt x="11128" y="2748"/>
                    </a:cubicBezTo>
                    <a:cubicBezTo>
                      <a:pt x="11118" y="2748"/>
                      <a:pt x="11118" y="2748"/>
                      <a:pt x="11118" y="2748"/>
                    </a:cubicBezTo>
                    <a:cubicBezTo>
                      <a:pt x="11118" y="2738"/>
                      <a:pt x="11118" y="2738"/>
                      <a:pt x="11118" y="2738"/>
                    </a:cubicBezTo>
                    <a:cubicBezTo>
                      <a:pt x="11118" y="2656"/>
                      <a:pt x="11118" y="2656"/>
                      <a:pt x="11118" y="2656"/>
                    </a:cubicBezTo>
                    <a:cubicBezTo>
                      <a:pt x="11118" y="2646"/>
                      <a:pt x="11118" y="2646"/>
                      <a:pt x="11118" y="2646"/>
                    </a:cubicBezTo>
                    <a:cubicBezTo>
                      <a:pt x="11128" y="2646"/>
                      <a:pt x="11128" y="2646"/>
                      <a:pt x="11128" y="2646"/>
                    </a:cubicBezTo>
                    <a:cubicBezTo>
                      <a:pt x="11342" y="2646"/>
                      <a:pt x="11342" y="2646"/>
                      <a:pt x="11342" y="2646"/>
                    </a:cubicBezTo>
                    <a:cubicBezTo>
                      <a:pt x="11342" y="1639"/>
                      <a:pt x="11342" y="1639"/>
                      <a:pt x="11342" y="1639"/>
                    </a:cubicBezTo>
                    <a:cubicBezTo>
                      <a:pt x="11342" y="1537"/>
                      <a:pt x="11352" y="1425"/>
                      <a:pt x="11311" y="1364"/>
                    </a:cubicBezTo>
                    <a:cubicBezTo>
                      <a:pt x="11311" y="1354"/>
                      <a:pt x="11271" y="1252"/>
                      <a:pt x="11128" y="1252"/>
                    </a:cubicBezTo>
                    <a:cubicBezTo>
                      <a:pt x="11026" y="1252"/>
                      <a:pt x="10914" y="1303"/>
                      <a:pt x="10843" y="1395"/>
                    </a:cubicBezTo>
                    <a:cubicBezTo>
                      <a:pt x="10762" y="1507"/>
                      <a:pt x="10762" y="1649"/>
                      <a:pt x="10741" y="1873"/>
                    </a:cubicBezTo>
                    <a:cubicBezTo>
                      <a:pt x="10741" y="2646"/>
                      <a:pt x="10741" y="2646"/>
                      <a:pt x="10741" y="2646"/>
                    </a:cubicBezTo>
                    <a:cubicBezTo>
                      <a:pt x="10965" y="2646"/>
                      <a:pt x="10965" y="2646"/>
                      <a:pt x="10965" y="2646"/>
                    </a:cubicBezTo>
                    <a:lnTo>
                      <a:pt x="10965" y="2646"/>
                    </a:lnTo>
                    <a:cubicBezTo>
                      <a:pt x="10965" y="2656"/>
                      <a:pt x="10965" y="2656"/>
                      <a:pt x="10965" y="2656"/>
                    </a:cubicBezTo>
                    <a:cubicBezTo>
                      <a:pt x="10965" y="2738"/>
                      <a:pt x="10965" y="2738"/>
                      <a:pt x="10965" y="2738"/>
                    </a:cubicBezTo>
                    <a:cubicBezTo>
                      <a:pt x="10965" y="2748"/>
                      <a:pt x="10965" y="2748"/>
                      <a:pt x="10965" y="2748"/>
                    </a:cubicBezTo>
                    <a:lnTo>
                      <a:pt x="10965" y="2748"/>
                    </a:lnTo>
                    <a:cubicBezTo>
                      <a:pt x="10120" y="2748"/>
                      <a:pt x="10120" y="2748"/>
                      <a:pt x="10120" y="2748"/>
                    </a:cubicBezTo>
                    <a:lnTo>
                      <a:pt x="10120" y="2748"/>
                    </a:lnTo>
                    <a:cubicBezTo>
                      <a:pt x="10120" y="2738"/>
                      <a:pt x="10120" y="2738"/>
                      <a:pt x="10120" y="2738"/>
                    </a:cubicBezTo>
                    <a:cubicBezTo>
                      <a:pt x="10120" y="2656"/>
                      <a:pt x="10120" y="2656"/>
                      <a:pt x="10120" y="2656"/>
                    </a:cubicBezTo>
                    <a:cubicBezTo>
                      <a:pt x="10120" y="2646"/>
                      <a:pt x="10120" y="2646"/>
                      <a:pt x="10120" y="2646"/>
                    </a:cubicBezTo>
                    <a:lnTo>
                      <a:pt x="10120" y="2646"/>
                    </a:lnTo>
                    <a:cubicBezTo>
                      <a:pt x="10344" y="2646"/>
                      <a:pt x="10344" y="2646"/>
                      <a:pt x="10344" y="2646"/>
                    </a:cubicBezTo>
                    <a:cubicBezTo>
                      <a:pt x="10344" y="1639"/>
                      <a:pt x="10344" y="1639"/>
                      <a:pt x="10344" y="1639"/>
                    </a:cubicBezTo>
                    <a:cubicBezTo>
                      <a:pt x="10344" y="1537"/>
                      <a:pt x="10344" y="1425"/>
                      <a:pt x="10314" y="1364"/>
                    </a:cubicBezTo>
                    <a:cubicBezTo>
                      <a:pt x="10303" y="1354"/>
                      <a:pt x="10263" y="1252"/>
                      <a:pt x="10130" y="1252"/>
                    </a:cubicBezTo>
                    <a:cubicBezTo>
                      <a:pt x="10018" y="1252"/>
                      <a:pt x="9906" y="1303"/>
                      <a:pt x="9835" y="1395"/>
                    </a:cubicBezTo>
                    <a:cubicBezTo>
                      <a:pt x="9764" y="1507"/>
                      <a:pt x="9744" y="1649"/>
                      <a:pt x="9744" y="1873"/>
                    </a:cubicBezTo>
                    <a:cubicBezTo>
                      <a:pt x="9744" y="2646"/>
                      <a:pt x="9744" y="2646"/>
                      <a:pt x="9744" y="2646"/>
                    </a:cubicBezTo>
                    <a:cubicBezTo>
                      <a:pt x="9957" y="2646"/>
                      <a:pt x="9957" y="2646"/>
                      <a:pt x="9957" y="2646"/>
                    </a:cubicBezTo>
                    <a:cubicBezTo>
                      <a:pt x="9967" y="2646"/>
                      <a:pt x="9967" y="2646"/>
                      <a:pt x="9967" y="2646"/>
                    </a:cubicBezTo>
                    <a:cubicBezTo>
                      <a:pt x="9967" y="2656"/>
                      <a:pt x="9967" y="2656"/>
                      <a:pt x="9967" y="2656"/>
                    </a:cubicBezTo>
                    <a:cubicBezTo>
                      <a:pt x="9967" y="2738"/>
                      <a:pt x="9967" y="2738"/>
                      <a:pt x="9967" y="2738"/>
                    </a:cubicBezTo>
                    <a:cubicBezTo>
                      <a:pt x="9967" y="2748"/>
                      <a:pt x="9967" y="2748"/>
                      <a:pt x="9967" y="2748"/>
                    </a:cubicBezTo>
                    <a:cubicBezTo>
                      <a:pt x="9957" y="2748"/>
                      <a:pt x="9957" y="2748"/>
                      <a:pt x="9957" y="2748"/>
                    </a:cubicBezTo>
                    <a:cubicBezTo>
                      <a:pt x="9103" y="2748"/>
                      <a:pt x="9103" y="2748"/>
                      <a:pt x="9103" y="2748"/>
                    </a:cubicBezTo>
                    <a:cubicBezTo>
                      <a:pt x="9093" y="2748"/>
                      <a:pt x="9093" y="2748"/>
                      <a:pt x="9093" y="2748"/>
                    </a:cubicBezTo>
                    <a:cubicBezTo>
                      <a:pt x="9093" y="2738"/>
                      <a:pt x="9093" y="2738"/>
                      <a:pt x="9093" y="2738"/>
                    </a:cubicBezTo>
                    <a:cubicBezTo>
                      <a:pt x="9093" y="2656"/>
                      <a:pt x="9093" y="2656"/>
                      <a:pt x="9093" y="2656"/>
                    </a:cubicBezTo>
                    <a:cubicBezTo>
                      <a:pt x="9093" y="2646"/>
                      <a:pt x="9093" y="2646"/>
                      <a:pt x="9093" y="2646"/>
                    </a:cubicBezTo>
                    <a:cubicBezTo>
                      <a:pt x="9103" y="2646"/>
                      <a:pt x="9103" y="2646"/>
                      <a:pt x="9103" y="2646"/>
                    </a:cubicBezTo>
                    <a:cubicBezTo>
                      <a:pt x="9346" y="2646"/>
                      <a:pt x="9346" y="2646"/>
                      <a:pt x="9346" y="2646"/>
                    </a:cubicBezTo>
                    <a:cubicBezTo>
                      <a:pt x="9346" y="1252"/>
                      <a:pt x="9346" y="1252"/>
                      <a:pt x="9346" y="1252"/>
                    </a:cubicBezTo>
                    <a:cubicBezTo>
                      <a:pt x="9093" y="1252"/>
                      <a:pt x="9093" y="1252"/>
                      <a:pt x="9093" y="1252"/>
                    </a:cubicBezTo>
                    <a:lnTo>
                      <a:pt x="9093" y="1252"/>
                    </a:lnTo>
                    <a:cubicBezTo>
                      <a:pt x="9093" y="1242"/>
                      <a:pt x="9093" y="1242"/>
                      <a:pt x="9093" y="1242"/>
                    </a:cubicBezTo>
                    <a:cubicBezTo>
                      <a:pt x="9093" y="1161"/>
                      <a:pt x="9093" y="1161"/>
                      <a:pt x="9093" y="1161"/>
                    </a:cubicBezTo>
                    <a:cubicBezTo>
                      <a:pt x="9093" y="1150"/>
                      <a:pt x="9093" y="1150"/>
                      <a:pt x="9093" y="1150"/>
                    </a:cubicBezTo>
                    <a:lnTo>
                      <a:pt x="9093" y="1150"/>
                    </a:lnTo>
                    <a:cubicBezTo>
                      <a:pt x="9723" y="1150"/>
                      <a:pt x="9723" y="1150"/>
                      <a:pt x="9723" y="1150"/>
                    </a:cubicBezTo>
                    <a:cubicBezTo>
                      <a:pt x="9733" y="1150"/>
                      <a:pt x="9733" y="1150"/>
                      <a:pt x="9733" y="1150"/>
                    </a:cubicBezTo>
                    <a:cubicBezTo>
                      <a:pt x="9733" y="1161"/>
                      <a:pt x="9733" y="1161"/>
                      <a:pt x="9733" y="1161"/>
                    </a:cubicBezTo>
                    <a:cubicBezTo>
                      <a:pt x="9733" y="1313"/>
                      <a:pt x="9733" y="1313"/>
                      <a:pt x="9733" y="1313"/>
                    </a:cubicBezTo>
                    <a:cubicBezTo>
                      <a:pt x="9855" y="1181"/>
                      <a:pt x="10049" y="1100"/>
                      <a:pt x="10252" y="1100"/>
                    </a:cubicBezTo>
                    <a:cubicBezTo>
                      <a:pt x="10477" y="1100"/>
                      <a:pt x="10640" y="1181"/>
                      <a:pt x="10721" y="1344"/>
                    </a:cubicBezTo>
                    <a:cubicBezTo>
                      <a:pt x="10792" y="1242"/>
                      <a:pt x="10955" y="1100"/>
                      <a:pt x="11250" y="1100"/>
                    </a:cubicBezTo>
                    <a:cubicBezTo>
                      <a:pt x="11566" y="1100"/>
                      <a:pt x="11769" y="1273"/>
                      <a:pt x="11769" y="1558"/>
                    </a:cubicBezTo>
                    <a:cubicBezTo>
                      <a:pt x="11769" y="2646"/>
                      <a:pt x="11769" y="2646"/>
                      <a:pt x="11769" y="2646"/>
                    </a:cubicBezTo>
                    <a:cubicBezTo>
                      <a:pt x="11994" y="2646"/>
                      <a:pt x="11994" y="2646"/>
                      <a:pt x="11994" y="2646"/>
                    </a:cubicBezTo>
                    <a:cubicBezTo>
                      <a:pt x="12014" y="2646"/>
                      <a:pt x="12014" y="2646"/>
                      <a:pt x="12014" y="2646"/>
                    </a:cubicBezTo>
                    <a:cubicBezTo>
                      <a:pt x="12014" y="2656"/>
                      <a:pt x="12014" y="2656"/>
                      <a:pt x="12014" y="2656"/>
                    </a:cubicBezTo>
                    <a:cubicBezTo>
                      <a:pt x="12014" y="2738"/>
                      <a:pt x="12014" y="2738"/>
                      <a:pt x="12014" y="2738"/>
                    </a:cubicBezTo>
                    <a:cubicBezTo>
                      <a:pt x="12014" y="2748"/>
                      <a:pt x="12014" y="2748"/>
                      <a:pt x="12014" y="2748"/>
                    </a:cubicBezTo>
                    <a:lnTo>
                      <a:pt x="11994" y="2748"/>
                    </a:lnTo>
                    <a:close/>
                  </a:path>
                </a:pathLst>
              </a:custGeom>
              <a:solidFill>
                <a:srgbClr val="0079C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37" name="Freeform 7">
                <a:extLst>
                  <a:ext uri="{FF2B5EF4-FFF2-40B4-BE49-F238E27FC236}">
                    <a16:creationId xmlns:a16="http://schemas.microsoft.com/office/drawing/2014/main" id="{205B7CD5-7C4A-AE49-8FB5-12C0C6E7E649}"/>
                  </a:ext>
                </a:extLst>
              </p:cNvPr>
              <p:cNvSpPr>
                <a:spLocks noChangeArrowheads="1"/>
              </p:cNvSpPr>
              <p:nvPr userDrawn="1"/>
            </p:nvSpPr>
            <p:spPr bwMode="auto">
              <a:xfrm>
                <a:off x="6378186" y="1337938"/>
                <a:ext cx="86148" cy="86148"/>
              </a:xfrm>
              <a:custGeom>
                <a:avLst/>
                <a:gdLst>
                  <a:gd name="T0" fmla="*/ 255 w 510"/>
                  <a:gd name="T1" fmla="*/ 0 h 510"/>
                  <a:gd name="T2" fmla="*/ 255 w 510"/>
                  <a:gd name="T3" fmla="*/ 0 h 510"/>
                  <a:gd name="T4" fmla="*/ 377 w 510"/>
                  <a:gd name="T5" fmla="*/ 30 h 510"/>
                  <a:gd name="T6" fmla="*/ 468 w 510"/>
                  <a:gd name="T7" fmla="*/ 132 h 510"/>
                  <a:gd name="T8" fmla="*/ 509 w 510"/>
                  <a:gd name="T9" fmla="*/ 254 h 510"/>
                  <a:gd name="T10" fmla="*/ 468 w 510"/>
                  <a:gd name="T11" fmla="*/ 376 h 510"/>
                  <a:gd name="T12" fmla="*/ 377 w 510"/>
                  <a:gd name="T13" fmla="*/ 478 h 510"/>
                  <a:gd name="T14" fmla="*/ 255 w 510"/>
                  <a:gd name="T15" fmla="*/ 509 h 510"/>
                  <a:gd name="T16" fmla="*/ 133 w 510"/>
                  <a:gd name="T17" fmla="*/ 478 h 510"/>
                  <a:gd name="T18" fmla="*/ 31 w 510"/>
                  <a:gd name="T19" fmla="*/ 376 h 510"/>
                  <a:gd name="T20" fmla="*/ 0 w 510"/>
                  <a:gd name="T21" fmla="*/ 254 h 510"/>
                  <a:gd name="T22" fmla="*/ 31 w 510"/>
                  <a:gd name="T23" fmla="*/ 132 h 510"/>
                  <a:gd name="T24" fmla="*/ 133 w 510"/>
                  <a:gd name="T25" fmla="*/ 30 h 510"/>
                  <a:gd name="T26" fmla="*/ 255 w 510"/>
                  <a:gd name="T27" fmla="*/ 0 h 510"/>
                  <a:gd name="T28" fmla="*/ 255 w 510"/>
                  <a:gd name="T29" fmla="*/ 40 h 510"/>
                  <a:gd name="T30" fmla="*/ 255 w 510"/>
                  <a:gd name="T31" fmla="*/ 40 h 510"/>
                  <a:gd name="T32" fmla="*/ 153 w 510"/>
                  <a:gd name="T33" fmla="*/ 71 h 510"/>
                  <a:gd name="T34" fmla="*/ 72 w 510"/>
                  <a:gd name="T35" fmla="*/ 152 h 510"/>
                  <a:gd name="T36" fmla="*/ 41 w 510"/>
                  <a:gd name="T37" fmla="*/ 254 h 510"/>
                  <a:gd name="T38" fmla="*/ 72 w 510"/>
                  <a:gd name="T39" fmla="*/ 356 h 510"/>
                  <a:gd name="T40" fmla="*/ 153 w 510"/>
                  <a:gd name="T41" fmla="*/ 437 h 510"/>
                  <a:gd name="T42" fmla="*/ 255 w 510"/>
                  <a:gd name="T43" fmla="*/ 468 h 510"/>
                  <a:gd name="T44" fmla="*/ 357 w 510"/>
                  <a:gd name="T45" fmla="*/ 437 h 510"/>
                  <a:gd name="T46" fmla="*/ 438 w 510"/>
                  <a:gd name="T47" fmla="*/ 356 h 510"/>
                  <a:gd name="T48" fmla="*/ 468 w 510"/>
                  <a:gd name="T49" fmla="*/ 254 h 510"/>
                  <a:gd name="T50" fmla="*/ 438 w 510"/>
                  <a:gd name="T51" fmla="*/ 152 h 510"/>
                  <a:gd name="T52" fmla="*/ 357 w 510"/>
                  <a:gd name="T53" fmla="*/ 71 h 510"/>
                  <a:gd name="T54" fmla="*/ 255 w 510"/>
                  <a:gd name="T55" fmla="*/ 40 h 510"/>
                  <a:gd name="T56" fmla="*/ 143 w 510"/>
                  <a:gd name="T57" fmla="*/ 397 h 510"/>
                  <a:gd name="T58" fmla="*/ 143 w 510"/>
                  <a:gd name="T59" fmla="*/ 397 h 510"/>
                  <a:gd name="T60" fmla="*/ 143 w 510"/>
                  <a:gd name="T61" fmla="*/ 122 h 510"/>
                  <a:gd name="T62" fmla="*/ 234 w 510"/>
                  <a:gd name="T63" fmla="*/ 122 h 510"/>
                  <a:gd name="T64" fmla="*/ 306 w 510"/>
                  <a:gd name="T65" fmla="*/ 132 h 510"/>
                  <a:gd name="T66" fmla="*/ 336 w 510"/>
                  <a:gd name="T67" fmla="*/ 152 h 510"/>
                  <a:gd name="T68" fmla="*/ 357 w 510"/>
                  <a:gd name="T69" fmla="*/ 193 h 510"/>
                  <a:gd name="T70" fmla="*/ 336 w 510"/>
                  <a:gd name="T71" fmla="*/ 244 h 510"/>
                  <a:gd name="T72" fmla="*/ 275 w 510"/>
                  <a:gd name="T73" fmla="*/ 275 h 510"/>
                  <a:gd name="T74" fmla="*/ 295 w 510"/>
                  <a:gd name="T75" fmla="*/ 285 h 510"/>
                  <a:gd name="T76" fmla="*/ 336 w 510"/>
                  <a:gd name="T77" fmla="*/ 336 h 510"/>
                  <a:gd name="T78" fmla="*/ 367 w 510"/>
                  <a:gd name="T79" fmla="*/ 397 h 510"/>
                  <a:gd name="T80" fmla="*/ 316 w 510"/>
                  <a:gd name="T81" fmla="*/ 397 h 510"/>
                  <a:gd name="T82" fmla="*/ 295 w 510"/>
                  <a:gd name="T83" fmla="*/ 356 h 510"/>
                  <a:gd name="T84" fmla="*/ 245 w 510"/>
                  <a:gd name="T85" fmla="*/ 285 h 510"/>
                  <a:gd name="T86" fmla="*/ 214 w 510"/>
                  <a:gd name="T87" fmla="*/ 275 h 510"/>
                  <a:gd name="T88" fmla="*/ 183 w 510"/>
                  <a:gd name="T89" fmla="*/ 275 h 510"/>
                  <a:gd name="T90" fmla="*/ 183 w 510"/>
                  <a:gd name="T91" fmla="*/ 397 h 510"/>
                  <a:gd name="T92" fmla="*/ 143 w 510"/>
                  <a:gd name="T93" fmla="*/ 397 h 510"/>
                  <a:gd name="T94" fmla="*/ 183 w 510"/>
                  <a:gd name="T95" fmla="*/ 244 h 510"/>
                  <a:gd name="T96" fmla="*/ 183 w 510"/>
                  <a:gd name="T97" fmla="*/ 244 h 510"/>
                  <a:gd name="T98" fmla="*/ 245 w 510"/>
                  <a:gd name="T99" fmla="*/ 244 h 510"/>
                  <a:gd name="T100" fmla="*/ 295 w 510"/>
                  <a:gd name="T101" fmla="*/ 234 h 510"/>
                  <a:gd name="T102" fmla="*/ 306 w 510"/>
                  <a:gd name="T103" fmla="*/ 203 h 510"/>
                  <a:gd name="T104" fmla="*/ 295 w 510"/>
                  <a:gd name="T105" fmla="*/ 183 h 510"/>
                  <a:gd name="T106" fmla="*/ 285 w 510"/>
                  <a:gd name="T107" fmla="*/ 163 h 510"/>
                  <a:gd name="T108" fmla="*/ 234 w 510"/>
                  <a:gd name="T109" fmla="*/ 163 h 510"/>
                  <a:gd name="T110" fmla="*/ 183 w 510"/>
                  <a:gd name="T111" fmla="*/ 163 h 510"/>
                  <a:gd name="T112" fmla="*/ 183 w 510"/>
                  <a:gd name="T113" fmla="*/ 24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0" h="510">
                    <a:moveTo>
                      <a:pt x="255" y="0"/>
                    </a:moveTo>
                    <a:lnTo>
                      <a:pt x="255" y="0"/>
                    </a:lnTo>
                    <a:cubicBezTo>
                      <a:pt x="295" y="0"/>
                      <a:pt x="336" y="10"/>
                      <a:pt x="377" y="30"/>
                    </a:cubicBezTo>
                    <a:cubicBezTo>
                      <a:pt x="418" y="61"/>
                      <a:pt x="448" y="91"/>
                      <a:pt x="468" y="132"/>
                    </a:cubicBezTo>
                    <a:cubicBezTo>
                      <a:pt x="499" y="173"/>
                      <a:pt x="509" y="213"/>
                      <a:pt x="509" y="254"/>
                    </a:cubicBezTo>
                    <a:cubicBezTo>
                      <a:pt x="509" y="295"/>
                      <a:pt x="499" y="336"/>
                      <a:pt x="468" y="376"/>
                    </a:cubicBezTo>
                    <a:cubicBezTo>
                      <a:pt x="448" y="417"/>
                      <a:pt x="418" y="448"/>
                      <a:pt x="377" y="478"/>
                    </a:cubicBezTo>
                    <a:cubicBezTo>
                      <a:pt x="336" y="498"/>
                      <a:pt x="295" y="509"/>
                      <a:pt x="255" y="509"/>
                    </a:cubicBezTo>
                    <a:cubicBezTo>
                      <a:pt x="214" y="509"/>
                      <a:pt x="173" y="498"/>
                      <a:pt x="133" y="478"/>
                    </a:cubicBezTo>
                    <a:cubicBezTo>
                      <a:pt x="92" y="448"/>
                      <a:pt x="61" y="417"/>
                      <a:pt x="31" y="376"/>
                    </a:cubicBezTo>
                    <a:cubicBezTo>
                      <a:pt x="10" y="336"/>
                      <a:pt x="0" y="295"/>
                      <a:pt x="0" y="254"/>
                    </a:cubicBezTo>
                    <a:cubicBezTo>
                      <a:pt x="0" y="213"/>
                      <a:pt x="10" y="173"/>
                      <a:pt x="31" y="132"/>
                    </a:cubicBezTo>
                    <a:cubicBezTo>
                      <a:pt x="61" y="91"/>
                      <a:pt x="92" y="61"/>
                      <a:pt x="133" y="30"/>
                    </a:cubicBezTo>
                    <a:cubicBezTo>
                      <a:pt x="173" y="10"/>
                      <a:pt x="214" y="0"/>
                      <a:pt x="255" y="0"/>
                    </a:cubicBezTo>
                    <a:close/>
                    <a:moveTo>
                      <a:pt x="255" y="40"/>
                    </a:moveTo>
                    <a:lnTo>
                      <a:pt x="255" y="40"/>
                    </a:lnTo>
                    <a:cubicBezTo>
                      <a:pt x="214" y="40"/>
                      <a:pt x="183" y="50"/>
                      <a:pt x="153" y="71"/>
                    </a:cubicBezTo>
                    <a:cubicBezTo>
                      <a:pt x="112" y="91"/>
                      <a:pt x="92" y="112"/>
                      <a:pt x="72" y="152"/>
                    </a:cubicBezTo>
                    <a:cubicBezTo>
                      <a:pt x="51" y="183"/>
                      <a:pt x="41" y="213"/>
                      <a:pt x="41" y="254"/>
                    </a:cubicBezTo>
                    <a:cubicBezTo>
                      <a:pt x="41" y="295"/>
                      <a:pt x="51" y="325"/>
                      <a:pt x="72" y="356"/>
                    </a:cubicBezTo>
                    <a:cubicBezTo>
                      <a:pt x="92" y="397"/>
                      <a:pt x="112" y="417"/>
                      <a:pt x="153" y="437"/>
                    </a:cubicBezTo>
                    <a:cubicBezTo>
                      <a:pt x="183" y="458"/>
                      <a:pt x="214" y="468"/>
                      <a:pt x="255" y="468"/>
                    </a:cubicBezTo>
                    <a:cubicBezTo>
                      <a:pt x="285" y="468"/>
                      <a:pt x="326" y="458"/>
                      <a:pt x="357" y="437"/>
                    </a:cubicBezTo>
                    <a:cubicBezTo>
                      <a:pt x="397" y="417"/>
                      <a:pt x="418" y="397"/>
                      <a:pt x="438" y="356"/>
                    </a:cubicBezTo>
                    <a:cubicBezTo>
                      <a:pt x="458" y="325"/>
                      <a:pt x="468" y="295"/>
                      <a:pt x="468" y="254"/>
                    </a:cubicBezTo>
                    <a:cubicBezTo>
                      <a:pt x="468" y="213"/>
                      <a:pt x="458" y="183"/>
                      <a:pt x="438" y="152"/>
                    </a:cubicBezTo>
                    <a:cubicBezTo>
                      <a:pt x="418" y="112"/>
                      <a:pt x="387" y="91"/>
                      <a:pt x="357" y="71"/>
                    </a:cubicBezTo>
                    <a:cubicBezTo>
                      <a:pt x="326" y="50"/>
                      <a:pt x="285" y="40"/>
                      <a:pt x="255" y="40"/>
                    </a:cubicBezTo>
                    <a:close/>
                    <a:moveTo>
                      <a:pt x="143" y="397"/>
                    </a:moveTo>
                    <a:lnTo>
                      <a:pt x="143" y="397"/>
                    </a:lnTo>
                    <a:cubicBezTo>
                      <a:pt x="143" y="122"/>
                      <a:pt x="143" y="122"/>
                      <a:pt x="143" y="122"/>
                    </a:cubicBezTo>
                    <a:cubicBezTo>
                      <a:pt x="234" y="122"/>
                      <a:pt x="234" y="122"/>
                      <a:pt x="234" y="122"/>
                    </a:cubicBezTo>
                    <a:cubicBezTo>
                      <a:pt x="265" y="122"/>
                      <a:pt x="295" y="122"/>
                      <a:pt x="306" y="132"/>
                    </a:cubicBezTo>
                    <a:cubicBezTo>
                      <a:pt x="316" y="132"/>
                      <a:pt x="336" y="142"/>
                      <a:pt x="336" y="152"/>
                    </a:cubicBezTo>
                    <a:cubicBezTo>
                      <a:pt x="346" y="173"/>
                      <a:pt x="357" y="183"/>
                      <a:pt x="357" y="193"/>
                    </a:cubicBezTo>
                    <a:cubicBezTo>
                      <a:pt x="357" y="213"/>
                      <a:pt x="346" y="234"/>
                      <a:pt x="336" y="244"/>
                    </a:cubicBezTo>
                    <a:cubicBezTo>
                      <a:pt x="316" y="264"/>
                      <a:pt x="295" y="275"/>
                      <a:pt x="275" y="275"/>
                    </a:cubicBezTo>
                    <a:cubicBezTo>
                      <a:pt x="285" y="275"/>
                      <a:pt x="295" y="285"/>
                      <a:pt x="295" y="285"/>
                    </a:cubicBezTo>
                    <a:cubicBezTo>
                      <a:pt x="306" y="295"/>
                      <a:pt x="326" y="315"/>
                      <a:pt x="336" y="336"/>
                    </a:cubicBezTo>
                    <a:cubicBezTo>
                      <a:pt x="367" y="397"/>
                      <a:pt x="367" y="397"/>
                      <a:pt x="367" y="397"/>
                    </a:cubicBezTo>
                    <a:cubicBezTo>
                      <a:pt x="316" y="397"/>
                      <a:pt x="316" y="397"/>
                      <a:pt x="316" y="397"/>
                    </a:cubicBezTo>
                    <a:cubicBezTo>
                      <a:pt x="295" y="356"/>
                      <a:pt x="295" y="356"/>
                      <a:pt x="295" y="356"/>
                    </a:cubicBezTo>
                    <a:cubicBezTo>
                      <a:pt x="275" y="315"/>
                      <a:pt x="255" y="295"/>
                      <a:pt x="245" y="285"/>
                    </a:cubicBezTo>
                    <a:cubicBezTo>
                      <a:pt x="245" y="285"/>
                      <a:pt x="224" y="275"/>
                      <a:pt x="214" y="275"/>
                    </a:cubicBezTo>
                    <a:cubicBezTo>
                      <a:pt x="183" y="275"/>
                      <a:pt x="183" y="275"/>
                      <a:pt x="183" y="275"/>
                    </a:cubicBezTo>
                    <a:cubicBezTo>
                      <a:pt x="183" y="397"/>
                      <a:pt x="183" y="397"/>
                      <a:pt x="183" y="397"/>
                    </a:cubicBezTo>
                    <a:lnTo>
                      <a:pt x="143" y="397"/>
                    </a:lnTo>
                    <a:close/>
                    <a:moveTo>
                      <a:pt x="183" y="244"/>
                    </a:moveTo>
                    <a:lnTo>
                      <a:pt x="183" y="244"/>
                    </a:lnTo>
                    <a:cubicBezTo>
                      <a:pt x="245" y="244"/>
                      <a:pt x="245" y="244"/>
                      <a:pt x="245" y="244"/>
                    </a:cubicBezTo>
                    <a:cubicBezTo>
                      <a:pt x="265" y="244"/>
                      <a:pt x="285" y="234"/>
                      <a:pt x="295" y="234"/>
                    </a:cubicBezTo>
                    <a:cubicBezTo>
                      <a:pt x="306" y="223"/>
                      <a:pt x="306" y="213"/>
                      <a:pt x="306" y="203"/>
                    </a:cubicBezTo>
                    <a:cubicBezTo>
                      <a:pt x="306" y="193"/>
                      <a:pt x="306" y="183"/>
                      <a:pt x="295" y="183"/>
                    </a:cubicBezTo>
                    <a:cubicBezTo>
                      <a:pt x="295" y="173"/>
                      <a:pt x="285" y="163"/>
                      <a:pt x="285" y="163"/>
                    </a:cubicBezTo>
                    <a:cubicBezTo>
                      <a:pt x="275" y="163"/>
                      <a:pt x="255" y="163"/>
                      <a:pt x="234" y="163"/>
                    </a:cubicBezTo>
                    <a:cubicBezTo>
                      <a:pt x="183" y="163"/>
                      <a:pt x="183" y="163"/>
                      <a:pt x="183" y="163"/>
                    </a:cubicBezTo>
                    <a:lnTo>
                      <a:pt x="183" y="244"/>
                    </a:lnTo>
                    <a:close/>
                  </a:path>
                </a:pathLst>
              </a:custGeom>
              <a:solidFill>
                <a:srgbClr val="0079C2"/>
              </a:solid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230" name="Group 229">
              <a:extLst>
                <a:ext uri="{FF2B5EF4-FFF2-40B4-BE49-F238E27FC236}">
                  <a16:creationId xmlns:a16="http://schemas.microsoft.com/office/drawing/2014/main" id="{41E694BE-A0C9-184F-872F-1C55282CA687}"/>
                </a:ext>
              </a:extLst>
            </p:cNvPr>
            <p:cNvGrpSpPr/>
            <p:nvPr userDrawn="1"/>
          </p:nvGrpSpPr>
          <p:grpSpPr>
            <a:xfrm>
              <a:off x="4214176" y="1612031"/>
              <a:ext cx="966776" cy="445422"/>
              <a:chOff x="4214176" y="1612031"/>
              <a:chExt cx="966776" cy="445422"/>
            </a:xfrm>
            <a:solidFill>
              <a:srgbClr val="FF0000">
                <a:alpha val="0"/>
              </a:srgbClr>
            </a:solidFill>
          </p:grpSpPr>
          <p:sp>
            <p:nvSpPr>
              <p:cNvPr id="231" name="Rectangle 230">
                <a:extLst>
                  <a:ext uri="{FF2B5EF4-FFF2-40B4-BE49-F238E27FC236}">
                    <a16:creationId xmlns:a16="http://schemas.microsoft.com/office/drawing/2014/main" id="{83539A9F-1DFB-1E4A-8C29-A4A510BB3801}"/>
                  </a:ext>
                </a:extLst>
              </p:cNvPr>
              <p:cNvSpPr/>
              <p:nvPr userDrawn="1"/>
            </p:nvSpPr>
            <p:spPr>
              <a:xfrm>
                <a:off x="4214176" y="161203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32" name="Rectangle 231">
                <a:extLst>
                  <a:ext uri="{FF2B5EF4-FFF2-40B4-BE49-F238E27FC236}">
                    <a16:creationId xmlns:a16="http://schemas.microsoft.com/office/drawing/2014/main" id="{FD8608AE-D5F3-C146-BFB0-6A116FDC0472}"/>
                  </a:ext>
                </a:extLst>
              </p:cNvPr>
              <p:cNvSpPr/>
              <p:nvPr userDrawn="1"/>
            </p:nvSpPr>
            <p:spPr>
              <a:xfrm>
                <a:off x="4214176" y="193068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33" name="Rectangle 232">
                <a:extLst>
                  <a:ext uri="{FF2B5EF4-FFF2-40B4-BE49-F238E27FC236}">
                    <a16:creationId xmlns:a16="http://schemas.microsoft.com/office/drawing/2014/main" id="{D4839F13-157A-2341-AC9F-D0707BE37E99}"/>
                  </a:ext>
                </a:extLst>
              </p:cNvPr>
              <p:cNvSpPr/>
              <p:nvPr userDrawn="1"/>
            </p:nvSpPr>
            <p:spPr>
              <a:xfrm rot="16200000">
                <a:off x="4054851"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34" name="Rectangle 233">
                <a:extLst>
                  <a:ext uri="{FF2B5EF4-FFF2-40B4-BE49-F238E27FC236}">
                    <a16:creationId xmlns:a16="http://schemas.microsoft.com/office/drawing/2014/main" id="{CFA714A1-A802-E64A-8D3B-D41F98076FFE}"/>
                  </a:ext>
                </a:extLst>
              </p:cNvPr>
              <p:cNvSpPr/>
              <p:nvPr userDrawn="1"/>
            </p:nvSpPr>
            <p:spPr>
              <a:xfrm rot="16200000">
                <a:off x="4894855"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grpSp>
      </p:grpSp>
      <p:grpSp>
        <p:nvGrpSpPr>
          <p:cNvPr id="238" name="Group 237">
            <a:extLst>
              <a:ext uri="{FF2B5EF4-FFF2-40B4-BE49-F238E27FC236}">
                <a16:creationId xmlns:a16="http://schemas.microsoft.com/office/drawing/2014/main" id="{73CBA639-498F-C346-ACBE-1AC88664ED8F}"/>
              </a:ext>
            </a:extLst>
          </p:cNvPr>
          <p:cNvGrpSpPr>
            <a:grpSpLocks noChangeAspect="1"/>
          </p:cNvGrpSpPr>
          <p:nvPr userDrawn="1"/>
        </p:nvGrpSpPr>
        <p:grpSpPr>
          <a:xfrm>
            <a:off x="3958485" y="1331369"/>
            <a:ext cx="2018321" cy="193040"/>
            <a:chOff x="563111" y="332755"/>
            <a:chExt cx="5075690" cy="485459"/>
          </a:xfrm>
        </p:grpSpPr>
        <p:grpSp>
          <p:nvGrpSpPr>
            <p:cNvPr id="239" name="Group 238">
              <a:extLst>
                <a:ext uri="{FF2B5EF4-FFF2-40B4-BE49-F238E27FC236}">
                  <a16:creationId xmlns:a16="http://schemas.microsoft.com/office/drawing/2014/main" id="{C66C6575-30EE-554D-87B5-79E94A316ED6}"/>
                </a:ext>
              </a:extLst>
            </p:cNvPr>
            <p:cNvGrpSpPr/>
            <p:nvPr/>
          </p:nvGrpSpPr>
          <p:grpSpPr>
            <a:xfrm>
              <a:off x="563111" y="332755"/>
              <a:ext cx="853159" cy="485459"/>
              <a:chOff x="563111" y="332755"/>
              <a:chExt cx="853159" cy="485459"/>
            </a:xfrm>
            <a:solidFill>
              <a:schemeClr val="accent1"/>
            </a:solidFill>
          </p:grpSpPr>
          <p:sp>
            <p:nvSpPr>
              <p:cNvPr id="261" name="Freeform 1">
                <a:extLst>
                  <a:ext uri="{FF2B5EF4-FFF2-40B4-BE49-F238E27FC236}">
                    <a16:creationId xmlns:a16="http://schemas.microsoft.com/office/drawing/2014/main" id="{552E0E86-38E4-9341-9638-2C163A7FF823}"/>
                  </a:ext>
                </a:extLst>
              </p:cNvPr>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2" name="Freeform 2">
                <a:extLst>
                  <a:ext uri="{FF2B5EF4-FFF2-40B4-BE49-F238E27FC236}">
                    <a16:creationId xmlns:a16="http://schemas.microsoft.com/office/drawing/2014/main" id="{0BFE7E6B-A93B-5D4D-BFAB-A501BD3A334A}"/>
                  </a:ext>
                </a:extLst>
              </p:cNvPr>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3" name="Freeform 3">
                <a:extLst>
                  <a:ext uri="{FF2B5EF4-FFF2-40B4-BE49-F238E27FC236}">
                    <a16:creationId xmlns:a16="http://schemas.microsoft.com/office/drawing/2014/main" id="{DCA4E859-FCC7-B44D-961B-7637D64E5152}"/>
                  </a:ext>
                </a:extLst>
              </p:cNvPr>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4" name="Freeform 4">
                <a:extLst>
                  <a:ext uri="{FF2B5EF4-FFF2-40B4-BE49-F238E27FC236}">
                    <a16:creationId xmlns:a16="http://schemas.microsoft.com/office/drawing/2014/main" id="{572F91EB-D238-004B-AC32-D61C60DD56BD}"/>
                  </a:ext>
                </a:extLst>
              </p:cNvPr>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240" name="Group 239">
              <a:extLst>
                <a:ext uri="{FF2B5EF4-FFF2-40B4-BE49-F238E27FC236}">
                  <a16:creationId xmlns:a16="http://schemas.microsoft.com/office/drawing/2014/main" id="{A002FC85-F6BC-EA40-A56A-37B1BC181304}"/>
                </a:ext>
              </a:extLst>
            </p:cNvPr>
            <p:cNvGrpSpPr/>
            <p:nvPr/>
          </p:nvGrpSpPr>
          <p:grpSpPr>
            <a:xfrm>
              <a:off x="1493174" y="339964"/>
              <a:ext cx="2410472" cy="478250"/>
              <a:chOff x="1493174" y="339964"/>
              <a:chExt cx="2410472" cy="478250"/>
            </a:xfrm>
            <a:solidFill>
              <a:schemeClr val="tx2"/>
            </a:solidFill>
          </p:grpSpPr>
          <p:sp>
            <p:nvSpPr>
              <p:cNvPr id="249" name="Freeform 5">
                <a:extLst>
                  <a:ext uri="{FF2B5EF4-FFF2-40B4-BE49-F238E27FC236}">
                    <a16:creationId xmlns:a16="http://schemas.microsoft.com/office/drawing/2014/main" id="{B29432EA-81CC-9940-B114-C54BEFD237DD}"/>
                  </a:ext>
                </a:extLst>
              </p:cNvPr>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0" name="Freeform 6">
                <a:extLst>
                  <a:ext uri="{FF2B5EF4-FFF2-40B4-BE49-F238E27FC236}">
                    <a16:creationId xmlns:a16="http://schemas.microsoft.com/office/drawing/2014/main" id="{89762589-B50C-1941-9535-855B36ADBD20}"/>
                  </a:ext>
                </a:extLst>
              </p:cNvPr>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1" name="Freeform 7">
                <a:extLst>
                  <a:ext uri="{FF2B5EF4-FFF2-40B4-BE49-F238E27FC236}">
                    <a16:creationId xmlns:a16="http://schemas.microsoft.com/office/drawing/2014/main" id="{6FC06203-180C-9A4D-9FBE-7D35BFAFA3AA}"/>
                  </a:ext>
                </a:extLst>
              </p:cNvPr>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2" name="Freeform 8">
                <a:extLst>
                  <a:ext uri="{FF2B5EF4-FFF2-40B4-BE49-F238E27FC236}">
                    <a16:creationId xmlns:a16="http://schemas.microsoft.com/office/drawing/2014/main" id="{1003053A-5202-7442-BD42-31372133FC4E}"/>
                  </a:ext>
                </a:extLst>
              </p:cNvPr>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3" name="Freeform 9">
                <a:extLst>
                  <a:ext uri="{FF2B5EF4-FFF2-40B4-BE49-F238E27FC236}">
                    <a16:creationId xmlns:a16="http://schemas.microsoft.com/office/drawing/2014/main" id="{FFBCD93F-7ACD-794E-AC3C-6CDFED9D3683}"/>
                  </a:ext>
                </a:extLst>
              </p:cNvPr>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4" name="Freeform 10">
                <a:extLst>
                  <a:ext uri="{FF2B5EF4-FFF2-40B4-BE49-F238E27FC236}">
                    <a16:creationId xmlns:a16="http://schemas.microsoft.com/office/drawing/2014/main" id="{64DB03D4-E167-A848-B6F3-476306D1B5F9}"/>
                  </a:ext>
                </a:extLst>
              </p:cNvPr>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5" name="Freeform 11">
                <a:extLst>
                  <a:ext uri="{FF2B5EF4-FFF2-40B4-BE49-F238E27FC236}">
                    <a16:creationId xmlns:a16="http://schemas.microsoft.com/office/drawing/2014/main" id="{1D559484-0C5F-8E43-97A1-2182F20FF64A}"/>
                  </a:ext>
                </a:extLst>
              </p:cNvPr>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6" name="Freeform 12">
                <a:extLst>
                  <a:ext uri="{FF2B5EF4-FFF2-40B4-BE49-F238E27FC236}">
                    <a16:creationId xmlns:a16="http://schemas.microsoft.com/office/drawing/2014/main" id="{CAD49362-63F3-8348-BFEA-86AB1A07FAF2}"/>
                  </a:ext>
                </a:extLst>
              </p:cNvPr>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7" name="Freeform 13">
                <a:extLst>
                  <a:ext uri="{FF2B5EF4-FFF2-40B4-BE49-F238E27FC236}">
                    <a16:creationId xmlns:a16="http://schemas.microsoft.com/office/drawing/2014/main" id="{8A156B0A-DA02-B443-83C0-EE2C3C79B627}"/>
                  </a:ext>
                </a:extLst>
              </p:cNvPr>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8" name="Freeform 14">
                <a:extLst>
                  <a:ext uri="{FF2B5EF4-FFF2-40B4-BE49-F238E27FC236}">
                    <a16:creationId xmlns:a16="http://schemas.microsoft.com/office/drawing/2014/main" id="{FAA30369-ACAB-0F40-868F-77AED7425EDD}"/>
                  </a:ext>
                </a:extLst>
              </p:cNvPr>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9" name="Freeform 15">
                <a:extLst>
                  <a:ext uri="{FF2B5EF4-FFF2-40B4-BE49-F238E27FC236}">
                    <a16:creationId xmlns:a16="http://schemas.microsoft.com/office/drawing/2014/main" id="{506690B0-B62D-CF45-AE6B-F90CA072427F}"/>
                  </a:ext>
                </a:extLst>
              </p:cNvPr>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0" name="Freeform 16">
                <a:extLst>
                  <a:ext uri="{FF2B5EF4-FFF2-40B4-BE49-F238E27FC236}">
                    <a16:creationId xmlns:a16="http://schemas.microsoft.com/office/drawing/2014/main" id="{3FAA4C39-5127-734C-BEA3-397731328FE1}"/>
                  </a:ext>
                </a:extLst>
              </p:cNvPr>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241" name="Group 240">
              <a:extLst>
                <a:ext uri="{FF2B5EF4-FFF2-40B4-BE49-F238E27FC236}">
                  <a16:creationId xmlns:a16="http://schemas.microsoft.com/office/drawing/2014/main" id="{31CD59E2-E9C9-C948-88EA-32E7CE42F1A1}"/>
                </a:ext>
              </a:extLst>
            </p:cNvPr>
            <p:cNvGrpSpPr/>
            <p:nvPr/>
          </p:nvGrpSpPr>
          <p:grpSpPr>
            <a:xfrm>
              <a:off x="4028615" y="344771"/>
              <a:ext cx="1610186" cy="473443"/>
              <a:chOff x="4028615" y="344771"/>
              <a:chExt cx="1610186" cy="473443"/>
            </a:xfrm>
            <a:solidFill>
              <a:srgbClr val="595959"/>
            </a:solidFill>
          </p:grpSpPr>
          <p:sp>
            <p:nvSpPr>
              <p:cNvPr id="242" name="Freeform 17">
                <a:extLst>
                  <a:ext uri="{FF2B5EF4-FFF2-40B4-BE49-F238E27FC236}">
                    <a16:creationId xmlns:a16="http://schemas.microsoft.com/office/drawing/2014/main" id="{27963D96-F358-094F-956C-064387AAE0DB}"/>
                  </a:ext>
                </a:extLst>
              </p:cNvPr>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43" name="Freeform 18">
                <a:extLst>
                  <a:ext uri="{FF2B5EF4-FFF2-40B4-BE49-F238E27FC236}">
                    <a16:creationId xmlns:a16="http://schemas.microsoft.com/office/drawing/2014/main" id="{5368E802-FF75-834D-9358-BBE6EC856CE1}"/>
                  </a:ext>
                </a:extLst>
              </p:cNvPr>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44" name="Freeform 19">
                <a:extLst>
                  <a:ext uri="{FF2B5EF4-FFF2-40B4-BE49-F238E27FC236}">
                    <a16:creationId xmlns:a16="http://schemas.microsoft.com/office/drawing/2014/main" id="{5A75C1E8-7785-9E4B-9ABC-29C51B41315B}"/>
                  </a:ext>
                </a:extLst>
              </p:cNvPr>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45" name="Freeform 20">
                <a:extLst>
                  <a:ext uri="{FF2B5EF4-FFF2-40B4-BE49-F238E27FC236}">
                    <a16:creationId xmlns:a16="http://schemas.microsoft.com/office/drawing/2014/main" id="{879BEE73-D6AE-5B46-93A7-4CA98CD9540C}"/>
                  </a:ext>
                </a:extLst>
              </p:cNvPr>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46" name="Freeform 21">
                <a:extLst>
                  <a:ext uri="{FF2B5EF4-FFF2-40B4-BE49-F238E27FC236}">
                    <a16:creationId xmlns:a16="http://schemas.microsoft.com/office/drawing/2014/main" id="{0258E59B-D276-3649-AA8E-8A400E0A4770}"/>
                  </a:ext>
                </a:extLst>
              </p:cNvPr>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47" name="Freeform 22">
                <a:extLst>
                  <a:ext uri="{FF2B5EF4-FFF2-40B4-BE49-F238E27FC236}">
                    <a16:creationId xmlns:a16="http://schemas.microsoft.com/office/drawing/2014/main" id="{42A5C26D-4EF5-D84C-A5C8-15F49C449603}"/>
                  </a:ext>
                </a:extLst>
              </p:cNvPr>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48" name="Freeform 23">
                <a:extLst>
                  <a:ext uri="{FF2B5EF4-FFF2-40B4-BE49-F238E27FC236}">
                    <a16:creationId xmlns:a16="http://schemas.microsoft.com/office/drawing/2014/main" id="{A11D71FA-31C1-9E48-BBD6-8940BDBF9E73}"/>
                  </a:ext>
                </a:extLst>
              </p:cNvPr>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grpSp>
        <p:nvGrpSpPr>
          <p:cNvPr id="265" name="Group 264">
            <a:extLst>
              <a:ext uri="{FF2B5EF4-FFF2-40B4-BE49-F238E27FC236}">
                <a16:creationId xmlns:a16="http://schemas.microsoft.com/office/drawing/2014/main" id="{A433B8EC-26CE-8546-9EF8-6755A832CB38}"/>
              </a:ext>
            </a:extLst>
          </p:cNvPr>
          <p:cNvGrpSpPr>
            <a:grpSpLocks noChangeAspect="1"/>
          </p:cNvGrpSpPr>
          <p:nvPr userDrawn="1"/>
        </p:nvGrpSpPr>
        <p:grpSpPr>
          <a:xfrm>
            <a:off x="3958484" y="2340095"/>
            <a:ext cx="2173563" cy="192711"/>
            <a:chOff x="1784350" y="3198813"/>
            <a:chExt cx="10080625" cy="893762"/>
          </a:xfrm>
        </p:grpSpPr>
        <p:sp>
          <p:nvSpPr>
            <p:cNvPr id="266" name="Freeform 1">
              <a:extLst>
                <a:ext uri="{FF2B5EF4-FFF2-40B4-BE49-F238E27FC236}">
                  <a16:creationId xmlns:a16="http://schemas.microsoft.com/office/drawing/2014/main" id="{CA948784-7F2C-0C4B-B8B8-AC6F38F6A0D1}"/>
                </a:ext>
              </a:extLst>
            </p:cNvPr>
            <p:cNvSpPr>
              <a:spLocks noChangeArrowheads="1"/>
            </p:cNvSpPr>
            <p:nvPr/>
          </p:nvSpPr>
          <p:spPr bwMode="auto">
            <a:xfrm>
              <a:off x="1784350" y="3230563"/>
              <a:ext cx="401638" cy="83661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7" name="Freeform 2">
              <a:extLst>
                <a:ext uri="{FF2B5EF4-FFF2-40B4-BE49-F238E27FC236}">
                  <a16:creationId xmlns:a16="http://schemas.microsoft.com/office/drawing/2014/main" id="{3C608AEF-CCBE-7347-A0E0-79363A995DDF}"/>
                </a:ext>
              </a:extLst>
            </p:cNvPr>
            <p:cNvSpPr>
              <a:spLocks noChangeArrowheads="1"/>
            </p:cNvSpPr>
            <p:nvPr/>
          </p:nvSpPr>
          <p:spPr bwMode="auto">
            <a:xfrm>
              <a:off x="2303463" y="3198813"/>
              <a:ext cx="69850" cy="866775"/>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8" name="Freeform 3">
              <a:extLst>
                <a:ext uri="{FF2B5EF4-FFF2-40B4-BE49-F238E27FC236}">
                  <a16:creationId xmlns:a16="http://schemas.microsoft.com/office/drawing/2014/main" id="{FF381D0A-224D-194D-A775-B8361D10E9BE}"/>
                </a:ext>
              </a:extLst>
            </p:cNvPr>
            <p:cNvSpPr>
              <a:spLocks noChangeArrowheads="1"/>
            </p:cNvSpPr>
            <p:nvPr/>
          </p:nvSpPr>
          <p:spPr bwMode="auto">
            <a:xfrm>
              <a:off x="2514600" y="3421063"/>
              <a:ext cx="336550" cy="650875"/>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9" name="Freeform 4">
              <a:extLst>
                <a:ext uri="{FF2B5EF4-FFF2-40B4-BE49-F238E27FC236}">
                  <a16:creationId xmlns:a16="http://schemas.microsoft.com/office/drawing/2014/main" id="{E45F5D15-50D3-2E47-839D-6C8473B2BA60}"/>
                </a:ext>
              </a:extLst>
            </p:cNvPr>
            <p:cNvSpPr>
              <a:spLocks noChangeArrowheads="1"/>
            </p:cNvSpPr>
            <p:nvPr/>
          </p:nvSpPr>
          <p:spPr bwMode="auto">
            <a:xfrm>
              <a:off x="2979738" y="3409950"/>
              <a:ext cx="350837" cy="669925"/>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0" name="Freeform 5">
              <a:extLst>
                <a:ext uri="{FF2B5EF4-FFF2-40B4-BE49-F238E27FC236}">
                  <a16:creationId xmlns:a16="http://schemas.microsoft.com/office/drawing/2014/main" id="{AE0B6FAD-B6E6-4444-9436-5CF56A498F46}"/>
                </a:ext>
              </a:extLst>
            </p:cNvPr>
            <p:cNvSpPr>
              <a:spLocks noChangeArrowheads="1"/>
            </p:cNvSpPr>
            <p:nvPr/>
          </p:nvSpPr>
          <p:spPr bwMode="auto">
            <a:xfrm>
              <a:off x="3475038" y="3230563"/>
              <a:ext cx="387350" cy="83661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1" name="Freeform 6">
              <a:extLst>
                <a:ext uri="{FF2B5EF4-FFF2-40B4-BE49-F238E27FC236}">
                  <a16:creationId xmlns:a16="http://schemas.microsoft.com/office/drawing/2014/main" id="{CA154F56-D5A9-A94F-A35C-2806EB505F2B}"/>
                </a:ext>
              </a:extLst>
            </p:cNvPr>
            <p:cNvSpPr>
              <a:spLocks noChangeArrowheads="1"/>
            </p:cNvSpPr>
            <p:nvPr/>
          </p:nvSpPr>
          <p:spPr bwMode="auto">
            <a:xfrm>
              <a:off x="4010025"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2" name="Freeform 7">
              <a:extLst>
                <a:ext uri="{FF2B5EF4-FFF2-40B4-BE49-F238E27FC236}">
                  <a16:creationId xmlns:a16="http://schemas.microsoft.com/office/drawing/2014/main" id="{757ADA15-73D3-FC40-B5F4-CE7EED87C4C3}"/>
                </a:ext>
              </a:extLst>
            </p:cNvPr>
            <p:cNvSpPr>
              <a:spLocks noChangeArrowheads="1"/>
            </p:cNvSpPr>
            <p:nvPr/>
          </p:nvSpPr>
          <p:spPr bwMode="auto">
            <a:xfrm>
              <a:off x="4187825" y="3409950"/>
              <a:ext cx="354013" cy="669925"/>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3" name="Freeform 8">
              <a:extLst>
                <a:ext uri="{FF2B5EF4-FFF2-40B4-BE49-F238E27FC236}">
                  <a16:creationId xmlns:a16="http://schemas.microsoft.com/office/drawing/2014/main" id="{EA7CBBF1-0816-8043-B7E2-DB002FAD758B}"/>
                </a:ext>
              </a:extLst>
            </p:cNvPr>
            <p:cNvSpPr>
              <a:spLocks noChangeArrowheads="1"/>
            </p:cNvSpPr>
            <p:nvPr/>
          </p:nvSpPr>
          <p:spPr bwMode="auto">
            <a:xfrm>
              <a:off x="4605338" y="3249613"/>
              <a:ext cx="288925" cy="822325"/>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4" name="Freeform 9">
              <a:extLst>
                <a:ext uri="{FF2B5EF4-FFF2-40B4-BE49-F238E27FC236}">
                  <a16:creationId xmlns:a16="http://schemas.microsoft.com/office/drawing/2014/main" id="{AD1A6289-2361-B44B-9E85-62CB7524B67A}"/>
                </a:ext>
              </a:extLst>
            </p:cNvPr>
            <p:cNvSpPr>
              <a:spLocks noChangeArrowheads="1"/>
            </p:cNvSpPr>
            <p:nvPr/>
          </p:nvSpPr>
          <p:spPr bwMode="auto">
            <a:xfrm>
              <a:off x="4978400"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5" name="Freeform 10">
              <a:extLst>
                <a:ext uri="{FF2B5EF4-FFF2-40B4-BE49-F238E27FC236}">
                  <a16:creationId xmlns:a16="http://schemas.microsoft.com/office/drawing/2014/main" id="{A546C96F-E5A4-814A-9A1E-1E80039A1DD2}"/>
                </a:ext>
              </a:extLst>
            </p:cNvPr>
            <p:cNvSpPr>
              <a:spLocks noChangeArrowheads="1"/>
            </p:cNvSpPr>
            <p:nvPr/>
          </p:nvSpPr>
          <p:spPr bwMode="auto">
            <a:xfrm>
              <a:off x="5197475" y="3413125"/>
              <a:ext cx="339725" cy="654050"/>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6" name="Freeform 11">
              <a:extLst>
                <a:ext uri="{FF2B5EF4-FFF2-40B4-BE49-F238E27FC236}">
                  <a16:creationId xmlns:a16="http://schemas.microsoft.com/office/drawing/2014/main" id="{39DBC563-D111-A843-8A5C-DEA13D8802B6}"/>
                </a:ext>
              </a:extLst>
            </p:cNvPr>
            <p:cNvSpPr>
              <a:spLocks noChangeArrowheads="1"/>
            </p:cNvSpPr>
            <p:nvPr/>
          </p:nvSpPr>
          <p:spPr bwMode="auto">
            <a:xfrm>
              <a:off x="5657850" y="3409950"/>
              <a:ext cx="346075" cy="669925"/>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7" name="Freeform 12">
              <a:extLst>
                <a:ext uri="{FF2B5EF4-FFF2-40B4-BE49-F238E27FC236}">
                  <a16:creationId xmlns:a16="http://schemas.microsoft.com/office/drawing/2014/main" id="{905EBE2E-B5CB-3D4B-884E-0797103E26CB}"/>
                </a:ext>
              </a:extLst>
            </p:cNvPr>
            <p:cNvSpPr>
              <a:spLocks noChangeArrowheads="1"/>
            </p:cNvSpPr>
            <p:nvPr/>
          </p:nvSpPr>
          <p:spPr bwMode="auto">
            <a:xfrm>
              <a:off x="6083300" y="3249613"/>
              <a:ext cx="288925" cy="822325"/>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8" name="Freeform 13">
              <a:extLst>
                <a:ext uri="{FF2B5EF4-FFF2-40B4-BE49-F238E27FC236}">
                  <a16:creationId xmlns:a16="http://schemas.microsoft.com/office/drawing/2014/main" id="{2EFEFF94-27BE-404C-BCA6-A62E522CE3B4}"/>
                </a:ext>
              </a:extLst>
            </p:cNvPr>
            <p:cNvSpPr>
              <a:spLocks noChangeArrowheads="1"/>
            </p:cNvSpPr>
            <p:nvPr/>
          </p:nvSpPr>
          <p:spPr bwMode="auto">
            <a:xfrm>
              <a:off x="6456363" y="3213100"/>
              <a:ext cx="80962"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9" name="Freeform 14">
              <a:extLst>
                <a:ext uri="{FF2B5EF4-FFF2-40B4-BE49-F238E27FC236}">
                  <a16:creationId xmlns:a16="http://schemas.microsoft.com/office/drawing/2014/main" id="{D6B5FB82-CB92-BE42-880E-FFF7E183315A}"/>
                </a:ext>
              </a:extLst>
            </p:cNvPr>
            <p:cNvSpPr>
              <a:spLocks noChangeArrowheads="1"/>
            </p:cNvSpPr>
            <p:nvPr/>
          </p:nvSpPr>
          <p:spPr bwMode="auto">
            <a:xfrm>
              <a:off x="6662738" y="3409950"/>
              <a:ext cx="357187" cy="668338"/>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0" name="Freeform 15">
              <a:extLst>
                <a:ext uri="{FF2B5EF4-FFF2-40B4-BE49-F238E27FC236}">
                  <a16:creationId xmlns:a16="http://schemas.microsoft.com/office/drawing/2014/main" id="{8121CBD4-2222-B34E-A84C-F37AF7F29669}"/>
                </a:ext>
              </a:extLst>
            </p:cNvPr>
            <p:cNvSpPr>
              <a:spLocks noChangeArrowheads="1"/>
            </p:cNvSpPr>
            <p:nvPr/>
          </p:nvSpPr>
          <p:spPr bwMode="auto">
            <a:xfrm>
              <a:off x="7151688" y="3413125"/>
              <a:ext cx="336550" cy="654050"/>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1" name="Freeform 16">
              <a:extLst>
                <a:ext uri="{FF2B5EF4-FFF2-40B4-BE49-F238E27FC236}">
                  <a16:creationId xmlns:a16="http://schemas.microsoft.com/office/drawing/2014/main" id="{6EB5F9A0-9F0B-0545-8224-623ACBB00CA8}"/>
                </a:ext>
              </a:extLst>
            </p:cNvPr>
            <p:cNvSpPr>
              <a:spLocks noChangeArrowheads="1"/>
            </p:cNvSpPr>
            <p:nvPr/>
          </p:nvSpPr>
          <p:spPr bwMode="auto">
            <a:xfrm>
              <a:off x="7580313" y="3786188"/>
              <a:ext cx="277812" cy="284162"/>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2" name="Freeform 17">
              <a:extLst>
                <a:ext uri="{FF2B5EF4-FFF2-40B4-BE49-F238E27FC236}">
                  <a16:creationId xmlns:a16="http://schemas.microsoft.com/office/drawing/2014/main" id="{44233BCB-816E-2841-9CCB-42BCD2FA6843}"/>
                </a:ext>
              </a:extLst>
            </p:cNvPr>
            <p:cNvSpPr>
              <a:spLocks noChangeArrowheads="1"/>
            </p:cNvSpPr>
            <p:nvPr/>
          </p:nvSpPr>
          <p:spPr bwMode="auto">
            <a:xfrm>
              <a:off x="8027988" y="3227388"/>
              <a:ext cx="412750" cy="847725"/>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3" name="Freeform 18">
              <a:extLst>
                <a:ext uri="{FF2B5EF4-FFF2-40B4-BE49-F238E27FC236}">
                  <a16:creationId xmlns:a16="http://schemas.microsoft.com/office/drawing/2014/main" id="{3C83B5F3-DC98-3745-A40F-5D2FE7F93992}"/>
                </a:ext>
              </a:extLst>
            </p:cNvPr>
            <p:cNvSpPr>
              <a:spLocks noChangeArrowheads="1"/>
            </p:cNvSpPr>
            <p:nvPr/>
          </p:nvSpPr>
          <p:spPr bwMode="auto">
            <a:xfrm>
              <a:off x="8415338" y="3409950"/>
              <a:ext cx="361950" cy="679450"/>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4" name="Freeform 19">
              <a:extLst>
                <a:ext uri="{FF2B5EF4-FFF2-40B4-BE49-F238E27FC236}">
                  <a16:creationId xmlns:a16="http://schemas.microsoft.com/office/drawing/2014/main" id="{9E045856-9F0D-DB4B-A203-AA93D8307538}"/>
                </a:ext>
              </a:extLst>
            </p:cNvPr>
            <p:cNvSpPr>
              <a:spLocks noChangeArrowheads="1"/>
            </p:cNvSpPr>
            <p:nvPr/>
          </p:nvSpPr>
          <p:spPr bwMode="auto">
            <a:xfrm>
              <a:off x="8866188" y="3246438"/>
              <a:ext cx="292100" cy="83661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5" name="Freeform 20">
              <a:extLst>
                <a:ext uri="{FF2B5EF4-FFF2-40B4-BE49-F238E27FC236}">
                  <a16:creationId xmlns:a16="http://schemas.microsoft.com/office/drawing/2014/main" id="{594A545F-C524-5C43-A685-20A819789684}"/>
                </a:ext>
              </a:extLst>
            </p:cNvPr>
            <p:cNvSpPr>
              <a:spLocks noChangeArrowheads="1"/>
            </p:cNvSpPr>
            <p:nvPr/>
          </p:nvSpPr>
          <p:spPr bwMode="auto">
            <a:xfrm>
              <a:off x="9245600" y="3409950"/>
              <a:ext cx="357188"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6" name="Freeform 21">
              <a:extLst>
                <a:ext uri="{FF2B5EF4-FFF2-40B4-BE49-F238E27FC236}">
                  <a16:creationId xmlns:a16="http://schemas.microsoft.com/office/drawing/2014/main" id="{B76FBF3E-ED22-0B42-AA2E-391B52CBF495}"/>
                </a:ext>
              </a:extLst>
            </p:cNvPr>
            <p:cNvSpPr>
              <a:spLocks noChangeArrowheads="1"/>
            </p:cNvSpPr>
            <p:nvPr/>
          </p:nvSpPr>
          <p:spPr bwMode="auto">
            <a:xfrm>
              <a:off x="9745663" y="3209925"/>
              <a:ext cx="69850" cy="863600"/>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7" name="Freeform 22">
              <a:extLst>
                <a:ext uri="{FF2B5EF4-FFF2-40B4-BE49-F238E27FC236}">
                  <a16:creationId xmlns:a16="http://schemas.microsoft.com/office/drawing/2014/main" id="{3666EA7E-C138-E14A-B9A8-41A6000BAFB8}"/>
                </a:ext>
              </a:extLst>
            </p:cNvPr>
            <p:cNvSpPr>
              <a:spLocks noChangeArrowheads="1"/>
            </p:cNvSpPr>
            <p:nvPr/>
          </p:nvSpPr>
          <p:spPr bwMode="auto">
            <a:xfrm>
              <a:off x="10193338" y="3216275"/>
              <a:ext cx="398462" cy="869950"/>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8" name="Freeform 23">
              <a:extLst>
                <a:ext uri="{FF2B5EF4-FFF2-40B4-BE49-F238E27FC236}">
                  <a16:creationId xmlns:a16="http://schemas.microsoft.com/office/drawing/2014/main" id="{5110C7C6-AB6F-8442-B24F-A624CD1C9A31}"/>
                </a:ext>
              </a:extLst>
            </p:cNvPr>
            <p:cNvSpPr>
              <a:spLocks noChangeArrowheads="1"/>
            </p:cNvSpPr>
            <p:nvPr/>
          </p:nvSpPr>
          <p:spPr bwMode="auto">
            <a:xfrm>
              <a:off x="10685463" y="3409950"/>
              <a:ext cx="357187"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9" name="Freeform 24">
              <a:extLst>
                <a:ext uri="{FF2B5EF4-FFF2-40B4-BE49-F238E27FC236}">
                  <a16:creationId xmlns:a16="http://schemas.microsoft.com/office/drawing/2014/main" id="{E206D66A-E9F2-6547-86E0-A80F6EB279B3}"/>
                </a:ext>
              </a:extLst>
            </p:cNvPr>
            <p:cNvSpPr>
              <a:spLocks noChangeArrowheads="1"/>
            </p:cNvSpPr>
            <p:nvPr/>
          </p:nvSpPr>
          <p:spPr bwMode="auto">
            <a:xfrm>
              <a:off x="11179175" y="3413125"/>
              <a:ext cx="247650" cy="661988"/>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0" name="Freeform 25">
              <a:extLst>
                <a:ext uri="{FF2B5EF4-FFF2-40B4-BE49-F238E27FC236}">
                  <a16:creationId xmlns:a16="http://schemas.microsoft.com/office/drawing/2014/main" id="{86574B7C-0E2E-7C4F-9532-6E142F9726E6}"/>
                </a:ext>
              </a:extLst>
            </p:cNvPr>
            <p:cNvSpPr>
              <a:spLocks noChangeArrowheads="1"/>
            </p:cNvSpPr>
            <p:nvPr/>
          </p:nvSpPr>
          <p:spPr bwMode="auto">
            <a:xfrm>
              <a:off x="11510963" y="3409950"/>
              <a:ext cx="354012" cy="682625"/>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1" name="Freeform 26">
              <a:extLst>
                <a:ext uri="{FF2B5EF4-FFF2-40B4-BE49-F238E27FC236}">
                  <a16:creationId xmlns:a16="http://schemas.microsoft.com/office/drawing/2014/main" id="{F9A07165-A1C6-E046-B3BF-04D8FE7D308A}"/>
                </a:ext>
              </a:extLst>
            </p:cNvPr>
            <p:cNvSpPr>
              <a:spLocks noChangeArrowheads="1"/>
            </p:cNvSpPr>
            <p:nvPr/>
          </p:nvSpPr>
          <p:spPr bwMode="auto">
            <a:xfrm>
              <a:off x="1784350" y="3230563"/>
              <a:ext cx="401638" cy="83661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2" name="Freeform 27">
              <a:extLst>
                <a:ext uri="{FF2B5EF4-FFF2-40B4-BE49-F238E27FC236}">
                  <a16:creationId xmlns:a16="http://schemas.microsoft.com/office/drawing/2014/main" id="{A592F511-DBD0-DA44-9E12-B67BDD0D446D}"/>
                </a:ext>
              </a:extLst>
            </p:cNvPr>
            <p:cNvSpPr>
              <a:spLocks noChangeArrowheads="1"/>
            </p:cNvSpPr>
            <p:nvPr/>
          </p:nvSpPr>
          <p:spPr bwMode="auto">
            <a:xfrm>
              <a:off x="2303463" y="3198813"/>
              <a:ext cx="69850" cy="866775"/>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3" name="Freeform 28">
              <a:extLst>
                <a:ext uri="{FF2B5EF4-FFF2-40B4-BE49-F238E27FC236}">
                  <a16:creationId xmlns:a16="http://schemas.microsoft.com/office/drawing/2014/main" id="{3A2F4D1F-7919-F047-8D4A-B449B1572541}"/>
                </a:ext>
              </a:extLst>
            </p:cNvPr>
            <p:cNvSpPr>
              <a:spLocks noChangeArrowheads="1"/>
            </p:cNvSpPr>
            <p:nvPr/>
          </p:nvSpPr>
          <p:spPr bwMode="auto">
            <a:xfrm>
              <a:off x="2514600" y="3421063"/>
              <a:ext cx="336550" cy="650875"/>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4" name="Freeform 29">
              <a:extLst>
                <a:ext uri="{FF2B5EF4-FFF2-40B4-BE49-F238E27FC236}">
                  <a16:creationId xmlns:a16="http://schemas.microsoft.com/office/drawing/2014/main" id="{905DF0AD-012D-6E40-869A-2D69146E5CA0}"/>
                </a:ext>
              </a:extLst>
            </p:cNvPr>
            <p:cNvSpPr>
              <a:spLocks noChangeArrowheads="1"/>
            </p:cNvSpPr>
            <p:nvPr/>
          </p:nvSpPr>
          <p:spPr bwMode="auto">
            <a:xfrm>
              <a:off x="2979738" y="3409950"/>
              <a:ext cx="350837" cy="669925"/>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5" name="Freeform 30">
              <a:extLst>
                <a:ext uri="{FF2B5EF4-FFF2-40B4-BE49-F238E27FC236}">
                  <a16:creationId xmlns:a16="http://schemas.microsoft.com/office/drawing/2014/main" id="{967D7916-3CA4-B846-984D-9F31EFCD8523}"/>
                </a:ext>
              </a:extLst>
            </p:cNvPr>
            <p:cNvSpPr>
              <a:spLocks noChangeArrowheads="1"/>
            </p:cNvSpPr>
            <p:nvPr/>
          </p:nvSpPr>
          <p:spPr bwMode="auto">
            <a:xfrm>
              <a:off x="3475038" y="3230563"/>
              <a:ext cx="387350" cy="83661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6" name="Freeform 31">
              <a:extLst>
                <a:ext uri="{FF2B5EF4-FFF2-40B4-BE49-F238E27FC236}">
                  <a16:creationId xmlns:a16="http://schemas.microsoft.com/office/drawing/2014/main" id="{9493D574-0FCD-F348-BD8A-51E05C773F2A}"/>
                </a:ext>
              </a:extLst>
            </p:cNvPr>
            <p:cNvSpPr>
              <a:spLocks noChangeArrowheads="1"/>
            </p:cNvSpPr>
            <p:nvPr/>
          </p:nvSpPr>
          <p:spPr bwMode="auto">
            <a:xfrm>
              <a:off x="4010025"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7" name="Freeform 32">
              <a:extLst>
                <a:ext uri="{FF2B5EF4-FFF2-40B4-BE49-F238E27FC236}">
                  <a16:creationId xmlns:a16="http://schemas.microsoft.com/office/drawing/2014/main" id="{E6989515-4130-D44D-926E-BB9386C2BC01}"/>
                </a:ext>
              </a:extLst>
            </p:cNvPr>
            <p:cNvSpPr>
              <a:spLocks noChangeArrowheads="1"/>
            </p:cNvSpPr>
            <p:nvPr/>
          </p:nvSpPr>
          <p:spPr bwMode="auto">
            <a:xfrm>
              <a:off x="4187825" y="3409950"/>
              <a:ext cx="354013" cy="669925"/>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8" name="Freeform 33">
              <a:extLst>
                <a:ext uri="{FF2B5EF4-FFF2-40B4-BE49-F238E27FC236}">
                  <a16:creationId xmlns:a16="http://schemas.microsoft.com/office/drawing/2014/main" id="{371A143F-C74B-2D4B-A12F-20F242C15FE7}"/>
                </a:ext>
              </a:extLst>
            </p:cNvPr>
            <p:cNvSpPr>
              <a:spLocks noChangeArrowheads="1"/>
            </p:cNvSpPr>
            <p:nvPr/>
          </p:nvSpPr>
          <p:spPr bwMode="auto">
            <a:xfrm>
              <a:off x="4605338" y="3249613"/>
              <a:ext cx="288925" cy="822325"/>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9" name="Freeform 34">
              <a:extLst>
                <a:ext uri="{FF2B5EF4-FFF2-40B4-BE49-F238E27FC236}">
                  <a16:creationId xmlns:a16="http://schemas.microsoft.com/office/drawing/2014/main" id="{7E227FCF-BD33-C344-9CF4-93D4D01045DA}"/>
                </a:ext>
              </a:extLst>
            </p:cNvPr>
            <p:cNvSpPr>
              <a:spLocks noChangeArrowheads="1"/>
            </p:cNvSpPr>
            <p:nvPr/>
          </p:nvSpPr>
          <p:spPr bwMode="auto">
            <a:xfrm>
              <a:off x="4978400"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0" name="Freeform 35">
              <a:extLst>
                <a:ext uri="{FF2B5EF4-FFF2-40B4-BE49-F238E27FC236}">
                  <a16:creationId xmlns:a16="http://schemas.microsoft.com/office/drawing/2014/main" id="{3E35D9AB-3783-7D49-90D8-083ED6D11BD5}"/>
                </a:ext>
              </a:extLst>
            </p:cNvPr>
            <p:cNvSpPr>
              <a:spLocks noChangeArrowheads="1"/>
            </p:cNvSpPr>
            <p:nvPr/>
          </p:nvSpPr>
          <p:spPr bwMode="auto">
            <a:xfrm>
              <a:off x="5197475" y="3413125"/>
              <a:ext cx="339725" cy="654050"/>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1" name="Freeform 36">
              <a:extLst>
                <a:ext uri="{FF2B5EF4-FFF2-40B4-BE49-F238E27FC236}">
                  <a16:creationId xmlns:a16="http://schemas.microsoft.com/office/drawing/2014/main" id="{0745AEB4-6F5F-F646-89BD-6768CE3875EA}"/>
                </a:ext>
              </a:extLst>
            </p:cNvPr>
            <p:cNvSpPr>
              <a:spLocks noChangeArrowheads="1"/>
            </p:cNvSpPr>
            <p:nvPr/>
          </p:nvSpPr>
          <p:spPr bwMode="auto">
            <a:xfrm>
              <a:off x="5657850" y="3409950"/>
              <a:ext cx="346075" cy="669925"/>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2" name="Freeform 37">
              <a:extLst>
                <a:ext uri="{FF2B5EF4-FFF2-40B4-BE49-F238E27FC236}">
                  <a16:creationId xmlns:a16="http://schemas.microsoft.com/office/drawing/2014/main" id="{DFFE2BDA-8A5F-DA42-8D81-A330835D3208}"/>
                </a:ext>
              </a:extLst>
            </p:cNvPr>
            <p:cNvSpPr>
              <a:spLocks noChangeArrowheads="1"/>
            </p:cNvSpPr>
            <p:nvPr/>
          </p:nvSpPr>
          <p:spPr bwMode="auto">
            <a:xfrm>
              <a:off x="6083300" y="3249613"/>
              <a:ext cx="288925" cy="822325"/>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3" name="Freeform 38">
              <a:extLst>
                <a:ext uri="{FF2B5EF4-FFF2-40B4-BE49-F238E27FC236}">
                  <a16:creationId xmlns:a16="http://schemas.microsoft.com/office/drawing/2014/main" id="{F95A9D40-6F0B-D546-A1BB-7DF0F0FC734F}"/>
                </a:ext>
              </a:extLst>
            </p:cNvPr>
            <p:cNvSpPr>
              <a:spLocks noChangeArrowheads="1"/>
            </p:cNvSpPr>
            <p:nvPr/>
          </p:nvSpPr>
          <p:spPr bwMode="auto">
            <a:xfrm>
              <a:off x="6456363" y="3213100"/>
              <a:ext cx="80962"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4" name="Freeform 39">
              <a:extLst>
                <a:ext uri="{FF2B5EF4-FFF2-40B4-BE49-F238E27FC236}">
                  <a16:creationId xmlns:a16="http://schemas.microsoft.com/office/drawing/2014/main" id="{B0C55F87-B674-524B-BA1E-1F0EDD4D23FD}"/>
                </a:ext>
              </a:extLst>
            </p:cNvPr>
            <p:cNvSpPr>
              <a:spLocks noChangeArrowheads="1"/>
            </p:cNvSpPr>
            <p:nvPr/>
          </p:nvSpPr>
          <p:spPr bwMode="auto">
            <a:xfrm>
              <a:off x="6662738" y="3409950"/>
              <a:ext cx="357187" cy="668338"/>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5" name="Freeform 40">
              <a:extLst>
                <a:ext uri="{FF2B5EF4-FFF2-40B4-BE49-F238E27FC236}">
                  <a16:creationId xmlns:a16="http://schemas.microsoft.com/office/drawing/2014/main" id="{631FABB3-2BCC-F042-9893-BC60CDC4B880}"/>
                </a:ext>
              </a:extLst>
            </p:cNvPr>
            <p:cNvSpPr>
              <a:spLocks noChangeArrowheads="1"/>
            </p:cNvSpPr>
            <p:nvPr/>
          </p:nvSpPr>
          <p:spPr bwMode="auto">
            <a:xfrm>
              <a:off x="7151688" y="3413125"/>
              <a:ext cx="336550" cy="654050"/>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6" name="Freeform 41">
              <a:extLst>
                <a:ext uri="{FF2B5EF4-FFF2-40B4-BE49-F238E27FC236}">
                  <a16:creationId xmlns:a16="http://schemas.microsoft.com/office/drawing/2014/main" id="{7500642A-7C92-3144-8A5A-CD4F9E4936BF}"/>
                </a:ext>
              </a:extLst>
            </p:cNvPr>
            <p:cNvSpPr>
              <a:spLocks noChangeArrowheads="1"/>
            </p:cNvSpPr>
            <p:nvPr/>
          </p:nvSpPr>
          <p:spPr bwMode="auto">
            <a:xfrm>
              <a:off x="7580313" y="3786188"/>
              <a:ext cx="277812" cy="284162"/>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7" name="Freeform 42">
              <a:extLst>
                <a:ext uri="{FF2B5EF4-FFF2-40B4-BE49-F238E27FC236}">
                  <a16:creationId xmlns:a16="http://schemas.microsoft.com/office/drawing/2014/main" id="{E8D10D05-9A3F-C248-85F0-B5622D866C6D}"/>
                </a:ext>
              </a:extLst>
            </p:cNvPr>
            <p:cNvSpPr>
              <a:spLocks noChangeArrowheads="1"/>
            </p:cNvSpPr>
            <p:nvPr/>
          </p:nvSpPr>
          <p:spPr bwMode="auto">
            <a:xfrm>
              <a:off x="8027988" y="3227388"/>
              <a:ext cx="412750" cy="847725"/>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8" name="Freeform 43">
              <a:extLst>
                <a:ext uri="{FF2B5EF4-FFF2-40B4-BE49-F238E27FC236}">
                  <a16:creationId xmlns:a16="http://schemas.microsoft.com/office/drawing/2014/main" id="{AA7586EF-1F7F-3849-A345-58D07660E3DD}"/>
                </a:ext>
              </a:extLst>
            </p:cNvPr>
            <p:cNvSpPr>
              <a:spLocks noChangeArrowheads="1"/>
            </p:cNvSpPr>
            <p:nvPr/>
          </p:nvSpPr>
          <p:spPr bwMode="auto">
            <a:xfrm>
              <a:off x="8415338" y="3409950"/>
              <a:ext cx="361950" cy="679450"/>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9" name="Freeform 44">
              <a:extLst>
                <a:ext uri="{FF2B5EF4-FFF2-40B4-BE49-F238E27FC236}">
                  <a16:creationId xmlns:a16="http://schemas.microsoft.com/office/drawing/2014/main" id="{A4A381E9-DCF2-A04D-B67F-E6B7A2C47C43}"/>
                </a:ext>
              </a:extLst>
            </p:cNvPr>
            <p:cNvSpPr>
              <a:spLocks noChangeArrowheads="1"/>
            </p:cNvSpPr>
            <p:nvPr/>
          </p:nvSpPr>
          <p:spPr bwMode="auto">
            <a:xfrm>
              <a:off x="8866188" y="3246438"/>
              <a:ext cx="292100" cy="83661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10" name="Freeform 45">
              <a:extLst>
                <a:ext uri="{FF2B5EF4-FFF2-40B4-BE49-F238E27FC236}">
                  <a16:creationId xmlns:a16="http://schemas.microsoft.com/office/drawing/2014/main" id="{001C9ADB-2CCF-D142-8A99-650BFB30A5FE}"/>
                </a:ext>
              </a:extLst>
            </p:cNvPr>
            <p:cNvSpPr>
              <a:spLocks noChangeArrowheads="1"/>
            </p:cNvSpPr>
            <p:nvPr/>
          </p:nvSpPr>
          <p:spPr bwMode="auto">
            <a:xfrm>
              <a:off x="9245600" y="3409950"/>
              <a:ext cx="357188"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11" name="Freeform 46">
              <a:extLst>
                <a:ext uri="{FF2B5EF4-FFF2-40B4-BE49-F238E27FC236}">
                  <a16:creationId xmlns:a16="http://schemas.microsoft.com/office/drawing/2014/main" id="{4D6302B7-BEA6-1A49-A2C5-1060A331EE3C}"/>
                </a:ext>
              </a:extLst>
            </p:cNvPr>
            <p:cNvSpPr>
              <a:spLocks noChangeArrowheads="1"/>
            </p:cNvSpPr>
            <p:nvPr/>
          </p:nvSpPr>
          <p:spPr bwMode="auto">
            <a:xfrm>
              <a:off x="9745663" y="3209925"/>
              <a:ext cx="69850" cy="863600"/>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12" name="Freeform 47">
              <a:extLst>
                <a:ext uri="{FF2B5EF4-FFF2-40B4-BE49-F238E27FC236}">
                  <a16:creationId xmlns:a16="http://schemas.microsoft.com/office/drawing/2014/main" id="{57CA17AF-BCBD-D64D-BA3D-99B483AFF69C}"/>
                </a:ext>
              </a:extLst>
            </p:cNvPr>
            <p:cNvSpPr>
              <a:spLocks noChangeArrowheads="1"/>
            </p:cNvSpPr>
            <p:nvPr/>
          </p:nvSpPr>
          <p:spPr bwMode="auto">
            <a:xfrm>
              <a:off x="10193338" y="3216275"/>
              <a:ext cx="398462" cy="869950"/>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13" name="Freeform 48">
              <a:extLst>
                <a:ext uri="{FF2B5EF4-FFF2-40B4-BE49-F238E27FC236}">
                  <a16:creationId xmlns:a16="http://schemas.microsoft.com/office/drawing/2014/main" id="{39E323D5-61B1-1F46-9C25-6ED0F2C0D315}"/>
                </a:ext>
              </a:extLst>
            </p:cNvPr>
            <p:cNvSpPr>
              <a:spLocks noChangeArrowheads="1"/>
            </p:cNvSpPr>
            <p:nvPr/>
          </p:nvSpPr>
          <p:spPr bwMode="auto">
            <a:xfrm>
              <a:off x="10685463" y="3409950"/>
              <a:ext cx="357187"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14" name="Freeform 49">
              <a:extLst>
                <a:ext uri="{FF2B5EF4-FFF2-40B4-BE49-F238E27FC236}">
                  <a16:creationId xmlns:a16="http://schemas.microsoft.com/office/drawing/2014/main" id="{BC76410E-BDBD-3E4C-B302-68A62F4E5024}"/>
                </a:ext>
              </a:extLst>
            </p:cNvPr>
            <p:cNvSpPr>
              <a:spLocks noChangeArrowheads="1"/>
            </p:cNvSpPr>
            <p:nvPr/>
          </p:nvSpPr>
          <p:spPr bwMode="auto">
            <a:xfrm>
              <a:off x="11179175" y="3413125"/>
              <a:ext cx="247650" cy="661988"/>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15" name="Freeform 50">
              <a:extLst>
                <a:ext uri="{FF2B5EF4-FFF2-40B4-BE49-F238E27FC236}">
                  <a16:creationId xmlns:a16="http://schemas.microsoft.com/office/drawing/2014/main" id="{650878D1-211F-1245-A1BC-01D78D3512F6}"/>
                </a:ext>
              </a:extLst>
            </p:cNvPr>
            <p:cNvSpPr>
              <a:spLocks noChangeArrowheads="1"/>
            </p:cNvSpPr>
            <p:nvPr/>
          </p:nvSpPr>
          <p:spPr bwMode="auto">
            <a:xfrm>
              <a:off x="11510963" y="3409950"/>
              <a:ext cx="354012" cy="682625"/>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316" name="Group 315">
            <a:extLst>
              <a:ext uri="{FF2B5EF4-FFF2-40B4-BE49-F238E27FC236}">
                <a16:creationId xmlns:a16="http://schemas.microsoft.com/office/drawing/2014/main" id="{062EC008-8477-8843-A46F-DC23F8F3CC9F}"/>
              </a:ext>
            </a:extLst>
          </p:cNvPr>
          <p:cNvGrpSpPr/>
          <p:nvPr userDrawn="1"/>
        </p:nvGrpSpPr>
        <p:grpSpPr>
          <a:xfrm>
            <a:off x="3958484" y="3810613"/>
            <a:ext cx="964392" cy="617801"/>
            <a:chOff x="5280097" y="204415"/>
            <a:chExt cx="1655725" cy="1060676"/>
          </a:xfrm>
        </p:grpSpPr>
        <p:grpSp>
          <p:nvGrpSpPr>
            <p:cNvPr id="317" name="Group 316">
              <a:extLst>
                <a:ext uri="{FF2B5EF4-FFF2-40B4-BE49-F238E27FC236}">
                  <a16:creationId xmlns:a16="http://schemas.microsoft.com/office/drawing/2014/main" id="{D2A446B5-031C-B64E-BD1B-3253B9D70178}"/>
                </a:ext>
              </a:extLst>
            </p:cNvPr>
            <p:cNvGrpSpPr/>
            <p:nvPr/>
          </p:nvGrpSpPr>
          <p:grpSpPr>
            <a:xfrm>
              <a:off x="5280097" y="204415"/>
              <a:ext cx="586025" cy="333456"/>
              <a:chOff x="563111" y="332755"/>
              <a:chExt cx="853159" cy="485459"/>
            </a:xfrm>
            <a:solidFill>
              <a:schemeClr val="accent1"/>
            </a:solidFill>
          </p:grpSpPr>
          <p:sp>
            <p:nvSpPr>
              <p:cNvPr id="339" name="Freeform 1">
                <a:extLst>
                  <a:ext uri="{FF2B5EF4-FFF2-40B4-BE49-F238E27FC236}">
                    <a16:creationId xmlns:a16="http://schemas.microsoft.com/office/drawing/2014/main" id="{D2827136-F077-DE44-9A3C-FDDA62C0AF7F}"/>
                  </a:ext>
                </a:extLst>
              </p:cNvPr>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40" name="Freeform 2">
                <a:extLst>
                  <a:ext uri="{FF2B5EF4-FFF2-40B4-BE49-F238E27FC236}">
                    <a16:creationId xmlns:a16="http://schemas.microsoft.com/office/drawing/2014/main" id="{D102DE73-9BC9-E741-AA7F-8FF18BF961AD}"/>
                  </a:ext>
                </a:extLst>
              </p:cNvPr>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41" name="Freeform 3">
                <a:extLst>
                  <a:ext uri="{FF2B5EF4-FFF2-40B4-BE49-F238E27FC236}">
                    <a16:creationId xmlns:a16="http://schemas.microsoft.com/office/drawing/2014/main" id="{82DD76C2-5D9A-D44E-827E-F2E41EE30AC7}"/>
                  </a:ext>
                </a:extLst>
              </p:cNvPr>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42" name="Freeform 4">
                <a:extLst>
                  <a:ext uri="{FF2B5EF4-FFF2-40B4-BE49-F238E27FC236}">
                    <a16:creationId xmlns:a16="http://schemas.microsoft.com/office/drawing/2014/main" id="{5E60365E-5F25-2A40-97B8-A1F152F24B2B}"/>
                  </a:ext>
                </a:extLst>
              </p:cNvPr>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318" name="Group 317">
              <a:extLst>
                <a:ext uri="{FF2B5EF4-FFF2-40B4-BE49-F238E27FC236}">
                  <a16:creationId xmlns:a16="http://schemas.microsoft.com/office/drawing/2014/main" id="{113DEA26-7BD5-284F-B35A-EBDC0428733C}"/>
                </a:ext>
              </a:extLst>
            </p:cNvPr>
            <p:cNvGrpSpPr/>
            <p:nvPr/>
          </p:nvGrpSpPr>
          <p:grpSpPr>
            <a:xfrm>
              <a:off x="5280097" y="570986"/>
              <a:ext cx="1655725" cy="328504"/>
              <a:chOff x="1493174" y="339964"/>
              <a:chExt cx="2410472" cy="478250"/>
            </a:xfrm>
            <a:solidFill>
              <a:schemeClr val="tx2"/>
            </a:solidFill>
          </p:grpSpPr>
          <p:sp>
            <p:nvSpPr>
              <p:cNvPr id="327" name="Freeform 5">
                <a:extLst>
                  <a:ext uri="{FF2B5EF4-FFF2-40B4-BE49-F238E27FC236}">
                    <a16:creationId xmlns:a16="http://schemas.microsoft.com/office/drawing/2014/main" id="{D814B64D-6DF5-FC4C-938D-7633E72E1D4F}"/>
                  </a:ext>
                </a:extLst>
              </p:cNvPr>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8" name="Freeform 6">
                <a:extLst>
                  <a:ext uri="{FF2B5EF4-FFF2-40B4-BE49-F238E27FC236}">
                    <a16:creationId xmlns:a16="http://schemas.microsoft.com/office/drawing/2014/main" id="{CDACFAE2-EA51-6645-B617-7E9E5CD3D161}"/>
                  </a:ext>
                </a:extLst>
              </p:cNvPr>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9" name="Freeform 7">
                <a:extLst>
                  <a:ext uri="{FF2B5EF4-FFF2-40B4-BE49-F238E27FC236}">
                    <a16:creationId xmlns:a16="http://schemas.microsoft.com/office/drawing/2014/main" id="{FB22BB1C-3A6C-854B-8539-27A0972E50EA}"/>
                  </a:ext>
                </a:extLst>
              </p:cNvPr>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0" name="Freeform 8">
                <a:extLst>
                  <a:ext uri="{FF2B5EF4-FFF2-40B4-BE49-F238E27FC236}">
                    <a16:creationId xmlns:a16="http://schemas.microsoft.com/office/drawing/2014/main" id="{50D3F0E3-8CE6-C540-AA61-CD10A08347EB}"/>
                  </a:ext>
                </a:extLst>
              </p:cNvPr>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1" name="Freeform 9">
                <a:extLst>
                  <a:ext uri="{FF2B5EF4-FFF2-40B4-BE49-F238E27FC236}">
                    <a16:creationId xmlns:a16="http://schemas.microsoft.com/office/drawing/2014/main" id="{1EC10AFC-2B03-144F-BF5A-7D26B6DD67A0}"/>
                  </a:ext>
                </a:extLst>
              </p:cNvPr>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2" name="Freeform 10">
                <a:extLst>
                  <a:ext uri="{FF2B5EF4-FFF2-40B4-BE49-F238E27FC236}">
                    <a16:creationId xmlns:a16="http://schemas.microsoft.com/office/drawing/2014/main" id="{ACA449CF-F06F-734E-9400-4B467B6EAEA7}"/>
                  </a:ext>
                </a:extLst>
              </p:cNvPr>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3" name="Freeform 11">
                <a:extLst>
                  <a:ext uri="{FF2B5EF4-FFF2-40B4-BE49-F238E27FC236}">
                    <a16:creationId xmlns:a16="http://schemas.microsoft.com/office/drawing/2014/main" id="{D0429070-D1CA-E547-880B-499A6D522C5D}"/>
                  </a:ext>
                </a:extLst>
              </p:cNvPr>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4" name="Freeform 12">
                <a:extLst>
                  <a:ext uri="{FF2B5EF4-FFF2-40B4-BE49-F238E27FC236}">
                    <a16:creationId xmlns:a16="http://schemas.microsoft.com/office/drawing/2014/main" id="{5E0DC1BD-8B5F-B744-872D-6B3A241D925B}"/>
                  </a:ext>
                </a:extLst>
              </p:cNvPr>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5" name="Freeform 13">
                <a:extLst>
                  <a:ext uri="{FF2B5EF4-FFF2-40B4-BE49-F238E27FC236}">
                    <a16:creationId xmlns:a16="http://schemas.microsoft.com/office/drawing/2014/main" id="{81E60BFB-9723-5B41-9EB7-C2E9D546331B}"/>
                  </a:ext>
                </a:extLst>
              </p:cNvPr>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6" name="Freeform 14">
                <a:extLst>
                  <a:ext uri="{FF2B5EF4-FFF2-40B4-BE49-F238E27FC236}">
                    <a16:creationId xmlns:a16="http://schemas.microsoft.com/office/drawing/2014/main" id="{2D505234-ABEE-EE47-B04F-902738271C22}"/>
                  </a:ext>
                </a:extLst>
              </p:cNvPr>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7" name="Freeform 15">
                <a:extLst>
                  <a:ext uri="{FF2B5EF4-FFF2-40B4-BE49-F238E27FC236}">
                    <a16:creationId xmlns:a16="http://schemas.microsoft.com/office/drawing/2014/main" id="{90654F6D-4007-B54E-8B9F-8777D0B3083D}"/>
                  </a:ext>
                </a:extLst>
              </p:cNvPr>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8" name="Freeform 16">
                <a:extLst>
                  <a:ext uri="{FF2B5EF4-FFF2-40B4-BE49-F238E27FC236}">
                    <a16:creationId xmlns:a16="http://schemas.microsoft.com/office/drawing/2014/main" id="{3B27A8ED-E0B8-2B46-818D-8091478FDE93}"/>
                  </a:ext>
                </a:extLst>
              </p:cNvPr>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319" name="Group 318">
              <a:extLst>
                <a:ext uri="{FF2B5EF4-FFF2-40B4-BE49-F238E27FC236}">
                  <a16:creationId xmlns:a16="http://schemas.microsoft.com/office/drawing/2014/main" id="{AD2694E6-A0E9-9F44-A7A9-684EB834A490}"/>
                </a:ext>
              </a:extLst>
            </p:cNvPr>
            <p:cNvGrpSpPr/>
            <p:nvPr/>
          </p:nvGrpSpPr>
          <p:grpSpPr>
            <a:xfrm>
              <a:off x="5280097" y="939889"/>
              <a:ext cx="1106018" cy="325202"/>
              <a:chOff x="4028615" y="344771"/>
              <a:chExt cx="1610186" cy="473443"/>
            </a:xfrm>
            <a:solidFill>
              <a:srgbClr val="595959"/>
            </a:solidFill>
          </p:grpSpPr>
          <p:sp>
            <p:nvSpPr>
              <p:cNvPr id="320" name="Freeform 17">
                <a:extLst>
                  <a:ext uri="{FF2B5EF4-FFF2-40B4-BE49-F238E27FC236}">
                    <a16:creationId xmlns:a16="http://schemas.microsoft.com/office/drawing/2014/main" id="{99A7935E-83A2-8941-9B98-1CD47E41450D}"/>
                  </a:ext>
                </a:extLst>
              </p:cNvPr>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1" name="Freeform 18">
                <a:extLst>
                  <a:ext uri="{FF2B5EF4-FFF2-40B4-BE49-F238E27FC236}">
                    <a16:creationId xmlns:a16="http://schemas.microsoft.com/office/drawing/2014/main" id="{A3CB6EA2-7577-5044-B73C-5301384C5598}"/>
                  </a:ext>
                </a:extLst>
              </p:cNvPr>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2" name="Freeform 19">
                <a:extLst>
                  <a:ext uri="{FF2B5EF4-FFF2-40B4-BE49-F238E27FC236}">
                    <a16:creationId xmlns:a16="http://schemas.microsoft.com/office/drawing/2014/main" id="{2976DA97-93E8-0E44-BF88-E2C842C37989}"/>
                  </a:ext>
                </a:extLst>
              </p:cNvPr>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3" name="Freeform 20">
                <a:extLst>
                  <a:ext uri="{FF2B5EF4-FFF2-40B4-BE49-F238E27FC236}">
                    <a16:creationId xmlns:a16="http://schemas.microsoft.com/office/drawing/2014/main" id="{74F4A1CA-F086-8E41-8B88-E063D2136FD9}"/>
                  </a:ext>
                </a:extLst>
              </p:cNvPr>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4" name="Freeform 21">
                <a:extLst>
                  <a:ext uri="{FF2B5EF4-FFF2-40B4-BE49-F238E27FC236}">
                    <a16:creationId xmlns:a16="http://schemas.microsoft.com/office/drawing/2014/main" id="{9168E243-2A09-134B-ACA9-3DD6F881C39C}"/>
                  </a:ext>
                </a:extLst>
              </p:cNvPr>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5" name="Freeform 22">
                <a:extLst>
                  <a:ext uri="{FF2B5EF4-FFF2-40B4-BE49-F238E27FC236}">
                    <a16:creationId xmlns:a16="http://schemas.microsoft.com/office/drawing/2014/main" id="{97DB6825-29D7-CB45-AD06-F1D30233ED22}"/>
                  </a:ext>
                </a:extLst>
              </p:cNvPr>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6" name="Freeform 23">
                <a:extLst>
                  <a:ext uri="{FF2B5EF4-FFF2-40B4-BE49-F238E27FC236}">
                    <a16:creationId xmlns:a16="http://schemas.microsoft.com/office/drawing/2014/main" id="{B5D80C69-D2AE-B848-8965-8BA58B6497A8}"/>
                  </a:ext>
                </a:extLst>
              </p:cNvPr>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grpSp>
        <p:nvGrpSpPr>
          <p:cNvPr id="343" name="Group 342">
            <a:extLst>
              <a:ext uri="{FF2B5EF4-FFF2-40B4-BE49-F238E27FC236}">
                <a16:creationId xmlns:a16="http://schemas.microsoft.com/office/drawing/2014/main" id="{E711EAF3-0AC7-CC40-BA8F-AC78ED6ADEE7}"/>
              </a:ext>
            </a:extLst>
          </p:cNvPr>
          <p:cNvGrpSpPr/>
          <p:nvPr userDrawn="1"/>
        </p:nvGrpSpPr>
        <p:grpSpPr>
          <a:xfrm>
            <a:off x="3958485" y="2858979"/>
            <a:ext cx="950871" cy="617471"/>
            <a:chOff x="563111" y="204415"/>
            <a:chExt cx="1632509" cy="1060108"/>
          </a:xfrm>
        </p:grpSpPr>
        <p:grpSp>
          <p:nvGrpSpPr>
            <p:cNvPr id="344" name="Group 343">
              <a:extLst>
                <a:ext uri="{FF2B5EF4-FFF2-40B4-BE49-F238E27FC236}">
                  <a16:creationId xmlns:a16="http://schemas.microsoft.com/office/drawing/2014/main" id="{3DF00AA2-1886-864A-A7E5-1B58875D1BA9}"/>
                </a:ext>
              </a:extLst>
            </p:cNvPr>
            <p:cNvGrpSpPr/>
            <p:nvPr/>
          </p:nvGrpSpPr>
          <p:grpSpPr>
            <a:xfrm>
              <a:off x="563111" y="204415"/>
              <a:ext cx="575902" cy="328157"/>
              <a:chOff x="563111" y="204415"/>
              <a:chExt cx="575902" cy="328157"/>
            </a:xfrm>
          </p:grpSpPr>
          <p:sp>
            <p:nvSpPr>
              <p:cNvPr id="615" name="Freeform 1">
                <a:extLst>
                  <a:ext uri="{FF2B5EF4-FFF2-40B4-BE49-F238E27FC236}">
                    <a16:creationId xmlns:a16="http://schemas.microsoft.com/office/drawing/2014/main" id="{7DF003FA-91F5-C442-A07B-77D356799192}"/>
                  </a:ext>
                </a:extLst>
              </p:cNvPr>
              <p:cNvSpPr>
                <a:spLocks noChangeArrowheads="1"/>
              </p:cNvSpPr>
              <p:nvPr/>
            </p:nvSpPr>
            <p:spPr bwMode="auto">
              <a:xfrm>
                <a:off x="563111" y="216241"/>
                <a:ext cx="149593" cy="31160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6" name="Freeform 2">
                <a:extLst>
                  <a:ext uri="{FF2B5EF4-FFF2-40B4-BE49-F238E27FC236}">
                    <a16:creationId xmlns:a16="http://schemas.microsoft.com/office/drawing/2014/main" id="{9A617A4E-0154-C44F-9A12-5045D1F3086A}"/>
                  </a:ext>
                </a:extLst>
              </p:cNvPr>
              <p:cNvSpPr>
                <a:spLocks noChangeArrowheads="1"/>
              </p:cNvSpPr>
              <p:nvPr/>
            </p:nvSpPr>
            <p:spPr bwMode="auto">
              <a:xfrm>
                <a:off x="756458" y="204415"/>
                <a:ext cx="26016" cy="322837"/>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7" name="Freeform 3">
                <a:extLst>
                  <a:ext uri="{FF2B5EF4-FFF2-40B4-BE49-F238E27FC236}">
                    <a16:creationId xmlns:a16="http://schemas.microsoft.com/office/drawing/2014/main" id="{9218ABBF-9B09-8049-B173-B9DD5B4AC394}"/>
                  </a:ext>
                </a:extLst>
              </p:cNvPr>
              <p:cNvSpPr>
                <a:spLocks noChangeArrowheads="1"/>
              </p:cNvSpPr>
              <p:nvPr/>
            </p:nvSpPr>
            <p:spPr bwMode="auto">
              <a:xfrm>
                <a:off x="835097" y="287194"/>
                <a:ext cx="125350" cy="242423"/>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8" name="Freeform 4">
                <a:extLst>
                  <a:ext uri="{FF2B5EF4-FFF2-40B4-BE49-F238E27FC236}">
                    <a16:creationId xmlns:a16="http://schemas.microsoft.com/office/drawing/2014/main" id="{9A3DB603-D73F-BC45-BA2C-1A9ABA66E778}"/>
                  </a:ext>
                </a:extLst>
              </p:cNvPr>
              <p:cNvSpPr>
                <a:spLocks noChangeArrowheads="1"/>
              </p:cNvSpPr>
              <p:nvPr/>
            </p:nvSpPr>
            <p:spPr bwMode="auto">
              <a:xfrm>
                <a:off x="1008341" y="283054"/>
                <a:ext cx="130672" cy="249518"/>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9" name="Freeform 26">
                <a:extLst>
                  <a:ext uri="{FF2B5EF4-FFF2-40B4-BE49-F238E27FC236}">
                    <a16:creationId xmlns:a16="http://schemas.microsoft.com/office/drawing/2014/main" id="{220FC0D0-D16F-CE45-AFFB-3D8A74492115}"/>
                  </a:ext>
                </a:extLst>
              </p:cNvPr>
              <p:cNvSpPr>
                <a:spLocks noChangeArrowheads="1"/>
              </p:cNvSpPr>
              <p:nvPr/>
            </p:nvSpPr>
            <p:spPr bwMode="auto">
              <a:xfrm>
                <a:off x="563111" y="216241"/>
                <a:ext cx="149593" cy="31160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20" name="Freeform 27">
                <a:extLst>
                  <a:ext uri="{FF2B5EF4-FFF2-40B4-BE49-F238E27FC236}">
                    <a16:creationId xmlns:a16="http://schemas.microsoft.com/office/drawing/2014/main" id="{D6DAC601-0350-B142-88E1-E060E801A5D5}"/>
                  </a:ext>
                </a:extLst>
              </p:cNvPr>
              <p:cNvSpPr>
                <a:spLocks noChangeArrowheads="1"/>
              </p:cNvSpPr>
              <p:nvPr/>
            </p:nvSpPr>
            <p:spPr bwMode="auto">
              <a:xfrm>
                <a:off x="756458" y="204415"/>
                <a:ext cx="26016" cy="322837"/>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21" name="Freeform 28">
                <a:extLst>
                  <a:ext uri="{FF2B5EF4-FFF2-40B4-BE49-F238E27FC236}">
                    <a16:creationId xmlns:a16="http://schemas.microsoft.com/office/drawing/2014/main" id="{DE5CA20D-9CA1-FE47-BC24-D6CFEC6239F3}"/>
                  </a:ext>
                </a:extLst>
              </p:cNvPr>
              <p:cNvSpPr>
                <a:spLocks noChangeArrowheads="1"/>
              </p:cNvSpPr>
              <p:nvPr/>
            </p:nvSpPr>
            <p:spPr bwMode="auto">
              <a:xfrm>
                <a:off x="835097" y="287194"/>
                <a:ext cx="125350" cy="242423"/>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22" name="Freeform 29">
                <a:extLst>
                  <a:ext uri="{FF2B5EF4-FFF2-40B4-BE49-F238E27FC236}">
                    <a16:creationId xmlns:a16="http://schemas.microsoft.com/office/drawing/2014/main" id="{2612DF94-A44B-444C-B5B4-BFE504CD4912}"/>
                  </a:ext>
                </a:extLst>
              </p:cNvPr>
              <p:cNvSpPr>
                <a:spLocks noChangeArrowheads="1"/>
              </p:cNvSpPr>
              <p:nvPr/>
            </p:nvSpPr>
            <p:spPr bwMode="auto">
              <a:xfrm>
                <a:off x="1008341" y="283054"/>
                <a:ext cx="130672" cy="249518"/>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345" name="Group 344">
              <a:extLst>
                <a:ext uri="{FF2B5EF4-FFF2-40B4-BE49-F238E27FC236}">
                  <a16:creationId xmlns:a16="http://schemas.microsoft.com/office/drawing/2014/main" id="{ECD5B30E-E47B-D84E-BA75-FAE2427C3E99}"/>
                </a:ext>
              </a:extLst>
            </p:cNvPr>
            <p:cNvGrpSpPr/>
            <p:nvPr/>
          </p:nvGrpSpPr>
          <p:grpSpPr>
            <a:xfrm>
              <a:off x="563111" y="571355"/>
              <a:ext cx="1632509" cy="322836"/>
              <a:chOff x="1192819" y="209736"/>
              <a:chExt cx="1632509" cy="322836"/>
            </a:xfrm>
          </p:grpSpPr>
          <p:sp>
            <p:nvSpPr>
              <p:cNvPr id="365" name="Freeform 5">
                <a:extLst>
                  <a:ext uri="{FF2B5EF4-FFF2-40B4-BE49-F238E27FC236}">
                    <a16:creationId xmlns:a16="http://schemas.microsoft.com/office/drawing/2014/main" id="{598EFA6D-6173-6142-BAB5-F786F48D29EB}"/>
                  </a:ext>
                </a:extLst>
              </p:cNvPr>
              <p:cNvSpPr>
                <a:spLocks noChangeArrowheads="1"/>
              </p:cNvSpPr>
              <p:nvPr/>
            </p:nvSpPr>
            <p:spPr bwMode="auto">
              <a:xfrm>
                <a:off x="1192819" y="216241"/>
                <a:ext cx="144271" cy="31160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6" name="Freeform 6">
                <a:extLst>
                  <a:ext uri="{FF2B5EF4-FFF2-40B4-BE49-F238E27FC236}">
                    <a16:creationId xmlns:a16="http://schemas.microsoft.com/office/drawing/2014/main" id="{86397BDB-33CB-A44B-BCB4-2B0D97BB06F1}"/>
                  </a:ext>
                </a:extLst>
              </p:cNvPr>
              <p:cNvSpPr>
                <a:spLocks noChangeArrowheads="1"/>
              </p:cNvSpPr>
              <p:nvPr/>
            </p:nvSpPr>
            <p:spPr bwMode="auto">
              <a:xfrm>
                <a:off x="1392078"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7" name="Freeform 7">
                <a:extLst>
                  <a:ext uri="{FF2B5EF4-FFF2-40B4-BE49-F238E27FC236}">
                    <a16:creationId xmlns:a16="http://schemas.microsoft.com/office/drawing/2014/main" id="{2E6C7C28-4428-CB44-9F8F-D17B13EAEE47}"/>
                  </a:ext>
                </a:extLst>
              </p:cNvPr>
              <p:cNvSpPr>
                <a:spLocks noChangeArrowheads="1"/>
              </p:cNvSpPr>
              <p:nvPr/>
            </p:nvSpPr>
            <p:spPr bwMode="auto">
              <a:xfrm>
                <a:off x="1458301" y="283054"/>
                <a:ext cx="131854" cy="249518"/>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8" name="Freeform 8">
                <a:extLst>
                  <a:ext uri="{FF2B5EF4-FFF2-40B4-BE49-F238E27FC236}">
                    <a16:creationId xmlns:a16="http://schemas.microsoft.com/office/drawing/2014/main" id="{57A3B770-0198-FF42-B71A-C2170A3E75D7}"/>
                  </a:ext>
                </a:extLst>
              </p:cNvPr>
              <p:cNvSpPr>
                <a:spLocks noChangeArrowheads="1"/>
              </p:cNvSpPr>
              <p:nvPr/>
            </p:nvSpPr>
            <p:spPr bwMode="auto">
              <a:xfrm>
                <a:off x="1613807" y="223336"/>
                <a:ext cx="107612" cy="306281"/>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9" name="Freeform 9">
                <a:extLst>
                  <a:ext uri="{FF2B5EF4-FFF2-40B4-BE49-F238E27FC236}">
                    <a16:creationId xmlns:a16="http://schemas.microsoft.com/office/drawing/2014/main" id="{7B14FF7F-AA97-4442-9F2E-B72A9C981708}"/>
                  </a:ext>
                </a:extLst>
              </p:cNvPr>
              <p:cNvSpPr>
                <a:spLocks noChangeArrowheads="1"/>
              </p:cNvSpPr>
              <p:nvPr/>
            </p:nvSpPr>
            <p:spPr bwMode="auto">
              <a:xfrm>
                <a:off x="1752756"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596" name="Freeform 10">
                <a:extLst>
                  <a:ext uri="{FF2B5EF4-FFF2-40B4-BE49-F238E27FC236}">
                    <a16:creationId xmlns:a16="http://schemas.microsoft.com/office/drawing/2014/main" id="{F0643853-CDF6-5A44-8699-DA4A315B5992}"/>
                  </a:ext>
                </a:extLst>
              </p:cNvPr>
              <p:cNvSpPr>
                <a:spLocks noChangeArrowheads="1"/>
              </p:cNvSpPr>
              <p:nvPr/>
            </p:nvSpPr>
            <p:spPr bwMode="auto">
              <a:xfrm>
                <a:off x="1834352" y="284237"/>
                <a:ext cx="126533" cy="243606"/>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597" name="Freeform 11">
                <a:extLst>
                  <a:ext uri="{FF2B5EF4-FFF2-40B4-BE49-F238E27FC236}">
                    <a16:creationId xmlns:a16="http://schemas.microsoft.com/office/drawing/2014/main" id="{92C5D755-C8E5-E642-AFF0-CBC51B970DE5}"/>
                  </a:ext>
                </a:extLst>
              </p:cNvPr>
              <p:cNvSpPr>
                <a:spLocks noChangeArrowheads="1"/>
              </p:cNvSpPr>
              <p:nvPr/>
            </p:nvSpPr>
            <p:spPr bwMode="auto">
              <a:xfrm>
                <a:off x="2005822" y="283054"/>
                <a:ext cx="128898" cy="249518"/>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598" name="Freeform 12">
                <a:extLst>
                  <a:ext uri="{FF2B5EF4-FFF2-40B4-BE49-F238E27FC236}">
                    <a16:creationId xmlns:a16="http://schemas.microsoft.com/office/drawing/2014/main" id="{F13D7130-C84B-2745-A337-73F2424F6B2E}"/>
                  </a:ext>
                </a:extLst>
              </p:cNvPr>
              <p:cNvSpPr>
                <a:spLocks noChangeArrowheads="1"/>
              </p:cNvSpPr>
              <p:nvPr/>
            </p:nvSpPr>
            <p:spPr bwMode="auto">
              <a:xfrm>
                <a:off x="2164283" y="223336"/>
                <a:ext cx="107612" cy="306281"/>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599" name="Freeform 13">
                <a:extLst>
                  <a:ext uri="{FF2B5EF4-FFF2-40B4-BE49-F238E27FC236}">
                    <a16:creationId xmlns:a16="http://schemas.microsoft.com/office/drawing/2014/main" id="{24E92022-592E-CD40-9C28-53C80DBC5DAE}"/>
                  </a:ext>
                </a:extLst>
              </p:cNvPr>
              <p:cNvSpPr>
                <a:spLocks noChangeArrowheads="1"/>
              </p:cNvSpPr>
              <p:nvPr/>
            </p:nvSpPr>
            <p:spPr bwMode="auto">
              <a:xfrm>
                <a:off x="2303233"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0" name="Freeform 14">
                <a:extLst>
                  <a:ext uri="{FF2B5EF4-FFF2-40B4-BE49-F238E27FC236}">
                    <a16:creationId xmlns:a16="http://schemas.microsoft.com/office/drawing/2014/main" id="{EA725072-D168-CE45-87D3-4EDFE979BEC0}"/>
                  </a:ext>
                </a:extLst>
              </p:cNvPr>
              <p:cNvSpPr>
                <a:spLocks noChangeArrowheads="1"/>
              </p:cNvSpPr>
              <p:nvPr/>
            </p:nvSpPr>
            <p:spPr bwMode="auto">
              <a:xfrm>
                <a:off x="2380099" y="283054"/>
                <a:ext cx="133037" cy="248927"/>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1" name="Freeform 15">
                <a:extLst>
                  <a:ext uri="{FF2B5EF4-FFF2-40B4-BE49-F238E27FC236}">
                    <a16:creationId xmlns:a16="http://schemas.microsoft.com/office/drawing/2014/main" id="{A3CC8BC6-788A-1948-A246-4A89F3E41DA2}"/>
                  </a:ext>
                </a:extLst>
              </p:cNvPr>
              <p:cNvSpPr>
                <a:spLocks noChangeArrowheads="1"/>
              </p:cNvSpPr>
              <p:nvPr/>
            </p:nvSpPr>
            <p:spPr bwMode="auto">
              <a:xfrm>
                <a:off x="2562211" y="284237"/>
                <a:ext cx="125350" cy="243606"/>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2" name="Freeform 16">
                <a:extLst>
                  <a:ext uri="{FF2B5EF4-FFF2-40B4-BE49-F238E27FC236}">
                    <a16:creationId xmlns:a16="http://schemas.microsoft.com/office/drawing/2014/main" id="{0A1D47FC-1719-044E-9EC5-5F72D1667611}"/>
                  </a:ext>
                </a:extLst>
              </p:cNvPr>
              <p:cNvSpPr>
                <a:spLocks noChangeArrowheads="1"/>
              </p:cNvSpPr>
              <p:nvPr/>
            </p:nvSpPr>
            <p:spPr bwMode="auto">
              <a:xfrm>
                <a:off x="2721855" y="423187"/>
                <a:ext cx="103473" cy="105838"/>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3" name="Freeform 30">
                <a:extLst>
                  <a:ext uri="{FF2B5EF4-FFF2-40B4-BE49-F238E27FC236}">
                    <a16:creationId xmlns:a16="http://schemas.microsoft.com/office/drawing/2014/main" id="{E0D089FE-83BD-174E-BF85-E209D80AC2F8}"/>
                  </a:ext>
                </a:extLst>
              </p:cNvPr>
              <p:cNvSpPr>
                <a:spLocks noChangeArrowheads="1"/>
              </p:cNvSpPr>
              <p:nvPr/>
            </p:nvSpPr>
            <p:spPr bwMode="auto">
              <a:xfrm>
                <a:off x="1192819" y="216241"/>
                <a:ext cx="144271" cy="31160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4" name="Freeform 31">
                <a:extLst>
                  <a:ext uri="{FF2B5EF4-FFF2-40B4-BE49-F238E27FC236}">
                    <a16:creationId xmlns:a16="http://schemas.microsoft.com/office/drawing/2014/main" id="{FC066497-5FBD-B748-ADD8-E3464249C103}"/>
                  </a:ext>
                </a:extLst>
              </p:cNvPr>
              <p:cNvSpPr>
                <a:spLocks noChangeArrowheads="1"/>
              </p:cNvSpPr>
              <p:nvPr/>
            </p:nvSpPr>
            <p:spPr bwMode="auto">
              <a:xfrm>
                <a:off x="1392078"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5" name="Freeform 32">
                <a:extLst>
                  <a:ext uri="{FF2B5EF4-FFF2-40B4-BE49-F238E27FC236}">
                    <a16:creationId xmlns:a16="http://schemas.microsoft.com/office/drawing/2014/main" id="{3636A8C7-5126-B546-9F28-B8B7009280B5}"/>
                  </a:ext>
                </a:extLst>
              </p:cNvPr>
              <p:cNvSpPr>
                <a:spLocks noChangeArrowheads="1"/>
              </p:cNvSpPr>
              <p:nvPr/>
            </p:nvSpPr>
            <p:spPr bwMode="auto">
              <a:xfrm>
                <a:off x="1458301" y="283054"/>
                <a:ext cx="131854" cy="249518"/>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6" name="Freeform 33">
                <a:extLst>
                  <a:ext uri="{FF2B5EF4-FFF2-40B4-BE49-F238E27FC236}">
                    <a16:creationId xmlns:a16="http://schemas.microsoft.com/office/drawing/2014/main" id="{EA999F6A-3DDB-1A4F-AB2A-12FD4BBE00EB}"/>
                  </a:ext>
                </a:extLst>
              </p:cNvPr>
              <p:cNvSpPr>
                <a:spLocks noChangeArrowheads="1"/>
              </p:cNvSpPr>
              <p:nvPr/>
            </p:nvSpPr>
            <p:spPr bwMode="auto">
              <a:xfrm>
                <a:off x="1613807" y="223336"/>
                <a:ext cx="107612" cy="306281"/>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7" name="Freeform 34">
                <a:extLst>
                  <a:ext uri="{FF2B5EF4-FFF2-40B4-BE49-F238E27FC236}">
                    <a16:creationId xmlns:a16="http://schemas.microsoft.com/office/drawing/2014/main" id="{17EBDCBD-8C54-8E40-8543-24619780D96D}"/>
                  </a:ext>
                </a:extLst>
              </p:cNvPr>
              <p:cNvSpPr>
                <a:spLocks noChangeArrowheads="1"/>
              </p:cNvSpPr>
              <p:nvPr/>
            </p:nvSpPr>
            <p:spPr bwMode="auto">
              <a:xfrm>
                <a:off x="1752756"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8" name="Freeform 35">
                <a:extLst>
                  <a:ext uri="{FF2B5EF4-FFF2-40B4-BE49-F238E27FC236}">
                    <a16:creationId xmlns:a16="http://schemas.microsoft.com/office/drawing/2014/main" id="{C3A31BF8-57F2-844D-BB20-5FC1E4DF56FA}"/>
                  </a:ext>
                </a:extLst>
              </p:cNvPr>
              <p:cNvSpPr>
                <a:spLocks noChangeArrowheads="1"/>
              </p:cNvSpPr>
              <p:nvPr/>
            </p:nvSpPr>
            <p:spPr bwMode="auto">
              <a:xfrm>
                <a:off x="1834352" y="284237"/>
                <a:ext cx="126533" cy="243606"/>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9" name="Freeform 36">
                <a:extLst>
                  <a:ext uri="{FF2B5EF4-FFF2-40B4-BE49-F238E27FC236}">
                    <a16:creationId xmlns:a16="http://schemas.microsoft.com/office/drawing/2014/main" id="{6A452460-8BB3-6348-8CF6-947761100C1A}"/>
                  </a:ext>
                </a:extLst>
              </p:cNvPr>
              <p:cNvSpPr>
                <a:spLocks noChangeArrowheads="1"/>
              </p:cNvSpPr>
              <p:nvPr/>
            </p:nvSpPr>
            <p:spPr bwMode="auto">
              <a:xfrm>
                <a:off x="2005822" y="283054"/>
                <a:ext cx="128898" cy="249518"/>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0" name="Freeform 37">
                <a:extLst>
                  <a:ext uri="{FF2B5EF4-FFF2-40B4-BE49-F238E27FC236}">
                    <a16:creationId xmlns:a16="http://schemas.microsoft.com/office/drawing/2014/main" id="{BEB07C58-A848-094A-A313-4BDBDC93A802}"/>
                  </a:ext>
                </a:extLst>
              </p:cNvPr>
              <p:cNvSpPr>
                <a:spLocks noChangeArrowheads="1"/>
              </p:cNvSpPr>
              <p:nvPr/>
            </p:nvSpPr>
            <p:spPr bwMode="auto">
              <a:xfrm>
                <a:off x="2164283" y="223336"/>
                <a:ext cx="107612" cy="306281"/>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1" name="Freeform 38">
                <a:extLst>
                  <a:ext uri="{FF2B5EF4-FFF2-40B4-BE49-F238E27FC236}">
                    <a16:creationId xmlns:a16="http://schemas.microsoft.com/office/drawing/2014/main" id="{E9C7FFD5-9819-D941-9EDB-1D695A950D9B}"/>
                  </a:ext>
                </a:extLst>
              </p:cNvPr>
              <p:cNvSpPr>
                <a:spLocks noChangeArrowheads="1"/>
              </p:cNvSpPr>
              <p:nvPr/>
            </p:nvSpPr>
            <p:spPr bwMode="auto">
              <a:xfrm>
                <a:off x="2303233"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2" name="Freeform 39">
                <a:extLst>
                  <a:ext uri="{FF2B5EF4-FFF2-40B4-BE49-F238E27FC236}">
                    <a16:creationId xmlns:a16="http://schemas.microsoft.com/office/drawing/2014/main" id="{9C7D0B35-BD58-2044-BBBF-591CEEC5D396}"/>
                  </a:ext>
                </a:extLst>
              </p:cNvPr>
              <p:cNvSpPr>
                <a:spLocks noChangeArrowheads="1"/>
              </p:cNvSpPr>
              <p:nvPr/>
            </p:nvSpPr>
            <p:spPr bwMode="auto">
              <a:xfrm>
                <a:off x="2380099" y="283054"/>
                <a:ext cx="133037" cy="248927"/>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3" name="Freeform 40">
                <a:extLst>
                  <a:ext uri="{FF2B5EF4-FFF2-40B4-BE49-F238E27FC236}">
                    <a16:creationId xmlns:a16="http://schemas.microsoft.com/office/drawing/2014/main" id="{89CD4924-587F-3941-B0DC-3123A5C26A1E}"/>
                  </a:ext>
                </a:extLst>
              </p:cNvPr>
              <p:cNvSpPr>
                <a:spLocks noChangeArrowheads="1"/>
              </p:cNvSpPr>
              <p:nvPr/>
            </p:nvSpPr>
            <p:spPr bwMode="auto">
              <a:xfrm>
                <a:off x="2562211" y="284237"/>
                <a:ext cx="125350" cy="243606"/>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4" name="Freeform 41">
                <a:extLst>
                  <a:ext uri="{FF2B5EF4-FFF2-40B4-BE49-F238E27FC236}">
                    <a16:creationId xmlns:a16="http://schemas.microsoft.com/office/drawing/2014/main" id="{B61027D8-2F7A-AC4C-A605-39A17E992B4B}"/>
                  </a:ext>
                </a:extLst>
              </p:cNvPr>
              <p:cNvSpPr>
                <a:spLocks noChangeArrowheads="1"/>
              </p:cNvSpPr>
              <p:nvPr/>
            </p:nvSpPr>
            <p:spPr bwMode="auto">
              <a:xfrm>
                <a:off x="2721855" y="423187"/>
                <a:ext cx="103473" cy="105838"/>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346" name="Group 345">
              <a:extLst>
                <a:ext uri="{FF2B5EF4-FFF2-40B4-BE49-F238E27FC236}">
                  <a16:creationId xmlns:a16="http://schemas.microsoft.com/office/drawing/2014/main" id="{916F2F44-3EFE-E448-9E92-9EAD238B9D79}"/>
                </a:ext>
              </a:extLst>
            </p:cNvPr>
            <p:cNvGrpSpPr/>
            <p:nvPr/>
          </p:nvGrpSpPr>
          <p:grpSpPr>
            <a:xfrm>
              <a:off x="563111" y="935774"/>
              <a:ext cx="1429111" cy="328749"/>
              <a:chOff x="2888595" y="208554"/>
              <a:chExt cx="1429111" cy="328749"/>
            </a:xfrm>
          </p:grpSpPr>
          <p:sp>
            <p:nvSpPr>
              <p:cNvPr id="347" name="Freeform 17">
                <a:extLst>
                  <a:ext uri="{FF2B5EF4-FFF2-40B4-BE49-F238E27FC236}">
                    <a16:creationId xmlns:a16="http://schemas.microsoft.com/office/drawing/2014/main" id="{071341E0-7485-B44B-8084-23B4254C3FB6}"/>
                  </a:ext>
                </a:extLst>
              </p:cNvPr>
              <p:cNvSpPr>
                <a:spLocks noChangeArrowheads="1"/>
              </p:cNvSpPr>
              <p:nvPr/>
            </p:nvSpPr>
            <p:spPr bwMode="auto">
              <a:xfrm>
                <a:off x="2888595" y="215058"/>
                <a:ext cx="153731" cy="315741"/>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48" name="Freeform 18">
                <a:extLst>
                  <a:ext uri="{FF2B5EF4-FFF2-40B4-BE49-F238E27FC236}">
                    <a16:creationId xmlns:a16="http://schemas.microsoft.com/office/drawing/2014/main" id="{28911DFB-9A9A-1940-8163-6A023326837A}"/>
                  </a:ext>
                </a:extLst>
              </p:cNvPr>
              <p:cNvSpPr>
                <a:spLocks noChangeArrowheads="1"/>
              </p:cNvSpPr>
              <p:nvPr/>
            </p:nvSpPr>
            <p:spPr bwMode="auto">
              <a:xfrm>
                <a:off x="3032866" y="283054"/>
                <a:ext cx="134811" cy="253066"/>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49" name="Freeform 19">
                <a:extLst>
                  <a:ext uri="{FF2B5EF4-FFF2-40B4-BE49-F238E27FC236}">
                    <a16:creationId xmlns:a16="http://schemas.microsoft.com/office/drawing/2014/main" id="{E35507FE-7EBB-1C4E-AD03-D871E0DB746D}"/>
                  </a:ext>
                </a:extLst>
              </p:cNvPr>
              <p:cNvSpPr>
                <a:spLocks noChangeArrowheads="1"/>
              </p:cNvSpPr>
              <p:nvPr/>
            </p:nvSpPr>
            <p:spPr bwMode="auto">
              <a:xfrm>
                <a:off x="3200788" y="222153"/>
                <a:ext cx="108795" cy="31160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0" name="Freeform 20">
                <a:extLst>
                  <a:ext uri="{FF2B5EF4-FFF2-40B4-BE49-F238E27FC236}">
                    <a16:creationId xmlns:a16="http://schemas.microsoft.com/office/drawing/2014/main" id="{4C242DFB-CA0E-3148-B8E7-604A40900537}"/>
                  </a:ext>
                </a:extLst>
              </p:cNvPr>
              <p:cNvSpPr>
                <a:spLocks noChangeArrowheads="1"/>
              </p:cNvSpPr>
              <p:nvPr/>
            </p:nvSpPr>
            <p:spPr bwMode="auto">
              <a:xfrm>
                <a:off x="3342103"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1" name="Freeform 21">
                <a:extLst>
                  <a:ext uri="{FF2B5EF4-FFF2-40B4-BE49-F238E27FC236}">
                    <a16:creationId xmlns:a16="http://schemas.microsoft.com/office/drawing/2014/main" id="{585452E3-3865-3248-A54B-CC2D00C5495D}"/>
                  </a:ext>
                </a:extLst>
              </p:cNvPr>
              <p:cNvSpPr>
                <a:spLocks noChangeArrowheads="1"/>
              </p:cNvSpPr>
              <p:nvPr/>
            </p:nvSpPr>
            <p:spPr bwMode="auto">
              <a:xfrm>
                <a:off x="3528354" y="208554"/>
                <a:ext cx="26016" cy="321654"/>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2" name="Freeform 22">
                <a:extLst>
                  <a:ext uri="{FF2B5EF4-FFF2-40B4-BE49-F238E27FC236}">
                    <a16:creationId xmlns:a16="http://schemas.microsoft.com/office/drawing/2014/main" id="{A345B136-F556-9B40-A02A-FCBD4B5FB5FA}"/>
                  </a:ext>
                </a:extLst>
              </p:cNvPr>
              <p:cNvSpPr>
                <a:spLocks noChangeArrowheads="1"/>
              </p:cNvSpPr>
              <p:nvPr/>
            </p:nvSpPr>
            <p:spPr bwMode="auto">
              <a:xfrm>
                <a:off x="3695094" y="210919"/>
                <a:ext cx="148410" cy="324019"/>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3" name="Freeform 23">
                <a:extLst>
                  <a:ext uri="{FF2B5EF4-FFF2-40B4-BE49-F238E27FC236}">
                    <a16:creationId xmlns:a16="http://schemas.microsoft.com/office/drawing/2014/main" id="{AA148A87-97D0-BB44-8FCF-D95E793853C2}"/>
                  </a:ext>
                </a:extLst>
              </p:cNvPr>
              <p:cNvSpPr>
                <a:spLocks noChangeArrowheads="1"/>
              </p:cNvSpPr>
              <p:nvPr/>
            </p:nvSpPr>
            <p:spPr bwMode="auto">
              <a:xfrm>
                <a:off x="3878389"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4" name="Freeform 24">
                <a:extLst>
                  <a:ext uri="{FF2B5EF4-FFF2-40B4-BE49-F238E27FC236}">
                    <a16:creationId xmlns:a16="http://schemas.microsoft.com/office/drawing/2014/main" id="{F260F5CC-3A50-9441-B074-B99909C43FA2}"/>
                  </a:ext>
                </a:extLst>
              </p:cNvPr>
              <p:cNvSpPr>
                <a:spLocks noChangeArrowheads="1"/>
              </p:cNvSpPr>
              <p:nvPr/>
            </p:nvSpPr>
            <p:spPr bwMode="auto">
              <a:xfrm>
                <a:off x="4062275" y="284237"/>
                <a:ext cx="92239" cy="246562"/>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5" name="Freeform 25">
                <a:extLst>
                  <a:ext uri="{FF2B5EF4-FFF2-40B4-BE49-F238E27FC236}">
                    <a16:creationId xmlns:a16="http://schemas.microsoft.com/office/drawing/2014/main" id="{6D4C8EDD-9082-BE49-872C-04C02DAFA0A7}"/>
                  </a:ext>
                </a:extLst>
              </p:cNvPr>
              <p:cNvSpPr>
                <a:spLocks noChangeArrowheads="1"/>
              </p:cNvSpPr>
              <p:nvPr/>
            </p:nvSpPr>
            <p:spPr bwMode="auto">
              <a:xfrm>
                <a:off x="4185852" y="283054"/>
                <a:ext cx="131854" cy="254249"/>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6" name="Freeform 42">
                <a:extLst>
                  <a:ext uri="{FF2B5EF4-FFF2-40B4-BE49-F238E27FC236}">
                    <a16:creationId xmlns:a16="http://schemas.microsoft.com/office/drawing/2014/main" id="{BC2EFA17-1603-C948-AA4B-BAA3DC8A7C98}"/>
                  </a:ext>
                </a:extLst>
              </p:cNvPr>
              <p:cNvSpPr>
                <a:spLocks noChangeArrowheads="1"/>
              </p:cNvSpPr>
              <p:nvPr/>
            </p:nvSpPr>
            <p:spPr bwMode="auto">
              <a:xfrm>
                <a:off x="2888595" y="215058"/>
                <a:ext cx="153731" cy="315741"/>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7" name="Freeform 43">
                <a:extLst>
                  <a:ext uri="{FF2B5EF4-FFF2-40B4-BE49-F238E27FC236}">
                    <a16:creationId xmlns:a16="http://schemas.microsoft.com/office/drawing/2014/main" id="{D46BFCAC-B4A0-1D48-8B71-883B2536D501}"/>
                  </a:ext>
                </a:extLst>
              </p:cNvPr>
              <p:cNvSpPr>
                <a:spLocks noChangeArrowheads="1"/>
              </p:cNvSpPr>
              <p:nvPr/>
            </p:nvSpPr>
            <p:spPr bwMode="auto">
              <a:xfrm>
                <a:off x="3032866" y="283054"/>
                <a:ext cx="134811" cy="253066"/>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8" name="Freeform 44">
                <a:extLst>
                  <a:ext uri="{FF2B5EF4-FFF2-40B4-BE49-F238E27FC236}">
                    <a16:creationId xmlns:a16="http://schemas.microsoft.com/office/drawing/2014/main" id="{B8963F4C-DC07-5941-95FC-0D7C73EF87B8}"/>
                  </a:ext>
                </a:extLst>
              </p:cNvPr>
              <p:cNvSpPr>
                <a:spLocks noChangeArrowheads="1"/>
              </p:cNvSpPr>
              <p:nvPr/>
            </p:nvSpPr>
            <p:spPr bwMode="auto">
              <a:xfrm>
                <a:off x="3200788" y="222153"/>
                <a:ext cx="108795" cy="31160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9" name="Freeform 45">
                <a:extLst>
                  <a:ext uri="{FF2B5EF4-FFF2-40B4-BE49-F238E27FC236}">
                    <a16:creationId xmlns:a16="http://schemas.microsoft.com/office/drawing/2014/main" id="{E492802B-63A5-194A-A10D-A6CF24D05F18}"/>
                  </a:ext>
                </a:extLst>
              </p:cNvPr>
              <p:cNvSpPr>
                <a:spLocks noChangeArrowheads="1"/>
              </p:cNvSpPr>
              <p:nvPr/>
            </p:nvSpPr>
            <p:spPr bwMode="auto">
              <a:xfrm>
                <a:off x="3342103"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0" name="Freeform 46">
                <a:extLst>
                  <a:ext uri="{FF2B5EF4-FFF2-40B4-BE49-F238E27FC236}">
                    <a16:creationId xmlns:a16="http://schemas.microsoft.com/office/drawing/2014/main" id="{4C314026-5AB9-0941-9B9C-AA8D24CB1542}"/>
                  </a:ext>
                </a:extLst>
              </p:cNvPr>
              <p:cNvSpPr>
                <a:spLocks noChangeArrowheads="1"/>
              </p:cNvSpPr>
              <p:nvPr/>
            </p:nvSpPr>
            <p:spPr bwMode="auto">
              <a:xfrm>
                <a:off x="3528354" y="208554"/>
                <a:ext cx="26016" cy="321654"/>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1" name="Freeform 47">
                <a:extLst>
                  <a:ext uri="{FF2B5EF4-FFF2-40B4-BE49-F238E27FC236}">
                    <a16:creationId xmlns:a16="http://schemas.microsoft.com/office/drawing/2014/main" id="{96EADFCD-DE90-AF48-B5A6-0981E42EF8D6}"/>
                  </a:ext>
                </a:extLst>
              </p:cNvPr>
              <p:cNvSpPr>
                <a:spLocks noChangeArrowheads="1"/>
              </p:cNvSpPr>
              <p:nvPr/>
            </p:nvSpPr>
            <p:spPr bwMode="auto">
              <a:xfrm>
                <a:off x="3695094" y="210919"/>
                <a:ext cx="148410" cy="324019"/>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2" name="Freeform 48">
                <a:extLst>
                  <a:ext uri="{FF2B5EF4-FFF2-40B4-BE49-F238E27FC236}">
                    <a16:creationId xmlns:a16="http://schemas.microsoft.com/office/drawing/2014/main" id="{37DB7657-1AF7-EE44-AB0C-B983D22D2436}"/>
                  </a:ext>
                </a:extLst>
              </p:cNvPr>
              <p:cNvSpPr>
                <a:spLocks noChangeArrowheads="1"/>
              </p:cNvSpPr>
              <p:nvPr/>
            </p:nvSpPr>
            <p:spPr bwMode="auto">
              <a:xfrm>
                <a:off x="3878389"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3" name="Freeform 49">
                <a:extLst>
                  <a:ext uri="{FF2B5EF4-FFF2-40B4-BE49-F238E27FC236}">
                    <a16:creationId xmlns:a16="http://schemas.microsoft.com/office/drawing/2014/main" id="{74102225-5EFF-2D41-B207-122136DCD2BD}"/>
                  </a:ext>
                </a:extLst>
              </p:cNvPr>
              <p:cNvSpPr>
                <a:spLocks noChangeArrowheads="1"/>
              </p:cNvSpPr>
              <p:nvPr/>
            </p:nvSpPr>
            <p:spPr bwMode="auto">
              <a:xfrm>
                <a:off x="4062275" y="284237"/>
                <a:ext cx="92239" cy="246562"/>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4" name="Freeform 50">
                <a:extLst>
                  <a:ext uri="{FF2B5EF4-FFF2-40B4-BE49-F238E27FC236}">
                    <a16:creationId xmlns:a16="http://schemas.microsoft.com/office/drawing/2014/main" id="{C2E17D3C-3A79-A644-801B-145054F108D6}"/>
                  </a:ext>
                </a:extLst>
              </p:cNvPr>
              <p:cNvSpPr>
                <a:spLocks noChangeArrowheads="1"/>
              </p:cNvSpPr>
              <p:nvPr/>
            </p:nvSpPr>
            <p:spPr bwMode="auto">
              <a:xfrm>
                <a:off x="4185852" y="283054"/>
                <a:ext cx="131854" cy="254249"/>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grpSp>
        <p:nvGrpSpPr>
          <p:cNvPr id="623" name="Group 622">
            <a:extLst>
              <a:ext uri="{FF2B5EF4-FFF2-40B4-BE49-F238E27FC236}">
                <a16:creationId xmlns:a16="http://schemas.microsoft.com/office/drawing/2014/main" id="{FD3C4D5C-88F0-5D4B-A46A-CB022AB14656}"/>
              </a:ext>
            </a:extLst>
          </p:cNvPr>
          <p:cNvGrpSpPr/>
          <p:nvPr userDrawn="1"/>
        </p:nvGrpSpPr>
        <p:grpSpPr>
          <a:xfrm>
            <a:off x="3958485" y="4729546"/>
            <a:ext cx="865364" cy="366173"/>
            <a:chOff x="1282473" y="4037694"/>
            <a:chExt cx="4051527" cy="1714380"/>
          </a:xfrm>
        </p:grpSpPr>
        <p:grpSp>
          <p:nvGrpSpPr>
            <p:cNvPr id="624" name="Group 623">
              <a:extLst>
                <a:ext uri="{FF2B5EF4-FFF2-40B4-BE49-F238E27FC236}">
                  <a16:creationId xmlns:a16="http://schemas.microsoft.com/office/drawing/2014/main" id="{1B4863F8-6EDE-7746-BF19-6895FCC1B628}"/>
                </a:ext>
              </a:extLst>
            </p:cNvPr>
            <p:cNvGrpSpPr/>
            <p:nvPr userDrawn="1"/>
          </p:nvGrpSpPr>
          <p:grpSpPr>
            <a:xfrm>
              <a:off x="1282473" y="4037694"/>
              <a:ext cx="1429535" cy="814729"/>
              <a:chOff x="1282473" y="4037694"/>
              <a:chExt cx="1429535" cy="814729"/>
            </a:xfrm>
            <a:solidFill>
              <a:schemeClr val="accent1"/>
            </a:solidFill>
          </p:grpSpPr>
          <p:sp>
            <p:nvSpPr>
              <p:cNvPr id="638" name="Freeform 33">
                <a:extLst>
                  <a:ext uri="{FF2B5EF4-FFF2-40B4-BE49-F238E27FC236}">
                    <a16:creationId xmlns:a16="http://schemas.microsoft.com/office/drawing/2014/main" id="{50A91375-6F4E-374B-86EF-3F92D734618A}"/>
                  </a:ext>
                </a:extLst>
              </p:cNvPr>
              <p:cNvSpPr>
                <a:spLocks noChangeArrowheads="1"/>
              </p:cNvSpPr>
              <p:nvPr/>
            </p:nvSpPr>
            <p:spPr bwMode="auto">
              <a:xfrm>
                <a:off x="1282473" y="4066002"/>
                <a:ext cx="368884" cy="773152"/>
              </a:xfrm>
              <a:custGeom>
                <a:avLst/>
                <a:gdLst>
                  <a:gd name="T0" fmla="*/ 1552 w 1838"/>
                  <a:gd name="T1" fmla="*/ 3595 h 3854"/>
                  <a:gd name="T2" fmla="*/ 1552 w 1838"/>
                  <a:gd name="T3" fmla="*/ 3595 h 3854"/>
                  <a:gd name="T4" fmla="*/ 699 w 1838"/>
                  <a:gd name="T5" fmla="*/ 3853 h 3854"/>
                  <a:gd name="T6" fmla="*/ 0 w 1838"/>
                  <a:gd name="T7" fmla="*/ 3853 h 3854"/>
                  <a:gd name="T8" fmla="*/ 0 w 1838"/>
                  <a:gd name="T9" fmla="*/ 0 h 3854"/>
                  <a:gd name="T10" fmla="*/ 699 w 1838"/>
                  <a:gd name="T11" fmla="*/ 0 h 3854"/>
                  <a:gd name="T12" fmla="*/ 1112 w 1838"/>
                  <a:gd name="T13" fmla="*/ 38 h 3854"/>
                  <a:gd name="T14" fmla="*/ 1436 w 1838"/>
                  <a:gd name="T15" fmla="*/ 181 h 3854"/>
                  <a:gd name="T16" fmla="*/ 1643 w 1838"/>
                  <a:gd name="T17" fmla="*/ 452 h 3854"/>
                  <a:gd name="T18" fmla="*/ 1720 w 1838"/>
                  <a:gd name="T19" fmla="*/ 879 h 3854"/>
                  <a:gd name="T20" fmla="*/ 1565 w 1838"/>
                  <a:gd name="T21" fmla="*/ 1487 h 3854"/>
                  <a:gd name="T22" fmla="*/ 1061 w 1838"/>
                  <a:gd name="T23" fmla="*/ 1771 h 3854"/>
                  <a:gd name="T24" fmla="*/ 1423 w 1838"/>
                  <a:gd name="T25" fmla="*/ 1862 h 3854"/>
                  <a:gd name="T26" fmla="*/ 1669 w 1838"/>
                  <a:gd name="T27" fmla="*/ 2081 h 3854"/>
                  <a:gd name="T28" fmla="*/ 1798 w 1838"/>
                  <a:gd name="T29" fmla="*/ 2392 h 3854"/>
                  <a:gd name="T30" fmla="*/ 1837 w 1838"/>
                  <a:gd name="T31" fmla="*/ 2754 h 3854"/>
                  <a:gd name="T32" fmla="*/ 1552 w 1838"/>
                  <a:gd name="T33" fmla="*/ 3595 h 3854"/>
                  <a:gd name="T34" fmla="*/ 1345 w 1838"/>
                  <a:gd name="T35" fmla="*/ 569 h 3854"/>
                  <a:gd name="T36" fmla="*/ 1345 w 1838"/>
                  <a:gd name="T37" fmla="*/ 569 h 3854"/>
                  <a:gd name="T38" fmla="*/ 1190 w 1838"/>
                  <a:gd name="T39" fmla="*/ 388 h 3854"/>
                  <a:gd name="T40" fmla="*/ 957 w 1838"/>
                  <a:gd name="T41" fmla="*/ 297 h 3854"/>
                  <a:gd name="T42" fmla="*/ 647 w 1838"/>
                  <a:gd name="T43" fmla="*/ 284 h 3854"/>
                  <a:gd name="T44" fmla="*/ 324 w 1838"/>
                  <a:gd name="T45" fmla="*/ 284 h 3854"/>
                  <a:gd name="T46" fmla="*/ 324 w 1838"/>
                  <a:gd name="T47" fmla="*/ 1642 h 3854"/>
                  <a:gd name="T48" fmla="*/ 699 w 1838"/>
                  <a:gd name="T49" fmla="*/ 1642 h 3854"/>
                  <a:gd name="T50" fmla="*/ 1229 w 1838"/>
                  <a:gd name="T51" fmla="*/ 1435 h 3854"/>
                  <a:gd name="T52" fmla="*/ 1397 w 1838"/>
                  <a:gd name="T53" fmla="*/ 879 h 3854"/>
                  <a:gd name="T54" fmla="*/ 1345 w 1838"/>
                  <a:gd name="T55" fmla="*/ 569 h 3854"/>
                  <a:gd name="T56" fmla="*/ 1307 w 1838"/>
                  <a:gd name="T57" fmla="*/ 2146 h 3854"/>
                  <a:gd name="T58" fmla="*/ 1307 w 1838"/>
                  <a:gd name="T59" fmla="*/ 2146 h 3854"/>
                  <a:gd name="T60" fmla="*/ 712 w 1838"/>
                  <a:gd name="T61" fmla="*/ 1926 h 3854"/>
                  <a:gd name="T62" fmla="*/ 324 w 1838"/>
                  <a:gd name="T63" fmla="*/ 1926 h 3854"/>
                  <a:gd name="T64" fmla="*/ 324 w 1838"/>
                  <a:gd name="T65" fmla="*/ 3569 h 3854"/>
                  <a:gd name="T66" fmla="*/ 647 w 1838"/>
                  <a:gd name="T67" fmla="*/ 3569 h 3854"/>
                  <a:gd name="T68" fmla="*/ 1307 w 1838"/>
                  <a:gd name="T69" fmla="*/ 3375 h 3854"/>
                  <a:gd name="T70" fmla="*/ 1501 w 1838"/>
                  <a:gd name="T71" fmla="*/ 2754 h 3854"/>
                  <a:gd name="T72" fmla="*/ 1307 w 1838"/>
                  <a:gd name="T73" fmla="*/ 2146 h 3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8" h="3854">
                    <a:moveTo>
                      <a:pt x="1552" y="3595"/>
                    </a:moveTo>
                    <a:lnTo>
                      <a:pt x="1552" y="3595"/>
                    </a:lnTo>
                    <a:cubicBezTo>
                      <a:pt x="1371" y="3763"/>
                      <a:pt x="1074" y="3853"/>
                      <a:pt x="699" y="3853"/>
                    </a:cubicBezTo>
                    <a:cubicBezTo>
                      <a:pt x="0" y="3853"/>
                      <a:pt x="0" y="3853"/>
                      <a:pt x="0" y="3853"/>
                    </a:cubicBezTo>
                    <a:cubicBezTo>
                      <a:pt x="0" y="0"/>
                      <a:pt x="0" y="0"/>
                      <a:pt x="0" y="0"/>
                    </a:cubicBezTo>
                    <a:cubicBezTo>
                      <a:pt x="699" y="0"/>
                      <a:pt x="699" y="0"/>
                      <a:pt x="699" y="0"/>
                    </a:cubicBezTo>
                    <a:cubicBezTo>
                      <a:pt x="841" y="0"/>
                      <a:pt x="983" y="12"/>
                      <a:pt x="1112" y="38"/>
                    </a:cubicBezTo>
                    <a:cubicBezTo>
                      <a:pt x="1242" y="64"/>
                      <a:pt x="1345" y="116"/>
                      <a:pt x="1436" y="181"/>
                    </a:cubicBezTo>
                    <a:cubicBezTo>
                      <a:pt x="1526" y="245"/>
                      <a:pt x="1604" y="336"/>
                      <a:pt x="1643" y="452"/>
                    </a:cubicBezTo>
                    <a:cubicBezTo>
                      <a:pt x="1695" y="569"/>
                      <a:pt x="1720" y="711"/>
                      <a:pt x="1720" y="879"/>
                    </a:cubicBezTo>
                    <a:cubicBezTo>
                      <a:pt x="1720" y="1138"/>
                      <a:pt x="1669" y="1332"/>
                      <a:pt x="1565" y="1487"/>
                    </a:cubicBezTo>
                    <a:cubicBezTo>
                      <a:pt x="1462" y="1629"/>
                      <a:pt x="1294" y="1719"/>
                      <a:pt x="1061" y="1771"/>
                    </a:cubicBezTo>
                    <a:cubicBezTo>
                      <a:pt x="1203" y="1771"/>
                      <a:pt x="1333" y="1810"/>
                      <a:pt x="1423" y="1862"/>
                    </a:cubicBezTo>
                    <a:cubicBezTo>
                      <a:pt x="1526" y="1926"/>
                      <a:pt x="1604" y="2004"/>
                      <a:pt x="1669" y="2081"/>
                    </a:cubicBezTo>
                    <a:cubicBezTo>
                      <a:pt x="1733" y="2172"/>
                      <a:pt x="1772" y="2276"/>
                      <a:pt x="1798" y="2392"/>
                    </a:cubicBezTo>
                    <a:cubicBezTo>
                      <a:pt x="1824" y="2509"/>
                      <a:pt x="1837" y="2625"/>
                      <a:pt x="1837" y="2754"/>
                    </a:cubicBezTo>
                    <a:cubicBezTo>
                      <a:pt x="1837" y="3142"/>
                      <a:pt x="1746" y="3414"/>
                      <a:pt x="1552" y="3595"/>
                    </a:cubicBezTo>
                    <a:close/>
                    <a:moveTo>
                      <a:pt x="1345" y="569"/>
                    </a:moveTo>
                    <a:lnTo>
                      <a:pt x="1345" y="569"/>
                    </a:lnTo>
                    <a:cubicBezTo>
                      <a:pt x="1307" y="491"/>
                      <a:pt x="1255" y="426"/>
                      <a:pt x="1190" y="388"/>
                    </a:cubicBezTo>
                    <a:cubicBezTo>
                      <a:pt x="1126" y="349"/>
                      <a:pt x="1048" y="323"/>
                      <a:pt x="957" y="297"/>
                    </a:cubicBezTo>
                    <a:cubicBezTo>
                      <a:pt x="867" y="284"/>
                      <a:pt x="764" y="284"/>
                      <a:pt x="647" y="284"/>
                    </a:cubicBezTo>
                    <a:cubicBezTo>
                      <a:pt x="324" y="284"/>
                      <a:pt x="324" y="284"/>
                      <a:pt x="324" y="284"/>
                    </a:cubicBezTo>
                    <a:cubicBezTo>
                      <a:pt x="324" y="1642"/>
                      <a:pt x="324" y="1642"/>
                      <a:pt x="324" y="1642"/>
                    </a:cubicBezTo>
                    <a:cubicBezTo>
                      <a:pt x="699" y="1642"/>
                      <a:pt x="699" y="1642"/>
                      <a:pt x="699" y="1642"/>
                    </a:cubicBezTo>
                    <a:cubicBezTo>
                      <a:pt x="944" y="1642"/>
                      <a:pt x="1126" y="1577"/>
                      <a:pt x="1229" y="1435"/>
                    </a:cubicBezTo>
                    <a:cubicBezTo>
                      <a:pt x="1333" y="1293"/>
                      <a:pt x="1397" y="1099"/>
                      <a:pt x="1397" y="879"/>
                    </a:cubicBezTo>
                    <a:cubicBezTo>
                      <a:pt x="1397" y="750"/>
                      <a:pt x="1371" y="646"/>
                      <a:pt x="1345" y="569"/>
                    </a:cubicBezTo>
                    <a:close/>
                    <a:moveTo>
                      <a:pt x="1307" y="2146"/>
                    </a:moveTo>
                    <a:lnTo>
                      <a:pt x="1307" y="2146"/>
                    </a:lnTo>
                    <a:cubicBezTo>
                      <a:pt x="1177" y="2004"/>
                      <a:pt x="983" y="1926"/>
                      <a:pt x="712" y="1926"/>
                    </a:cubicBezTo>
                    <a:cubicBezTo>
                      <a:pt x="324" y="1926"/>
                      <a:pt x="324" y="1926"/>
                      <a:pt x="324" y="1926"/>
                    </a:cubicBezTo>
                    <a:cubicBezTo>
                      <a:pt x="324" y="3569"/>
                      <a:pt x="324" y="3569"/>
                      <a:pt x="324" y="3569"/>
                    </a:cubicBezTo>
                    <a:cubicBezTo>
                      <a:pt x="647" y="3569"/>
                      <a:pt x="647" y="3569"/>
                      <a:pt x="647" y="3569"/>
                    </a:cubicBezTo>
                    <a:cubicBezTo>
                      <a:pt x="957" y="3569"/>
                      <a:pt x="1164" y="3504"/>
                      <a:pt x="1307" y="3375"/>
                    </a:cubicBezTo>
                    <a:cubicBezTo>
                      <a:pt x="1436" y="3258"/>
                      <a:pt x="1501" y="3051"/>
                      <a:pt x="1501" y="2754"/>
                    </a:cubicBezTo>
                    <a:cubicBezTo>
                      <a:pt x="1501" y="2495"/>
                      <a:pt x="1436" y="2288"/>
                      <a:pt x="1307" y="214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9" name="Freeform 34">
                <a:extLst>
                  <a:ext uri="{FF2B5EF4-FFF2-40B4-BE49-F238E27FC236}">
                    <a16:creationId xmlns:a16="http://schemas.microsoft.com/office/drawing/2014/main" id="{B316D9AF-5498-C04F-9602-72602043CEED}"/>
                  </a:ext>
                </a:extLst>
              </p:cNvPr>
              <p:cNvSpPr>
                <a:spLocks noChangeArrowheads="1"/>
              </p:cNvSpPr>
              <p:nvPr/>
            </p:nvSpPr>
            <p:spPr bwMode="auto">
              <a:xfrm>
                <a:off x="1762818" y="4037694"/>
                <a:ext cx="64576" cy="801459"/>
              </a:xfrm>
              <a:custGeom>
                <a:avLst/>
                <a:gdLst>
                  <a:gd name="T0" fmla="*/ 0 w 324"/>
                  <a:gd name="T1" fmla="*/ 0 h 3996"/>
                  <a:gd name="T2" fmla="*/ 323 w 324"/>
                  <a:gd name="T3" fmla="*/ 0 h 3996"/>
                  <a:gd name="T4" fmla="*/ 323 w 324"/>
                  <a:gd name="T5" fmla="*/ 3995 h 3996"/>
                  <a:gd name="T6" fmla="*/ 0 w 324"/>
                  <a:gd name="T7" fmla="*/ 3995 h 3996"/>
                  <a:gd name="T8" fmla="*/ 0 w 324"/>
                  <a:gd name="T9" fmla="*/ 0 h 3996"/>
                </a:gdLst>
                <a:ahLst/>
                <a:cxnLst>
                  <a:cxn ang="0">
                    <a:pos x="T0" y="T1"/>
                  </a:cxn>
                  <a:cxn ang="0">
                    <a:pos x="T2" y="T3"/>
                  </a:cxn>
                  <a:cxn ang="0">
                    <a:pos x="T4" y="T5"/>
                  </a:cxn>
                  <a:cxn ang="0">
                    <a:pos x="T6" y="T7"/>
                  </a:cxn>
                  <a:cxn ang="0">
                    <a:pos x="T8" y="T9"/>
                  </a:cxn>
                </a:cxnLst>
                <a:rect l="0" t="0" r="r" b="b"/>
                <a:pathLst>
                  <a:path w="324" h="3996">
                    <a:moveTo>
                      <a:pt x="0" y="0"/>
                    </a:moveTo>
                    <a:lnTo>
                      <a:pt x="323" y="0"/>
                    </a:lnTo>
                    <a:lnTo>
                      <a:pt x="323" y="3995"/>
                    </a:lnTo>
                    <a:lnTo>
                      <a:pt x="0" y="3995"/>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40" name="Freeform 35">
                <a:extLst>
                  <a:ext uri="{FF2B5EF4-FFF2-40B4-BE49-F238E27FC236}">
                    <a16:creationId xmlns:a16="http://schemas.microsoft.com/office/drawing/2014/main" id="{41133C61-42DB-5C49-B923-46F206A1BA62}"/>
                  </a:ext>
                </a:extLst>
              </p:cNvPr>
              <p:cNvSpPr>
                <a:spLocks noChangeArrowheads="1"/>
              </p:cNvSpPr>
              <p:nvPr/>
            </p:nvSpPr>
            <p:spPr bwMode="auto">
              <a:xfrm>
                <a:off x="1954779" y="4242040"/>
                <a:ext cx="311384" cy="602421"/>
              </a:xfrm>
              <a:custGeom>
                <a:avLst/>
                <a:gdLst>
                  <a:gd name="T0" fmla="*/ 1242 w 1553"/>
                  <a:gd name="T1" fmla="*/ 2703 h 3001"/>
                  <a:gd name="T2" fmla="*/ 1242 w 1553"/>
                  <a:gd name="T3" fmla="*/ 2703 h 3001"/>
                  <a:gd name="T4" fmla="*/ 944 w 1553"/>
                  <a:gd name="T5" fmla="*/ 2923 h 3001"/>
                  <a:gd name="T6" fmla="*/ 582 w 1553"/>
                  <a:gd name="T7" fmla="*/ 3000 h 3001"/>
                  <a:gd name="T8" fmla="*/ 129 w 1553"/>
                  <a:gd name="T9" fmla="*/ 2806 h 3001"/>
                  <a:gd name="T10" fmla="*/ 0 w 1553"/>
                  <a:gd name="T11" fmla="*/ 2328 h 3001"/>
                  <a:gd name="T12" fmla="*/ 0 w 1553"/>
                  <a:gd name="T13" fmla="*/ 0 h 3001"/>
                  <a:gd name="T14" fmla="*/ 336 w 1553"/>
                  <a:gd name="T15" fmla="*/ 0 h 3001"/>
                  <a:gd name="T16" fmla="*/ 336 w 1553"/>
                  <a:gd name="T17" fmla="*/ 2302 h 3001"/>
                  <a:gd name="T18" fmla="*/ 401 w 1553"/>
                  <a:gd name="T19" fmla="*/ 2586 h 3001"/>
                  <a:gd name="T20" fmla="*/ 647 w 1553"/>
                  <a:gd name="T21" fmla="*/ 2690 h 3001"/>
                  <a:gd name="T22" fmla="*/ 802 w 1553"/>
                  <a:gd name="T23" fmla="*/ 2664 h 3001"/>
                  <a:gd name="T24" fmla="*/ 970 w 1553"/>
                  <a:gd name="T25" fmla="*/ 2599 h 3001"/>
                  <a:gd name="T26" fmla="*/ 1112 w 1553"/>
                  <a:gd name="T27" fmla="*/ 2509 h 3001"/>
                  <a:gd name="T28" fmla="*/ 1228 w 1553"/>
                  <a:gd name="T29" fmla="*/ 2405 h 3001"/>
                  <a:gd name="T30" fmla="*/ 1228 w 1553"/>
                  <a:gd name="T31" fmla="*/ 0 h 3001"/>
                  <a:gd name="T32" fmla="*/ 1552 w 1553"/>
                  <a:gd name="T33" fmla="*/ 0 h 3001"/>
                  <a:gd name="T34" fmla="*/ 1552 w 1553"/>
                  <a:gd name="T35" fmla="*/ 2974 h 3001"/>
                  <a:gd name="T36" fmla="*/ 1242 w 1553"/>
                  <a:gd name="T37" fmla="*/ 2974 h 3001"/>
                  <a:gd name="T38" fmla="*/ 1242 w 1553"/>
                  <a:gd name="T39" fmla="*/ 2703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3" h="3001">
                    <a:moveTo>
                      <a:pt x="1242" y="2703"/>
                    </a:moveTo>
                    <a:lnTo>
                      <a:pt x="1242" y="2703"/>
                    </a:lnTo>
                    <a:cubicBezTo>
                      <a:pt x="1151" y="2793"/>
                      <a:pt x="1048" y="2858"/>
                      <a:pt x="944" y="2923"/>
                    </a:cubicBezTo>
                    <a:cubicBezTo>
                      <a:pt x="828" y="2974"/>
                      <a:pt x="711" y="3000"/>
                      <a:pt x="582" y="3000"/>
                    </a:cubicBezTo>
                    <a:cubicBezTo>
                      <a:pt x="362" y="3000"/>
                      <a:pt x="220" y="2936"/>
                      <a:pt x="129" y="2806"/>
                    </a:cubicBezTo>
                    <a:cubicBezTo>
                      <a:pt x="52" y="2677"/>
                      <a:pt x="0" y="2522"/>
                      <a:pt x="0" y="2328"/>
                    </a:cubicBezTo>
                    <a:cubicBezTo>
                      <a:pt x="0" y="0"/>
                      <a:pt x="0" y="0"/>
                      <a:pt x="0" y="0"/>
                    </a:cubicBezTo>
                    <a:cubicBezTo>
                      <a:pt x="336" y="0"/>
                      <a:pt x="336" y="0"/>
                      <a:pt x="336" y="0"/>
                    </a:cubicBezTo>
                    <a:cubicBezTo>
                      <a:pt x="336" y="2302"/>
                      <a:pt x="336" y="2302"/>
                      <a:pt x="336" y="2302"/>
                    </a:cubicBezTo>
                    <a:cubicBezTo>
                      <a:pt x="336" y="2418"/>
                      <a:pt x="362" y="2509"/>
                      <a:pt x="401" y="2586"/>
                    </a:cubicBezTo>
                    <a:cubicBezTo>
                      <a:pt x="440" y="2651"/>
                      <a:pt x="530" y="2690"/>
                      <a:pt x="647" y="2690"/>
                    </a:cubicBezTo>
                    <a:cubicBezTo>
                      <a:pt x="698" y="2690"/>
                      <a:pt x="750" y="2677"/>
                      <a:pt x="802" y="2664"/>
                    </a:cubicBezTo>
                    <a:cubicBezTo>
                      <a:pt x="853" y="2651"/>
                      <a:pt x="905" y="2625"/>
                      <a:pt x="970" y="2599"/>
                    </a:cubicBezTo>
                    <a:cubicBezTo>
                      <a:pt x="1021" y="2573"/>
                      <a:pt x="1073" y="2547"/>
                      <a:pt x="1112" y="2509"/>
                    </a:cubicBezTo>
                    <a:cubicBezTo>
                      <a:pt x="1164" y="2470"/>
                      <a:pt x="1203" y="2444"/>
                      <a:pt x="1228" y="2405"/>
                    </a:cubicBezTo>
                    <a:cubicBezTo>
                      <a:pt x="1228" y="0"/>
                      <a:pt x="1228" y="0"/>
                      <a:pt x="1228" y="0"/>
                    </a:cubicBezTo>
                    <a:cubicBezTo>
                      <a:pt x="1552" y="0"/>
                      <a:pt x="1552" y="0"/>
                      <a:pt x="1552" y="0"/>
                    </a:cubicBezTo>
                    <a:cubicBezTo>
                      <a:pt x="1552" y="2974"/>
                      <a:pt x="1552" y="2974"/>
                      <a:pt x="1552" y="2974"/>
                    </a:cubicBezTo>
                    <a:cubicBezTo>
                      <a:pt x="1242" y="2974"/>
                      <a:pt x="1242" y="2974"/>
                      <a:pt x="1242" y="2974"/>
                    </a:cubicBezTo>
                    <a:lnTo>
                      <a:pt x="1242" y="2703"/>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41" name="Freeform 36">
                <a:extLst>
                  <a:ext uri="{FF2B5EF4-FFF2-40B4-BE49-F238E27FC236}">
                    <a16:creationId xmlns:a16="http://schemas.microsoft.com/office/drawing/2014/main" id="{C904B44F-5C19-824F-A61E-CAFC7FA76C08}"/>
                  </a:ext>
                </a:extLst>
              </p:cNvPr>
              <p:cNvSpPr>
                <a:spLocks noChangeArrowheads="1"/>
              </p:cNvSpPr>
              <p:nvPr/>
            </p:nvSpPr>
            <p:spPr bwMode="auto">
              <a:xfrm>
                <a:off x="2387355" y="4232309"/>
                <a:ext cx="324653" cy="620114"/>
              </a:xfrm>
              <a:custGeom>
                <a:avLst/>
                <a:gdLst>
                  <a:gd name="T0" fmla="*/ 1422 w 1617"/>
                  <a:gd name="T1" fmla="*/ 2897 h 3092"/>
                  <a:gd name="T2" fmla="*/ 1422 w 1617"/>
                  <a:gd name="T3" fmla="*/ 2897 h 3092"/>
                  <a:gd name="T4" fmla="*/ 802 w 1617"/>
                  <a:gd name="T5" fmla="*/ 3091 h 3092"/>
                  <a:gd name="T6" fmla="*/ 206 w 1617"/>
                  <a:gd name="T7" fmla="*/ 2871 h 3092"/>
                  <a:gd name="T8" fmla="*/ 0 w 1617"/>
                  <a:gd name="T9" fmla="*/ 2315 h 3092"/>
                  <a:gd name="T10" fmla="*/ 0 w 1617"/>
                  <a:gd name="T11" fmla="*/ 763 h 3092"/>
                  <a:gd name="T12" fmla="*/ 206 w 1617"/>
                  <a:gd name="T13" fmla="*/ 194 h 3092"/>
                  <a:gd name="T14" fmla="*/ 827 w 1617"/>
                  <a:gd name="T15" fmla="*/ 0 h 3092"/>
                  <a:gd name="T16" fmla="*/ 1410 w 1617"/>
                  <a:gd name="T17" fmla="*/ 194 h 3092"/>
                  <a:gd name="T18" fmla="*/ 1616 w 1617"/>
                  <a:gd name="T19" fmla="*/ 750 h 3092"/>
                  <a:gd name="T20" fmla="*/ 1616 w 1617"/>
                  <a:gd name="T21" fmla="*/ 1591 h 3092"/>
                  <a:gd name="T22" fmla="*/ 323 w 1617"/>
                  <a:gd name="T23" fmla="*/ 1591 h 3092"/>
                  <a:gd name="T24" fmla="*/ 323 w 1617"/>
                  <a:gd name="T25" fmla="*/ 2302 h 3092"/>
                  <a:gd name="T26" fmla="*/ 452 w 1617"/>
                  <a:gd name="T27" fmla="*/ 2651 h 3092"/>
                  <a:gd name="T28" fmla="*/ 802 w 1617"/>
                  <a:gd name="T29" fmla="*/ 2794 h 3092"/>
                  <a:gd name="T30" fmla="*/ 1164 w 1617"/>
                  <a:gd name="T31" fmla="*/ 2677 h 3092"/>
                  <a:gd name="T32" fmla="*/ 1280 w 1617"/>
                  <a:gd name="T33" fmla="*/ 2302 h 3092"/>
                  <a:gd name="T34" fmla="*/ 1280 w 1617"/>
                  <a:gd name="T35" fmla="*/ 2121 h 3092"/>
                  <a:gd name="T36" fmla="*/ 1616 w 1617"/>
                  <a:gd name="T37" fmla="*/ 2121 h 3092"/>
                  <a:gd name="T38" fmla="*/ 1616 w 1617"/>
                  <a:gd name="T39" fmla="*/ 2328 h 3092"/>
                  <a:gd name="T40" fmla="*/ 1422 w 1617"/>
                  <a:gd name="T41" fmla="*/ 2897 h 3092"/>
                  <a:gd name="T42" fmla="*/ 1164 w 1617"/>
                  <a:gd name="T43" fmla="*/ 414 h 3092"/>
                  <a:gd name="T44" fmla="*/ 1164 w 1617"/>
                  <a:gd name="T45" fmla="*/ 414 h 3092"/>
                  <a:gd name="T46" fmla="*/ 814 w 1617"/>
                  <a:gd name="T47" fmla="*/ 272 h 3092"/>
                  <a:gd name="T48" fmla="*/ 452 w 1617"/>
                  <a:gd name="T49" fmla="*/ 401 h 3092"/>
                  <a:gd name="T50" fmla="*/ 323 w 1617"/>
                  <a:gd name="T51" fmla="*/ 776 h 3092"/>
                  <a:gd name="T52" fmla="*/ 323 w 1617"/>
                  <a:gd name="T53" fmla="*/ 1306 h 3092"/>
                  <a:gd name="T54" fmla="*/ 1293 w 1617"/>
                  <a:gd name="T55" fmla="*/ 1306 h 3092"/>
                  <a:gd name="T56" fmla="*/ 1293 w 1617"/>
                  <a:gd name="T57" fmla="*/ 776 h 3092"/>
                  <a:gd name="T58" fmla="*/ 1164 w 1617"/>
                  <a:gd name="T59" fmla="*/ 414 h 3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7" h="3092">
                    <a:moveTo>
                      <a:pt x="1422" y="2897"/>
                    </a:moveTo>
                    <a:lnTo>
                      <a:pt x="1422" y="2897"/>
                    </a:lnTo>
                    <a:cubicBezTo>
                      <a:pt x="1280" y="3026"/>
                      <a:pt x="1086" y="3091"/>
                      <a:pt x="802" y="3091"/>
                    </a:cubicBezTo>
                    <a:cubicBezTo>
                      <a:pt x="543" y="3091"/>
                      <a:pt x="349" y="3013"/>
                      <a:pt x="206" y="2871"/>
                    </a:cubicBezTo>
                    <a:cubicBezTo>
                      <a:pt x="65" y="2729"/>
                      <a:pt x="0" y="2548"/>
                      <a:pt x="0" y="2315"/>
                    </a:cubicBezTo>
                    <a:cubicBezTo>
                      <a:pt x="0" y="763"/>
                      <a:pt x="0" y="763"/>
                      <a:pt x="0" y="763"/>
                    </a:cubicBezTo>
                    <a:cubicBezTo>
                      <a:pt x="0" y="517"/>
                      <a:pt x="65" y="337"/>
                      <a:pt x="206" y="194"/>
                    </a:cubicBezTo>
                    <a:cubicBezTo>
                      <a:pt x="349" y="65"/>
                      <a:pt x="556" y="0"/>
                      <a:pt x="827" y="0"/>
                    </a:cubicBezTo>
                    <a:cubicBezTo>
                      <a:pt x="1073" y="0"/>
                      <a:pt x="1280" y="65"/>
                      <a:pt x="1410" y="194"/>
                    </a:cubicBezTo>
                    <a:cubicBezTo>
                      <a:pt x="1551" y="337"/>
                      <a:pt x="1616" y="517"/>
                      <a:pt x="1616" y="750"/>
                    </a:cubicBezTo>
                    <a:cubicBezTo>
                      <a:pt x="1616" y="1591"/>
                      <a:pt x="1616" y="1591"/>
                      <a:pt x="1616" y="1591"/>
                    </a:cubicBezTo>
                    <a:cubicBezTo>
                      <a:pt x="323" y="1591"/>
                      <a:pt x="323" y="1591"/>
                      <a:pt x="323" y="1591"/>
                    </a:cubicBezTo>
                    <a:cubicBezTo>
                      <a:pt x="323" y="2302"/>
                      <a:pt x="323" y="2302"/>
                      <a:pt x="323" y="2302"/>
                    </a:cubicBezTo>
                    <a:cubicBezTo>
                      <a:pt x="323" y="2457"/>
                      <a:pt x="362" y="2574"/>
                      <a:pt x="452" y="2651"/>
                    </a:cubicBezTo>
                    <a:cubicBezTo>
                      <a:pt x="530" y="2742"/>
                      <a:pt x="646" y="2794"/>
                      <a:pt x="802" y="2794"/>
                    </a:cubicBezTo>
                    <a:cubicBezTo>
                      <a:pt x="970" y="2794"/>
                      <a:pt x="1099" y="2755"/>
                      <a:pt x="1164" y="2677"/>
                    </a:cubicBezTo>
                    <a:cubicBezTo>
                      <a:pt x="1241" y="2587"/>
                      <a:pt x="1280" y="2470"/>
                      <a:pt x="1280" y="2302"/>
                    </a:cubicBezTo>
                    <a:cubicBezTo>
                      <a:pt x="1280" y="2121"/>
                      <a:pt x="1280" y="2121"/>
                      <a:pt x="1280" y="2121"/>
                    </a:cubicBezTo>
                    <a:cubicBezTo>
                      <a:pt x="1616" y="2121"/>
                      <a:pt x="1616" y="2121"/>
                      <a:pt x="1616" y="2121"/>
                    </a:cubicBezTo>
                    <a:cubicBezTo>
                      <a:pt x="1616" y="2328"/>
                      <a:pt x="1616" y="2328"/>
                      <a:pt x="1616" y="2328"/>
                    </a:cubicBezTo>
                    <a:cubicBezTo>
                      <a:pt x="1616" y="2574"/>
                      <a:pt x="1551" y="2768"/>
                      <a:pt x="1422" y="2897"/>
                    </a:cubicBezTo>
                    <a:close/>
                    <a:moveTo>
                      <a:pt x="1164" y="414"/>
                    </a:moveTo>
                    <a:lnTo>
                      <a:pt x="1164" y="414"/>
                    </a:lnTo>
                    <a:cubicBezTo>
                      <a:pt x="1073" y="323"/>
                      <a:pt x="957" y="272"/>
                      <a:pt x="814" y="272"/>
                    </a:cubicBezTo>
                    <a:cubicBezTo>
                      <a:pt x="659" y="272"/>
                      <a:pt x="543" y="323"/>
                      <a:pt x="452" y="401"/>
                    </a:cubicBezTo>
                    <a:cubicBezTo>
                      <a:pt x="375" y="479"/>
                      <a:pt x="323" y="608"/>
                      <a:pt x="323" y="776"/>
                    </a:cubicBezTo>
                    <a:cubicBezTo>
                      <a:pt x="323" y="1306"/>
                      <a:pt x="323" y="1306"/>
                      <a:pt x="323" y="1306"/>
                    </a:cubicBezTo>
                    <a:cubicBezTo>
                      <a:pt x="1293" y="1306"/>
                      <a:pt x="1293" y="1306"/>
                      <a:pt x="1293" y="1306"/>
                    </a:cubicBezTo>
                    <a:cubicBezTo>
                      <a:pt x="1293" y="776"/>
                      <a:pt x="1293" y="776"/>
                      <a:pt x="1293" y="776"/>
                    </a:cubicBezTo>
                    <a:cubicBezTo>
                      <a:pt x="1293" y="621"/>
                      <a:pt x="1241" y="492"/>
                      <a:pt x="1164" y="41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625" name="Group 624">
              <a:extLst>
                <a:ext uri="{FF2B5EF4-FFF2-40B4-BE49-F238E27FC236}">
                  <a16:creationId xmlns:a16="http://schemas.microsoft.com/office/drawing/2014/main" id="{63285123-51B6-584B-8825-8A5AB94A3DB9}"/>
                </a:ext>
              </a:extLst>
            </p:cNvPr>
            <p:cNvGrpSpPr/>
            <p:nvPr userDrawn="1"/>
          </p:nvGrpSpPr>
          <p:grpSpPr>
            <a:xfrm>
              <a:off x="1282473" y="4947961"/>
              <a:ext cx="4051527" cy="804113"/>
              <a:chOff x="1282473" y="4947961"/>
              <a:chExt cx="4051527" cy="804113"/>
            </a:xfrm>
            <a:solidFill>
              <a:schemeClr val="tx2"/>
            </a:solidFill>
          </p:grpSpPr>
          <p:sp>
            <p:nvSpPr>
              <p:cNvPr id="626" name="Freeform 37">
                <a:extLst>
                  <a:ext uri="{FF2B5EF4-FFF2-40B4-BE49-F238E27FC236}">
                    <a16:creationId xmlns:a16="http://schemas.microsoft.com/office/drawing/2014/main" id="{2A755BCD-FE74-B24A-A607-956150FD20E0}"/>
                  </a:ext>
                </a:extLst>
              </p:cNvPr>
              <p:cNvSpPr>
                <a:spLocks noChangeArrowheads="1"/>
              </p:cNvSpPr>
              <p:nvPr userDrawn="1"/>
            </p:nvSpPr>
            <p:spPr bwMode="auto">
              <a:xfrm>
                <a:off x="1282473" y="4963884"/>
                <a:ext cx="358268" cy="773152"/>
              </a:xfrm>
              <a:custGeom>
                <a:avLst/>
                <a:gdLst>
                  <a:gd name="T0" fmla="*/ 1746 w 1786"/>
                  <a:gd name="T1" fmla="*/ 3130 h 3855"/>
                  <a:gd name="T2" fmla="*/ 1746 w 1786"/>
                  <a:gd name="T3" fmla="*/ 3130 h 3855"/>
                  <a:gd name="T4" fmla="*/ 1591 w 1786"/>
                  <a:gd name="T5" fmla="*/ 3531 h 3855"/>
                  <a:gd name="T6" fmla="*/ 1255 w 1786"/>
                  <a:gd name="T7" fmla="*/ 3776 h 3855"/>
                  <a:gd name="T8" fmla="*/ 699 w 1786"/>
                  <a:gd name="T9" fmla="*/ 3854 h 3855"/>
                  <a:gd name="T10" fmla="*/ 0 w 1786"/>
                  <a:gd name="T11" fmla="*/ 3854 h 3855"/>
                  <a:gd name="T12" fmla="*/ 0 w 1786"/>
                  <a:gd name="T13" fmla="*/ 0 h 3855"/>
                  <a:gd name="T14" fmla="*/ 699 w 1786"/>
                  <a:gd name="T15" fmla="*/ 0 h 3855"/>
                  <a:gd name="T16" fmla="*/ 1242 w 1786"/>
                  <a:gd name="T17" fmla="*/ 90 h 3855"/>
                  <a:gd name="T18" fmla="*/ 1578 w 1786"/>
                  <a:gd name="T19" fmla="*/ 336 h 3855"/>
                  <a:gd name="T20" fmla="*/ 1746 w 1786"/>
                  <a:gd name="T21" fmla="*/ 724 h 3855"/>
                  <a:gd name="T22" fmla="*/ 1785 w 1786"/>
                  <a:gd name="T23" fmla="*/ 1267 h 3855"/>
                  <a:gd name="T24" fmla="*/ 1785 w 1786"/>
                  <a:gd name="T25" fmla="*/ 2587 h 3855"/>
                  <a:gd name="T26" fmla="*/ 1746 w 1786"/>
                  <a:gd name="T27" fmla="*/ 3130 h 3855"/>
                  <a:gd name="T28" fmla="*/ 1423 w 1786"/>
                  <a:gd name="T29" fmla="*/ 763 h 3855"/>
                  <a:gd name="T30" fmla="*/ 1423 w 1786"/>
                  <a:gd name="T31" fmla="*/ 763 h 3855"/>
                  <a:gd name="T32" fmla="*/ 1307 w 1786"/>
                  <a:gd name="T33" fmla="*/ 504 h 3855"/>
                  <a:gd name="T34" fmla="*/ 1074 w 1786"/>
                  <a:gd name="T35" fmla="*/ 349 h 3855"/>
                  <a:gd name="T36" fmla="*/ 699 w 1786"/>
                  <a:gd name="T37" fmla="*/ 285 h 3855"/>
                  <a:gd name="T38" fmla="*/ 324 w 1786"/>
                  <a:gd name="T39" fmla="*/ 285 h 3855"/>
                  <a:gd name="T40" fmla="*/ 324 w 1786"/>
                  <a:gd name="T41" fmla="*/ 3569 h 3855"/>
                  <a:gd name="T42" fmla="*/ 750 w 1786"/>
                  <a:gd name="T43" fmla="*/ 3569 h 3855"/>
                  <a:gd name="T44" fmla="*/ 1112 w 1786"/>
                  <a:gd name="T45" fmla="*/ 3505 h 3855"/>
                  <a:gd name="T46" fmla="*/ 1333 w 1786"/>
                  <a:gd name="T47" fmla="*/ 3324 h 3855"/>
                  <a:gd name="T48" fmla="*/ 1436 w 1786"/>
                  <a:gd name="T49" fmla="*/ 3039 h 3855"/>
                  <a:gd name="T50" fmla="*/ 1462 w 1786"/>
                  <a:gd name="T51" fmla="*/ 2677 h 3855"/>
                  <a:gd name="T52" fmla="*/ 1462 w 1786"/>
                  <a:gd name="T53" fmla="*/ 1112 h 3855"/>
                  <a:gd name="T54" fmla="*/ 1423 w 1786"/>
                  <a:gd name="T55" fmla="*/ 763 h 3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6" h="3855">
                    <a:moveTo>
                      <a:pt x="1746" y="3130"/>
                    </a:moveTo>
                    <a:lnTo>
                      <a:pt x="1746" y="3130"/>
                    </a:lnTo>
                    <a:cubicBezTo>
                      <a:pt x="1720" y="3285"/>
                      <a:pt x="1669" y="3414"/>
                      <a:pt x="1591" y="3531"/>
                    </a:cubicBezTo>
                    <a:cubicBezTo>
                      <a:pt x="1501" y="3634"/>
                      <a:pt x="1397" y="3711"/>
                      <a:pt x="1255" y="3776"/>
                    </a:cubicBezTo>
                    <a:cubicBezTo>
                      <a:pt x="1112" y="3828"/>
                      <a:pt x="932" y="3854"/>
                      <a:pt x="699" y="3854"/>
                    </a:cubicBezTo>
                    <a:cubicBezTo>
                      <a:pt x="0" y="3854"/>
                      <a:pt x="0" y="3854"/>
                      <a:pt x="0" y="3854"/>
                    </a:cubicBezTo>
                    <a:cubicBezTo>
                      <a:pt x="0" y="0"/>
                      <a:pt x="0" y="0"/>
                      <a:pt x="0" y="0"/>
                    </a:cubicBezTo>
                    <a:cubicBezTo>
                      <a:pt x="699" y="0"/>
                      <a:pt x="699" y="0"/>
                      <a:pt x="699" y="0"/>
                    </a:cubicBezTo>
                    <a:cubicBezTo>
                      <a:pt x="919" y="0"/>
                      <a:pt x="1100" y="39"/>
                      <a:pt x="1242" y="90"/>
                    </a:cubicBezTo>
                    <a:cubicBezTo>
                      <a:pt x="1384" y="142"/>
                      <a:pt x="1501" y="233"/>
                      <a:pt x="1578" y="336"/>
                    </a:cubicBezTo>
                    <a:cubicBezTo>
                      <a:pt x="1656" y="440"/>
                      <a:pt x="1708" y="569"/>
                      <a:pt x="1746" y="724"/>
                    </a:cubicBezTo>
                    <a:cubicBezTo>
                      <a:pt x="1772" y="892"/>
                      <a:pt x="1785" y="1060"/>
                      <a:pt x="1785" y="1267"/>
                    </a:cubicBezTo>
                    <a:cubicBezTo>
                      <a:pt x="1785" y="2587"/>
                      <a:pt x="1785" y="2587"/>
                      <a:pt x="1785" y="2587"/>
                    </a:cubicBezTo>
                    <a:cubicBezTo>
                      <a:pt x="1785" y="2780"/>
                      <a:pt x="1772" y="2962"/>
                      <a:pt x="1746" y="3130"/>
                    </a:cubicBezTo>
                    <a:close/>
                    <a:moveTo>
                      <a:pt x="1423" y="763"/>
                    </a:moveTo>
                    <a:lnTo>
                      <a:pt x="1423" y="763"/>
                    </a:lnTo>
                    <a:cubicBezTo>
                      <a:pt x="1397" y="659"/>
                      <a:pt x="1358" y="582"/>
                      <a:pt x="1307" y="504"/>
                    </a:cubicBezTo>
                    <a:cubicBezTo>
                      <a:pt x="1242" y="440"/>
                      <a:pt x="1164" y="375"/>
                      <a:pt x="1074" y="349"/>
                    </a:cubicBezTo>
                    <a:cubicBezTo>
                      <a:pt x="983" y="311"/>
                      <a:pt x="854" y="285"/>
                      <a:pt x="699" y="285"/>
                    </a:cubicBezTo>
                    <a:cubicBezTo>
                      <a:pt x="324" y="285"/>
                      <a:pt x="324" y="285"/>
                      <a:pt x="324" y="285"/>
                    </a:cubicBezTo>
                    <a:cubicBezTo>
                      <a:pt x="324" y="3569"/>
                      <a:pt x="324" y="3569"/>
                      <a:pt x="324" y="3569"/>
                    </a:cubicBezTo>
                    <a:cubicBezTo>
                      <a:pt x="750" y="3569"/>
                      <a:pt x="750" y="3569"/>
                      <a:pt x="750" y="3569"/>
                    </a:cubicBezTo>
                    <a:cubicBezTo>
                      <a:pt x="906" y="3569"/>
                      <a:pt x="1022" y="3556"/>
                      <a:pt x="1112" y="3505"/>
                    </a:cubicBezTo>
                    <a:cubicBezTo>
                      <a:pt x="1203" y="3466"/>
                      <a:pt x="1281" y="3401"/>
                      <a:pt x="1333" y="3324"/>
                    </a:cubicBezTo>
                    <a:cubicBezTo>
                      <a:pt x="1384" y="3233"/>
                      <a:pt x="1423" y="3142"/>
                      <a:pt x="1436" y="3039"/>
                    </a:cubicBezTo>
                    <a:cubicBezTo>
                      <a:pt x="1449" y="2923"/>
                      <a:pt x="1462" y="2806"/>
                      <a:pt x="1462" y="2677"/>
                    </a:cubicBezTo>
                    <a:cubicBezTo>
                      <a:pt x="1462" y="1112"/>
                      <a:pt x="1462" y="1112"/>
                      <a:pt x="1462" y="1112"/>
                    </a:cubicBezTo>
                    <a:cubicBezTo>
                      <a:pt x="1462" y="983"/>
                      <a:pt x="1449" y="866"/>
                      <a:pt x="1423" y="763"/>
                    </a:cubicBezTo>
                    <a:close/>
                  </a:path>
                </a:pathLst>
              </a:custGeom>
              <a:solidFill>
                <a:srgbClr val="0079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27" name="Freeform 38">
                <a:extLst>
                  <a:ext uri="{FF2B5EF4-FFF2-40B4-BE49-F238E27FC236}">
                    <a16:creationId xmlns:a16="http://schemas.microsoft.com/office/drawing/2014/main" id="{AE30525C-0AD2-B94E-B034-25D541109150}"/>
                  </a:ext>
                </a:extLst>
              </p:cNvPr>
              <p:cNvSpPr>
                <a:spLocks noChangeArrowheads="1"/>
              </p:cNvSpPr>
              <p:nvPr/>
            </p:nvSpPr>
            <p:spPr bwMode="auto">
              <a:xfrm>
                <a:off x="1777856"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13 w 376"/>
                  <a:gd name="T11" fmla="*/ 970 h 3933"/>
                  <a:gd name="T12" fmla="*/ 349 w 376"/>
                  <a:gd name="T13" fmla="*/ 970 h 3933"/>
                  <a:gd name="T14" fmla="*/ 349 w 376"/>
                  <a:gd name="T15" fmla="*/ 3932 h 3933"/>
                  <a:gd name="T16" fmla="*/ 13 w 376"/>
                  <a:gd name="T17" fmla="*/ 3932 h 3933"/>
                  <a:gd name="T18" fmla="*/ 13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13" y="970"/>
                    </a:moveTo>
                    <a:lnTo>
                      <a:pt x="349" y="970"/>
                    </a:lnTo>
                    <a:lnTo>
                      <a:pt x="349" y="3932"/>
                    </a:lnTo>
                    <a:lnTo>
                      <a:pt x="13" y="3932"/>
                    </a:lnTo>
                    <a:lnTo>
                      <a:pt x="13" y="97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28" name="Freeform 39">
                <a:extLst>
                  <a:ext uri="{FF2B5EF4-FFF2-40B4-BE49-F238E27FC236}">
                    <a16:creationId xmlns:a16="http://schemas.microsoft.com/office/drawing/2014/main" id="{53ADC17F-F1B8-D749-AB8A-CF4E8302F3F8}"/>
                  </a:ext>
                </a:extLst>
              </p:cNvPr>
              <p:cNvSpPr>
                <a:spLocks noChangeArrowheads="1"/>
              </p:cNvSpPr>
              <p:nvPr/>
            </p:nvSpPr>
            <p:spPr bwMode="auto">
              <a:xfrm>
                <a:off x="1941510" y="5129306"/>
                <a:ext cx="327307" cy="622768"/>
              </a:xfrm>
              <a:custGeom>
                <a:avLst/>
                <a:gdLst>
                  <a:gd name="T0" fmla="*/ 1410 w 1631"/>
                  <a:gd name="T1" fmla="*/ 2922 h 3105"/>
                  <a:gd name="T2" fmla="*/ 1410 w 1631"/>
                  <a:gd name="T3" fmla="*/ 2922 h 3105"/>
                  <a:gd name="T4" fmla="*/ 815 w 1631"/>
                  <a:gd name="T5" fmla="*/ 3104 h 3105"/>
                  <a:gd name="T6" fmla="*/ 220 w 1631"/>
                  <a:gd name="T7" fmla="*/ 2897 h 3105"/>
                  <a:gd name="T8" fmla="*/ 0 w 1631"/>
                  <a:gd name="T9" fmla="*/ 2340 h 3105"/>
                  <a:gd name="T10" fmla="*/ 0 w 1631"/>
                  <a:gd name="T11" fmla="*/ 2108 h 3105"/>
                  <a:gd name="T12" fmla="*/ 324 w 1631"/>
                  <a:gd name="T13" fmla="*/ 2108 h 3105"/>
                  <a:gd name="T14" fmla="*/ 324 w 1631"/>
                  <a:gd name="T15" fmla="*/ 2328 h 3105"/>
                  <a:gd name="T16" fmla="*/ 453 w 1631"/>
                  <a:gd name="T17" fmla="*/ 2690 h 3105"/>
                  <a:gd name="T18" fmla="*/ 828 w 1631"/>
                  <a:gd name="T19" fmla="*/ 2819 h 3105"/>
                  <a:gd name="T20" fmla="*/ 1164 w 1631"/>
                  <a:gd name="T21" fmla="*/ 2715 h 3105"/>
                  <a:gd name="T22" fmla="*/ 1293 w 1631"/>
                  <a:gd name="T23" fmla="*/ 2405 h 3105"/>
                  <a:gd name="T24" fmla="*/ 1293 w 1631"/>
                  <a:gd name="T25" fmla="*/ 2340 h 3105"/>
                  <a:gd name="T26" fmla="*/ 1216 w 1631"/>
                  <a:gd name="T27" fmla="*/ 2043 h 3105"/>
                  <a:gd name="T28" fmla="*/ 983 w 1631"/>
                  <a:gd name="T29" fmla="*/ 1810 h 3105"/>
                  <a:gd name="T30" fmla="*/ 686 w 1631"/>
                  <a:gd name="T31" fmla="*/ 1590 h 3105"/>
                  <a:gd name="T32" fmla="*/ 401 w 1631"/>
                  <a:gd name="T33" fmla="*/ 1358 h 3105"/>
                  <a:gd name="T34" fmla="*/ 169 w 1631"/>
                  <a:gd name="T35" fmla="*/ 1060 h 3105"/>
                  <a:gd name="T36" fmla="*/ 78 w 1631"/>
                  <a:gd name="T37" fmla="*/ 672 h 3105"/>
                  <a:gd name="T38" fmla="*/ 78 w 1631"/>
                  <a:gd name="T39" fmla="*/ 582 h 3105"/>
                  <a:gd name="T40" fmla="*/ 285 w 1631"/>
                  <a:gd name="T41" fmla="*/ 155 h 3105"/>
                  <a:gd name="T42" fmla="*/ 841 w 1631"/>
                  <a:gd name="T43" fmla="*/ 0 h 3105"/>
                  <a:gd name="T44" fmla="*/ 1384 w 1631"/>
                  <a:gd name="T45" fmla="*/ 181 h 3105"/>
                  <a:gd name="T46" fmla="*/ 1591 w 1631"/>
                  <a:gd name="T47" fmla="*/ 698 h 3105"/>
                  <a:gd name="T48" fmla="*/ 1591 w 1631"/>
                  <a:gd name="T49" fmla="*/ 879 h 3105"/>
                  <a:gd name="T50" fmla="*/ 1268 w 1631"/>
                  <a:gd name="T51" fmla="*/ 879 h 3105"/>
                  <a:gd name="T52" fmla="*/ 1268 w 1631"/>
                  <a:gd name="T53" fmla="*/ 724 h 3105"/>
                  <a:gd name="T54" fmla="*/ 1151 w 1631"/>
                  <a:gd name="T55" fmla="*/ 400 h 3105"/>
                  <a:gd name="T56" fmla="*/ 828 w 1631"/>
                  <a:gd name="T57" fmla="*/ 284 h 3105"/>
                  <a:gd name="T58" fmla="*/ 621 w 1631"/>
                  <a:gd name="T59" fmla="*/ 323 h 3105"/>
                  <a:gd name="T60" fmla="*/ 492 w 1631"/>
                  <a:gd name="T61" fmla="*/ 400 h 3105"/>
                  <a:gd name="T62" fmla="*/ 427 w 1631"/>
                  <a:gd name="T63" fmla="*/ 491 h 3105"/>
                  <a:gd name="T64" fmla="*/ 414 w 1631"/>
                  <a:gd name="T65" fmla="*/ 595 h 3105"/>
                  <a:gd name="T66" fmla="*/ 414 w 1631"/>
                  <a:gd name="T67" fmla="*/ 672 h 3105"/>
                  <a:gd name="T68" fmla="*/ 505 w 1631"/>
                  <a:gd name="T69" fmla="*/ 957 h 3105"/>
                  <a:gd name="T70" fmla="*/ 724 w 1631"/>
                  <a:gd name="T71" fmla="*/ 1202 h 3105"/>
                  <a:gd name="T72" fmla="*/ 1022 w 1631"/>
                  <a:gd name="T73" fmla="*/ 1422 h 3105"/>
                  <a:gd name="T74" fmla="*/ 1307 w 1631"/>
                  <a:gd name="T75" fmla="*/ 1655 h 3105"/>
                  <a:gd name="T76" fmla="*/ 1539 w 1631"/>
                  <a:gd name="T77" fmla="*/ 1952 h 3105"/>
                  <a:gd name="T78" fmla="*/ 1630 w 1631"/>
                  <a:gd name="T79" fmla="*/ 2340 h 3105"/>
                  <a:gd name="T80" fmla="*/ 1630 w 1631"/>
                  <a:gd name="T81" fmla="*/ 2405 h 3105"/>
                  <a:gd name="T82" fmla="*/ 1410 w 1631"/>
                  <a:gd name="T83" fmla="*/ 2922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1" h="3105">
                    <a:moveTo>
                      <a:pt x="1410" y="2922"/>
                    </a:moveTo>
                    <a:lnTo>
                      <a:pt x="1410" y="2922"/>
                    </a:lnTo>
                    <a:cubicBezTo>
                      <a:pt x="1268" y="3039"/>
                      <a:pt x="1074" y="3104"/>
                      <a:pt x="815" y="3104"/>
                    </a:cubicBezTo>
                    <a:cubicBezTo>
                      <a:pt x="569" y="3104"/>
                      <a:pt x="362" y="3026"/>
                      <a:pt x="220" y="2897"/>
                    </a:cubicBezTo>
                    <a:cubicBezTo>
                      <a:pt x="65" y="2767"/>
                      <a:pt x="0" y="2573"/>
                      <a:pt x="0" y="2340"/>
                    </a:cubicBezTo>
                    <a:cubicBezTo>
                      <a:pt x="0" y="2108"/>
                      <a:pt x="0" y="2108"/>
                      <a:pt x="0" y="2108"/>
                    </a:cubicBezTo>
                    <a:cubicBezTo>
                      <a:pt x="324" y="2108"/>
                      <a:pt x="324" y="2108"/>
                      <a:pt x="324" y="2108"/>
                    </a:cubicBezTo>
                    <a:cubicBezTo>
                      <a:pt x="324" y="2328"/>
                      <a:pt x="324" y="2328"/>
                      <a:pt x="324" y="2328"/>
                    </a:cubicBezTo>
                    <a:cubicBezTo>
                      <a:pt x="324" y="2483"/>
                      <a:pt x="362" y="2612"/>
                      <a:pt x="453" y="2690"/>
                    </a:cubicBezTo>
                    <a:cubicBezTo>
                      <a:pt x="544" y="2780"/>
                      <a:pt x="673" y="2819"/>
                      <a:pt x="828" y="2819"/>
                    </a:cubicBezTo>
                    <a:cubicBezTo>
                      <a:pt x="970" y="2819"/>
                      <a:pt x="1086" y="2780"/>
                      <a:pt x="1164" y="2715"/>
                    </a:cubicBezTo>
                    <a:cubicBezTo>
                      <a:pt x="1255" y="2638"/>
                      <a:pt x="1293" y="2535"/>
                      <a:pt x="1293" y="2405"/>
                    </a:cubicBezTo>
                    <a:cubicBezTo>
                      <a:pt x="1293" y="2340"/>
                      <a:pt x="1293" y="2340"/>
                      <a:pt x="1293" y="2340"/>
                    </a:cubicBezTo>
                    <a:cubicBezTo>
                      <a:pt x="1293" y="2224"/>
                      <a:pt x="1268" y="2134"/>
                      <a:pt x="1216" y="2043"/>
                    </a:cubicBezTo>
                    <a:cubicBezTo>
                      <a:pt x="1151" y="1966"/>
                      <a:pt x="1074" y="1888"/>
                      <a:pt x="983" y="1810"/>
                    </a:cubicBezTo>
                    <a:cubicBezTo>
                      <a:pt x="893" y="1733"/>
                      <a:pt x="802" y="1668"/>
                      <a:pt x="686" y="1590"/>
                    </a:cubicBezTo>
                    <a:cubicBezTo>
                      <a:pt x="582" y="1513"/>
                      <a:pt x="492" y="1435"/>
                      <a:pt x="401" y="1358"/>
                    </a:cubicBezTo>
                    <a:cubicBezTo>
                      <a:pt x="311" y="1267"/>
                      <a:pt x="233" y="1164"/>
                      <a:pt x="169" y="1060"/>
                    </a:cubicBezTo>
                    <a:cubicBezTo>
                      <a:pt x="117" y="944"/>
                      <a:pt x="78" y="814"/>
                      <a:pt x="78" y="672"/>
                    </a:cubicBezTo>
                    <a:cubicBezTo>
                      <a:pt x="78" y="582"/>
                      <a:pt x="78" y="582"/>
                      <a:pt x="78" y="582"/>
                    </a:cubicBezTo>
                    <a:cubicBezTo>
                      <a:pt x="78" y="400"/>
                      <a:pt x="155" y="259"/>
                      <a:pt x="285" y="155"/>
                    </a:cubicBezTo>
                    <a:cubicBezTo>
                      <a:pt x="427" y="52"/>
                      <a:pt x="608" y="0"/>
                      <a:pt x="841" y="0"/>
                    </a:cubicBezTo>
                    <a:cubicBezTo>
                      <a:pt x="1074" y="0"/>
                      <a:pt x="1255" y="64"/>
                      <a:pt x="1384" y="181"/>
                    </a:cubicBezTo>
                    <a:cubicBezTo>
                      <a:pt x="1526" y="310"/>
                      <a:pt x="1591" y="478"/>
                      <a:pt x="1591" y="698"/>
                    </a:cubicBezTo>
                    <a:cubicBezTo>
                      <a:pt x="1591" y="879"/>
                      <a:pt x="1591" y="879"/>
                      <a:pt x="1591" y="879"/>
                    </a:cubicBezTo>
                    <a:cubicBezTo>
                      <a:pt x="1268" y="879"/>
                      <a:pt x="1268" y="879"/>
                      <a:pt x="1268" y="879"/>
                    </a:cubicBezTo>
                    <a:cubicBezTo>
                      <a:pt x="1268" y="724"/>
                      <a:pt x="1268" y="724"/>
                      <a:pt x="1268" y="724"/>
                    </a:cubicBezTo>
                    <a:cubicBezTo>
                      <a:pt x="1268" y="582"/>
                      <a:pt x="1229" y="478"/>
                      <a:pt x="1151" y="400"/>
                    </a:cubicBezTo>
                    <a:cubicBezTo>
                      <a:pt x="1074" y="323"/>
                      <a:pt x="957" y="284"/>
                      <a:pt x="828" y="284"/>
                    </a:cubicBezTo>
                    <a:cubicBezTo>
                      <a:pt x="750" y="284"/>
                      <a:pt x="673" y="297"/>
                      <a:pt x="621" y="323"/>
                    </a:cubicBezTo>
                    <a:cubicBezTo>
                      <a:pt x="569" y="336"/>
                      <a:pt x="531" y="362"/>
                      <a:pt x="492" y="400"/>
                    </a:cubicBezTo>
                    <a:cubicBezTo>
                      <a:pt x="466" y="427"/>
                      <a:pt x="440" y="465"/>
                      <a:pt x="427" y="491"/>
                    </a:cubicBezTo>
                    <a:cubicBezTo>
                      <a:pt x="414" y="530"/>
                      <a:pt x="414" y="569"/>
                      <a:pt x="414" y="595"/>
                    </a:cubicBezTo>
                    <a:cubicBezTo>
                      <a:pt x="414" y="672"/>
                      <a:pt x="414" y="672"/>
                      <a:pt x="414" y="672"/>
                    </a:cubicBezTo>
                    <a:cubicBezTo>
                      <a:pt x="414" y="776"/>
                      <a:pt x="440" y="879"/>
                      <a:pt x="505" y="957"/>
                    </a:cubicBezTo>
                    <a:cubicBezTo>
                      <a:pt x="569" y="1047"/>
                      <a:pt x="634" y="1125"/>
                      <a:pt x="724" y="1202"/>
                    </a:cubicBezTo>
                    <a:cubicBezTo>
                      <a:pt x="815" y="1280"/>
                      <a:pt x="918" y="1345"/>
                      <a:pt x="1022" y="1422"/>
                    </a:cubicBezTo>
                    <a:cubicBezTo>
                      <a:pt x="1125" y="1487"/>
                      <a:pt x="1229" y="1565"/>
                      <a:pt x="1307" y="1655"/>
                    </a:cubicBezTo>
                    <a:cubicBezTo>
                      <a:pt x="1397" y="1745"/>
                      <a:pt x="1475" y="1836"/>
                      <a:pt x="1539" y="1952"/>
                    </a:cubicBezTo>
                    <a:cubicBezTo>
                      <a:pt x="1604" y="2056"/>
                      <a:pt x="1630" y="2185"/>
                      <a:pt x="1630" y="2340"/>
                    </a:cubicBezTo>
                    <a:cubicBezTo>
                      <a:pt x="1630" y="2405"/>
                      <a:pt x="1630" y="2405"/>
                      <a:pt x="1630" y="2405"/>
                    </a:cubicBezTo>
                    <a:cubicBezTo>
                      <a:pt x="1630" y="2638"/>
                      <a:pt x="1552" y="2806"/>
                      <a:pt x="1410" y="2922"/>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29" name="Freeform 40">
                <a:extLst>
                  <a:ext uri="{FF2B5EF4-FFF2-40B4-BE49-F238E27FC236}">
                    <a16:creationId xmlns:a16="http://schemas.microsoft.com/office/drawing/2014/main" id="{78A197D4-D21E-054C-A2C1-390AF5975BBA}"/>
                  </a:ext>
                </a:extLst>
              </p:cNvPr>
              <p:cNvSpPr>
                <a:spLocks noChangeArrowheads="1"/>
              </p:cNvSpPr>
              <p:nvPr/>
            </p:nvSpPr>
            <p:spPr bwMode="auto">
              <a:xfrm>
                <a:off x="2328085" y="4984230"/>
                <a:ext cx="267154" cy="758114"/>
              </a:xfrm>
              <a:custGeom>
                <a:avLst/>
                <a:gdLst>
                  <a:gd name="T0" fmla="*/ 1164 w 1333"/>
                  <a:gd name="T1" fmla="*/ 3776 h 3777"/>
                  <a:gd name="T2" fmla="*/ 1164 w 1333"/>
                  <a:gd name="T3" fmla="*/ 3776 h 3777"/>
                  <a:gd name="T4" fmla="*/ 983 w 1333"/>
                  <a:gd name="T5" fmla="*/ 3776 h 3777"/>
                  <a:gd name="T6" fmla="*/ 531 w 1333"/>
                  <a:gd name="T7" fmla="*/ 3634 h 3777"/>
                  <a:gd name="T8" fmla="*/ 401 w 1333"/>
                  <a:gd name="T9" fmla="*/ 3181 h 3777"/>
                  <a:gd name="T10" fmla="*/ 401 w 1333"/>
                  <a:gd name="T11" fmla="*/ 1073 h 3777"/>
                  <a:gd name="T12" fmla="*/ 0 w 1333"/>
                  <a:gd name="T13" fmla="*/ 1073 h 3777"/>
                  <a:gd name="T14" fmla="*/ 0 w 1333"/>
                  <a:gd name="T15" fmla="*/ 788 h 3777"/>
                  <a:gd name="T16" fmla="*/ 414 w 1333"/>
                  <a:gd name="T17" fmla="*/ 788 h 3777"/>
                  <a:gd name="T18" fmla="*/ 414 w 1333"/>
                  <a:gd name="T19" fmla="*/ 64 h 3777"/>
                  <a:gd name="T20" fmla="*/ 750 w 1333"/>
                  <a:gd name="T21" fmla="*/ 0 h 3777"/>
                  <a:gd name="T22" fmla="*/ 750 w 1333"/>
                  <a:gd name="T23" fmla="*/ 788 h 3777"/>
                  <a:gd name="T24" fmla="*/ 1280 w 1333"/>
                  <a:gd name="T25" fmla="*/ 788 h 3777"/>
                  <a:gd name="T26" fmla="*/ 1280 w 1333"/>
                  <a:gd name="T27" fmla="*/ 1073 h 3777"/>
                  <a:gd name="T28" fmla="*/ 750 w 1333"/>
                  <a:gd name="T29" fmla="*/ 1073 h 3777"/>
                  <a:gd name="T30" fmla="*/ 750 w 1333"/>
                  <a:gd name="T31" fmla="*/ 3207 h 3777"/>
                  <a:gd name="T32" fmla="*/ 1035 w 1333"/>
                  <a:gd name="T33" fmla="*/ 3504 h 3777"/>
                  <a:gd name="T34" fmla="*/ 1177 w 1333"/>
                  <a:gd name="T35" fmla="*/ 3491 h 3777"/>
                  <a:gd name="T36" fmla="*/ 1319 w 1333"/>
                  <a:gd name="T37" fmla="*/ 3452 h 3777"/>
                  <a:gd name="T38" fmla="*/ 1332 w 1333"/>
                  <a:gd name="T39" fmla="*/ 3750 h 3777"/>
                  <a:gd name="T40" fmla="*/ 1164 w 1333"/>
                  <a:gd name="T41" fmla="*/ 3776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3" h="3777">
                    <a:moveTo>
                      <a:pt x="1164" y="3776"/>
                    </a:moveTo>
                    <a:lnTo>
                      <a:pt x="1164" y="3776"/>
                    </a:lnTo>
                    <a:cubicBezTo>
                      <a:pt x="1100" y="3776"/>
                      <a:pt x="1048" y="3776"/>
                      <a:pt x="983" y="3776"/>
                    </a:cubicBezTo>
                    <a:cubicBezTo>
                      <a:pt x="776" y="3776"/>
                      <a:pt x="621" y="3737"/>
                      <a:pt x="531" y="3634"/>
                    </a:cubicBezTo>
                    <a:cubicBezTo>
                      <a:pt x="453" y="3543"/>
                      <a:pt x="401" y="3388"/>
                      <a:pt x="401" y="3181"/>
                    </a:cubicBezTo>
                    <a:cubicBezTo>
                      <a:pt x="401" y="1073"/>
                      <a:pt x="401" y="1073"/>
                      <a:pt x="401" y="1073"/>
                    </a:cubicBezTo>
                    <a:cubicBezTo>
                      <a:pt x="0" y="1073"/>
                      <a:pt x="0" y="1073"/>
                      <a:pt x="0" y="1073"/>
                    </a:cubicBezTo>
                    <a:cubicBezTo>
                      <a:pt x="0" y="788"/>
                      <a:pt x="0" y="788"/>
                      <a:pt x="0" y="788"/>
                    </a:cubicBezTo>
                    <a:cubicBezTo>
                      <a:pt x="414" y="788"/>
                      <a:pt x="414" y="788"/>
                      <a:pt x="414" y="788"/>
                    </a:cubicBezTo>
                    <a:cubicBezTo>
                      <a:pt x="414" y="64"/>
                      <a:pt x="414" y="64"/>
                      <a:pt x="414" y="64"/>
                    </a:cubicBezTo>
                    <a:cubicBezTo>
                      <a:pt x="750" y="0"/>
                      <a:pt x="750" y="0"/>
                      <a:pt x="750" y="0"/>
                    </a:cubicBezTo>
                    <a:cubicBezTo>
                      <a:pt x="750" y="788"/>
                      <a:pt x="750" y="788"/>
                      <a:pt x="750" y="788"/>
                    </a:cubicBezTo>
                    <a:cubicBezTo>
                      <a:pt x="1280" y="788"/>
                      <a:pt x="1280" y="788"/>
                      <a:pt x="1280" y="788"/>
                    </a:cubicBezTo>
                    <a:cubicBezTo>
                      <a:pt x="1280" y="1073"/>
                      <a:pt x="1280" y="1073"/>
                      <a:pt x="1280" y="1073"/>
                    </a:cubicBezTo>
                    <a:cubicBezTo>
                      <a:pt x="750" y="1073"/>
                      <a:pt x="750" y="1073"/>
                      <a:pt x="750" y="1073"/>
                    </a:cubicBezTo>
                    <a:cubicBezTo>
                      <a:pt x="750" y="3207"/>
                      <a:pt x="750" y="3207"/>
                      <a:pt x="750" y="3207"/>
                    </a:cubicBezTo>
                    <a:cubicBezTo>
                      <a:pt x="750" y="3401"/>
                      <a:pt x="841" y="3504"/>
                      <a:pt x="1035" y="3504"/>
                    </a:cubicBezTo>
                    <a:cubicBezTo>
                      <a:pt x="1087" y="3504"/>
                      <a:pt x="1125" y="3491"/>
                      <a:pt x="1177" y="3491"/>
                    </a:cubicBezTo>
                    <a:cubicBezTo>
                      <a:pt x="1216" y="3478"/>
                      <a:pt x="1268" y="3465"/>
                      <a:pt x="1319" y="3452"/>
                    </a:cubicBezTo>
                    <a:cubicBezTo>
                      <a:pt x="1332" y="3750"/>
                      <a:pt x="1332" y="3750"/>
                      <a:pt x="1332" y="3750"/>
                    </a:cubicBezTo>
                    <a:cubicBezTo>
                      <a:pt x="1280" y="3750"/>
                      <a:pt x="1216" y="3763"/>
                      <a:pt x="1164" y="377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0" name="Freeform 41">
                <a:extLst>
                  <a:ext uri="{FF2B5EF4-FFF2-40B4-BE49-F238E27FC236}">
                    <a16:creationId xmlns:a16="http://schemas.microsoft.com/office/drawing/2014/main" id="{E07C59C7-60BA-6445-954C-EFB23057B429}"/>
                  </a:ext>
                </a:extLst>
              </p:cNvPr>
              <p:cNvSpPr>
                <a:spLocks noChangeArrowheads="1"/>
              </p:cNvSpPr>
              <p:nvPr/>
            </p:nvSpPr>
            <p:spPr bwMode="auto">
              <a:xfrm>
                <a:off x="2673085"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26 w 376"/>
                  <a:gd name="T11" fmla="*/ 970 h 3933"/>
                  <a:gd name="T12" fmla="*/ 350 w 376"/>
                  <a:gd name="T13" fmla="*/ 970 h 3933"/>
                  <a:gd name="T14" fmla="*/ 350 w 376"/>
                  <a:gd name="T15" fmla="*/ 3932 h 3933"/>
                  <a:gd name="T16" fmla="*/ 26 w 376"/>
                  <a:gd name="T17" fmla="*/ 3932 h 3933"/>
                  <a:gd name="T18" fmla="*/ 26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26" y="970"/>
                    </a:moveTo>
                    <a:lnTo>
                      <a:pt x="350" y="970"/>
                    </a:lnTo>
                    <a:lnTo>
                      <a:pt x="350" y="3932"/>
                    </a:lnTo>
                    <a:lnTo>
                      <a:pt x="26" y="3932"/>
                    </a:lnTo>
                    <a:lnTo>
                      <a:pt x="26" y="97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1" name="Freeform 42">
                <a:extLst>
                  <a:ext uri="{FF2B5EF4-FFF2-40B4-BE49-F238E27FC236}">
                    <a16:creationId xmlns:a16="http://schemas.microsoft.com/office/drawing/2014/main" id="{2819D03A-3872-094D-A4FA-A49D43891561}"/>
                  </a:ext>
                </a:extLst>
              </p:cNvPr>
              <p:cNvSpPr>
                <a:spLocks noChangeArrowheads="1"/>
              </p:cNvSpPr>
              <p:nvPr/>
            </p:nvSpPr>
            <p:spPr bwMode="auto">
              <a:xfrm>
                <a:off x="2875661" y="5134614"/>
                <a:ext cx="311384" cy="602422"/>
              </a:xfrm>
              <a:custGeom>
                <a:avLst/>
                <a:gdLst>
                  <a:gd name="T0" fmla="*/ 1229 w 1553"/>
                  <a:gd name="T1" fmla="*/ 698 h 3001"/>
                  <a:gd name="T2" fmla="*/ 1229 w 1553"/>
                  <a:gd name="T3" fmla="*/ 698 h 3001"/>
                  <a:gd name="T4" fmla="*/ 1164 w 1553"/>
                  <a:gd name="T5" fmla="*/ 413 h 3001"/>
                  <a:gd name="T6" fmla="*/ 893 w 1553"/>
                  <a:gd name="T7" fmla="*/ 297 h 3001"/>
                  <a:gd name="T8" fmla="*/ 582 w 1553"/>
                  <a:gd name="T9" fmla="*/ 413 h 3001"/>
                  <a:gd name="T10" fmla="*/ 336 w 1553"/>
                  <a:gd name="T11" fmla="*/ 620 h 3001"/>
                  <a:gd name="T12" fmla="*/ 336 w 1553"/>
                  <a:gd name="T13" fmla="*/ 3000 h 3001"/>
                  <a:gd name="T14" fmla="*/ 0 w 1553"/>
                  <a:gd name="T15" fmla="*/ 3000 h 3001"/>
                  <a:gd name="T16" fmla="*/ 0 w 1553"/>
                  <a:gd name="T17" fmla="*/ 38 h 3001"/>
                  <a:gd name="T18" fmla="*/ 310 w 1553"/>
                  <a:gd name="T19" fmla="*/ 38 h 3001"/>
                  <a:gd name="T20" fmla="*/ 324 w 1553"/>
                  <a:gd name="T21" fmla="*/ 310 h 3001"/>
                  <a:gd name="T22" fmla="*/ 608 w 1553"/>
                  <a:gd name="T23" fmla="*/ 90 h 3001"/>
                  <a:gd name="T24" fmla="*/ 944 w 1553"/>
                  <a:gd name="T25" fmla="*/ 0 h 3001"/>
                  <a:gd name="T26" fmla="*/ 1410 w 1553"/>
                  <a:gd name="T27" fmla="*/ 168 h 3001"/>
                  <a:gd name="T28" fmla="*/ 1552 w 1553"/>
                  <a:gd name="T29" fmla="*/ 659 h 3001"/>
                  <a:gd name="T30" fmla="*/ 1552 w 1553"/>
                  <a:gd name="T31" fmla="*/ 3000 h 3001"/>
                  <a:gd name="T32" fmla="*/ 1229 w 1553"/>
                  <a:gd name="T33" fmla="*/ 3000 h 3001"/>
                  <a:gd name="T34" fmla="*/ 1229 w 1553"/>
                  <a:gd name="T35" fmla="*/ 698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3" h="3001">
                    <a:moveTo>
                      <a:pt x="1229" y="698"/>
                    </a:moveTo>
                    <a:lnTo>
                      <a:pt x="1229" y="698"/>
                    </a:lnTo>
                    <a:cubicBezTo>
                      <a:pt x="1229" y="581"/>
                      <a:pt x="1203" y="478"/>
                      <a:pt x="1164" y="413"/>
                    </a:cubicBezTo>
                    <a:cubicBezTo>
                      <a:pt x="1112" y="336"/>
                      <a:pt x="1022" y="297"/>
                      <a:pt x="893" y="297"/>
                    </a:cubicBezTo>
                    <a:cubicBezTo>
                      <a:pt x="789" y="297"/>
                      <a:pt x="686" y="336"/>
                      <a:pt x="582" y="413"/>
                    </a:cubicBezTo>
                    <a:cubicBezTo>
                      <a:pt x="492" y="478"/>
                      <a:pt x="401" y="556"/>
                      <a:pt x="336" y="620"/>
                    </a:cubicBezTo>
                    <a:cubicBezTo>
                      <a:pt x="336" y="3000"/>
                      <a:pt x="336" y="3000"/>
                      <a:pt x="336" y="3000"/>
                    </a:cubicBezTo>
                    <a:cubicBezTo>
                      <a:pt x="0" y="3000"/>
                      <a:pt x="0" y="3000"/>
                      <a:pt x="0" y="3000"/>
                    </a:cubicBezTo>
                    <a:cubicBezTo>
                      <a:pt x="0" y="38"/>
                      <a:pt x="0" y="38"/>
                      <a:pt x="0" y="38"/>
                    </a:cubicBezTo>
                    <a:cubicBezTo>
                      <a:pt x="310" y="38"/>
                      <a:pt x="310" y="38"/>
                      <a:pt x="310" y="38"/>
                    </a:cubicBezTo>
                    <a:cubicBezTo>
                      <a:pt x="324" y="310"/>
                      <a:pt x="324" y="310"/>
                      <a:pt x="324" y="310"/>
                    </a:cubicBezTo>
                    <a:cubicBezTo>
                      <a:pt x="414" y="219"/>
                      <a:pt x="504" y="155"/>
                      <a:pt x="608" y="90"/>
                    </a:cubicBezTo>
                    <a:cubicBezTo>
                      <a:pt x="698" y="26"/>
                      <a:pt x="815" y="0"/>
                      <a:pt x="944" y="0"/>
                    </a:cubicBezTo>
                    <a:cubicBezTo>
                      <a:pt x="1164" y="0"/>
                      <a:pt x="1319" y="51"/>
                      <a:pt x="1410" y="168"/>
                    </a:cubicBezTo>
                    <a:cubicBezTo>
                      <a:pt x="1513" y="284"/>
                      <a:pt x="1552" y="452"/>
                      <a:pt x="1552" y="659"/>
                    </a:cubicBezTo>
                    <a:cubicBezTo>
                      <a:pt x="1552" y="3000"/>
                      <a:pt x="1552" y="3000"/>
                      <a:pt x="1552" y="3000"/>
                    </a:cubicBezTo>
                    <a:cubicBezTo>
                      <a:pt x="1229" y="3000"/>
                      <a:pt x="1229" y="3000"/>
                      <a:pt x="1229" y="3000"/>
                    </a:cubicBezTo>
                    <a:lnTo>
                      <a:pt x="1229" y="69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2" name="Freeform 43">
                <a:extLst>
                  <a:ext uri="{FF2B5EF4-FFF2-40B4-BE49-F238E27FC236}">
                    <a16:creationId xmlns:a16="http://schemas.microsoft.com/office/drawing/2014/main" id="{7BD0BCB8-4E29-0D43-935E-2C171C7EFF3F}"/>
                  </a:ext>
                </a:extLst>
              </p:cNvPr>
              <p:cNvSpPr>
                <a:spLocks noChangeArrowheads="1"/>
              </p:cNvSpPr>
              <p:nvPr/>
            </p:nvSpPr>
            <p:spPr bwMode="auto">
              <a:xfrm>
                <a:off x="3301160" y="5129306"/>
                <a:ext cx="319345" cy="622768"/>
              </a:xfrm>
              <a:custGeom>
                <a:avLst/>
                <a:gdLst>
                  <a:gd name="T0" fmla="*/ 789 w 1592"/>
                  <a:gd name="T1" fmla="*/ 3104 h 3105"/>
                  <a:gd name="T2" fmla="*/ 789 w 1592"/>
                  <a:gd name="T3" fmla="*/ 3104 h 3105"/>
                  <a:gd name="T4" fmla="*/ 181 w 1592"/>
                  <a:gd name="T5" fmla="*/ 2871 h 3105"/>
                  <a:gd name="T6" fmla="*/ 0 w 1592"/>
                  <a:gd name="T7" fmla="*/ 2237 h 3105"/>
                  <a:gd name="T8" fmla="*/ 0 w 1592"/>
                  <a:gd name="T9" fmla="*/ 789 h 3105"/>
                  <a:gd name="T10" fmla="*/ 207 w 1592"/>
                  <a:gd name="T11" fmla="*/ 220 h 3105"/>
                  <a:gd name="T12" fmla="*/ 789 w 1592"/>
                  <a:gd name="T13" fmla="*/ 0 h 3105"/>
                  <a:gd name="T14" fmla="*/ 1345 w 1592"/>
                  <a:gd name="T15" fmla="*/ 207 h 3105"/>
                  <a:gd name="T16" fmla="*/ 1552 w 1592"/>
                  <a:gd name="T17" fmla="*/ 763 h 3105"/>
                  <a:gd name="T18" fmla="*/ 1552 w 1592"/>
                  <a:gd name="T19" fmla="*/ 1021 h 3105"/>
                  <a:gd name="T20" fmla="*/ 1229 w 1592"/>
                  <a:gd name="T21" fmla="*/ 1021 h 3105"/>
                  <a:gd name="T22" fmla="*/ 1229 w 1592"/>
                  <a:gd name="T23" fmla="*/ 931 h 3105"/>
                  <a:gd name="T24" fmla="*/ 1216 w 1592"/>
                  <a:gd name="T25" fmla="*/ 685 h 3105"/>
                  <a:gd name="T26" fmla="*/ 1164 w 1592"/>
                  <a:gd name="T27" fmla="*/ 491 h 3105"/>
                  <a:gd name="T28" fmla="*/ 1034 w 1592"/>
                  <a:gd name="T29" fmla="*/ 349 h 3105"/>
                  <a:gd name="T30" fmla="*/ 776 w 1592"/>
                  <a:gd name="T31" fmla="*/ 297 h 3105"/>
                  <a:gd name="T32" fmla="*/ 556 w 1592"/>
                  <a:gd name="T33" fmla="*/ 336 h 3105"/>
                  <a:gd name="T34" fmla="*/ 427 w 1592"/>
                  <a:gd name="T35" fmla="*/ 465 h 3105"/>
                  <a:gd name="T36" fmla="*/ 349 w 1592"/>
                  <a:gd name="T37" fmla="*/ 646 h 3105"/>
                  <a:gd name="T38" fmla="*/ 336 w 1592"/>
                  <a:gd name="T39" fmla="*/ 853 h 3105"/>
                  <a:gd name="T40" fmla="*/ 336 w 1592"/>
                  <a:gd name="T41" fmla="*/ 2211 h 3105"/>
                  <a:gd name="T42" fmla="*/ 349 w 1592"/>
                  <a:gd name="T43" fmla="*/ 2431 h 3105"/>
                  <a:gd name="T44" fmla="*/ 414 w 1592"/>
                  <a:gd name="T45" fmla="*/ 2625 h 3105"/>
                  <a:gd name="T46" fmla="*/ 556 w 1592"/>
                  <a:gd name="T47" fmla="*/ 2754 h 3105"/>
                  <a:gd name="T48" fmla="*/ 789 w 1592"/>
                  <a:gd name="T49" fmla="*/ 2793 h 3105"/>
                  <a:gd name="T50" fmla="*/ 1048 w 1592"/>
                  <a:gd name="T51" fmla="*/ 2754 h 3105"/>
                  <a:gd name="T52" fmla="*/ 1190 w 1592"/>
                  <a:gd name="T53" fmla="*/ 2625 h 3105"/>
                  <a:gd name="T54" fmla="*/ 1241 w 1592"/>
                  <a:gd name="T55" fmla="*/ 2431 h 3105"/>
                  <a:gd name="T56" fmla="*/ 1255 w 1592"/>
                  <a:gd name="T57" fmla="*/ 2198 h 3105"/>
                  <a:gd name="T58" fmla="*/ 1255 w 1592"/>
                  <a:gd name="T59" fmla="*/ 2004 h 3105"/>
                  <a:gd name="T60" fmla="*/ 1591 w 1592"/>
                  <a:gd name="T61" fmla="*/ 2004 h 3105"/>
                  <a:gd name="T62" fmla="*/ 1591 w 1592"/>
                  <a:gd name="T63" fmla="*/ 2314 h 3105"/>
                  <a:gd name="T64" fmla="*/ 789 w 1592"/>
                  <a:gd name="T65" fmla="*/ 3104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2" h="3105">
                    <a:moveTo>
                      <a:pt x="789" y="3104"/>
                    </a:moveTo>
                    <a:lnTo>
                      <a:pt x="789" y="3104"/>
                    </a:lnTo>
                    <a:cubicBezTo>
                      <a:pt x="504" y="3104"/>
                      <a:pt x="297" y="3026"/>
                      <a:pt x="181" y="2871"/>
                    </a:cubicBezTo>
                    <a:cubicBezTo>
                      <a:pt x="65" y="2703"/>
                      <a:pt x="0" y="2496"/>
                      <a:pt x="0" y="2237"/>
                    </a:cubicBezTo>
                    <a:cubicBezTo>
                      <a:pt x="0" y="789"/>
                      <a:pt x="0" y="789"/>
                      <a:pt x="0" y="789"/>
                    </a:cubicBezTo>
                    <a:cubicBezTo>
                      <a:pt x="0" y="556"/>
                      <a:pt x="78" y="362"/>
                      <a:pt x="207" y="220"/>
                    </a:cubicBezTo>
                    <a:cubicBezTo>
                      <a:pt x="349" y="77"/>
                      <a:pt x="530" y="0"/>
                      <a:pt x="789" y="0"/>
                    </a:cubicBezTo>
                    <a:cubicBezTo>
                      <a:pt x="1022" y="0"/>
                      <a:pt x="1216" y="64"/>
                      <a:pt x="1345" y="207"/>
                    </a:cubicBezTo>
                    <a:cubicBezTo>
                      <a:pt x="1487" y="336"/>
                      <a:pt x="1552" y="517"/>
                      <a:pt x="1552" y="763"/>
                    </a:cubicBezTo>
                    <a:cubicBezTo>
                      <a:pt x="1552" y="1021"/>
                      <a:pt x="1552" y="1021"/>
                      <a:pt x="1552" y="1021"/>
                    </a:cubicBezTo>
                    <a:cubicBezTo>
                      <a:pt x="1229" y="1021"/>
                      <a:pt x="1229" y="1021"/>
                      <a:pt x="1229" y="1021"/>
                    </a:cubicBezTo>
                    <a:cubicBezTo>
                      <a:pt x="1229" y="931"/>
                      <a:pt x="1229" y="931"/>
                      <a:pt x="1229" y="931"/>
                    </a:cubicBezTo>
                    <a:cubicBezTo>
                      <a:pt x="1229" y="840"/>
                      <a:pt x="1229" y="763"/>
                      <a:pt x="1216" y="685"/>
                    </a:cubicBezTo>
                    <a:cubicBezTo>
                      <a:pt x="1216" y="607"/>
                      <a:pt x="1190" y="543"/>
                      <a:pt x="1164" y="491"/>
                    </a:cubicBezTo>
                    <a:cubicBezTo>
                      <a:pt x="1138" y="427"/>
                      <a:pt x="1086" y="388"/>
                      <a:pt x="1034" y="349"/>
                    </a:cubicBezTo>
                    <a:cubicBezTo>
                      <a:pt x="970" y="310"/>
                      <a:pt x="879" y="297"/>
                      <a:pt x="776" y="297"/>
                    </a:cubicBezTo>
                    <a:cubicBezTo>
                      <a:pt x="686" y="297"/>
                      <a:pt x="621" y="310"/>
                      <a:pt x="556" y="336"/>
                    </a:cubicBezTo>
                    <a:cubicBezTo>
                      <a:pt x="504" y="375"/>
                      <a:pt x="453" y="414"/>
                      <a:pt x="427" y="465"/>
                    </a:cubicBezTo>
                    <a:cubicBezTo>
                      <a:pt x="388" y="517"/>
                      <a:pt x="362" y="569"/>
                      <a:pt x="349" y="646"/>
                    </a:cubicBezTo>
                    <a:cubicBezTo>
                      <a:pt x="336" y="711"/>
                      <a:pt x="336" y="776"/>
                      <a:pt x="336" y="853"/>
                    </a:cubicBezTo>
                    <a:cubicBezTo>
                      <a:pt x="336" y="2211"/>
                      <a:pt x="336" y="2211"/>
                      <a:pt x="336" y="2211"/>
                    </a:cubicBezTo>
                    <a:cubicBezTo>
                      <a:pt x="336" y="2289"/>
                      <a:pt x="336" y="2366"/>
                      <a:pt x="349" y="2431"/>
                    </a:cubicBezTo>
                    <a:cubicBezTo>
                      <a:pt x="362" y="2509"/>
                      <a:pt x="388" y="2560"/>
                      <a:pt x="414" y="2625"/>
                    </a:cubicBezTo>
                    <a:cubicBezTo>
                      <a:pt x="453" y="2677"/>
                      <a:pt x="492" y="2715"/>
                      <a:pt x="556" y="2754"/>
                    </a:cubicBezTo>
                    <a:cubicBezTo>
                      <a:pt x="608" y="2780"/>
                      <a:pt x="686" y="2793"/>
                      <a:pt x="789" y="2793"/>
                    </a:cubicBezTo>
                    <a:cubicBezTo>
                      <a:pt x="893" y="2793"/>
                      <a:pt x="983" y="2780"/>
                      <a:pt x="1048" y="2754"/>
                    </a:cubicBezTo>
                    <a:cubicBezTo>
                      <a:pt x="1112" y="2715"/>
                      <a:pt x="1151" y="2677"/>
                      <a:pt x="1190" y="2625"/>
                    </a:cubicBezTo>
                    <a:cubicBezTo>
                      <a:pt x="1216" y="2560"/>
                      <a:pt x="1241" y="2509"/>
                      <a:pt x="1241" y="2431"/>
                    </a:cubicBezTo>
                    <a:cubicBezTo>
                      <a:pt x="1255" y="2366"/>
                      <a:pt x="1255" y="2289"/>
                      <a:pt x="1255" y="2198"/>
                    </a:cubicBezTo>
                    <a:cubicBezTo>
                      <a:pt x="1255" y="2004"/>
                      <a:pt x="1255" y="2004"/>
                      <a:pt x="1255" y="2004"/>
                    </a:cubicBezTo>
                    <a:cubicBezTo>
                      <a:pt x="1591" y="2004"/>
                      <a:pt x="1591" y="2004"/>
                      <a:pt x="1591" y="2004"/>
                    </a:cubicBezTo>
                    <a:cubicBezTo>
                      <a:pt x="1591" y="2314"/>
                      <a:pt x="1591" y="2314"/>
                      <a:pt x="1591" y="2314"/>
                    </a:cubicBezTo>
                    <a:cubicBezTo>
                      <a:pt x="1591" y="2832"/>
                      <a:pt x="1319" y="3104"/>
                      <a:pt x="789" y="310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3" name="Freeform 44">
                <a:extLst>
                  <a:ext uri="{FF2B5EF4-FFF2-40B4-BE49-F238E27FC236}">
                    <a16:creationId xmlns:a16="http://schemas.microsoft.com/office/drawing/2014/main" id="{7DCA7642-9060-1B42-A0B1-0437F9863494}"/>
                  </a:ext>
                </a:extLst>
              </p:cNvPr>
              <p:cNvSpPr>
                <a:spLocks noChangeArrowheads="1"/>
              </p:cNvSpPr>
              <p:nvPr/>
            </p:nvSpPr>
            <p:spPr bwMode="auto">
              <a:xfrm>
                <a:off x="3693043" y="4984230"/>
                <a:ext cx="267153" cy="758114"/>
              </a:xfrm>
              <a:custGeom>
                <a:avLst/>
                <a:gdLst>
                  <a:gd name="T0" fmla="*/ 1164 w 1333"/>
                  <a:gd name="T1" fmla="*/ 3776 h 3777"/>
                  <a:gd name="T2" fmla="*/ 1164 w 1333"/>
                  <a:gd name="T3" fmla="*/ 3776 h 3777"/>
                  <a:gd name="T4" fmla="*/ 983 w 1333"/>
                  <a:gd name="T5" fmla="*/ 3776 h 3777"/>
                  <a:gd name="T6" fmla="*/ 530 w 1333"/>
                  <a:gd name="T7" fmla="*/ 3634 h 3777"/>
                  <a:gd name="T8" fmla="*/ 401 w 1333"/>
                  <a:gd name="T9" fmla="*/ 3181 h 3777"/>
                  <a:gd name="T10" fmla="*/ 401 w 1333"/>
                  <a:gd name="T11" fmla="*/ 1073 h 3777"/>
                  <a:gd name="T12" fmla="*/ 0 w 1333"/>
                  <a:gd name="T13" fmla="*/ 1073 h 3777"/>
                  <a:gd name="T14" fmla="*/ 0 w 1333"/>
                  <a:gd name="T15" fmla="*/ 788 h 3777"/>
                  <a:gd name="T16" fmla="*/ 414 w 1333"/>
                  <a:gd name="T17" fmla="*/ 788 h 3777"/>
                  <a:gd name="T18" fmla="*/ 414 w 1333"/>
                  <a:gd name="T19" fmla="*/ 64 h 3777"/>
                  <a:gd name="T20" fmla="*/ 750 w 1333"/>
                  <a:gd name="T21" fmla="*/ 0 h 3777"/>
                  <a:gd name="T22" fmla="*/ 750 w 1333"/>
                  <a:gd name="T23" fmla="*/ 788 h 3777"/>
                  <a:gd name="T24" fmla="*/ 1280 w 1333"/>
                  <a:gd name="T25" fmla="*/ 788 h 3777"/>
                  <a:gd name="T26" fmla="*/ 1280 w 1333"/>
                  <a:gd name="T27" fmla="*/ 1073 h 3777"/>
                  <a:gd name="T28" fmla="*/ 750 w 1333"/>
                  <a:gd name="T29" fmla="*/ 1073 h 3777"/>
                  <a:gd name="T30" fmla="*/ 750 w 1333"/>
                  <a:gd name="T31" fmla="*/ 3207 h 3777"/>
                  <a:gd name="T32" fmla="*/ 1034 w 1333"/>
                  <a:gd name="T33" fmla="*/ 3504 h 3777"/>
                  <a:gd name="T34" fmla="*/ 1177 w 1333"/>
                  <a:gd name="T35" fmla="*/ 3491 h 3777"/>
                  <a:gd name="T36" fmla="*/ 1319 w 1333"/>
                  <a:gd name="T37" fmla="*/ 3452 h 3777"/>
                  <a:gd name="T38" fmla="*/ 1332 w 1333"/>
                  <a:gd name="T39" fmla="*/ 3750 h 3777"/>
                  <a:gd name="T40" fmla="*/ 1164 w 1333"/>
                  <a:gd name="T41" fmla="*/ 3776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3" h="3777">
                    <a:moveTo>
                      <a:pt x="1164" y="3776"/>
                    </a:moveTo>
                    <a:lnTo>
                      <a:pt x="1164" y="3776"/>
                    </a:lnTo>
                    <a:cubicBezTo>
                      <a:pt x="1099" y="3776"/>
                      <a:pt x="1047" y="3776"/>
                      <a:pt x="983" y="3776"/>
                    </a:cubicBezTo>
                    <a:cubicBezTo>
                      <a:pt x="776" y="3776"/>
                      <a:pt x="621" y="3737"/>
                      <a:pt x="530" y="3634"/>
                    </a:cubicBezTo>
                    <a:cubicBezTo>
                      <a:pt x="453" y="3543"/>
                      <a:pt x="401" y="3388"/>
                      <a:pt x="401" y="3181"/>
                    </a:cubicBezTo>
                    <a:cubicBezTo>
                      <a:pt x="401" y="1073"/>
                      <a:pt x="401" y="1073"/>
                      <a:pt x="401" y="1073"/>
                    </a:cubicBezTo>
                    <a:cubicBezTo>
                      <a:pt x="0" y="1073"/>
                      <a:pt x="0" y="1073"/>
                      <a:pt x="0" y="1073"/>
                    </a:cubicBezTo>
                    <a:cubicBezTo>
                      <a:pt x="0" y="788"/>
                      <a:pt x="0" y="788"/>
                      <a:pt x="0" y="788"/>
                    </a:cubicBezTo>
                    <a:cubicBezTo>
                      <a:pt x="414" y="788"/>
                      <a:pt x="414" y="788"/>
                      <a:pt x="414" y="788"/>
                    </a:cubicBezTo>
                    <a:cubicBezTo>
                      <a:pt x="414" y="64"/>
                      <a:pt x="414" y="64"/>
                      <a:pt x="414" y="64"/>
                    </a:cubicBezTo>
                    <a:cubicBezTo>
                      <a:pt x="750" y="0"/>
                      <a:pt x="750" y="0"/>
                      <a:pt x="750" y="0"/>
                    </a:cubicBezTo>
                    <a:cubicBezTo>
                      <a:pt x="750" y="788"/>
                      <a:pt x="750" y="788"/>
                      <a:pt x="750" y="788"/>
                    </a:cubicBezTo>
                    <a:cubicBezTo>
                      <a:pt x="1280" y="788"/>
                      <a:pt x="1280" y="788"/>
                      <a:pt x="1280" y="788"/>
                    </a:cubicBezTo>
                    <a:cubicBezTo>
                      <a:pt x="1280" y="1073"/>
                      <a:pt x="1280" y="1073"/>
                      <a:pt x="1280" y="1073"/>
                    </a:cubicBezTo>
                    <a:cubicBezTo>
                      <a:pt x="750" y="1073"/>
                      <a:pt x="750" y="1073"/>
                      <a:pt x="750" y="1073"/>
                    </a:cubicBezTo>
                    <a:cubicBezTo>
                      <a:pt x="750" y="3207"/>
                      <a:pt x="750" y="3207"/>
                      <a:pt x="750" y="3207"/>
                    </a:cubicBezTo>
                    <a:cubicBezTo>
                      <a:pt x="750" y="3401"/>
                      <a:pt x="840" y="3504"/>
                      <a:pt x="1034" y="3504"/>
                    </a:cubicBezTo>
                    <a:cubicBezTo>
                      <a:pt x="1086" y="3504"/>
                      <a:pt x="1125" y="3491"/>
                      <a:pt x="1177" y="3491"/>
                    </a:cubicBezTo>
                    <a:cubicBezTo>
                      <a:pt x="1216" y="3478"/>
                      <a:pt x="1267" y="3465"/>
                      <a:pt x="1319" y="3452"/>
                    </a:cubicBezTo>
                    <a:cubicBezTo>
                      <a:pt x="1332" y="3750"/>
                      <a:pt x="1332" y="3750"/>
                      <a:pt x="1332" y="3750"/>
                    </a:cubicBezTo>
                    <a:cubicBezTo>
                      <a:pt x="1280" y="3750"/>
                      <a:pt x="1216" y="3763"/>
                      <a:pt x="1164" y="377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4" name="Freeform 45">
                <a:extLst>
                  <a:ext uri="{FF2B5EF4-FFF2-40B4-BE49-F238E27FC236}">
                    <a16:creationId xmlns:a16="http://schemas.microsoft.com/office/drawing/2014/main" id="{742C30AC-F822-334F-982D-EF62EC7B432B}"/>
                  </a:ext>
                </a:extLst>
              </p:cNvPr>
              <p:cNvSpPr>
                <a:spLocks noChangeArrowheads="1"/>
              </p:cNvSpPr>
              <p:nvPr/>
            </p:nvSpPr>
            <p:spPr bwMode="auto">
              <a:xfrm>
                <a:off x="4037158"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26 w 376"/>
                  <a:gd name="T11" fmla="*/ 970 h 3933"/>
                  <a:gd name="T12" fmla="*/ 349 w 376"/>
                  <a:gd name="T13" fmla="*/ 970 h 3933"/>
                  <a:gd name="T14" fmla="*/ 349 w 376"/>
                  <a:gd name="T15" fmla="*/ 3932 h 3933"/>
                  <a:gd name="T16" fmla="*/ 26 w 376"/>
                  <a:gd name="T17" fmla="*/ 3932 h 3933"/>
                  <a:gd name="T18" fmla="*/ 26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26" y="970"/>
                    </a:moveTo>
                    <a:lnTo>
                      <a:pt x="349" y="970"/>
                    </a:lnTo>
                    <a:lnTo>
                      <a:pt x="349" y="3932"/>
                    </a:lnTo>
                    <a:lnTo>
                      <a:pt x="26" y="3932"/>
                    </a:lnTo>
                    <a:lnTo>
                      <a:pt x="26" y="97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5" name="Freeform 46">
                <a:extLst>
                  <a:ext uri="{FF2B5EF4-FFF2-40B4-BE49-F238E27FC236}">
                    <a16:creationId xmlns:a16="http://schemas.microsoft.com/office/drawing/2014/main" id="{3D34764F-78F0-5B49-8917-5B5392134831}"/>
                  </a:ext>
                </a:extLst>
              </p:cNvPr>
              <p:cNvSpPr>
                <a:spLocks noChangeArrowheads="1"/>
              </p:cNvSpPr>
              <p:nvPr/>
            </p:nvSpPr>
            <p:spPr bwMode="auto">
              <a:xfrm>
                <a:off x="4229118" y="5129306"/>
                <a:ext cx="329961" cy="620114"/>
              </a:xfrm>
              <a:custGeom>
                <a:avLst/>
                <a:gdLst>
                  <a:gd name="T0" fmla="*/ 1422 w 1644"/>
                  <a:gd name="T1" fmla="*/ 2897 h 3091"/>
                  <a:gd name="T2" fmla="*/ 1422 w 1644"/>
                  <a:gd name="T3" fmla="*/ 2897 h 3091"/>
                  <a:gd name="T4" fmla="*/ 815 w 1644"/>
                  <a:gd name="T5" fmla="*/ 3090 h 3091"/>
                  <a:gd name="T6" fmla="*/ 220 w 1644"/>
                  <a:gd name="T7" fmla="*/ 2897 h 3091"/>
                  <a:gd name="T8" fmla="*/ 0 w 1644"/>
                  <a:gd name="T9" fmla="*/ 2314 h 3091"/>
                  <a:gd name="T10" fmla="*/ 0 w 1644"/>
                  <a:gd name="T11" fmla="*/ 763 h 3091"/>
                  <a:gd name="T12" fmla="*/ 65 w 1644"/>
                  <a:gd name="T13" fmla="*/ 439 h 3091"/>
                  <a:gd name="T14" fmla="*/ 233 w 1644"/>
                  <a:gd name="T15" fmla="*/ 207 h 3091"/>
                  <a:gd name="T16" fmla="*/ 504 w 1644"/>
                  <a:gd name="T17" fmla="*/ 52 h 3091"/>
                  <a:gd name="T18" fmla="*/ 815 w 1644"/>
                  <a:gd name="T19" fmla="*/ 0 h 3091"/>
                  <a:gd name="T20" fmla="*/ 1138 w 1644"/>
                  <a:gd name="T21" fmla="*/ 52 h 3091"/>
                  <a:gd name="T22" fmla="*/ 1410 w 1644"/>
                  <a:gd name="T23" fmla="*/ 207 h 3091"/>
                  <a:gd name="T24" fmla="*/ 1578 w 1644"/>
                  <a:gd name="T25" fmla="*/ 452 h 3091"/>
                  <a:gd name="T26" fmla="*/ 1643 w 1644"/>
                  <a:gd name="T27" fmla="*/ 776 h 3091"/>
                  <a:gd name="T28" fmla="*/ 1643 w 1644"/>
                  <a:gd name="T29" fmla="*/ 2314 h 3091"/>
                  <a:gd name="T30" fmla="*/ 1422 w 1644"/>
                  <a:gd name="T31" fmla="*/ 2897 h 3091"/>
                  <a:gd name="T32" fmla="*/ 1177 w 1644"/>
                  <a:gd name="T33" fmla="*/ 427 h 3091"/>
                  <a:gd name="T34" fmla="*/ 1177 w 1644"/>
                  <a:gd name="T35" fmla="*/ 427 h 3091"/>
                  <a:gd name="T36" fmla="*/ 815 w 1644"/>
                  <a:gd name="T37" fmla="*/ 297 h 3091"/>
                  <a:gd name="T38" fmla="*/ 466 w 1644"/>
                  <a:gd name="T39" fmla="*/ 427 h 3091"/>
                  <a:gd name="T40" fmla="*/ 323 w 1644"/>
                  <a:gd name="T41" fmla="*/ 776 h 3091"/>
                  <a:gd name="T42" fmla="*/ 323 w 1644"/>
                  <a:gd name="T43" fmla="*/ 2302 h 3091"/>
                  <a:gd name="T44" fmla="*/ 815 w 1644"/>
                  <a:gd name="T45" fmla="*/ 2793 h 3091"/>
                  <a:gd name="T46" fmla="*/ 1319 w 1644"/>
                  <a:gd name="T47" fmla="*/ 2302 h 3091"/>
                  <a:gd name="T48" fmla="*/ 1319 w 1644"/>
                  <a:gd name="T49" fmla="*/ 789 h 3091"/>
                  <a:gd name="T50" fmla="*/ 1177 w 1644"/>
                  <a:gd name="T51" fmla="*/ 427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4" h="3091">
                    <a:moveTo>
                      <a:pt x="1422" y="2897"/>
                    </a:moveTo>
                    <a:lnTo>
                      <a:pt x="1422" y="2897"/>
                    </a:lnTo>
                    <a:cubicBezTo>
                      <a:pt x="1267" y="3026"/>
                      <a:pt x="1074" y="3090"/>
                      <a:pt x="815" y="3090"/>
                    </a:cubicBezTo>
                    <a:cubicBezTo>
                      <a:pt x="569" y="3090"/>
                      <a:pt x="375" y="3026"/>
                      <a:pt x="220" y="2897"/>
                    </a:cubicBezTo>
                    <a:cubicBezTo>
                      <a:pt x="77" y="2767"/>
                      <a:pt x="0" y="2573"/>
                      <a:pt x="0" y="2314"/>
                    </a:cubicBezTo>
                    <a:cubicBezTo>
                      <a:pt x="0" y="763"/>
                      <a:pt x="0" y="763"/>
                      <a:pt x="0" y="763"/>
                    </a:cubicBezTo>
                    <a:cubicBezTo>
                      <a:pt x="0" y="646"/>
                      <a:pt x="26" y="530"/>
                      <a:pt x="65" y="439"/>
                    </a:cubicBezTo>
                    <a:cubicBezTo>
                      <a:pt x="103" y="349"/>
                      <a:pt x="168" y="271"/>
                      <a:pt x="233" y="207"/>
                    </a:cubicBezTo>
                    <a:cubicBezTo>
                      <a:pt x="310" y="142"/>
                      <a:pt x="401" y="90"/>
                      <a:pt x="504" y="52"/>
                    </a:cubicBezTo>
                    <a:cubicBezTo>
                      <a:pt x="595" y="26"/>
                      <a:pt x="711" y="0"/>
                      <a:pt x="815" y="0"/>
                    </a:cubicBezTo>
                    <a:cubicBezTo>
                      <a:pt x="931" y="0"/>
                      <a:pt x="1047" y="26"/>
                      <a:pt x="1138" y="52"/>
                    </a:cubicBezTo>
                    <a:cubicBezTo>
                      <a:pt x="1242" y="90"/>
                      <a:pt x="1332" y="142"/>
                      <a:pt x="1410" y="207"/>
                    </a:cubicBezTo>
                    <a:cubicBezTo>
                      <a:pt x="1474" y="271"/>
                      <a:pt x="1539" y="349"/>
                      <a:pt x="1578" y="452"/>
                    </a:cubicBezTo>
                    <a:cubicBezTo>
                      <a:pt x="1629" y="543"/>
                      <a:pt x="1643" y="646"/>
                      <a:pt x="1643" y="776"/>
                    </a:cubicBezTo>
                    <a:cubicBezTo>
                      <a:pt x="1643" y="2314"/>
                      <a:pt x="1643" y="2314"/>
                      <a:pt x="1643" y="2314"/>
                    </a:cubicBezTo>
                    <a:cubicBezTo>
                      <a:pt x="1643" y="2573"/>
                      <a:pt x="1565" y="2767"/>
                      <a:pt x="1422" y="2897"/>
                    </a:cubicBezTo>
                    <a:close/>
                    <a:moveTo>
                      <a:pt x="1177" y="427"/>
                    </a:moveTo>
                    <a:lnTo>
                      <a:pt x="1177" y="427"/>
                    </a:lnTo>
                    <a:cubicBezTo>
                      <a:pt x="1086" y="336"/>
                      <a:pt x="970" y="297"/>
                      <a:pt x="815" y="297"/>
                    </a:cubicBezTo>
                    <a:cubicBezTo>
                      <a:pt x="672" y="297"/>
                      <a:pt x="556" y="336"/>
                      <a:pt x="466" y="427"/>
                    </a:cubicBezTo>
                    <a:cubicBezTo>
                      <a:pt x="375" y="517"/>
                      <a:pt x="323" y="633"/>
                      <a:pt x="323" y="776"/>
                    </a:cubicBezTo>
                    <a:cubicBezTo>
                      <a:pt x="323" y="2302"/>
                      <a:pt x="323" y="2302"/>
                      <a:pt x="323" y="2302"/>
                    </a:cubicBezTo>
                    <a:cubicBezTo>
                      <a:pt x="323" y="2638"/>
                      <a:pt x="491" y="2793"/>
                      <a:pt x="815" y="2793"/>
                    </a:cubicBezTo>
                    <a:cubicBezTo>
                      <a:pt x="1151" y="2793"/>
                      <a:pt x="1319" y="2638"/>
                      <a:pt x="1319" y="2302"/>
                    </a:cubicBezTo>
                    <a:cubicBezTo>
                      <a:pt x="1319" y="789"/>
                      <a:pt x="1319" y="789"/>
                      <a:pt x="1319" y="789"/>
                    </a:cubicBezTo>
                    <a:cubicBezTo>
                      <a:pt x="1319" y="633"/>
                      <a:pt x="1267" y="517"/>
                      <a:pt x="1177" y="42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6" name="Freeform 47">
                <a:extLst>
                  <a:ext uri="{FF2B5EF4-FFF2-40B4-BE49-F238E27FC236}">
                    <a16:creationId xmlns:a16="http://schemas.microsoft.com/office/drawing/2014/main" id="{DC6C5F2A-F0EF-A640-8D19-9B5ED89C12D9}"/>
                  </a:ext>
                </a:extLst>
              </p:cNvPr>
              <p:cNvSpPr>
                <a:spLocks noChangeArrowheads="1"/>
              </p:cNvSpPr>
              <p:nvPr/>
            </p:nvSpPr>
            <p:spPr bwMode="auto">
              <a:xfrm>
                <a:off x="4681156" y="5134614"/>
                <a:ext cx="311384" cy="602422"/>
              </a:xfrm>
              <a:custGeom>
                <a:avLst/>
                <a:gdLst>
                  <a:gd name="T0" fmla="*/ 1216 w 1553"/>
                  <a:gd name="T1" fmla="*/ 698 h 3001"/>
                  <a:gd name="T2" fmla="*/ 1216 w 1553"/>
                  <a:gd name="T3" fmla="*/ 698 h 3001"/>
                  <a:gd name="T4" fmla="*/ 1151 w 1553"/>
                  <a:gd name="T5" fmla="*/ 413 h 3001"/>
                  <a:gd name="T6" fmla="*/ 879 w 1553"/>
                  <a:gd name="T7" fmla="*/ 297 h 3001"/>
                  <a:gd name="T8" fmla="*/ 569 w 1553"/>
                  <a:gd name="T9" fmla="*/ 413 h 3001"/>
                  <a:gd name="T10" fmla="*/ 324 w 1553"/>
                  <a:gd name="T11" fmla="*/ 620 h 3001"/>
                  <a:gd name="T12" fmla="*/ 324 w 1553"/>
                  <a:gd name="T13" fmla="*/ 3000 h 3001"/>
                  <a:gd name="T14" fmla="*/ 0 w 1553"/>
                  <a:gd name="T15" fmla="*/ 3000 h 3001"/>
                  <a:gd name="T16" fmla="*/ 0 w 1553"/>
                  <a:gd name="T17" fmla="*/ 38 h 3001"/>
                  <a:gd name="T18" fmla="*/ 310 w 1553"/>
                  <a:gd name="T19" fmla="*/ 38 h 3001"/>
                  <a:gd name="T20" fmla="*/ 324 w 1553"/>
                  <a:gd name="T21" fmla="*/ 310 h 3001"/>
                  <a:gd name="T22" fmla="*/ 595 w 1553"/>
                  <a:gd name="T23" fmla="*/ 90 h 3001"/>
                  <a:gd name="T24" fmla="*/ 931 w 1553"/>
                  <a:gd name="T25" fmla="*/ 0 h 3001"/>
                  <a:gd name="T26" fmla="*/ 1410 w 1553"/>
                  <a:gd name="T27" fmla="*/ 168 h 3001"/>
                  <a:gd name="T28" fmla="*/ 1552 w 1553"/>
                  <a:gd name="T29" fmla="*/ 659 h 3001"/>
                  <a:gd name="T30" fmla="*/ 1552 w 1553"/>
                  <a:gd name="T31" fmla="*/ 3000 h 3001"/>
                  <a:gd name="T32" fmla="*/ 1216 w 1553"/>
                  <a:gd name="T33" fmla="*/ 3000 h 3001"/>
                  <a:gd name="T34" fmla="*/ 1216 w 1553"/>
                  <a:gd name="T35" fmla="*/ 698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3" h="3001">
                    <a:moveTo>
                      <a:pt x="1216" y="698"/>
                    </a:moveTo>
                    <a:lnTo>
                      <a:pt x="1216" y="698"/>
                    </a:lnTo>
                    <a:cubicBezTo>
                      <a:pt x="1216" y="581"/>
                      <a:pt x="1190" y="478"/>
                      <a:pt x="1151" y="413"/>
                    </a:cubicBezTo>
                    <a:cubicBezTo>
                      <a:pt x="1100" y="336"/>
                      <a:pt x="1009" y="297"/>
                      <a:pt x="879" y="297"/>
                    </a:cubicBezTo>
                    <a:cubicBezTo>
                      <a:pt x="776" y="297"/>
                      <a:pt x="673" y="336"/>
                      <a:pt x="569" y="413"/>
                    </a:cubicBezTo>
                    <a:cubicBezTo>
                      <a:pt x="479" y="478"/>
                      <a:pt x="388" y="556"/>
                      <a:pt x="324" y="620"/>
                    </a:cubicBezTo>
                    <a:cubicBezTo>
                      <a:pt x="324" y="3000"/>
                      <a:pt x="324" y="3000"/>
                      <a:pt x="324" y="3000"/>
                    </a:cubicBezTo>
                    <a:cubicBezTo>
                      <a:pt x="0" y="3000"/>
                      <a:pt x="0" y="3000"/>
                      <a:pt x="0" y="3000"/>
                    </a:cubicBezTo>
                    <a:cubicBezTo>
                      <a:pt x="0" y="38"/>
                      <a:pt x="0" y="38"/>
                      <a:pt x="0" y="38"/>
                    </a:cubicBezTo>
                    <a:cubicBezTo>
                      <a:pt x="310" y="38"/>
                      <a:pt x="310" y="38"/>
                      <a:pt x="310" y="38"/>
                    </a:cubicBezTo>
                    <a:cubicBezTo>
                      <a:pt x="324" y="310"/>
                      <a:pt x="324" y="310"/>
                      <a:pt x="324" y="310"/>
                    </a:cubicBezTo>
                    <a:cubicBezTo>
                      <a:pt x="401" y="219"/>
                      <a:pt x="492" y="155"/>
                      <a:pt x="595" y="90"/>
                    </a:cubicBezTo>
                    <a:cubicBezTo>
                      <a:pt x="699" y="26"/>
                      <a:pt x="802" y="0"/>
                      <a:pt x="931" y="0"/>
                    </a:cubicBezTo>
                    <a:cubicBezTo>
                      <a:pt x="1151" y="0"/>
                      <a:pt x="1307" y="51"/>
                      <a:pt x="1410" y="168"/>
                    </a:cubicBezTo>
                    <a:cubicBezTo>
                      <a:pt x="1500" y="284"/>
                      <a:pt x="1552" y="452"/>
                      <a:pt x="1552" y="659"/>
                    </a:cubicBezTo>
                    <a:cubicBezTo>
                      <a:pt x="1552" y="3000"/>
                      <a:pt x="1552" y="3000"/>
                      <a:pt x="1552" y="3000"/>
                    </a:cubicBezTo>
                    <a:cubicBezTo>
                      <a:pt x="1216" y="3000"/>
                      <a:pt x="1216" y="3000"/>
                      <a:pt x="1216" y="3000"/>
                    </a:cubicBezTo>
                    <a:lnTo>
                      <a:pt x="1216" y="698"/>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7" name="Freeform 48">
                <a:extLst>
                  <a:ext uri="{FF2B5EF4-FFF2-40B4-BE49-F238E27FC236}">
                    <a16:creationId xmlns:a16="http://schemas.microsoft.com/office/drawing/2014/main" id="{B1477C8A-9592-C347-9157-47566F8FD6C6}"/>
                  </a:ext>
                </a:extLst>
              </p:cNvPr>
              <p:cNvSpPr>
                <a:spLocks noChangeArrowheads="1"/>
              </p:cNvSpPr>
              <p:nvPr/>
            </p:nvSpPr>
            <p:spPr bwMode="auto">
              <a:xfrm>
                <a:off x="5077462" y="5476960"/>
                <a:ext cx="256538" cy="264499"/>
              </a:xfrm>
              <a:custGeom>
                <a:avLst/>
                <a:gdLst>
                  <a:gd name="T0" fmla="*/ 647 w 1281"/>
                  <a:gd name="T1" fmla="*/ 1319 h 1320"/>
                  <a:gd name="T2" fmla="*/ 647 w 1281"/>
                  <a:gd name="T3" fmla="*/ 1319 h 1320"/>
                  <a:gd name="T4" fmla="*/ 0 w 1281"/>
                  <a:gd name="T5" fmla="*/ 659 h 1320"/>
                  <a:gd name="T6" fmla="*/ 647 w 1281"/>
                  <a:gd name="T7" fmla="*/ 0 h 1320"/>
                  <a:gd name="T8" fmla="*/ 1280 w 1281"/>
                  <a:gd name="T9" fmla="*/ 659 h 1320"/>
                  <a:gd name="T10" fmla="*/ 647 w 1281"/>
                  <a:gd name="T11" fmla="*/ 1319 h 1320"/>
                  <a:gd name="T12" fmla="*/ 647 w 1281"/>
                  <a:gd name="T13" fmla="*/ 129 h 1320"/>
                  <a:gd name="T14" fmla="*/ 647 w 1281"/>
                  <a:gd name="T15" fmla="*/ 129 h 1320"/>
                  <a:gd name="T16" fmla="*/ 129 w 1281"/>
                  <a:gd name="T17" fmla="*/ 659 h 1320"/>
                  <a:gd name="T18" fmla="*/ 647 w 1281"/>
                  <a:gd name="T19" fmla="*/ 1189 h 1320"/>
                  <a:gd name="T20" fmla="*/ 1151 w 1281"/>
                  <a:gd name="T21" fmla="*/ 659 h 1320"/>
                  <a:gd name="T22" fmla="*/ 647 w 1281"/>
                  <a:gd name="T23" fmla="*/ 129 h 1320"/>
                  <a:gd name="T24" fmla="*/ 763 w 1281"/>
                  <a:gd name="T25" fmla="*/ 957 h 1320"/>
                  <a:gd name="T26" fmla="*/ 763 w 1281"/>
                  <a:gd name="T27" fmla="*/ 957 h 1320"/>
                  <a:gd name="T28" fmla="*/ 647 w 1281"/>
                  <a:gd name="T29" fmla="*/ 698 h 1320"/>
                  <a:gd name="T30" fmla="*/ 543 w 1281"/>
                  <a:gd name="T31" fmla="*/ 698 h 1320"/>
                  <a:gd name="T32" fmla="*/ 543 w 1281"/>
                  <a:gd name="T33" fmla="*/ 957 h 1320"/>
                  <a:gd name="T34" fmla="*/ 427 w 1281"/>
                  <a:gd name="T35" fmla="*/ 957 h 1320"/>
                  <a:gd name="T36" fmla="*/ 427 w 1281"/>
                  <a:gd name="T37" fmla="*/ 336 h 1320"/>
                  <a:gd name="T38" fmla="*/ 647 w 1281"/>
                  <a:gd name="T39" fmla="*/ 336 h 1320"/>
                  <a:gd name="T40" fmla="*/ 866 w 1281"/>
                  <a:gd name="T41" fmla="*/ 517 h 1320"/>
                  <a:gd name="T42" fmla="*/ 750 w 1281"/>
                  <a:gd name="T43" fmla="*/ 685 h 1320"/>
                  <a:gd name="T44" fmla="*/ 892 w 1281"/>
                  <a:gd name="T45" fmla="*/ 957 h 1320"/>
                  <a:gd name="T46" fmla="*/ 763 w 1281"/>
                  <a:gd name="T47" fmla="*/ 957 h 1320"/>
                  <a:gd name="T48" fmla="*/ 634 w 1281"/>
                  <a:gd name="T49" fmla="*/ 426 h 1320"/>
                  <a:gd name="T50" fmla="*/ 634 w 1281"/>
                  <a:gd name="T51" fmla="*/ 426 h 1320"/>
                  <a:gd name="T52" fmla="*/ 543 w 1281"/>
                  <a:gd name="T53" fmla="*/ 426 h 1320"/>
                  <a:gd name="T54" fmla="*/ 543 w 1281"/>
                  <a:gd name="T55" fmla="*/ 607 h 1320"/>
                  <a:gd name="T56" fmla="*/ 634 w 1281"/>
                  <a:gd name="T57" fmla="*/ 607 h 1320"/>
                  <a:gd name="T58" fmla="*/ 763 w 1281"/>
                  <a:gd name="T59" fmla="*/ 517 h 1320"/>
                  <a:gd name="T60" fmla="*/ 634 w 1281"/>
                  <a:gd name="T61" fmla="*/ 426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1" h="1320">
                    <a:moveTo>
                      <a:pt x="647" y="1319"/>
                    </a:moveTo>
                    <a:lnTo>
                      <a:pt x="647" y="1319"/>
                    </a:lnTo>
                    <a:cubicBezTo>
                      <a:pt x="245" y="1319"/>
                      <a:pt x="0" y="1047"/>
                      <a:pt x="0" y="659"/>
                    </a:cubicBezTo>
                    <a:cubicBezTo>
                      <a:pt x="0" y="271"/>
                      <a:pt x="259" y="0"/>
                      <a:pt x="647" y="0"/>
                    </a:cubicBezTo>
                    <a:cubicBezTo>
                      <a:pt x="1021" y="0"/>
                      <a:pt x="1280" y="271"/>
                      <a:pt x="1280" y="659"/>
                    </a:cubicBezTo>
                    <a:cubicBezTo>
                      <a:pt x="1280" y="1047"/>
                      <a:pt x="1035" y="1319"/>
                      <a:pt x="647" y="1319"/>
                    </a:cubicBezTo>
                    <a:close/>
                    <a:moveTo>
                      <a:pt x="647" y="129"/>
                    </a:moveTo>
                    <a:lnTo>
                      <a:pt x="647" y="129"/>
                    </a:lnTo>
                    <a:cubicBezTo>
                      <a:pt x="323" y="129"/>
                      <a:pt x="129" y="349"/>
                      <a:pt x="129" y="659"/>
                    </a:cubicBezTo>
                    <a:cubicBezTo>
                      <a:pt x="129" y="957"/>
                      <a:pt x="323" y="1189"/>
                      <a:pt x="647" y="1189"/>
                    </a:cubicBezTo>
                    <a:cubicBezTo>
                      <a:pt x="957" y="1189"/>
                      <a:pt x="1151" y="957"/>
                      <a:pt x="1151" y="659"/>
                    </a:cubicBezTo>
                    <a:cubicBezTo>
                      <a:pt x="1151" y="349"/>
                      <a:pt x="957" y="129"/>
                      <a:pt x="647" y="129"/>
                    </a:cubicBezTo>
                    <a:close/>
                    <a:moveTo>
                      <a:pt x="763" y="957"/>
                    </a:moveTo>
                    <a:lnTo>
                      <a:pt x="763" y="957"/>
                    </a:lnTo>
                    <a:cubicBezTo>
                      <a:pt x="647" y="698"/>
                      <a:pt x="647" y="698"/>
                      <a:pt x="647" y="698"/>
                    </a:cubicBezTo>
                    <a:cubicBezTo>
                      <a:pt x="543" y="698"/>
                      <a:pt x="543" y="698"/>
                      <a:pt x="543" y="698"/>
                    </a:cubicBezTo>
                    <a:cubicBezTo>
                      <a:pt x="543" y="957"/>
                      <a:pt x="543" y="957"/>
                      <a:pt x="543" y="957"/>
                    </a:cubicBezTo>
                    <a:cubicBezTo>
                      <a:pt x="427" y="957"/>
                      <a:pt x="427" y="957"/>
                      <a:pt x="427" y="957"/>
                    </a:cubicBezTo>
                    <a:cubicBezTo>
                      <a:pt x="427" y="336"/>
                      <a:pt x="427" y="336"/>
                      <a:pt x="427" y="336"/>
                    </a:cubicBezTo>
                    <a:cubicBezTo>
                      <a:pt x="647" y="336"/>
                      <a:pt x="647" y="336"/>
                      <a:pt x="647" y="336"/>
                    </a:cubicBezTo>
                    <a:cubicBezTo>
                      <a:pt x="763" y="336"/>
                      <a:pt x="866" y="375"/>
                      <a:pt x="866" y="517"/>
                    </a:cubicBezTo>
                    <a:cubicBezTo>
                      <a:pt x="866" y="595"/>
                      <a:pt x="828" y="659"/>
                      <a:pt x="750" y="685"/>
                    </a:cubicBezTo>
                    <a:cubicBezTo>
                      <a:pt x="892" y="957"/>
                      <a:pt x="892" y="957"/>
                      <a:pt x="892" y="957"/>
                    </a:cubicBezTo>
                    <a:lnTo>
                      <a:pt x="763" y="957"/>
                    </a:lnTo>
                    <a:close/>
                    <a:moveTo>
                      <a:pt x="634" y="426"/>
                    </a:moveTo>
                    <a:lnTo>
                      <a:pt x="634" y="426"/>
                    </a:lnTo>
                    <a:cubicBezTo>
                      <a:pt x="543" y="426"/>
                      <a:pt x="543" y="426"/>
                      <a:pt x="543" y="426"/>
                    </a:cubicBezTo>
                    <a:cubicBezTo>
                      <a:pt x="543" y="607"/>
                      <a:pt x="543" y="607"/>
                      <a:pt x="543" y="607"/>
                    </a:cubicBezTo>
                    <a:cubicBezTo>
                      <a:pt x="634" y="607"/>
                      <a:pt x="634" y="607"/>
                      <a:pt x="634" y="607"/>
                    </a:cubicBezTo>
                    <a:cubicBezTo>
                      <a:pt x="685" y="607"/>
                      <a:pt x="763" y="595"/>
                      <a:pt x="763" y="517"/>
                    </a:cubicBezTo>
                    <a:cubicBezTo>
                      <a:pt x="763" y="439"/>
                      <a:pt x="711" y="426"/>
                      <a:pt x="634" y="426"/>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grpSp>
        <p:nvGrpSpPr>
          <p:cNvPr id="642" name="Group 641">
            <a:extLst>
              <a:ext uri="{FF2B5EF4-FFF2-40B4-BE49-F238E27FC236}">
                <a16:creationId xmlns:a16="http://schemas.microsoft.com/office/drawing/2014/main" id="{9A1D9952-6561-1948-825C-820FC5AE5EFA}"/>
              </a:ext>
            </a:extLst>
          </p:cNvPr>
          <p:cNvGrpSpPr>
            <a:grpSpLocks noChangeAspect="1"/>
          </p:cNvGrpSpPr>
          <p:nvPr userDrawn="1"/>
        </p:nvGrpSpPr>
        <p:grpSpPr>
          <a:xfrm>
            <a:off x="3958484" y="1844409"/>
            <a:ext cx="2209475" cy="195427"/>
            <a:chOff x="563111" y="332755"/>
            <a:chExt cx="5488558" cy="485459"/>
          </a:xfrm>
        </p:grpSpPr>
        <p:grpSp>
          <p:nvGrpSpPr>
            <p:cNvPr id="643" name="Group 642">
              <a:extLst>
                <a:ext uri="{FF2B5EF4-FFF2-40B4-BE49-F238E27FC236}">
                  <a16:creationId xmlns:a16="http://schemas.microsoft.com/office/drawing/2014/main" id="{21C09F1E-6AC9-F44E-A680-2A10411EA89A}"/>
                </a:ext>
              </a:extLst>
            </p:cNvPr>
            <p:cNvGrpSpPr/>
            <p:nvPr/>
          </p:nvGrpSpPr>
          <p:grpSpPr>
            <a:xfrm>
              <a:off x="563111" y="332755"/>
              <a:ext cx="853159" cy="485459"/>
              <a:chOff x="563111" y="332755"/>
              <a:chExt cx="853159" cy="485459"/>
            </a:xfrm>
            <a:solidFill>
              <a:schemeClr val="accent1"/>
            </a:solidFill>
          </p:grpSpPr>
          <p:sp>
            <p:nvSpPr>
              <p:cNvPr id="668" name="Freeform 1">
                <a:extLst>
                  <a:ext uri="{FF2B5EF4-FFF2-40B4-BE49-F238E27FC236}">
                    <a16:creationId xmlns:a16="http://schemas.microsoft.com/office/drawing/2014/main" id="{07729251-A86C-734E-8267-CF4A875D1B8C}"/>
                  </a:ext>
                </a:extLst>
              </p:cNvPr>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9" name="Freeform 2">
                <a:extLst>
                  <a:ext uri="{FF2B5EF4-FFF2-40B4-BE49-F238E27FC236}">
                    <a16:creationId xmlns:a16="http://schemas.microsoft.com/office/drawing/2014/main" id="{C5499CDC-499E-E749-8036-91E562EE9613}"/>
                  </a:ext>
                </a:extLst>
              </p:cNvPr>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70" name="Freeform 3">
                <a:extLst>
                  <a:ext uri="{FF2B5EF4-FFF2-40B4-BE49-F238E27FC236}">
                    <a16:creationId xmlns:a16="http://schemas.microsoft.com/office/drawing/2014/main" id="{0954E221-4D0A-F94F-B227-940A73CF57F0}"/>
                  </a:ext>
                </a:extLst>
              </p:cNvPr>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71" name="Freeform 4">
                <a:extLst>
                  <a:ext uri="{FF2B5EF4-FFF2-40B4-BE49-F238E27FC236}">
                    <a16:creationId xmlns:a16="http://schemas.microsoft.com/office/drawing/2014/main" id="{D9867DD0-6546-AB4B-8681-90F3E7426FDF}"/>
                  </a:ext>
                </a:extLst>
              </p:cNvPr>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644" name="Group 643">
              <a:extLst>
                <a:ext uri="{FF2B5EF4-FFF2-40B4-BE49-F238E27FC236}">
                  <a16:creationId xmlns:a16="http://schemas.microsoft.com/office/drawing/2014/main" id="{42536751-5CDE-5547-8B1C-DBFD67E6483D}"/>
                </a:ext>
              </a:extLst>
            </p:cNvPr>
            <p:cNvGrpSpPr/>
            <p:nvPr/>
          </p:nvGrpSpPr>
          <p:grpSpPr>
            <a:xfrm>
              <a:off x="1493174" y="339964"/>
              <a:ext cx="2410472" cy="478250"/>
              <a:chOff x="1493174" y="339964"/>
              <a:chExt cx="2410472" cy="478250"/>
            </a:xfrm>
            <a:solidFill>
              <a:schemeClr val="tx2"/>
            </a:solidFill>
          </p:grpSpPr>
          <p:sp>
            <p:nvSpPr>
              <p:cNvPr id="656" name="Freeform 5">
                <a:extLst>
                  <a:ext uri="{FF2B5EF4-FFF2-40B4-BE49-F238E27FC236}">
                    <a16:creationId xmlns:a16="http://schemas.microsoft.com/office/drawing/2014/main" id="{EA7AF470-EB79-034C-8289-657285A3CDB5}"/>
                  </a:ext>
                </a:extLst>
              </p:cNvPr>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57" name="Freeform 6">
                <a:extLst>
                  <a:ext uri="{FF2B5EF4-FFF2-40B4-BE49-F238E27FC236}">
                    <a16:creationId xmlns:a16="http://schemas.microsoft.com/office/drawing/2014/main" id="{A9327D7B-4327-9548-A31E-98A70AD50B45}"/>
                  </a:ext>
                </a:extLst>
              </p:cNvPr>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58" name="Freeform 7">
                <a:extLst>
                  <a:ext uri="{FF2B5EF4-FFF2-40B4-BE49-F238E27FC236}">
                    <a16:creationId xmlns:a16="http://schemas.microsoft.com/office/drawing/2014/main" id="{6045C50D-E25B-3C45-BBE5-8B4BEB2480FB}"/>
                  </a:ext>
                </a:extLst>
              </p:cNvPr>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59" name="Freeform 8">
                <a:extLst>
                  <a:ext uri="{FF2B5EF4-FFF2-40B4-BE49-F238E27FC236}">
                    <a16:creationId xmlns:a16="http://schemas.microsoft.com/office/drawing/2014/main" id="{51ECC83B-DC96-8D48-A0F9-9B35C3F61955}"/>
                  </a:ext>
                </a:extLst>
              </p:cNvPr>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0" name="Freeform 9">
                <a:extLst>
                  <a:ext uri="{FF2B5EF4-FFF2-40B4-BE49-F238E27FC236}">
                    <a16:creationId xmlns:a16="http://schemas.microsoft.com/office/drawing/2014/main" id="{1ACCCF76-A0EB-2B42-9625-E69B77816ECD}"/>
                  </a:ext>
                </a:extLst>
              </p:cNvPr>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1" name="Freeform 10">
                <a:extLst>
                  <a:ext uri="{FF2B5EF4-FFF2-40B4-BE49-F238E27FC236}">
                    <a16:creationId xmlns:a16="http://schemas.microsoft.com/office/drawing/2014/main" id="{EA281297-D473-F949-B047-992A147642D4}"/>
                  </a:ext>
                </a:extLst>
              </p:cNvPr>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2" name="Freeform 11">
                <a:extLst>
                  <a:ext uri="{FF2B5EF4-FFF2-40B4-BE49-F238E27FC236}">
                    <a16:creationId xmlns:a16="http://schemas.microsoft.com/office/drawing/2014/main" id="{81BF8432-D7B3-704C-BED2-E526F1C6271F}"/>
                  </a:ext>
                </a:extLst>
              </p:cNvPr>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3" name="Freeform 12">
                <a:extLst>
                  <a:ext uri="{FF2B5EF4-FFF2-40B4-BE49-F238E27FC236}">
                    <a16:creationId xmlns:a16="http://schemas.microsoft.com/office/drawing/2014/main" id="{A8C2122C-85AA-EA4A-A7C2-89DB81AAA254}"/>
                  </a:ext>
                </a:extLst>
              </p:cNvPr>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4" name="Freeform 13">
                <a:extLst>
                  <a:ext uri="{FF2B5EF4-FFF2-40B4-BE49-F238E27FC236}">
                    <a16:creationId xmlns:a16="http://schemas.microsoft.com/office/drawing/2014/main" id="{620E4699-B23D-2243-9528-D17C5DF44A91}"/>
                  </a:ext>
                </a:extLst>
              </p:cNvPr>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5" name="Freeform 14">
                <a:extLst>
                  <a:ext uri="{FF2B5EF4-FFF2-40B4-BE49-F238E27FC236}">
                    <a16:creationId xmlns:a16="http://schemas.microsoft.com/office/drawing/2014/main" id="{5534ED4C-EC7A-C243-8539-D831D79FB808}"/>
                  </a:ext>
                </a:extLst>
              </p:cNvPr>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6" name="Freeform 15">
                <a:extLst>
                  <a:ext uri="{FF2B5EF4-FFF2-40B4-BE49-F238E27FC236}">
                    <a16:creationId xmlns:a16="http://schemas.microsoft.com/office/drawing/2014/main" id="{32660D38-1553-A04B-9E68-345FFBFAFDD2}"/>
                  </a:ext>
                </a:extLst>
              </p:cNvPr>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7" name="Freeform 16">
                <a:extLst>
                  <a:ext uri="{FF2B5EF4-FFF2-40B4-BE49-F238E27FC236}">
                    <a16:creationId xmlns:a16="http://schemas.microsoft.com/office/drawing/2014/main" id="{79F07129-9428-2047-8C15-80D4AEE713D4}"/>
                  </a:ext>
                </a:extLst>
              </p:cNvPr>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645" name="Group 644">
              <a:extLst>
                <a:ext uri="{FF2B5EF4-FFF2-40B4-BE49-F238E27FC236}">
                  <a16:creationId xmlns:a16="http://schemas.microsoft.com/office/drawing/2014/main" id="{3A8A2D03-FB0F-754C-B7D6-617E0D044C80}"/>
                </a:ext>
              </a:extLst>
            </p:cNvPr>
            <p:cNvGrpSpPr/>
            <p:nvPr/>
          </p:nvGrpSpPr>
          <p:grpSpPr>
            <a:xfrm>
              <a:off x="4028615" y="344771"/>
              <a:ext cx="2023054" cy="473443"/>
              <a:chOff x="4028615" y="344771"/>
              <a:chExt cx="2023054" cy="473443"/>
            </a:xfrm>
            <a:solidFill>
              <a:srgbClr val="595959"/>
            </a:solidFill>
          </p:grpSpPr>
          <p:sp>
            <p:nvSpPr>
              <p:cNvPr id="646" name="Freeform 17">
                <a:extLst>
                  <a:ext uri="{FF2B5EF4-FFF2-40B4-BE49-F238E27FC236}">
                    <a16:creationId xmlns:a16="http://schemas.microsoft.com/office/drawing/2014/main" id="{448FA705-3567-D041-B574-1E8E9C4DCA83}"/>
                  </a:ext>
                </a:extLst>
              </p:cNvPr>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47" name="Freeform 18">
                <a:extLst>
                  <a:ext uri="{FF2B5EF4-FFF2-40B4-BE49-F238E27FC236}">
                    <a16:creationId xmlns:a16="http://schemas.microsoft.com/office/drawing/2014/main" id="{82C516AC-702A-134F-BC1F-D4415F569F50}"/>
                  </a:ext>
                </a:extLst>
              </p:cNvPr>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48" name="Freeform 19">
                <a:extLst>
                  <a:ext uri="{FF2B5EF4-FFF2-40B4-BE49-F238E27FC236}">
                    <a16:creationId xmlns:a16="http://schemas.microsoft.com/office/drawing/2014/main" id="{47591D9E-6F1A-F848-A8D2-2C4EB02F58C6}"/>
                  </a:ext>
                </a:extLst>
              </p:cNvPr>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49" name="Freeform 20">
                <a:extLst>
                  <a:ext uri="{FF2B5EF4-FFF2-40B4-BE49-F238E27FC236}">
                    <a16:creationId xmlns:a16="http://schemas.microsoft.com/office/drawing/2014/main" id="{41C216D8-F55F-1841-A9A2-5399FEB74198}"/>
                  </a:ext>
                </a:extLst>
              </p:cNvPr>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50" name="Freeform 21">
                <a:extLst>
                  <a:ext uri="{FF2B5EF4-FFF2-40B4-BE49-F238E27FC236}">
                    <a16:creationId xmlns:a16="http://schemas.microsoft.com/office/drawing/2014/main" id="{A3C31FBB-A9CA-084A-8230-3637DFB928D1}"/>
                  </a:ext>
                </a:extLst>
              </p:cNvPr>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51" name="Freeform 22">
                <a:extLst>
                  <a:ext uri="{FF2B5EF4-FFF2-40B4-BE49-F238E27FC236}">
                    <a16:creationId xmlns:a16="http://schemas.microsoft.com/office/drawing/2014/main" id="{A05ED12A-A753-9E46-A3C7-C87F8BC579A5}"/>
                  </a:ext>
                </a:extLst>
              </p:cNvPr>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52" name="Freeform 23">
                <a:extLst>
                  <a:ext uri="{FF2B5EF4-FFF2-40B4-BE49-F238E27FC236}">
                    <a16:creationId xmlns:a16="http://schemas.microsoft.com/office/drawing/2014/main" id="{39C7117F-D491-1642-B1AF-3C3AE02DBD0B}"/>
                  </a:ext>
                </a:extLst>
              </p:cNvPr>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nvGrpSpPr>
              <p:cNvPr id="653" name="Group 652">
                <a:extLst>
                  <a:ext uri="{FF2B5EF4-FFF2-40B4-BE49-F238E27FC236}">
                    <a16:creationId xmlns:a16="http://schemas.microsoft.com/office/drawing/2014/main" id="{0DC13224-2274-DB43-85EA-362F541A0604}"/>
                  </a:ext>
                </a:extLst>
              </p:cNvPr>
              <p:cNvGrpSpPr/>
              <p:nvPr/>
            </p:nvGrpSpPr>
            <p:grpSpPr>
              <a:xfrm>
                <a:off x="5694152" y="457200"/>
                <a:ext cx="357517" cy="357517"/>
                <a:chOff x="5694152" y="457200"/>
                <a:chExt cx="357517" cy="357517"/>
              </a:xfrm>
              <a:grpFill/>
            </p:grpSpPr>
            <p:sp>
              <p:nvSpPr>
                <p:cNvPr id="654" name="Rectangle 653">
                  <a:extLst>
                    <a:ext uri="{FF2B5EF4-FFF2-40B4-BE49-F238E27FC236}">
                      <a16:creationId xmlns:a16="http://schemas.microsoft.com/office/drawing/2014/main" id="{02D6D116-4069-F94A-BC78-9BAF36C4FD92}"/>
                    </a:ext>
                  </a:extLst>
                </p:cNvPr>
                <p:cNvSpPr/>
                <p:nvPr/>
              </p:nvSpPr>
              <p:spPr>
                <a:xfrm>
                  <a:off x="5841040" y="457200"/>
                  <a:ext cx="63741" cy="357517"/>
                </a:xfrm>
                <a:prstGeom prst="rect">
                  <a:avLst/>
                </a:prstGeom>
                <a:grpFill/>
                <a:ln>
                  <a:noFill/>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solidFill>
                      <a:schemeClr val="tx1"/>
                    </a:solidFill>
                    <a:latin typeface="Arial"/>
                  </a:endParaRPr>
                </a:p>
              </p:txBody>
            </p:sp>
            <p:sp>
              <p:nvSpPr>
                <p:cNvPr id="655" name="Rectangle 654">
                  <a:extLst>
                    <a:ext uri="{FF2B5EF4-FFF2-40B4-BE49-F238E27FC236}">
                      <a16:creationId xmlns:a16="http://schemas.microsoft.com/office/drawing/2014/main" id="{5E2C8136-0D65-F441-8672-931975FF99DA}"/>
                    </a:ext>
                  </a:extLst>
                </p:cNvPr>
                <p:cNvSpPr/>
                <p:nvPr/>
              </p:nvSpPr>
              <p:spPr>
                <a:xfrm rot="16200000">
                  <a:off x="5841040" y="457200"/>
                  <a:ext cx="63741" cy="357517"/>
                </a:xfrm>
                <a:prstGeom prst="rect">
                  <a:avLst/>
                </a:prstGeom>
                <a:grpFill/>
                <a:ln>
                  <a:noFill/>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solidFill>
                      <a:schemeClr val="tx1"/>
                    </a:solidFill>
                    <a:latin typeface="Arial"/>
                  </a:endParaRPr>
                </a:p>
              </p:txBody>
            </p:sp>
          </p:grpSp>
        </p:grpSp>
      </p:grpSp>
      <p:pic>
        <p:nvPicPr>
          <p:cNvPr id="675" name="Picture 674" descr="AnthemEAP logo PMS300 and black.png">
            <a:extLst>
              <a:ext uri="{FF2B5EF4-FFF2-40B4-BE49-F238E27FC236}">
                <a16:creationId xmlns:a16="http://schemas.microsoft.com/office/drawing/2014/main" id="{ED907E8A-8042-2C45-836F-5E7FB8BA46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74534" y="361792"/>
            <a:ext cx="1778084" cy="444521"/>
          </a:xfrm>
          <a:prstGeom prst="rect">
            <a:avLst/>
          </a:prstGeom>
        </p:spPr>
      </p:pic>
      <p:pic>
        <p:nvPicPr>
          <p:cNvPr id="226" name="Picture 225" descr="Logo&#10;&#10;Description automatically generated">
            <a:extLst>
              <a:ext uri="{FF2B5EF4-FFF2-40B4-BE49-F238E27FC236}">
                <a16:creationId xmlns:a16="http://schemas.microsoft.com/office/drawing/2014/main" id="{BB559E11-175C-1540-B2A7-2B8AC34D782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2916" y="1093477"/>
            <a:ext cx="1819701" cy="277817"/>
          </a:xfrm>
          <a:prstGeom prst="rect">
            <a:avLst/>
          </a:prstGeom>
        </p:spPr>
      </p:pic>
      <p:pic>
        <p:nvPicPr>
          <p:cNvPr id="227" name="Picture 226" descr="Logo&#10;&#10;Description automatically generated">
            <a:extLst>
              <a:ext uri="{FF2B5EF4-FFF2-40B4-BE49-F238E27FC236}">
                <a16:creationId xmlns:a16="http://schemas.microsoft.com/office/drawing/2014/main" id="{23A55C37-C6F7-B248-9669-DE9A5535C65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324775" y="1777112"/>
            <a:ext cx="1527843" cy="269619"/>
          </a:xfrm>
          <a:prstGeom prst="rect">
            <a:avLst/>
          </a:prstGeom>
        </p:spPr>
      </p:pic>
      <p:pic>
        <p:nvPicPr>
          <p:cNvPr id="370" name="Picture 369" descr="Logo&#10;&#10;Description automatically generated">
            <a:extLst>
              <a:ext uri="{FF2B5EF4-FFF2-40B4-BE49-F238E27FC236}">
                <a16:creationId xmlns:a16="http://schemas.microsoft.com/office/drawing/2014/main" id="{49FC27B1-DF53-554C-9B4A-B7EAFA00EC2A}"/>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560188" y="4292374"/>
            <a:ext cx="1292429" cy="674311"/>
          </a:xfrm>
          <a:prstGeom prst="rect">
            <a:avLst/>
          </a:prstGeom>
        </p:spPr>
      </p:pic>
      <p:pic>
        <p:nvPicPr>
          <p:cNvPr id="371" name="Picture 370" descr="Logo&#10;&#10;Description automatically generated">
            <a:extLst>
              <a:ext uri="{FF2B5EF4-FFF2-40B4-BE49-F238E27FC236}">
                <a16:creationId xmlns:a16="http://schemas.microsoft.com/office/drawing/2014/main" id="{2DD1D49C-D3DE-7E46-A22C-5D3052AFA5B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314345" y="3315187"/>
            <a:ext cx="1538272" cy="674311"/>
          </a:xfrm>
          <a:prstGeom prst="rect">
            <a:avLst/>
          </a:prstGeom>
        </p:spPr>
      </p:pic>
      <p:pic>
        <p:nvPicPr>
          <p:cNvPr id="372" name="Picture 371" descr="A picture containing logo&#10;&#10;Description automatically generated">
            <a:extLst>
              <a:ext uri="{FF2B5EF4-FFF2-40B4-BE49-F238E27FC236}">
                <a16:creationId xmlns:a16="http://schemas.microsoft.com/office/drawing/2014/main" id="{799972B0-03E5-194E-8C8D-CCAC6153CB58}"/>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002274" y="2429747"/>
            <a:ext cx="1850343" cy="529679"/>
          </a:xfrm>
          <a:prstGeom prst="rect">
            <a:avLst/>
          </a:prstGeom>
        </p:spPr>
      </p:pic>
    </p:spTree>
    <p:extLst>
      <p:ext uri="{BB962C8B-B14F-4D97-AF65-F5344CB8AC3E}">
        <p14:creationId xmlns:p14="http://schemas.microsoft.com/office/powerpoint/2010/main" val="295053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ogos White">
    <p:bg>
      <p:bgPr>
        <a:solidFill>
          <a:schemeClr val="tx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F5AC0C4-1E24-AF43-9D7C-B2FCB317ED41}"/>
              </a:ext>
            </a:extLst>
          </p:cNvPr>
          <p:cNvGrpSpPr/>
          <p:nvPr userDrawn="1"/>
        </p:nvGrpSpPr>
        <p:grpSpPr>
          <a:xfrm>
            <a:off x="3766247" y="211129"/>
            <a:ext cx="1594317" cy="731067"/>
            <a:chOff x="8177224" y="233805"/>
            <a:chExt cx="966776" cy="445422"/>
          </a:xfrm>
        </p:grpSpPr>
        <p:grpSp>
          <p:nvGrpSpPr>
            <p:cNvPr id="78" name="Group 77">
              <a:extLst>
                <a:ext uri="{FF2B5EF4-FFF2-40B4-BE49-F238E27FC236}">
                  <a16:creationId xmlns:a16="http://schemas.microsoft.com/office/drawing/2014/main" id="{3BB17E0A-B469-1645-BE66-DF8EF81F8212}"/>
                </a:ext>
              </a:extLst>
            </p:cNvPr>
            <p:cNvGrpSpPr/>
            <p:nvPr userDrawn="1"/>
          </p:nvGrpSpPr>
          <p:grpSpPr>
            <a:xfrm>
              <a:off x="8177224" y="233805"/>
              <a:ext cx="966776" cy="445422"/>
              <a:chOff x="4214176" y="1612031"/>
              <a:chExt cx="966776" cy="445422"/>
            </a:xfrm>
            <a:solidFill>
              <a:srgbClr val="FF0000">
                <a:alpha val="0"/>
              </a:srgbClr>
            </a:solidFill>
          </p:grpSpPr>
          <p:sp>
            <p:nvSpPr>
              <p:cNvPr id="83" name="Rectangle 82">
                <a:extLst>
                  <a:ext uri="{FF2B5EF4-FFF2-40B4-BE49-F238E27FC236}">
                    <a16:creationId xmlns:a16="http://schemas.microsoft.com/office/drawing/2014/main" id="{99953188-76EA-5246-BCF0-86E1EC5ADFC3}"/>
                  </a:ext>
                </a:extLst>
              </p:cNvPr>
              <p:cNvSpPr/>
              <p:nvPr userDrawn="1"/>
            </p:nvSpPr>
            <p:spPr>
              <a:xfrm>
                <a:off x="4214176" y="161203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84" name="Rectangle 83">
                <a:extLst>
                  <a:ext uri="{FF2B5EF4-FFF2-40B4-BE49-F238E27FC236}">
                    <a16:creationId xmlns:a16="http://schemas.microsoft.com/office/drawing/2014/main" id="{54C1E080-FB6C-DF43-B148-B28A83947CE4}"/>
                  </a:ext>
                </a:extLst>
              </p:cNvPr>
              <p:cNvSpPr/>
              <p:nvPr userDrawn="1"/>
            </p:nvSpPr>
            <p:spPr>
              <a:xfrm>
                <a:off x="4214176" y="193068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85" name="Rectangle 84">
                <a:extLst>
                  <a:ext uri="{FF2B5EF4-FFF2-40B4-BE49-F238E27FC236}">
                    <a16:creationId xmlns:a16="http://schemas.microsoft.com/office/drawing/2014/main" id="{EAA39A67-728D-0648-80B2-111515095FB5}"/>
                  </a:ext>
                </a:extLst>
              </p:cNvPr>
              <p:cNvSpPr/>
              <p:nvPr userDrawn="1"/>
            </p:nvSpPr>
            <p:spPr>
              <a:xfrm rot="16200000">
                <a:off x="4054851"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86" name="Rectangle 85">
                <a:extLst>
                  <a:ext uri="{FF2B5EF4-FFF2-40B4-BE49-F238E27FC236}">
                    <a16:creationId xmlns:a16="http://schemas.microsoft.com/office/drawing/2014/main" id="{89C978C3-E35B-144F-B70D-9058A0CA9955}"/>
                  </a:ext>
                </a:extLst>
              </p:cNvPr>
              <p:cNvSpPr/>
              <p:nvPr userDrawn="1"/>
            </p:nvSpPr>
            <p:spPr>
              <a:xfrm rot="16200000">
                <a:off x="4894855"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grpSp>
        <p:grpSp>
          <p:nvGrpSpPr>
            <p:cNvPr id="79" name="Group 78">
              <a:extLst>
                <a:ext uri="{FF2B5EF4-FFF2-40B4-BE49-F238E27FC236}">
                  <a16:creationId xmlns:a16="http://schemas.microsoft.com/office/drawing/2014/main" id="{07E25443-8240-9841-9574-233C65507E41}"/>
                </a:ext>
              </a:extLst>
            </p:cNvPr>
            <p:cNvGrpSpPr>
              <a:grpSpLocks noChangeAspect="1"/>
            </p:cNvGrpSpPr>
            <p:nvPr userDrawn="1"/>
          </p:nvGrpSpPr>
          <p:grpSpPr>
            <a:xfrm>
              <a:off x="8303996" y="360792"/>
              <a:ext cx="713232" cy="191663"/>
              <a:chOff x="4323998" y="952501"/>
              <a:chExt cx="2140336" cy="575162"/>
            </a:xfrm>
            <a:solidFill>
              <a:srgbClr val="FFFFFF"/>
            </a:solidFill>
          </p:grpSpPr>
          <p:sp>
            <p:nvSpPr>
              <p:cNvPr id="80" name="Rectangle 79">
                <a:extLst>
                  <a:ext uri="{FF2B5EF4-FFF2-40B4-BE49-F238E27FC236}">
                    <a16:creationId xmlns:a16="http://schemas.microsoft.com/office/drawing/2014/main" id="{A9EDE520-9D50-2241-AC51-033938FD3312}"/>
                  </a:ext>
                </a:extLst>
              </p:cNvPr>
              <p:cNvSpPr>
                <a:spLocks/>
              </p:cNvSpPr>
              <p:nvPr userDrawn="1"/>
            </p:nvSpPr>
            <p:spPr>
              <a:xfrm flipV="1">
                <a:off x="4324351" y="1491089"/>
                <a:ext cx="2022474" cy="3657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81" name="Freeform 6">
                <a:extLst>
                  <a:ext uri="{FF2B5EF4-FFF2-40B4-BE49-F238E27FC236}">
                    <a16:creationId xmlns:a16="http://schemas.microsoft.com/office/drawing/2014/main" id="{E9BD34DB-9F52-DA4E-8F56-8E06704E370A}"/>
                  </a:ext>
                </a:extLst>
              </p:cNvPr>
              <p:cNvSpPr>
                <a:spLocks noChangeArrowheads="1"/>
              </p:cNvSpPr>
              <p:nvPr/>
            </p:nvSpPr>
            <p:spPr bwMode="auto">
              <a:xfrm>
                <a:off x="4323998" y="952501"/>
                <a:ext cx="2023736" cy="471588"/>
              </a:xfrm>
              <a:custGeom>
                <a:avLst/>
                <a:gdLst>
                  <a:gd name="T0" fmla="*/ 9011 w 12015"/>
                  <a:gd name="T1" fmla="*/ 2199 h 2800"/>
                  <a:gd name="T2" fmla="*/ 8879 w 12015"/>
                  <a:gd name="T3" fmla="*/ 2209 h 2800"/>
                  <a:gd name="T4" fmla="*/ 9022 w 12015"/>
                  <a:gd name="T5" fmla="*/ 1853 h 2800"/>
                  <a:gd name="T6" fmla="*/ 8278 w 12015"/>
                  <a:gd name="T7" fmla="*/ 1100 h 2800"/>
                  <a:gd name="T8" fmla="*/ 8329 w 12015"/>
                  <a:gd name="T9" fmla="*/ 2799 h 2800"/>
                  <a:gd name="T10" fmla="*/ 8278 w 12015"/>
                  <a:gd name="T11" fmla="*/ 1201 h 2800"/>
                  <a:gd name="T12" fmla="*/ 8563 w 12015"/>
                  <a:gd name="T13" fmla="*/ 1721 h 2800"/>
                  <a:gd name="T14" fmla="*/ 5478 w 12015"/>
                  <a:gd name="T15" fmla="*/ 2442 h 2800"/>
                  <a:gd name="T16" fmla="*/ 4317 w 12015"/>
                  <a:gd name="T17" fmla="*/ 1252 h 2800"/>
                  <a:gd name="T18" fmla="*/ 4297 w 12015"/>
                  <a:gd name="T19" fmla="*/ 1150 h 2800"/>
                  <a:gd name="T20" fmla="*/ 4572 w 12015"/>
                  <a:gd name="T21" fmla="*/ 672 h 2800"/>
                  <a:gd name="T22" fmla="*/ 4969 w 12015"/>
                  <a:gd name="T23" fmla="*/ 662 h 2800"/>
                  <a:gd name="T24" fmla="*/ 5366 w 12015"/>
                  <a:gd name="T25" fmla="*/ 1161 h 2800"/>
                  <a:gd name="T26" fmla="*/ 4969 w 12015"/>
                  <a:gd name="T27" fmla="*/ 1252 h 2800"/>
                  <a:gd name="T28" fmla="*/ 5366 w 12015"/>
                  <a:gd name="T29" fmla="*/ 2422 h 2800"/>
                  <a:gd name="T30" fmla="*/ 5478 w 12015"/>
                  <a:gd name="T31" fmla="*/ 2442 h 2800"/>
                  <a:gd name="T32" fmla="*/ 4317 w 12015"/>
                  <a:gd name="T33" fmla="*/ 2656 h 2800"/>
                  <a:gd name="T34" fmla="*/ 4073 w 12015"/>
                  <a:gd name="T35" fmla="*/ 1629 h 2800"/>
                  <a:gd name="T36" fmla="*/ 3025 w 12015"/>
                  <a:gd name="T37" fmla="*/ 1161 h 2800"/>
                  <a:gd name="T38" fmla="*/ 2373 w 12015"/>
                  <a:gd name="T39" fmla="*/ 1150 h 2800"/>
                  <a:gd name="T40" fmla="*/ 2403 w 12015"/>
                  <a:gd name="T41" fmla="*/ 1252 h 2800"/>
                  <a:gd name="T42" fmla="*/ 1273 w 12015"/>
                  <a:gd name="T43" fmla="*/ 10 h 2800"/>
                  <a:gd name="T44" fmla="*/ 1161 w 12015"/>
                  <a:gd name="T45" fmla="*/ 0 h 2800"/>
                  <a:gd name="T46" fmla="*/ 0 w 12015"/>
                  <a:gd name="T47" fmla="*/ 2646 h 2800"/>
                  <a:gd name="T48" fmla="*/ 21 w 12015"/>
                  <a:gd name="T49" fmla="*/ 2748 h 2800"/>
                  <a:gd name="T50" fmla="*/ 754 w 12015"/>
                  <a:gd name="T51" fmla="*/ 2656 h 2800"/>
                  <a:gd name="T52" fmla="*/ 663 w 12015"/>
                  <a:gd name="T53" fmla="*/ 1904 h 2800"/>
                  <a:gd name="T54" fmla="*/ 1375 w 12015"/>
                  <a:gd name="T55" fmla="*/ 2646 h 2800"/>
                  <a:gd name="T56" fmla="*/ 1375 w 12015"/>
                  <a:gd name="T57" fmla="*/ 2748 h 2800"/>
                  <a:gd name="T58" fmla="*/ 3269 w 12015"/>
                  <a:gd name="T59" fmla="*/ 2656 h 2800"/>
                  <a:gd name="T60" fmla="*/ 3025 w 12015"/>
                  <a:gd name="T61" fmla="*/ 1873 h 2800"/>
                  <a:gd name="T62" fmla="*/ 3462 w 12015"/>
                  <a:gd name="T63" fmla="*/ 2646 h 2800"/>
                  <a:gd name="T64" fmla="*/ 3452 w 12015"/>
                  <a:gd name="T65" fmla="*/ 2748 h 2800"/>
                  <a:gd name="T66" fmla="*/ 703 w 12015"/>
                  <a:gd name="T67" fmla="*/ 1771 h 2800"/>
                  <a:gd name="T68" fmla="*/ 6344 w 12015"/>
                  <a:gd name="T69" fmla="*/ 2646 h 2800"/>
                  <a:gd name="T70" fmla="*/ 6374 w 12015"/>
                  <a:gd name="T71" fmla="*/ 2738 h 2800"/>
                  <a:gd name="T72" fmla="*/ 5448 w 12015"/>
                  <a:gd name="T73" fmla="*/ 2748 h 2800"/>
                  <a:gd name="T74" fmla="*/ 5468 w 12015"/>
                  <a:gd name="T75" fmla="*/ 2646 h 2800"/>
                  <a:gd name="T76" fmla="*/ 5468 w 12015"/>
                  <a:gd name="T77" fmla="*/ 122 h 2800"/>
                  <a:gd name="T78" fmla="*/ 5488 w 12015"/>
                  <a:gd name="T79" fmla="*/ 30 h 2800"/>
                  <a:gd name="T80" fmla="*/ 6120 w 12015"/>
                  <a:gd name="T81" fmla="*/ 1334 h 2800"/>
                  <a:gd name="T82" fmla="*/ 7464 w 12015"/>
                  <a:gd name="T83" fmla="*/ 2646 h 2800"/>
                  <a:gd name="T84" fmla="*/ 7474 w 12015"/>
                  <a:gd name="T85" fmla="*/ 2748 h 2800"/>
                  <a:gd name="T86" fmla="*/ 6568 w 12015"/>
                  <a:gd name="T87" fmla="*/ 2738 h 2800"/>
                  <a:gd name="T88" fmla="*/ 6822 w 12015"/>
                  <a:gd name="T89" fmla="*/ 2646 h 2800"/>
                  <a:gd name="T90" fmla="*/ 6120 w 12015"/>
                  <a:gd name="T91" fmla="*/ 1863 h 2800"/>
                  <a:gd name="T92" fmla="*/ 11994 w 12015"/>
                  <a:gd name="T93" fmla="*/ 2748 h 2800"/>
                  <a:gd name="T94" fmla="*/ 11118 w 12015"/>
                  <a:gd name="T95" fmla="*/ 2656 h 2800"/>
                  <a:gd name="T96" fmla="*/ 11342 w 12015"/>
                  <a:gd name="T97" fmla="*/ 1639 h 2800"/>
                  <a:gd name="T98" fmla="*/ 10741 w 12015"/>
                  <a:gd name="T99" fmla="*/ 1873 h 2800"/>
                  <a:gd name="T100" fmla="*/ 10965 w 12015"/>
                  <a:gd name="T101" fmla="*/ 2656 h 2800"/>
                  <a:gd name="T102" fmla="*/ 10120 w 12015"/>
                  <a:gd name="T103" fmla="*/ 2748 h 2800"/>
                  <a:gd name="T104" fmla="*/ 10120 w 12015"/>
                  <a:gd name="T105" fmla="*/ 2646 h 2800"/>
                  <a:gd name="T106" fmla="*/ 10314 w 12015"/>
                  <a:gd name="T107" fmla="*/ 1364 h 2800"/>
                  <a:gd name="T108" fmla="*/ 9744 w 12015"/>
                  <a:gd name="T109" fmla="*/ 2646 h 2800"/>
                  <a:gd name="T110" fmla="*/ 9967 w 12015"/>
                  <a:gd name="T111" fmla="*/ 2738 h 2800"/>
                  <a:gd name="T112" fmla="*/ 9093 w 12015"/>
                  <a:gd name="T113" fmla="*/ 2748 h 2800"/>
                  <a:gd name="T114" fmla="*/ 9103 w 12015"/>
                  <a:gd name="T115" fmla="*/ 2646 h 2800"/>
                  <a:gd name="T116" fmla="*/ 9093 w 12015"/>
                  <a:gd name="T117" fmla="*/ 1252 h 2800"/>
                  <a:gd name="T118" fmla="*/ 9093 w 12015"/>
                  <a:gd name="T119" fmla="*/ 1150 h 2800"/>
                  <a:gd name="T120" fmla="*/ 9733 w 12015"/>
                  <a:gd name="T121" fmla="*/ 1313 h 2800"/>
                  <a:gd name="T122" fmla="*/ 11769 w 12015"/>
                  <a:gd name="T123" fmla="*/ 1558 h 2800"/>
                  <a:gd name="T124" fmla="*/ 12014 w 12015"/>
                  <a:gd name="T125" fmla="*/ 2656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15" h="2800">
                    <a:moveTo>
                      <a:pt x="8329" y="2799"/>
                    </a:moveTo>
                    <a:lnTo>
                      <a:pt x="8329" y="2799"/>
                    </a:lnTo>
                    <a:cubicBezTo>
                      <a:pt x="8736" y="2799"/>
                      <a:pt x="8971" y="2493"/>
                      <a:pt x="9011" y="2219"/>
                    </a:cubicBezTo>
                    <a:cubicBezTo>
                      <a:pt x="9011" y="2199"/>
                      <a:pt x="9011" y="2199"/>
                      <a:pt x="9011" y="2199"/>
                    </a:cubicBezTo>
                    <a:cubicBezTo>
                      <a:pt x="8991" y="2199"/>
                      <a:pt x="8991" y="2199"/>
                      <a:pt x="8991" y="2199"/>
                    </a:cubicBezTo>
                    <a:cubicBezTo>
                      <a:pt x="8889" y="2199"/>
                      <a:pt x="8889" y="2199"/>
                      <a:pt x="8889" y="2199"/>
                    </a:cubicBezTo>
                    <a:cubicBezTo>
                      <a:pt x="8879" y="2199"/>
                      <a:pt x="8879" y="2199"/>
                      <a:pt x="8879" y="2199"/>
                    </a:cubicBezTo>
                    <a:cubicBezTo>
                      <a:pt x="8879" y="2209"/>
                      <a:pt x="8879" y="2209"/>
                      <a:pt x="8879" y="2209"/>
                    </a:cubicBezTo>
                    <a:cubicBezTo>
                      <a:pt x="8849" y="2442"/>
                      <a:pt x="8655" y="2687"/>
                      <a:pt x="8349" y="2676"/>
                    </a:cubicBezTo>
                    <a:cubicBezTo>
                      <a:pt x="8115" y="2676"/>
                      <a:pt x="7973" y="2513"/>
                      <a:pt x="7973" y="2229"/>
                    </a:cubicBezTo>
                    <a:cubicBezTo>
                      <a:pt x="7973" y="1853"/>
                      <a:pt x="7973" y="1853"/>
                      <a:pt x="7973" y="1853"/>
                    </a:cubicBezTo>
                    <a:cubicBezTo>
                      <a:pt x="9022" y="1853"/>
                      <a:pt x="9022" y="1853"/>
                      <a:pt x="9022" y="1853"/>
                    </a:cubicBezTo>
                    <a:cubicBezTo>
                      <a:pt x="9032" y="1853"/>
                      <a:pt x="9032" y="1853"/>
                      <a:pt x="9032" y="1853"/>
                    </a:cubicBezTo>
                    <a:cubicBezTo>
                      <a:pt x="9032" y="1833"/>
                      <a:pt x="9032" y="1833"/>
                      <a:pt x="9032" y="1833"/>
                    </a:cubicBezTo>
                    <a:cubicBezTo>
                      <a:pt x="9022" y="1588"/>
                      <a:pt x="8950" y="1405"/>
                      <a:pt x="8808" y="1273"/>
                    </a:cubicBezTo>
                    <a:cubicBezTo>
                      <a:pt x="8675" y="1161"/>
                      <a:pt x="8492" y="1100"/>
                      <a:pt x="8278" y="1100"/>
                    </a:cubicBezTo>
                    <a:cubicBezTo>
                      <a:pt x="8085" y="1100"/>
                      <a:pt x="7901" y="1181"/>
                      <a:pt x="7759" y="1334"/>
                    </a:cubicBezTo>
                    <a:cubicBezTo>
                      <a:pt x="7606" y="1496"/>
                      <a:pt x="7525" y="1721"/>
                      <a:pt x="7525" y="1965"/>
                    </a:cubicBezTo>
                    <a:cubicBezTo>
                      <a:pt x="7525" y="2199"/>
                      <a:pt x="7606" y="2412"/>
                      <a:pt x="7769" y="2565"/>
                    </a:cubicBezTo>
                    <a:cubicBezTo>
                      <a:pt x="7922" y="2717"/>
                      <a:pt x="8115" y="2799"/>
                      <a:pt x="8329" y="2799"/>
                    </a:cubicBezTo>
                    <a:close/>
                    <a:moveTo>
                      <a:pt x="7973" y="1558"/>
                    </a:moveTo>
                    <a:lnTo>
                      <a:pt x="7973" y="1558"/>
                    </a:lnTo>
                    <a:cubicBezTo>
                      <a:pt x="7973" y="1446"/>
                      <a:pt x="8003" y="1344"/>
                      <a:pt x="8064" y="1283"/>
                    </a:cubicBezTo>
                    <a:cubicBezTo>
                      <a:pt x="8115" y="1232"/>
                      <a:pt x="8197" y="1201"/>
                      <a:pt x="8278" y="1201"/>
                    </a:cubicBezTo>
                    <a:lnTo>
                      <a:pt x="8278" y="1201"/>
                    </a:lnTo>
                    <a:lnTo>
                      <a:pt x="8278" y="1201"/>
                    </a:lnTo>
                    <a:cubicBezTo>
                      <a:pt x="8472" y="1201"/>
                      <a:pt x="8563" y="1334"/>
                      <a:pt x="8563" y="1558"/>
                    </a:cubicBezTo>
                    <a:cubicBezTo>
                      <a:pt x="8563" y="1721"/>
                      <a:pt x="8563" y="1721"/>
                      <a:pt x="8563" y="1721"/>
                    </a:cubicBezTo>
                    <a:cubicBezTo>
                      <a:pt x="7973" y="1721"/>
                      <a:pt x="7973" y="1721"/>
                      <a:pt x="7973" y="1721"/>
                    </a:cubicBezTo>
                    <a:lnTo>
                      <a:pt x="7973" y="1558"/>
                    </a:lnTo>
                    <a:close/>
                    <a:moveTo>
                      <a:pt x="5478" y="2442"/>
                    </a:moveTo>
                    <a:lnTo>
                      <a:pt x="5478" y="2442"/>
                    </a:lnTo>
                    <a:cubicBezTo>
                      <a:pt x="5468" y="2524"/>
                      <a:pt x="5397" y="2799"/>
                      <a:pt x="5040" y="2799"/>
                    </a:cubicBezTo>
                    <a:cubicBezTo>
                      <a:pt x="4725" y="2799"/>
                      <a:pt x="4572" y="2615"/>
                      <a:pt x="4572" y="2250"/>
                    </a:cubicBezTo>
                    <a:cubicBezTo>
                      <a:pt x="4572" y="1252"/>
                      <a:pt x="4572" y="1252"/>
                      <a:pt x="4572" y="1252"/>
                    </a:cubicBezTo>
                    <a:cubicBezTo>
                      <a:pt x="4317" y="1252"/>
                      <a:pt x="4317" y="1252"/>
                      <a:pt x="4317" y="1252"/>
                    </a:cubicBezTo>
                    <a:cubicBezTo>
                      <a:pt x="4297" y="1252"/>
                      <a:pt x="4297" y="1252"/>
                      <a:pt x="4297" y="1252"/>
                    </a:cubicBezTo>
                    <a:cubicBezTo>
                      <a:pt x="4297" y="1242"/>
                      <a:pt x="4297" y="1242"/>
                      <a:pt x="4297" y="1242"/>
                    </a:cubicBezTo>
                    <a:cubicBezTo>
                      <a:pt x="4297" y="1150"/>
                      <a:pt x="4297" y="1150"/>
                      <a:pt x="4297" y="1150"/>
                    </a:cubicBezTo>
                    <a:lnTo>
                      <a:pt x="4297" y="1150"/>
                    </a:lnTo>
                    <a:cubicBezTo>
                      <a:pt x="4317" y="1150"/>
                      <a:pt x="4317" y="1150"/>
                      <a:pt x="4317" y="1150"/>
                    </a:cubicBezTo>
                    <a:cubicBezTo>
                      <a:pt x="4572" y="1150"/>
                      <a:pt x="4572" y="1150"/>
                      <a:pt x="4572" y="1150"/>
                    </a:cubicBezTo>
                    <a:cubicBezTo>
                      <a:pt x="4572" y="682"/>
                      <a:pt x="4572" y="682"/>
                      <a:pt x="4572" y="682"/>
                    </a:cubicBezTo>
                    <a:cubicBezTo>
                      <a:pt x="4572" y="672"/>
                      <a:pt x="4572" y="672"/>
                      <a:pt x="4572" y="672"/>
                    </a:cubicBezTo>
                    <a:cubicBezTo>
                      <a:pt x="4582" y="672"/>
                      <a:pt x="4582" y="672"/>
                      <a:pt x="4582" y="672"/>
                    </a:cubicBezTo>
                    <a:cubicBezTo>
                      <a:pt x="4674" y="672"/>
                      <a:pt x="4867" y="662"/>
                      <a:pt x="4959" y="652"/>
                    </a:cubicBezTo>
                    <a:cubicBezTo>
                      <a:pt x="4969" y="652"/>
                      <a:pt x="4969" y="652"/>
                      <a:pt x="4969" y="652"/>
                    </a:cubicBezTo>
                    <a:cubicBezTo>
                      <a:pt x="4969" y="662"/>
                      <a:pt x="4969" y="662"/>
                      <a:pt x="4969" y="662"/>
                    </a:cubicBezTo>
                    <a:cubicBezTo>
                      <a:pt x="4969" y="1150"/>
                      <a:pt x="4969" y="1150"/>
                      <a:pt x="4969" y="1150"/>
                    </a:cubicBezTo>
                    <a:cubicBezTo>
                      <a:pt x="5346" y="1150"/>
                      <a:pt x="5346" y="1150"/>
                      <a:pt x="5346" y="1150"/>
                    </a:cubicBezTo>
                    <a:cubicBezTo>
                      <a:pt x="5366" y="1150"/>
                      <a:pt x="5366" y="1150"/>
                      <a:pt x="5366" y="1150"/>
                    </a:cubicBezTo>
                    <a:cubicBezTo>
                      <a:pt x="5366" y="1161"/>
                      <a:pt x="5366" y="1161"/>
                      <a:pt x="5366" y="1161"/>
                    </a:cubicBezTo>
                    <a:cubicBezTo>
                      <a:pt x="5366" y="1242"/>
                      <a:pt x="5366" y="1242"/>
                      <a:pt x="5366" y="1242"/>
                    </a:cubicBezTo>
                    <a:cubicBezTo>
                      <a:pt x="5356" y="1252"/>
                      <a:pt x="5356" y="1252"/>
                      <a:pt x="5356" y="1252"/>
                    </a:cubicBezTo>
                    <a:cubicBezTo>
                      <a:pt x="5346" y="1252"/>
                      <a:pt x="5346" y="1252"/>
                      <a:pt x="5346" y="1252"/>
                    </a:cubicBezTo>
                    <a:cubicBezTo>
                      <a:pt x="4969" y="1252"/>
                      <a:pt x="4969" y="1252"/>
                      <a:pt x="4969" y="1252"/>
                    </a:cubicBezTo>
                    <a:cubicBezTo>
                      <a:pt x="4969" y="2391"/>
                      <a:pt x="4969" y="2391"/>
                      <a:pt x="4969" y="2391"/>
                    </a:cubicBezTo>
                    <a:cubicBezTo>
                      <a:pt x="4969" y="2565"/>
                      <a:pt x="5030" y="2646"/>
                      <a:pt x="5153" y="2646"/>
                    </a:cubicBezTo>
                    <a:cubicBezTo>
                      <a:pt x="5305" y="2646"/>
                      <a:pt x="5346" y="2513"/>
                      <a:pt x="5366" y="2442"/>
                    </a:cubicBezTo>
                    <a:cubicBezTo>
                      <a:pt x="5366" y="2422"/>
                      <a:pt x="5366" y="2422"/>
                      <a:pt x="5366" y="2422"/>
                    </a:cubicBezTo>
                    <a:cubicBezTo>
                      <a:pt x="5376" y="2422"/>
                      <a:pt x="5376" y="2422"/>
                      <a:pt x="5376" y="2422"/>
                    </a:cubicBezTo>
                    <a:cubicBezTo>
                      <a:pt x="5468" y="2422"/>
                      <a:pt x="5468" y="2422"/>
                      <a:pt x="5468" y="2422"/>
                    </a:cubicBezTo>
                    <a:cubicBezTo>
                      <a:pt x="5478" y="2422"/>
                      <a:pt x="5478" y="2422"/>
                      <a:pt x="5478" y="2422"/>
                    </a:cubicBezTo>
                    <a:lnTo>
                      <a:pt x="5478" y="2442"/>
                    </a:lnTo>
                    <a:close/>
                    <a:moveTo>
                      <a:pt x="4317" y="2748"/>
                    </a:moveTo>
                    <a:lnTo>
                      <a:pt x="4317" y="2748"/>
                    </a:lnTo>
                    <a:cubicBezTo>
                      <a:pt x="4317" y="2738"/>
                      <a:pt x="4317" y="2738"/>
                      <a:pt x="4317" y="2738"/>
                    </a:cubicBezTo>
                    <a:cubicBezTo>
                      <a:pt x="4317" y="2656"/>
                      <a:pt x="4317" y="2656"/>
                      <a:pt x="4317" y="2656"/>
                    </a:cubicBezTo>
                    <a:cubicBezTo>
                      <a:pt x="4317" y="2646"/>
                      <a:pt x="4317" y="2646"/>
                      <a:pt x="4317" y="2646"/>
                    </a:cubicBezTo>
                    <a:lnTo>
                      <a:pt x="4317" y="2646"/>
                    </a:lnTo>
                    <a:cubicBezTo>
                      <a:pt x="4073" y="2646"/>
                      <a:pt x="4073" y="2646"/>
                      <a:pt x="4073" y="2646"/>
                    </a:cubicBezTo>
                    <a:cubicBezTo>
                      <a:pt x="4073" y="1629"/>
                      <a:pt x="4073" y="1629"/>
                      <a:pt x="4073" y="1629"/>
                    </a:cubicBezTo>
                    <a:cubicBezTo>
                      <a:pt x="4073" y="1476"/>
                      <a:pt x="4022" y="1344"/>
                      <a:pt x="3931" y="1252"/>
                    </a:cubicBezTo>
                    <a:cubicBezTo>
                      <a:pt x="3829" y="1150"/>
                      <a:pt x="3686" y="1100"/>
                      <a:pt x="3534" y="1100"/>
                    </a:cubicBezTo>
                    <a:cubicBezTo>
                      <a:pt x="3320" y="1100"/>
                      <a:pt x="3157" y="1181"/>
                      <a:pt x="3025" y="1354"/>
                    </a:cubicBezTo>
                    <a:cubicBezTo>
                      <a:pt x="3025" y="1161"/>
                      <a:pt x="3025" y="1161"/>
                      <a:pt x="3025" y="1161"/>
                    </a:cubicBezTo>
                    <a:cubicBezTo>
                      <a:pt x="3025" y="1150"/>
                      <a:pt x="3025" y="1150"/>
                      <a:pt x="3025" y="1150"/>
                    </a:cubicBezTo>
                    <a:cubicBezTo>
                      <a:pt x="3014" y="1150"/>
                      <a:pt x="3014" y="1150"/>
                      <a:pt x="3014" y="1150"/>
                    </a:cubicBezTo>
                    <a:cubicBezTo>
                      <a:pt x="2403" y="1150"/>
                      <a:pt x="2403" y="1150"/>
                      <a:pt x="2403" y="1150"/>
                    </a:cubicBezTo>
                    <a:cubicBezTo>
                      <a:pt x="2373" y="1150"/>
                      <a:pt x="2373" y="1150"/>
                      <a:pt x="2373" y="1150"/>
                    </a:cubicBezTo>
                    <a:cubicBezTo>
                      <a:pt x="2373" y="1161"/>
                      <a:pt x="2373" y="1161"/>
                      <a:pt x="2373" y="1161"/>
                    </a:cubicBezTo>
                    <a:cubicBezTo>
                      <a:pt x="2373" y="1242"/>
                      <a:pt x="2373" y="1242"/>
                      <a:pt x="2373" y="1242"/>
                    </a:cubicBezTo>
                    <a:cubicBezTo>
                      <a:pt x="2373" y="1252"/>
                      <a:pt x="2373" y="1252"/>
                      <a:pt x="2373" y="1252"/>
                    </a:cubicBezTo>
                    <a:cubicBezTo>
                      <a:pt x="2403" y="1252"/>
                      <a:pt x="2403" y="1252"/>
                      <a:pt x="2403" y="1252"/>
                    </a:cubicBezTo>
                    <a:cubicBezTo>
                      <a:pt x="2627" y="1252"/>
                      <a:pt x="2627" y="1252"/>
                      <a:pt x="2627" y="1252"/>
                    </a:cubicBezTo>
                    <a:cubicBezTo>
                      <a:pt x="2627" y="2646"/>
                      <a:pt x="2627" y="2646"/>
                      <a:pt x="2627" y="2646"/>
                    </a:cubicBezTo>
                    <a:cubicBezTo>
                      <a:pt x="2190" y="2646"/>
                      <a:pt x="2190" y="2646"/>
                      <a:pt x="2190" y="2646"/>
                    </a:cubicBezTo>
                    <a:cubicBezTo>
                      <a:pt x="1273" y="10"/>
                      <a:pt x="1273" y="10"/>
                      <a:pt x="1273" y="10"/>
                    </a:cubicBezTo>
                    <a:cubicBezTo>
                      <a:pt x="1273" y="0"/>
                      <a:pt x="1273" y="0"/>
                      <a:pt x="1273" y="0"/>
                    </a:cubicBezTo>
                    <a:cubicBezTo>
                      <a:pt x="1263" y="0"/>
                      <a:pt x="1263" y="0"/>
                      <a:pt x="1263" y="0"/>
                    </a:cubicBezTo>
                    <a:cubicBezTo>
                      <a:pt x="1171" y="0"/>
                      <a:pt x="1171" y="0"/>
                      <a:pt x="1171" y="0"/>
                    </a:cubicBezTo>
                    <a:cubicBezTo>
                      <a:pt x="1161" y="0"/>
                      <a:pt x="1161" y="0"/>
                      <a:pt x="1161" y="0"/>
                    </a:cubicBezTo>
                    <a:cubicBezTo>
                      <a:pt x="1161" y="10"/>
                      <a:pt x="1161" y="10"/>
                      <a:pt x="1161" y="10"/>
                    </a:cubicBezTo>
                    <a:cubicBezTo>
                      <a:pt x="255" y="2646"/>
                      <a:pt x="255" y="2646"/>
                      <a:pt x="255" y="2646"/>
                    </a:cubicBezTo>
                    <a:cubicBezTo>
                      <a:pt x="21" y="2646"/>
                      <a:pt x="21" y="2646"/>
                      <a:pt x="21" y="2646"/>
                    </a:cubicBezTo>
                    <a:cubicBezTo>
                      <a:pt x="0" y="2646"/>
                      <a:pt x="0" y="2646"/>
                      <a:pt x="0" y="2646"/>
                    </a:cubicBezTo>
                    <a:cubicBezTo>
                      <a:pt x="0" y="2656"/>
                      <a:pt x="0" y="2656"/>
                      <a:pt x="0" y="2656"/>
                    </a:cubicBezTo>
                    <a:cubicBezTo>
                      <a:pt x="0" y="2738"/>
                      <a:pt x="0" y="2738"/>
                      <a:pt x="0" y="2738"/>
                    </a:cubicBezTo>
                    <a:cubicBezTo>
                      <a:pt x="0" y="2748"/>
                      <a:pt x="0" y="2748"/>
                      <a:pt x="0" y="2748"/>
                    </a:cubicBezTo>
                    <a:cubicBezTo>
                      <a:pt x="21" y="2748"/>
                      <a:pt x="21" y="2748"/>
                      <a:pt x="21" y="2748"/>
                    </a:cubicBezTo>
                    <a:cubicBezTo>
                      <a:pt x="744" y="2748"/>
                      <a:pt x="744" y="2748"/>
                      <a:pt x="744" y="2748"/>
                    </a:cubicBezTo>
                    <a:cubicBezTo>
                      <a:pt x="754" y="2748"/>
                      <a:pt x="754" y="2748"/>
                      <a:pt x="754" y="2748"/>
                    </a:cubicBezTo>
                    <a:cubicBezTo>
                      <a:pt x="754" y="2738"/>
                      <a:pt x="754" y="2738"/>
                      <a:pt x="754" y="2738"/>
                    </a:cubicBezTo>
                    <a:cubicBezTo>
                      <a:pt x="754" y="2656"/>
                      <a:pt x="754" y="2656"/>
                      <a:pt x="754" y="2656"/>
                    </a:cubicBezTo>
                    <a:cubicBezTo>
                      <a:pt x="754" y="2646"/>
                      <a:pt x="754" y="2646"/>
                      <a:pt x="754" y="2646"/>
                    </a:cubicBezTo>
                    <a:cubicBezTo>
                      <a:pt x="744" y="2646"/>
                      <a:pt x="744" y="2646"/>
                      <a:pt x="744" y="2646"/>
                    </a:cubicBezTo>
                    <a:cubicBezTo>
                      <a:pt x="408" y="2646"/>
                      <a:pt x="408" y="2646"/>
                      <a:pt x="408" y="2646"/>
                    </a:cubicBezTo>
                    <a:cubicBezTo>
                      <a:pt x="663" y="1904"/>
                      <a:pt x="663" y="1904"/>
                      <a:pt x="663" y="1904"/>
                    </a:cubicBezTo>
                    <a:cubicBezTo>
                      <a:pt x="1467" y="1904"/>
                      <a:pt x="1467" y="1904"/>
                      <a:pt x="1467" y="1904"/>
                    </a:cubicBezTo>
                    <a:cubicBezTo>
                      <a:pt x="1711" y="2646"/>
                      <a:pt x="1711" y="2646"/>
                      <a:pt x="1711" y="2646"/>
                    </a:cubicBezTo>
                    <a:cubicBezTo>
                      <a:pt x="1375" y="2646"/>
                      <a:pt x="1375" y="2646"/>
                      <a:pt x="1375" y="2646"/>
                    </a:cubicBezTo>
                    <a:lnTo>
                      <a:pt x="1375" y="2646"/>
                    </a:lnTo>
                    <a:cubicBezTo>
                      <a:pt x="1375" y="2656"/>
                      <a:pt x="1375" y="2656"/>
                      <a:pt x="1375" y="2656"/>
                    </a:cubicBezTo>
                    <a:cubicBezTo>
                      <a:pt x="1375" y="2738"/>
                      <a:pt x="1375" y="2738"/>
                      <a:pt x="1375" y="2738"/>
                    </a:cubicBezTo>
                    <a:cubicBezTo>
                      <a:pt x="1375" y="2748"/>
                      <a:pt x="1375" y="2748"/>
                      <a:pt x="1375" y="2748"/>
                    </a:cubicBezTo>
                    <a:lnTo>
                      <a:pt x="1375" y="2748"/>
                    </a:lnTo>
                    <a:cubicBezTo>
                      <a:pt x="3269" y="2748"/>
                      <a:pt x="3269" y="2748"/>
                      <a:pt x="3269" y="2748"/>
                    </a:cubicBezTo>
                    <a:lnTo>
                      <a:pt x="3269" y="2748"/>
                    </a:lnTo>
                    <a:cubicBezTo>
                      <a:pt x="3269" y="2738"/>
                      <a:pt x="3269" y="2738"/>
                      <a:pt x="3269" y="2738"/>
                    </a:cubicBezTo>
                    <a:cubicBezTo>
                      <a:pt x="3269" y="2656"/>
                      <a:pt x="3269" y="2656"/>
                      <a:pt x="3269" y="2656"/>
                    </a:cubicBezTo>
                    <a:cubicBezTo>
                      <a:pt x="3269" y="2646"/>
                      <a:pt x="3269" y="2646"/>
                      <a:pt x="3269" y="2646"/>
                    </a:cubicBezTo>
                    <a:lnTo>
                      <a:pt x="3269" y="2646"/>
                    </a:lnTo>
                    <a:cubicBezTo>
                      <a:pt x="3025" y="2646"/>
                      <a:pt x="3025" y="2646"/>
                      <a:pt x="3025" y="2646"/>
                    </a:cubicBezTo>
                    <a:cubicBezTo>
                      <a:pt x="3025" y="1873"/>
                      <a:pt x="3025" y="1873"/>
                      <a:pt x="3025" y="1873"/>
                    </a:cubicBezTo>
                    <a:cubicBezTo>
                      <a:pt x="3025" y="1415"/>
                      <a:pt x="3269" y="1242"/>
                      <a:pt x="3432" y="1242"/>
                    </a:cubicBezTo>
                    <a:cubicBezTo>
                      <a:pt x="3595" y="1242"/>
                      <a:pt x="3676" y="1354"/>
                      <a:pt x="3676" y="1558"/>
                    </a:cubicBezTo>
                    <a:cubicBezTo>
                      <a:pt x="3676" y="2646"/>
                      <a:pt x="3676" y="2646"/>
                      <a:pt x="3676" y="2646"/>
                    </a:cubicBezTo>
                    <a:cubicBezTo>
                      <a:pt x="3462" y="2646"/>
                      <a:pt x="3462" y="2646"/>
                      <a:pt x="3462" y="2646"/>
                    </a:cubicBezTo>
                    <a:cubicBezTo>
                      <a:pt x="3452" y="2646"/>
                      <a:pt x="3452" y="2646"/>
                      <a:pt x="3452" y="2646"/>
                    </a:cubicBezTo>
                    <a:cubicBezTo>
                      <a:pt x="3452" y="2656"/>
                      <a:pt x="3452" y="2656"/>
                      <a:pt x="3452" y="2656"/>
                    </a:cubicBezTo>
                    <a:cubicBezTo>
                      <a:pt x="3452" y="2738"/>
                      <a:pt x="3452" y="2738"/>
                      <a:pt x="3452" y="2738"/>
                    </a:cubicBezTo>
                    <a:cubicBezTo>
                      <a:pt x="3452" y="2748"/>
                      <a:pt x="3452" y="2748"/>
                      <a:pt x="3452" y="2748"/>
                    </a:cubicBezTo>
                    <a:cubicBezTo>
                      <a:pt x="3462" y="2748"/>
                      <a:pt x="3462" y="2748"/>
                      <a:pt x="3462" y="2748"/>
                    </a:cubicBezTo>
                    <a:cubicBezTo>
                      <a:pt x="4317" y="2748"/>
                      <a:pt x="4317" y="2748"/>
                      <a:pt x="4317" y="2748"/>
                    </a:cubicBezTo>
                    <a:close/>
                    <a:moveTo>
                      <a:pt x="703" y="1771"/>
                    </a:moveTo>
                    <a:lnTo>
                      <a:pt x="703" y="1771"/>
                    </a:lnTo>
                    <a:cubicBezTo>
                      <a:pt x="1049" y="702"/>
                      <a:pt x="1049" y="702"/>
                      <a:pt x="1049" y="702"/>
                    </a:cubicBezTo>
                    <a:cubicBezTo>
                      <a:pt x="1426" y="1771"/>
                      <a:pt x="1426" y="1771"/>
                      <a:pt x="1426" y="1771"/>
                    </a:cubicBezTo>
                    <a:lnTo>
                      <a:pt x="703" y="1771"/>
                    </a:lnTo>
                    <a:close/>
                    <a:moveTo>
                      <a:pt x="6344" y="2646"/>
                    </a:moveTo>
                    <a:lnTo>
                      <a:pt x="6344" y="2646"/>
                    </a:lnTo>
                    <a:cubicBezTo>
                      <a:pt x="6374" y="2646"/>
                      <a:pt x="6374" y="2646"/>
                      <a:pt x="6374" y="2646"/>
                    </a:cubicBezTo>
                    <a:cubicBezTo>
                      <a:pt x="6374" y="2656"/>
                      <a:pt x="6374" y="2656"/>
                      <a:pt x="6374" y="2656"/>
                    </a:cubicBezTo>
                    <a:cubicBezTo>
                      <a:pt x="6374" y="2738"/>
                      <a:pt x="6374" y="2738"/>
                      <a:pt x="6374" y="2738"/>
                    </a:cubicBezTo>
                    <a:cubicBezTo>
                      <a:pt x="6374" y="2748"/>
                      <a:pt x="6374" y="2748"/>
                      <a:pt x="6374" y="2748"/>
                    </a:cubicBezTo>
                    <a:cubicBezTo>
                      <a:pt x="6344" y="2748"/>
                      <a:pt x="6344" y="2748"/>
                      <a:pt x="6344" y="2748"/>
                    </a:cubicBezTo>
                    <a:cubicBezTo>
                      <a:pt x="5468" y="2748"/>
                      <a:pt x="5468" y="2748"/>
                      <a:pt x="5468" y="2748"/>
                    </a:cubicBezTo>
                    <a:cubicBezTo>
                      <a:pt x="5448" y="2748"/>
                      <a:pt x="5448" y="2748"/>
                      <a:pt x="5448" y="2748"/>
                    </a:cubicBezTo>
                    <a:cubicBezTo>
                      <a:pt x="5448" y="2738"/>
                      <a:pt x="5448" y="2738"/>
                      <a:pt x="5448" y="2738"/>
                    </a:cubicBezTo>
                    <a:cubicBezTo>
                      <a:pt x="5448" y="2656"/>
                      <a:pt x="5448" y="2656"/>
                      <a:pt x="5448" y="2656"/>
                    </a:cubicBezTo>
                    <a:cubicBezTo>
                      <a:pt x="5448" y="2646"/>
                      <a:pt x="5448" y="2646"/>
                      <a:pt x="5448" y="2646"/>
                    </a:cubicBezTo>
                    <a:cubicBezTo>
                      <a:pt x="5468" y="2646"/>
                      <a:pt x="5468" y="2646"/>
                      <a:pt x="5468" y="2646"/>
                    </a:cubicBezTo>
                    <a:cubicBezTo>
                      <a:pt x="5723" y="2646"/>
                      <a:pt x="5723" y="2646"/>
                      <a:pt x="5723" y="2646"/>
                    </a:cubicBezTo>
                    <a:cubicBezTo>
                      <a:pt x="5723" y="122"/>
                      <a:pt x="5723" y="122"/>
                      <a:pt x="5723" y="122"/>
                    </a:cubicBezTo>
                    <a:cubicBezTo>
                      <a:pt x="5488" y="122"/>
                      <a:pt x="5488" y="122"/>
                      <a:pt x="5488" y="122"/>
                    </a:cubicBezTo>
                    <a:cubicBezTo>
                      <a:pt x="5468" y="122"/>
                      <a:pt x="5468" y="122"/>
                      <a:pt x="5468" y="122"/>
                    </a:cubicBezTo>
                    <a:cubicBezTo>
                      <a:pt x="5468" y="112"/>
                      <a:pt x="5468" y="112"/>
                      <a:pt x="5468" y="112"/>
                    </a:cubicBezTo>
                    <a:cubicBezTo>
                      <a:pt x="5468" y="20"/>
                      <a:pt x="5468" y="20"/>
                      <a:pt x="5468" y="20"/>
                    </a:cubicBezTo>
                    <a:cubicBezTo>
                      <a:pt x="5468" y="30"/>
                      <a:pt x="5468" y="30"/>
                      <a:pt x="5468" y="30"/>
                    </a:cubicBezTo>
                    <a:cubicBezTo>
                      <a:pt x="5488" y="30"/>
                      <a:pt x="5488" y="30"/>
                      <a:pt x="5488" y="30"/>
                    </a:cubicBezTo>
                    <a:cubicBezTo>
                      <a:pt x="6099" y="30"/>
                      <a:pt x="6099" y="30"/>
                      <a:pt x="6099" y="30"/>
                    </a:cubicBezTo>
                    <a:cubicBezTo>
                      <a:pt x="6120" y="30"/>
                      <a:pt x="6120" y="30"/>
                      <a:pt x="6120" y="30"/>
                    </a:cubicBezTo>
                    <a:cubicBezTo>
                      <a:pt x="6120" y="20"/>
                      <a:pt x="6120" y="20"/>
                      <a:pt x="6120" y="20"/>
                    </a:cubicBezTo>
                    <a:cubicBezTo>
                      <a:pt x="6120" y="1334"/>
                      <a:pt x="6120" y="1334"/>
                      <a:pt x="6120" y="1334"/>
                    </a:cubicBezTo>
                    <a:cubicBezTo>
                      <a:pt x="6171" y="1252"/>
                      <a:pt x="6354" y="1100"/>
                      <a:pt x="6670" y="1100"/>
                    </a:cubicBezTo>
                    <a:cubicBezTo>
                      <a:pt x="7077" y="1100"/>
                      <a:pt x="7219" y="1374"/>
                      <a:pt x="7219" y="1619"/>
                    </a:cubicBezTo>
                    <a:cubicBezTo>
                      <a:pt x="7219" y="2646"/>
                      <a:pt x="7219" y="2646"/>
                      <a:pt x="7219" y="2646"/>
                    </a:cubicBezTo>
                    <a:cubicBezTo>
                      <a:pt x="7464" y="2646"/>
                      <a:pt x="7464" y="2646"/>
                      <a:pt x="7464" y="2646"/>
                    </a:cubicBezTo>
                    <a:cubicBezTo>
                      <a:pt x="7474" y="2646"/>
                      <a:pt x="7474" y="2646"/>
                      <a:pt x="7474" y="2646"/>
                    </a:cubicBezTo>
                    <a:cubicBezTo>
                      <a:pt x="7474" y="2656"/>
                      <a:pt x="7474" y="2656"/>
                      <a:pt x="7474" y="2656"/>
                    </a:cubicBezTo>
                    <a:cubicBezTo>
                      <a:pt x="7474" y="2738"/>
                      <a:pt x="7474" y="2738"/>
                      <a:pt x="7474" y="2738"/>
                    </a:cubicBezTo>
                    <a:cubicBezTo>
                      <a:pt x="7474" y="2748"/>
                      <a:pt x="7474" y="2748"/>
                      <a:pt x="7474" y="2748"/>
                    </a:cubicBezTo>
                    <a:cubicBezTo>
                      <a:pt x="7464" y="2748"/>
                      <a:pt x="7464" y="2748"/>
                      <a:pt x="7464" y="2748"/>
                    </a:cubicBezTo>
                    <a:cubicBezTo>
                      <a:pt x="6578" y="2748"/>
                      <a:pt x="6578" y="2748"/>
                      <a:pt x="6578" y="2748"/>
                    </a:cubicBezTo>
                    <a:cubicBezTo>
                      <a:pt x="6568" y="2748"/>
                      <a:pt x="6568" y="2748"/>
                      <a:pt x="6568" y="2748"/>
                    </a:cubicBezTo>
                    <a:cubicBezTo>
                      <a:pt x="6568" y="2738"/>
                      <a:pt x="6568" y="2738"/>
                      <a:pt x="6568" y="2738"/>
                    </a:cubicBezTo>
                    <a:cubicBezTo>
                      <a:pt x="6568" y="2656"/>
                      <a:pt x="6568" y="2656"/>
                      <a:pt x="6568" y="2656"/>
                    </a:cubicBezTo>
                    <a:cubicBezTo>
                      <a:pt x="6568" y="2646"/>
                      <a:pt x="6568" y="2646"/>
                      <a:pt x="6568" y="2646"/>
                    </a:cubicBezTo>
                    <a:cubicBezTo>
                      <a:pt x="6578" y="2646"/>
                      <a:pt x="6578" y="2646"/>
                      <a:pt x="6578" y="2646"/>
                    </a:cubicBezTo>
                    <a:cubicBezTo>
                      <a:pt x="6822" y="2646"/>
                      <a:pt x="6822" y="2646"/>
                      <a:pt x="6822" y="2646"/>
                    </a:cubicBezTo>
                    <a:cubicBezTo>
                      <a:pt x="6822" y="1578"/>
                      <a:pt x="6822" y="1578"/>
                      <a:pt x="6822" y="1578"/>
                    </a:cubicBezTo>
                    <a:cubicBezTo>
                      <a:pt x="6822" y="1425"/>
                      <a:pt x="6771" y="1252"/>
                      <a:pt x="6547" y="1252"/>
                    </a:cubicBezTo>
                    <a:cubicBezTo>
                      <a:pt x="6456" y="1252"/>
                      <a:pt x="6364" y="1293"/>
                      <a:pt x="6283" y="1364"/>
                    </a:cubicBezTo>
                    <a:cubicBezTo>
                      <a:pt x="6211" y="1446"/>
                      <a:pt x="6120" y="1588"/>
                      <a:pt x="6120" y="1863"/>
                    </a:cubicBezTo>
                    <a:cubicBezTo>
                      <a:pt x="6120" y="2646"/>
                      <a:pt x="6120" y="2646"/>
                      <a:pt x="6120" y="2646"/>
                    </a:cubicBezTo>
                    <a:lnTo>
                      <a:pt x="6344" y="2646"/>
                    </a:lnTo>
                    <a:close/>
                    <a:moveTo>
                      <a:pt x="11994" y="2748"/>
                    </a:moveTo>
                    <a:lnTo>
                      <a:pt x="11994" y="2748"/>
                    </a:lnTo>
                    <a:cubicBezTo>
                      <a:pt x="11128" y="2748"/>
                      <a:pt x="11128" y="2748"/>
                      <a:pt x="11128" y="2748"/>
                    </a:cubicBezTo>
                    <a:cubicBezTo>
                      <a:pt x="11118" y="2748"/>
                      <a:pt x="11118" y="2748"/>
                      <a:pt x="11118" y="2748"/>
                    </a:cubicBezTo>
                    <a:cubicBezTo>
                      <a:pt x="11118" y="2738"/>
                      <a:pt x="11118" y="2738"/>
                      <a:pt x="11118" y="2738"/>
                    </a:cubicBezTo>
                    <a:cubicBezTo>
                      <a:pt x="11118" y="2656"/>
                      <a:pt x="11118" y="2656"/>
                      <a:pt x="11118" y="2656"/>
                    </a:cubicBezTo>
                    <a:cubicBezTo>
                      <a:pt x="11118" y="2646"/>
                      <a:pt x="11118" y="2646"/>
                      <a:pt x="11118" y="2646"/>
                    </a:cubicBezTo>
                    <a:cubicBezTo>
                      <a:pt x="11128" y="2646"/>
                      <a:pt x="11128" y="2646"/>
                      <a:pt x="11128" y="2646"/>
                    </a:cubicBezTo>
                    <a:cubicBezTo>
                      <a:pt x="11342" y="2646"/>
                      <a:pt x="11342" y="2646"/>
                      <a:pt x="11342" y="2646"/>
                    </a:cubicBezTo>
                    <a:cubicBezTo>
                      <a:pt x="11342" y="1639"/>
                      <a:pt x="11342" y="1639"/>
                      <a:pt x="11342" y="1639"/>
                    </a:cubicBezTo>
                    <a:cubicBezTo>
                      <a:pt x="11342" y="1537"/>
                      <a:pt x="11352" y="1425"/>
                      <a:pt x="11311" y="1364"/>
                    </a:cubicBezTo>
                    <a:cubicBezTo>
                      <a:pt x="11311" y="1354"/>
                      <a:pt x="11271" y="1252"/>
                      <a:pt x="11128" y="1252"/>
                    </a:cubicBezTo>
                    <a:cubicBezTo>
                      <a:pt x="11026" y="1252"/>
                      <a:pt x="10914" y="1303"/>
                      <a:pt x="10843" y="1395"/>
                    </a:cubicBezTo>
                    <a:cubicBezTo>
                      <a:pt x="10762" y="1507"/>
                      <a:pt x="10762" y="1649"/>
                      <a:pt x="10741" y="1873"/>
                    </a:cubicBezTo>
                    <a:cubicBezTo>
                      <a:pt x="10741" y="2646"/>
                      <a:pt x="10741" y="2646"/>
                      <a:pt x="10741" y="2646"/>
                    </a:cubicBezTo>
                    <a:cubicBezTo>
                      <a:pt x="10965" y="2646"/>
                      <a:pt x="10965" y="2646"/>
                      <a:pt x="10965" y="2646"/>
                    </a:cubicBezTo>
                    <a:lnTo>
                      <a:pt x="10965" y="2646"/>
                    </a:lnTo>
                    <a:cubicBezTo>
                      <a:pt x="10965" y="2656"/>
                      <a:pt x="10965" y="2656"/>
                      <a:pt x="10965" y="2656"/>
                    </a:cubicBezTo>
                    <a:cubicBezTo>
                      <a:pt x="10965" y="2738"/>
                      <a:pt x="10965" y="2738"/>
                      <a:pt x="10965" y="2738"/>
                    </a:cubicBezTo>
                    <a:cubicBezTo>
                      <a:pt x="10965" y="2748"/>
                      <a:pt x="10965" y="2748"/>
                      <a:pt x="10965" y="2748"/>
                    </a:cubicBezTo>
                    <a:lnTo>
                      <a:pt x="10965" y="2748"/>
                    </a:lnTo>
                    <a:cubicBezTo>
                      <a:pt x="10120" y="2748"/>
                      <a:pt x="10120" y="2748"/>
                      <a:pt x="10120" y="2748"/>
                    </a:cubicBezTo>
                    <a:lnTo>
                      <a:pt x="10120" y="2748"/>
                    </a:lnTo>
                    <a:cubicBezTo>
                      <a:pt x="10120" y="2738"/>
                      <a:pt x="10120" y="2738"/>
                      <a:pt x="10120" y="2738"/>
                    </a:cubicBezTo>
                    <a:cubicBezTo>
                      <a:pt x="10120" y="2656"/>
                      <a:pt x="10120" y="2656"/>
                      <a:pt x="10120" y="2656"/>
                    </a:cubicBezTo>
                    <a:cubicBezTo>
                      <a:pt x="10120" y="2646"/>
                      <a:pt x="10120" y="2646"/>
                      <a:pt x="10120" y="2646"/>
                    </a:cubicBezTo>
                    <a:lnTo>
                      <a:pt x="10120" y="2646"/>
                    </a:lnTo>
                    <a:cubicBezTo>
                      <a:pt x="10344" y="2646"/>
                      <a:pt x="10344" y="2646"/>
                      <a:pt x="10344" y="2646"/>
                    </a:cubicBezTo>
                    <a:cubicBezTo>
                      <a:pt x="10344" y="1639"/>
                      <a:pt x="10344" y="1639"/>
                      <a:pt x="10344" y="1639"/>
                    </a:cubicBezTo>
                    <a:cubicBezTo>
                      <a:pt x="10344" y="1537"/>
                      <a:pt x="10344" y="1425"/>
                      <a:pt x="10314" y="1364"/>
                    </a:cubicBezTo>
                    <a:cubicBezTo>
                      <a:pt x="10303" y="1354"/>
                      <a:pt x="10263" y="1252"/>
                      <a:pt x="10130" y="1252"/>
                    </a:cubicBezTo>
                    <a:cubicBezTo>
                      <a:pt x="10018" y="1252"/>
                      <a:pt x="9906" y="1303"/>
                      <a:pt x="9835" y="1395"/>
                    </a:cubicBezTo>
                    <a:cubicBezTo>
                      <a:pt x="9764" y="1507"/>
                      <a:pt x="9744" y="1649"/>
                      <a:pt x="9744" y="1873"/>
                    </a:cubicBezTo>
                    <a:cubicBezTo>
                      <a:pt x="9744" y="2646"/>
                      <a:pt x="9744" y="2646"/>
                      <a:pt x="9744" y="2646"/>
                    </a:cubicBezTo>
                    <a:cubicBezTo>
                      <a:pt x="9957" y="2646"/>
                      <a:pt x="9957" y="2646"/>
                      <a:pt x="9957" y="2646"/>
                    </a:cubicBezTo>
                    <a:cubicBezTo>
                      <a:pt x="9967" y="2646"/>
                      <a:pt x="9967" y="2646"/>
                      <a:pt x="9967" y="2646"/>
                    </a:cubicBezTo>
                    <a:cubicBezTo>
                      <a:pt x="9967" y="2656"/>
                      <a:pt x="9967" y="2656"/>
                      <a:pt x="9967" y="2656"/>
                    </a:cubicBezTo>
                    <a:cubicBezTo>
                      <a:pt x="9967" y="2738"/>
                      <a:pt x="9967" y="2738"/>
                      <a:pt x="9967" y="2738"/>
                    </a:cubicBezTo>
                    <a:cubicBezTo>
                      <a:pt x="9967" y="2748"/>
                      <a:pt x="9967" y="2748"/>
                      <a:pt x="9967" y="2748"/>
                    </a:cubicBezTo>
                    <a:cubicBezTo>
                      <a:pt x="9957" y="2748"/>
                      <a:pt x="9957" y="2748"/>
                      <a:pt x="9957" y="2748"/>
                    </a:cubicBezTo>
                    <a:cubicBezTo>
                      <a:pt x="9103" y="2748"/>
                      <a:pt x="9103" y="2748"/>
                      <a:pt x="9103" y="2748"/>
                    </a:cubicBezTo>
                    <a:cubicBezTo>
                      <a:pt x="9093" y="2748"/>
                      <a:pt x="9093" y="2748"/>
                      <a:pt x="9093" y="2748"/>
                    </a:cubicBezTo>
                    <a:cubicBezTo>
                      <a:pt x="9093" y="2738"/>
                      <a:pt x="9093" y="2738"/>
                      <a:pt x="9093" y="2738"/>
                    </a:cubicBezTo>
                    <a:cubicBezTo>
                      <a:pt x="9093" y="2656"/>
                      <a:pt x="9093" y="2656"/>
                      <a:pt x="9093" y="2656"/>
                    </a:cubicBezTo>
                    <a:cubicBezTo>
                      <a:pt x="9093" y="2646"/>
                      <a:pt x="9093" y="2646"/>
                      <a:pt x="9093" y="2646"/>
                    </a:cubicBezTo>
                    <a:cubicBezTo>
                      <a:pt x="9103" y="2646"/>
                      <a:pt x="9103" y="2646"/>
                      <a:pt x="9103" y="2646"/>
                    </a:cubicBezTo>
                    <a:cubicBezTo>
                      <a:pt x="9346" y="2646"/>
                      <a:pt x="9346" y="2646"/>
                      <a:pt x="9346" y="2646"/>
                    </a:cubicBezTo>
                    <a:cubicBezTo>
                      <a:pt x="9346" y="1252"/>
                      <a:pt x="9346" y="1252"/>
                      <a:pt x="9346" y="1252"/>
                    </a:cubicBezTo>
                    <a:cubicBezTo>
                      <a:pt x="9093" y="1252"/>
                      <a:pt x="9093" y="1252"/>
                      <a:pt x="9093" y="1252"/>
                    </a:cubicBezTo>
                    <a:lnTo>
                      <a:pt x="9093" y="1252"/>
                    </a:lnTo>
                    <a:cubicBezTo>
                      <a:pt x="9093" y="1242"/>
                      <a:pt x="9093" y="1242"/>
                      <a:pt x="9093" y="1242"/>
                    </a:cubicBezTo>
                    <a:cubicBezTo>
                      <a:pt x="9093" y="1161"/>
                      <a:pt x="9093" y="1161"/>
                      <a:pt x="9093" y="1161"/>
                    </a:cubicBezTo>
                    <a:cubicBezTo>
                      <a:pt x="9093" y="1150"/>
                      <a:pt x="9093" y="1150"/>
                      <a:pt x="9093" y="1150"/>
                    </a:cubicBezTo>
                    <a:lnTo>
                      <a:pt x="9093" y="1150"/>
                    </a:lnTo>
                    <a:cubicBezTo>
                      <a:pt x="9723" y="1150"/>
                      <a:pt x="9723" y="1150"/>
                      <a:pt x="9723" y="1150"/>
                    </a:cubicBezTo>
                    <a:cubicBezTo>
                      <a:pt x="9733" y="1150"/>
                      <a:pt x="9733" y="1150"/>
                      <a:pt x="9733" y="1150"/>
                    </a:cubicBezTo>
                    <a:cubicBezTo>
                      <a:pt x="9733" y="1161"/>
                      <a:pt x="9733" y="1161"/>
                      <a:pt x="9733" y="1161"/>
                    </a:cubicBezTo>
                    <a:cubicBezTo>
                      <a:pt x="9733" y="1313"/>
                      <a:pt x="9733" y="1313"/>
                      <a:pt x="9733" y="1313"/>
                    </a:cubicBezTo>
                    <a:cubicBezTo>
                      <a:pt x="9855" y="1181"/>
                      <a:pt x="10049" y="1100"/>
                      <a:pt x="10252" y="1100"/>
                    </a:cubicBezTo>
                    <a:cubicBezTo>
                      <a:pt x="10477" y="1100"/>
                      <a:pt x="10640" y="1181"/>
                      <a:pt x="10721" y="1344"/>
                    </a:cubicBezTo>
                    <a:cubicBezTo>
                      <a:pt x="10792" y="1242"/>
                      <a:pt x="10955" y="1100"/>
                      <a:pt x="11250" y="1100"/>
                    </a:cubicBezTo>
                    <a:cubicBezTo>
                      <a:pt x="11566" y="1100"/>
                      <a:pt x="11769" y="1273"/>
                      <a:pt x="11769" y="1558"/>
                    </a:cubicBezTo>
                    <a:cubicBezTo>
                      <a:pt x="11769" y="2646"/>
                      <a:pt x="11769" y="2646"/>
                      <a:pt x="11769" y="2646"/>
                    </a:cubicBezTo>
                    <a:cubicBezTo>
                      <a:pt x="11994" y="2646"/>
                      <a:pt x="11994" y="2646"/>
                      <a:pt x="11994" y="2646"/>
                    </a:cubicBezTo>
                    <a:cubicBezTo>
                      <a:pt x="12014" y="2646"/>
                      <a:pt x="12014" y="2646"/>
                      <a:pt x="12014" y="2646"/>
                    </a:cubicBezTo>
                    <a:cubicBezTo>
                      <a:pt x="12014" y="2656"/>
                      <a:pt x="12014" y="2656"/>
                      <a:pt x="12014" y="2656"/>
                    </a:cubicBezTo>
                    <a:cubicBezTo>
                      <a:pt x="12014" y="2738"/>
                      <a:pt x="12014" y="2738"/>
                      <a:pt x="12014" y="2738"/>
                    </a:cubicBezTo>
                    <a:cubicBezTo>
                      <a:pt x="12014" y="2748"/>
                      <a:pt x="12014" y="2748"/>
                      <a:pt x="12014" y="2748"/>
                    </a:cubicBezTo>
                    <a:lnTo>
                      <a:pt x="11994" y="2748"/>
                    </a:lnTo>
                    <a:close/>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82" name="Freeform 7">
                <a:extLst>
                  <a:ext uri="{FF2B5EF4-FFF2-40B4-BE49-F238E27FC236}">
                    <a16:creationId xmlns:a16="http://schemas.microsoft.com/office/drawing/2014/main" id="{EBA0C0F1-C505-3249-8B71-14C2A0C3FA6C}"/>
                  </a:ext>
                </a:extLst>
              </p:cNvPr>
              <p:cNvSpPr>
                <a:spLocks noChangeArrowheads="1"/>
              </p:cNvSpPr>
              <p:nvPr userDrawn="1"/>
            </p:nvSpPr>
            <p:spPr bwMode="auto">
              <a:xfrm>
                <a:off x="6378186" y="1337938"/>
                <a:ext cx="86148" cy="86148"/>
              </a:xfrm>
              <a:custGeom>
                <a:avLst/>
                <a:gdLst>
                  <a:gd name="T0" fmla="*/ 255 w 510"/>
                  <a:gd name="T1" fmla="*/ 0 h 510"/>
                  <a:gd name="T2" fmla="*/ 255 w 510"/>
                  <a:gd name="T3" fmla="*/ 0 h 510"/>
                  <a:gd name="T4" fmla="*/ 377 w 510"/>
                  <a:gd name="T5" fmla="*/ 30 h 510"/>
                  <a:gd name="T6" fmla="*/ 468 w 510"/>
                  <a:gd name="T7" fmla="*/ 132 h 510"/>
                  <a:gd name="T8" fmla="*/ 509 w 510"/>
                  <a:gd name="T9" fmla="*/ 254 h 510"/>
                  <a:gd name="T10" fmla="*/ 468 w 510"/>
                  <a:gd name="T11" fmla="*/ 376 h 510"/>
                  <a:gd name="T12" fmla="*/ 377 w 510"/>
                  <a:gd name="T13" fmla="*/ 478 h 510"/>
                  <a:gd name="T14" fmla="*/ 255 w 510"/>
                  <a:gd name="T15" fmla="*/ 509 h 510"/>
                  <a:gd name="T16" fmla="*/ 133 w 510"/>
                  <a:gd name="T17" fmla="*/ 478 h 510"/>
                  <a:gd name="T18" fmla="*/ 31 w 510"/>
                  <a:gd name="T19" fmla="*/ 376 h 510"/>
                  <a:gd name="T20" fmla="*/ 0 w 510"/>
                  <a:gd name="T21" fmla="*/ 254 h 510"/>
                  <a:gd name="T22" fmla="*/ 31 w 510"/>
                  <a:gd name="T23" fmla="*/ 132 h 510"/>
                  <a:gd name="T24" fmla="*/ 133 w 510"/>
                  <a:gd name="T25" fmla="*/ 30 h 510"/>
                  <a:gd name="T26" fmla="*/ 255 w 510"/>
                  <a:gd name="T27" fmla="*/ 0 h 510"/>
                  <a:gd name="T28" fmla="*/ 255 w 510"/>
                  <a:gd name="T29" fmla="*/ 40 h 510"/>
                  <a:gd name="T30" fmla="*/ 255 w 510"/>
                  <a:gd name="T31" fmla="*/ 40 h 510"/>
                  <a:gd name="T32" fmla="*/ 153 w 510"/>
                  <a:gd name="T33" fmla="*/ 71 h 510"/>
                  <a:gd name="T34" fmla="*/ 72 w 510"/>
                  <a:gd name="T35" fmla="*/ 152 h 510"/>
                  <a:gd name="T36" fmla="*/ 41 w 510"/>
                  <a:gd name="T37" fmla="*/ 254 h 510"/>
                  <a:gd name="T38" fmla="*/ 72 w 510"/>
                  <a:gd name="T39" fmla="*/ 356 h 510"/>
                  <a:gd name="T40" fmla="*/ 153 w 510"/>
                  <a:gd name="T41" fmla="*/ 437 h 510"/>
                  <a:gd name="T42" fmla="*/ 255 w 510"/>
                  <a:gd name="T43" fmla="*/ 468 h 510"/>
                  <a:gd name="T44" fmla="*/ 357 w 510"/>
                  <a:gd name="T45" fmla="*/ 437 h 510"/>
                  <a:gd name="T46" fmla="*/ 438 w 510"/>
                  <a:gd name="T47" fmla="*/ 356 h 510"/>
                  <a:gd name="T48" fmla="*/ 468 w 510"/>
                  <a:gd name="T49" fmla="*/ 254 h 510"/>
                  <a:gd name="T50" fmla="*/ 438 w 510"/>
                  <a:gd name="T51" fmla="*/ 152 h 510"/>
                  <a:gd name="T52" fmla="*/ 357 w 510"/>
                  <a:gd name="T53" fmla="*/ 71 h 510"/>
                  <a:gd name="T54" fmla="*/ 255 w 510"/>
                  <a:gd name="T55" fmla="*/ 40 h 510"/>
                  <a:gd name="T56" fmla="*/ 143 w 510"/>
                  <a:gd name="T57" fmla="*/ 397 h 510"/>
                  <a:gd name="T58" fmla="*/ 143 w 510"/>
                  <a:gd name="T59" fmla="*/ 397 h 510"/>
                  <a:gd name="T60" fmla="*/ 143 w 510"/>
                  <a:gd name="T61" fmla="*/ 122 h 510"/>
                  <a:gd name="T62" fmla="*/ 234 w 510"/>
                  <a:gd name="T63" fmla="*/ 122 h 510"/>
                  <a:gd name="T64" fmla="*/ 306 w 510"/>
                  <a:gd name="T65" fmla="*/ 132 h 510"/>
                  <a:gd name="T66" fmla="*/ 336 w 510"/>
                  <a:gd name="T67" fmla="*/ 152 h 510"/>
                  <a:gd name="T68" fmla="*/ 357 w 510"/>
                  <a:gd name="T69" fmla="*/ 193 h 510"/>
                  <a:gd name="T70" fmla="*/ 336 w 510"/>
                  <a:gd name="T71" fmla="*/ 244 h 510"/>
                  <a:gd name="T72" fmla="*/ 275 w 510"/>
                  <a:gd name="T73" fmla="*/ 275 h 510"/>
                  <a:gd name="T74" fmla="*/ 295 w 510"/>
                  <a:gd name="T75" fmla="*/ 285 h 510"/>
                  <a:gd name="T76" fmla="*/ 336 w 510"/>
                  <a:gd name="T77" fmla="*/ 336 h 510"/>
                  <a:gd name="T78" fmla="*/ 367 w 510"/>
                  <a:gd name="T79" fmla="*/ 397 h 510"/>
                  <a:gd name="T80" fmla="*/ 316 w 510"/>
                  <a:gd name="T81" fmla="*/ 397 h 510"/>
                  <a:gd name="T82" fmla="*/ 295 w 510"/>
                  <a:gd name="T83" fmla="*/ 356 h 510"/>
                  <a:gd name="T84" fmla="*/ 245 w 510"/>
                  <a:gd name="T85" fmla="*/ 285 h 510"/>
                  <a:gd name="T86" fmla="*/ 214 w 510"/>
                  <a:gd name="T87" fmla="*/ 275 h 510"/>
                  <a:gd name="T88" fmla="*/ 183 w 510"/>
                  <a:gd name="T89" fmla="*/ 275 h 510"/>
                  <a:gd name="T90" fmla="*/ 183 w 510"/>
                  <a:gd name="T91" fmla="*/ 397 h 510"/>
                  <a:gd name="T92" fmla="*/ 143 w 510"/>
                  <a:gd name="T93" fmla="*/ 397 h 510"/>
                  <a:gd name="T94" fmla="*/ 183 w 510"/>
                  <a:gd name="T95" fmla="*/ 244 h 510"/>
                  <a:gd name="T96" fmla="*/ 183 w 510"/>
                  <a:gd name="T97" fmla="*/ 244 h 510"/>
                  <a:gd name="T98" fmla="*/ 245 w 510"/>
                  <a:gd name="T99" fmla="*/ 244 h 510"/>
                  <a:gd name="T100" fmla="*/ 295 w 510"/>
                  <a:gd name="T101" fmla="*/ 234 h 510"/>
                  <a:gd name="T102" fmla="*/ 306 w 510"/>
                  <a:gd name="T103" fmla="*/ 203 h 510"/>
                  <a:gd name="T104" fmla="*/ 295 w 510"/>
                  <a:gd name="T105" fmla="*/ 183 h 510"/>
                  <a:gd name="T106" fmla="*/ 285 w 510"/>
                  <a:gd name="T107" fmla="*/ 163 h 510"/>
                  <a:gd name="T108" fmla="*/ 234 w 510"/>
                  <a:gd name="T109" fmla="*/ 163 h 510"/>
                  <a:gd name="T110" fmla="*/ 183 w 510"/>
                  <a:gd name="T111" fmla="*/ 163 h 510"/>
                  <a:gd name="T112" fmla="*/ 183 w 510"/>
                  <a:gd name="T113" fmla="*/ 24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0" h="510">
                    <a:moveTo>
                      <a:pt x="255" y="0"/>
                    </a:moveTo>
                    <a:lnTo>
                      <a:pt x="255" y="0"/>
                    </a:lnTo>
                    <a:cubicBezTo>
                      <a:pt x="295" y="0"/>
                      <a:pt x="336" y="10"/>
                      <a:pt x="377" y="30"/>
                    </a:cubicBezTo>
                    <a:cubicBezTo>
                      <a:pt x="418" y="61"/>
                      <a:pt x="448" y="91"/>
                      <a:pt x="468" y="132"/>
                    </a:cubicBezTo>
                    <a:cubicBezTo>
                      <a:pt x="499" y="173"/>
                      <a:pt x="509" y="213"/>
                      <a:pt x="509" y="254"/>
                    </a:cubicBezTo>
                    <a:cubicBezTo>
                      <a:pt x="509" y="295"/>
                      <a:pt x="499" y="336"/>
                      <a:pt x="468" y="376"/>
                    </a:cubicBezTo>
                    <a:cubicBezTo>
                      <a:pt x="448" y="417"/>
                      <a:pt x="418" y="448"/>
                      <a:pt x="377" y="478"/>
                    </a:cubicBezTo>
                    <a:cubicBezTo>
                      <a:pt x="336" y="498"/>
                      <a:pt x="295" y="509"/>
                      <a:pt x="255" y="509"/>
                    </a:cubicBezTo>
                    <a:cubicBezTo>
                      <a:pt x="214" y="509"/>
                      <a:pt x="173" y="498"/>
                      <a:pt x="133" y="478"/>
                    </a:cubicBezTo>
                    <a:cubicBezTo>
                      <a:pt x="92" y="448"/>
                      <a:pt x="61" y="417"/>
                      <a:pt x="31" y="376"/>
                    </a:cubicBezTo>
                    <a:cubicBezTo>
                      <a:pt x="10" y="336"/>
                      <a:pt x="0" y="295"/>
                      <a:pt x="0" y="254"/>
                    </a:cubicBezTo>
                    <a:cubicBezTo>
                      <a:pt x="0" y="213"/>
                      <a:pt x="10" y="173"/>
                      <a:pt x="31" y="132"/>
                    </a:cubicBezTo>
                    <a:cubicBezTo>
                      <a:pt x="61" y="91"/>
                      <a:pt x="92" y="61"/>
                      <a:pt x="133" y="30"/>
                    </a:cubicBezTo>
                    <a:cubicBezTo>
                      <a:pt x="173" y="10"/>
                      <a:pt x="214" y="0"/>
                      <a:pt x="255" y="0"/>
                    </a:cubicBezTo>
                    <a:close/>
                    <a:moveTo>
                      <a:pt x="255" y="40"/>
                    </a:moveTo>
                    <a:lnTo>
                      <a:pt x="255" y="40"/>
                    </a:lnTo>
                    <a:cubicBezTo>
                      <a:pt x="214" y="40"/>
                      <a:pt x="183" y="50"/>
                      <a:pt x="153" y="71"/>
                    </a:cubicBezTo>
                    <a:cubicBezTo>
                      <a:pt x="112" y="91"/>
                      <a:pt x="92" y="112"/>
                      <a:pt x="72" y="152"/>
                    </a:cubicBezTo>
                    <a:cubicBezTo>
                      <a:pt x="51" y="183"/>
                      <a:pt x="41" y="213"/>
                      <a:pt x="41" y="254"/>
                    </a:cubicBezTo>
                    <a:cubicBezTo>
                      <a:pt x="41" y="295"/>
                      <a:pt x="51" y="325"/>
                      <a:pt x="72" y="356"/>
                    </a:cubicBezTo>
                    <a:cubicBezTo>
                      <a:pt x="92" y="397"/>
                      <a:pt x="112" y="417"/>
                      <a:pt x="153" y="437"/>
                    </a:cubicBezTo>
                    <a:cubicBezTo>
                      <a:pt x="183" y="458"/>
                      <a:pt x="214" y="468"/>
                      <a:pt x="255" y="468"/>
                    </a:cubicBezTo>
                    <a:cubicBezTo>
                      <a:pt x="285" y="468"/>
                      <a:pt x="326" y="458"/>
                      <a:pt x="357" y="437"/>
                    </a:cubicBezTo>
                    <a:cubicBezTo>
                      <a:pt x="397" y="417"/>
                      <a:pt x="418" y="397"/>
                      <a:pt x="438" y="356"/>
                    </a:cubicBezTo>
                    <a:cubicBezTo>
                      <a:pt x="458" y="325"/>
                      <a:pt x="468" y="295"/>
                      <a:pt x="468" y="254"/>
                    </a:cubicBezTo>
                    <a:cubicBezTo>
                      <a:pt x="468" y="213"/>
                      <a:pt x="458" y="183"/>
                      <a:pt x="438" y="152"/>
                    </a:cubicBezTo>
                    <a:cubicBezTo>
                      <a:pt x="418" y="112"/>
                      <a:pt x="387" y="91"/>
                      <a:pt x="357" y="71"/>
                    </a:cubicBezTo>
                    <a:cubicBezTo>
                      <a:pt x="326" y="50"/>
                      <a:pt x="285" y="40"/>
                      <a:pt x="255" y="40"/>
                    </a:cubicBezTo>
                    <a:close/>
                    <a:moveTo>
                      <a:pt x="143" y="397"/>
                    </a:moveTo>
                    <a:lnTo>
                      <a:pt x="143" y="397"/>
                    </a:lnTo>
                    <a:cubicBezTo>
                      <a:pt x="143" y="122"/>
                      <a:pt x="143" y="122"/>
                      <a:pt x="143" y="122"/>
                    </a:cubicBezTo>
                    <a:cubicBezTo>
                      <a:pt x="234" y="122"/>
                      <a:pt x="234" y="122"/>
                      <a:pt x="234" y="122"/>
                    </a:cubicBezTo>
                    <a:cubicBezTo>
                      <a:pt x="265" y="122"/>
                      <a:pt x="295" y="122"/>
                      <a:pt x="306" y="132"/>
                    </a:cubicBezTo>
                    <a:cubicBezTo>
                      <a:pt x="316" y="132"/>
                      <a:pt x="336" y="142"/>
                      <a:pt x="336" y="152"/>
                    </a:cubicBezTo>
                    <a:cubicBezTo>
                      <a:pt x="346" y="173"/>
                      <a:pt x="357" y="183"/>
                      <a:pt x="357" y="193"/>
                    </a:cubicBezTo>
                    <a:cubicBezTo>
                      <a:pt x="357" y="213"/>
                      <a:pt x="346" y="234"/>
                      <a:pt x="336" y="244"/>
                    </a:cubicBezTo>
                    <a:cubicBezTo>
                      <a:pt x="316" y="264"/>
                      <a:pt x="295" y="275"/>
                      <a:pt x="275" y="275"/>
                    </a:cubicBezTo>
                    <a:cubicBezTo>
                      <a:pt x="285" y="275"/>
                      <a:pt x="295" y="285"/>
                      <a:pt x="295" y="285"/>
                    </a:cubicBezTo>
                    <a:cubicBezTo>
                      <a:pt x="306" y="295"/>
                      <a:pt x="326" y="315"/>
                      <a:pt x="336" y="336"/>
                    </a:cubicBezTo>
                    <a:cubicBezTo>
                      <a:pt x="367" y="397"/>
                      <a:pt x="367" y="397"/>
                      <a:pt x="367" y="397"/>
                    </a:cubicBezTo>
                    <a:cubicBezTo>
                      <a:pt x="316" y="397"/>
                      <a:pt x="316" y="397"/>
                      <a:pt x="316" y="397"/>
                    </a:cubicBezTo>
                    <a:cubicBezTo>
                      <a:pt x="295" y="356"/>
                      <a:pt x="295" y="356"/>
                      <a:pt x="295" y="356"/>
                    </a:cubicBezTo>
                    <a:cubicBezTo>
                      <a:pt x="275" y="315"/>
                      <a:pt x="255" y="295"/>
                      <a:pt x="245" y="285"/>
                    </a:cubicBezTo>
                    <a:cubicBezTo>
                      <a:pt x="245" y="285"/>
                      <a:pt x="224" y="275"/>
                      <a:pt x="214" y="275"/>
                    </a:cubicBezTo>
                    <a:cubicBezTo>
                      <a:pt x="183" y="275"/>
                      <a:pt x="183" y="275"/>
                      <a:pt x="183" y="275"/>
                    </a:cubicBezTo>
                    <a:cubicBezTo>
                      <a:pt x="183" y="397"/>
                      <a:pt x="183" y="397"/>
                      <a:pt x="183" y="397"/>
                    </a:cubicBezTo>
                    <a:lnTo>
                      <a:pt x="143" y="397"/>
                    </a:lnTo>
                    <a:close/>
                    <a:moveTo>
                      <a:pt x="183" y="244"/>
                    </a:moveTo>
                    <a:lnTo>
                      <a:pt x="183" y="244"/>
                    </a:lnTo>
                    <a:cubicBezTo>
                      <a:pt x="245" y="244"/>
                      <a:pt x="245" y="244"/>
                      <a:pt x="245" y="244"/>
                    </a:cubicBezTo>
                    <a:cubicBezTo>
                      <a:pt x="265" y="244"/>
                      <a:pt x="285" y="234"/>
                      <a:pt x="295" y="234"/>
                    </a:cubicBezTo>
                    <a:cubicBezTo>
                      <a:pt x="306" y="223"/>
                      <a:pt x="306" y="213"/>
                      <a:pt x="306" y="203"/>
                    </a:cubicBezTo>
                    <a:cubicBezTo>
                      <a:pt x="306" y="193"/>
                      <a:pt x="306" y="183"/>
                      <a:pt x="295" y="183"/>
                    </a:cubicBezTo>
                    <a:cubicBezTo>
                      <a:pt x="295" y="173"/>
                      <a:pt x="285" y="163"/>
                      <a:pt x="285" y="163"/>
                    </a:cubicBezTo>
                    <a:cubicBezTo>
                      <a:pt x="275" y="163"/>
                      <a:pt x="255" y="163"/>
                      <a:pt x="234" y="163"/>
                    </a:cubicBezTo>
                    <a:cubicBezTo>
                      <a:pt x="183" y="163"/>
                      <a:pt x="183" y="163"/>
                      <a:pt x="183" y="163"/>
                    </a:cubicBezTo>
                    <a:lnTo>
                      <a:pt x="183" y="244"/>
                    </a:lnTo>
                    <a:close/>
                  </a:path>
                </a:pathLst>
              </a:custGeom>
              <a:grpFill/>
              <a:ln w="9525" cap="flat">
                <a:no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pic>
        <p:nvPicPr>
          <p:cNvPr id="74" name="Picture 73" descr="AnthemEAP logo white.png">
            <a:extLst>
              <a:ext uri="{FF2B5EF4-FFF2-40B4-BE49-F238E27FC236}">
                <a16:creationId xmlns:a16="http://schemas.microsoft.com/office/drawing/2014/main" id="{4F1EAFB5-7C2B-864C-9429-B6EA99C646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74497" y="352286"/>
            <a:ext cx="1783504" cy="445876"/>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0534695-1BC1-7346-8E36-5F42261B0D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89510" y="1749506"/>
            <a:ext cx="1552749" cy="275260"/>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5BB7B4CA-3435-3A43-A9FA-52FE95111B6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45790" y="1071137"/>
            <a:ext cx="1809665" cy="280371"/>
          </a:xfrm>
          <a:prstGeom prst="rect">
            <a:avLst/>
          </a:prstGeom>
        </p:spPr>
      </p:pic>
      <p:pic>
        <p:nvPicPr>
          <p:cNvPr id="26" name="Picture 25" descr="A picture containing graphical user interface&#10;&#10;Description automatically generated">
            <a:extLst>
              <a:ext uri="{FF2B5EF4-FFF2-40B4-BE49-F238E27FC236}">
                <a16:creationId xmlns:a16="http://schemas.microsoft.com/office/drawing/2014/main" id="{58FA44D4-C7AA-F741-9B7A-698CE11D1DF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014697" y="2422763"/>
            <a:ext cx="1827561" cy="523157"/>
          </a:xfrm>
          <a:prstGeom prst="rect">
            <a:avLst/>
          </a:prstGeom>
        </p:spPr>
      </p:pic>
      <p:pic>
        <p:nvPicPr>
          <p:cNvPr id="31" name="Picture 30" descr="A picture containing graphical user interface&#10;&#10;Description automatically generated">
            <a:extLst>
              <a:ext uri="{FF2B5EF4-FFF2-40B4-BE49-F238E27FC236}">
                <a16:creationId xmlns:a16="http://schemas.microsoft.com/office/drawing/2014/main" id="{6C08F97E-53BB-6D48-82DF-CC92CEB8C962}"/>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540455" y="4325031"/>
            <a:ext cx="1314999" cy="690501"/>
          </a:xfrm>
          <a:prstGeom prst="rect">
            <a:avLst/>
          </a:prstGeom>
        </p:spPr>
      </p:pic>
      <p:pic>
        <p:nvPicPr>
          <p:cNvPr id="36" name="Picture 35" descr="Logo&#10;&#10;Description automatically generated">
            <a:extLst>
              <a:ext uri="{FF2B5EF4-FFF2-40B4-BE49-F238E27FC236}">
                <a16:creationId xmlns:a16="http://schemas.microsoft.com/office/drawing/2014/main" id="{72C14629-A12A-2846-97C0-E03CBE09CE0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332112" y="3322515"/>
            <a:ext cx="1523341" cy="672428"/>
          </a:xfrm>
          <a:prstGeom prst="rect">
            <a:avLst/>
          </a:prstGeom>
        </p:spPr>
      </p:pic>
    </p:spTree>
    <p:extLst>
      <p:ext uri="{BB962C8B-B14F-4D97-AF65-F5344CB8AC3E}">
        <p14:creationId xmlns:p14="http://schemas.microsoft.com/office/powerpoint/2010/main" val="123169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ver">
    <p:spTree>
      <p:nvGrpSpPr>
        <p:cNvPr id="1" name=""/>
        <p:cNvGrpSpPr/>
        <p:nvPr/>
      </p:nvGrpSpPr>
      <p:grpSpPr>
        <a:xfrm>
          <a:off x="0" y="0"/>
          <a:ext cx="0" cy="0"/>
          <a:chOff x="0" y="0"/>
          <a:chExt cx="0" cy="0"/>
        </a:xfrm>
      </p:grpSpPr>
      <p:pic>
        <p:nvPicPr>
          <p:cNvPr id="13" name="Picture 12" descr="A group of people rowing boats&#10;&#10;Description automatically generated with low confidence">
            <a:extLst>
              <a:ext uri="{FF2B5EF4-FFF2-40B4-BE49-F238E27FC236}">
                <a16:creationId xmlns:a16="http://schemas.microsoft.com/office/drawing/2014/main" id="{ED87A898-B140-7C4F-9B9E-A9CE9E6BAAA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67711" y="3556216"/>
            <a:ext cx="2272644" cy="1510597"/>
          </a:xfrm>
          <a:prstGeom prst="rect">
            <a:avLst/>
          </a:prstGeom>
        </p:spPr>
      </p:pic>
      <p:pic>
        <p:nvPicPr>
          <p:cNvPr id="14" name="Picture 13">
            <a:extLst>
              <a:ext uri="{FF2B5EF4-FFF2-40B4-BE49-F238E27FC236}">
                <a16:creationId xmlns:a16="http://schemas.microsoft.com/office/drawing/2014/main" id="{D6057E24-637D-754C-8893-BD4747E6B7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81714" y="3562449"/>
            <a:ext cx="2040228" cy="1510596"/>
          </a:xfrm>
          <a:prstGeom prst="rect">
            <a:avLst/>
          </a:prstGeom>
        </p:spPr>
      </p:pic>
      <p:pic>
        <p:nvPicPr>
          <p:cNvPr id="26" name="Picture 25">
            <a:extLst>
              <a:ext uri="{FF2B5EF4-FFF2-40B4-BE49-F238E27FC236}">
                <a16:creationId xmlns:a16="http://schemas.microsoft.com/office/drawing/2014/main" id="{CDA4229B-CAE9-2D40-890A-001E8EBA100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658231" y="3556216"/>
            <a:ext cx="2268124" cy="1510597"/>
          </a:xfrm>
          <a:prstGeom prst="rect">
            <a:avLst/>
          </a:prstGeom>
        </p:spPr>
      </p:pic>
      <p:sp>
        <p:nvSpPr>
          <p:cNvPr id="24" name="Text Placeholder 2">
            <a:extLst>
              <a:ext uri="{FF2B5EF4-FFF2-40B4-BE49-F238E27FC236}">
                <a16:creationId xmlns:a16="http://schemas.microsoft.com/office/drawing/2014/main" id="{8A24693D-AE8F-0F47-A104-CE383779251E}"/>
              </a:ext>
            </a:extLst>
          </p:cNvPr>
          <p:cNvSpPr>
            <a:spLocks noGrp="1"/>
          </p:cNvSpPr>
          <p:nvPr>
            <p:ph idx="17" hasCustomPrompt="1"/>
          </p:nvPr>
        </p:nvSpPr>
        <p:spPr>
          <a:xfrm>
            <a:off x="600616" y="5159347"/>
            <a:ext cx="3717619" cy="716712"/>
          </a:xfrm>
          <a:prstGeom prst="rect">
            <a:avLst/>
          </a:prstGeom>
        </p:spPr>
        <p:txBody>
          <a:bodyPr vert="horz" lIns="0" tIns="0" rIns="0" bIns="0" rtlCol="0">
            <a:noAutofit/>
          </a:bodyPr>
          <a:lstStyle>
            <a:lvl1pPr marL="0" indent="0">
              <a:buNone/>
              <a:defRPr sz="16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Date goes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89FB37A-FC28-5D46-B4AE-B7F6E3C54E87}"/>
              </a:ext>
            </a:extLst>
          </p:cNvPr>
          <p:cNvSpPr>
            <a:spLocks noGrp="1"/>
          </p:cNvSpPr>
          <p:nvPr>
            <p:ph type="subTitle" idx="1" hasCustomPrompt="1"/>
          </p:nvPr>
        </p:nvSpPr>
        <p:spPr>
          <a:xfrm>
            <a:off x="600616" y="3717343"/>
            <a:ext cx="3717619" cy="1286739"/>
          </a:xfrm>
        </p:spPr>
        <p:txBody>
          <a:bodyPr tIns="45720">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en-US" altLang="zh-TW" dirty="0"/>
              <a:t> Arial 16pt</a:t>
            </a:r>
            <a:endParaRPr lang="en-US" dirty="0"/>
          </a:p>
        </p:txBody>
      </p:sp>
      <p:sp>
        <p:nvSpPr>
          <p:cNvPr id="19" name="Title 1">
            <a:extLst>
              <a:ext uri="{FF2B5EF4-FFF2-40B4-BE49-F238E27FC236}">
                <a16:creationId xmlns:a16="http://schemas.microsoft.com/office/drawing/2014/main" id="{262C8DD3-739E-124D-9851-B72DDBB5CB3C}"/>
              </a:ext>
            </a:extLst>
          </p:cNvPr>
          <p:cNvSpPr>
            <a:spLocks noGrp="1"/>
          </p:cNvSpPr>
          <p:nvPr>
            <p:ph type="ctrTitle" hasCustomPrompt="1"/>
          </p:nvPr>
        </p:nvSpPr>
        <p:spPr>
          <a:xfrm>
            <a:off x="571994" y="1075285"/>
            <a:ext cx="5994399" cy="1835697"/>
          </a:xfrm>
        </p:spPr>
        <p:txBody>
          <a:bodyPr anchor="b">
            <a:noAutofit/>
          </a:bodyPr>
          <a:lstStyle>
            <a:lvl1pPr algn="l">
              <a:lnSpc>
                <a:spcPct val="85000"/>
              </a:lnSpc>
              <a:defRPr sz="53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7" name="Rectangle 16">
            <a:extLst>
              <a:ext uri="{FF2B5EF4-FFF2-40B4-BE49-F238E27FC236}">
                <a16:creationId xmlns:a16="http://schemas.microsoft.com/office/drawing/2014/main" id="{D15C9D43-7BB8-A24D-B43D-63803AABE487}"/>
              </a:ext>
            </a:extLst>
          </p:cNvPr>
          <p:cNvSpPr/>
          <p:nvPr userDrawn="1"/>
        </p:nvSpPr>
        <p:spPr>
          <a:xfrm rot="5400000">
            <a:off x="1679259" y="2054607"/>
            <a:ext cx="268224" cy="2500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39B8545A-6CBB-3E42-8BAC-14A21593571F}"/>
              </a:ext>
            </a:extLst>
          </p:cNvPr>
          <p:cNvSpPr/>
          <p:nvPr userDrawn="1"/>
        </p:nvSpPr>
        <p:spPr>
          <a:xfrm>
            <a:off x="4992693" y="4979156"/>
            <a:ext cx="7199308" cy="1801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057208A2-AA16-5C4C-9B8B-CB2891A68C9E}"/>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13979039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cons and chart samples">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609600" y="4543025"/>
            <a:ext cx="10972800" cy="1981200"/>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Anthem Blue Cross and Blue Shield is the trade name of: In Colorado: Rocky Mountain Hospital and Medical Service, Inc. HMO products underwritten by HMO Colorado, Inc. In Connecticut: Anthem Health Plans, Inc. In Georgia: Blue Cross Blue Shield Healthcare Plan of Georgia, Inc. In Indiana: Anthem Insurance Companies, Inc. In Kentucky: Anthem Health Plans of Kentucky, Inc. In Maine: Anthem Health Plans of Maine, Inc. In Missouri (excluding 30 counties in the Kansas City area): </a:t>
            </a:r>
            <a:r>
              <a:rPr lang="en-US" sz="800" dirty="0" err="1">
                <a:solidFill>
                  <a:schemeClr val="bg1">
                    <a:lumMod val="65000"/>
                  </a:schemeClr>
                </a:solidFill>
                <a:latin typeface="Arial" charset="0"/>
                <a:ea typeface="Arial" charset="0"/>
                <a:cs typeface="Arial" charset="0"/>
              </a:rPr>
              <a:t>RightCHOICE</a:t>
            </a:r>
            <a:r>
              <a:rPr lang="en-US" sz="800" dirty="0">
                <a:solidFill>
                  <a:schemeClr val="bg1">
                    <a:lumMod val="65000"/>
                  </a:schemeClr>
                </a:solidFill>
                <a:latin typeface="Arial" charset="0"/>
                <a:ea typeface="Arial" charset="0"/>
                <a:cs typeface="Arial" charset="0"/>
              </a:rPr>
              <a:t>® Managed Care, Inc. (RIT), Healthy Alliance® Life Insurance Company (HALIC), and HMO Missouri, Inc. RIT and certain affiliates administer non-HMO benefits underwritten by HALIC and HMO benefits underwritten by HMO Missouri, Inc. RIT and certain affiliates only provide administrative services for self-funded plans and do not underwrite benefits. In Nevada: Rocky Mountain Hospital and Medical Service, Inc. HMO products underwritten by HMO Colorado, Inc., dba HMO Nevada. In New Hampshire: Anthem Health Plans of New Hampshire, Inc. HMO plans are administered by Anthem Health Plans of New Hampshire, Inc. and underwritten by Matthew Thornton Health Plan, Inc. In Ohio: Community Insurance Company. In Virginia: Anthem Health Plans of Virginia, Inc. trades as Anthem Blue Cross and Blue Shield in Virginia, and its service area is all of Virginia except for the City of Fairfax, the Town of Vienna, and the area east of State Route 123. In Wisconsin: Blue Cross Blue Shield of Wisconsin (BCBSWI), underwrites or administers PPO and indemnity policies and underwrites the out of network benefits in POS policies offered by </a:t>
            </a:r>
            <a:r>
              <a:rPr lang="en-US" sz="800" dirty="0" err="1">
                <a:solidFill>
                  <a:schemeClr val="bg1">
                    <a:lumMod val="65000"/>
                  </a:schemeClr>
                </a:solidFill>
                <a:latin typeface="Arial" charset="0"/>
                <a:ea typeface="Arial" charset="0"/>
                <a:cs typeface="Arial" charset="0"/>
              </a:rPr>
              <a:t>Compcare</a:t>
            </a:r>
            <a:r>
              <a:rPr lang="en-US" sz="800" dirty="0">
                <a:solidFill>
                  <a:schemeClr val="bg1">
                    <a:lumMod val="65000"/>
                  </a:schemeClr>
                </a:solidFill>
                <a:latin typeface="Arial" charset="0"/>
                <a:ea typeface="Arial" charset="0"/>
                <a:cs typeface="Arial" charset="0"/>
              </a:rPr>
              <a:t> Health Services Insurance Corporation (</a:t>
            </a:r>
            <a:r>
              <a:rPr lang="en-US" sz="800" dirty="0" err="1">
                <a:solidFill>
                  <a:schemeClr val="bg1">
                    <a:lumMod val="65000"/>
                  </a:schemeClr>
                </a:solidFill>
                <a:latin typeface="Arial" charset="0"/>
                <a:ea typeface="Arial" charset="0"/>
                <a:cs typeface="Arial" charset="0"/>
              </a:rPr>
              <a:t>Compcare</a:t>
            </a:r>
            <a:r>
              <a:rPr lang="en-US" sz="800" dirty="0">
                <a:solidFill>
                  <a:schemeClr val="bg1">
                    <a:lumMod val="65000"/>
                  </a:schemeClr>
                </a:solidFill>
                <a:latin typeface="Arial" charset="0"/>
                <a:ea typeface="Arial" charset="0"/>
                <a:cs typeface="Arial" charset="0"/>
              </a:rPr>
              <a:t>) or Wisconsin Collaborative Insurance Corporation (WCIC). </a:t>
            </a:r>
            <a:r>
              <a:rPr lang="en-US" sz="800" dirty="0" err="1">
                <a:solidFill>
                  <a:schemeClr val="bg1">
                    <a:lumMod val="65000"/>
                  </a:schemeClr>
                </a:solidFill>
                <a:latin typeface="Arial" charset="0"/>
                <a:ea typeface="Arial" charset="0"/>
                <a:cs typeface="Arial" charset="0"/>
              </a:rPr>
              <a:t>Compcare</a:t>
            </a:r>
            <a:r>
              <a:rPr lang="en-US" sz="800" dirty="0">
                <a:solidFill>
                  <a:schemeClr val="bg1">
                    <a:lumMod val="65000"/>
                  </a:schemeClr>
                </a:solidFill>
                <a:latin typeface="Arial" charset="0"/>
                <a:ea typeface="Arial" charset="0"/>
                <a:cs typeface="Arial" charset="0"/>
              </a:rPr>
              <a:t> underwrites or administers HMO or POS policies; WCIC underwrites or administers Well Priority HMO or POS policies. Independent licensees of the Blue Cross and Blue Shield Association. Anthem is a registered trademark of Anthem Insurance Companies, Inc. </a:t>
            </a:r>
          </a:p>
        </p:txBody>
      </p:sp>
      <p:pic>
        <p:nvPicPr>
          <p:cNvPr id="5" name="Picture 4" descr="Logo&#10;&#10;Description automatically generated">
            <a:extLst>
              <a:ext uri="{FF2B5EF4-FFF2-40B4-BE49-F238E27FC236}">
                <a16:creationId xmlns:a16="http://schemas.microsoft.com/office/drawing/2014/main" id="{9BFE8ABA-40B5-3740-B54D-462BA42B24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9033" y="4828508"/>
            <a:ext cx="1610337" cy="245853"/>
          </a:xfrm>
          <a:prstGeom prst="rect">
            <a:avLst/>
          </a:prstGeom>
        </p:spPr>
      </p:pic>
    </p:spTree>
    <p:extLst>
      <p:ext uri="{BB962C8B-B14F-4D97-AF65-F5344CB8AC3E}">
        <p14:creationId xmlns:p14="http://schemas.microsoft.com/office/powerpoint/2010/main" val="224428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BC">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609601" y="5753711"/>
            <a:ext cx="11286815" cy="704823"/>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Anthem Blue Cross is the trade name of Blue Cross of California. Anthem Blue Cross and Anthem Blue Cross Life and Health Insurance Company are independent licensees of the Blue Cross Association. Anthem is a registered trademark of Anthem Insurance Companies, Inc.</a:t>
            </a:r>
          </a:p>
        </p:txBody>
      </p:sp>
      <p:pic>
        <p:nvPicPr>
          <p:cNvPr id="5" name="Picture 4" descr="Logo&#10;&#10;Description automatically generated">
            <a:extLst>
              <a:ext uri="{FF2B5EF4-FFF2-40B4-BE49-F238E27FC236}">
                <a16:creationId xmlns:a16="http://schemas.microsoft.com/office/drawing/2014/main" id="{28E16F97-F6B7-A847-BD48-B2A5C1A403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4395" y="5650427"/>
            <a:ext cx="1376903" cy="242983"/>
          </a:xfrm>
          <a:prstGeom prst="rect">
            <a:avLst/>
          </a:prstGeom>
        </p:spPr>
      </p:pic>
    </p:spTree>
    <p:extLst>
      <p:ext uri="{BB962C8B-B14F-4D97-AF65-F5344CB8AC3E}">
        <p14:creationId xmlns:p14="http://schemas.microsoft.com/office/powerpoint/2010/main" val="194336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HK">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609601" y="5803273"/>
            <a:ext cx="11286815" cy="704823"/>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Anthem Blue Cross and Blue Shield is the trade name of Anthem Health Plans of Virginia. Anthem Blue Cross and Blue Shield, and its affiliate </a:t>
            </a:r>
            <a:r>
              <a:rPr lang="en-US" sz="800" dirty="0" err="1">
                <a:solidFill>
                  <a:schemeClr val="bg1">
                    <a:lumMod val="65000"/>
                  </a:schemeClr>
                </a:solidFill>
                <a:latin typeface="Arial" charset="0"/>
                <a:ea typeface="Arial" charset="0"/>
                <a:cs typeface="Arial" charset="0"/>
              </a:rPr>
              <a:t>Healthkeepers</a:t>
            </a:r>
            <a:r>
              <a:rPr lang="en-US" sz="800" dirty="0">
                <a:solidFill>
                  <a:schemeClr val="bg1">
                    <a:lumMod val="65000"/>
                  </a:schemeClr>
                </a:solidFill>
                <a:latin typeface="Arial" charset="0"/>
                <a:ea typeface="Arial" charset="0"/>
                <a:cs typeface="Arial" charset="0"/>
              </a:rPr>
              <a:t>, Inc., serving all of Virginia except for the City of Fairfax, the Town of Vienna, and the area east of State Route 123, are independent licensees of the Blue Cross Blue Shield Association. Anthem is a registered trademark of Anthem Insurance Companies, Inc. </a:t>
            </a:r>
          </a:p>
        </p:txBody>
      </p:sp>
      <p:pic>
        <p:nvPicPr>
          <p:cNvPr id="4" name="Picture 3" descr="A picture containing graphical user interface&#10;&#10;Description automatically generated">
            <a:extLst>
              <a:ext uri="{FF2B5EF4-FFF2-40B4-BE49-F238E27FC236}">
                <a16:creationId xmlns:a16="http://schemas.microsoft.com/office/drawing/2014/main" id="{9B49A09E-7375-3B4E-9681-822ED7D676E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484" y="5465695"/>
            <a:ext cx="1495849" cy="435573"/>
          </a:xfrm>
          <a:prstGeom prst="rect">
            <a:avLst/>
          </a:prstGeom>
        </p:spPr>
      </p:pic>
    </p:spTree>
    <p:extLst>
      <p:ext uri="{BB962C8B-B14F-4D97-AF65-F5344CB8AC3E}">
        <p14:creationId xmlns:p14="http://schemas.microsoft.com/office/powerpoint/2010/main" val="195662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609600" y="5985740"/>
            <a:ext cx="11429421" cy="518696"/>
          </a:xfrm>
          <a:prstGeom prst="rect">
            <a:avLst/>
          </a:prstGeom>
          <a:noFill/>
        </p:spPr>
        <p:txBody>
          <a:bodyPr wrap="square" rtlCol="0" anchor="b">
            <a:noAutofit/>
          </a:bodyPr>
          <a:lstStyle/>
          <a:p>
            <a:r>
              <a:rPr lang="en-US" sz="800" kern="1200" dirty="0">
                <a:solidFill>
                  <a:schemeClr val="bg1">
                    <a:lumMod val="65000"/>
                  </a:schemeClr>
                </a:solidFill>
                <a:effectLst/>
                <a:latin typeface="Arial" charset="0"/>
                <a:ea typeface="Arial" charset="0"/>
                <a:cs typeface="Arial" charset="0"/>
              </a:rPr>
              <a:t>Services provided by Empire </a:t>
            </a:r>
            <a:r>
              <a:rPr lang="en-US" sz="800" kern="1200" dirty="0" err="1">
                <a:solidFill>
                  <a:schemeClr val="bg1">
                    <a:lumMod val="65000"/>
                  </a:schemeClr>
                </a:solidFill>
                <a:effectLst/>
                <a:latin typeface="Arial" charset="0"/>
                <a:ea typeface="Arial" charset="0"/>
                <a:cs typeface="Arial" charset="0"/>
              </a:rPr>
              <a:t>HealthChoice</a:t>
            </a:r>
            <a:r>
              <a:rPr lang="en-US" sz="800" kern="1200" dirty="0">
                <a:solidFill>
                  <a:schemeClr val="bg1">
                    <a:lumMod val="65000"/>
                  </a:schemeClr>
                </a:solidFill>
                <a:effectLst/>
                <a:latin typeface="Arial" charset="0"/>
                <a:ea typeface="Arial" charset="0"/>
                <a:cs typeface="Arial" charset="0"/>
              </a:rPr>
              <a:t> Assurance, Inc. dba Empire BlueCross BlueShield. Independent licensees of the Blue Cross and Blue Shield Association, an association of independent Blue Cross and Blue Shield plans.</a:t>
            </a:r>
          </a:p>
        </p:txBody>
      </p:sp>
      <p:pic>
        <p:nvPicPr>
          <p:cNvPr id="6" name="Picture 5" descr="Graphical user interface, application&#10;&#10;Description automatically generated">
            <a:extLst>
              <a:ext uri="{FF2B5EF4-FFF2-40B4-BE49-F238E27FC236}">
                <a16:creationId xmlns:a16="http://schemas.microsoft.com/office/drawing/2014/main" id="{7A90F451-1945-774C-B15F-F4EF42827B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1338" y="5529901"/>
            <a:ext cx="1288617" cy="564873"/>
          </a:xfrm>
          <a:prstGeom prst="rect">
            <a:avLst/>
          </a:prstGeom>
        </p:spPr>
      </p:pic>
    </p:spTree>
    <p:extLst>
      <p:ext uri="{BB962C8B-B14F-4D97-AF65-F5344CB8AC3E}">
        <p14:creationId xmlns:p14="http://schemas.microsoft.com/office/powerpoint/2010/main" val="424393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BC">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609600" y="5985742"/>
            <a:ext cx="10972800" cy="518695"/>
          </a:xfrm>
          <a:prstGeom prst="rect">
            <a:avLst/>
          </a:prstGeom>
          <a:noFill/>
        </p:spPr>
        <p:txBody>
          <a:bodyPr wrap="square" rtlCol="0" anchor="b">
            <a:noAutofit/>
          </a:bodyPr>
          <a:lstStyle/>
          <a:p>
            <a:r>
              <a:rPr lang="en-US" sz="800" kern="1200" dirty="0">
                <a:solidFill>
                  <a:schemeClr val="bg1">
                    <a:lumMod val="65000"/>
                  </a:schemeClr>
                </a:solidFill>
                <a:effectLst/>
                <a:latin typeface="Arial" charset="0"/>
                <a:ea typeface="Arial" charset="0"/>
                <a:cs typeface="Arial" charset="0"/>
              </a:rPr>
              <a:t>Services provided by Empire </a:t>
            </a:r>
            <a:r>
              <a:rPr lang="en-US" sz="800" kern="1200" dirty="0" err="1">
                <a:solidFill>
                  <a:schemeClr val="bg1">
                    <a:lumMod val="65000"/>
                  </a:schemeClr>
                </a:solidFill>
                <a:effectLst/>
                <a:latin typeface="Arial" charset="0"/>
                <a:ea typeface="Arial" charset="0"/>
                <a:cs typeface="Arial" charset="0"/>
              </a:rPr>
              <a:t>HealthChoice</a:t>
            </a:r>
            <a:r>
              <a:rPr lang="en-US" sz="800" kern="1200" dirty="0">
                <a:solidFill>
                  <a:schemeClr val="bg1">
                    <a:lumMod val="65000"/>
                  </a:schemeClr>
                </a:solidFill>
                <a:effectLst/>
                <a:latin typeface="Arial" charset="0"/>
                <a:ea typeface="Arial" charset="0"/>
                <a:cs typeface="Arial" charset="0"/>
              </a:rPr>
              <a:t> Assurance, Inc. dba Empire BlueCross. Independent licensees of the Blue Cross and Blue Shield Association, an association of independent Blue Cross and Blue Shield plans.</a:t>
            </a:r>
          </a:p>
        </p:txBody>
      </p:sp>
      <p:pic>
        <p:nvPicPr>
          <p:cNvPr id="5" name="Picture 4" descr="Logo&#10;&#10;Description automatically generated">
            <a:extLst>
              <a:ext uri="{FF2B5EF4-FFF2-40B4-BE49-F238E27FC236}">
                <a16:creationId xmlns:a16="http://schemas.microsoft.com/office/drawing/2014/main" id="{1ED3B2F2-8AA4-E141-8205-31F9637F81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5887" y="5522300"/>
            <a:ext cx="1087957" cy="571553"/>
          </a:xfrm>
          <a:prstGeom prst="rect">
            <a:avLst/>
          </a:prstGeom>
        </p:spPr>
      </p:pic>
    </p:spTree>
    <p:extLst>
      <p:ext uri="{BB962C8B-B14F-4D97-AF65-F5344CB8AC3E}">
        <p14:creationId xmlns:p14="http://schemas.microsoft.com/office/powerpoint/2010/main" val="349958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7E120-2DF1-8F4D-AB37-A81A5340A4F9}"/>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le 1">
            <a:extLst>
              <a:ext uri="{FF2B5EF4-FFF2-40B4-BE49-F238E27FC236}">
                <a16:creationId xmlns:a16="http://schemas.microsoft.com/office/drawing/2014/main" id="{13A82341-8F34-7D4D-ADD9-613BEF0FFD69}"/>
              </a:ext>
            </a:extLst>
          </p:cNvPr>
          <p:cNvSpPr txBox="1">
            <a:spLocks/>
          </p:cNvSpPr>
          <p:nvPr userDrawn="1"/>
        </p:nvSpPr>
        <p:spPr>
          <a:xfrm>
            <a:off x="809814" y="710049"/>
            <a:ext cx="8149965" cy="541027"/>
          </a:xfrm>
          <a:prstGeom prst="rect">
            <a:avLst/>
          </a:prstGeom>
        </p:spPr>
        <p:txBody>
          <a:bodyPr/>
          <a:lstStyle>
            <a:lvl1pPr algn="l" defTabSz="457200" rtl="0" eaLnBrk="1" latinLnBrk="0" hangingPunct="1">
              <a:spcBef>
                <a:spcPct val="0"/>
              </a:spcBef>
              <a:buNone/>
              <a:defRPr sz="3200" kern="0" spc="30">
                <a:solidFill>
                  <a:schemeClr val="tx1"/>
                </a:solidFill>
                <a:latin typeface="+mj-lt"/>
                <a:ea typeface="+mj-ea"/>
                <a:cs typeface="+mj-cs"/>
              </a:defRPr>
            </a:lvl1pPr>
          </a:lstStyle>
          <a:p>
            <a:pPr marL="0" marR="0" lvl="0" indent="0" algn="l" defTabSz="457189" rtl="0" eaLnBrk="1" fontAlgn="auto" latinLnBrk="0" hangingPunct="1">
              <a:lnSpc>
                <a:spcPct val="95000"/>
              </a:lnSpc>
              <a:spcBef>
                <a:spcPct val="0"/>
              </a:spcBef>
              <a:spcAft>
                <a:spcPts val="0"/>
              </a:spcAft>
              <a:buClrTx/>
              <a:buSzTx/>
              <a:buFontTx/>
              <a:buNone/>
              <a:tabLst/>
              <a:defRPr/>
            </a:pPr>
            <a:r>
              <a:rPr kumimoji="0" lang="en-US" sz="2800" i="0" u="none" strike="noStrike" kern="0" cap="none" spc="31" normalizeH="0" baseline="0" noProof="0" dirty="0">
                <a:ln>
                  <a:noFill/>
                </a:ln>
                <a:solidFill>
                  <a:srgbClr val="FFFFFF"/>
                </a:solidFill>
                <a:effectLst/>
                <a:uLnTx/>
                <a:uFillTx/>
                <a:latin typeface="Arial"/>
                <a:ea typeface="+mj-ea"/>
                <a:cs typeface="+mj-cs"/>
              </a:rPr>
              <a:t>Legal and logos slides</a:t>
            </a:r>
          </a:p>
        </p:txBody>
      </p:sp>
      <p:sp>
        <p:nvSpPr>
          <p:cNvPr id="4" name="Rectangle 3">
            <a:extLst>
              <a:ext uri="{FF2B5EF4-FFF2-40B4-BE49-F238E27FC236}">
                <a16:creationId xmlns:a16="http://schemas.microsoft.com/office/drawing/2014/main" id="{EE9F2197-FB05-1441-AFA1-0E61F45C71A8}"/>
              </a:ext>
            </a:extLst>
          </p:cNvPr>
          <p:cNvSpPr/>
          <p:nvPr userDrawn="1"/>
        </p:nvSpPr>
        <p:spPr>
          <a:xfrm>
            <a:off x="809814" y="1603289"/>
            <a:ext cx="10096725" cy="881780"/>
          </a:xfrm>
          <a:prstGeom prst="rect">
            <a:avLst/>
          </a:prstGeom>
        </p:spPr>
        <p:txBody>
          <a:bodyPr wrap="square">
            <a:spAutoFit/>
          </a:bodyPr>
          <a:lstStyle/>
          <a:p>
            <a:pPr marL="0" marR="0" lvl="0" indent="0" algn="l" defTabSz="457189"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The following slides can be used for versioning. To insert a legal slide, go to New Slide and insert brand needed.</a:t>
            </a:r>
          </a:p>
          <a:p>
            <a:pPr marL="0" marR="0" lvl="0" indent="0" algn="l" defTabSz="457189" rtl="0" eaLnBrk="1" fontAlgn="auto" latinLnBrk="0" hangingPunct="1">
              <a:lnSpc>
                <a:spcPct val="95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3110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79F4C6C0-ABD8-0F4D-BCAD-9F72B3EEEA2C}"/>
              </a:ext>
            </a:extLst>
          </p:cNvPr>
          <p:cNvSpPr>
            <a:spLocks noGrp="1"/>
          </p:cNvSpPr>
          <p:nvPr>
            <p:ph type="ctrTitle" hasCustomPrompt="1"/>
          </p:nvPr>
        </p:nvSpPr>
        <p:spPr>
          <a:xfrm>
            <a:off x="554382" y="1543579"/>
            <a:ext cx="4249437" cy="2573456"/>
          </a:xfrm>
        </p:spPr>
        <p:txBody>
          <a:bodyPr anchor="ctr">
            <a:noAutofit/>
          </a:bodyPr>
          <a:lstStyle>
            <a:lvl1pPr algn="l">
              <a:lnSpc>
                <a:spcPct val="85000"/>
              </a:lnSpc>
              <a:defRPr sz="5333" b="1" spc="-133" baseline="0">
                <a:solidFill>
                  <a:schemeClr val="tx2"/>
                </a:solidFill>
              </a:defRPr>
            </a:lvl1pPr>
          </a:lstStyle>
          <a:p>
            <a:r>
              <a:rPr lang="en-US" dirty="0"/>
              <a:t>Click to edit</a:t>
            </a:r>
            <a:r>
              <a:rPr lang="zh-TW" altLang="en-US" dirty="0"/>
              <a:t> </a:t>
            </a: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pic>
        <p:nvPicPr>
          <p:cNvPr id="11" name="Picture 10" descr="A person lying in the grass&#10;&#10;Description automatically generated with medium confidence">
            <a:extLst>
              <a:ext uri="{FF2B5EF4-FFF2-40B4-BE49-F238E27FC236}">
                <a16:creationId xmlns:a16="http://schemas.microsoft.com/office/drawing/2014/main" id="{5E706657-D1C0-4A4B-ACC0-C59FE08E945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49378" y="1047909"/>
            <a:ext cx="6404924" cy="4846571"/>
          </a:xfrm>
          <a:prstGeom prst="rect">
            <a:avLst/>
          </a:prstGeom>
        </p:spPr>
      </p:pic>
      <p:sp>
        <p:nvSpPr>
          <p:cNvPr id="14" name="Rectangle 13">
            <a:extLst>
              <a:ext uri="{FF2B5EF4-FFF2-40B4-BE49-F238E27FC236}">
                <a16:creationId xmlns:a16="http://schemas.microsoft.com/office/drawing/2014/main" id="{996AAF3D-DE74-A140-B30E-2350C1F26AB4}"/>
              </a:ext>
            </a:extLst>
          </p:cNvPr>
          <p:cNvSpPr/>
          <p:nvPr userDrawn="1"/>
        </p:nvSpPr>
        <p:spPr>
          <a:xfrm>
            <a:off x="3223951" y="4093123"/>
            <a:ext cx="8413668" cy="1428957"/>
          </a:xfrm>
          <a:prstGeom prst="rect">
            <a:avLst/>
          </a:prstGeom>
          <a:solidFill>
            <a:schemeClr val="accent3">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66059BA6-83AA-2B47-A665-BD9EEF266A71}"/>
              </a:ext>
            </a:extLst>
          </p:cNvPr>
          <p:cNvSpPr/>
          <p:nvPr userDrawn="1"/>
        </p:nvSpPr>
        <p:spPr>
          <a:xfrm>
            <a:off x="0" y="1816609"/>
            <a:ext cx="268224" cy="196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ubtitle 2">
            <a:extLst>
              <a:ext uri="{FF2B5EF4-FFF2-40B4-BE49-F238E27FC236}">
                <a16:creationId xmlns:a16="http://schemas.microsoft.com/office/drawing/2014/main" id="{D8D3DAC6-DC02-8941-B083-354790F3953F}"/>
              </a:ext>
            </a:extLst>
          </p:cNvPr>
          <p:cNvSpPr>
            <a:spLocks noGrp="1"/>
          </p:cNvSpPr>
          <p:nvPr>
            <p:ph type="subTitle" idx="1" hasCustomPrompt="1"/>
          </p:nvPr>
        </p:nvSpPr>
        <p:spPr>
          <a:xfrm>
            <a:off x="3674401" y="4062035"/>
            <a:ext cx="7463404" cy="1405045"/>
          </a:xfrm>
        </p:spPr>
        <p:txBody>
          <a:bodyPr tIns="45720" anchor="ctr">
            <a:noAutofit/>
          </a:bodyPr>
          <a:lstStyle>
            <a:lvl1pPr marL="0" indent="0" algn="l">
              <a:lnSpc>
                <a:spcPct val="100000"/>
              </a:lnSpc>
              <a:spcBef>
                <a:spcPts val="0"/>
              </a:spcBef>
              <a:spcAft>
                <a:spcPts val="0"/>
              </a:spcAft>
              <a:buNone/>
              <a:defRPr sz="26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br>
              <a:rPr lang="en-US" altLang="zh-TW" dirty="0"/>
            </a:br>
            <a:r>
              <a:rPr lang="en-US" altLang="zh-TW" dirty="0"/>
              <a:t>Arial 20pt</a:t>
            </a:r>
            <a:endParaRPr lang="en-US" dirty="0"/>
          </a:p>
        </p:txBody>
      </p:sp>
      <p:pic>
        <p:nvPicPr>
          <p:cNvPr id="28" name="Picture 27" descr="Logo&#10;&#10;Description automatically generated">
            <a:extLst>
              <a:ext uri="{FF2B5EF4-FFF2-40B4-BE49-F238E27FC236}">
                <a16:creationId xmlns:a16="http://schemas.microsoft.com/office/drawing/2014/main" id="{B153606C-4BCB-BE49-8F6C-763BF81E91D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72919" y="6408942"/>
            <a:ext cx="1828715" cy="279193"/>
          </a:xfrm>
          <a:prstGeom prst="rect">
            <a:avLst/>
          </a:prstGeom>
        </p:spPr>
      </p:pic>
    </p:spTree>
    <p:extLst>
      <p:ext uri="{BB962C8B-B14F-4D97-AF65-F5344CB8AC3E}">
        <p14:creationId xmlns:p14="http://schemas.microsoft.com/office/powerpoint/2010/main" val="21676744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8A24693D-AE8F-0F47-A104-CE383779251E}"/>
              </a:ext>
            </a:extLst>
          </p:cNvPr>
          <p:cNvSpPr>
            <a:spLocks noGrp="1"/>
          </p:cNvSpPr>
          <p:nvPr>
            <p:ph idx="17" hasCustomPrompt="1"/>
          </p:nvPr>
        </p:nvSpPr>
        <p:spPr>
          <a:xfrm>
            <a:off x="600616" y="5159347"/>
            <a:ext cx="3717619" cy="716712"/>
          </a:xfrm>
          <a:prstGeom prst="rect">
            <a:avLst/>
          </a:prstGeom>
        </p:spPr>
        <p:txBody>
          <a:bodyPr vert="horz" lIns="0" tIns="0" rIns="0" bIns="0" rtlCol="0">
            <a:noAutofit/>
          </a:bodyPr>
          <a:lstStyle>
            <a:lvl1pPr marL="0" indent="0">
              <a:buNone/>
              <a:defRPr sz="16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Date goes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89FB37A-FC28-5D46-B4AE-B7F6E3C54E87}"/>
              </a:ext>
            </a:extLst>
          </p:cNvPr>
          <p:cNvSpPr>
            <a:spLocks noGrp="1"/>
          </p:cNvSpPr>
          <p:nvPr>
            <p:ph type="subTitle" idx="1" hasCustomPrompt="1"/>
          </p:nvPr>
        </p:nvSpPr>
        <p:spPr>
          <a:xfrm>
            <a:off x="600616" y="3717343"/>
            <a:ext cx="3717619" cy="1286739"/>
          </a:xfrm>
        </p:spPr>
        <p:txBody>
          <a:bodyPr tIns="45720">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en-US" altLang="zh-TW" dirty="0"/>
              <a:t> Arial 16pt</a:t>
            </a:r>
            <a:endParaRPr lang="en-US" dirty="0"/>
          </a:p>
        </p:txBody>
      </p:sp>
      <p:sp>
        <p:nvSpPr>
          <p:cNvPr id="19" name="Title 1">
            <a:extLst>
              <a:ext uri="{FF2B5EF4-FFF2-40B4-BE49-F238E27FC236}">
                <a16:creationId xmlns:a16="http://schemas.microsoft.com/office/drawing/2014/main" id="{262C8DD3-739E-124D-9851-B72DDBB5CB3C}"/>
              </a:ext>
            </a:extLst>
          </p:cNvPr>
          <p:cNvSpPr>
            <a:spLocks noGrp="1"/>
          </p:cNvSpPr>
          <p:nvPr>
            <p:ph type="ctrTitle" hasCustomPrompt="1"/>
          </p:nvPr>
        </p:nvSpPr>
        <p:spPr>
          <a:xfrm>
            <a:off x="571994" y="1075285"/>
            <a:ext cx="5994399" cy="1835697"/>
          </a:xfrm>
        </p:spPr>
        <p:txBody>
          <a:bodyPr anchor="b">
            <a:noAutofit/>
          </a:bodyPr>
          <a:lstStyle>
            <a:lvl1pPr algn="l">
              <a:lnSpc>
                <a:spcPct val="85000"/>
              </a:lnSpc>
              <a:defRPr sz="53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pic>
        <p:nvPicPr>
          <p:cNvPr id="11" name="Picture 10" descr="A person sitting at a table&#10;&#10;Description automatically generated with medium confidence">
            <a:extLst>
              <a:ext uri="{FF2B5EF4-FFF2-40B4-BE49-F238E27FC236}">
                <a16:creationId xmlns:a16="http://schemas.microsoft.com/office/drawing/2014/main" id="{FB3BCF9B-2622-C249-B2F7-D06288224E3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81714" y="3562449"/>
            <a:ext cx="2040228" cy="1510596"/>
          </a:xfrm>
          <a:prstGeom prst="rect">
            <a:avLst/>
          </a:prstGeom>
        </p:spPr>
      </p:pic>
      <p:pic>
        <p:nvPicPr>
          <p:cNvPr id="13" name="Picture 12" descr="A person working on a bicycle&#10;&#10;Description automatically generated with low confidence">
            <a:extLst>
              <a:ext uri="{FF2B5EF4-FFF2-40B4-BE49-F238E27FC236}">
                <a16:creationId xmlns:a16="http://schemas.microsoft.com/office/drawing/2014/main" id="{544FA8E5-1E45-CB45-85CC-E9037F2850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68684" y="3558946"/>
            <a:ext cx="2275221" cy="1510597"/>
          </a:xfrm>
          <a:prstGeom prst="rect">
            <a:avLst/>
          </a:prstGeom>
        </p:spPr>
      </p:pic>
      <p:sp>
        <p:nvSpPr>
          <p:cNvPr id="17" name="Rectangle 16">
            <a:extLst>
              <a:ext uri="{FF2B5EF4-FFF2-40B4-BE49-F238E27FC236}">
                <a16:creationId xmlns:a16="http://schemas.microsoft.com/office/drawing/2014/main" id="{D15C9D43-7BB8-A24D-B43D-63803AABE487}"/>
              </a:ext>
            </a:extLst>
          </p:cNvPr>
          <p:cNvSpPr/>
          <p:nvPr userDrawn="1"/>
        </p:nvSpPr>
        <p:spPr>
          <a:xfrm rot="5400000">
            <a:off x="1679259" y="2054607"/>
            <a:ext cx="268224" cy="2500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0" name="Picture 19" descr="A doctor smiling at the camera&#10;&#10;Description automatically generated with low confidence">
            <a:extLst>
              <a:ext uri="{FF2B5EF4-FFF2-40B4-BE49-F238E27FC236}">
                <a16:creationId xmlns:a16="http://schemas.microsoft.com/office/drawing/2014/main" id="{12174323-BBC1-114B-855F-1F66D99BA9A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54683" y="3556216"/>
            <a:ext cx="2275221" cy="1510597"/>
          </a:xfrm>
          <a:prstGeom prst="rect">
            <a:avLst/>
          </a:prstGeom>
        </p:spPr>
      </p:pic>
      <p:sp>
        <p:nvSpPr>
          <p:cNvPr id="22" name="Rectangle 21">
            <a:extLst>
              <a:ext uri="{FF2B5EF4-FFF2-40B4-BE49-F238E27FC236}">
                <a16:creationId xmlns:a16="http://schemas.microsoft.com/office/drawing/2014/main" id="{39B8545A-6CBB-3E42-8BAC-14A21593571F}"/>
              </a:ext>
            </a:extLst>
          </p:cNvPr>
          <p:cNvSpPr/>
          <p:nvPr userDrawn="1"/>
        </p:nvSpPr>
        <p:spPr>
          <a:xfrm>
            <a:off x="4992693" y="4979156"/>
            <a:ext cx="7199308" cy="1801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descr="Logo&#10;&#10;Description automatically generated">
            <a:extLst>
              <a:ext uri="{FF2B5EF4-FFF2-40B4-BE49-F238E27FC236}">
                <a16:creationId xmlns:a16="http://schemas.microsoft.com/office/drawing/2014/main" id="{3D0DA1EF-C221-F240-86FE-DFF5875355D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172919" y="6408942"/>
            <a:ext cx="1828715" cy="279193"/>
          </a:xfrm>
          <a:prstGeom prst="rect">
            <a:avLst/>
          </a:prstGeom>
        </p:spPr>
      </p:pic>
    </p:spTree>
    <p:extLst>
      <p:ext uri="{BB962C8B-B14F-4D97-AF65-F5344CB8AC3E}">
        <p14:creationId xmlns:p14="http://schemas.microsoft.com/office/powerpoint/2010/main" val="2927029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573261" y="1764954"/>
            <a:ext cx="6551600" cy="1835697"/>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pic>
        <p:nvPicPr>
          <p:cNvPr id="11" name="Picture 10" descr="A picture containing person, indoor&#10;&#10;Description automatically generated">
            <a:extLst>
              <a:ext uri="{FF2B5EF4-FFF2-40B4-BE49-F238E27FC236}">
                <a16:creationId xmlns:a16="http://schemas.microsoft.com/office/drawing/2014/main" id="{6A46783C-5ECD-E448-A8F6-5B000D64FEE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17209" y="2571197"/>
            <a:ext cx="2781352" cy="1835697"/>
          </a:xfrm>
          <a:prstGeom prst="rect">
            <a:avLst/>
          </a:prstGeom>
        </p:spPr>
      </p:pic>
      <p:pic>
        <p:nvPicPr>
          <p:cNvPr id="13" name="Picture 12">
            <a:extLst>
              <a:ext uri="{FF2B5EF4-FFF2-40B4-BE49-F238E27FC236}">
                <a16:creationId xmlns:a16="http://schemas.microsoft.com/office/drawing/2014/main" id="{F7DA3132-D106-974B-8F73-CE219FE9AEF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117209" y="4449569"/>
            <a:ext cx="2781352" cy="1714176"/>
          </a:xfrm>
          <a:prstGeom prst="rect">
            <a:avLst/>
          </a:prstGeom>
        </p:spPr>
      </p:pic>
      <p:pic>
        <p:nvPicPr>
          <p:cNvPr id="14" name="Picture 13">
            <a:extLst>
              <a:ext uri="{FF2B5EF4-FFF2-40B4-BE49-F238E27FC236}">
                <a16:creationId xmlns:a16="http://schemas.microsoft.com/office/drawing/2014/main" id="{40DF405D-CE41-5A41-AB2B-E72419FFB39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117209" y="692824"/>
            <a:ext cx="2781352" cy="1835697"/>
          </a:xfrm>
          <a:prstGeom prst="rect">
            <a:avLst/>
          </a:prstGeom>
        </p:spPr>
      </p:pic>
      <p:sp>
        <p:nvSpPr>
          <p:cNvPr id="15" name="Rectangle 14">
            <a:extLst>
              <a:ext uri="{FF2B5EF4-FFF2-40B4-BE49-F238E27FC236}">
                <a16:creationId xmlns:a16="http://schemas.microsoft.com/office/drawing/2014/main" id="{82268C39-4B21-E146-AE3D-865754C21E85}"/>
              </a:ext>
            </a:extLst>
          </p:cNvPr>
          <p:cNvSpPr/>
          <p:nvPr userDrawn="1"/>
        </p:nvSpPr>
        <p:spPr>
          <a:xfrm>
            <a:off x="1485605" y="3862927"/>
            <a:ext cx="7518579" cy="1126912"/>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A8FEA741-63B5-D548-8A2F-B37FCFE9D767}"/>
              </a:ext>
            </a:extLst>
          </p:cNvPr>
          <p:cNvSpPr/>
          <p:nvPr userDrawn="1"/>
        </p:nvSpPr>
        <p:spPr>
          <a:xfrm>
            <a:off x="1293439" y="3862926"/>
            <a:ext cx="268224" cy="1126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1948059" y="3818185"/>
            <a:ext cx="4643047" cy="1126912"/>
          </a:xfrm>
        </p:spPr>
        <p:txBody>
          <a:bodyPr tIns="45720" anchor="ctr">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pic>
        <p:nvPicPr>
          <p:cNvPr id="24" name="Picture 23" descr="Logo&#10;&#10;Description automatically generated">
            <a:extLst>
              <a:ext uri="{FF2B5EF4-FFF2-40B4-BE49-F238E27FC236}">
                <a16:creationId xmlns:a16="http://schemas.microsoft.com/office/drawing/2014/main" id="{2F2FBE4B-B623-0642-8D72-BD43691DE1C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172919" y="6408942"/>
            <a:ext cx="1828715" cy="279193"/>
          </a:xfrm>
          <a:prstGeom prst="rect">
            <a:avLst/>
          </a:prstGeom>
        </p:spPr>
      </p:pic>
    </p:spTree>
    <p:extLst>
      <p:ext uri="{BB962C8B-B14F-4D97-AF65-F5344CB8AC3E}">
        <p14:creationId xmlns:p14="http://schemas.microsoft.com/office/powerpoint/2010/main" val="3474682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7DC938-F72B-8B4F-B874-338B9706E00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29759" y="2571197"/>
            <a:ext cx="2756253" cy="1835697"/>
          </a:xfrm>
          <a:prstGeom prst="rect">
            <a:avLst/>
          </a:prstGeom>
        </p:spPr>
      </p:pic>
      <p:pic>
        <p:nvPicPr>
          <p:cNvPr id="20" name="Picture 19">
            <a:extLst>
              <a:ext uri="{FF2B5EF4-FFF2-40B4-BE49-F238E27FC236}">
                <a16:creationId xmlns:a16="http://schemas.microsoft.com/office/drawing/2014/main" id="{9E03880D-92AE-A341-B800-13A67CC9F9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117209" y="4449569"/>
            <a:ext cx="2781352" cy="1714176"/>
          </a:xfrm>
          <a:prstGeom prst="rect">
            <a:avLst/>
          </a:prstGeom>
        </p:spPr>
      </p:pic>
      <p:pic>
        <p:nvPicPr>
          <p:cNvPr id="22" name="Picture 21">
            <a:extLst>
              <a:ext uri="{FF2B5EF4-FFF2-40B4-BE49-F238E27FC236}">
                <a16:creationId xmlns:a16="http://schemas.microsoft.com/office/drawing/2014/main" id="{45D17545-20C1-6740-BA7F-AB01AA6115C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132467" y="692824"/>
            <a:ext cx="2750837" cy="1835697"/>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573261" y="1764954"/>
            <a:ext cx="6551600" cy="1835697"/>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5" name="Rectangle 14">
            <a:extLst>
              <a:ext uri="{FF2B5EF4-FFF2-40B4-BE49-F238E27FC236}">
                <a16:creationId xmlns:a16="http://schemas.microsoft.com/office/drawing/2014/main" id="{82268C39-4B21-E146-AE3D-865754C21E85}"/>
              </a:ext>
            </a:extLst>
          </p:cNvPr>
          <p:cNvSpPr/>
          <p:nvPr userDrawn="1"/>
        </p:nvSpPr>
        <p:spPr>
          <a:xfrm>
            <a:off x="1485605" y="3862927"/>
            <a:ext cx="7518579" cy="1126912"/>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A8FEA741-63B5-D548-8A2F-B37FCFE9D767}"/>
              </a:ext>
            </a:extLst>
          </p:cNvPr>
          <p:cNvSpPr/>
          <p:nvPr userDrawn="1"/>
        </p:nvSpPr>
        <p:spPr>
          <a:xfrm>
            <a:off x="1293439" y="3862926"/>
            <a:ext cx="268224" cy="1126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1948059" y="3818185"/>
            <a:ext cx="4643047" cy="1126912"/>
          </a:xfrm>
        </p:spPr>
        <p:txBody>
          <a:bodyPr tIns="45720" anchor="ctr">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sp>
        <p:nvSpPr>
          <p:cNvPr id="16" name="Rectangle 15">
            <a:extLst>
              <a:ext uri="{FF2B5EF4-FFF2-40B4-BE49-F238E27FC236}">
                <a16:creationId xmlns:a16="http://schemas.microsoft.com/office/drawing/2014/main" id="{B541D50E-58F3-DB47-A9E2-152A09CE2ECE}"/>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38874570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82CDB8-9400-3945-A1E6-20F786F2A2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49379" y="1047909"/>
            <a:ext cx="6404924" cy="4846571"/>
          </a:xfrm>
          <a:prstGeom prst="rect">
            <a:avLst/>
          </a:prstGeom>
        </p:spPr>
      </p:pic>
      <p:sp>
        <p:nvSpPr>
          <p:cNvPr id="15" name="Rectangle 14">
            <a:extLst>
              <a:ext uri="{FF2B5EF4-FFF2-40B4-BE49-F238E27FC236}">
                <a16:creationId xmlns:a16="http://schemas.microsoft.com/office/drawing/2014/main" id="{ADD816BC-F709-0B40-AF0B-E30AEF981882}"/>
              </a:ext>
            </a:extLst>
          </p:cNvPr>
          <p:cNvSpPr/>
          <p:nvPr userDrawn="1"/>
        </p:nvSpPr>
        <p:spPr>
          <a:xfrm>
            <a:off x="3223951" y="4093124"/>
            <a:ext cx="8413668" cy="1428957"/>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6059BA6-83AA-2B47-A665-BD9EEF266A71}"/>
              </a:ext>
            </a:extLst>
          </p:cNvPr>
          <p:cNvSpPr/>
          <p:nvPr userDrawn="1"/>
        </p:nvSpPr>
        <p:spPr>
          <a:xfrm>
            <a:off x="0" y="1816610"/>
            <a:ext cx="268224" cy="196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itle 1">
            <a:extLst>
              <a:ext uri="{FF2B5EF4-FFF2-40B4-BE49-F238E27FC236}">
                <a16:creationId xmlns:a16="http://schemas.microsoft.com/office/drawing/2014/main" id="{61531910-5D71-4644-B0EB-4A2340D2ABAD}"/>
              </a:ext>
            </a:extLst>
          </p:cNvPr>
          <p:cNvSpPr>
            <a:spLocks noGrp="1"/>
          </p:cNvSpPr>
          <p:nvPr>
            <p:ph type="ctrTitle" hasCustomPrompt="1"/>
          </p:nvPr>
        </p:nvSpPr>
        <p:spPr>
          <a:xfrm>
            <a:off x="554382" y="1543579"/>
            <a:ext cx="4249437" cy="2573456"/>
          </a:xfrm>
        </p:spPr>
        <p:txBody>
          <a:bodyPr anchor="ctr">
            <a:noAutofit/>
          </a:bodyPr>
          <a:lstStyle>
            <a:lvl1pPr algn="l">
              <a:lnSpc>
                <a:spcPct val="85000"/>
              </a:lnSpc>
              <a:defRPr sz="5333" b="1" spc="-133" baseline="0">
                <a:solidFill>
                  <a:schemeClr val="tx2"/>
                </a:solidFill>
              </a:defRPr>
            </a:lvl1pPr>
          </a:lstStyle>
          <a:p>
            <a:r>
              <a:rPr lang="en-US" dirty="0"/>
              <a:t>Click to edit</a:t>
            </a:r>
            <a:r>
              <a:rPr lang="zh-TW" altLang="en-US" dirty="0"/>
              <a:t> </a:t>
            </a: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9" name="Subtitle 2">
            <a:extLst>
              <a:ext uri="{FF2B5EF4-FFF2-40B4-BE49-F238E27FC236}">
                <a16:creationId xmlns:a16="http://schemas.microsoft.com/office/drawing/2014/main" id="{13D91650-398B-4D4A-891F-C97CACFC6094}"/>
              </a:ext>
            </a:extLst>
          </p:cNvPr>
          <p:cNvSpPr>
            <a:spLocks noGrp="1"/>
          </p:cNvSpPr>
          <p:nvPr>
            <p:ph type="subTitle" idx="1" hasCustomPrompt="1"/>
          </p:nvPr>
        </p:nvSpPr>
        <p:spPr>
          <a:xfrm>
            <a:off x="3674401" y="4062035"/>
            <a:ext cx="7463404" cy="1405045"/>
          </a:xfrm>
        </p:spPr>
        <p:txBody>
          <a:bodyPr tIns="45720" anchor="ctr">
            <a:noAutofit/>
          </a:bodyPr>
          <a:lstStyle>
            <a:lvl1pPr marL="0" indent="0" algn="l">
              <a:lnSpc>
                <a:spcPct val="100000"/>
              </a:lnSpc>
              <a:buNone/>
              <a:defRPr sz="26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br>
              <a:rPr lang="en-US" altLang="zh-TW" dirty="0"/>
            </a:br>
            <a:r>
              <a:rPr lang="en-US" altLang="zh-TW" dirty="0"/>
              <a:t>Arial 20pt</a:t>
            </a:r>
            <a:endParaRPr lang="en-US" dirty="0"/>
          </a:p>
        </p:txBody>
      </p:sp>
      <p:pic>
        <p:nvPicPr>
          <p:cNvPr id="22" name="Picture 21" descr="Logo&#10;&#10;Description automatically generated">
            <a:extLst>
              <a:ext uri="{FF2B5EF4-FFF2-40B4-BE49-F238E27FC236}">
                <a16:creationId xmlns:a16="http://schemas.microsoft.com/office/drawing/2014/main" id="{DB23EC22-75E8-4F40-ADE5-130FA35ED89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72919" y="6408942"/>
            <a:ext cx="1828715" cy="279193"/>
          </a:xfrm>
          <a:prstGeom prst="rect">
            <a:avLst/>
          </a:prstGeom>
        </p:spPr>
      </p:pic>
    </p:spTree>
    <p:extLst>
      <p:ext uri="{BB962C8B-B14F-4D97-AF65-F5344CB8AC3E}">
        <p14:creationId xmlns:p14="http://schemas.microsoft.com/office/powerpoint/2010/main" val="28769716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003E398-4309-544D-8C0C-43EC08ABE6C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81714" y="3562449"/>
            <a:ext cx="2040228" cy="1510596"/>
          </a:xfrm>
          <a:prstGeom prst="rect">
            <a:avLst/>
          </a:prstGeom>
        </p:spPr>
      </p:pic>
      <p:pic>
        <p:nvPicPr>
          <p:cNvPr id="16" name="Picture 15">
            <a:extLst>
              <a:ext uri="{FF2B5EF4-FFF2-40B4-BE49-F238E27FC236}">
                <a16:creationId xmlns:a16="http://schemas.microsoft.com/office/drawing/2014/main" id="{B6FB3379-4809-AA47-86D7-66A51E51AA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972233" y="3558946"/>
            <a:ext cx="2268124" cy="1510597"/>
          </a:xfrm>
          <a:prstGeom prst="rect">
            <a:avLst/>
          </a:prstGeom>
        </p:spPr>
      </p:pic>
      <p:pic>
        <p:nvPicPr>
          <p:cNvPr id="25" name="Picture 24">
            <a:extLst>
              <a:ext uri="{FF2B5EF4-FFF2-40B4-BE49-F238E27FC236}">
                <a16:creationId xmlns:a16="http://schemas.microsoft.com/office/drawing/2014/main" id="{1FA0D154-D674-8F4A-991D-6A163DD362D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658231" y="3556216"/>
            <a:ext cx="2268124" cy="1510597"/>
          </a:xfrm>
          <a:prstGeom prst="rect">
            <a:avLst/>
          </a:prstGeom>
        </p:spPr>
      </p:pic>
      <p:sp>
        <p:nvSpPr>
          <p:cNvPr id="24" name="Text Placeholder 2">
            <a:extLst>
              <a:ext uri="{FF2B5EF4-FFF2-40B4-BE49-F238E27FC236}">
                <a16:creationId xmlns:a16="http://schemas.microsoft.com/office/drawing/2014/main" id="{8A24693D-AE8F-0F47-A104-CE383779251E}"/>
              </a:ext>
            </a:extLst>
          </p:cNvPr>
          <p:cNvSpPr>
            <a:spLocks noGrp="1"/>
          </p:cNvSpPr>
          <p:nvPr>
            <p:ph idx="17" hasCustomPrompt="1"/>
          </p:nvPr>
        </p:nvSpPr>
        <p:spPr>
          <a:xfrm>
            <a:off x="600616" y="5159347"/>
            <a:ext cx="3717619" cy="716712"/>
          </a:xfrm>
          <a:prstGeom prst="rect">
            <a:avLst/>
          </a:prstGeom>
        </p:spPr>
        <p:txBody>
          <a:bodyPr vert="horz" lIns="0" tIns="0" rIns="0" bIns="0" rtlCol="0">
            <a:noAutofit/>
          </a:bodyPr>
          <a:lstStyle>
            <a:lvl1pPr marL="0" indent="0">
              <a:buNone/>
              <a:defRPr sz="16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Date goes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89FB37A-FC28-5D46-B4AE-B7F6E3C54E87}"/>
              </a:ext>
            </a:extLst>
          </p:cNvPr>
          <p:cNvSpPr>
            <a:spLocks noGrp="1"/>
          </p:cNvSpPr>
          <p:nvPr>
            <p:ph type="subTitle" idx="1" hasCustomPrompt="1"/>
          </p:nvPr>
        </p:nvSpPr>
        <p:spPr>
          <a:xfrm>
            <a:off x="600616" y="3717343"/>
            <a:ext cx="3717619" cy="1286739"/>
          </a:xfrm>
        </p:spPr>
        <p:txBody>
          <a:bodyPr tIns="45720">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en-US" altLang="zh-TW" dirty="0"/>
              <a:t> Arial 16pt</a:t>
            </a:r>
            <a:endParaRPr lang="en-US" dirty="0"/>
          </a:p>
        </p:txBody>
      </p:sp>
      <p:sp>
        <p:nvSpPr>
          <p:cNvPr id="19" name="Title 1">
            <a:extLst>
              <a:ext uri="{FF2B5EF4-FFF2-40B4-BE49-F238E27FC236}">
                <a16:creationId xmlns:a16="http://schemas.microsoft.com/office/drawing/2014/main" id="{262C8DD3-739E-124D-9851-B72DDBB5CB3C}"/>
              </a:ext>
            </a:extLst>
          </p:cNvPr>
          <p:cNvSpPr>
            <a:spLocks noGrp="1"/>
          </p:cNvSpPr>
          <p:nvPr>
            <p:ph type="ctrTitle" hasCustomPrompt="1"/>
          </p:nvPr>
        </p:nvSpPr>
        <p:spPr>
          <a:xfrm>
            <a:off x="571994" y="1075285"/>
            <a:ext cx="5994399" cy="1835697"/>
          </a:xfrm>
        </p:spPr>
        <p:txBody>
          <a:bodyPr anchor="b">
            <a:noAutofit/>
          </a:bodyPr>
          <a:lstStyle>
            <a:lvl1pPr algn="l">
              <a:lnSpc>
                <a:spcPct val="85000"/>
              </a:lnSpc>
              <a:defRPr sz="53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7" name="Rectangle 16">
            <a:extLst>
              <a:ext uri="{FF2B5EF4-FFF2-40B4-BE49-F238E27FC236}">
                <a16:creationId xmlns:a16="http://schemas.microsoft.com/office/drawing/2014/main" id="{D15C9D43-7BB8-A24D-B43D-63803AABE487}"/>
              </a:ext>
            </a:extLst>
          </p:cNvPr>
          <p:cNvSpPr/>
          <p:nvPr userDrawn="1"/>
        </p:nvSpPr>
        <p:spPr>
          <a:xfrm rot="5400000">
            <a:off x="1679259" y="2054607"/>
            <a:ext cx="268224" cy="2500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39B8545A-6CBB-3E42-8BAC-14A21593571F}"/>
              </a:ext>
            </a:extLst>
          </p:cNvPr>
          <p:cNvSpPr/>
          <p:nvPr userDrawn="1"/>
        </p:nvSpPr>
        <p:spPr>
          <a:xfrm>
            <a:off x="4992693" y="4979156"/>
            <a:ext cx="7199308" cy="1801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descr="Logo&#10;&#10;Description automatically generated">
            <a:extLst>
              <a:ext uri="{FF2B5EF4-FFF2-40B4-BE49-F238E27FC236}">
                <a16:creationId xmlns:a16="http://schemas.microsoft.com/office/drawing/2014/main" id="{A3AF2B2B-7603-AC4E-AB69-74E6789342A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172919" y="6408942"/>
            <a:ext cx="1828715" cy="279193"/>
          </a:xfrm>
          <a:prstGeom prst="rect">
            <a:avLst/>
          </a:prstGeom>
        </p:spPr>
      </p:pic>
    </p:spTree>
    <p:extLst>
      <p:ext uri="{BB962C8B-B14F-4D97-AF65-F5344CB8AC3E}">
        <p14:creationId xmlns:p14="http://schemas.microsoft.com/office/powerpoint/2010/main" val="522947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3A99E1-0306-FE48-B7EE-49BAF78C97F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129759" y="2571197"/>
            <a:ext cx="2756253" cy="1835697"/>
          </a:xfrm>
          <a:prstGeom prst="rect">
            <a:avLst/>
          </a:prstGeom>
        </p:spPr>
      </p:pic>
      <p:pic>
        <p:nvPicPr>
          <p:cNvPr id="17" name="Picture 16">
            <a:extLst>
              <a:ext uri="{FF2B5EF4-FFF2-40B4-BE49-F238E27FC236}">
                <a16:creationId xmlns:a16="http://schemas.microsoft.com/office/drawing/2014/main" id="{5282356F-FADC-2B4E-A08A-9ED61F7812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117210" y="4449569"/>
            <a:ext cx="2766095" cy="1714176"/>
          </a:xfrm>
          <a:prstGeom prst="rect">
            <a:avLst/>
          </a:prstGeom>
        </p:spPr>
      </p:pic>
      <p:pic>
        <p:nvPicPr>
          <p:cNvPr id="19" name="Picture 18">
            <a:extLst>
              <a:ext uri="{FF2B5EF4-FFF2-40B4-BE49-F238E27FC236}">
                <a16:creationId xmlns:a16="http://schemas.microsoft.com/office/drawing/2014/main" id="{B0E60C42-4EF4-6A4D-9534-6BABD1758C8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132467" y="692824"/>
            <a:ext cx="2750837" cy="1835697"/>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573261" y="1764954"/>
            <a:ext cx="6551600" cy="1835697"/>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5" name="Rectangle 14">
            <a:extLst>
              <a:ext uri="{FF2B5EF4-FFF2-40B4-BE49-F238E27FC236}">
                <a16:creationId xmlns:a16="http://schemas.microsoft.com/office/drawing/2014/main" id="{82268C39-4B21-E146-AE3D-865754C21E85}"/>
              </a:ext>
            </a:extLst>
          </p:cNvPr>
          <p:cNvSpPr/>
          <p:nvPr userDrawn="1"/>
        </p:nvSpPr>
        <p:spPr>
          <a:xfrm>
            <a:off x="1485605" y="3862927"/>
            <a:ext cx="7518579" cy="1126912"/>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A8FEA741-63B5-D548-8A2F-B37FCFE9D767}"/>
              </a:ext>
            </a:extLst>
          </p:cNvPr>
          <p:cNvSpPr/>
          <p:nvPr userDrawn="1"/>
        </p:nvSpPr>
        <p:spPr>
          <a:xfrm>
            <a:off x="1293439" y="3862926"/>
            <a:ext cx="268224" cy="1126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1948059" y="3818185"/>
            <a:ext cx="4643047" cy="1126912"/>
          </a:xfrm>
        </p:spPr>
        <p:txBody>
          <a:bodyPr tIns="45720" anchor="ctr">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pic>
        <p:nvPicPr>
          <p:cNvPr id="24" name="Picture 23" descr="Logo&#10;&#10;Description automatically generated">
            <a:extLst>
              <a:ext uri="{FF2B5EF4-FFF2-40B4-BE49-F238E27FC236}">
                <a16:creationId xmlns:a16="http://schemas.microsoft.com/office/drawing/2014/main" id="{35E621BE-7A11-7440-BAF4-EF456A550ED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172919" y="6408942"/>
            <a:ext cx="1828715" cy="279193"/>
          </a:xfrm>
          <a:prstGeom prst="rect">
            <a:avLst/>
          </a:prstGeom>
        </p:spPr>
      </p:pic>
    </p:spTree>
    <p:extLst>
      <p:ext uri="{BB962C8B-B14F-4D97-AF65-F5344CB8AC3E}">
        <p14:creationId xmlns:p14="http://schemas.microsoft.com/office/powerpoint/2010/main" val="40639170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E631B9-3D2A-BD4D-BD1A-6FA52C1580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4949379" y="1338317"/>
            <a:ext cx="6404924" cy="4265755"/>
          </a:xfrm>
          <a:prstGeom prst="rect">
            <a:avLst/>
          </a:prstGeom>
        </p:spPr>
      </p:pic>
      <p:sp>
        <p:nvSpPr>
          <p:cNvPr id="15" name="Rectangle 14">
            <a:extLst>
              <a:ext uri="{FF2B5EF4-FFF2-40B4-BE49-F238E27FC236}">
                <a16:creationId xmlns:a16="http://schemas.microsoft.com/office/drawing/2014/main" id="{ADD816BC-F709-0B40-AF0B-E30AEF981882}"/>
              </a:ext>
            </a:extLst>
          </p:cNvPr>
          <p:cNvSpPr/>
          <p:nvPr userDrawn="1"/>
        </p:nvSpPr>
        <p:spPr>
          <a:xfrm>
            <a:off x="3223951" y="4093124"/>
            <a:ext cx="8413668" cy="1428957"/>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6059BA6-83AA-2B47-A665-BD9EEF266A71}"/>
              </a:ext>
            </a:extLst>
          </p:cNvPr>
          <p:cNvSpPr/>
          <p:nvPr userDrawn="1"/>
        </p:nvSpPr>
        <p:spPr>
          <a:xfrm>
            <a:off x="0" y="1816610"/>
            <a:ext cx="268224" cy="196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itle 1">
            <a:extLst>
              <a:ext uri="{FF2B5EF4-FFF2-40B4-BE49-F238E27FC236}">
                <a16:creationId xmlns:a16="http://schemas.microsoft.com/office/drawing/2014/main" id="{61531910-5D71-4644-B0EB-4A2340D2ABAD}"/>
              </a:ext>
            </a:extLst>
          </p:cNvPr>
          <p:cNvSpPr>
            <a:spLocks noGrp="1"/>
          </p:cNvSpPr>
          <p:nvPr>
            <p:ph type="ctrTitle" hasCustomPrompt="1"/>
          </p:nvPr>
        </p:nvSpPr>
        <p:spPr>
          <a:xfrm>
            <a:off x="554382" y="1543579"/>
            <a:ext cx="4249437" cy="2573456"/>
          </a:xfrm>
        </p:spPr>
        <p:txBody>
          <a:bodyPr anchor="ctr">
            <a:noAutofit/>
          </a:bodyPr>
          <a:lstStyle>
            <a:lvl1pPr algn="l">
              <a:lnSpc>
                <a:spcPct val="85000"/>
              </a:lnSpc>
              <a:defRPr sz="5333" b="1" spc="-133" baseline="0">
                <a:solidFill>
                  <a:schemeClr val="tx2"/>
                </a:solidFill>
              </a:defRPr>
            </a:lvl1pPr>
          </a:lstStyle>
          <a:p>
            <a:r>
              <a:rPr lang="en-US" dirty="0"/>
              <a:t>Click to edit</a:t>
            </a:r>
            <a:r>
              <a:rPr lang="zh-TW" altLang="en-US" dirty="0"/>
              <a:t> </a:t>
            </a: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9" name="Subtitle 2">
            <a:extLst>
              <a:ext uri="{FF2B5EF4-FFF2-40B4-BE49-F238E27FC236}">
                <a16:creationId xmlns:a16="http://schemas.microsoft.com/office/drawing/2014/main" id="{13D91650-398B-4D4A-891F-C97CACFC6094}"/>
              </a:ext>
            </a:extLst>
          </p:cNvPr>
          <p:cNvSpPr>
            <a:spLocks noGrp="1"/>
          </p:cNvSpPr>
          <p:nvPr>
            <p:ph type="subTitle" idx="1" hasCustomPrompt="1"/>
          </p:nvPr>
        </p:nvSpPr>
        <p:spPr>
          <a:xfrm>
            <a:off x="3674401" y="4062035"/>
            <a:ext cx="7463404" cy="1405045"/>
          </a:xfrm>
        </p:spPr>
        <p:txBody>
          <a:bodyPr tIns="45720" anchor="ctr">
            <a:noAutofit/>
          </a:bodyPr>
          <a:lstStyle>
            <a:lvl1pPr marL="0" indent="0" algn="l">
              <a:lnSpc>
                <a:spcPct val="100000"/>
              </a:lnSpc>
              <a:buNone/>
              <a:defRPr sz="26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br>
              <a:rPr lang="en-US" altLang="zh-TW" dirty="0"/>
            </a:br>
            <a:r>
              <a:rPr lang="en-US" altLang="zh-TW" dirty="0"/>
              <a:t>Arial 20pt</a:t>
            </a:r>
            <a:endParaRPr lang="en-US" dirty="0"/>
          </a:p>
        </p:txBody>
      </p:sp>
      <p:pic>
        <p:nvPicPr>
          <p:cNvPr id="23" name="Picture 22" descr="Logo&#10;&#10;Description automatically generated">
            <a:extLst>
              <a:ext uri="{FF2B5EF4-FFF2-40B4-BE49-F238E27FC236}">
                <a16:creationId xmlns:a16="http://schemas.microsoft.com/office/drawing/2014/main" id="{9E65FB4F-07A4-8B45-9BB6-E3E45BD0F5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72919" y="6408942"/>
            <a:ext cx="1828715" cy="279193"/>
          </a:xfrm>
          <a:prstGeom prst="rect">
            <a:avLst/>
          </a:prstGeom>
        </p:spPr>
      </p:pic>
    </p:spTree>
    <p:extLst>
      <p:ext uri="{BB962C8B-B14F-4D97-AF65-F5344CB8AC3E}">
        <p14:creationId xmlns:p14="http://schemas.microsoft.com/office/powerpoint/2010/main" val="17166159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Cover">
    <p:spTree>
      <p:nvGrpSpPr>
        <p:cNvPr id="1" name=""/>
        <p:cNvGrpSpPr/>
        <p:nvPr/>
      </p:nvGrpSpPr>
      <p:grpSpPr>
        <a:xfrm>
          <a:off x="0" y="0"/>
          <a:ext cx="0" cy="0"/>
          <a:chOff x="0" y="0"/>
          <a:chExt cx="0" cy="0"/>
        </a:xfrm>
      </p:grpSpPr>
      <p:pic>
        <p:nvPicPr>
          <p:cNvPr id="13" name="Picture 12" descr="A group of people rowing boats&#10;&#10;Description automatically generated with low confidence">
            <a:extLst>
              <a:ext uri="{FF2B5EF4-FFF2-40B4-BE49-F238E27FC236}">
                <a16:creationId xmlns:a16="http://schemas.microsoft.com/office/drawing/2014/main" id="{ED87A898-B140-7C4F-9B9E-A9CE9E6BAAA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67711" y="3556216"/>
            <a:ext cx="2272644" cy="1510597"/>
          </a:xfrm>
          <a:prstGeom prst="rect">
            <a:avLst/>
          </a:prstGeom>
        </p:spPr>
      </p:pic>
      <p:pic>
        <p:nvPicPr>
          <p:cNvPr id="14" name="Picture 13">
            <a:extLst>
              <a:ext uri="{FF2B5EF4-FFF2-40B4-BE49-F238E27FC236}">
                <a16:creationId xmlns:a16="http://schemas.microsoft.com/office/drawing/2014/main" id="{D6057E24-637D-754C-8893-BD4747E6B76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81714" y="3562449"/>
            <a:ext cx="2040228" cy="1510596"/>
          </a:xfrm>
          <a:prstGeom prst="rect">
            <a:avLst/>
          </a:prstGeom>
        </p:spPr>
      </p:pic>
      <p:pic>
        <p:nvPicPr>
          <p:cNvPr id="26" name="Picture 25">
            <a:extLst>
              <a:ext uri="{FF2B5EF4-FFF2-40B4-BE49-F238E27FC236}">
                <a16:creationId xmlns:a16="http://schemas.microsoft.com/office/drawing/2014/main" id="{CDA4229B-CAE9-2D40-890A-001E8EBA1001}"/>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658231" y="3556216"/>
            <a:ext cx="2268124" cy="1510597"/>
          </a:xfrm>
          <a:prstGeom prst="rect">
            <a:avLst/>
          </a:prstGeom>
        </p:spPr>
      </p:pic>
      <p:sp>
        <p:nvSpPr>
          <p:cNvPr id="24" name="Text Placeholder 2">
            <a:extLst>
              <a:ext uri="{FF2B5EF4-FFF2-40B4-BE49-F238E27FC236}">
                <a16:creationId xmlns:a16="http://schemas.microsoft.com/office/drawing/2014/main" id="{8A24693D-AE8F-0F47-A104-CE383779251E}"/>
              </a:ext>
            </a:extLst>
          </p:cNvPr>
          <p:cNvSpPr>
            <a:spLocks noGrp="1"/>
          </p:cNvSpPr>
          <p:nvPr>
            <p:ph idx="17" hasCustomPrompt="1"/>
          </p:nvPr>
        </p:nvSpPr>
        <p:spPr>
          <a:xfrm>
            <a:off x="600616" y="5159347"/>
            <a:ext cx="3717619" cy="716712"/>
          </a:xfrm>
          <a:prstGeom prst="rect">
            <a:avLst/>
          </a:prstGeom>
        </p:spPr>
        <p:txBody>
          <a:bodyPr vert="horz" lIns="0" tIns="0" rIns="0" bIns="0" rtlCol="0">
            <a:noAutofit/>
          </a:bodyPr>
          <a:lstStyle>
            <a:lvl1pPr marL="0" indent="0">
              <a:buNone/>
              <a:defRPr sz="16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Date goes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89FB37A-FC28-5D46-B4AE-B7F6E3C54E87}"/>
              </a:ext>
            </a:extLst>
          </p:cNvPr>
          <p:cNvSpPr>
            <a:spLocks noGrp="1"/>
          </p:cNvSpPr>
          <p:nvPr>
            <p:ph type="subTitle" idx="1" hasCustomPrompt="1"/>
          </p:nvPr>
        </p:nvSpPr>
        <p:spPr>
          <a:xfrm>
            <a:off x="600616" y="3717343"/>
            <a:ext cx="3717619" cy="1286739"/>
          </a:xfrm>
        </p:spPr>
        <p:txBody>
          <a:bodyPr tIns="45720">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en-US" altLang="zh-TW" dirty="0"/>
              <a:t> Arial 16pt</a:t>
            </a:r>
            <a:endParaRPr lang="en-US" dirty="0"/>
          </a:p>
        </p:txBody>
      </p:sp>
      <p:sp>
        <p:nvSpPr>
          <p:cNvPr id="19" name="Title 1">
            <a:extLst>
              <a:ext uri="{FF2B5EF4-FFF2-40B4-BE49-F238E27FC236}">
                <a16:creationId xmlns:a16="http://schemas.microsoft.com/office/drawing/2014/main" id="{262C8DD3-739E-124D-9851-B72DDBB5CB3C}"/>
              </a:ext>
            </a:extLst>
          </p:cNvPr>
          <p:cNvSpPr>
            <a:spLocks noGrp="1"/>
          </p:cNvSpPr>
          <p:nvPr>
            <p:ph type="ctrTitle" hasCustomPrompt="1"/>
          </p:nvPr>
        </p:nvSpPr>
        <p:spPr>
          <a:xfrm>
            <a:off x="571994" y="1075285"/>
            <a:ext cx="5994399" cy="1835697"/>
          </a:xfrm>
        </p:spPr>
        <p:txBody>
          <a:bodyPr anchor="b">
            <a:noAutofit/>
          </a:bodyPr>
          <a:lstStyle>
            <a:lvl1pPr algn="l">
              <a:lnSpc>
                <a:spcPct val="85000"/>
              </a:lnSpc>
              <a:defRPr sz="53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7" name="Rectangle 16">
            <a:extLst>
              <a:ext uri="{FF2B5EF4-FFF2-40B4-BE49-F238E27FC236}">
                <a16:creationId xmlns:a16="http://schemas.microsoft.com/office/drawing/2014/main" id="{D15C9D43-7BB8-A24D-B43D-63803AABE487}"/>
              </a:ext>
            </a:extLst>
          </p:cNvPr>
          <p:cNvSpPr/>
          <p:nvPr userDrawn="1"/>
        </p:nvSpPr>
        <p:spPr>
          <a:xfrm rot="5400000">
            <a:off x="1679259" y="2054607"/>
            <a:ext cx="268224" cy="2500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39B8545A-6CBB-3E42-8BAC-14A21593571F}"/>
              </a:ext>
            </a:extLst>
          </p:cNvPr>
          <p:cNvSpPr/>
          <p:nvPr userDrawn="1"/>
        </p:nvSpPr>
        <p:spPr>
          <a:xfrm>
            <a:off x="4992693" y="4979156"/>
            <a:ext cx="7199308" cy="1801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descr="Logo&#10;&#10;Description automatically generated">
            <a:extLst>
              <a:ext uri="{FF2B5EF4-FFF2-40B4-BE49-F238E27FC236}">
                <a16:creationId xmlns:a16="http://schemas.microsoft.com/office/drawing/2014/main" id="{C6CD90BC-1099-DB42-8544-B402ECD0C55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172919" y="6408942"/>
            <a:ext cx="1828715" cy="279193"/>
          </a:xfrm>
          <a:prstGeom prst="rect">
            <a:avLst/>
          </a:prstGeom>
        </p:spPr>
      </p:pic>
    </p:spTree>
    <p:extLst>
      <p:ext uri="{BB962C8B-B14F-4D97-AF65-F5344CB8AC3E}">
        <p14:creationId xmlns:p14="http://schemas.microsoft.com/office/powerpoint/2010/main" val="18149727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_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7DC938-F72B-8B4F-B874-338B9706E00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129759" y="2571197"/>
            <a:ext cx="2756253" cy="1835697"/>
          </a:xfrm>
          <a:prstGeom prst="rect">
            <a:avLst/>
          </a:prstGeom>
        </p:spPr>
      </p:pic>
      <p:pic>
        <p:nvPicPr>
          <p:cNvPr id="20" name="Picture 19">
            <a:extLst>
              <a:ext uri="{FF2B5EF4-FFF2-40B4-BE49-F238E27FC236}">
                <a16:creationId xmlns:a16="http://schemas.microsoft.com/office/drawing/2014/main" id="{9E03880D-92AE-A341-B800-13A67CC9F9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117209" y="4449569"/>
            <a:ext cx="2781352" cy="1714176"/>
          </a:xfrm>
          <a:prstGeom prst="rect">
            <a:avLst/>
          </a:prstGeom>
        </p:spPr>
      </p:pic>
      <p:pic>
        <p:nvPicPr>
          <p:cNvPr id="22" name="Picture 21">
            <a:extLst>
              <a:ext uri="{FF2B5EF4-FFF2-40B4-BE49-F238E27FC236}">
                <a16:creationId xmlns:a16="http://schemas.microsoft.com/office/drawing/2014/main" id="{45D17545-20C1-6740-BA7F-AB01AA6115C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8132467" y="692824"/>
            <a:ext cx="2750837" cy="1835697"/>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573261" y="1764954"/>
            <a:ext cx="6551600" cy="1835697"/>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5" name="Rectangle 14">
            <a:extLst>
              <a:ext uri="{FF2B5EF4-FFF2-40B4-BE49-F238E27FC236}">
                <a16:creationId xmlns:a16="http://schemas.microsoft.com/office/drawing/2014/main" id="{82268C39-4B21-E146-AE3D-865754C21E85}"/>
              </a:ext>
            </a:extLst>
          </p:cNvPr>
          <p:cNvSpPr/>
          <p:nvPr userDrawn="1"/>
        </p:nvSpPr>
        <p:spPr>
          <a:xfrm>
            <a:off x="1485605" y="3862927"/>
            <a:ext cx="7518579" cy="1126912"/>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A8FEA741-63B5-D548-8A2F-B37FCFE9D767}"/>
              </a:ext>
            </a:extLst>
          </p:cNvPr>
          <p:cNvSpPr/>
          <p:nvPr userDrawn="1"/>
        </p:nvSpPr>
        <p:spPr>
          <a:xfrm>
            <a:off x="1293439" y="3862926"/>
            <a:ext cx="268224" cy="1126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1948059" y="3818185"/>
            <a:ext cx="4643047" cy="1126912"/>
          </a:xfrm>
        </p:spPr>
        <p:txBody>
          <a:bodyPr tIns="45720" anchor="ctr">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pic>
        <p:nvPicPr>
          <p:cNvPr id="24" name="Picture 23" descr="Logo&#10;&#10;Description automatically generated">
            <a:extLst>
              <a:ext uri="{FF2B5EF4-FFF2-40B4-BE49-F238E27FC236}">
                <a16:creationId xmlns:a16="http://schemas.microsoft.com/office/drawing/2014/main" id="{9392F001-0C96-1143-895C-A867D4BCCFC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172919" y="6408942"/>
            <a:ext cx="1828715" cy="279193"/>
          </a:xfrm>
          <a:prstGeom prst="rect">
            <a:avLst/>
          </a:prstGeom>
        </p:spPr>
      </p:pic>
    </p:spTree>
    <p:extLst>
      <p:ext uri="{BB962C8B-B14F-4D97-AF65-F5344CB8AC3E}">
        <p14:creationId xmlns:p14="http://schemas.microsoft.com/office/powerpoint/2010/main" val="36034561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0_Cover">
    <p:spTree>
      <p:nvGrpSpPr>
        <p:cNvPr id="1" name=""/>
        <p:cNvGrpSpPr/>
        <p:nvPr/>
      </p:nvGrpSpPr>
      <p:grpSpPr>
        <a:xfrm>
          <a:off x="0" y="0"/>
          <a:ext cx="0" cy="0"/>
          <a:chOff x="0" y="0"/>
          <a:chExt cx="0" cy="0"/>
        </a:xfrm>
      </p:grpSpPr>
      <p:pic>
        <p:nvPicPr>
          <p:cNvPr id="5" name="Picture 4" descr="A picture containing person, child, young, orange&#10;&#10;Description automatically generated">
            <a:extLst>
              <a:ext uri="{FF2B5EF4-FFF2-40B4-BE49-F238E27FC236}">
                <a16:creationId xmlns:a16="http://schemas.microsoft.com/office/drawing/2014/main" id="{8ADE1B69-2048-2146-9C3C-3112E402D3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4271" y="1331710"/>
            <a:ext cx="6510032" cy="4340021"/>
          </a:xfrm>
          <a:prstGeom prst="rect">
            <a:avLst/>
          </a:prstGeom>
        </p:spPr>
      </p:pic>
      <p:sp>
        <p:nvSpPr>
          <p:cNvPr id="15" name="Rectangle 14">
            <a:extLst>
              <a:ext uri="{FF2B5EF4-FFF2-40B4-BE49-F238E27FC236}">
                <a16:creationId xmlns:a16="http://schemas.microsoft.com/office/drawing/2014/main" id="{ADD816BC-F709-0B40-AF0B-E30AEF981882}"/>
              </a:ext>
            </a:extLst>
          </p:cNvPr>
          <p:cNvSpPr/>
          <p:nvPr userDrawn="1"/>
        </p:nvSpPr>
        <p:spPr>
          <a:xfrm>
            <a:off x="3223951" y="4093124"/>
            <a:ext cx="8413668" cy="1428957"/>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6059BA6-83AA-2B47-A665-BD9EEF266A71}"/>
              </a:ext>
            </a:extLst>
          </p:cNvPr>
          <p:cNvSpPr/>
          <p:nvPr userDrawn="1"/>
        </p:nvSpPr>
        <p:spPr>
          <a:xfrm>
            <a:off x="0" y="1816610"/>
            <a:ext cx="268224" cy="196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itle 1">
            <a:extLst>
              <a:ext uri="{FF2B5EF4-FFF2-40B4-BE49-F238E27FC236}">
                <a16:creationId xmlns:a16="http://schemas.microsoft.com/office/drawing/2014/main" id="{61531910-5D71-4644-B0EB-4A2340D2ABAD}"/>
              </a:ext>
            </a:extLst>
          </p:cNvPr>
          <p:cNvSpPr>
            <a:spLocks noGrp="1"/>
          </p:cNvSpPr>
          <p:nvPr>
            <p:ph type="ctrTitle" hasCustomPrompt="1"/>
          </p:nvPr>
        </p:nvSpPr>
        <p:spPr>
          <a:xfrm>
            <a:off x="554382" y="1543579"/>
            <a:ext cx="4249437" cy="2573456"/>
          </a:xfrm>
        </p:spPr>
        <p:txBody>
          <a:bodyPr anchor="ctr">
            <a:noAutofit/>
          </a:bodyPr>
          <a:lstStyle>
            <a:lvl1pPr algn="l">
              <a:lnSpc>
                <a:spcPct val="85000"/>
              </a:lnSpc>
              <a:defRPr sz="5333" b="1" spc="-133" baseline="0">
                <a:solidFill>
                  <a:schemeClr val="tx2"/>
                </a:solidFill>
              </a:defRPr>
            </a:lvl1pPr>
          </a:lstStyle>
          <a:p>
            <a:r>
              <a:rPr lang="en-US" dirty="0"/>
              <a:t>Click to edit</a:t>
            </a:r>
            <a:r>
              <a:rPr lang="zh-TW" altLang="en-US" dirty="0"/>
              <a:t> </a:t>
            </a: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9" name="Subtitle 2">
            <a:extLst>
              <a:ext uri="{FF2B5EF4-FFF2-40B4-BE49-F238E27FC236}">
                <a16:creationId xmlns:a16="http://schemas.microsoft.com/office/drawing/2014/main" id="{13D91650-398B-4D4A-891F-C97CACFC6094}"/>
              </a:ext>
            </a:extLst>
          </p:cNvPr>
          <p:cNvSpPr>
            <a:spLocks noGrp="1"/>
          </p:cNvSpPr>
          <p:nvPr>
            <p:ph type="subTitle" idx="1" hasCustomPrompt="1"/>
          </p:nvPr>
        </p:nvSpPr>
        <p:spPr>
          <a:xfrm>
            <a:off x="3674401" y="4062035"/>
            <a:ext cx="7463404" cy="1405045"/>
          </a:xfrm>
        </p:spPr>
        <p:txBody>
          <a:bodyPr tIns="45720" anchor="ctr">
            <a:noAutofit/>
          </a:bodyPr>
          <a:lstStyle>
            <a:lvl1pPr marL="0" indent="0" algn="l">
              <a:lnSpc>
                <a:spcPct val="100000"/>
              </a:lnSpc>
              <a:buNone/>
              <a:defRPr sz="26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br>
              <a:rPr lang="en-US" altLang="zh-TW" dirty="0"/>
            </a:br>
            <a:r>
              <a:rPr lang="en-US" altLang="zh-TW" dirty="0"/>
              <a:t>Arial 20pt</a:t>
            </a:r>
            <a:endParaRPr lang="en-US" dirty="0"/>
          </a:p>
        </p:txBody>
      </p:sp>
      <p:pic>
        <p:nvPicPr>
          <p:cNvPr id="20" name="Picture 19" descr="Logo&#10;&#10;Description automatically generated">
            <a:extLst>
              <a:ext uri="{FF2B5EF4-FFF2-40B4-BE49-F238E27FC236}">
                <a16:creationId xmlns:a16="http://schemas.microsoft.com/office/drawing/2014/main" id="{43B7A9AF-ADEF-DA4E-86FB-A48CBBCDB3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72919" y="6408942"/>
            <a:ext cx="1828715" cy="279193"/>
          </a:xfrm>
          <a:prstGeom prst="rect">
            <a:avLst/>
          </a:prstGeom>
        </p:spPr>
      </p:pic>
    </p:spTree>
    <p:extLst>
      <p:ext uri="{BB962C8B-B14F-4D97-AF65-F5344CB8AC3E}">
        <p14:creationId xmlns:p14="http://schemas.microsoft.com/office/powerpoint/2010/main" val="7236566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_Cov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6059BA6-83AA-2B47-A665-BD9EEF266A71}"/>
              </a:ext>
            </a:extLst>
          </p:cNvPr>
          <p:cNvSpPr/>
          <p:nvPr userDrawn="1"/>
        </p:nvSpPr>
        <p:spPr>
          <a:xfrm>
            <a:off x="0" y="1816610"/>
            <a:ext cx="268224" cy="196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itle 1">
            <a:extLst>
              <a:ext uri="{FF2B5EF4-FFF2-40B4-BE49-F238E27FC236}">
                <a16:creationId xmlns:a16="http://schemas.microsoft.com/office/drawing/2014/main" id="{61531910-5D71-4644-B0EB-4A2340D2ABAD}"/>
              </a:ext>
            </a:extLst>
          </p:cNvPr>
          <p:cNvSpPr>
            <a:spLocks noGrp="1"/>
          </p:cNvSpPr>
          <p:nvPr>
            <p:ph type="ctrTitle" hasCustomPrompt="1"/>
          </p:nvPr>
        </p:nvSpPr>
        <p:spPr>
          <a:xfrm>
            <a:off x="554382" y="1543579"/>
            <a:ext cx="4249437" cy="2573456"/>
          </a:xfrm>
        </p:spPr>
        <p:txBody>
          <a:bodyPr anchor="ctr">
            <a:noAutofit/>
          </a:bodyPr>
          <a:lstStyle>
            <a:lvl1pPr algn="l">
              <a:lnSpc>
                <a:spcPct val="85000"/>
              </a:lnSpc>
              <a:defRPr sz="5333" b="1" spc="-133" baseline="0">
                <a:solidFill>
                  <a:schemeClr val="tx2"/>
                </a:solidFill>
              </a:defRPr>
            </a:lvl1pPr>
          </a:lstStyle>
          <a:p>
            <a:r>
              <a:rPr lang="en-US" dirty="0"/>
              <a:t>Click to edit</a:t>
            </a:r>
            <a:r>
              <a:rPr lang="zh-TW" altLang="en-US" dirty="0"/>
              <a:t> </a:t>
            </a: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9" name="Subtitle 2">
            <a:extLst>
              <a:ext uri="{FF2B5EF4-FFF2-40B4-BE49-F238E27FC236}">
                <a16:creationId xmlns:a16="http://schemas.microsoft.com/office/drawing/2014/main" id="{13D91650-398B-4D4A-891F-C97CACFC6094}"/>
              </a:ext>
            </a:extLst>
          </p:cNvPr>
          <p:cNvSpPr>
            <a:spLocks noGrp="1"/>
          </p:cNvSpPr>
          <p:nvPr>
            <p:ph type="subTitle" idx="1" hasCustomPrompt="1"/>
          </p:nvPr>
        </p:nvSpPr>
        <p:spPr>
          <a:xfrm>
            <a:off x="3674401" y="4062035"/>
            <a:ext cx="7463404" cy="1405045"/>
          </a:xfrm>
        </p:spPr>
        <p:txBody>
          <a:bodyPr tIns="45720" anchor="ctr">
            <a:noAutofit/>
          </a:bodyPr>
          <a:lstStyle>
            <a:lvl1pPr marL="0" indent="0" algn="l">
              <a:lnSpc>
                <a:spcPct val="100000"/>
              </a:lnSpc>
              <a:buNone/>
              <a:defRPr sz="26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br>
              <a:rPr lang="en-US" altLang="zh-TW" dirty="0"/>
            </a:br>
            <a:r>
              <a:rPr lang="en-US" altLang="zh-TW" dirty="0"/>
              <a:t>Arial 20pt</a:t>
            </a:r>
            <a:endParaRPr lang="en-US" dirty="0"/>
          </a:p>
        </p:txBody>
      </p:sp>
      <p:pic>
        <p:nvPicPr>
          <p:cNvPr id="14" name="Picture 13" descr="Logo&#10;&#10;Description automatically generated">
            <a:extLst>
              <a:ext uri="{FF2B5EF4-FFF2-40B4-BE49-F238E27FC236}">
                <a16:creationId xmlns:a16="http://schemas.microsoft.com/office/drawing/2014/main" id="{48400F6F-0EE6-4042-991F-6E6F41A851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72919" y="6408942"/>
            <a:ext cx="1828715" cy="279193"/>
          </a:xfrm>
          <a:prstGeom prst="rect">
            <a:avLst/>
          </a:prstGeom>
        </p:spPr>
      </p:pic>
    </p:spTree>
    <p:extLst>
      <p:ext uri="{BB962C8B-B14F-4D97-AF65-F5344CB8AC3E}">
        <p14:creationId xmlns:p14="http://schemas.microsoft.com/office/powerpoint/2010/main" val="3329416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3_Cover">
    <p:spTree>
      <p:nvGrpSpPr>
        <p:cNvPr id="1" name=""/>
        <p:cNvGrpSpPr/>
        <p:nvPr/>
      </p:nvGrpSpPr>
      <p:grpSpPr>
        <a:xfrm>
          <a:off x="0" y="0"/>
          <a:ext cx="0" cy="0"/>
          <a:chOff x="0" y="0"/>
          <a:chExt cx="0" cy="0"/>
        </a:xfrm>
      </p:grpSpPr>
      <p:pic>
        <p:nvPicPr>
          <p:cNvPr id="9" name="Picture 8" descr="A picture containing person, indoor&#10;&#10;Description automatically generated">
            <a:extLst>
              <a:ext uri="{FF2B5EF4-FFF2-40B4-BE49-F238E27FC236}">
                <a16:creationId xmlns:a16="http://schemas.microsoft.com/office/drawing/2014/main" id="{AFE5DB54-A20D-3648-8BC8-8D8165BB93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71085" y="3556747"/>
            <a:ext cx="2265896" cy="1510597"/>
          </a:xfrm>
          <a:prstGeom prst="rect">
            <a:avLst/>
          </a:prstGeom>
        </p:spPr>
      </p:pic>
      <p:pic>
        <p:nvPicPr>
          <p:cNvPr id="7" name="Picture 6" descr="A picture containing person, indoor, table, dining table&#10;&#10;Description automatically generated">
            <a:extLst>
              <a:ext uri="{FF2B5EF4-FFF2-40B4-BE49-F238E27FC236}">
                <a16:creationId xmlns:a16="http://schemas.microsoft.com/office/drawing/2014/main" id="{47136425-5D21-A345-99E1-1567A976903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281712" y="3556205"/>
            <a:ext cx="2061563" cy="1511680"/>
          </a:xfrm>
          <a:prstGeom prst="rect">
            <a:avLst/>
          </a:prstGeom>
        </p:spPr>
      </p:pic>
      <p:pic>
        <p:nvPicPr>
          <p:cNvPr id="5" name="Picture 4" descr="A picture containing yellow, engine&#10;&#10;Description automatically generated">
            <a:extLst>
              <a:ext uri="{FF2B5EF4-FFF2-40B4-BE49-F238E27FC236}">
                <a16:creationId xmlns:a16="http://schemas.microsoft.com/office/drawing/2014/main" id="{877E1415-9102-D34A-9750-8F9DE342F11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676552" y="3556747"/>
            <a:ext cx="2249803" cy="1510599"/>
          </a:xfrm>
          <a:prstGeom prst="rect">
            <a:avLst/>
          </a:prstGeom>
        </p:spPr>
      </p:pic>
      <p:sp>
        <p:nvSpPr>
          <p:cNvPr id="24" name="Text Placeholder 2">
            <a:extLst>
              <a:ext uri="{FF2B5EF4-FFF2-40B4-BE49-F238E27FC236}">
                <a16:creationId xmlns:a16="http://schemas.microsoft.com/office/drawing/2014/main" id="{8A24693D-AE8F-0F47-A104-CE383779251E}"/>
              </a:ext>
            </a:extLst>
          </p:cNvPr>
          <p:cNvSpPr>
            <a:spLocks noGrp="1"/>
          </p:cNvSpPr>
          <p:nvPr>
            <p:ph idx="17" hasCustomPrompt="1"/>
          </p:nvPr>
        </p:nvSpPr>
        <p:spPr>
          <a:xfrm>
            <a:off x="600616" y="5159347"/>
            <a:ext cx="3717619" cy="716712"/>
          </a:xfrm>
          <a:prstGeom prst="rect">
            <a:avLst/>
          </a:prstGeom>
        </p:spPr>
        <p:txBody>
          <a:bodyPr vert="horz" lIns="0" tIns="0" rIns="0" bIns="0" rtlCol="0">
            <a:noAutofit/>
          </a:bodyPr>
          <a:lstStyle>
            <a:lvl1pPr marL="0" indent="0">
              <a:buNone/>
              <a:defRPr sz="16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Date goes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89FB37A-FC28-5D46-B4AE-B7F6E3C54E87}"/>
              </a:ext>
            </a:extLst>
          </p:cNvPr>
          <p:cNvSpPr>
            <a:spLocks noGrp="1"/>
          </p:cNvSpPr>
          <p:nvPr>
            <p:ph type="subTitle" idx="1" hasCustomPrompt="1"/>
          </p:nvPr>
        </p:nvSpPr>
        <p:spPr>
          <a:xfrm>
            <a:off x="600616" y="3717343"/>
            <a:ext cx="3717619" cy="1286739"/>
          </a:xfrm>
        </p:spPr>
        <p:txBody>
          <a:bodyPr tIns="45720">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en-US" altLang="zh-TW" dirty="0"/>
              <a:t> Arial 16pt</a:t>
            </a:r>
            <a:endParaRPr lang="en-US" dirty="0"/>
          </a:p>
        </p:txBody>
      </p:sp>
      <p:sp>
        <p:nvSpPr>
          <p:cNvPr id="19" name="Title 1">
            <a:extLst>
              <a:ext uri="{FF2B5EF4-FFF2-40B4-BE49-F238E27FC236}">
                <a16:creationId xmlns:a16="http://schemas.microsoft.com/office/drawing/2014/main" id="{262C8DD3-739E-124D-9851-B72DDBB5CB3C}"/>
              </a:ext>
            </a:extLst>
          </p:cNvPr>
          <p:cNvSpPr>
            <a:spLocks noGrp="1"/>
          </p:cNvSpPr>
          <p:nvPr>
            <p:ph type="ctrTitle" hasCustomPrompt="1"/>
          </p:nvPr>
        </p:nvSpPr>
        <p:spPr>
          <a:xfrm>
            <a:off x="571994" y="1075285"/>
            <a:ext cx="5994399" cy="1835697"/>
          </a:xfrm>
        </p:spPr>
        <p:txBody>
          <a:bodyPr anchor="b">
            <a:noAutofit/>
          </a:bodyPr>
          <a:lstStyle>
            <a:lvl1pPr algn="l">
              <a:lnSpc>
                <a:spcPct val="85000"/>
              </a:lnSpc>
              <a:defRPr sz="53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7" name="Rectangle 16">
            <a:extLst>
              <a:ext uri="{FF2B5EF4-FFF2-40B4-BE49-F238E27FC236}">
                <a16:creationId xmlns:a16="http://schemas.microsoft.com/office/drawing/2014/main" id="{D15C9D43-7BB8-A24D-B43D-63803AABE487}"/>
              </a:ext>
            </a:extLst>
          </p:cNvPr>
          <p:cNvSpPr/>
          <p:nvPr userDrawn="1"/>
        </p:nvSpPr>
        <p:spPr>
          <a:xfrm rot="5400000">
            <a:off x="1679259" y="2054607"/>
            <a:ext cx="268224" cy="2500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39B8545A-6CBB-3E42-8BAC-14A21593571F}"/>
              </a:ext>
            </a:extLst>
          </p:cNvPr>
          <p:cNvSpPr/>
          <p:nvPr userDrawn="1"/>
        </p:nvSpPr>
        <p:spPr>
          <a:xfrm>
            <a:off x="4992693" y="4979156"/>
            <a:ext cx="7199308" cy="1801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0" name="Picture 19" descr="Logo&#10;&#10;Description automatically generated">
            <a:extLst>
              <a:ext uri="{FF2B5EF4-FFF2-40B4-BE49-F238E27FC236}">
                <a16:creationId xmlns:a16="http://schemas.microsoft.com/office/drawing/2014/main" id="{94FFD2EC-064F-9D4D-83CB-F8100D4312A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172919" y="6408942"/>
            <a:ext cx="1828715" cy="279193"/>
          </a:xfrm>
          <a:prstGeom prst="rect">
            <a:avLst/>
          </a:prstGeom>
        </p:spPr>
      </p:pic>
    </p:spTree>
    <p:extLst>
      <p:ext uri="{BB962C8B-B14F-4D97-AF65-F5344CB8AC3E}">
        <p14:creationId xmlns:p14="http://schemas.microsoft.com/office/powerpoint/2010/main" val="11985871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4_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5551C7A-7121-BD47-9FD3-886DDE741D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9335" y="2510180"/>
            <a:ext cx="2750155" cy="1714169"/>
          </a:xfrm>
          <a:prstGeom prst="rect">
            <a:avLst/>
          </a:prstGeom>
        </p:spPr>
      </p:pic>
      <p:pic>
        <p:nvPicPr>
          <p:cNvPr id="5" name="Picture 4" descr="A person in a lab coat&#10;&#10;Description automatically generated with low confidence">
            <a:extLst>
              <a:ext uri="{FF2B5EF4-FFF2-40B4-BE49-F238E27FC236}">
                <a16:creationId xmlns:a16="http://schemas.microsoft.com/office/drawing/2014/main" id="{FAC56924-7431-E746-9ABF-786ACCDF8D0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129335" y="736410"/>
            <a:ext cx="2750155" cy="1714175"/>
          </a:xfrm>
          <a:prstGeom prst="rect">
            <a:avLst/>
          </a:prstGeom>
        </p:spPr>
      </p:pic>
      <p:pic>
        <p:nvPicPr>
          <p:cNvPr id="3" name="Picture 2" descr="A person holding a baby&#10;&#10;Description automatically generated with low confidence">
            <a:extLst>
              <a:ext uri="{FF2B5EF4-FFF2-40B4-BE49-F238E27FC236}">
                <a16:creationId xmlns:a16="http://schemas.microsoft.com/office/drawing/2014/main" id="{6EE9CC42-1D8D-C540-A864-EA37B120B5D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8129335" y="4283945"/>
            <a:ext cx="2753968" cy="1833436"/>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573261" y="1764954"/>
            <a:ext cx="6551600" cy="1835697"/>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5" name="Rectangle 14">
            <a:extLst>
              <a:ext uri="{FF2B5EF4-FFF2-40B4-BE49-F238E27FC236}">
                <a16:creationId xmlns:a16="http://schemas.microsoft.com/office/drawing/2014/main" id="{82268C39-4B21-E146-AE3D-865754C21E85}"/>
              </a:ext>
            </a:extLst>
          </p:cNvPr>
          <p:cNvSpPr/>
          <p:nvPr userDrawn="1"/>
        </p:nvSpPr>
        <p:spPr>
          <a:xfrm>
            <a:off x="1485605" y="3862927"/>
            <a:ext cx="7518579" cy="1126912"/>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A8FEA741-63B5-D548-8A2F-B37FCFE9D767}"/>
              </a:ext>
            </a:extLst>
          </p:cNvPr>
          <p:cNvSpPr/>
          <p:nvPr userDrawn="1"/>
        </p:nvSpPr>
        <p:spPr>
          <a:xfrm>
            <a:off x="1293439" y="3862926"/>
            <a:ext cx="268224" cy="1126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1948059" y="3818185"/>
            <a:ext cx="4643047" cy="1126912"/>
          </a:xfrm>
        </p:spPr>
        <p:txBody>
          <a:bodyPr tIns="45720" anchor="ctr">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pic>
        <p:nvPicPr>
          <p:cNvPr id="20" name="Picture 19" descr="Logo&#10;&#10;Description automatically generated">
            <a:extLst>
              <a:ext uri="{FF2B5EF4-FFF2-40B4-BE49-F238E27FC236}">
                <a16:creationId xmlns:a16="http://schemas.microsoft.com/office/drawing/2014/main" id="{3859142A-2DC0-3343-AB02-74E44A285D7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172919" y="6408942"/>
            <a:ext cx="1828715" cy="279193"/>
          </a:xfrm>
          <a:prstGeom prst="rect">
            <a:avLst/>
          </a:prstGeom>
        </p:spPr>
      </p:pic>
    </p:spTree>
    <p:extLst>
      <p:ext uri="{BB962C8B-B14F-4D97-AF65-F5344CB8AC3E}">
        <p14:creationId xmlns:p14="http://schemas.microsoft.com/office/powerpoint/2010/main" val="34985191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3.xml"/><Relationship Id="rId7" Type="http://schemas.openxmlformats.org/officeDocument/2006/relationships/theme" Target="../theme/theme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9" Type="http://schemas.openxmlformats.org/officeDocument/2006/relationships/slideLayout" Target="../slideLayouts/slideLayout125.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42" Type="http://schemas.openxmlformats.org/officeDocument/2006/relationships/slideLayout" Target="../slideLayouts/slideLayout128.xml"/><Relationship Id="rId47" Type="http://schemas.openxmlformats.org/officeDocument/2006/relationships/slideLayout" Target="../slideLayouts/slideLayout133.xml"/><Relationship Id="rId50" Type="http://schemas.openxmlformats.org/officeDocument/2006/relationships/slideLayout" Target="../slideLayouts/slideLayout136.xml"/><Relationship Id="rId55" Type="http://schemas.openxmlformats.org/officeDocument/2006/relationships/slideLayout" Target="../slideLayouts/slideLayout141.xml"/><Relationship Id="rId63" Type="http://schemas.openxmlformats.org/officeDocument/2006/relationships/slideLayout" Target="../slideLayouts/slideLayout149.xml"/><Relationship Id="rId68" Type="http://schemas.openxmlformats.org/officeDocument/2006/relationships/slideLayout" Target="../slideLayouts/slideLayout154.xml"/><Relationship Id="rId76" Type="http://schemas.openxmlformats.org/officeDocument/2006/relationships/slideLayout" Target="../slideLayouts/slideLayout162.xml"/><Relationship Id="rId7" Type="http://schemas.openxmlformats.org/officeDocument/2006/relationships/slideLayout" Target="../slideLayouts/slideLayout93.xml"/><Relationship Id="rId71" Type="http://schemas.openxmlformats.org/officeDocument/2006/relationships/slideLayout" Target="../slideLayouts/slideLayout157.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9" Type="http://schemas.openxmlformats.org/officeDocument/2006/relationships/slideLayout" Target="../slideLayouts/slideLayout115.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37" Type="http://schemas.openxmlformats.org/officeDocument/2006/relationships/slideLayout" Target="../slideLayouts/slideLayout123.xml"/><Relationship Id="rId40" Type="http://schemas.openxmlformats.org/officeDocument/2006/relationships/slideLayout" Target="../slideLayouts/slideLayout126.xml"/><Relationship Id="rId45" Type="http://schemas.openxmlformats.org/officeDocument/2006/relationships/slideLayout" Target="../slideLayouts/slideLayout131.xml"/><Relationship Id="rId53" Type="http://schemas.openxmlformats.org/officeDocument/2006/relationships/slideLayout" Target="../slideLayouts/slideLayout139.xml"/><Relationship Id="rId58" Type="http://schemas.openxmlformats.org/officeDocument/2006/relationships/slideLayout" Target="../slideLayouts/slideLayout144.xml"/><Relationship Id="rId66" Type="http://schemas.openxmlformats.org/officeDocument/2006/relationships/slideLayout" Target="../slideLayouts/slideLayout152.xml"/><Relationship Id="rId74" Type="http://schemas.openxmlformats.org/officeDocument/2006/relationships/slideLayout" Target="../slideLayouts/slideLayout160.xml"/><Relationship Id="rId79" Type="http://schemas.openxmlformats.org/officeDocument/2006/relationships/slideLayout" Target="../slideLayouts/slideLayout165.xml"/><Relationship Id="rId5" Type="http://schemas.openxmlformats.org/officeDocument/2006/relationships/slideLayout" Target="../slideLayouts/slideLayout91.xml"/><Relationship Id="rId61" Type="http://schemas.openxmlformats.org/officeDocument/2006/relationships/slideLayout" Target="../slideLayouts/slideLayout147.xml"/><Relationship Id="rId82" Type="http://schemas.openxmlformats.org/officeDocument/2006/relationships/theme" Target="../theme/theme4.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4" Type="http://schemas.openxmlformats.org/officeDocument/2006/relationships/slideLayout" Target="../slideLayouts/slideLayout130.xml"/><Relationship Id="rId52" Type="http://schemas.openxmlformats.org/officeDocument/2006/relationships/slideLayout" Target="../slideLayouts/slideLayout138.xml"/><Relationship Id="rId60" Type="http://schemas.openxmlformats.org/officeDocument/2006/relationships/slideLayout" Target="../slideLayouts/slideLayout146.xml"/><Relationship Id="rId65" Type="http://schemas.openxmlformats.org/officeDocument/2006/relationships/slideLayout" Target="../slideLayouts/slideLayout151.xml"/><Relationship Id="rId73" Type="http://schemas.openxmlformats.org/officeDocument/2006/relationships/slideLayout" Target="../slideLayouts/slideLayout159.xml"/><Relationship Id="rId78" Type="http://schemas.openxmlformats.org/officeDocument/2006/relationships/slideLayout" Target="../slideLayouts/slideLayout164.xml"/><Relationship Id="rId81" Type="http://schemas.openxmlformats.org/officeDocument/2006/relationships/slideLayout" Target="../slideLayouts/slideLayout167.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 Id="rId43" Type="http://schemas.openxmlformats.org/officeDocument/2006/relationships/slideLayout" Target="../slideLayouts/slideLayout129.xml"/><Relationship Id="rId48" Type="http://schemas.openxmlformats.org/officeDocument/2006/relationships/slideLayout" Target="../slideLayouts/slideLayout134.xml"/><Relationship Id="rId56" Type="http://schemas.openxmlformats.org/officeDocument/2006/relationships/slideLayout" Target="../slideLayouts/slideLayout142.xml"/><Relationship Id="rId64" Type="http://schemas.openxmlformats.org/officeDocument/2006/relationships/slideLayout" Target="../slideLayouts/slideLayout150.xml"/><Relationship Id="rId69" Type="http://schemas.openxmlformats.org/officeDocument/2006/relationships/slideLayout" Target="../slideLayouts/slideLayout155.xml"/><Relationship Id="rId77" Type="http://schemas.openxmlformats.org/officeDocument/2006/relationships/slideLayout" Target="../slideLayouts/slideLayout163.xml"/><Relationship Id="rId8" Type="http://schemas.openxmlformats.org/officeDocument/2006/relationships/slideLayout" Target="../slideLayouts/slideLayout94.xml"/><Relationship Id="rId51" Type="http://schemas.openxmlformats.org/officeDocument/2006/relationships/slideLayout" Target="../slideLayouts/slideLayout137.xml"/><Relationship Id="rId72" Type="http://schemas.openxmlformats.org/officeDocument/2006/relationships/slideLayout" Target="../slideLayouts/slideLayout158.xml"/><Relationship Id="rId80" Type="http://schemas.openxmlformats.org/officeDocument/2006/relationships/slideLayout" Target="../slideLayouts/slideLayout166.xml"/><Relationship Id="rId3" Type="http://schemas.openxmlformats.org/officeDocument/2006/relationships/slideLayout" Target="../slideLayouts/slideLayout89.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38" Type="http://schemas.openxmlformats.org/officeDocument/2006/relationships/slideLayout" Target="../slideLayouts/slideLayout124.xml"/><Relationship Id="rId46" Type="http://schemas.openxmlformats.org/officeDocument/2006/relationships/slideLayout" Target="../slideLayouts/slideLayout132.xml"/><Relationship Id="rId59" Type="http://schemas.openxmlformats.org/officeDocument/2006/relationships/slideLayout" Target="../slideLayouts/slideLayout145.xml"/><Relationship Id="rId67" Type="http://schemas.openxmlformats.org/officeDocument/2006/relationships/slideLayout" Target="../slideLayouts/slideLayout153.xml"/><Relationship Id="rId20" Type="http://schemas.openxmlformats.org/officeDocument/2006/relationships/slideLayout" Target="../slideLayouts/slideLayout106.xml"/><Relationship Id="rId41" Type="http://schemas.openxmlformats.org/officeDocument/2006/relationships/slideLayout" Target="../slideLayouts/slideLayout127.xml"/><Relationship Id="rId54" Type="http://schemas.openxmlformats.org/officeDocument/2006/relationships/slideLayout" Target="../slideLayouts/slideLayout140.xml"/><Relationship Id="rId62" Type="http://schemas.openxmlformats.org/officeDocument/2006/relationships/slideLayout" Target="../slideLayouts/slideLayout148.xml"/><Relationship Id="rId70" Type="http://schemas.openxmlformats.org/officeDocument/2006/relationships/slideLayout" Target="../slideLayouts/slideLayout156.xml"/><Relationship Id="rId75" Type="http://schemas.openxmlformats.org/officeDocument/2006/relationships/slideLayout" Target="../slideLayouts/slideLayout161.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slideLayout" Target="../slideLayouts/slideLayout122.xml"/><Relationship Id="rId49" Type="http://schemas.openxmlformats.org/officeDocument/2006/relationships/slideLayout" Target="../slideLayouts/slideLayout135.xml"/><Relationship Id="rId57" Type="http://schemas.openxmlformats.org/officeDocument/2006/relationships/slideLayout" Target="../slideLayouts/slideLayout1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0.xml"/><Relationship Id="rId7" Type="http://schemas.openxmlformats.org/officeDocument/2006/relationships/theme" Target="../theme/theme5.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5" Type="http://schemas.openxmlformats.org/officeDocument/2006/relationships/slideLayout" Target="../slideLayouts/slideLayout172.xml"/><Relationship Id="rId4" Type="http://schemas.openxmlformats.org/officeDocument/2006/relationships/slideLayout" Target="../slideLayouts/slideLayout1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BECE28-DBD1-DD44-B691-4CC8745AA961}"/>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78B980-1BE1-CB47-83E3-A453356855AD}"/>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19100" y="2312289"/>
            <a:ext cx="11149755" cy="386467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599640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Lst>
  <p:hf hdr="0" dt="0"/>
  <p:txStyles>
    <p:titleStyle>
      <a:lvl1pPr algn="l" defTabSz="914377" rtl="0" eaLnBrk="1" latinLnBrk="0" hangingPunct="1">
        <a:lnSpc>
          <a:spcPct val="85000"/>
        </a:lnSpc>
        <a:spcBef>
          <a:spcPct val="0"/>
        </a:spcBef>
        <a:buNone/>
        <a:defRPr sz="3733" b="1" kern="1200" spc="-133" baseline="0">
          <a:solidFill>
            <a:schemeClr val="tx2"/>
          </a:solidFill>
          <a:latin typeface="+mj-lt"/>
          <a:ea typeface="+mj-ea"/>
          <a:cs typeface="+mj-cs"/>
        </a:defRPr>
      </a:lvl1pPr>
    </p:titleStyle>
    <p:bodyStyle>
      <a:lvl1pPr marL="228594" indent="-228594" algn="l" defTabSz="914377" rtl="0" eaLnBrk="1" latinLnBrk="0" hangingPunct="1">
        <a:lnSpc>
          <a:spcPct val="95000"/>
        </a:lnSpc>
        <a:spcBef>
          <a:spcPts val="267"/>
        </a:spcBef>
        <a:spcAft>
          <a:spcPts val="1067"/>
        </a:spcAft>
        <a:buClr>
          <a:schemeClr val="accent1"/>
        </a:buClr>
        <a:buSzPct val="100000"/>
        <a:buFont typeface="Futura PT Bold" panose="020B0902020204020203" pitchFamily="34" charset="77"/>
        <a:buChar char="◦"/>
        <a:defRPr sz="1867" kern="1200">
          <a:solidFill>
            <a:srgbClr val="5E5E5E"/>
          </a:solidFill>
          <a:latin typeface="+mn-lt"/>
          <a:ea typeface="+mn-ea"/>
          <a:cs typeface="+mn-cs"/>
        </a:defRPr>
      </a:lvl1pPr>
      <a:lvl2pPr marL="533387" indent="-253994" algn="l" defTabSz="914377" rtl="0" eaLnBrk="1" latinLnBrk="0" hangingPunct="1">
        <a:lnSpc>
          <a:spcPct val="95000"/>
        </a:lnSpc>
        <a:spcBef>
          <a:spcPts val="0"/>
        </a:spcBef>
        <a:spcAft>
          <a:spcPts val="800"/>
        </a:spcAft>
        <a:buClr>
          <a:schemeClr val="accent1"/>
        </a:buClr>
        <a:buSzPct val="100000"/>
        <a:buFont typeface="System Font Regular"/>
        <a:buChar char="-"/>
        <a:tabLst/>
        <a:defRPr sz="1600" kern="1200">
          <a:solidFill>
            <a:srgbClr val="5E5E5E"/>
          </a:solidFill>
          <a:latin typeface="+mn-lt"/>
          <a:ea typeface="+mn-ea"/>
          <a:cs typeface="+mn-cs"/>
        </a:defRPr>
      </a:lvl2pPr>
      <a:lvl3pPr marL="764098" indent="-201079" algn="l" defTabSz="914377" rtl="0" eaLnBrk="1" latinLnBrk="0" hangingPunct="1">
        <a:lnSpc>
          <a:spcPct val="95000"/>
        </a:lnSpc>
        <a:spcBef>
          <a:spcPts val="0"/>
        </a:spcBef>
        <a:spcAft>
          <a:spcPts val="800"/>
        </a:spcAft>
        <a:buClr>
          <a:schemeClr val="accent1"/>
        </a:buClr>
        <a:buSzPct val="100000"/>
        <a:buFont typeface="System Font Regular"/>
        <a:buChar char="-"/>
        <a:tabLst/>
        <a:defRPr sz="1600" kern="1200">
          <a:solidFill>
            <a:srgbClr val="5E5E5E"/>
          </a:solidFill>
          <a:latin typeface="+mn-lt"/>
          <a:ea typeface="+mn-ea"/>
          <a:cs typeface="+mn-cs"/>
        </a:defRPr>
      </a:lvl3pPr>
      <a:lvl4pPr marL="994808" indent="-194728" algn="l" defTabSz="914377" rtl="0" eaLnBrk="1" latinLnBrk="0" hangingPunct="1">
        <a:lnSpc>
          <a:spcPct val="95000"/>
        </a:lnSpc>
        <a:spcBef>
          <a:spcPts val="0"/>
        </a:spcBef>
        <a:spcAft>
          <a:spcPts val="800"/>
        </a:spcAft>
        <a:buClr>
          <a:schemeClr val="accent1"/>
        </a:buClr>
        <a:buSzPct val="100000"/>
        <a:buFont typeface="System Font Regular"/>
        <a:buChar char="-"/>
        <a:tabLst/>
        <a:defRPr sz="1600" kern="1200">
          <a:solidFill>
            <a:srgbClr val="5E5E5E"/>
          </a:solidFill>
          <a:latin typeface="+mn-lt"/>
          <a:ea typeface="+mn-ea"/>
          <a:cs typeface="+mn-cs"/>
        </a:defRPr>
      </a:lvl4pPr>
      <a:lvl5pPr marL="1297485" indent="-226478" algn="l" defTabSz="914377" rtl="0" eaLnBrk="1" latinLnBrk="0" hangingPunct="1">
        <a:lnSpc>
          <a:spcPct val="95000"/>
        </a:lnSpc>
        <a:spcBef>
          <a:spcPts val="0"/>
        </a:spcBef>
        <a:spcAft>
          <a:spcPts val="800"/>
        </a:spcAft>
        <a:buClr>
          <a:schemeClr val="accent1"/>
        </a:buClr>
        <a:buSzPct val="100000"/>
        <a:buFont typeface="System Font Regular"/>
        <a:buChar char="-"/>
        <a:tabLst/>
        <a:defRPr sz="1600" kern="1200">
          <a:solidFill>
            <a:srgbClr val="5E5E5E"/>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15:clr>
            <a:srgbClr val="F26B43"/>
          </p15:clr>
        </p15:guide>
        <p15:guide id="6" orient="horz" pos="2004">
          <p15:clr>
            <a:srgbClr val="F26B43"/>
          </p15:clr>
        </p15:guide>
        <p15:guide id="8" pos="2856">
          <p15:clr>
            <a:srgbClr val="F26B43"/>
          </p15:clr>
        </p15:guide>
        <p15:guide id="9" pos="5756">
          <p15:clr>
            <a:srgbClr val="F26B43"/>
          </p15:clr>
        </p15:guide>
        <p15:guide id="17" pos="2136">
          <p15:clr>
            <a:srgbClr val="F26B43"/>
          </p15:clr>
        </p15:guide>
        <p15:guide id="18" pos="2904">
          <p15:clr>
            <a:srgbClr val="F26B43"/>
          </p15:clr>
        </p15:guide>
        <p15:guide id="21" orient="horz" pos="2460">
          <p15:clr>
            <a:srgbClr val="F26B43"/>
          </p15:clr>
        </p15:guide>
        <p15:guide id="22" orient="horz" pos="2052">
          <p15:clr>
            <a:srgbClr val="F26B43"/>
          </p15:clr>
        </p15:guide>
        <p15:guide id="24" orient="horz" pos="1644">
          <p15:clr>
            <a:srgbClr val="F26B43"/>
          </p15:clr>
        </p15:guide>
        <p15:guide id="25" orient="horz" pos="1596">
          <p15:clr>
            <a:srgbClr val="F26B43"/>
          </p15:clr>
        </p15:guide>
        <p15:guide id="26">
          <p15:clr>
            <a:srgbClr val="F26B43"/>
          </p15:clr>
        </p15:guide>
        <p15:guide id="27" pos="600">
          <p15:clr>
            <a:srgbClr val="F26B43"/>
          </p15:clr>
        </p15:guide>
        <p15:guide id="28" pos="198">
          <p15:clr>
            <a:srgbClr val="F26B43"/>
          </p15:clr>
        </p15:guide>
        <p15:guide id="29" pos="5554">
          <p15:clr>
            <a:srgbClr val="F26B43"/>
          </p15:clr>
        </p15:guide>
        <p15:guide id="30" pos="4344">
          <p15:clr>
            <a:srgbClr val="F26B43"/>
          </p15:clr>
        </p15:guide>
        <p15:guide id="31" pos="401">
          <p15:clr>
            <a:srgbClr val="F26B43"/>
          </p15:clr>
        </p15:guide>
        <p15:guide id="33" pos="504">
          <p15:clr>
            <a:srgbClr val="F26B43"/>
          </p15:clr>
        </p15:guide>
        <p15:guide id="36" pos="5352">
          <p15:clr>
            <a:srgbClr val="F26B43"/>
          </p15:clr>
        </p15:guide>
        <p15:guide id="37" pos="2184">
          <p15:clr>
            <a:srgbClr val="F26B43"/>
          </p15:clr>
        </p15:guide>
        <p15:guide id="40" pos="5651">
          <p15:clr>
            <a:srgbClr val="F26B43"/>
          </p15:clr>
        </p15:guide>
        <p15:guide id="41" pos="5223">
          <p15:clr>
            <a:srgbClr val="F26B43"/>
          </p15:clr>
        </p15:guide>
        <p15:guide id="42" pos="1464">
          <p15:clr>
            <a:srgbClr val="F26B43"/>
          </p15:clr>
        </p15:guide>
        <p15:guide id="43" pos="1416">
          <p15:clr>
            <a:srgbClr val="F26B43"/>
          </p15:clr>
        </p15:guide>
        <p15:guide id="44" pos="744">
          <p15:clr>
            <a:srgbClr val="F26B43"/>
          </p15:clr>
        </p15:guide>
        <p15:guide id="45" pos="696">
          <p15:clr>
            <a:srgbClr val="F26B43"/>
          </p15:clr>
        </p15:guide>
        <p15:guide id="46" pos="3624">
          <p15:clr>
            <a:srgbClr val="F26B43"/>
          </p15:clr>
        </p15:guide>
        <p15:guide id="47" pos="3576">
          <p15:clr>
            <a:srgbClr val="F26B43"/>
          </p15:clr>
        </p15:guide>
        <p15:guide id="48" pos="4296">
          <p15:clr>
            <a:srgbClr val="F26B43"/>
          </p15:clr>
        </p15:guide>
        <p15:guide id="49" pos="5016">
          <p15:clr>
            <a:srgbClr val="F26B43"/>
          </p15:clr>
        </p15:guide>
        <p15:guide id="50" pos="5064">
          <p15:clr>
            <a:srgbClr val="F26B43"/>
          </p15:clr>
        </p15:guide>
        <p15:guide id="51" orient="horz" pos="2412">
          <p15:clr>
            <a:srgbClr val="F26B43"/>
          </p15:clr>
        </p15:guide>
        <p15:guide id="52" orient="horz" pos="3238">
          <p15:clr>
            <a:srgbClr val="F26B43"/>
          </p15:clr>
        </p15:guide>
        <p15:guide id="53" orient="horz" pos="2820">
          <p15:clr>
            <a:srgbClr val="F26B43"/>
          </p15:clr>
        </p15:guide>
        <p15:guide id="54" orient="horz" pos="2868">
          <p15:clr>
            <a:srgbClr val="F26B43"/>
          </p15:clr>
        </p15:guide>
        <p15:guide id="55" orient="horz" pos="1190">
          <p15:clr>
            <a:srgbClr val="F26B43"/>
          </p15:clr>
        </p15:guide>
        <p15:guide id="56" orient="horz" pos="1239">
          <p15:clr>
            <a:srgbClr val="F26B43"/>
          </p15:clr>
        </p15:guide>
        <p15:guide id="57" orient="horz" pos="831">
          <p15:clr>
            <a:srgbClr val="F26B43"/>
          </p15:clr>
        </p15:guide>
        <p15:guide id="58" orient="horz" pos="785">
          <p15:clr>
            <a:srgbClr val="F26B43"/>
          </p15:clr>
        </p15:guide>
        <p15:guide id="59" orient="horz" pos="429">
          <p15:clr>
            <a:srgbClr val="F26B43"/>
          </p15:clr>
        </p15:guide>
        <p15:guide id="60" orient="horz" pos="3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33" name="Group 32"/>
          <p:cNvGrpSpPr/>
          <p:nvPr/>
        </p:nvGrpSpPr>
        <p:grpSpPr>
          <a:xfrm>
            <a:off x="0" y="0"/>
            <a:ext cx="12192000" cy="6858000"/>
            <a:chOff x="0" y="0"/>
            <a:chExt cx="9144000" cy="6858000"/>
          </a:xfrm>
        </p:grpSpPr>
        <p:grpSp>
          <p:nvGrpSpPr>
            <p:cNvPr id="12" name="Group 11"/>
            <p:cNvGrpSpPr/>
            <p:nvPr userDrawn="1"/>
          </p:nvGrpSpPr>
          <p:grpSpPr>
            <a:xfrm>
              <a:off x="0" y="0"/>
              <a:ext cx="9144000" cy="6858000"/>
              <a:chOff x="0" y="0"/>
              <a:chExt cx="9144000" cy="6858000"/>
            </a:xfrm>
          </p:grpSpPr>
          <p:sp>
            <p:nvSpPr>
              <p:cNvPr id="7" name="Rectangle 6"/>
              <p:cNvSpPr/>
              <p:nvPr userDrawn="1"/>
            </p:nvSpPr>
            <p:spPr>
              <a:xfrm>
                <a:off x="0"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9" name="Rectangle 8"/>
              <p:cNvSpPr/>
              <p:nvPr userDrawn="1"/>
            </p:nvSpPr>
            <p:spPr>
              <a:xfrm>
                <a:off x="8601646"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0" name="Rectangle 9"/>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1" name="Rectangle 10"/>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grpSp>
        <p:grpSp>
          <p:nvGrpSpPr>
            <p:cNvPr id="20" name="Group 19"/>
            <p:cNvGrpSpPr/>
            <p:nvPr userDrawn="1"/>
          </p:nvGrpSpPr>
          <p:grpSpPr>
            <a:xfrm>
              <a:off x="0" y="0"/>
              <a:ext cx="9144000" cy="6858000"/>
              <a:chOff x="0" y="5257800"/>
              <a:chExt cx="9144000" cy="6858000"/>
            </a:xfrm>
          </p:grpSpPr>
          <p:sp>
            <p:nvSpPr>
              <p:cNvPr id="15" name="Rectangle 14"/>
              <p:cNvSpPr/>
              <p:nvPr userDrawn="1"/>
            </p:nvSpPr>
            <p:spPr>
              <a:xfrm>
                <a:off x="0"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6" name="Rectangle 15"/>
              <p:cNvSpPr/>
              <p:nvPr userDrawn="1"/>
            </p:nvSpPr>
            <p:spPr>
              <a:xfrm>
                <a:off x="2150411"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7" name="Rectangle 16"/>
              <p:cNvSpPr/>
              <p:nvPr userDrawn="1"/>
            </p:nvSpPr>
            <p:spPr>
              <a:xfrm>
                <a:off x="4300823"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8" name="Rectangle 17"/>
              <p:cNvSpPr/>
              <p:nvPr userDrawn="1"/>
            </p:nvSpPr>
            <p:spPr>
              <a:xfrm>
                <a:off x="6451235"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9" name="Rectangle 18"/>
              <p:cNvSpPr/>
              <p:nvPr userDrawn="1"/>
            </p:nvSpPr>
            <p:spPr>
              <a:xfrm>
                <a:off x="8601646"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grpSp>
        <p:grpSp>
          <p:nvGrpSpPr>
            <p:cNvPr id="26" name="Group 25"/>
            <p:cNvGrpSpPr/>
            <p:nvPr userDrawn="1"/>
          </p:nvGrpSpPr>
          <p:grpSpPr>
            <a:xfrm>
              <a:off x="0" y="1"/>
              <a:ext cx="9144000" cy="6857998"/>
              <a:chOff x="0" y="1"/>
              <a:chExt cx="9144000" cy="6857998"/>
            </a:xfrm>
          </p:grpSpPr>
          <p:sp>
            <p:nvSpPr>
              <p:cNvPr id="21" name="Rectangle 20"/>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2" name="Rectangle 21"/>
              <p:cNvSpPr/>
              <p:nvPr userDrawn="1"/>
            </p:nvSpPr>
            <p:spPr>
              <a:xfrm rot="16200000">
                <a:off x="4300823" y="-219560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4" name="Rectangle 23"/>
              <p:cNvSpPr/>
              <p:nvPr userDrawn="1"/>
            </p:nvSpPr>
            <p:spPr>
              <a:xfrm rot="16200000">
                <a:off x="4300823" y="-9039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5" name="Rectangle 24"/>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grpSp>
        <p:grpSp>
          <p:nvGrpSpPr>
            <p:cNvPr id="32" name="Group 31"/>
            <p:cNvGrpSpPr/>
            <p:nvPr userDrawn="1"/>
          </p:nvGrpSpPr>
          <p:grpSpPr>
            <a:xfrm>
              <a:off x="0" y="0"/>
              <a:ext cx="9144000" cy="6858000"/>
              <a:chOff x="0" y="0"/>
              <a:chExt cx="9144000" cy="6858000"/>
            </a:xfrm>
          </p:grpSpPr>
          <p:sp>
            <p:nvSpPr>
              <p:cNvPr id="28" name="Rectangle 27"/>
              <p:cNvSpPr/>
              <p:nvPr userDrawn="1"/>
            </p:nvSpPr>
            <p:spPr>
              <a:xfrm rot="16200000">
                <a:off x="4300823" y="-3758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9" name="Rectangle 28"/>
              <p:cNvSpPr/>
              <p:nvPr userDrawn="1"/>
            </p:nvSpPr>
            <p:spPr>
              <a:xfrm rot="16200000">
                <a:off x="4300823" y="1472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30" name="Rectangle 29"/>
              <p:cNvSpPr/>
              <p:nvPr userDrawn="1"/>
            </p:nvSpPr>
            <p:spPr>
              <a:xfrm>
                <a:off x="542354"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31" name="Rectangle 30"/>
              <p:cNvSpPr/>
              <p:nvPr userDrawn="1"/>
            </p:nvSpPr>
            <p:spPr>
              <a:xfrm>
                <a:off x="8059292"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grpSp>
      </p:grpSp>
      <p:sp>
        <p:nvSpPr>
          <p:cNvPr id="8" name="TextBox 7"/>
          <p:cNvSpPr txBox="1"/>
          <p:nvPr/>
        </p:nvSpPr>
        <p:spPr>
          <a:xfrm rot="16200000">
            <a:off x="-2628779" y="2644171"/>
            <a:ext cx="6858000" cy="1569660"/>
          </a:xfrm>
          <a:prstGeom prst="rect">
            <a:avLst/>
          </a:prstGeom>
          <a:noFill/>
        </p:spPr>
        <p:txBody>
          <a:bodyPr wrap="square" rIns="243840" rtlCol="0">
            <a:spAutoFit/>
          </a:bodyPr>
          <a:lstStyle/>
          <a:p>
            <a:pPr algn="r"/>
            <a:r>
              <a:rPr lang="en-US" sz="9600" dirty="0">
                <a:solidFill>
                  <a:schemeClr val="bg1">
                    <a:alpha val="50000"/>
                  </a:schemeClr>
                </a:solidFill>
                <a:latin typeface="Arial"/>
              </a:rPr>
              <a:t>ASSETS</a:t>
            </a:r>
          </a:p>
        </p:txBody>
      </p:sp>
    </p:spTree>
    <p:extLst>
      <p:ext uri="{BB962C8B-B14F-4D97-AF65-F5344CB8AC3E}">
        <p14:creationId xmlns:p14="http://schemas.microsoft.com/office/powerpoint/2010/main" val="163794848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lvl1pPr algn="ctr" defTabSz="609585" rtl="0" eaLnBrk="1" latinLnBrk="0" hangingPunct="1">
        <a:spcBef>
          <a:spcPct val="0"/>
        </a:spcBef>
        <a:buNone/>
        <a:defRPr sz="4267" kern="1200">
          <a:solidFill>
            <a:schemeClr val="bg1">
              <a:lumMod val="95000"/>
            </a:schemeClr>
          </a:solidFill>
          <a:latin typeface="+mj-lt"/>
          <a:ea typeface="+mj-ea"/>
          <a:cs typeface="+mj-cs"/>
        </a:defRPr>
      </a:lvl1pPr>
    </p:titleStyle>
    <p:bodyStyle>
      <a:lvl1pPr marL="304792" indent="-304792" algn="l" defTabSz="609585" rtl="0" eaLnBrk="1" latinLnBrk="0" hangingPunct="1">
        <a:spcBef>
          <a:spcPct val="20000"/>
        </a:spcBef>
        <a:buClr>
          <a:schemeClr val="tx1">
            <a:lumMod val="40000"/>
            <a:lumOff val="60000"/>
          </a:schemeClr>
        </a:buClr>
        <a:buFont typeface="Lucida Grande"/>
        <a:buChar char="❯"/>
        <a:defRPr sz="1867" kern="1200">
          <a:solidFill>
            <a:schemeClr val="tx1"/>
          </a:solidFill>
          <a:latin typeface="+mn-lt"/>
          <a:ea typeface="+mn-ea"/>
          <a:cs typeface="+mn-cs"/>
        </a:defRPr>
      </a:lvl1pPr>
      <a:lvl2pPr marL="761981" indent="-304792" algn="l" defTabSz="609585" rtl="0" eaLnBrk="1" latinLnBrk="0" hangingPunct="1">
        <a:spcBef>
          <a:spcPct val="20000"/>
        </a:spcBef>
        <a:buClr>
          <a:schemeClr val="tx1">
            <a:lumMod val="40000"/>
            <a:lumOff val="60000"/>
          </a:schemeClr>
        </a:buClr>
        <a:buFont typeface="Lucida Grande"/>
        <a:buChar char="+"/>
        <a:defRPr sz="1867" kern="1200">
          <a:solidFill>
            <a:schemeClr val="tx1"/>
          </a:solidFill>
          <a:latin typeface="+mn-lt"/>
          <a:ea typeface="+mn-ea"/>
          <a:cs typeface="+mn-cs"/>
        </a:defRPr>
      </a:lvl2pPr>
      <a:lvl3pPr marL="1066773" indent="-287859" algn="l" defTabSz="609585" rtl="0" eaLnBrk="1" latinLnBrk="0" hangingPunct="1">
        <a:spcBef>
          <a:spcPct val="20000"/>
        </a:spcBef>
        <a:buClr>
          <a:schemeClr val="tx1">
            <a:lumMod val="40000"/>
            <a:lumOff val="60000"/>
          </a:schemeClr>
        </a:buClr>
        <a:buFont typeface="Lucida Grande"/>
        <a:buChar char="+"/>
        <a:defRPr sz="1867" kern="1200">
          <a:solidFill>
            <a:schemeClr val="tx1"/>
          </a:solidFill>
          <a:latin typeface="+mn-lt"/>
          <a:ea typeface="+mn-ea"/>
          <a:cs typeface="+mn-cs"/>
        </a:defRPr>
      </a:lvl3pPr>
      <a:lvl4pPr marL="1371566" indent="-304792" algn="l" defTabSz="609585" rtl="0" eaLnBrk="1" latinLnBrk="0" hangingPunct="1">
        <a:spcBef>
          <a:spcPct val="20000"/>
        </a:spcBef>
        <a:buClr>
          <a:schemeClr val="tx1">
            <a:lumMod val="40000"/>
            <a:lumOff val="60000"/>
          </a:schemeClr>
        </a:buClr>
        <a:buFont typeface="Lucida Grande"/>
        <a:buChar char="+"/>
        <a:defRPr sz="1867" kern="1200">
          <a:solidFill>
            <a:schemeClr val="tx1"/>
          </a:solidFill>
          <a:latin typeface="+mn-lt"/>
          <a:ea typeface="+mn-ea"/>
          <a:cs typeface="+mn-cs"/>
        </a:defRPr>
      </a:lvl4pPr>
      <a:lvl5pPr marL="1676358" indent="-304792" algn="l" defTabSz="609585" rtl="0" eaLnBrk="1" latinLnBrk="0" hangingPunct="1">
        <a:spcBef>
          <a:spcPct val="20000"/>
        </a:spcBef>
        <a:buClr>
          <a:schemeClr val="tx1">
            <a:lumMod val="40000"/>
            <a:lumOff val="60000"/>
          </a:schemeClr>
        </a:buClr>
        <a:buFont typeface="Lucida Grande"/>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33" name="Group 32"/>
          <p:cNvGrpSpPr/>
          <p:nvPr/>
        </p:nvGrpSpPr>
        <p:grpSpPr>
          <a:xfrm>
            <a:off x="0" y="0"/>
            <a:ext cx="12192000" cy="6858000"/>
            <a:chOff x="0" y="0"/>
            <a:chExt cx="9144000" cy="6858000"/>
          </a:xfrm>
        </p:grpSpPr>
        <p:grpSp>
          <p:nvGrpSpPr>
            <p:cNvPr id="12" name="Group 11"/>
            <p:cNvGrpSpPr/>
            <p:nvPr userDrawn="1"/>
          </p:nvGrpSpPr>
          <p:grpSpPr>
            <a:xfrm>
              <a:off x="0" y="0"/>
              <a:ext cx="9144000" cy="6858000"/>
              <a:chOff x="0" y="0"/>
              <a:chExt cx="9144000" cy="6858000"/>
            </a:xfrm>
          </p:grpSpPr>
          <p:sp>
            <p:nvSpPr>
              <p:cNvPr id="7" name="Rectangle 6"/>
              <p:cNvSpPr/>
              <p:nvPr userDrawn="1"/>
            </p:nvSpPr>
            <p:spPr>
              <a:xfrm>
                <a:off x="0"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9" name="Rectangle 8"/>
              <p:cNvSpPr/>
              <p:nvPr userDrawn="1"/>
            </p:nvSpPr>
            <p:spPr>
              <a:xfrm>
                <a:off x="8601646"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0" name="Rectangle 9"/>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nvGrpSpPr>
            <p:cNvPr id="20" name="Group 19"/>
            <p:cNvGrpSpPr/>
            <p:nvPr userDrawn="1"/>
          </p:nvGrpSpPr>
          <p:grpSpPr>
            <a:xfrm>
              <a:off x="0" y="0"/>
              <a:ext cx="9144000" cy="6858000"/>
              <a:chOff x="0" y="5257800"/>
              <a:chExt cx="9144000" cy="6858000"/>
            </a:xfrm>
          </p:grpSpPr>
          <p:sp>
            <p:nvSpPr>
              <p:cNvPr id="15" name="Rectangle 14"/>
              <p:cNvSpPr/>
              <p:nvPr userDrawn="1"/>
            </p:nvSpPr>
            <p:spPr>
              <a:xfrm>
                <a:off x="0"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6" name="Rectangle 15"/>
              <p:cNvSpPr/>
              <p:nvPr userDrawn="1"/>
            </p:nvSpPr>
            <p:spPr>
              <a:xfrm>
                <a:off x="2150411"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7" name="Rectangle 16"/>
              <p:cNvSpPr/>
              <p:nvPr userDrawn="1"/>
            </p:nvSpPr>
            <p:spPr>
              <a:xfrm>
                <a:off x="4300823"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8" name="Rectangle 17"/>
              <p:cNvSpPr/>
              <p:nvPr userDrawn="1"/>
            </p:nvSpPr>
            <p:spPr>
              <a:xfrm>
                <a:off x="6451235"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9" name="Rectangle 18"/>
              <p:cNvSpPr/>
              <p:nvPr userDrawn="1"/>
            </p:nvSpPr>
            <p:spPr>
              <a:xfrm>
                <a:off x="8601646"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nvGrpSpPr>
            <p:cNvPr id="26" name="Group 25"/>
            <p:cNvGrpSpPr/>
            <p:nvPr userDrawn="1"/>
          </p:nvGrpSpPr>
          <p:grpSpPr>
            <a:xfrm>
              <a:off x="0" y="1"/>
              <a:ext cx="9144000" cy="6857998"/>
              <a:chOff x="0" y="1"/>
              <a:chExt cx="9144000" cy="6857998"/>
            </a:xfrm>
          </p:grpSpPr>
          <p:sp>
            <p:nvSpPr>
              <p:cNvPr id="21" name="Rectangle 20"/>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2" name="Rectangle 21"/>
              <p:cNvSpPr/>
              <p:nvPr userDrawn="1"/>
            </p:nvSpPr>
            <p:spPr>
              <a:xfrm rot="16200000">
                <a:off x="4300823" y="-219560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4" name="Rectangle 23"/>
              <p:cNvSpPr/>
              <p:nvPr userDrawn="1"/>
            </p:nvSpPr>
            <p:spPr>
              <a:xfrm rot="16200000">
                <a:off x="4300823" y="-9039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5" name="Rectangle 24"/>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nvGrpSpPr>
            <p:cNvPr id="32" name="Group 31"/>
            <p:cNvGrpSpPr/>
            <p:nvPr userDrawn="1"/>
          </p:nvGrpSpPr>
          <p:grpSpPr>
            <a:xfrm>
              <a:off x="0" y="0"/>
              <a:ext cx="9144000" cy="6858000"/>
              <a:chOff x="0" y="0"/>
              <a:chExt cx="9144000" cy="6858000"/>
            </a:xfrm>
          </p:grpSpPr>
          <p:sp>
            <p:nvSpPr>
              <p:cNvPr id="28" name="Rectangle 27"/>
              <p:cNvSpPr/>
              <p:nvPr userDrawn="1"/>
            </p:nvSpPr>
            <p:spPr>
              <a:xfrm rot="16200000">
                <a:off x="4300823" y="-3758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9" name="Rectangle 28"/>
              <p:cNvSpPr/>
              <p:nvPr userDrawn="1"/>
            </p:nvSpPr>
            <p:spPr>
              <a:xfrm rot="16200000">
                <a:off x="4300823" y="1472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30" name="Rectangle 29"/>
              <p:cNvSpPr/>
              <p:nvPr userDrawn="1"/>
            </p:nvSpPr>
            <p:spPr>
              <a:xfrm>
                <a:off x="542354"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31" name="Rectangle 30"/>
              <p:cNvSpPr/>
              <p:nvPr userDrawn="1"/>
            </p:nvSpPr>
            <p:spPr>
              <a:xfrm>
                <a:off x="8059292"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spTree>
    <p:extLst>
      <p:ext uri="{BB962C8B-B14F-4D97-AF65-F5344CB8AC3E}">
        <p14:creationId xmlns:p14="http://schemas.microsoft.com/office/powerpoint/2010/main" val="264614630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lvl1pPr algn="ctr" defTabSz="457189" rtl="0" eaLnBrk="1" latinLnBrk="0" hangingPunct="1">
        <a:spcBef>
          <a:spcPct val="0"/>
        </a:spcBef>
        <a:buNone/>
        <a:defRPr sz="3200" kern="1200">
          <a:solidFill>
            <a:schemeClr val="bg1">
              <a:lumMod val="95000"/>
            </a:schemeClr>
          </a:solidFill>
          <a:latin typeface="+mj-lt"/>
          <a:ea typeface="+mj-ea"/>
          <a:cs typeface="+mj-cs"/>
        </a:defRPr>
      </a:lvl1pPr>
    </p:titleStyle>
    <p:bodyStyle>
      <a:lvl1pPr marL="228594"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1pPr>
      <a:lvl2pPr marL="571486"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2pPr>
      <a:lvl3pPr marL="800080" indent="-215895"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3pPr>
      <a:lvl4pPr marL="1028674"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4pPr>
      <a:lvl5pPr marL="1257269"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BECE28-DBD1-DD44-B691-4CC8745AA961}"/>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78B980-1BE1-CB47-83E3-A453356855AD}"/>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19100" y="2312289"/>
            <a:ext cx="11149755" cy="386467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644946048"/>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 id="2147483935" r:id="rId20"/>
    <p:sldLayoutId id="2147483936" r:id="rId21"/>
    <p:sldLayoutId id="2147483937" r:id="rId22"/>
    <p:sldLayoutId id="2147483938" r:id="rId23"/>
    <p:sldLayoutId id="2147483939" r:id="rId24"/>
    <p:sldLayoutId id="2147483940" r:id="rId25"/>
    <p:sldLayoutId id="2147483941" r:id="rId26"/>
    <p:sldLayoutId id="2147483942" r:id="rId27"/>
    <p:sldLayoutId id="2147483943" r:id="rId28"/>
    <p:sldLayoutId id="2147483944" r:id="rId29"/>
    <p:sldLayoutId id="2147483945" r:id="rId30"/>
    <p:sldLayoutId id="2147483946" r:id="rId31"/>
    <p:sldLayoutId id="2147483947" r:id="rId32"/>
    <p:sldLayoutId id="2147483948" r:id="rId33"/>
    <p:sldLayoutId id="2147483949" r:id="rId34"/>
    <p:sldLayoutId id="2147483950" r:id="rId35"/>
    <p:sldLayoutId id="2147483951" r:id="rId36"/>
    <p:sldLayoutId id="2147483952" r:id="rId37"/>
    <p:sldLayoutId id="2147483953" r:id="rId38"/>
    <p:sldLayoutId id="2147483954" r:id="rId39"/>
    <p:sldLayoutId id="2147483955" r:id="rId40"/>
    <p:sldLayoutId id="2147483956" r:id="rId41"/>
    <p:sldLayoutId id="2147483957" r:id="rId42"/>
    <p:sldLayoutId id="2147483958" r:id="rId43"/>
    <p:sldLayoutId id="2147483959" r:id="rId44"/>
    <p:sldLayoutId id="2147483960" r:id="rId45"/>
    <p:sldLayoutId id="2147483961" r:id="rId46"/>
    <p:sldLayoutId id="2147483962" r:id="rId47"/>
    <p:sldLayoutId id="2147483963" r:id="rId48"/>
    <p:sldLayoutId id="2147483964" r:id="rId49"/>
    <p:sldLayoutId id="2147483965" r:id="rId50"/>
    <p:sldLayoutId id="2147483966" r:id="rId51"/>
    <p:sldLayoutId id="2147483967" r:id="rId52"/>
    <p:sldLayoutId id="2147483968" r:id="rId53"/>
    <p:sldLayoutId id="2147483969" r:id="rId54"/>
    <p:sldLayoutId id="2147483970" r:id="rId55"/>
    <p:sldLayoutId id="2147483971" r:id="rId56"/>
    <p:sldLayoutId id="2147483972" r:id="rId57"/>
    <p:sldLayoutId id="2147483973" r:id="rId58"/>
    <p:sldLayoutId id="2147483974" r:id="rId59"/>
    <p:sldLayoutId id="2147483975" r:id="rId60"/>
    <p:sldLayoutId id="2147483976" r:id="rId61"/>
    <p:sldLayoutId id="2147483977" r:id="rId62"/>
    <p:sldLayoutId id="2147483978" r:id="rId63"/>
    <p:sldLayoutId id="2147483979" r:id="rId64"/>
    <p:sldLayoutId id="2147483980" r:id="rId65"/>
    <p:sldLayoutId id="2147483981" r:id="rId66"/>
    <p:sldLayoutId id="2147483982" r:id="rId67"/>
    <p:sldLayoutId id="2147483983" r:id="rId68"/>
    <p:sldLayoutId id="2147483984" r:id="rId69"/>
    <p:sldLayoutId id="2147483985" r:id="rId70"/>
    <p:sldLayoutId id="2147483986" r:id="rId71"/>
    <p:sldLayoutId id="2147483987" r:id="rId72"/>
    <p:sldLayoutId id="2147483988" r:id="rId73"/>
    <p:sldLayoutId id="2147483989" r:id="rId74"/>
    <p:sldLayoutId id="2147483990" r:id="rId75"/>
    <p:sldLayoutId id="2147483991" r:id="rId76"/>
    <p:sldLayoutId id="2147483992" r:id="rId77"/>
    <p:sldLayoutId id="2147483993" r:id="rId78"/>
    <p:sldLayoutId id="2147483994" r:id="rId79"/>
    <p:sldLayoutId id="2147483995" r:id="rId80"/>
    <p:sldLayoutId id="2147483996" r:id="rId81"/>
  </p:sldLayoutIdLst>
  <p:hf hdr="0" dt="0"/>
  <p:txStyles>
    <p:titleStyle>
      <a:lvl1pPr algn="l" defTabSz="914377" rtl="0" eaLnBrk="1" latinLnBrk="0" hangingPunct="1">
        <a:lnSpc>
          <a:spcPct val="85000"/>
        </a:lnSpc>
        <a:spcBef>
          <a:spcPct val="0"/>
        </a:spcBef>
        <a:buNone/>
        <a:defRPr sz="3733" b="1" kern="1200" spc="-133" baseline="0">
          <a:solidFill>
            <a:schemeClr val="tx2"/>
          </a:solidFill>
          <a:latin typeface="+mj-lt"/>
          <a:ea typeface="+mj-ea"/>
          <a:cs typeface="+mj-cs"/>
        </a:defRPr>
      </a:lvl1pPr>
    </p:titleStyle>
    <p:bodyStyle>
      <a:lvl1pPr marL="228594" indent="-228594" algn="l" defTabSz="914377" rtl="0" eaLnBrk="1" latinLnBrk="0" hangingPunct="1">
        <a:lnSpc>
          <a:spcPct val="95000"/>
        </a:lnSpc>
        <a:spcBef>
          <a:spcPts val="267"/>
        </a:spcBef>
        <a:spcAft>
          <a:spcPts val="1067"/>
        </a:spcAft>
        <a:buClr>
          <a:schemeClr val="accent1"/>
        </a:buClr>
        <a:buSzPct val="100000"/>
        <a:buFont typeface="Futura PT Bold" panose="020B0902020204020203" pitchFamily="34" charset="77"/>
        <a:buChar char="◦"/>
        <a:defRPr sz="1867" kern="1200">
          <a:solidFill>
            <a:srgbClr val="5E5E5E"/>
          </a:solidFill>
          <a:latin typeface="+mn-lt"/>
          <a:ea typeface="+mn-ea"/>
          <a:cs typeface="+mn-cs"/>
        </a:defRPr>
      </a:lvl1pPr>
      <a:lvl2pPr marL="533387" indent="-253994" algn="l" defTabSz="914377" rtl="0" eaLnBrk="1" latinLnBrk="0" hangingPunct="1">
        <a:lnSpc>
          <a:spcPct val="95000"/>
        </a:lnSpc>
        <a:spcBef>
          <a:spcPts val="0"/>
        </a:spcBef>
        <a:spcAft>
          <a:spcPts val="800"/>
        </a:spcAft>
        <a:buClr>
          <a:schemeClr val="accent1"/>
        </a:buClr>
        <a:buSzPct val="100000"/>
        <a:buFont typeface="System Font Regular"/>
        <a:buChar char="-"/>
        <a:tabLst/>
        <a:defRPr sz="1600" kern="1200">
          <a:solidFill>
            <a:srgbClr val="5E5E5E"/>
          </a:solidFill>
          <a:latin typeface="+mn-lt"/>
          <a:ea typeface="+mn-ea"/>
          <a:cs typeface="+mn-cs"/>
        </a:defRPr>
      </a:lvl2pPr>
      <a:lvl3pPr marL="764098" indent="-201079" algn="l" defTabSz="914377" rtl="0" eaLnBrk="1" latinLnBrk="0" hangingPunct="1">
        <a:lnSpc>
          <a:spcPct val="95000"/>
        </a:lnSpc>
        <a:spcBef>
          <a:spcPts val="0"/>
        </a:spcBef>
        <a:spcAft>
          <a:spcPts val="800"/>
        </a:spcAft>
        <a:buClr>
          <a:schemeClr val="accent1"/>
        </a:buClr>
        <a:buSzPct val="100000"/>
        <a:buFont typeface="System Font Regular"/>
        <a:buChar char="-"/>
        <a:tabLst/>
        <a:defRPr sz="1600" kern="1200">
          <a:solidFill>
            <a:srgbClr val="5E5E5E"/>
          </a:solidFill>
          <a:latin typeface="+mn-lt"/>
          <a:ea typeface="+mn-ea"/>
          <a:cs typeface="+mn-cs"/>
        </a:defRPr>
      </a:lvl3pPr>
      <a:lvl4pPr marL="994808" indent="-194728" algn="l" defTabSz="914377" rtl="0" eaLnBrk="1" latinLnBrk="0" hangingPunct="1">
        <a:lnSpc>
          <a:spcPct val="95000"/>
        </a:lnSpc>
        <a:spcBef>
          <a:spcPts val="0"/>
        </a:spcBef>
        <a:spcAft>
          <a:spcPts val="800"/>
        </a:spcAft>
        <a:buClr>
          <a:schemeClr val="accent1"/>
        </a:buClr>
        <a:buSzPct val="100000"/>
        <a:buFont typeface="System Font Regular"/>
        <a:buChar char="-"/>
        <a:tabLst/>
        <a:defRPr sz="1600" kern="1200">
          <a:solidFill>
            <a:srgbClr val="5E5E5E"/>
          </a:solidFill>
          <a:latin typeface="+mn-lt"/>
          <a:ea typeface="+mn-ea"/>
          <a:cs typeface="+mn-cs"/>
        </a:defRPr>
      </a:lvl4pPr>
      <a:lvl5pPr marL="1297485" indent="-226478" algn="l" defTabSz="914377" rtl="0" eaLnBrk="1" latinLnBrk="0" hangingPunct="1">
        <a:lnSpc>
          <a:spcPct val="95000"/>
        </a:lnSpc>
        <a:spcBef>
          <a:spcPts val="0"/>
        </a:spcBef>
        <a:spcAft>
          <a:spcPts val="800"/>
        </a:spcAft>
        <a:buClr>
          <a:schemeClr val="accent1"/>
        </a:buClr>
        <a:buSzPct val="100000"/>
        <a:buFont typeface="System Font Regular"/>
        <a:buChar char="-"/>
        <a:tabLst/>
        <a:defRPr sz="1600" kern="1200">
          <a:solidFill>
            <a:srgbClr val="5E5E5E"/>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15:clr>
            <a:srgbClr val="F26B43"/>
          </p15:clr>
        </p15:guide>
        <p15:guide id="6" orient="horz" pos="2004">
          <p15:clr>
            <a:srgbClr val="F26B43"/>
          </p15:clr>
        </p15:guide>
        <p15:guide id="8" pos="2856">
          <p15:clr>
            <a:srgbClr val="F26B43"/>
          </p15:clr>
        </p15:guide>
        <p15:guide id="9" pos="5756">
          <p15:clr>
            <a:srgbClr val="F26B43"/>
          </p15:clr>
        </p15:guide>
        <p15:guide id="17" pos="2136">
          <p15:clr>
            <a:srgbClr val="F26B43"/>
          </p15:clr>
        </p15:guide>
        <p15:guide id="18" pos="2904">
          <p15:clr>
            <a:srgbClr val="F26B43"/>
          </p15:clr>
        </p15:guide>
        <p15:guide id="21" orient="horz" pos="2460">
          <p15:clr>
            <a:srgbClr val="F26B43"/>
          </p15:clr>
        </p15:guide>
        <p15:guide id="22" orient="horz" pos="2052">
          <p15:clr>
            <a:srgbClr val="F26B43"/>
          </p15:clr>
        </p15:guide>
        <p15:guide id="24" orient="horz" pos="1644">
          <p15:clr>
            <a:srgbClr val="F26B43"/>
          </p15:clr>
        </p15:guide>
        <p15:guide id="25" orient="horz" pos="1596">
          <p15:clr>
            <a:srgbClr val="F26B43"/>
          </p15:clr>
        </p15:guide>
        <p15:guide id="26">
          <p15:clr>
            <a:srgbClr val="F26B43"/>
          </p15:clr>
        </p15:guide>
        <p15:guide id="27" pos="600">
          <p15:clr>
            <a:srgbClr val="F26B43"/>
          </p15:clr>
        </p15:guide>
        <p15:guide id="28" pos="198">
          <p15:clr>
            <a:srgbClr val="F26B43"/>
          </p15:clr>
        </p15:guide>
        <p15:guide id="29" pos="5554">
          <p15:clr>
            <a:srgbClr val="F26B43"/>
          </p15:clr>
        </p15:guide>
        <p15:guide id="30" pos="4344">
          <p15:clr>
            <a:srgbClr val="F26B43"/>
          </p15:clr>
        </p15:guide>
        <p15:guide id="31" pos="401">
          <p15:clr>
            <a:srgbClr val="F26B43"/>
          </p15:clr>
        </p15:guide>
        <p15:guide id="33" pos="504">
          <p15:clr>
            <a:srgbClr val="F26B43"/>
          </p15:clr>
        </p15:guide>
        <p15:guide id="36" pos="5352">
          <p15:clr>
            <a:srgbClr val="F26B43"/>
          </p15:clr>
        </p15:guide>
        <p15:guide id="37" pos="2184">
          <p15:clr>
            <a:srgbClr val="F26B43"/>
          </p15:clr>
        </p15:guide>
        <p15:guide id="40" pos="5651">
          <p15:clr>
            <a:srgbClr val="F26B43"/>
          </p15:clr>
        </p15:guide>
        <p15:guide id="41" pos="5223">
          <p15:clr>
            <a:srgbClr val="F26B43"/>
          </p15:clr>
        </p15:guide>
        <p15:guide id="42" pos="1464">
          <p15:clr>
            <a:srgbClr val="F26B43"/>
          </p15:clr>
        </p15:guide>
        <p15:guide id="43" pos="1416">
          <p15:clr>
            <a:srgbClr val="F26B43"/>
          </p15:clr>
        </p15:guide>
        <p15:guide id="44" pos="744">
          <p15:clr>
            <a:srgbClr val="F26B43"/>
          </p15:clr>
        </p15:guide>
        <p15:guide id="45" pos="696">
          <p15:clr>
            <a:srgbClr val="F26B43"/>
          </p15:clr>
        </p15:guide>
        <p15:guide id="46" pos="3624">
          <p15:clr>
            <a:srgbClr val="F26B43"/>
          </p15:clr>
        </p15:guide>
        <p15:guide id="47" pos="3576">
          <p15:clr>
            <a:srgbClr val="F26B43"/>
          </p15:clr>
        </p15:guide>
        <p15:guide id="48" pos="4296">
          <p15:clr>
            <a:srgbClr val="F26B43"/>
          </p15:clr>
        </p15:guide>
        <p15:guide id="49" pos="5016">
          <p15:clr>
            <a:srgbClr val="F26B43"/>
          </p15:clr>
        </p15:guide>
        <p15:guide id="50" pos="5064">
          <p15:clr>
            <a:srgbClr val="F26B43"/>
          </p15:clr>
        </p15:guide>
        <p15:guide id="51" orient="horz" pos="2412">
          <p15:clr>
            <a:srgbClr val="F26B43"/>
          </p15:clr>
        </p15:guide>
        <p15:guide id="52" orient="horz" pos="3238">
          <p15:clr>
            <a:srgbClr val="F26B43"/>
          </p15:clr>
        </p15:guide>
        <p15:guide id="53" orient="horz" pos="2820">
          <p15:clr>
            <a:srgbClr val="F26B43"/>
          </p15:clr>
        </p15:guide>
        <p15:guide id="54" orient="horz" pos="2868">
          <p15:clr>
            <a:srgbClr val="F26B43"/>
          </p15:clr>
        </p15:guide>
        <p15:guide id="55" orient="horz" pos="1190">
          <p15:clr>
            <a:srgbClr val="F26B43"/>
          </p15:clr>
        </p15:guide>
        <p15:guide id="56" orient="horz" pos="1239">
          <p15:clr>
            <a:srgbClr val="F26B43"/>
          </p15:clr>
        </p15:guide>
        <p15:guide id="57" orient="horz" pos="831">
          <p15:clr>
            <a:srgbClr val="F26B43"/>
          </p15:clr>
        </p15:guide>
        <p15:guide id="58" orient="horz" pos="785">
          <p15:clr>
            <a:srgbClr val="F26B43"/>
          </p15:clr>
        </p15:guide>
        <p15:guide id="59" orient="horz" pos="429">
          <p15:clr>
            <a:srgbClr val="F26B43"/>
          </p15:clr>
        </p15:guide>
        <p15:guide id="60" orient="horz" pos="38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33" name="Group 32"/>
          <p:cNvGrpSpPr/>
          <p:nvPr/>
        </p:nvGrpSpPr>
        <p:grpSpPr>
          <a:xfrm>
            <a:off x="0" y="0"/>
            <a:ext cx="12192000" cy="6858000"/>
            <a:chOff x="0" y="0"/>
            <a:chExt cx="9144000" cy="6858000"/>
          </a:xfrm>
        </p:grpSpPr>
        <p:grpSp>
          <p:nvGrpSpPr>
            <p:cNvPr id="12" name="Group 11"/>
            <p:cNvGrpSpPr/>
            <p:nvPr userDrawn="1"/>
          </p:nvGrpSpPr>
          <p:grpSpPr>
            <a:xfrm>
              <a:off x="0" y="0"/>
              <a:ext cx="9144000" cy="6858000"/>
              <a:chOff x="0" y="0"/>
              <a:chExt cx="9144000" cy="6858000"/>
            </a:xfrm>
          </p:grpSpPr>
          <p:sp>
            <p:nvSpPr>
              <p:cNvPr id="7" name="Rectangle 6"/>
              <p:cNvSpPr/>
              <p:nvPr userDrawn="1"/>
            </p:nvSpPr>
            <p:spPr>
              <a:xfrm>
                <a:off x="0"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9" name="Rectangle 8"/>
              <p:cNvSpPr/>
              <p:nvPr userDrawn="1"/>
            </p:nvSpPr>
            <p:spPr>
              <a:xfrm>
                <a:off x="8601646"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0" name="Rectangle 9"/>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nvGrpSpPr>
            <p:cNvPr id="20" name="Group 19"/>
            <p:cNvGrpSpPr/>
            <p:nvPr userDrawn="1"/>
          </p:nvGrpSpPr>
          <p:grpSpPr>
            <a:xfrm>
              <a:off x="0" y="0"/>
              <a:ext cx="9144000" cy="6858000"/>
              <a:chOff x="0" y="5257800"/>
              <a:chExt cx="9144000" cy="6858000"/>
            </a:xfrm>
          </p:grpSpPr>
          <p:sp>
            <p:nvSpPr>
              <p:cNvPr id="15" name="Rectangle 14"/>
              <p:cNvSpPr/>
              <p:nvPr userDrawn="1"/>
            </p:nvSpPr>
            <p:spPr>
              <a:xfrm>
                <a:off x="0"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6" name="Rectangle 15"/>
              <p:cNvSpPr/>
              <p:nvPr userDrawn="1"/>
            </p:nvSpPr>
            <p:spPr>
              <a:xfrm>
                <a:off x="2150411"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7" name="Rectangle 16"/>
              <p:cNvSpPr/>
              <p:nvPr userDrawn="1"/>
            </p:nvSpPr>
            <p:spPr>
              <a:xfrm>
                <a:off x="4300823"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8" name="Rectangle 17"/>
              <p:cNvSpPr/>
              <p:nvPr userDrawn="1"/>
            </p:nvSpPr>
            <p:spPr>
              <a:xfrm>
                <a:off x="6451235"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9" name="Rectangle 18"/>
              <p:cNvSpPr/>
              <p:nvPr userDrawn="1"/>
            </p:nvSpPr>
            <p:spPr>
              <a:xfrm>
                <a:off x="8601646"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nvGrpSpPr>
            <p:cNvPr id="26" name="Group 25"/>
            <p:cNvGrpSpPr/>
            <p:nvPr userDrawn="1"/>
          </p:nvGrpSpPr>
          <p:grpSpPr>
            <a:xfrm>
              <a:off x="0" y="1"/>
              <a:ext cx="9144000" cy="6857998"/>
              <a:chOff x="0" y="1"/>
              <a:chExt cx="9144000" cy="6857998"/>
            </a:xfrm>
          </p:grpSpPr>
          <p:sp>
            <p:nvSpPr>
              <p:cNvPr id="21" name="Rectangle 20"/>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2" name="Rectangle 21"/>
              <p:cNvSpPr/>
              <p:nvPr userDrawn="1"/>
            </p:nvSpPr>
            <p:spPr>
              <a:xfrm rot="16200000">
                <a:off x="4300823" y="-219560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4" name="Rectangle 23"/>
              <p:cNvSpPr/>
              <p:nvPr userDrawn="1"/>
            </p:nvSpPr>
            <p:spPr>
              <a:xfrm rot="16200000">
                <a:off x="4300823" y="-9039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5" name="Rectangle 24"/>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nvGrpSpPr>
            <p:cNvPr id="32" name="Group 31"/>
            <p:cNvGrpSpPr/>
            <p:nvPr userDrawn="1"/>
          </p:nvGrpSpPr>
          <p:grpSpPr>
            <a:xfrm>
              <a:off x="0" y="0"/>
              <a:ext cx="9144000" cy="6858000"/>
              <a:chOff x="0" y="0"/>
              <a:chExt cx="9144000" cy="6858000"/>
            </a:xfrm>
          </p:grpSpPr>
          <p:sp>
            <p:nvSpPr>
              <p:cNvPr id="28" name="Rectangle 27"/>
              <p:cNvSpPr/>
              <p:nvPr userDrawn="1"/>
            </p:nvSpPr>
            <p:spPr>
              <a:xfrm rot="16200000">
                <a:off x="4300823" y="-3758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9" name="Rectangle 28"/>
              <p:cNvSpPr/>
              <p:nvPr userDrawn="1"/>
            </p:nvSpPr>
            <p:spPr>
              <a:xfrm rot="16200000">
                <a:off x="4300823" y="1472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30" name="Rectangle 29"/>
              <p:cNvSpPr/>
              <p:nvPr userDrawn="1"/>
            </p:nvSpPr>
            <p:spPr>
              <a:xfrm>
                <a:off x="542354"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31" name="Rectangle 30"/>
              <p:cNvSpPr/>
              <p:nvPr userDrawn="1"/>
            </p:nvSpPr>
            <p:spPr>
              <a:xfrm>
                <a:off x="8059292"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spTree>
    <p:extLst>
      <p:ext uri="{BB962C8B-B14F-4D97-AF65-F5344CB8AC3E}">
        <p14:creationId xmlns:p14="http://schemas.microsoft.com/office/powerpoint/2010/main" val="687565465"/>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lvl1pPr algn="ctr" defTabSz="457189" rtl="0" eaLnBrk="1" latinLnBrk="0" hangingPunct="1">
        <a:spcBef>
          <a:spcPct val="0"/>
        </a:spcBef>
        <a:buNone/>
        <a:defRPr sz="3200" kern="1200">
          <a:solidFill>
            <a:schemeClr val="bg1">
              <a:lumMod val="95000"/>
            </a:schemeClr>
          </a:solidFill>
          <a:latin typeface="+mj-lt"/>
          <a:ea typeface="+mj-ea"/>
          <a:cs typeface="+mj-cs"/>
        </a:defRPr>
      </a:lvl1pPr>
    </p:titleStyle>
    <p:bodyStyle>
      <a:lvl1pPr marL="228594"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1pPr>
      <a:lvl2pPr marL="571486"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2pPr>
      <a:lvl3pPr marL="800080" indent="-215895"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3pPr>
      <a:lvl4pPr marL="1028674"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4pPr>
      <a:lvl5pPr marL="1257269"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1.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9.xml"/><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86.jpeg"/><Relationship Id="rId4" Type="http://schemas.openxmlformats.org/officeDocument/2006/relationships/image" Target="../media/image8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70EDD7-2B4A-4AB6-911E-23B317CE88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8822" y="916159"/>
            <a:ext cx="7614655" cy="5081954"/>
          </a:xfrm>
          <a:prstGeom prst="rect">
            <a:avLst/>
          </a:prstGeom>
        </p:spPr>
      </p:pic>
      <p:sp>
        <p:nvSpPr>
          <p:cNvPr id="5" name="Title 4">
            <a:extLst>
              <a:ext uri="{FF2B5EF4-FFF2-40B4-BE49-F238E27FC236}">
                <a16:creationId xmlns:a16="http://schemas.microsoft.com/office/drawing/2014/main" id="{D21D4B1B-E01A-2C43-90DF-B08C7CDE3073}"/>
              </a:ext>
            </a:extLst>
          </p:cNvPr>
          <p:cNvSpPr>
            <a:spLocks noGrp="1"/>
          </p:cNvSpPr>
          <p:nvPr>
            <p:ph type="ctrTitle"/>
          </p:nvPr>
        </p:nvSpPr>
        <p:spPr>
          <a:xfrm>
            <a:off x="456060" y="1390921"/>
            <a:ext cx="4073737" cy="2616114"/>
          </a:xfrm>
        </p:spPr>
        <p:txBody>
          <a:bodyPr/>
          <a:lstStyle/>
          <a:p>
            <a:r>
              <a:rPr lang="en-US" sz="4000" b="1" dirty="0">
                <a:latin typeface="Arial" pitchFamily="34" charset="0"/>
                <a:cs typeface="Arial" pitchFamily="34" charset="0"/>
              </a:rPr>
              <a:t>5 Buckets Principle™ </a:t>
            </a:r>
            <a:br>
              <a:rPr lang="en-US" sz="4000" b="1" dirty="0">
                <a:latin typeface="Arial" pitchFamily="34" charset="0"/>
                <a:cs typeface="Arial" pitchFamily="34" charset="0"/>
              </a:rPr>
            </a:br>
            <a:r>
              <a:rPr lang="en-US" sz="4000" b="1" i="1" dirty="0">
                <a:latin typeface="Arial" pitchFamily="34" charset="0"/>
                <a:cs typeface="Arial" pitchFamily="34" charset="0"/>
              </a:rPr>
              <a:t>The Science of Work-Life Balance</a:t>
            </a:r>
            <a:endParaRPr lang="en-US" sz="4000" i="1" dirty="0"/>
          </a:p>
        </p:txBody>
      </p:sp>
      <p:pic>
        <p:nvPicPr>
          <p:cNvPr id="9" name="Picture 8" descr="Logo&#10;&#10;Description automatically generated">
            <a:extLst>
              <a:ext uri="{FF2B5EF4-FFF2-40B4-BE49-F238E27FC236}">
                <a16:creationId xmlns:a16="http://schemas.microsoft.com/office/drawing/2014/main" id="{EDCB663A-800C-4B5F-94F8-6F6E725286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66429" y="6415047"/>
            <a:ext cx="1527048" cy="246888"/>
          </a:xfrm>
          <a:prstGeom prst="rect">
            <a:avLst/>
          </a:prstGeom>
        </p:spPr>
      </p:pic>
    </p:spTree>
    <p:extLst>
      <p:ext uri="{BB962C8B-B14F-4D97-AF65-F5344CB8AC3E}">
        <p14:creationId xmlns:p14="http://schemas.microsoft.com/office/powerpoint/2010/main" val="357747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1149755" cy="542079"/>
          </a:xfrm>
        </p:spPr>
        <p:txBody>
          <a:bodyPr/>
          <a:lstStyle/>
          <a:p>
            <a:r>
              <a:rPr lang="en-US" sz="3600" dirty="0"/>
              <a:t>Health</a:t>
            </a:r>
            <a:endParaRPr lang="en-US"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564299" y="1855434"/>
            <a:ext cx="10284635" cy="4132412"/>
          </a:xfrm>
        </p:spPr>
        <p:txBody>
          <a:bodyPr>
            <a:noAutofit/>
          </a:bodyPr>
          <a:lstStyle/>
          <a:p>
            <a:pPr>
              <a:spcBef>
                <a:spcPts val="600"/>
              </a:spcBef>
              <a:spcAft>
                <a:spcPts val="600"/>
              </a:spcAft>
            </a:pPr>
            <a:r>
              <a:rPr lang="en-US" sz="2000" dirty="0"/>
              <a:t>Taking care of you</a:t>
            </a:r>
          </a:p>
          <a:p>
            <a:pPr>
              <a:spcBef>
                <a:spcPts val="600"/>
              </a:spcBef>
              <a:spcAft>
                <a:spcPts val="600"/>
              </a:spcAft>
            </a:pPr>
            <a:r>
              <a:rPr lang="en-US" sz="2000" dirty="0"/>
              <a:t>Exercise </a:t>
            </a:r>
          </a:p>
          <a:p>
            <a:pPr>
              <a:spcBef>
                <a:spcPts val="600"/>
              </a:spcBef>
              <a:spcAft>
                <a:spcPts val="600"/>
              </a:spcAft>
            </a:pPr>
            <a:r>
              <a:rPr lang="en-US" sz="2000" dirty="0"/>
              <a:t>Preventative screenings</a:t>
            </a:r>
          </a:p>
          <a:p>
            <a:pPr>
              <a:spcBef>
                <a:spcPts val="600"/>
              </a:spcBef>
              <a:spcAft>
                <a:spcPts val="600"/>
              </a:spcAft>
            </a:pPr>
            <a:r>
              <a:rPr lang="en-US" sz="2000" dirty="0"/>
              <a:t>Health journal</a:t>
            </a:r>
          </a:p>
          <a:p>
            <a:pPr>
              <a:spcBef>
                <a:spcPts val="600"/>
              </a:spcBef>
              <a:spcAft>
                <a:spcPts val="600"/>
              </a:spcAft>
            </a:pPr>
            <a:r>
              <a:rPr lang="en-US" sz="2000" dirty="0"/>
              <a:t>Nutrition</a:t>
            </a:r>
          </a:p>
          <a:p>
            <a:pPr>
              <a:spcBef>
                <a:spcPts val="600"/>
              </a:spcBef>
              <a:spcAft>
                <a:spcPts val="600"/>
              </a:spcAft>
            </a:pPr>
            <a:r>
              <a:rPr lang="en-US" sz="2000" dirty="0"/>
              <a:t>Sleep</a:t>
            </a:r>
          </a:p>
          <a:p>
            <a:pPr>
              <a:spcBef>
                <a:spcPts val="600"/>
              </a:spcBef>
              <a:spcAft>
                <a:spcPts val="600"/>
              </a:spcAft>
            </a:pPr>
            <a:r>
              <a:rPr lang="en-US" sz="2000" dirty="0"/>
              <a:t>Stress management</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027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F810698-057C-5349-A000-9F4985BD3959}"/>
              </a:ext>
            </a:extLst>
          </p:cNvPr>
          <p:cNvSpPr>
            <a:spLocks noGrp="1"/>
          </p:cNvSpPr>
          <p:nvPr>
            <p:ph idx="12"/>
          </p:nvPr>
        </p:nvSpPr>
        <p:spPr>
          <a:xfrm>
            <a:off x="6095998" y="2030435"/>
            <a:ext cx="5676900" cy="3474721"/>
          </a:xfrm>
        </p:spPr>
        <p:txBody>
          <a:bodyPr/>
          <a:lstStyle/>
          <a:p>
            <a:pPr>
              <a:spcBef>
                <a:spcPts val="600"/>
              </a:spcBef>
              <a:spcAft>
                <a:spcPts val="600"/>
              </a:spcAft>
            </a:pPr>
            <a:endParaRPr lang="en-US" sz="2000" dirty="0"/>
          </a:p>
          <a:p>
            <a:pPr>
              <a:spcBef>
                <a:spcPts val="600"/>
              </a:spcBef>
              <a:spcAft>
                <a:spcPts val="600"/>
              </a:spcAft>
            </a:pPr>
            <a:r>
              <a:rPr lang="en-US" sz="2000" dirty="0"/>
              <a:t>The “oxygen mask” theory – all starts with you</a:t>
            </a:r>
          </a:p>
          <a:p>
            <a:pPr>
              <a:spcBef>
                <a:spcPts val="600"/>
              </a:spcBef>
              <a:spcAft>
                <a:spcPts val="600"/>
              </a:spcAft>
            </a:pPr>
            <a:r>
              <a:rPr lang="en-US" sz="2000" dirty="0"/>
              <a:t>Your “D.H.A.” – Dreams Hopes Aspirations</a:t>
            </a:r>
          </a:p>
          <a:p>
            <a:pPr>
              <a:spcBef>
                <a:spcPts val="600"/>
              </a:spcBef>
              <a:spcAft>
                <a:spcPts val="600"/>
              </a:spcAft>
            </a:pPr>
            <a:r>
              <a:rPr lang="en-US" sz="2000" dirty="0"/>
              <a:t>Get excited</a:t>
            </a:r>
          </a:p>
          <a:p>
            <a:pPr>
              <a:spcBef>
                <a:spcPts val="600"/>
              </a:spcBef>
              <a:spcAft>
                <a:spcPts val="600"/>
              </a:spcAft>
            </a:pPr>
            <a:r>
              <a:rPr lang="en-US" sz="2000" dirty="0"/>
              <a:t>Go into your “discomfort” zone</a:t>
            </a:r>
          </a:p>
          <a:p>
            <a:pPr>
              <a:spcBef>
                <a:spcPts val="600"/>
              </a:spcBef>
              <a:spcAft>
                <a:spcPts val="600"/>
              </a:spcAft>
            </a:pPr>
            <a:r>
              <a:rPr lang="en-US" sz="2000" dirty="0"/>
              <a:t>Motivation, willpower and determination</a:t>
            </a:r>
            <a:endParaRPr lang="en-US" sz="2000" b="1" dirty="0"/>
          </a:p>
        </p:txBody>
      </p:sp>
      <p:sp>
        <p:nvSpPr>
          <p:cNvPr id="11" name="Slide Number Placeholder 4">
            <a:extLst>
              <a:ext uri="{FF2B5EF4-FFF2-40B4-BE49-F238E27FC236}">
                <a16:creationId xmlns:a16="http://schemas.microsoft.com/office/drawing/2014/main" id="{455C6F3A-84B3-474D-8C2E-FEA222B687A4}"/>
              </a:ext>
            </a:extLst>
          </p:cNvPr>
          <p:cNvSpPr txBox="1">
            <a:spLocks/>
          </p:cNvSpPr>
          <p:nvPr/>
        </p:nvSpPr>
        <p:spPr>
          <a:xfrm>
            <a:off x="419100" y="6354976"/>
            <a:ext cx="369795" cy="365125"/>
          </a:xfrm>
          <a:prstGeom prst="rect">
            <a:avLst/>
          </a:prstGeom>
        </p:spPr>
        <p:txBody>
          <a:bodyPr vert="horz" lIns="0" tIns="0" rIns="0" bIns="0" rtlCol="0" anchor="ctr">
            <a:no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95000"/>
              </a:lnSpc>
              <a:spcBef>
                <a:spcPts val="267"/>
              </a:spcBef>
              <a:spcAft>
                <a:spcPts val="1067"/>
              </a:spcAft>
              <a:buClr>
                <a:srgbClr val="0079C2"/>
              </a:buClr>
              <a:buSzPct val="100000"/>
              <a:buFont typeface="Futura PT Bold" panose="020B0902020204020203" pitchFamily="34" charset="77"/>
              <a:buNone/>
              <a:tabLst/>
              <a:defRPr/>
            </a:pPr>
            <a:fld id="{461CD56B-0201-0C4E-82FA-947A8762A369}"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914377" rtl="0" eaLnBrk="1" fontAlgn="auto" latinLnBrk="0" hangingPunct="1">
                <a:lnSpc>
                  <a:spcPct val="95000"/>
                </a:lnSpc>
                <a:spcBef>
                  <a:spcPts val="267"/>
                </a:spcBef>
                <a:spcAft>
                  <a:spcPts val="1067"/>
                </a:spcAft>
                <a:buClr>
                  <a:srgbClr val="0079C2"/>
                </a:buClr>
                <a:buSzPct val="100000"/>
                <a:buFont typeface="Futura PT Bold" panose="020B0902020204020203" pitchFamily="34" charset="77"/>
                <a:buNone/>
                <a:tabLst/>
                <a:defRPr/>
              </a:pPr>
              <a:t>11</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6" name="Title 3">
            <a:extLst>
              <a:ext uri="{FF2B5EF4-FFF2-40B4-BE49-F238E27FC236}">
                <a16:creationId xmlns:a16="http://schemas.microsoft.com/office/drawing/2014/main" id="{50D3CC1B-3FA6-4FB2-A83A-C1DB657EB7DA}"/>
              </a:ext>
            </a:extLst>
          </p:cNvPr>
          <p:cNvSpPr txBox="1">
            <a:spLocks/>
          </p:cNvSpPr>
          <p:nvPr/>
        </p:nvSpPr>
        <p:spPr>
          <a:xfrm>
            <a:off x="6095999" y="1096295"/>
            <a:ext cx="5676899" cy="533712"/>
          </a:xfrm>
          <a:prstGeom prst="rect">
            <a:avLst/>
          </a:prstGeom>
        </p:spPr>
        <p:txBody>
          <a:bodyPr vert="horz" lIns="0" tIns="0" rIns="0" bIns="0" rtlCol="0" anchor="t">
            <a:noAutofit/>
          </a:bodyPr>
          <a:lstStyle>
            <a:lvl1pPr algn="l" defTabSz="914377" rtl="0" eaLnBrk="1" latinLnBrk="0" hangingPunct="1">
              <a:lnSpc>
                <a:spcPct val="85000"/>
              </a:lnSpc>
              <a:spcBef>
                <a:spcPct val="0"/>
              </a:spcBef>
              <a:buNone/>
              <a:defRPr sz="3733" b="1" kern="1200" spc="-133" baseline="0">
                <a:solidFill>
                  <a:schemeClr val="tx2"/>
                </a:solidFill>
                <a:latin typeface="+mj-lt"/>
                <a:ea typeface="+mj-ea"/>
                <a:cs typeface="+mj-cs"/>
              </a:defRPr>
            </a:lvl1pPr>
          </a:lstStyle>
          <a:p>
            <a:pPr marL="0" marR="0" lvl="0" indent="0" algn="l" defTabSz="914377" rtl="0" eaLnBrk="1" fontAlgn="auto" latinLnBrk="0" hangingPunct="1">
              <a:lnSpc>
                <a:spcPct val="85000"/>
              </a:lnSpc>
              <a:spcBef>
                <a:spcPct val="0"/>
              </a:spcBef>
              <a:spcAft>
                <a:spcPts val="0"/>
              </a:spcAft>
              <a:buClrTx/>
              <a:buSzTx/>
              <a:buFontTx/>
              <a:buNone/>
              <a:tabLst/>
              <a:defRPr/>
            </a:pPr>
            <a:r>
              <a:rPr lang="en-US" sz="3600" dirty="0"/>
              <a:t>Invest in Yourself</a:t>
            </a:r>
            <a:endParaRPr kumimoji="0" lang="en-US" sz="3600" b="1" i="0" u="none" strike="noStrike" kern="1200" cap="none" spc="-133" normalizeH="0" baseline="0" noProof="0" dirty="0">
              <a:ln>
                <a:noFill/>
              </a:ln>
              <a:solidFill>
                <a:srgbClr val="002069"/>
              </a:solidFill>
              <a:effectLst/>
              <a:uLnTx/>
              <a:uFillTx/>
              <a:latin typeface="Arial" panose="020B0604020202020204"/>
              <a:ea typeface="+mj-ea"/>
              <a:cs typeface="+mj-cs"/>
            </a:endParaRPr>
          </a:p>
        </p:txBody>
      </p:sp>
      <p:pic>
        <p:nvPicPr>
          <p:cNvPr id="3" name="Picture 2">
            <a:extLst>
              <a:ext uri="{FF2B5EF4-FFF2-40B4-BE49-F238E27FC236}">
                <a16:creationId xmlns:a16="http://schemas.microsoft.com/office/drawing/2014/main" id="{EE08E59C-9089-4430-8FCE-7AE96A8044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 y="1620379"/>
            <a:ext cx="5425862" cy="3617241"/>
          </a:xfrm>
          <a:prstGeom prst="rect">
            <a:avLst/>
          </a:prstGeom>
        </p:spPr>
      </p:pic>
    </p:spTree>
    <p:extLst>
      <p:ext uri="{BB962C8B-B14F-4D97-AF65-F5344CB8AC3E}">
        <p14:creationId xmlns:p14="http://schemas.microsoft.com/office/powerpoint/2010/main" val="424082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1149755" cy="542079"/>
          </a:xfrm>
        </p:spPr>
        <p:txBody>
          <a:bodyPr/>
          <a:lstStyle/>
          <a:p>
            <a:r>
              <a:rPr lang="en-US" sz="3600" dirty="0"/>
              <a:t>Happiness and Humor</a:t>
            </a:r>
            <a:endParaRPr lang="en-US"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419101" y="1855434"/>
            <a:ext cx="10429834" cy="4132412"/>
          </a:xfrm>
        </p:spPr>
        <p:txBody>
          <a:bodyPr>
            <a:noAutofit/>
          </a:bodyPr>
          <a:lstStyle/>
          <a:p>
            <a:pPr>
              <a:spcBef>
                <a:spcPts val="0"/>
              </a:spcBef>
              <a:spcAft>
                <a:spcPts val="0"/>
              </a:spcAft>
            </a:pPr>
            <a:r>
              <a:rPr lang="en-US" sz="2000" dirty="0">
                <a:latin typeface="Arial" pitchFamily="34" charset="0"/>
                <a:cs typeface="Arial" pitchFamily="34" charset="0"/>
              </a:rPr>
              <a:t>This is about enjoying life</a:t>
            </a:r>
          </a:p>
          <a:p>
            <a:pPr>
              <a:spcBef>
                <a:spcPts val="0"/>
              </a:spcBef>
              <a:spcAft>
                <a:spcPts val="0"/>
              </a:spcAft>
            </a:pPr>
            <a:r>
              <a:rPr lang="en-US" sz="2000" dirty="0">
                <a:latin typeface="Arial" pitchFamily="34" charset="0"/>
                <a:cs typeface="Arial" pitchFamily="34" charset="0"/>
              </a:rPr>
              <a:t>Embrace change and fear</a:t>
            </a:r>
          </a:p>
          <a:p>
            <a:pPr>
              <a:spcBef>
                <a:spcPts val="0"/>
              </a:spcBef>
              <a:spcAft>
                <a:spcPts val="0"/>
              </a:spcAft>
            </a:pPr>
            <a:r>
              <a:rPr lang="en-US" sz="2000" dirty="0">
                <a:latin typeface="Arial" pitchFamily="34" charset="0"/>
                <a:cs typeface="Arial" pitchFamily="34" charset="0"/>
              </a:rPr>
              <a:t>Laugh, laugh, laugh – learn about humor therapy</a:t>
            </a:r>
          </a:p>
          <a:p>
            <a:pPr>
              <a:spcBef>
                <a:spcPts val="0"/>
              </a:spcBef>
              <a:spcAft>
                <a:spcPts val="0"/>
              </a:spcAft>
            </a:pPr>
            <a:r>
              <a:rPr lang="en-US" sz="2000" dirty="0">
                <a:latin typeface="Arial" pitchFamily="34" charset="0"/>
                <a:cs typeface="Arial" pitchFamily="34" charset="0"/>
              </a:rPr>
              <a:t>Ethics and honesty</a:t>
            </a:r>
          </a:p>
          <a:p>
            <a:pPr>
              <a:spcBef>
                <a:spcPts val="0"/>
              </a:spcBef>
              <a:spcAft>
                <a:spcPts val="0"/>
              </a:spcAft>
            </a:pPr>
            <a:r>
              <a:rPr lang="en-US" sz="2000" dirty="0">
                <a:latin typeface="Arial" pitchFamily="34" charset="0"/>
                <a:cs typeface="Arial" pitchFamily="34" charset="0"/>
              </a:rPr>
              <a:t>Appreciation</a:t>
            </a:r>
          </a:p>
          <a:p>
            <a:pPr>
              <a:spcBef>
                <a:spcPts val="0"/>
              </a:spcBef>
              <a:spcAft>
                <a:spcPts val="0"/>
              </a:spcAft>
            </a:pPr>
            <a:r>
              <a:rPr lang="en-US" sz="2000" dirty="0">
                <a:latin typeface="Arial" pitchFamily="34" charset="0"/>
                <a:cs typeface="Arial" pitchFamily="34" charset="0"/>
              </a:rPr>
              <a:t>Tragedies</a:t>
            </a:r>
          </a:p>
          <a:p>
            <a:pPr>
              <a:spcBef>
                <a:spcPts val="0"/>
              </a:spcBef>
              <a:spcAft>
                <a:spcPts val="0"/>
              </a:spcAft>
            </a:pPr>
            <a:r>
              <a:rPr lang="en-US" sz="2000" dirty="0">
                <a:latin typeface="Arial" pitchFamily="34" charset="0"/>
                <a:cs typeface="Arial" pitchFamily="34" charset="0"/>
              </a:rPr>
              <a:t>Moving on and upward</a:t>
            </a:r>
          </a:p>
          <a:p>
            <a:pPr>
              <a:spcBef>
                <a:spcPts val="0"/>
              </a:spcBef>
              <a:spcAft>
                <a:spcPts val="0"/>
              </a:spcAft>
            </a:pPr>
            <a:r>
              <a:rPr lang="en-US" sz="2000" dirty="0">
                <a:latin typeface="Arial" pitchFamily="34" charset="0"/>
                <a:cs typeface="Arial" pitchFamily="34" charset="0"/>
              </a:rPr>
              <a:t>Example: lottery winners one year later - many say they are less happy</a:t>
            </a:r>
          </a:p>
          <a:p>
            <a:pPr>
              <a:spcBef>
                <a:spcPts val="0"/>
              </a:spcBef>
              <a:spcAft>
                <a:spcPts val="0"/>
              </a:spcAft>
            </a:pPr>
            <a:r>
              <a:rPr lang="en-US" sz="2000" dirty="0">
                <a:latin typeface="Arial" pitchFamily="34" charset="0"/>
                <a:cs typeface="Arial" pitchFamily="34" charset="0"/>
              </a:rPr>
              <a:t>Creativity</a:t>
            </a:r>
          </a:p>
          <a:p>
            <a:pPr>
              <a:spcBef>
                <a:spcPts val="0"/>
              </a:spcBef>
              <a:spcAft>
                <a:spcPts val="0"/>
              </a:spcAft>
            </a:pPr>
            <a:r>
              <a:rPr lang="en-US" sz="2000" dirty="0">
                <a:latin typeface="Arial" pitchFamily="34" charset="0"/>
                <a:cs typeface="Arial" pitchFamily="34" charset="0"/>
              </a:rPr>
              <a:t>Mindful living</a:t>
            </a:r>
          </a:p>
          <a:p>
            <a:pPr>
              <a:spcBef>
                <a:spcPts val="0"/>
              </a:spcBef>
              <a:spcAft>
                <a:spcPts val="0"/>
              </a:spcAft>
            </a:pPr>
            <a:r>
              <a:rPr lang="en-US" sz="2000" dirty="0">
                <a:latin typeface="Arial" pitchFamily="34" charset="0"/>
                <a:cs typeface="Arial" pitchFamily="34" charset="0"/>
              </a:rPr>
              <a:t>Giving</a:t>
            </a:r>
          </a:p>
          <a:p>
            <a:pPr>
              <a:spcBef>
                <a:spcPts val="0"/>
              </a:spcBef>
              <a:spcAft>
                <a:spcPts val="0"/>
              </a:spcAft>
            </a:pPr>
            <a:r>
              <a:rPr lang="en-US" sz="2000" dirty="0">
                <a:latin typeface="Arial" pitchFamily="34" charset="0"/>
                <a:cs typeface="Arial" pitchFamily="34" charset="0"/>
              </a:rPr>
              <a:t>Character: Who you are when no one is looking</a:t>
            </a:r>
          </a:p>
          <a:p>
            <a:pPr>
              <a:spcBef>
                <a:spcPts val="0"/>
              </a:spcBef>
              <a:spcAft>
                <a:spcPts val="0"/>
              </a:spcAft>
            </a:pPr>
            <a:r>
              <a:rPr lang="en-US" sz="2000" dirty="0">
                <a:latin typeface="Arial" pitchFamily="34" charset="0"/>
                <a:cs typeface="Arial" pitchFamily="34" charset="0"/>
              </a:rPr>
              <a:t>Never give up</a:t>
            </a:r>
          </a:p>
          <a:p>
            <a:pPr>
              <a:spcBef>
                <a:spcPts val="0"/>
              </a:spcBef>
              <a:spcAft>
                <a:spcPts val="0"/>
              </a:spcAft>
            </a:pPr>
            <a:r>
              <a:rPr lang="en-US" sz="2000" dirty="0">
                <a:latin typeface="Arial" pitchFamily="34" charset="0"/>
                <a:cs typeface="Arial" pitchFamily="34" charset="0"/>
              </a:rPr>
              <a:t>Don’t dwell on the past</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9748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1149755" cy="542079"/>
          </a:xfrm>
        </p:spPr>
        <p:txBody>
          <a:bodyPr/>
          <a:lstStyle/>
          <a:p>
            <a:r>
              <a:rPr lang="en-US" sz="3600" dirty="0"/>
              <a:t>“Three Rules of Life ...”</a:t>
            </a:r>
            <a:endParaRPr lang="en-US"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419101" y="1855434"/>
            <a:ext cx="10429834" cy="4132412"/>
          </a:xfrm>
        </p:spPr>
        <p:txBody>
          <a:bodyPr>
            <a:noAutofit/>
          </a:bodyPr>
          <a:lstStyle/>
          <a:p>
            <a:pPr marL="457200" indent="-457200">
              <a:spcBef>
                <a:spcPts val="600"/>
              </a:spcBef>
              <a:spcAft>
                <a:spcPts val="600"/>
              </a:spcAft>
              <a:buClr>
                <a:schemeClr val="tx2"/>
              </a:buClr>
              <a:buFont typeface="+mj-lt"/>
              <a:buAutoNum type="arabicPeriod"/>
            </a:pPr>
            <a:r>
              <a:rPr lang="en-US" sz="2000" dirty="0">
                <a:latin typeface="Arial" pitchFamily="34" charset="0"/>
                <a:cs typeface="Arial" pitchFamily="34" charset="0"/>
              </a:rPr>
              <a:t>Your time is limited, so don't waste it living someone else's life. </a:t>
            </a:r>
          </a:p>
          <a:p>
            <a:pPr marL="457200" indent="-457200">
              <a:spcBef>
                <a:spcPts val="600"/>
              </a:spcBef>
              <a:spcAft>
                <a:spcPts val="600"/>
              </a:spcAft>
              <a:buClr>
                <a:schemeClr val="tx2"/>
              </a:buClr>
              <a:buFont typeface="+mj-lt"/>
              <a:buAutoNum type="arabicPeriod"/>
            </a:pPr>
            <a:r>
              <a:rPr lang="en-US" sz="2000" dirty="0">
                <a:latin typeface="Arial" pitchFamily="34" charset="0"/>
                <a:cs typeface="Arial" pitchFamily="34" charset="0"/>
              </a:rPr>
              <a:t>Don't be trapped by dogma - which is living with the results of other people's thinking. Don't let the noise of others' opinions drown out your own inner voice. </a:t>
            </a:r>
          </a:p>
          <a:p>
            <a:pPr marL="457200" indent="-457200">
              <a:spcBef>
                <a:spcPts val="600"/>
              </a:spcBef>
              <a:spcAft>
                <a:spcPts val="600"/>
              </a:spcAft>
              <a:buClr>
                <a:schemeClr val="tx2"/>
              </a:buClr>
              <a:buFont typeface="+mj-lt"/>
              <a:buAutoNum type="arabicPeriod"/>
            </a:pPr>
            <a:r>
              <a:rPr lang="en-US" sz="2000" dirty="0">
                <a:latin typeface="Arial" pitchFamily="34" charset="0"/>
                <a:cs typeface="Arial" pitchFamily="34" charset="0"/>
              </a:rPr>
              <a:t>Have the courage to follow your heart and intuition – they somehow already know what you truly want to become. - Steve Jobs</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772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1149755" cy="542079"/>
          </a:xfrm>
        </p:spPr>
        <p:txBody>
          <a:bodyPr/>
          <a:lstStyle/>
          <a:p>
            <a:r>
              <a:rPr lang="en-US" sz="3600" dirty="0"/>
              <a:t>“Three Rules of Life ...”</a:t>
            </a:r>
            <a:endParaRPr lang="en-US"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419101" y="1855434"/>
            <a:ext cx="10429834" cy="4132412"/>
          </a:xfrm>
        </p:spPr>
        <p:txBody>
          <a:bodyPr>
            <a:noAutofit/>
          </a:bodyPr>
          <a:lstStyle/>
          <a:p>
            <a:pPr marL="457200" indent="-457200">
              <a:spcBef>
                <a:spcPts val="600"/>
              </a:spcBef>
              <a:spcAft>
                <a:spcPts val="600"/>
              </a:spcAft>
              <a:buClr>
                <a:schemeClr val="tx2"/>
              </a:buClr>
              <a:buFont typeface="+mj-lt"/>
              <a:buAutoNum type="arabicPeriod"/>
            </a:pPr>
            <a:r>
              <a:rPr lang="en-US" sz="2000" dirty="0">
                <a:latin typeface="Arial" pitchFamily="34" charset="0"/>
                <a:cs typeface="Arial" pitchFamily="34" charset="0"/>
              </a:rPr>
              <a:t>Your time is limited, so don't waste it living someone else's life. </a:t>
            </a:r>
          </a:p>
          <a:p>
            <a:pPr marL="457200" indent="-457200">
              <a:spcBef>
                <a:spcPts val="600"/>
              </a:spcBef>
              <a:spcAft>
                <a:spcPts val="600"/>
              </a:spcAft>
              <a:buClr>
                <a:schemeClr val="tx2"/>
              </a:buClr>
              <a:buFont typeface="+mj-lt"/>
              <a:buAutoNum type="arabicPeriod"/>
            </a:pPr>
            <a:r>
              <a:rPr lang="en-US" sz="2000" dirty="0">
                <a:latin typeface="Arial" pitchFamily="34" charset="0"/>
                <a:cs typeface="Arial" pitchFamily="34" charset="0"/>
              </a:rPr>
              <a:t>Don't be trapped by dogma - which is living with the results of other people's thinking. Don't let the noise of others' opinions drown out your own inner voice. </a:t>
            </a:r>
          </a:p>
          <a:p>
            <a:pPr marL="457200" indent="-457200">
              <a:spcBef>
                <a:spcPts val="600"/>
              </a:spcBef>
              <a:spcAft>
                <a:spcPts val="600"/>
              </a:spcAft>
              <a:buClr>
                <a:schemeClr val="tx2"/>
              </a:buClr>
              <a:buFont typeface="+mj-lt"/>
              <a:buAutoNum type="arabicPeriod"/>
            </a:pPr>
            <a:r>
              <a:rPr lang="en-US" sz="2000" dirty="0">
                <a:latin typeface="Arial" pitchFamily="34" charset="0"/>
                <a:cs typeface="Arial" pitchFamily="34" charset="0"/>
              </a:rPr>
              <a:t>Have the courage to follow your heart and intuition – they somehow already know what you truly want to become. - Steve Jobs</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7514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513CAF-D0A0-514C-AC95-90F3D6F48A8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5" name="Subtitle 4">
            <a:extLst>
              <a:ext uri="{FF2B5EF4-FFF2-40B4-BE49-F238E27FC236}">
                <a16:creationId xmlns:a16="http://schemas.microsoft.com/office/drawing/2014/main" id="{A2F15540-B920-464E-955F-280E0623BBDC}"/>
              </a:ext>
            </a:extLst>
          </p:cNvPr>
          <p:cNvSpPr>
            <a:spLocks noGrp="1"/>
          </p:cNvSpPr>
          <p:nvPr>
            <p:ph type="subTitle" idx="1"/>
          </p:nvPr>
        </p:nvSpPr>
        <p:spPr>
          <a:xfrm>
            <a:off x="419099" y="3305454"/>
            <a:ext cx="11088960" cy="2418575"/>
          </a:xfrm>
        </p:spPr>
        <p:txBody>
          <a:bodyPr/>
          <a:lstStyle/>
          <a:p>
            <a:r>
              <a:rPr lang="en-US" sz="3000" i="1" dirty="0"/>
              <a:t>Take a slow, deep breath in through your nose lasting 5 seconds</a:t>
            </a:r>
          </a:p>
          <a:p>
            <a:r>
              <a:rPr lang="en-US" sz="3000" i="1" dirty="0"/>
              <a:t>Hold for a few seconds</a:t>
            </a:r>
          </a:p>
          <a:p>
            <a:r>
              <a:rPr lang="en-US" sz="3000" i="1" dirty="0"/>
              <a:t>Breath out slowly through your mouth</a:t>
            </a:r>
          </a:p>
          <a:p>
            <a:r>
              <a:rPr lang="en-US" sz="3000" i="1" dirty="0"/>
              <a:t>Repeat 10 times</a:t>
            </a:r>
          </a:p>
        </p:txBody>
      </p:sp>
      <p:sp>
        <p:nvSpPr>
          <p:cNvPr id="6" name="Rectangle 5">
            <a:extLst>
              <a:ext uri="{FF2B5EF4-FFF2-40B4-BE49-F238E27FC236}">
                <a16:creationId xmlns:a16="http://schemas.microsoft.com/office/drawing/2014/main" id="{E21C88B8-8C4F-43B5-A1DC-8DA5C8289327}"/>
              </a:ext>
            </a:extLst>
          </p:cNvPr>
          <p:cNvSpPr/>
          <p:nvPr/>
        </p:nvSpPr>
        <p:spPr>
          <a:xfrm>
            <a:off x="-1" y="1090528"/>
            <a:ext cx="262760" cy="1250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0826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AAA73F9-A0CF-47D1-BA36-19DEB2EFB9A1}"/>
              </a:ext>
            </a:extLst>
          </p:cNvPr>
          <p:cNvSpPr/>
          <p:nvPr/>
        </p:nvSpPr>
        <p:spPr>
          <a:xfrm>
            <a:off x="3153445" y="1059707"/>
            <a:ext cx="6419681" cy="43728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2" descr="A sign on a dirt road&#10;&#10;Description automatically generated">
            <a:extLst>
              <a:ext uri="{FF2B5EF4-FFF2-40B4-BE49-F238E27FC236}">
                <a16:creationId xmlns:a16="http://schemas.microsoft.com/office/drawing/2014/main" id="{C0FBA8B7-67D0-4B06-A2A0-51F98B2535C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886159" y="1369197"/>
            <a:ext cx="6419681" cy="4372826"/>
          </a:xfrm>
          <a:prstGeom prst="rect">
            <a:avLst/>
          </a:prstGeom>
        </p:spPr>
      </p:pic>
    </p:spTree>
    <p:extLst>
      <p:ext uri="{BB962C8B-B14F-4D97-AF65-F5344CB8AC3E}">
        <p14:creationId xmlns:p14="http://schemas.microsoft.com/office/powerpoint/2010/main" val="356905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1149755" cy="542079"/>
          </a:xfrm>
        </p:spPr>
        <p:txBody>
          <a:bodyPr/>
          <a:lstStyle/>
          <a:p>
            <a:r>
              <a:rPr lang="en-US" sz="3200" dirty="0"/>
              <a:t>What Three Action Steps Will You Commit to Working On?</a:t>
            </a:r>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419101" y="1855434"/>
            <a:ext cx="10429834" cy="4132412"/>
          </a:xfrm>
        </p:spPr>
        <p:txBody>
          <a:bodyPr>
            <a:noAutofit/>
          </a:bodyPr>
          <a:lstStyle/>
          <a:p>
            <a:pPr marL="457200" indent="-457200">
              <a:spcBef>
                <a:spcPts val="600"/>
              </a:spcBef>
              <a:spcAft>
                <a:spcPts val="600"/>
              </a:spcAft>
              <a:buClr>
                <a:schemeClr val="tx2"/>
              </a:buClr>
              <a:buFont typeface="+mj-lt"/>
              <a:buAutoNum type="arabicPeriod"/>
            </a:pPr>
            <a:endParaRPr lang="en-US" sz="2000" dirty="0">
              <a:latin typeface="Arial" pitchFamily="34" charset="0"/>
              <a:cs typeface="Arial" pitchFamily="34" charset="0"/>
            </a:endParaRPr>
          </a:p>
          <a:p>
            <a:pPr marL="457200" indent="-457200">
              <a:spcBef>
                <a:spcPts val="600"/>
              </a:spcBef>
              <a:spcAft>
                <a:spcPts val="600"/>
              </a:spcAft>
              <a:buClr>
                <a:schemeClr val="tx2"/>
              </a:buClr>
              <a:buFont typeface="+mj-lt"/>
              <a:buAutoNum type="arabicPeriod"/>
            </a:pPr>
            <a:endParaRPr lang="en-US" sz="2000" dirty="0">
              <a:latin typeface="Arial" pitchFamily="34" charset="0"/>
              <a:cs typeface="Arial" pitchFamily="34" charset="0"/>
            </a:endParaRPr>
          </a:p>
          <a:p>
            <a:pPr marL="457200" indent="-457200">
              <a:spcBef>
                <a:spcPts val="600"/>
              </a:spcBef>
              <a:spcAft>
                <a:spcPts val="600"/>
              </a:spcAft>
              <a:buClr>
                <a:schemeClr val="tx2"/>
              </a:buClr>
              <a:buFont typeface="+mj-lt"/>
              <a:buAutoNum type="arabicPeriod"/>
            </a:pPr>
            <a:r>
              <a:rPr lang="en-US" sz="2000" dirty="0">
                <a:latin typeface="Arial" pitchFamily="34" charset="0"/>
                <a:cs typeface="Arial" pitchFamily="34" charset="0"/>
              </a:rPr>
              <a:t>___________________________________________________________________.</a:t>
            </a:r>
          </a:p>
          <a:p>
            <a:pPr marL="457200" indent="-457200">
              <a:spcBef>
                <a:spcPts val="600"/>
              </a:spcBef>
              <a:spcAft>
                <a:spcPts val="600"/>
              </a:spcAft>
              <a:buClr>
                <a:schemeClr val="tx2"/>
              </a:buClr>
              <a:buFont typeface="+mj-lt"/>
              <a:buAutoNum type="arabicPeriod"/>
            </a:pPr>
            <a:r>
              <a:rPr lang="en-US" sz="2000" dirty="0">
                <a:latin typeface="Arial" pitchFamily="34" charset="0"/>
                <a:cs typeface="Arial" pitchFamily="34" charset="0"/>
              </a:rPr>
              <a:t>___________________________________________________________________.</a:t>
            </a:r>
          </a:p>
          <a:p>
            <a:pPr marL="457200" indent="-457200">
              <a:spcBef>
                <a:spcPts val="600"/>
              </a:spcBef>
              <a:spcAft>
                <a:spcPts val="600"/>
              </a:spcAft>
              <a:buClr>
                <a:schemeClr val="tx2"/>
              </a:buClr>
              <a:buFont typeface="+mj-lt"/>
              <a:buAutoNum type="arabicPeriod"/>
            </a:pPr>
            <a:r>
              <a:rPr lang="en-US" sz="2000" dirty="0">
                <a:latin typeface="Arial" pitchFamily="34" charset="0"/>
                <a:cs typeface="Arial" pitchFamily="34" charset="0"/>
              </a:rPr>
              <a:t>___________________________________________________________________.</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730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803BE0-68A8-67C7-0ADA-C462F4057710}"/>
              </a:ext>
            </a:extLst>
          </p:cNvPr>
          <p:cNvSpPr>
            <a:spLocks noGrp="1"/>
          </p:cNvSpPr>
          <p:nvPr>
            <p:ph type="sldNum" sz="quarter" idx="12"/>
          </p:nvPr>
        </p:nvSpPr>
        <p:spPr/>
        <p:txBody>
          <a:bodyPr/>
          <a:lstStyle/>
          <a:p>
            <a:fld id="{89BBF7CD-64C2-944D-9BC0-D9847A17D7BA}" type="slidenum">
              <a:rPr lang="en-US" smtClean="0"/>
              <a:pPr/>
              <a:t>18</a:t>
            </a:fld>
            <a:endParaRPr lang="en-US" dirty="0"/>
          </a:p>
        </p:txBody>
      </p:sp>
      <p:sp>
        <p:nvSpPr>
          <p:cNvPr id="5" name="Content Placeholder 4">
            <a:extLst>
              <a:ext uri="{FF2B5EF4-FFF2-40B4-BE49-F238E27FC236}">
                <a16:creationId xmlns:a16="http://schemas.microsoft.com/office/drawing/2014/main" id="{AA9615B5-046A-7610-4B47-C3AD2A94BB32}"/>
              </a:ext>
            </a:extLst>
          </p:cNvPr>
          <p:cNvSpPr>
            <a:spLocks noGrp="1"/>
          </p:cNvSpPr>
          <p:nvPr>
            <p:ph idx="1"/>
          </p:nvPr>
        </p:nvSpPr>
        <p:spPr>
          <a:xfrm>
            <a:off x="419100" y="2684349"/>
            <a:ext cx="5126294" cy="3002815"/>
          </a:xfrm>
        </p:spPr>
        <p:txBody>
          <a:bodyPr/>
          <a:lstStyle/>
          <a:p>
            <a:pPr marL="0" indent="0">
              <a:buNone/>
            </a:pPr>
            <a:r>
              <a:rPr lang="en-US" sz="2000" dirty="0">
                <a:solidFill>
                  <a:srgbClr val="002069"/>
                </a:solidFill>
              </a:rPr>
              <a:t>Survey QR Code:</a:t>
            </a:r>
          </a:p>
        </p:txBody>
      </p:sp>
      <p:sp>
        <p:nvSpPr>
          <p:cNvPr id="6" name="Title 5">
            <a:extLst>
              <a:ext uri="{FF2B5EF4-FFF2-40B4-BE49-F238E27FC236}">
                <a16:creationId xmlns:a16="http://schemas.microsoft.com/office/drawing/2014/main" id="{B9726FF5-F4B6-AFEA-B1C6-9C3D31AA3EE2}"/>
              </a:ext>
            </a:extLst>
          </p:cNvPr>
          <p:cNvSpPr>
            <a:spLocks noGrp="1"/>
          </p:cNvSpPr>
          <p:nvPr>
            <p:ph type="title"/>
          </p:nvPr>
        </p:nvSpPr>
        <p:spPr>
          <a:xfrm>
            <a:off x="419100" y="942810"/>
            <a:ext cx="11149755" cy="1073727"/>
          </a:xfrm>
        </p:spPr>
        <p:txBody>
          <a:bodyPr/>
          <a:lstStyle/>
          <a:p>
            <a:r>
              <a:rPr lang="en-US" dirty="0"/>
              <a:t>Evaluation</a:t>
            </a:r>
          </a:p>
        </p:txBody>
      </p:sp>
      <p:pic>
        <p:nvPicPr>
          <p:cNvPr id="1026" name="Picture 2">
            <a:extLst>
              <a:ext uri="{FF2B5EF4-FFF2-40B4-BE49-F238E27FC236}">
                <a16:creationId xmlns:a16="http://schemas.microsoft.com/office/drawing/2014/main" id="{5D336429-58F7-677F-4C47-4300D5C2ED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94987" y="2016537"/>
            <a:ext cx="2602026" cy="260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59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person&#10;&#10;Description automatically generated">
            <a:extLst>
              <a:ext uri="{FF2B5EF4-FFF2-40B4-BE49-F238E27FC236}">
                <a16:creationId xmlns:a16="http://schemas.microsoft.com/office/drawing/2014/main" id="{BF10865D-22AC-4004-AE9A-07FF935B17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200604" cy="6858000"/>
          </a:xfrm>
          <a:prstGeom prst="rect">
            <a:avLst/>
          </a:prstGeom>
        </p:spPr>
      </p:pic>
      <p:sp>
        <p:nvSpPr>
          <p:cNvPr id="13" name="Rectangle 12">
            <a:extLst>
              <a:ext uri="{FF2B5EF4-FFF2-40B4-BE49-F238E27FC236}">
                <a16:creationId xmlns:a16="http://schemas.microsoft.com/office/drawing/2014/main" id="{7D05DE26-6116-534B-9B7E-472F1C7608C4}"/>
              </a:ext>
            </a:extLst>
          </p:cNvPr>
          <p:cNvSpPr/>
          <p:nvPr/>
        </p:nvSpPr>
        <p:spPr>
          <a:xfrm>
            <a:off x="1145150" y="3568189"/>
            <a:ext cx="3840480" cy="12153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Arial" panose="020B0604020202020204"/>
            </a:endParaRPr>
          </a:p>
        </p:txBody>
      </p:sp>
      <p:sp>
        <p:nvSpPr>
          <p:cNvPr id="17" name="Title 1">
            <a:extLst>
              <a:ext uri="{FF2B5EF4-FFF2-40B4-BE49-F238E27FC236}">
                <a16:creationId xmlns:a16="http://schemas.microsoft.com/office/drawing/2014/main" id="{6CB338E2-B792-0A47-B64C-C174B29A5C97}"/>
              </a:ext>
            </a:extLst>
          </p:cNvPr>
          <p:cNvSpPr txBox="1">
            <a:spLocks/>
          </p:cNvSpPr>
          <p:nvPr/>
        </p:nvSpPr>
        <p:spPr>
          <a:xfrm>
            <a:off x="1168684" y="2309335"/>
            <a:ext cx="4329368" cy="1505581"/>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rgbClr val="002E58"/>
                </a:solidFill>
                <a:latin typeface="+mj-lt"/>
                <a:ea typeface="+mj-ea"/>
                <a:cs typeface="+mj-cs"/>
              </a:defRPr>
            </a:lvl1pPr>
          </a:lstStyle>
          <a:p>
            <a:pPr defTabSz="914377"/>
            <a:r>
              <a:rPr lang="en-US" sz="5400" spc="-133" dirty="0">
                <a:solidFill>
                  <a:srgbClr val="002069"/>
                </a:solidFill>
                <a:latin typeface="Arial" panose="020B0604020202020204"/>
              </a:rPr>
              <a:t>Anthem EAP</a:t>
            </a:r>
            <a:br>
              <a:rPr lang="en-US" sz="3733" spc="-133" dirty="0">
                <a:solidFill>
                  <a:srgbClr val="0079C2"/>
                </a:solidFill>
                <a:latin typeface="Arial" panose="020B0604020202020204"/>
              </a:rPr>
            </a:br>
            <a:r>
              <a:rPr lang="en-US" sz="3733" spc="-133" dirty="0">
                <a:solidFill>
                  <a:srgbClr val="0079C2"/>
                </a:solidFill>
                <a:latin typeface="Arial" panose="020B0604020202020204"/>
              </a:rPr>
              <a:t>is here for you.</a:t>
            </a:r>
          </a:p>
        </p:txBody>
      </p:sp>
      <p:sp>
        <p:nvSpPr>
          <p:cNvPr id="2" name="Rectangle 1">
            <a:extLst>
              <a:ext uri="{FF2B5EF4-FFF2-40B4-BE49-F238E27FC236}">
                <a16:creationId xmlns:a16="http://schemas.microsoft.com/office/drawing/2014/main" id="{339AA1F7-CE90-47D7-B034-3DC31E33AB0D}"/>
              </a:ext>
            </a:extLst>
          </p:cNvPr>
          <p:cNvSpPr/>
          <p:nvPr/>
        </p:nvSpPr>
        <p:spPr>
          <a:xfrm>
            <a:off x="299576" y="5541419"/>
            <a:ext cx="4714876" cy="1107996"/>
          </a:xfrm>
          <a:prstGeom prst="rect">
            <a:avLst/>
          </a:prstGeom>
        </p:spPr>
        <p:txBody>
          <a:bodyPr wrap="square">
            <a:spAutoFit/>
          </a:bodyPr>
          <a:lstStyle/>
          <a:p>
            <a:r>
              <a:rPr lang="en-US" sz="1600" b="1" dirty="0">
                <a:solidFill>
                  <a:srgbClr val="002069"/>
                </a:solidFill>
              </a:rPr>
              <a:t>Visit the website: anthemeap.com</a:t>
            </a:r>
          </a:p>
          <a:p>
            <a:r>
              <a:rPr lang="en-US" sz="1600" b="1" dirty="0">
                <a:solidFill>
                  <a:srgbClr val="002069"/>
                </a:solidFill>
              </a:rPr>
              <a:t>And enter company code: VBA</a:t>
            </a:r>
            <a:br>
              <a:rPr lang="en-US" sz="1600" b="1" dirty="0">
                <a:solidFill>
                  <a:srgbClr val="002069"/>
                </a:solidFill>
              </a:rPr>
            </a:br>
            <a:endParaRPr lang="en-US" sz="1600" b="1" dirty="0">
              <a:solidFill>
                <a:srgbClr val="002069"/>
              </a:solidFill>
            </a:endParaRPr>
          </a:p>
          <a:p>
            <a:r>
              <a:rPr lang="en-US" sz="1600" b="1" dirty="0">
                <a:solidFill>
                  <a:srgbClr val="002069"/>
                </a:solidFill>
              </a:rPr>
              <a:t>Call us: 800-346-5484</a:t>
            </a:r>
          </a:p>
        </p:txBody>
      </p:sp>
    </p:spTree>
    <p:extLst>
      <p:ext uri="{BB962C8B-B14F-4D97-AF65-F5344CB8AC3E}">
        <p14:creationId xmlns:p14="http://schemas.microsoft.com/office/powerpoint/2010/main" val="358428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BD443-527B-F741-BE60-0E722CC349AC}"/>
              </a:ext>
            </a:extLst>
          </p:cNvPr>
          <p:cNvSpPr>
            <a:spLocks noGrp="1"/>
          </p:cNvSpPr>
          <p:nvPr>
            <p:ph idx="12"/>
          </p:nvPr>
        </p:nvSpPr>
        <p:spPr>
          <a:xfrm>
            <a:off x="4622800" y="1532496"/>
            <a:ext cx="5824653" cy="4249326"/>
          </a:xfrm>
        </p:spPr>
        <p:txBody>
          <a:bodyPr/>
          <a:lstStyle/>
          <a:p>
            <a:pPr marL="0" indent="0">
              <a:spcBef>
                <a:spcPts val="600"/>
              </a:spcBef>
              <a:spcAft>
                <a:spcPts val="0"/>
              </a:spcAft>
              <a:buNone/>
            </a:pPr>
            <a:r>
              <a:rPr lang="en-US" sz="2000" dirty="0">
                <a:ea typeface="Meiryo"/>
              </a:rPr>
              <a:t>Participants will:</a:t>
            </a:r>
          </a:p>
          <a:p>
            <a:pPr>
              <a:spcBef>
                <a:spcPts val="600"/>
              </a:spcBef>
              <a:spcAft>
                <a:spcPts val="0"/>
              </a:spcAft>
            </a:pPr>
            <a:r>
              <a:rPr lang="en-US" sz="2000" dirty="0">
                <a:ea typeface="Meiryo"/>
              </a:rPr>
              <a:t>Consider the impacts and influences on our work-life balance</a:t>
            </a:r>
          </a:p>
          <a:p>
            <a:pPr>
              <a:spcBef>
                <a:spcPts val="600"/>
              </a:spcBef>
              <a:spcAft>
                <a:spcPts val="0"/>
              </a:spcAft>
            </a:pPr>
            <a:r>
              <a:rPr lang="en-US" sz="2000" dirty="0">
                <a:ea typeface="Meiryo"/>
              </a:rPr>
              <a:t>Explore the Five Buckets Principle of work-life balance</a:t>
            </a:r>
          </a:p>
          <a:p>
            <a:pPr>
              <a:spcBef>
                <a:spcPts val="600"/>
              </a:spcBef>
              <a:spcAft>
                <a:spcPts val="0"/>
              </a:spcAft>
            </a:pPr>
            <a:r>
              <a:rPr lang="en-US" sz="2000" dirty="0">
                <a:ea typeface="Meiryo"/>
              </a:rPr>
              <a:t>Discuss the elements necessary to fill the five buckets</a:t>
            </a:r>
          </a:p>
          <a:p>
            <a:pPr>
              <a:spcBef>
                <a:spcPts val="600"/>
              </a:spcBef>
              <a:spcAft>
                <a:spcPts val="0"/>
              </a:spcAft>
            </a:pPr>
            <a:r>
              <a:rPr lang="en-US" sz="2000" dirty="0">
                <a:ea typeface="Meiryo"/>
              </a:rPr>
              <a:t>Determine action steps to improve your work-life balance</a:t>
            </a:r>
          </a:p>
        </p:txBody>
      </p:sp>
      <p:sp>
        <p:nvSpPr>
          <p:cNvPr id="3" name="Title 2">
            <a:extLst>
              <a:ext uri="{FF2B5EF4-FFF2-40B4-BE49-F238E27FC236}">
                <a16:creationId xmlns:a16="http://schemas.microsoft.com/office/drawing/2014/main" id="{24D18F16-99D6-684A-A0B4-7B1DF15B87DB}"/>
              </a:ext>
            </a:extLst>
          </p:cNvPr>
          <p:cNvSpPr>
            <a:spLocks noGrp="1"/>
          </p:cNvSpPr>
          <p:nvPr>
            <p:ph type="title"/>
          </p:nvPr>
        </p:nvSpPr>
        <p:spPr>
          <a:xfrm>
            <a:off x="419101" y="1386347"/>
            <a:ext cx="3184577" cy="2327523"/>
          </a:xfrm>
        </p:spPr>
        <p:txBody>
          <a:bodyPr/>
          <a:lstStyle/>
          <a:p>
            <a:r>
              <a:rPr lang="en-US" sz="3600" dirty="0"/>
              <a:t>Learning Points</a:t>
            </a:r>
          </a:p>
        </p:txBody>
      </p:sp>
      <p:sp>
        <p:nvSpPr>
          <p:cNvPr id="5" name="Slide Number Placeholder 4">
            <a:extLst>
              <a:ext uri="{FF2B5EF4-FFF2-40B4-BE49-F238E27FC236}">
                <a16:creationId xmlns:a16="http://schemas.microsoft.com/office/drawing/2014/main" id="{7AE036ED-D6EF-7B4B-A40F-DEC6FD2732B9}"/>
              </a:ext>
            </a:extLst>
          </p:cNvPr>
          <p:cNvSpPr>
            <a:spLocks noGrp="1"/>
          </p:cNvSpPr>
          <p:nvPr>
            <p:ph type="sldNum" sz="quarter" idx="11"/>
          </p:nvPr>
        </p:nvSpPr>
        <p:spPr>
          <a:xfrm>
            <a:off x="419100" y="6354976"/>
            <a:ext cx="369795" cy="365125"/>
          </a:xfrm>
        </p:spPr>
        <p:txBody>
          <a:bodyPr/>
          <a:lstStyle/>
          <a:p>
            <a:pPr defTabSz="609585"/>
            <a:fld id="{89BBF7CD-64C2-944D-9BC0-D9847A17D7BA}" type="slidenum">
              <a:rPr lang="en-US">
                <a:solidFill>
                  <a:srgbClr val="5E5E5E"/>
                </a:solidFill>
                <a:latin typeface="Arial" panose="020B0604020202020204"/>
              </a:rPr>
              <a:pPr defTabSz="609585"/>
              <a:t>2</a:t>
            </a:fld>
            <a:endParaRPr lang="en-US" dirty="0">
              <a:solidFill>
                <a:srgbClr val="5E5E5E"/>
              </a:solidFill>
              <a:latin typeface="Arial" panose="020B0604020202020204"/>
            </a:endParaRPr>
          </a:p>
        </p:txBody>
      </p:sp>
    </p:spTree>
    <p:extLst>
      <p:ext uri="{BB962C8B-B14F-4D97-AF65-F5344CB8AC3E}">
        <p14:creationId xmlns:p14="http://schemas.microsoft.com/office/powerpoint/2010/main" val="67894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E8FCEE-D201-4E66-B25A-8C1CE8AAE99D}"/>
              </a:ext>
            </a:extLst>
          </p:cNvPr>
          <p:cNvSpPr txBox="1"/>
          <p:nvPr/>
        </p:nvSpPr>
        <p:spPr>
          <a:xfrm>
            <a:off x="405414" y="5380670"/>
            <a:ext cx="10972800" cy="112435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65000"/>
                  </a:prstClr>
                </a:solidFill>
                <a:effectLst/>
                <a:uLnTx/>
                <a:uFillTx/>
                <a:latin typeface="Arial" charset="0"/>
                <a:ea typeface="Arial" charset="0"/>
                <a:cs typeface="Arial" charset="0"/>
              </a:rPr>
              <a:t>EAP products are offered by Anthem Life Insurance Company. In New York, Anthem EAP products are offered by Anthem Life &amp; Disability Insurance Company. In California, Anthem EAP products are offered by Blue Cross of California using the trade name Anthem Blue Cross. ANTHEM is a registered trademark. Use of the Anthem EAP website constitutes your agreement with our Terms of Use.</a:t>
            </a:r>
          </a:p>
        </p:txBody>
      </p:sp>
      <p:pic>
        <p:nvPicPr>
          <p:cNvPr id="3" name="Picture 2" descr="Logo&#10;&#10;Description automatically generated">
            <a:extLst>
              <a:ext uri="{FF2B5EF4-FFF2-40B4-BE49-F238E27FC236}">
                <a16:creationId xmlns:a16="http://schemas.microsoft.com/office/drawing/2014/main" id="{630FB2D5-D3D9-4780-BE80-BC3EABF301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579" y="5695957"/>
            <a:ext cx="1527048" cy="246888"/>
          </a:xfrm>
          <a:prstGeom prst="rect">
            <a:avLst/>
          </a:prstGeom>
        </p:spPr>
      </p:pic>
      <p:sp>
        <p:nvSpPr>
          <p:cNvPr id="5" name="TextBox 4">
            <a:extLst>
              <a:ext uri="{FF2B5EF4-FFF2-40B4-BE49-F238E27FC236}">
                <a16:creationId xmlns:a16="http://schemas.microsoft.com/office/drawing/2014/main" id="{EFDCA6F8-42A7-4B3F-867E-47DD0BA05D95}"/>
              </a:ext>
            </a:extLst>
          </p:cNvPr>
          <p:cNvSpPr txBox="1"/>
          <p:nvPr/>
        </p:nvSpPr>
        <p:spPr>
          <a:xfrm>
            <a:off x="541579" y="2290993"/>
            <a:ext cx="8424936" cy="646331"/>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THANK YOU FOR PARTICIPATING!</a:t>
            </a:r>
          </a:p>
        </p:txBody>
      </p:sp>
      <p:sp>
        <p:nvSpPr>
          <p:cNvPr id="6" name="TextBox 5">
            <a:extLst>
              <a:ext uri="{FF2B5EF4-FFF2-40B4-BE49-F238E27FC236}">
                <a16:creationId xmlns:a16="http://schemas.microsoft.com/office/drawing/2014/main" id="{B463396E-4148-4518-B958-6887C82A8D4B}"/>
              </a:ext>
            </a:extLst>
          </p:cNvPr>
          <p:cNvSpPr txBox="1"/>
          <p:nvPr/>
        </p:nvSpPr>
        <p:spPr>
          <a:xfrm>
            <a:off x="541579" y="3252611"/>
            <a:ext cx="8424936" cy="954107"/>
          </a:xfrm>
          <a:prstGeom prst="rect">
            <a:avLst/>
          </a:prstGeom>
          <a:noFill/>
        </p:spPr>
        <p:txBody>
          <a:bodyPr wrap="square">
            <a:spAutoFit/>
          </a:bodyPr>
          <a:lstStyle/>
          <a:p>
            <a:pPr marL="0" indent="0">
              <a:buNone/>
            </a:pPr>
            <a:r>
              <a:rPr lang="en-US" sz="2800" b="1" dirty="0">
                <a:solidFill>
                  <a:srgbClr val="002060"/>
                </a:solidFill>
                <a:latin typeface="Arial" panose="020B0604020202020204" pitchFamily="34" charset="0"/>
                <a:cs typeface="Arial" panose="020B0604020202020204" pitchFamily="34" charset="0"/>
              </a:rPr>
              <a:t>5 Buckets Principle™ </a:t>
            </a:r>
          </a:p>
          <a:p>
            <a:pPr marL="0" indent="0">
              <a:buNone/>
            </a:pPr>
            <a:r>
              <a:rPr lang="en-US" sz="2800" b="1" i="1" dirty="0">
                <a:solidFill>
                  <a:srgbClr val="002060"/>
                </a:solidFill>
                <a:latin typeface="Arial" panose="020B0604020202020204" pitchFamily="34" charset="0"/>
                <a:cs typeface="Arial" panose="020B0604020202020204" pitchFamily="34" charset="0"/>
              </a:rPr>
              <a:t>The Science of Work-Life Balance</a:t>
            </a:r>
          </a:p>
        </p:txBody>
      </p:sp>
    </p:spTree>
    <p:extLst>
      <p:ext uri="{BB962C8B-B14F-4D97-AF65-F5344CB8AC3E}">
        <p14:creationId xmlns:p14="http://schemas.microsoft.com/office/powerpoint/2010/main" val="396724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1149755" cy="542079"/>
          </a:xfrm>
        </p:spPr>
        <p:txBody>
          <a:bodyPr/>
          <a:lstStyle/>
          <a:p>
            <a:r>
              <a:rPr lang="en-US" sz="3600" dirty="0"/>
              <a:t>Work-Life Balance</a:t>
            </a:r>
            <a:endParaRPr lang="en-US"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564299" y="1855434"/>
            <a:ext cx="10284635" cy="4132412"/>
          </a:xfrm>
        </p:spPr>
        <p:txBody>
          <a:bodyPr vert="horz" lIns="0" tIns="0" rIns="0" bIns="0" rtlCol="0" anchor="t">
            <a:noAutofit/>
          </a:bodyPr>
          <a:lstStyle/>
          <a:p>
            <a:pPr marL="0" indent="0">
              <a:spcBef>
                <a:spcPts val="600"/>
              </a:spcBef>
              <a:spcAft>
                <a:spcPts val="600"/>
              </a:spcAft>
              <a:buNone/>
            </a:pPr>
            <a:r>
              <a:rPr lang="en-US" sz="2000" b="1" dirty="0"/>
              <a:t>Pre-pandemic, we were already being stretched thin</a:t>
            </a:r>
          </a:p>
          <a:p>
            <a:pPr marL="227965" indent="-227965">
              <a:spcBef>
                <a:spcPts val="600"/>
              </a:spcBef>
              <a:spcAft>
                <a:spcPts val="600"/>
              </a:spcAft>
            </a:pPr>
            <a:r>
              <a:rPr lang="en-US" sz="2000" dirty="0"/>
              <a:t>We regularly worked “overtime”, including nights and weekends</a:t>
            </a:r>
            <a:endParaRPr lang="en-US" sz="2000" dirty="0">
              <a:cs typeface="Arial" panose="020B0604020202020204"/>
            </a:endParaRPr>
          </a:p>
          <a:p>
            <a:pPr marL="647065" lvl="1" indent="-342900">
              <a:spcBef>
                <a:spcPts val="600"/>
              </a:spcBef>
              <a:spcAft>
                <a:spcPts val="600"/>
              </a:spcAft>
              <a:buSzPct val="50000"/>
              <a:buFont typeface="Wingdings" panose="05000000000000000000" pitchFamily="2" charset="2"/>
              <a:buChar char="q"/>
            </a:pPr>
            <a:r>
              <a:rPr lang="en-US" sz="2000" dirty="0"/>
              <a:t>26% of our work was being done outside of our regular hours</a:t>
            </a:r>
            <a:endParaRPr lang="en-US" sz="2000" dirty="0">
              <a:cs typeface="Arial"/>
            </a:endParaRPr>
          </a:p>
          <a:p>
            <a:pPr marL="227965" indent="-227965">
              <a:spcBef>
                <a:spcPts val="600"/>
              </a:spcBef>
              <a:spcAft>
                <a:spcPts val="600"/>
              </a:spcAft>
            </a:pPr>
            <a:r>
              <a:rPr lang="en-US" sz="2000" dirty="0"/>
              <a:t>We spent about 43% of our day on our primary job duties</a:t>
            </a:r>
            <a:endParaRPr lang="en-US" sz="2000" dirty="0">
              <a:cs typeface="Arial"/>
            </a:endParaRPr>
          </a:p>
          <a:p>
            <a:pPr marL="227965" indent="-227965">
              <a:spcBef>
                <a:spcPts val="600"/>
              </a:spcBef>
              <a:spcAft>
                <a:spcPts val="600"/>
              </a:spcAft>
            </a:pPr>
            <a:r>
              <a:rPr lang="en-US" sz="2000" dirty="0"/>
              <a:t>We averaged just under three hours of productive time per workday</a:t>
            </a:r>
            <a:endParaRPr lang="en-US" sz="2000" dirty="0">
              <a:cs typeface="Arial" panose="020B0604020202020204"/>
            </a:endParaRPr>
          </a:p>
          <a:p>
            <a:pPr marL="227965" indent="-227965">
              <a:spcBef>
                <a:spcPts val="600"/>
              </a:spcBef>
              <a:spcAft>
                <a:spcPts val="600"/>
              </a:spcAft>
            </a:pPr>
            <a:r>
              <a:rPr lang="en-US" sz="2000" dirty="0"/>
              <a:t>28% of US workers reported feeling burned out at work ‘very often’ or ‘always’</a:t>
            </a:r>
            <a:endParaRPr lang="en-US" sz="2000" dirty="0">
              <a:cs typeface="Arial" panose="020B0604020202020204"/>
            </a:endParaRP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736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1149755" cy="542079"/>
          </a:xfrm>
        </p:spPr>
        <p:txBody>
          <a:bodyPr/>
          <a:lstStyle/>
          <a:p>
            <a:r>
              <a:rPr lang="en-US" sz="3600" dirty="0"/>
              <a:t>Work-Life Balance (continued)</a:t>
            </a:r>
            <a:endParaRPr lang="en-US"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564299" y="1855434"/>
            <a:ext cx="10284635" cy="4132412"/>
          </a:xfrm>
        </p:spPr>
        <p:txBody>
          <a:bodyPr vert="horz" lIns="0" tIns="0" rIns="0" bIns="0" rtlCol="0" anchor="t">
            <a:noAutofit/>
          </a:bodyPr>
          <a:lstStyle/>
          <a:p>
            <a:pPr marL="0" indent="0">
              <a:spcBef>
                <a:spcPts val="600"/>
              </a:spcBef>
              <a:spcAft>
                <a:spcPts val="0"/>
              </a:spcAft>
              <a:buNone/>
            </a:pPr>
            <a:r>
              <a:rPr lang="en-US" sz="1800" b="1" dirty="0"/>
              <a:t>Post pandemic our work-life balance has been tested and re-defined</a:t>
            </a:r>
          </a:p>
          <a:p>
            <a:pPr marL="227965" indent="-227965">
              <a:spcBef>
                <a:spcPts val="600"/>
              </a:spcBef>
              <a:spcAft>
                <a:spcPts val="0"/>
              </a:spcAft>
            </a:pPr>
            <a:r>
              <a:rPr lang="en-US" sz="1800" dirty="0"/>
              <a:t>We are doing our work differently and we have been dealing with clients, patients, customers and coworkers who were more stressed because of the uncertainty that we were all dealing with	</a:t>
            </a:r>
            <a:endParaRPr lang="en-US" sz="1800" dirty="0">
              <a:cs typeface="Arial" panose="020B0604020202020204"/>
            </a:endParaRPr>
          </a:p>
          <a:p>
            <a:pPr marL="227965" indent="-227965">
              <a:spcBef>
                <a:spcPts val="600"/>
              </a:spcBef>
              <a:spcAft>
                <a:spcPts val="0"/>
              </a:spcAft>
            </a:pPr>
            <a:r>
              <a:rPr lang="en-US" sz="1800" dirty="0"/>
              <a:t>Some of us worked in our existing jobs, in our usual location but with very different operating rules and procedures</a:t>
            </a:r>
            <a:endParaRPr lang="en-US" sz="1800" dirty="0">
              <a:cs typeface="Arial" panose="020B0604020202020204"/>
            </a:endParaRPr>
          </a:p>
          <a:p>
            <a:pPr marL="227965" indent="-227965">
              <a:spcBef>
                <a:spcPts val="600"/>
              </a:spcBef>
              <a:spcAft>
                <a:spcPts val="0"/>
              </a:spcAft>
            </a:pPr>
            <a:r>
              <a:rPr lang="en-US" sz="1800" dirty="0"/>
              <a:t>Others worked from home while also caring for kids, pets and handling interruptions; The lines between work and home became even more blurred</a:t>
            </a:r>
            <a:endParaRPr lang="en-US" sz="1800" dirty="0">
              <a:cs typeface="Arial" panose="020B0604020202020204"/>
            </a:endParaRPr>
          </a:p>
          <a:p>
            <a:pPr marL="227965" indent="-227965">
              <a:spcBef>
                <a:spcPts val="600"/>
              </a:spcBef>
              <a:spcAft>
                <a:spcPts val="0"/>
              </a:spcAft>
            </a:pPr>
            <a:r>
              <a:rPr lang="en-US" sz="1800" dirty="0"/>
              <a:t>Still others lost their jobs during the pandemic </a:t>
            </a:r>
            <a:endParaRPr lang="en-US" sz="1800" dirty="0">
              <a:cs typeface="Arial" panose="020B0604020202020204"/>
            </a:endParaRPr>
          </a:p>
          <a:p>
            <a:pPr marL="227965" indent="-227965">
              <a:spcBef>
                <a:spcPts val="600"/>
              </a:spcBef>
              <a:spcAft>
                <a:spcPts val="0"/>
              </a:spcAft>
            </a:pPr>
            <a:r>
              <a:rPr lang="en-US" sz="1800" dirty="0"/>
              <a:t>However, the majority of people surveyed said they would like to the option to work from home / remotely at least some of the time, going forward</a:t>
            </a:r>
            <a:endParaRPr lang="en-US" sz="1800" dirty="0">
              <a:cs typeface="Arial" panose="020B0604020202020204"/>
            </a:endParaRPr>
          </a:p>
          <a:p>
            <a:pPr marL="227965" indent="-227965">
              <a:spcBef>
                <a:spcPts val="600"/>
              </a:spcBef>
              <a:spcAft>
                <a:spcPts val="0"/>
              </a:spcAft>
            </a:pPr>
            <a:r>
              <a:rPr lang="en-US" sz="1800" dirty="0"/>
              <a:t>54% of people surveyed said that their mental health has increased in importance in 2020</a:t>
            </a:r>
            <a:endParaRPr lang="en-US" sz="1800" dirty="0">
              <a:cs typeface="Arial" panose="020B0604020202020204"/>
            </a:endParaRPr>
          </a:p>
          <a:p>
            <a:pPr marL="227965" indent="-227965">
              <a:spcBef>
                <a:spcPts val="600"/>
              </a:spcBef>
              <a:spcAft>
                <a:spcPts val="0"/>
              </a:spcAft>
            </a:pPr>
            <a:r>
              <a:rPr lang="en-US" sz="1800" dirty="0"/>
              <a:t>According a Gallup poll, one of the best things that companies and employees can do is to prioritize ‘wellbeing’, which includes: career, social, financial, community and physical heath</a:t>
            </a:r>
            <a:endParaRPr lang="en-US" sz="1800" dirty="0">
              <a:cs typeface="Arial"/>
            </a:endParaRP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7590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1149755" cy="542079"/>
          </a:xfrm>
        </p:spPr>
        <p:txBody>
          <a:bodyPr/>
          <a:lstStyle/>
          <a:p>
            <a:r>
              <a:rPr lang="en-US" sz="3600" dirty="0"/>
              <a:t>Five Buckets</a:t>
            </a:r>
            <a:endParaRPr lang="en-US" dirty="0"/>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8" name="Picture 53" descr="A close up of a basketball hoop&#10;&#10;Description automatically generated">
            <a:extLst>
              <a:ext uri="{FF2B5EF4-FFF2-40B4-BE49-F238E27FC236}">
                <a16:creationId xmlns:a16="http://schemas.microsoft.com/office/drawing/2014/main" id="{60194E95-189B-49A0-8547-1DEF85F304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391" y="2475776"/>
            <a:ext cx="1413168" cy="1766933"/>
          </a:xfrm>
          <a:prstGeom prst="rect">
            <a:avLst/>
          </a:prstGeom>
        </p:spPr>
      </p:pic>
      <p:pic>
        <p:nvPicPr>
          <p:cNvPr id="9" name="Picture 53" descr="A close up of a basketball hoop&#10;&#10;Description automatically generated">
            <a:extLst>
              <a:ext uri="{FF2B5EF4-FFF2-40B4-BE49-F238E27FC236}">
                <a16:creationId xmlns:a16="http://schemas.microsoft.com/office/drawing/2014/main" id="{F2920273-3EDA-47C5-8872-7EA6AAC368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2536" y="2475777"/>
            <a:ext cx="1413168" cy="1764276"/>
          </a:xfrm>
          <a:prstGeom prst="rect">
            <a:avLst/>
          </a:prstGeom>
        </p:spPr>
      </p:pic>
      <p:pic>
        <p:nvPicPr>
          <p:cNvPr id="10" name="Picture 53" descr="A close up of a basketball hoop&#10;&#10;Description automatically generated">
            <a:extLst>
              <a:ext uri="{FF2B5EF4-FFF2-40B4-BE49-F238E27FC236}">
                <a16:creationId xmlns:a16="http://schemas.microsoft.com/office/drawing/2014/main" id="{AEC02938-8F6D-4250-9603-8687AACC78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4717" y="2507943"/>
            <a:ext cx="1375971" cy="1707308"/>
          </a:xfrm>
          <a:prstGeom prst="rect">
            <a:avLst/>
          </a:prstGeom>
        </p:spPr>
      </p:pic>
      <p:pic>
        <p:nvPicPr>
          <p:cNvPr id="11" name="Picture 53" descr="A close up of a basketball hoop&#10;&#10;Description automatically generated">
            <a:extLst>
              <a:ext uri="{FF2B5EF4-FFF2-40B4-BE49-F238E27FC236}">
                <a16:creationId xmlns:a16="http://schemas.microsoft.com/office/drawing/2014/main" id="{E2D6458E-B791-4FBE-9659-85E309C60F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9144" y="2484863"/>
            <a:ext cx="1407860" cy="1753565"/>
          </a:xfrm>
          <a:prstGeom prst="rect">
            <a:avLst/>
          </a:prstGeom>
        </p:spPr>
      </p:pic>
      <p:pic>
        <p:nvPicPr>
          <p:cNvPr id="12" name="Picture 53" descr="A close up of a basketball hoop&#10;&#10;Description automatically generated">
            <a:extLst>
              <a:ext uri="{FF2B5EF4-FFF2-40B4-BE49-F238E27FC236}">
                <a16:creationId xmlns:a16="http://schemas.microsoft.com/office/drawing/2014/main" id="{2F636D0C-04AD-4E02-BF01-F71B8234BD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6221" y="2475775"/>
            <a:ext cx="1407860" cy="1764277"/>
          </a:xfrm>
          <a:prstGeom prst="rect">
            <a:avLst/>
          </a:prstGeom>
        </p:spPr>
      </p:pic>
      <p:sp>
        <p:nvSpPr>
          <p:cNvPr id="13" name="TextBox 12">
            <a:extLst>
              <a:ext uri="{FF2B5EF4-FFF2-40B4-BE49-F238E27FC236}">
                <a16:creationId xmlns:a16="http://schemas.microsoft.com/office/drawing/2014/main" id="{6A0ED183-8E2A-4FC9-B2F4-3BB1B43EC833}"/>
              </a:ext>
            </a:extLst>
          </p:cNvPr>
          <p:cNvSpPr txBox="1"/>
          <p:nvPr/>
        </p:nvSpPr>
        <p:spPr>
          <a:xfrm>
            <a:off x="784016" y="3429000"/>
            <a:ext cx="1126437"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dirty="0">
                <a:solidFill>
                  <a:schemeClr val="tx1">
                    <a:lumMod val="75000"/>
                  </a:schemeClr>
                </a:solidFill>
                <a:latin typeface="+mj-lt"/>
                <a:ea typeface="ヒラギノ角ゴ Pro W3"/>
                <a:cs typeface="Arial"/>
              </a:rPr>
              <a:t>Family &amp; Friends</a:t>
            </a:r>
            <a:endParaRPr lang="en-US" sz="1300" b="1" dirty="0">
              <a:solidFill>
                <a:schemeClr val="tx1">
                  <a:lumMod val="75000"/>
                </a:schemeClr>
              </a:solidFill>
              <a:latin typeface="+mj-lt"/>
              <a:cs typeface="Arial"/>
            </a:endParaRPr>
          </a:p>
        </p:txBody>
      </p:sp>
      <p:sp>
        <p:nvSpPr>
          <p:cNvPr id="14" name="TextBox 13">
            <a:extLst>
              <a:ext uri="{FF2B5EF4-FFF2-40B4-BE49-F238E27FC236}">
                <a16:creationId xmlns:a16="http://schemas.microsoft.com/office/drawing/2014/main" id="{CE527D70-8D5E-42A8-9590-A80683C5EE61}"/>
              </a:ext>
            </a:extLst>
          </p:cNvPr>
          <p:cNvSpPr txBox="1"/>
          <p:nvPr/>
        </p:nvSpPr>
        <p:spPr>
          <a:xfrm>
            <a:off x="5039416" y="3529027"/>
            <a:ext cx="122154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dirty="0">
                <a:solidFill>
                  <a:schemeClr val="tx1">
                    <a:lumMod val="75000"/>
                  </a:schemeClr>
                </a:solidFill>
                <a:latin typeface="+mj-lt"/>
                <a:ea typeface="ヒラギノ角ゴ Pro W3"/>
                <a:cs typeface="Arial"/>
              </a:rPr>
              <a:t>Work</a:t>
            </a:r>
            <a:endParaRPr lang="en-US" sz="1300" b="1" dirty="0">
              <a:solidFill>
                <a:schemeClr val="tx1">
                  <a:lumMod val="75000"/>
                </a:schemeClr>
              </a:solidFill>
              <a:latin typeface="+mj-lt"/>
              <a:cs typeface="Arial"/>
            </a:endParaRPr>
          </a:p>
        </p:txBody>
      </p:sp>
      <p:sp>
        <p:nvSpPr>
          <p:cNvPr id="15" name="TextBox 14">
            <a:extLst>
              <a:ext uri="{FF2B5EF4-FFF2-40B4-BE49-F238E27FC236}">
                <a16:creationId xmlns:a16="http://schemas.microsoft.com/office/drawing/2014/main" id="{F0B7F8F4-7A10-4F52-8DF1-8DCC14984499}"/>
              </a:ext>
            </a:extLst>
          </p:cNvPr>
          <p:cNvSpPr txBox="1"/>
          <p:nvPr/>
        </p:nvSpPr>
        <p:spPr>
          <a:xfrm>
            <a:off x="9266298" y="3410667"/>
            <a:ext cx="120763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b="1" dirty="0">
                <a:solidFill>
                  <a:schemeClr val="tx1">
                    <a:lumMod val="75000"/>
                  </a:schemeClr>
                </a:solidFill>
                <a:latin typeface="+mj-lt"/>
                <a:ea typeface="ヒラギノ角ゴ Pro W3"/>
                <a:cs typeface="Arial"/>
              </a:rPr>
              <a:t>Community</a:t>
            </a:r>
            <a:endParaRPr lang="en-US" sz="1200" b="1" dirty="0">
              <a:solidFill>
                <a:schemeClr val="tx1">
                  <a:lumMod val="75000"/>
                </a:schemeClr>
              </a:solidFill>
              <a:latin typeface="+mj-lt"/>
              <a:ea typeface="ヒラギノ角ゴ Pro W3"/>
              <a:cs typeface="Arial" panose="020B0604020202020204" pitchFamily="34" charset="0"/>
            </a:endParaRPr>
          </a:p>
          <a:p>
            <a:pPr algn="ctr"/>
            <a:r>
              <a:rPr lang="en-US" sz="1200" b="1" dirty="0">
                <a:solidFill>
                  <a:schemeClr val="tx1">
                    <a:lumMod val="75000"/>
                  </a:schemeClr>
                </a:solidFill>
                <a:latin typeface="+mj-lt"/>
                <a:ea typeface="ヒラギノ角ゴ Pro W3"/>
                <a:cs typeface="Arial"/>
              </a:rPr>
              <a:t>Giving Back</a:t>
            </a:r>
            <a:endParaRPr lang="en-US" sz="1200" b="1" dirty="0">
              <a:solidFill>
                <a:schemeClr val="tx1">
                  <a:lumMod val="75000"/>
                </a:schemeClr>
              </a:solidFill>
              <a:latin typeface="+mj-lt"/>
              <a:ea typeface="ヒラギノ角ゴ Pro W3"/>
              <a:cs typeface="Arial" panose="020B0604020202020204" pitchFamily="34" charset="0"/>
            </a:endParaRPr>
          </a:p>
        </p:txBody>
      </p:sp>
      <p:sp>
        <p:nvSpPr>
          <p:cNvPr id="16" name="TextBox 15">
            <a:extLst>
              <a:ext uri="{FF2B5EF4-FFF2-40B4-BE49-F238E27FC236}">
                <a16:creationId xmlns:a16="http://schemas.microsoft.com/office/drawing/2014/main" id="{D9AF9307-3252-4995-A338-714D3FA41377}"/>
              </a:ext>
            </a:extLst>
          </p:cNvPr>
          <p:cNvSpPr txBox="1"/>
          <p:nvPr/>
        </p:nvSpPr>
        <p:spPr>
          <a:xfrm>
            <a:off x="2959149" y="3529027"/>
            <a:ext cx="1073602"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dirty="0">
                <a:solidFill>
                  <a:schemeClr val="tx1">
                    <a:lumMod val="75000"/>
                  </a:schemeClr>
                </a:solidFill>
                <a:latin typeface="+mj-lt"/>
                <a:ea typeface="ヒラギノ角ゴ Pro W3"/>
                <a:cs typeface="Arial"/>
              </a:rPr>
              <a:t>Financial</a:t>
            </a:r>
            <a:endParaRPr lang="en-US" sz="1300" b="1" dirty="0">
              <a:solidFill>
                <a:schemeClr val="tx1">
                  <a:lumMod val="75000"/>
                </a:schemeClr>
              </a:solidFill>
              <a:latin typeface="+mj-lt"/>
              <a:cs typeface="Calibri"/>
            </a:endParaRPr>
          </a:p>
        </p:txBody>
      </p:sp>
      <p:sp>
        <p:nvSpPr>
          <p:cNvPr id="17" name="TextBox 16">
            <a:extLst>
              <a:ext uri="{FF2B5EF4-FFF2-40B4-BE49-F238E27FC236}">
                <a16:creationId xmlns:a16="http://schemas.microsoft.com/office/drawing/2014/main" id="{D94D3E1D-075D-4B36-989C-DF6A72FF7250}"/>
              </a:ext>
            </a:extLst>
          </p:cNvPr>
          <p:cNvSpPr txBox="1"/>
          <p:nvPr/>
        </p:nvSpPr>
        <p:spPr>
          <a:xfrm>
            <a:off x="7292875" y="3529027"/>
            <a:ext cx="1110587"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dirty="0">
                <a:solidFill>
                  <a:schemeClr val="tx1">
                    <a:lumMod val="75000"/>
                  </a:schemeClr>
                </a:solidFill>
                <a:latin typeface="+mj-lt"/>
                <a:ea typeface="ヒラギノ角ゴ Pro W3"/>
                <a:cs typeface="Arial"/>
              </a:rPr>
              <a:t>Health</a:t>
            </a:r>
            <a:endParaRPr lang="en-US" sz="1300" b="1" dirty="0">
              <a:solidFill>
                <a:schemeClr val="tx1">
                  <a:lumMod val="75000"/>
                </a:schemeClr>
              </a:solidFill>
              <a:latin typeface="+mj-lt"/>
              <a:cs typeface="Arial" panose="020B0604020202020204" pitchFamily="34" charset="0"/>
            </a:endParaRPr>
          </a:p>
        </p:txBody>
      </p:sp>
    </p:spTree>
    <p:extLst>
      <p:ext uri="{BB962C8B-B14F-4D97-AF65-F5344CB8AC3E}">
        <p14:creationId xmlns:p14="http://schemas.microsoft.com/office/powerpoint/2010/main" val="127755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1149755" cy="542079"/>
          </a:xfrm>
        </p:spPr>
        <p:txBody>
          <a:bodyPr/>
          <a:lstStyle/>
          <a:p>
            <a:r>
              <a:rPr lang="en-US" sz="3600" dirty="0"/>
              <a:t>Family and Friends</a:t>
            </a:r>
            <a:endParaRPr lang="en-US"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564300" y="3194930"/>
            <a:ext cx="4398420" cy="1917876"/>
          </a:xfrm>
        </p:spPr>
        <p:txBody>
          <a:bodyPr>
            <a:noAutofit/>
          </a:bodyPr>
          <a:lstStyle/>
          <a:p>
            <a:pPr>
              <a:spcBef>
                <a:spcPts val="0"/>
              </a:spcBef>
              <a:spcAft>
                <a:spcPts val="1200"/>
              </a:spcAft>
            </a:pPr>
            <a:r>
              <a:rPr lang="en-US" sz="2000" dirty="0"/>
              <a:t>Quality time vs. quantity time </a:t>
            </a:r>
          </a:p>
          <a:p>
            <a:pPr>
              <a:spcBef>
                <a:spcPts val="0"/>
              </a:spcBef>
              <a:spcAft>
                <a:spcPts val="1200"/>
              </a:spcAft>
            </a:pPr>
            <a:r>
              <a:rPr lang="en-US" sz="2000" dirty="0"/>
              <a:t>When to listen and when not to listen </a:t>
            </a:r>
          </a:p>
          <a:p>
            <a:pPr>
              <a:spcBef>
                <a:spcPts val="0"/>
              </a:spcBef>
              <a:spcAft>
                <a:spcPts val="1200"/>
              </a:spcAft>
            </a:pPr>
            <a:r>
              <a:rPr lang="en-US" sz="2000" dirty="0"/>
              <a:t>Set boundaries </a:t>
            </a:r>
          </a:p>
          <a:p>
            <a:pPr>
              <a:spcBef>
                <a:spcPts val="0"/>
              </a:spcBef>
              <a:spcAft>
                <a:spcPts val="1200"/>
              </a:spcAft>
            </a:pPr>
            <a:r>
              <a:rPr lang="en-US" sz="2000" dirty="0"/>
              <a:t>It is ok to say “no” to family</a:t>
            </a:r>
          </a:p>
        </p:txBody>
      </p:sp>
      <p:sp>
        <p:nvSpPr>
          <p:cNvPr id="28" name="Rectangle 27">
            <a:extLst>
              <a:ext uri="{FF2B5EF4-FFF2-40B4-BE49-F238E27FC236}">
                <a16:creationId xmlns:a16="http://schemas.microsoft.com/office/drawing/2014/main" id="{FBD40BE0-DE68-044E-95CE-CE73C1E63642}"/>
              </a:ext>
            </a:extLst>
          </p:cNvPr>
          <p:cNvSpPr/>
          <p:nvPr/>
        </p:nvSpPr>
        <p:spPr>
          <a:xfrm>
            <a:off x="484668" y="2406645"/>
            <a:ext cx="1159292" cy="461665"/>
          </a:xfrm>
          <a:prstGeom prst="rect">
            <a:avLst/>
          </a:prstGeom>
        </p:spPr>
        <p:txBody>
          <a:bodyPr wrap="none">
            <a:spAutoFit/>
          </a:bodyPr>
          <a:lstStyle/>
          <a:p>
            <a:pPr lvl="0"/>
            <a:r>
              <a:rPr lang="en-US" sz="2400" b="1" dirty="0">
                <a:solidFill>
                  <a:srgbClr val="0079C2"/>
                </a:solidFill>
              </a:rPr>
              <a:t>Family</a:t>
            </a:r>
          </a:p>
        </p:txBody>
      </p:sp>
      <p:sp>
        <p:nvSpPr>
          <p:cNvPr id="31" name="Rectangle 30">
            <a:extLst>
              <a:ext uri="{FF2B5EF4-FFF2-40B4-BE49-F238E27FC236}">
                <a16:creationId xmlns:a16="http://schemas.microsoft.com/office/drawing/2014/main" id="{883B7F39-2949-BD4B-A2EB-5F6CAAC7A900}"/>
              </a:ext>
            </a:extLst>
          </p:cNvPr>
          <p:cNvSpPr/>
          <p:nvPr/>
        </p:nvSpPr>
        <p:spPr>
          <a:xfrm>
            <a:off x="5720258" y="2406645"/>
            <a:ext cx="1295547" cy="461665"/>
          </a:xfrm>
          <a:prstGeom prst="rect">
            <a:avLst/>
          </a:prstGeom>
        </p:spPr>
        <p:txBody>
          <a:bodyPr wrap="none">
            <a:spAutoFit/>
          </a:bodyPr>
          <a:lstStyle/>
          <a:p>
            <a:pPr lvl="0" defTabSz="609585"/>
            <a:r>
              <a:rPr lang="en-US" sz="2400" b="1" dirty="0">
                <a:solidFill>
                  <a:srgbClr val="0079C2"/>
                </a:solidFill>
              </a:rPr>
              <a:t>Friends</a:t>
            </a:r>
          </a:p>
        </p:txBody>
      </p:sp>
      <p:sp>
        <p:nvSpPr>
          <p:cNvPr id="34" name="Content Placeholder 2">
            <a:extLst>
              <a:ext uri="{FF2B5EF4-FFF2-40B4-BE49-F238E27FC236}">
                <a16:creationId xmlns:a16="http://schemas.microsoft.com/office/drawing/2014/main" id="{2B374A97-EE8B-764E-9018-358E189B7853}"/>
              </a:ext>
            </a:extLst>
          </p:cNvPr>
          <p:cNvSpPr txBox="1">
            <a:spLocks/>
          </p:cNvSpPr>
          <p:nvPr/>
        </p:nvSpPr>
        <p:spPr>
          <a:xfrm>
            <a:off x="5809883" y="3194930"/>
            <a:ext cx="5029201" cy="2510542"/>
          </a:xfrm>
          <a:prstGeom prst="rect">
            <a:avLst/>
          </a:prstGeom>
        </p:spPr>
        <p:txBody>
          <a:bodyPr vert="horz" lIns="0" tIns="0" rIns="0" bIns="0" rtlCol="0">
            <a:no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8594" lvl="0" indent="-228594" defTabSz="914377">
              <a:spcBef>
                <a:spcPts val="0"/>
              </a:spcBef>
              <a:spcAft>
                <a:spcPts val="1200"/>
              </a:spcAft>
              <a:buClr>
                <a:srgbClr val="0079C2"/>
              </a:buClr>
              <a:defRPr/>
            </a:pPr>
            <a:r>
              <a:rPr lang="en-US" sz="2000" dirty="0"/>
              <a:t>People who are happy for you during the good times but will coach you through the bad times </a:t>
            </a:r>
          </a:p>
          <a:p>
            <a:pPr marL="228594" lvl="0" indent="-228594" defTabSz="914377">
              <a:spcBef>
                <a:spcPts val="0"/>
              </a:spcBef>
              <a:spcAft>
                <a:spcPts val="1200"/>
              </a:spcAft>
              <a:buClr>
                <a:srgbClr val="0079C2"/>
              </a:buClr>
              <a:defRPr/>
            </a:pPr>
            <a:r>
              <a:rPr lang="en-US" sz="2000" dirty="0"/>
              <a:t>Be selective </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39" name="Straight Connector 38">
            <a:extLst>
              <a:ext uri="{FF2B5EF4-FFF2-40B4-BE49-F238E27FC236}">
                <a16:creationId xmlns:a16="http://schemas.microsoft.com/office/drawing/2014/main" id="{CB3618B8-C7A2-884B-80A7-75B8A7D41195}"/>
              </a:ext>
            </a:extLst>
          </p:cNvPr>
          <p:cNvCxnSpPr>
            <a:cxnSpLocks/>
          </p:cNvCxnSpPr>
          <p:nvPr/>
        </p:nvCxnSpPr>
        <p:spPr>
          <a:xfrm>
            <a:off x="573600" y="2976002"/>
            <a:ext cx="4389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F1F4BED-6E92-934C-AB2F-9536D6F4BA8F}"/>
              </a:ext>
            </a:extLst>
          </p:cNvPr>
          <p:cNvCxnSpPr/>
          <p:nvPr/>
        </p:nvCxnSpPr>
        <p:spPr>
          <a:xfrm>
            <a:off x="5819735" y="2976002"/>
            <a:ext cx="502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51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455C6F3A-84B3-474D-8C2E-FEA222B687A4}"/>
              </a:ext>
            </a:extLst>
          </p:cNvPr>
          <p:cNvSpPr txBox="1">
            <a:spLocks/>
          </p:cNvSpPr>
          <p:nvPr/>
        </p:nvSpPr>
        <p:spPr>
          <a:xfrm>
            <a:off x="419100" y="6354976"/>
            <a:ext cx="369795" cy="365125"/>
          </a:xfrm>
          <a:prstGeom prst="rect">
            <a:avLst/>
          </a:prstGeom>
        </p:spPr>
        <p:txBody>
          <a:bodyPr vert="horz" lIns="0" tIns="0" rIns="0" bIns="0" rtlCol="0" anchor="ctr">
            <a:no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95000"/>
              </a:lnSpc>
              <a:spcBef>
                <a:spcPts val="267"/>
              </a:spcBef>
              <a:spcAft>
                <a:spcPts val="1067"/>
              </a:spcAft>
              <a:buClr>
                <a:srgbClr val="0079C2"/>
              </a:buClr>
              <a:buSzPct val="100000"/>
              <a:buFont typeface="Futura PT Bold" panose="020B0902020204020203" pitchFamily="34" charset="77"/>
              <a:buNone/>
              <a:tabLst/>
              <a:defRPr/>
            </a:pPr>
            <a:fld id="{461CD56B-0201-0C4E-82FA-947A8762A369}"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914377" rtl="0" eaLnBrk="1" fontAlgn="auto" latinLnBrk="0" hangingPunct="1">
                <a:lnSpc>
                  <a:spcPct val="95000"/>
                </a:lnSpc>
                <a:spcBef>
                  <a:spcPts val="267"/>
                </a:spcBef>
                <a:spcAft>
                  <a:spcPts val="1067"/>
                </a:spcAft>
                <a:buClr>
                  <a:srgbClr val="0079C2"/>
                </a:buClr>
                <a:buSzPct val="100000"/>
                <a:buFont typeface="Futura PT Bold" panose="020B0902020204020203" pitchFamily="34" charset="77"/>
                <a:buNone/>
                <a:tabLst/>
                <a:defRPr/>
              </a:pPr>
              <a:t>7</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15" name="Title 3">
            <a:extLst>
              <a:ext uri="{FF2B5EF4-FFF2-40B4-BE49-F238E27FC236}">
                <a16:creationId xmlns:a16="http://schemas.microsoft.com/office/drawing/2014/main" id="{ECB740F5-06A6-4462-9E70-BB6B377EF308}"/>
              </a:ext>
            </a:extLst>
          </p:cNvPr>
          <p:cNvSpPr txBox="1">
            <a:spLocks/>
          </p:cNvSpPr>
          <p:nvPr/>
        </p:nvSpPr>
        <p:spPr>
          <a:xfrm>
            <a:off x="419100" y="1084063"/>
            <a:ext cx="7388469" cy="541026"/>
          </a:xfrm>
          <a:prstGeom prst="rect">
            <a:avLst/>
          </a:prstGeom>
        </p:spPr>
        <p:txBody>
          <a:bodyPr vert="horz" lIns="0" tIns="0" rIns="0" bIns="0" rtlCol="0" anchor="t">
            <a:noAutofit/>
          </a:bodyPr>
          <a:lstStyle>
            <a:lvl1pPr algn="l" defTabSz="914377" rtl="0" eaLnBrk="1" latinLnBrk="0" hangingPunct="1">
              <a:lnSpc>
                <a:spcPct val="85000"/>
              </a:lnSpc>
              <a:spcBef>
                <a:spcPct val="0"/>
              </a:spcBef>
              <a:buNone/>
              <a:defRPr sz="3733" b="1" kern="1200" spc="-133" baseline="0">
                <a:solidFill>
                  <a:schemeClr val="tx2"/>
                </a:solidFill>
                <a:latin typeface="+mj-lt"/>
                <a:ea typeface="+mj-ea"/>
                <a:cs typeface="+mj-cs"/>
              </a:defRPr>
            </a:lvl1pPr>
          </a:lstStyle>
          <a:p>
            <a:pPr marL="0" marR="0" lvl="0" indent="0" algn="l" defTabSz="914377" rtl="0" eaLnBrk="1" fontAlgn="auto" latinLnBrk="0" hangingPunct="1">
              <a:lnSpc>
                <a:spcPct val="85000"/>
              </a:lnSpc>
              <a:spcBef>
                <a:spcPct val="0"/>
              </a:spcBef>
              <a:spcAft>
                <a:spcPts val="0"/>
              </a:spcAft>
              <a:buClrTx/>
              <a:buSzTx/>
              <a:buFontTx/>
              <a:buNone/>
              <a:tabLst/>
              <a:defRPr/>
            </a:pPr>
            <a:r>
              <a:rPr kumimoji="0" lang="en-US" sz="3600" b="1" i="0" u="none" strike="noStrike" kern="1200" cap="none" spc="-133" normalizeH="0" baseline="0" noProof="0" dirty="0">
                <a:ln>
                  <a:noFill/>
                </a:ln>
                <a:solidFill>
                  <a:srgbClr val="002069"/>
                </a:solidFill>
                <a:effectLst/>
                <a:uLnTx/>
                <a:uFillTx/>
                <a:latin typeface="Arial" panose="020B0604020202020204"/>
                <a:ea typeface="+mj-ea"/>
                <a:cs typeface="+mj-cs"/>
              </a:rPr>
              <a:t>Work</a:t>
            </a:r>
            <a:endParaRPr kumimoji="0" lang="en-US" sz="3600" b="1" i="0" u="none" strike="noStrike" kern="1200" cap="none" spc="-133" normalizeH="0" baseline="0" noProof="0" dirty="0">
              <a:ln>
                <a:noFill/>
              </a:ln>
              <a:solidFill>
                <a:srgbClr val="0079C2"/>
              </a:solidFill>
              <a:effectLst/>
              <a:uLnTx/>
              <a:uFillTx/>
              <a:latin typeface="Arial" panose="020B0604020202020204"/>
              <a:ea typeface="+mj-ea"/>
              <a:cs typeface="+mj-cs"/>
            </a:endParaRPr>
          </a:p>
        </p:txBody>
      </p:sp>
      <p:sp>
        <p:nvSpPr>
          <p:cNvPr id="16" name="Content Placeholder 2">
            <a:extLst>
              <a:ext uri="{FF2B5EF4-FFF2-40B4-BE49-F238E27FC236}">
                <a16:creationId xmlns:a16="http://schemas.microsoft.com/office/drawing/2014/main" id="{FD045F8A-59B4-42C3-A93F-D99E49B12FB0}"/>
              </a:ext>
            </a:extLst>
          </p:cNvPr>
          <p:cNvSpPr>
            <a:spLocks noGrp="1"/>
          </p:cNvSpPr>
          <p:nvPr>
            <p:ph idx="1"/>
          </p:nvPr>
        </p:nvSpPr>
        <p:spPr>
          <a:xfrm>
            <a:off x="564300" y="2110153"/>
            <a:ext cx="5344132" cy="3663783"/>
          </a:xfrm>
        </p:spPr>
        <p:txBody>
          <a:bodyPr>
            <a:noAutofit/>
          </a:bodyPr>
          <a:lstStyle/>
          <a:p>
            <a:pPr>
              <a:spcBef>
                <a:spcPts val="600"/>
              </a:spcBef>
              <a:spcAft>
                <a:spcPts val="0"/>
              </a:spcAft>
            </a:pPr>
            <a:r>
              <a:rPr lang="en-US" sz="2000" b="1" dirty="0"/>
              <a:t>Remember. </a:t>
            </a:r>
            <a:r>
              <a:rPr lang="en-US" sz="2000" dirty="0"/>
              <a:t>Remember you are “at work” more than anywhere else in life</a:t>
            </a:r>
          </a:p>
          <a:p>
            <a:pPr>
              <a:spcBef>
                <a:spcPts val="600"/>
              </a:spcBef>
              <a:spcAft>
                <a:spcPts val="0"/>
              </a:spcAft>
            </a:pPr>
            <a:r>
              <a:rPr lang="en-US" sz="2000" b="1" dirty="0"/>
              <a:t>Reframe.</a:t>
            </a:r>
            <a:r>
              <a:rPr lang="en-US" sz="2000" dirty="0"/>
              <a:t> Reframe your attitude</a:t>
            </a:r>
          </a:p>
          <a:p>
            <a:pPr>
              <a:spcBef>
                <a:spcPts val="600"/>
              </a:spcBef>
              <a:spcAft>
                <a:spcPts val="0"/>
              </a:spcAft>
            </a:pPr>
            <a:r>
              <a:rPr lang="en-US" sz="2000" b="1" dirty="0"/>
              <a:t>List. </a:t>
            </a:r>
            <a:r>
              <a:rPr lang="en-US" sz="2000" dirty="0"/>
              <a:t>Make a list of everything you like about your work</a:t>
            </a:r>
          </a:p>
          <a:p>
            <a:pPr>
              <a:spcBef>
                <a:spcPts val="600"/>
              </a:spcBef>
              <a:spcAft>
                <a:spcPts val="0"/>
              </a:spcAft>
            </a:pPr>
            <a:r>
              <a:rPr lang="en-US" sz="2000" b="1" dirty="0"/>
              <a:t>"D.I.G." </a:t>
            </a:r>
            <a:r>
              <a:rPr lang="en-US" sz="2000" dirty="0"/>
              <a:t>Make a “Darn, I'm Good” file</a:t>
            </a:r>
          </a:p>
          <a:p>
            <a:pPr>
              <a:spcBef>
                <a:spcPts val="600"/>
              </a:spcBef>
              <a:spcAft>
                <a:spcPts val="0"/>
              </a:spcAft>
            </a:pPr>
            <a:r>
              <a:rPr lang="en-US" sz="2000" b="1" dirty="0"/>
              <a:t>Growing.</a:t>
            </a:r>
            <a:r>
              <a:rPr lang="en-US" sz="2000" dirty="0"/>
              <a:t> Continue growing and learning</a:t>
            </a:r>
          </a:p>
          <a:p>
            <a:pPr>
              <a:spcBef>
                <a:spcPts val="600"/>
              </a:spcBef>
              <a:spcAft>
                <a:spcPts val="0"/>
              </a:spcAft>
            </a:pPr>
            <a:r>
              <a:rPr lang="en-US" sz="2000" b="1" dirty="0"/>
              <a:t>Manage.</a:t>
            </a:r>
            <a:r>
              <a:rPr lang="en-US" sz="2000" dirty="0"/>
              <a:t> Manage interruptions and time wasters</a:t>
            </a:r>
          </a:p>
          <a:p>
            <a:pPr>
              <a:spcBef>
                <a:spcPts val="600"/>
              </a:spcBef>
              <a:spcAft>
                <a:spcPts val="0"/>
              </a:spcAft>
            </a:pPr>
            <a:r>
              <a:rPr lang="en-US" sz="2000" b="1" dirty="0"/>
              <a:t>Work.</a:t>
            </a:r>
            <a:r>
              <a:rPr lang="en-US" sz="2000" dirty="0"/>
              <a:t> Work harder than you ever thought you could</a:t>
            </a:r>
          </a:p>
        </p:txBody>
      </p:sp>
      <p:pic>
        <p:nvPicPr>
          <p:cNvPr id="3" name="Picture 2">
            <a:extLst>
              <a:ext uri="{FF2B5EF4-FFF2-40B4-BE49-F238E27FC236}">
                <a16:creationId xmlns:a16="http://schemas.microsoft.com/office/drawing/2014/main" id="{E94D1A25-6D7A-449C-A674-981F7B656C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0240" y="2094694"/>
            <a:ext cx="5057460" cy="3679242"/>
          </a:xfrm>
          <a:prstGeom prst="rect">
            <a:avLst/>
          </a:prstGeom>
        </p:spPr>
      </p:pic>
    </p:spTree>
    <p:extLst>
      <p:ext uri="{BB962C8B-B14F-4D97-AF65-F5344CB8AC3E}">
        <p14:creationId xmlns:p14="http://schemas.microsoft.com/office/powerpoint/2010/main" val="335989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1149755" cy="542079"/>
          </a:xfrm>
        </p:spPr>
        <p:txBody>
          <a:bodyPr/>
          <a:lstStyle/>
          <a:p>
            <a:r>
              <a:rPr lang="en-US" sz="3600" dirty="0"/>
              <a:t>Community and Giving Back</a:t>
            </a:r>
            <a:endParaRPr lang="en-US"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564299" y="1855434"/>
            <a:ext cx="10284635" cy="4132412"/>
          </a:xfrm>
        </p:spPr>
        <p:txBody>
          <a:bodyPr>
            <a:noAutofit/>
          </a:bodyPr>
          <a:lstStyle/>
          <a:p>
            <a:pPr>
              <a:spcBef>
                <a:spcPts val="600"/>
              </a:spcBef>
              <a:spcAft>
                <a:spcPts val="600"/>
              </a:spcAft>
            </a:pPr>
            <a:r>
              <a:rPr lang="en-US" sz="2000" dirty="0"/>
              <a:t>Outreach</a:t>
            </a:r>
          </a:p>
          <a:p>
            <a:pPr>
              <a:spcBef>
                <a:spcPts val="600"/>
              </a:spcBef>
              <a:spcAft>
                <a:spcPts val="600"/>
              </a:spcAft>
            </a:pPr>
            <a:r>
              <a:rPr lang="en-US" sz="2000" dirty="0"/>
              <a:t>Volunteering</a:t>
            </a:r>
          </a:p>
          <a:p>
            <a:pPr>
              <a:spcBef>
                <a:spcPts val="600"/>
              </a:spcBef>
              <a:spcAft>
                <a:spcPts val="600"/>
              </a:spcAft>
            </a:pPr>
            <a:r>
              <a:rPr lang="en-US" sz="2000" dirty="0"/>
              <a:t>Making connections</a:t>
            </a:r>
          </a:p>
          <a:p>
            <a:pPr>
              <a:spcBef>
                <a:spcPts val="600"/>
              </a:spcBef>
              <a:spcAft>
                <a:spcPts val="600"/>
              </a:spcAft>
            </a:pPr>
            <a:r>
              <a:rPr lang="en-US" sz="2000" dirty="0"/>
              <a:t>The beauty of giving, caring and mattering</a:t>
            </a:r>
          </a:p>
          <a:p>
            <a:pPr>
              <a:spcBef>
                <a:spcPts val="600"/>
              </a:spcBef>
              <a:spcAft>
                <a:spcPts val="600"/>
              </a:spcAft>
            </a:pPr>
            <a:r>
              <a:rPr lang="en-US" sz="2000" dirty="0"/>
              <a:t>Teaching your family members to get involved</a:t>
            </a:r>
          </a:p>
          <a:p>
            <a:pPr>
              <a:spcBef>
                <a:spcPts val="600"/>
              </a:spcBef>
              <a:spcAft>
                <a:spcPts val="600"/>
              </a:spcAft>
            </a:pPr>
            <a:r>
              <a:rPr lang="en-US" sz="2000" dirty="0"/>
              <a:t>The world we live in really is small – even more important to care</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5758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1149755" cy="542079"/>
          </a:xfrm>
        </p:spPr>
        <p:txBody>
          <a:bodyPr/>
          <a:lstStyle/>
          <a:p>
            <a:r>
              <a:rPr lang="en-US" sz="3600" dirty="0"/>
              <a:t>Financial</a:t>
            </a:r>
            <a:endParaRPr lang="en-US"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564299" y="1855434"/>
            <a:ext cx="10284635" cy="4132412"/>
          </a:xfrm>
        </p:spPr>
        <p:txBody>
          <a:bodyPr>
            <a:noAutofit/>
          </a:bodyPr>
          <a:lstStyle/>
          <a:p>
            <a:pPr>
              <a:spcBef>
                <a:spcPts val="600"/>
              </a:spcBef>
              <a:spcAft>
                <a:spcPts val="600"/>
              </a:spcAft>
            </a:pPr>
            <a:r>
              <a:rPr lang="en-US" sz="2000" dirty="0"/>
              <a:t>Goal setting</a:t>
            </a:r>
          </a:p>
          <a:p>
            <a:pPr>
              <a:spcBef>
                <a:spcPts val="600"/>
              </a:spcBef>
              <a:spcAft>
                <a:spcPts val="600"/>
              </a:spcAft>
            </a:pPr>
            <a:r>
              <a:rPr lang="en-US" sz="2000" dirty="0"/>
              <a:t>Nickel and dime spending</a:t>
            </a:r>
          </a:p>
          <a:p>
            <a:pPr>
              <a:spcBef>
                <a:spcPts val="600"/>
              </a:spcBef>
              <a:spcAft>
                <a:spcPts val="600"/>
              </a:spcAft>
            </a:pPr>
            <a:r>
              <a:rPr lang="en-US" sz="2000" dirty="0"/>
              <a:t>Retirement planning</a:t>
            </a:r>
          </a:p>
          <a:p>
            <a:pPr>
              <a:spcBef>
                <a:spcPts val="600"/>
              </a:spcBef>
              <a:spcAft>
                <a:spcPts val="600"/>
              </a:spcAft>
            </a:pPr>
            <a:r>
              <a:rPr lang="en-US" sz="2000" dirty="0"/>
              <a:t>Start now</a:t>
            </a:r>
          </a:p>
          <a:p>
            <a:pPr>
              <a:spcBef>
                <a:spcPts val="600"/>
              </a:spcBef>
              <a:spcAft>
                <a:spcPts val="600"/>
              </a:spcAft>
            </a:pPr>
            <a:r>
              <a:rPr lang="en-US" sz="2000" dirty="0"/>
              <a:t>Meat vs. gravy</a:t>
            </a:r>
          </a:p>
          <a:p>
            <a:pPr>
              <a:spcBef>
                <a:spcPts val="600"/>
              </a:spcBef>
              <a:spcAft>
                <a:spcPts val="600"/>
              </a:spcAft>
            </a:pPr>
            <a:r>
              <a:rPr lang="en-US" sz="2000" dirty="0"/>
              <a:t>Be prepared for the unexpected</a:t>
            </a:r>
          </a:p>
          <a:p>
            <a:pPr>
              <a:spcBef>
                <a:spcPts val="600"/>
              </a:spcBef>
              <a:spcAft>
                <a:spcPts val="600"/>
              </a:spcAft>
            </a:pPr>
            <a:r>
              <a:rPr lang="en-US" sz="2000" dirty="0"/>
              <a:t>Debt management</a:t>
            </a:r>
          </a:p>
          <a:p>
            <a:pPr>
              <a:spcBef>
                <a:spcPts val="600"/>
              </a:spcBef>
              <a:spcAft>
                <a:spcPts val="600"/>
              </a:spcAft>
            </a:pPr>
            <a:r>
              <a:rPr lang="en-US" sz="2000" dirty="0"/>
              <a:t>Family values</a:t>
            </a:r>
          </a:p>
          <a:p>
            <a:pPr>
              <a:spcBef>
                <a:spcPts val="600"/>
              </a:spcBef>
              <a:spcAft>
                <a:spcPts val="600"/>
              </a:spcAft>
            </a:pPr>
            <a:r>
              <a:rPr lang="en-US" sz="2000" dirty="0"/>
              <a:t>Inherited spending habits</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6642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pdated Design Slides">
  <a:themeElements>
    <a:clrScheme name="Custom 446">
      <a:dk1>
        <a:srgbClr val="5E5E5E"/>
      </a:dk1>
      <a:lt1>
        <a:srgbClr val="FFFFFF"/>
      </a:lt1>
      <a:dk2>
        <a:srgbClr val="002069"/>
      </a:dk2>
      <a:lt2>
        <a:srgbClr val="DCECF9"/>
      </a:lt2>
      <a:accent1>
        <a:srgbClr val="0079C2"/>
      </a:accent1>
      <a:accent2>
        <a:srgbClr val="69B3E7"/>
      </a:accent2>
      <a:accent3>
        <a:srgbClr val="BCDDF3"/>
      </a:accent3>
      <a:accent4>
        <a:srgbClr val="335879"/>
      </a:accent4>
      <a:accent5>
        <a:srgbClr val="EA7600"/>
      </a:accent5>
      <a:accent6>
        <a:srgbClr val="ABAD00"/>
      </a:accent6>
      <a:hlink>
        <a:srgbClr val="128ACB"/>
      </a:hlink>
      <a:folHlink>
        <a:srgbClr val="6682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sets">
  <a:themeElements>
    <a:clrScheme name="Custom 338">
      <a:dk1>
        <a:srgbClr val="32383D"/>
      </a:dk1>
      <a:lt1>
        <a:sysClr val="window" lastClr="FFFFFF"/>
      </a:lt1>
      <a:dk2>
        <a:srgbClr val="0072BC"/>
      </a:dk2>
      <a:lt2>
        <a:srgbClr val="B32572"/>
      </a:lt2>
      <a:accent1>
        <a:srgbClr val="DB1E36"/>
      </a:accent1>
      <a:accent2>
        <a:srgbClr val="A2B427"/>
      </a:accent2>
      <a:accent3>
        <a:srgbClr val="009BA7"/>
      </a:accent3>
      <a:accent4>
        <a:srgbClr val="F58021"/>
      </a:accent4>
      <a:accent5>
        <a:srgbClr val="FFE539"/>
      </a:accent5>
      <a:accent6>
        <a:srgbClr val="58B6E7"/>
      </a:accent6>
      <a:hlink>
        <a:srgbClr val="009BA7"/>
      </a:hlink>
      <a:folHlink>
        <a:srgbClr val="8D8E8D"/>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160-Sales_Story-R1.3-030117" id="{8B147366-E00A-4596-B435-A734F1F4EACA}" vid="{7E4FC6E4-C3E3-4B7E-93BB-A6BC68DC2930}"/>
    </a:ext>
  </a:extLst>
</a:theme>
</file>

<file path=ppt/theme/theme3.xml><?xml version="1.0" encoding="utf-8"?>
<a:theme xmlns:a="http://schemas.openxmlformats.org/drawingml/2006/main" name="Legal">
  <a:themeElements>
    <a:clrScheme name="Custom 346">
      <a:dk1>
        <a:srgbClr val="32383D"/>
      </a:dk1>
      <a:lt1>
        <a:sysClr val="window" lastClr="FFFFFF"/>
      </a:lt1>
      <a:dk2>
        <a:srgbClr val="0072BC"/>
      </a:dk2>
      <a:lt2>
        <a:srgbClr val="B32572"/>
      </a:lt2>
      <a:accent1>
        <a:srgbClr val="DB1E36"/>
      </a:accent1>
      <a:accent2>
        <a:srgbClr val="A2B427"/>
      </a:accent2>
      <a:accent3>
        <a:srgbClr val="009BA7"/>
      </a:accent3>
      <a:accent4>
        <a:srgbClr val="F58021"/>
      </a:accent4>
      <a:accent5>
        <a:srgbClr val="FFE539"/>
      </a:accent5>
      <a:accent6>
        <a:srgbClr val="58B6E7"/>
      </a:accent6>
      <a:hlink>
        <a:srgbClr val="009BA7"/>
      </a:hlink>
      <a:folHlink>
        <a:srgbClr val="8D8E8D"/>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160-Sales_Story-R1.3-030117" id="{8B147366-E00A-4596-B435-A734F1F4EACA}" vid="{A843BF01-A378-4C7E-8E3C-5A691079264B}"/>
    </a:ext>
  </a:extLst>
</a:theme>
</file>

<file path=ppt/theme/theme4.xml><?xml version="1.0" encoding="utf-8"?>
<a:theme xmlns:a="http://schemas.openxmlformats.org/drawingml/2006/main" name="3_Updated Design Slides">
  <a:themeElements>
    <a:clrScheme name="Custom 444">
      <a:dk1>
        <a:srgbClr val="5E5E5E"/>
      </a:dk1>
      <a:lt1>
        <a:srgbClr val="FFFFFF"/>
      </a:lt1>
      <a:dk2>
        <a:srgbClr val="012069"/>
      </a:dk2>
      <a:lt2>
        <a:srgbClr val="DCECF9"/>
      </a:lt2>
      <a:accent1>
        <a:srgbClr val="0079C2"/>
      </a:accent1>
      <a:accent2>
        <a:srgbClr val="69B3E7"/>
      </a:accent2>
      <a:accent3>
        <a:srgbClr val="BCDDF3"/>
      </a:accent3>
      <a:accent4>
        <a:srgbClr val="335879"/>
      </a:accent4>
      <a:accent5>
        <a:srgbClr val="EA7600"/>
      </a:accent5>
      <a:accent6>
        <a:srgbClr val="ABAD00"/>
      </a:accent6>
      <a:hlink>
        <a:srgbClr val="128ACB"/>
      </a:hlink>
      <a:folHlink>
        <a:srgbClr val="6682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Legal">
  <a:themeElements>
    <a:clrScheme name="Custom 346">
      <a:dk1>
        <a:srgbClr val="32383D"/>
      </a:dk1>
      <a:lt1>
        <a:sysClr val="window" lastClr="FFFFFF"/>
      </a:lt1>
      <a:dk2>
        <a:srgbClr val="0072BC"/>
      </a:dk2>
      <a:lt2>
        <a:srgbClr val="B32572"/>
      </a:lt2>
      <a:accent1>
        <a:srgbClr val="DB1E36"/>
      </a:accent1>
      <a:accent2>
        <a:srgbClr val="A2B427"/>
      </a:accent2>
      <a:accent3>
        <a:srgbClr val="009BA7"/>
      </a:accent3>
      <a:accent4>
        <a:srgbClr val="F58021"/>
      </a:accent4>
      <a:accent5>
        <a:srgbClr val="FFE539"/>
      </a:accent5>
      <a:accent6>
        <a:srgbClr val="58B6E7"/>
      </a:accent6>
      <a:hlink>
        <a:srgbClr val="009BA7"/>
      </a:hlink>
      <a:folHlink>
        <a:srgbClr val="8D8E8D"/>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160-Sales_Story-R1.3-030117" id="{8B147366-E00A-4596-B435-A734F1F4EACA}" vid="{A843BF01-A378-4C7E-8E3C-5A691079264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46c018-320c-458e-b7a0-53d043bd7b7a" xsi:nil="true"/>
    <lcf76f155ced4ddcb4097134ff3c332f xmlns="027e9161-55cc-4827-b61e-7d8a8b2b98a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4F514B3F795949A4E720D247E7F782" ma:contentTypeVersion="11" ma:contentTypeDescription="Create a new document." ma:contentTypeScope="" ma:versionID="5a5545cff5d9481c1bffa71603e990af">
  <xsd:schema xmlns:xsd="http://www.w3.org/2001/XMLSchema" xmlns:xs="http://www.w3.org/2001/XMLSchema" xmlns:p="http://schemas.microsoft.com/office/2006/metadata/properties" xmlns:ns2="027e9161-55cc-4827-b61e-7d8a8b2b98a5" xmlns:ns3="ed46c018-320c-458e-b7a0-53d043bd7b7a" targetNamespace="http://schemas.microsoft.com/office/2006/metadata/properties" ma:root="true" ma:fieldsID="c4d32faed297081511b249df9a02d96d" ns2:_="" ns3:_="">
    <xsd:import namespace="027e9161-55cc-4827-b61e-7d8a8b2b98a5"/>
    <xsd:import namespace="ed46c018-320c-458e-b7a0-53d043bd7b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e9161-55cc-4827-b61e-7d8a8b2b9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f9e939-d534-4f71-907e-9b2d3f0ad47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46c018-320c-458e-b7a0-53d043bd7b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887500b-2882-4256-87a0-2acc362c28ad}" ma:internalName="TaxCatchAll" ma:showField="CatchAllData" ma:web="ed46c018-320c-458e-b7a0-53d043bd7b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D55ADB-B9A6-471F-B193-BEFFA6D35F54}">
  <ds:schemaRefs>
    <ds:schemaRef ds:uri="http://schemas.microsoft.com/office/2006/metadata/properties"/>
    <ds:schemaRef ds:uri="http://schemas.microsoft.com/office/infopath/2007/PartnerControls"/>
    <ds:schemaRef ds:uri="09a30ee2-1caf-47ed-b0bd-3ae54742cbde"/>
    <ds:schemaRef ds:uri="8249b341-fd8d-4f11-a3f4-f93b81cf4a24"/>
  </ds:schemaRefs>
</ds:datastoreItem>
</file>

<file path=customXml/itemProps2.xml><?xml version="1.0" encoding="utf-8"?>
<ds:datastoreItem xmlns:ds="http://schemas.openxmlformats.org/officeDocument/2006/customXml" ds:itemID="{2428D450-23C3-48CF-BC37-44F041E246FC}">
  <ds:schemaRefs>
    <ds:schemaRef ds:uri="http://schemas.microsoft.com/sharepoint/v3/contenttype/forms"/>
  </ds:schemaRefs>
</ds:datastoreItem>
</file>

<file path=customXml/itemProps3.xml><?xml version="1.0" encoding="utf-8"?>
<ds:datastoreItem xmlns:ds="http://schemas.openxmlformats.org/officeDocument/2006/customXml" ds:itemID="{9A431734-EC9C-401F-9AA8-7E063FF9EDF5}"/>
</file>

<file path=docProps/app.xml><?xml version="1.0" encoding="utf-8"?>
<Properties xmlns="http://schemas.openxmlformats.org/officeDocument/2006/extended-properties" xmlns:vt="http://schemas.openxmlformats.org/officeDocument/2006/docPropsVTypes">
  <TotalTime>1016</TotalTime>
  <Words>2438</Words>
  <Application>Microsoft Office PowerPoint</Application>
  <PresentationFormat>Widescreen</PresentationFormat>
  <Paragraphs>288</Paragraphs>
  <Slides>20</Slides>
  <Notes>19</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20</vt:i4>
      </vt:variant>
    </vt:vector>
  </HeadingPairs>
  <TitlesOfParts>
    <vt:vector size="35" baseType="lpstr">
      <vt:lpstr>Arial</vt:lpstr>
      <vt:lpstr>Arial Black</vt:lpstr>
      <vt:lpstr>Calibri</vt:lpstr>
      <vt:lpstr>Century Gothic</vt:lpstr>
      <vt:lpstr>Futura PT Bold</vt:lpstr>
      <vt:lpstr>Georgia</vt:lpstr>
      <vt:lpstr>Lucida Grande</vt:lpstr>
      <vt:lpstr>Montserrat Regular</vt:lpstr>
      <vt:lpstr>System Font Regular</vt:lpstr>
      <vt:lpstr>Wingdings</vt:lpstr>
      <vt:lpstr>Updated Design Slides</vt:lpstr>
      <vt:lpstr>Assets</vt:lpstr>
      <vt:lpstr>Legal</vt:lpstr>
      <vt:lpstr>3_Updated Design Slides</vt:lpstr>
      <vt:lpstr>1_Legal</vt:lpstr>
      <vt:lpstr>5 Buckets Principle™  The Science of Work-Life Balance</vt:lpstr>
      <vt:lpstr>Learning Points</vt:lpstr>
      <vt:lpstr>Work-Life Balance</vt:lpstr>
      <vt:lpstr>Work-Life Balance (continued)</vt:lpstr>
      <vt:lpstr>Five Buckets</vt:lpstr>
      <vt:lpstr>Family and Friends</vt:lpstr>
      <vt:lpstr>PowerPoint Presentation</vt:lpstr>
      <vt:lpstr>Community and Giving Back</vt:lpstr>
      <vt:lpstr>Financial</vt:lpstr>
      <vt:lpstr>Health</vt:lpstr>
      <vt:lpstr>PowerPoint Presentation</vt:lpstr>
      <vt:lpstr>Happiness and Humor</vt:lpstr>
      <vt:lpstr>“Three Rules of Life ...”</vt:lpstr>
      <vt:lpstr>“Three Rules of Life ...”</vt:lpstr>
      <vt:lpstr>PowerPoint Presentation</vt:lpstr>
      <vt:lpstr>PowerPoint Presentation</vt:lpstr>
      <vt:lpstr>What Three Action Steps Will You Commit to Working On?</vt:lpstr>
      <vt:lpstr>Evaluation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Bartlett, Kelsey</dc:creator>
  <cp:lastModifiedBy>Pamela Connelly</cp:lastModifiedBy>
  <cp:revision>503</cp:revision>
  <dcterms:created xsi:type="dcterms:W3CDTF">2021-09-17T19:06:04Z</dcterms:created>
  <dcterms:modified xsi:type="dcterms:W3CDTF">2023-07-31T19:03:57Z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0x0101007B4F514B3F795949A4E720D247E7F782</vt:lpwstr>
  </property>
  <property fmtid="{D5CDD505-2E9C-101B-9397-08002B2CF9AE}" pid="3" name="MediaServiceImageTags">
    <vt:lpwstr/>
  </property>
</Properties>
</file>