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3" r:id="rId4"/>
    <p:sldId id="262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B74A1-1C9D-41BC-983B-310BD825A1D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62070-FA52-47C5-9887-81DE2CCB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6B27-4205-4FCD-82A7-624502E74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6D102-F50D-44E2-A939-83CF293CB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D2A3-2B49-4278-8074-3813F141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E65A-B730-410C-ACDD-7B60AEF54E08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67758-3AE0-4036-BFBD-B054C02D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F9C80-5B51-43E3-A6AE-571E6D33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0C62-72D4-4946-9F1C-237497F4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9ACED-AEEE-4025-AB59-72B710C45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2836-7F1E-45F0-ACD7-93EB3685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05CE-D2C6-496E-B13D-CA9B103DB92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7898-D4CD-43F3-B028-2D906070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22E35-D8AD-483E-9ABD-7E710FAD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CF89F-ADAE-443B-977A-9A0244C05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CDEF9-4DEF-4539-818F-1198F5FC1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0CDB9-E19B-4055-BA2D-C4F2DB17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4A7-C383-4998-A607-F2C3F0FF1CB0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D0620-741A-44F1-9E92-39F6E459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C7A4-33D5-4BC9-B826-F29E433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E580-0600-4B06-BEA0-DFA25A3B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BDBF-1086-4BC1-8635-9BF6BC39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DE8F-E585-44F0-ABDF-776AD070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CB6-9C76-42D8-826C-77C6224C4F2D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C5B58-828A-4756-BEC5-1418DA63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85329-888F-46B5-B4EC-117E0335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A5EA-FF2A-472E-8BD7-1EBB434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BF8BE-3497-457E-80E8-341B204E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DC718-F98E-4F56-8F7B-4845DC3E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A95E-7974-43A9-A4DC-2BF8E849E410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5BDC-E477-4214-A962-69B1DC76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3826-3917-471E-B272-0C169205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AEBE-0187-4F0F-BACB-D13233DD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F593-B27D-44F4-9E19-B7E6F282E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B642F-35C2-4708-940E-6F69C4915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01185-4EDB-427E-8BEC-3E8EFC04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182-070F-4886-929E-729029CD7581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FE4A9-2E27-4497-B3D2-A5B20E7B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4C82-4ABF-4927-B156-6904F661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66A5-E00C-4B80-BCFD-B6A7AF39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145DB-971E-4C0D-A29D-1D6F9DE0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B9595-9C43-4F61-A277-11418953E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1FBFF-AF77-4383-BA59-D45CB5D7F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664E0-37BB-4791-8541-898A0E27F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B912C-02B9-46EB-ADD5-65695394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07D4-D723-421D-AFF2-4CD77603FFAE}" type="datetime1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FD462-FD01-496A-AD03-299AD040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7067B-275C-4042-B44E-A13D9073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A0E7-1E16-4BE0-9F2A-C4F026A4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E7A29-15A9-417D-A976-D19537BE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6AB3-FDED-4DBD-A640-967A65C74583}" type="datetime1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6D737-2270-47F9-9C95-D76BD046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06EF3-3285-4929-9593-EBC38E1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3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D4FDA-41DA-44AE-8E8E-ED974C2A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7A1C-6C71-4ADB-B5CD-D2C40676089E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E3BBB-F063-42C2-B8BA-63FB3660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1EF4A-2F6A-4B51-9694-E5ED2CA6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5B0-B901-4E39-B58E-C328618A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FFA2-9FC0-4AC0-A26E-F22202FE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21F1A-E2F9-4EB0-A7C4-61BCDF130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CD46-6AD9-42CC-A4E6-B9FD7CC1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D675-A182-4FF8-862C-267FA1899613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B053C-3D18-4180-91C1-28378E7D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041C2-3E56-44FD-A276-052C4ED9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C272-4B96-4376-86A4-20DC5038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410E8-3391-4710-B869-C05964ED2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42308-D148-47CB-AC70-AC4656117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BA1A9-E6D0-49EC-B3F7-EA23477F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C042-C3F0-471B-92E2-52BED91D1766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7E0FC-48D5-49A8-9DD7-894F4394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7A74-694F-4D89-B798-DFDB3C12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F4117-1ED8-4D75-9121-8B3E4C48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EE2EA-E38D-461A-BB77-E8F37B0CA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03CD6-557F-4FFA-8BDC-5E818765B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9E7D-F6C2-42FE-9BB7-65D7F9ED88B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1BE9-9C71-4F87-A874-FA6FDF14B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CEF11-144F-4C78-9422-9D2E249B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549F6-4DAD-4A4F-BAC7-0FF09565F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2E192-DC3A-4456-9C46-B903B9F2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3624782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Chesapeake Bank Book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97EA0-59B6-45AA-AFB1-86414CBF5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345" y="4696301"/>
            <a:ext cx="6622585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Check In Meeting:  September 2021</a:t>
            </a:r>
          </a:p>
          <a:p>
            <a:pPr algn="l"/>
            <a:endParaRPr lang="en-US" dirty="0"/>
          </a:p>
        </p:txBody>
      </p:sp>
      <p:pic>
        <p:nvPicPr>
          <p:cNvPr id="5" name="Picture 4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734017BC-6541-43DF-8B9F-5A5DE6BAD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FDAE77D8-84BB-487A-A8BE-3D871CC50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98" y="150019"/>
            <a:ext cx="6171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92D5-94A0-4CFC-AAE6-F5434B0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i="1" dirty="0"/>
              <a:t>Part 3, Getting Rid of Your Dragon For Good; Part 4, It’s Bigger than You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76EE614-53AB-40C3-A11F-4D4421035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 b="1" dirty="0"/>
              <a:t>Suggested Questions</a:t>
            </a:r>
          </a:p>
          <a:p>
            <a:pPr lvl="1"/>
            <a:r>
              <a:rPr lang="en-US" sz="1600" i="1" dirty="0"/>
              <a:t>Katherine references three positive and proactive measures to instill a deep sense of inner peace and contentment:  Gratitude, self-compassion and honesty.  Does this resonate with you and how will you start practicing thinking more positively about yourself?</a:t>
            </a:r>
          </a:p>
          <a:p>
            <a:pPr lvl="1"/>
            <a:endParaRPr lang="en-US" sz="1600" i="1" dirty="0"/>
          </a:p>
          <a:p>
            <a:pPr lvl="1"/>
            <a:r>
              <a:rPr lang="en-US" sz="1600" i="1" dirty="0"/>
              <a:t>What do you look forward to the most regarding living a life free from a dragon of self-doubt?  How different do you think your life will look?</a:t>
            </a:r>
          </a:p>
          <a:p>
            <a:pPr lvl="1"/>
            <a:endParaRPr lang="en-US" sz="1600" i="1" dirty="0"/>
          </a:p>
          <a:p>
            <a:pPr lvl="1"/>
            <a:r>
              <a:rPr lang="en-US" sz="1600" i="1" dirty="0"/>
              <a:t>What changes in culture would help us move through the world with more confidence and self-compassion?</a:t>
            </a:r>
          </a:p>
          <a:p>
            <a:pPr lvl="1"/>
            <a:endParaRPr lang="en-US" sz="1600" i="1" dirty="0"/>
          </a:p>
          <a:p>
            <a:pPr lvl="1"/>
            <a:r>
              <a:rPr lang="en-US" sz="1600" i="1" dirty="0"/>
              <a:t>What can you do to help another woman slay her dragon of self-doubt?</a:t>
            </a:r>
          </a:p>
          <a:p>
            <a:pPr lvl="1"/>
            <a:endParaRPr lang="en-US" sz="1600" i="1" dirty="0"/>
          </a:p>
          <a:p>
            <a:pPr lvl="1"/>
            <a:r>
              <a:rPr lang="en-US" sz="1600" i="1" dirty="0"/>
              <a:t>What can start doing today to teach your children to be dragon slayers?</a:t>
            </a:r>
          </a:p>
          <a:p>
            <a:pPr lvl="1"/>
            <a:endParaRPr lang="en-US" sz="1600" i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604C-6BEE-4650-83FB-707DBBC0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49F6-4DAD-4A4F-BAC7-0FF09565F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92D5-94A0-4CFC-AAE6-F5434B0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i="1" dirty="0"/>
              <a:t>Part 3, Getting Rid of Your Dragon For Good; Part 4, It’s Bigger than You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76EE614-53AB-40C3-A11F-4D4421035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 b="1" dirty="0"/>
              <a:t>Suggested Exercises </a:t>
            </a:r>
            <a:r>
              <a:rPr lang="en-US" sz="2000" b="1" dirty="0">
                <a:solidFill>
                  <a:srgbClr val="FF0000"/>
                </a:solidFill>
              </a:rPr>
              <a:t>– See workbook</a:t>
            </a:r>
            <a:endParaRPr lang="en-US" sz="2000" b="1" dirty="0"/>
          </a:p>
          <a:p>
            <a:endParaRPr lang="en-US" sz="2000" b="1" dirty="0"/>
          </a:p>
          <a:p>
            <a:pPr lvl="1"/>
            <a:r>
              <a:rPr lang="en-US" sz="1600" dirty="0"/>
              <a:t>Dear Dragon:  </a:t>
            </a:r>
            <a:r>
              <a:rPr lang="en-US" sz="1600" i="1" dirty="0"/>
              <a:t>Write a message of gratitude to your dragon.  </a:t>
            </a:r>
            <a:r>
              <a:rPr lang="en-US" sz="1600" dirty="0"/>
              <a:t>Page 226.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Your Intuition:  </a:t>
            </a:r>
            <a:r>
              <a:rPr lang="en-US" sz="1600" i="1" dirty="0"/>
              <a:t>Do you know the difference between the voice of your intuition and your dragon’s echo?  Complete the exercise to help you see the difference.  </a:t>
            </a:r>
            <a:r>
              <a:rPr lang="en-US" sz="1600" dirty="0"/>
              <a:t>Page 241.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Defining Success:  </a:t>
            </a:r>
            <a:r>
              <a:rPr lang="en-US" sz="1600" i="1" dirty="0"/>
              <a:t>Now that you’re no longer under your dragon’s influence, how will you define success for yourself?  </a:t>
            </a:r>
            <a:r>
              <a:rPr lang="en-US" sz="1600" dirty="0"/>
              <a:t>Page 271.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604C-6BEE-4650-83FB-707DBBC0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549F6-4DAD-4A4F-BAC7-0FF09565FE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95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92D5-94A0-4CFC-AAE6-F5434B0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Open Forum</a:t>
            </a:r>
            <a:endParaRPr lang="en-US" sz="6600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41954A0C-415A-493E-AACB-0226735EA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30865-4F10-4480-9CBA-87777EC6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6B549F6-4DAD-4A4F-BAC7-0FF09565FEC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246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Chesapeake Bank Book Club</vt:lpstr>
      <vt:lpstr>Part 3, Getting Rid of Your Dragon For Good; Part 4, It’s Bigger than You</vt:lpstr>
      <vt:lpstr>Part 3, Getting Rid of Your Dragon For Good; Part 4, It’s Bigger than You</vt:lpstr>
      <vt:lpstr>Questions and Open Forum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Bank Book Club</dc:title>
  <dc:creator>Laurie Milligan</dc:creator>
  <cp:lastModifiedBy>Courtney Fleming</cp:lastModifiedBy>
  <cp:revision>35</cp:revision>
  <cp:lastPrinted>2021-08-03T20:20:44Z</cp:lastPrinted>
  <dcterms:created xsi:type="dcterms:W3CDTF">2021-06-09T20:06:01Z</dcterms:created>
  <dcterms:modified xsi:type="dcterms:W3CDTF">2021-08-17T17:59:47Z</dcterms:modified>
</cp:coreProperties>
</file>