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handoutMasterIdLst>
    <p:handoutMasterId r:id="rId10"/>
  </p:handoutMasterIdLst>
  <p:sldIdLst>
    <p:sldId id="256" r:id="rId2"/>
    <p:sldId id="281" r:id="rId3"/>
    <p:sldId id="311" r:id="rId4"/>
    <p:sldId id="297" r:id="rId5"/>
    <p:sldId id="313" r:id="rId6"/>
    <p:sldId id="312" r:id="rId7"/>
    <p:sldId id="31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642"/>
    <a:srgbClr val="00B6BA"/>
    <a:srgbClr val="85C64E"/>
    <a:srgbClr val="25408F"/>
    <a:srgbClr val="A6B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63" y="30"/>
      </p:cViewPr>
      <p:guideLst/>
    </p:cSldViewPr>
  </p:slideViewPr>
  <p:outlineViewPr>
    <p:cViewPr>
      <p:scale>
        <a:sx n="33" d="100"/>
        <a:sy n="33" d="100"/>
      </p:scale>
      <p:origin x="0" y="-10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669C4F-E885-4A11-A797-92A8C8298C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E9D29-CB14-4AEC-B04D-E16B50658D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BFDB-4454-4A81-B0A5-2B4C33B873B1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8E080-E66D-419E-9114-2EC6EB4A75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22828-F112-40FC-BBA3-D31FAFF66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A56FE-A35C-44BC-91BA-95B73A25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3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C88CA7-2DC5-4533-9249-DC407DC0CCF4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8EC59B-5E85-4D5F-AA80-4D795129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1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1C1F0-5200-4B40-8876-7F482F1806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3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1C1F0-5200-4B40-8876-7F482F1806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9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56B13-B0F0-4ACD-837C-DE0E14125A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70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1C1F0-5200-4B40-8876-7F482F18061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1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9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7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2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63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75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2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0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1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1E8BA9-7AD4-46B9-A612-19B6580CC9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6E49AC7-9373-4870-867C-750FF753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1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35429"/>
            <a:ext cx="12192000" cy="899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4272" y="282694"/>
            <a:ext cx="10424122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7771" y="1609015"/>
            <a:ext cx="8959786" cy="418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4" y="0"/>
            <a:ext cx="1724338" cy="22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39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5EC2-A0A9-41F7-9103-529EC0B79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 Development Program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400" dirty="0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One: </a:t>
            </a:r>
            <a:r>
              <a:rPr lang="en-US" sz="3400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VBA Overview</a:t>
            </a:r>
            <a:endParaRPr lang="en-US" sz="3400" dirty="0">
              <a:solidFill>
                <a:srgbClr val="F4764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08CD0-EFDB-4179-B972-03448340CA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Bruce T. Whitehurst</a:t>
            </a:r>
          </a:p>
          <a:p>
            <a:r>
              <a:rPr lang="en-US" b="1" dirty="0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bruce@vabankers.org</a:t>
            </a:r>
          </a:p>
          <a:p>
            <a:r>
              <a:rPr lang="en-US" b="1" dirty="0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804-241-3223</a:t>
            </a:r>
          </a:p>
          <a:p>
            <a:r>
              <a:rPr lang="en-US" b="1" dirty="0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b="1" dirty="0" err="1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BruceTW</a:t>
            </a:r>
            <a:endParaRPr lang="en-US" b="1" dirty="0">
              <a:solidFill>
                <a:srgbClr val="85C64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5ADE-EB66-4FDA-9E97-CE9518BA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Your Bank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3" y="1161364"/>
            <a:ext cx="4617070" cy="5696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922" y="2343406"/>
            <a:ext cx="5212080" cy="37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6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Bank of Botetourt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6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Bank of Fincastle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Benchmark Community Bank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</a:t>
            </a:r>
            <a:r>
              <a:rPr lang="en-US" dirty="0">
                <a:solidFill>
                  <a:srgbClr val="00B6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Carter Bank &amp; Trust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Chain Bridge Bank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Chesapeake Bank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	</a:t>
            </a:r>
            <a:r>
              <a:rPr lang="en-US" dirty="0">
                <a:solidFill>
                  <a:srgbClr val="00B6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F&amp;M Bank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Farmers Bank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6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MainStreet Bank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2320" y="1860475"/>
            <a:ext cx="4770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6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New Peoples Bank	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6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 err="1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Sonabank</a:t>
            </a:r>
            <a:endParaRPr lang="en-US" dirty="0">
              <a:solidFill>
                <a:srgbClr val="F4764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Southern Bank &amp; Trust Co.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The Farmers Bank </a:t>
            </a:r>
            <a:r>
              <a:rPr lang="en-US" dirty="0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Appomattox    		</a:t>
            </a:r>
            <a:r>
              <a:rPr lang="en-US" dirty="0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Fauquier Bank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6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 err="1">
                <a:solidFill>
                  <a:srgbClr val="00B6B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TowneBank</a:t>
            </a:r>
            <a:endParaRPr lang="en-US" dirty="0">
              <a:solidFill>
                <a:srgbClr val="00B6B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47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Virginia Commonwealth Bank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85C64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3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bankers association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73" y="3012392"/>
            <a:ext cx="8960255" cy="15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2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457200"/>
            <a:ext cx="9951720" cy="838200"/>
          </a:xfrm>
        </p:spPr>
        <p:txBody>
          <a:bodyPr>
            <a:noAutofit/>
          </a:bodyPr>
          <a:lstStyle/>
          <a:p>
            <a:r>
              <a:rPr lang="en-US" dirty="0"/>
              <a:t>Virginia Bankers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1872" y="1447800"/>
            <a:ext cx="8229600" cy="5181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>
                <a:effectLst/>
              </a:rPr>
              <a:t>127 Years Strong – established in 1893</a:t>
            </a:r>
          </a:p>
          <a:p>
            <a:r>
              <a:rPr lang="en-US" dirty="0">
                <a:effectLst/>
              </a:rPr>
              <a:t>Unified industry voice</a:t>
            </a:r>
          </a:p>
          <a:p>
            <a:r>
              <a:rPr lang="en-US" dirty="0">
                <a:effectLst/>
              </a:rPr>
              <a:t>High Banker Engagement; Outstanding Professional Staff</a:t>
            </a:r>
          </a:p>
          <a:p>
            <a:r>
              <a:rPr lang="en-US" dirty="0">
                <a:effectLst/>
              </a:rPr>
              <a:t>Key Focus Areas:</a:t>
            </a:r>
          </a:p>
          <a:p>
            <a:pPr lvl="1"/>
            <a:r>
              <a:rPr lang="en-US" dirty="0">
                <a:effectLst/>
              </a:rPr>
              <a:t>Advocacy &amp; Communications</a:t>
            </a:r>
          </a:p>
          <a:p>
            <a:pPr lvl="1"/>
            <a:r>
              <a:rPr lang="en-US" dirty="0">
                <a:effectLst/>
              </a:rPr>
              <a:t>Education &amp; Training</a:t>
            </a:r>
          </a:p>
          <a:p>
            <a:pPr lvl="1"/>
            <a:r>
              <a:rPr lang="en-US" dirty="0">
                <a:effectLst/>
              </a:rPr>
              <a:t>Employee Benefits</a:t>
            </a:r>
          </a:p>
          <a:p>
            <a:pPr lvl="1"/>
            <a:r>
              <a:rPr lang="en-US" dirty="0">
                <a:effectLst/>
              </a:rPr>
              <a:t>Member Services</a:t>
            </a:r>
          </a:p>
          <a:p>
            <a:pPr lvl="1"/>
            <a:r>
              <a:rPr lang="en-US" dirty="0">
                <a:effectLst/>
              </a:rPr>
              <a:t>Committees, Boards &amp;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322519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457200"/>
            <a:ext cx="9951720" cy="838200"/>
          </a:xfrm>
        </p:spPr>
        <p:txBody>
          <a:bodyPr>
            <a:noAutofit/>
          </a:bodyPr>
          <a:lstStyle/>
          <a:p>
            <a:r>
              <a:rPr lang="en-US" dirty="0"/>
              <a:t>Virginia Bankers Association - WEBSITE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5CB39C-AC3B-4015-99DE-EA8D74B3B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47" y="1609725"/>
            <a:ext cx="7159405" cy="4181475"/>
          </a:xfrm>
        </p:spPr>
      </p:pic>
    </p:spTree>
    <p:extLst>
      <p:ext uri="{BB962C8B-B14F-4D97-AF65-F5344CB8AC3E}">
        <p14:creationId xmlns:p14="http://schemas.microsoft.com/office/powerpoint/2010/main" val="143081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your place at the </a:t>
            </a:r>
            <a:br>
              <a:rPr lang="en-US" dirty="0"/>
            </a:br>
            <a:r>
              <a:rPr lang="en-US" dirty="0"/>
              <a:t>Virginia Bankers association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932D7F-6022-42F8-B03A-626279F98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09" y="1478280"/>
            <a:ext cx="6825571" cy="53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4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457200"/>
            <a:ext cx="9951720" cy="838200"/>
          </a:xfrm>
        </p:spPr>
        <p:txBody>
          <a:bodyPr>
            <a:noAutofit/>
          </a:bodyPr>
          <a:lstStyle/>
          <a:p>
            <a:r>
              <a:rPr lang="en-US" dirty="0"/>
              <a:t>Virginia Bankers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481730"/>
            <a:ext cx="8229600" cy="518160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effectLst/>
              </a:rPr>
              <a:t>Q&amp;A with Bruce</a:t>
            </a:r>
          </a:p>
        </p:txBody>
      </p:sp>
    </p:spTree>
    <p:extLst>
      <p:ext uri="{BB962C8B-B14F-4D97-AF65-F5344CB8AC3E}">
        <p14:creationId xmlns:p14="http://schemas.microsoft.com/office/powerpoint/2010/main" val="1419672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612</TotalTime>
  <Words>87</Words>
  <Application>Microsoft Office PowerPoint</Application>
  <PresentationFormat>Widescreen</PresentationFormat>
  <Paragraphs>41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Rockwell</vt:lpstr>
      <vt:lpstr>Segoe UI</vt:lpstr>
      <vt:lpstr>Damask</vt:lpstr>
      <vt:lpstr>Management Development Program Session One: VBA Overview</vt:lpstr>
      <vt:lpstr>History of Your Bank</vt:lpstr>
      <vt:lpstr>Virginia bankers association</vt:lpstr>
      <vt:lpstr>Virginia Bankers Association</vt:lpstr>
      <vt:lpstr>Virginia Bankers Association - WEBSITE</vt:lpstr>
      <vt:lpstr>Find your place at the  Virginia Bankers association</vt:lpstr>
      <vt:lpstr>Virginia Bankers Association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Development Program Session One: Intro to Banking</dc:title>
  <dc:creator>Bruce Whitehurst</dc:creator>
  <cp:lastModifiedBy>Courtney Fleming</cp:lastModifiedBy>
  <cp:revision>54</cp:revision>
  <cp:lastPrinted>2017-09-15T15:07:58Z</cp:lastPrinted>
  <dcterms:created xsi:type="dcterms:W3CDTF">2017-09-02T10:51:47Z</dcterms:created>
  <dcterms:modified xsi:type="dcterms:W3CDTF">2020-09-08T20:23:39Z</dcterms:modified>
</cp:coreProperties>
</file>