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6" r:id="rId2"/>
    <p:sldId id="257" r:id="rId3"/>
    <p:sldId id="263" r:id="rId4"/>
    <p:sldId id="260" r:id="rId5"/>
    <p:sldId id="264" r:id="rId6"/>
    <p:sldId id="265" r:id="rId7"/>
    <p:sldId id="262"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107" d="100"/>
          <a:sy n="107" d="100"/>
        </p:scale>
        <p:origin x="1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A491AFF-0B14-4CE9-8F70-0DE787188A1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22D462F-10B2-4F64-A851-000D4AD03BB9}">
      <dgm:prSet/>
      <dgm:spPr/>
      <dgm:t>
        <a:bodyPr/>
        <a:lstStyle/>
        <a:p>
          <a:r>
            <a:rPr lang="en-US"/>
            <a:t>July meeting:  Read all of Part 1 and Part 2 through Chapter 5 (pages 1 – 104)</a:t>
          </a:r>
        </a:p>
      </dgm:t>
    </dgm:pt>
    <dgm:pt modelId="{35D4C6D4-807A-433E-8053-9D885846A917}" type="parTrans" cxnId="{AB05DEA9-BCA3-4886-80E7-D925817A962D}">
      <dgm:prSet/>
      <dgm:spPr/>
      <dgm:t>
        <a:bodyPr/>
        <a:lstStyle/>
        <a:p>
          <a:endParaRPr lang="en-US"/>
        </a:p>
      </dgm:t>
    </dgm:pt>
    <dgm:pt modelId="{A4ADBFD4-EBE1-4E4B-BF26-2EDD7E663035}" type="sibTrans" cxnId="{AB05DEA9-BCA3-4886-80E7-D925817A962D}">
      <dgm:prSet/>
      <dgm:spPr/>
      <dgm:t>
        <a:bodyPr/>
        <a:lstStyle/>
        <a:p>
          <a:endParaRPr lang="en-US"/>
        </a:p>
      </dgm:t>
    </dgm:pt>
    <dgm:pt modelId="{1D30F9F0-87CA-4226-B3F3-B111625FB5E7}">
      <dgm:prSet/>
      <dgm:spPr/>
      <dgm:t>
        <a:bodyPr/>
        <a:lstStyle/>
        <a:p>
          <a:r>
            <a:rPr lang="en-US"/>
            <a:t>August meeting:  Read the remainder of Part 2, Chapters 6 through 10 (pages 105 – 212)</a:t>
          </a:r>
        </a:p>
      </dgm:t>
    </dgm:pt>
    <dgm:pt modelId="{FEA349DE-FD04-46F6-A90C-627FB487F353}" type="parTrans" cxnId="{9D50AD4F-3644-4943-AB30-53D9DF422B28}">
      <dgm:prSet/>
      <dgm:spPr/>
      <dgm:t>
        <a:bodyPr/>
        <a:lstStyle/>
        <a:p>
          <a:endParaRPr lang="en-US"/>
        </a:p>
      </dgm:t>
    </dgm:pt>
    <dgm:pt modelId="{37AF8D5B-E28E-480C-99DB-AB42CD4D44F0}" type="sibTrans" cxnId="{9D50AD4F-3644-4943-AB30-53D9DF422B28}">
      <dgm:prSet/>
      <dgm:spPr/>
      <dgm:t>
        <a:bodyPr/>
        <a:lstStyle/>
        <a:p>
          <a:endParaRPr lang="en-US"/>
        </a:p>
      </dgm:t>
    </dgm:pt>
    <dgm:pt modelId="{ED529332-FFFD-40BE-8052-E22C4476952D}">
      <dgm:prSet/>
      <dgm:spPr/>
      <dgm:t>
        <a:bodyPr/>
        <a:lstStyle/>
        <a:p>
          <a:r>
            <a:rPr lang="en-US"/>
            <a:t>September optional Zoom meeting:  Part 3, Chapters 11 and 12 (pages 213 – 256)</a:t>
          </a:r>
        </a:p>
      </dgm:t>
    </dgm:pt>
    <dgm:pt modelId="{3F6BC635-1934-427B-8467-1461C12C8932}" type="parTrans" cxnId="{8496F468-7091-4D06-A329-3D007F0B16D2}">
      <dgm:prSet/>
      <dgm:spPr/>
      <dgm:t>
        <a:bodyPr/>
        <a:lstStyle/>
        <a:p>
          <a:endParaRPr lang="en-US"/>
        </a:p>
      </dgm:t>
    </dgm:pt>
    <dgm:pt modelId="{74662EBF-4B52-475E-906E-A4371632877B}" type="sibTrans" cxnId="{8496F468-7091-4D06-A329-3D007F0B16D2}">
      <dgm:prSet/>
      <dgm:spPr/>
      <dgm:t>
        <a:bodyPr/>
        <a:lstStyle/>
        <a:p>
          <a:endParaRPr lang="en-US"/>
        </a:p>
      </dgm:t>
    </dgm:pt>
    <dgm:pt modelId="{5C205DDE-7503-4ABA-A586-0844814B7E23}">
      <dgm:prSet/>
      <dgm:spPr/>
      <dgm:t>
        <a:bodyPr/>
        <a:lstStyle/>
        <a:p>
          <a:r>
            <a:rPr lang="en-US"/>
            <a:t>September 23 LIVE closing event:  Part 3, Chapters 13 and 14, Epilogue</a:t>
          </a:r>
        </a:p>
      </dgm:t>
    </dgm:pt>
    <dgm:pt modelId="{24D23569-A44F-481E-A56A-A4CBEAD90618}" type="parTrans" cxnId="{3EBA0544-FCE8-4496-B672-F5AC7015C795}">
      <dgm:prSet/>
      <dgm:spPr/>
      <dgm:t>
        <a:bodyPr/>
        <a:lstStyle/>
        <a:p>
          <a:endParaRPr lang="en-US"/>
        </a:p>
      </dgm:t>
    </dgm:pt>
    <dgm:pt modelId="{7545AC6A-9068-4948-B5A1-82353F37A376}" type="sibTrans" cxnId="{3EBA0544-FCE8-4496-B672-F5AC7015C795}">
      <dgm:prSet/>
      <dgm:spPr/>
      <dgm:t>
        <a:bodyPr/>
        <a:lstStyle/>
        <a:p>
          <a:endParaRPr lang="en-US"/>
        </a:p>
      </dgm:t>
    </dgm:pt>
    <dgm:pt modelId="{531C7859-69F5-4A97-B0E3-FCE8C374055D}" type="pres">
      <dgm:prSet presAssocID="{3A491AFF-0B14-4CE9-8F70-0DE787188A15}" presName="root" presStyleCnt="0">
        <dgm:presLayoutVars>
          <dgm:dir/>
          <dgm:resizeHandles val="exact"/>
        </dgm:presLayoutVars>
      </dgm:prSet>
      <dgm:spPr/>
    </dgm:pt>
    <dgm:pt modelId="{885AE809-4E37-4B60-BF9E-4B0F1272EE6D}" type="pres">
      <dgm:prSet presAssocID="{D22D462F-10B2-4F64-A851-000D4AD03BB9}" presName="compNode" presStyleCnt="0"/>
      <dgm:spPr/>
    </dgm:pt>
    <dgm:pt modelId="{A8E2489D-F747-486A-9AD4-53D3DC58B207}" type="pres">
      <dgm:prSet presAssocID="{D22D462F-10B2-4F64-A851-000D4AD03BB9}" presName="bgRect" presStyleLbl="bgShp" presStyleIdx="0" presStyleCnt="4"/>
      <dgm:spPr/>
    </dgm:pt>
    <dgm:pt modelId="{0B222E44-1E6A-49B0-98C9-548FEF538595}" type="pres">
      <dgm:prSet presAssocID="{D22D462F-10B2-4F64-A851-000D4AD03BB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9F4F254D-D972-4934-9580-39A452148B4B}" type="pres">
      <dgm:prSet presAssocID="{D22D462F-10B2-4F64-A851-000D4AD03BB9}" presName="spaceRect" presStyleCnt="0"/>
      <dgm:spPr/>
    </dgm:pt>
    <dgm:pt modelId="{B4766412-ABD2-4034-845B-C006F574EF00}" type="pres">
      <dgm:prSet presAssocID="{D22D462F-10B2-4F64-A851-000D4AD03BB9}" presName="parTx" presStyleLbl="revTx" presStyleIdx="0" presStyleCnt="4">
        <dgm:presLayoutVars>
          <dgm:chMax val="0"/>
          <dgm:chPref val="0"/>
        </dgm:presLayoutVars>
      </dgm:prSet>
      <dgm:spPr/>
    </dgm:pt>
    <dgm:pt modelId="{3DDA939D-D4E4-4C27-A323-C39DD5C0FA3E}" type="pres">
      <dgm:prSet presAssocID="{A4ADBFD4-EBE1-4E4B-BF26-2EDD7E663035}" presName="sibTrans" presStyleCnt="0"/>
      <dgm:spPr/>
    </dgm:pt>
    <dgm:pt modelId="{F4C21E20-CC57-48E3-A437-901A0685A9D6}" type="pres">
      <dgm:prSet presAssocID="{1D30F9F0-87CA-4226-B3F3-B111625FB5E7}" presName="compNode" presStyleCnt="0"/>
      <dgm:spPr/>
    </dgm:pt>
    <dgm:pt modelId="{EC2DAE17-F505-4524-AF74-2A546B9D44B0}" type="pres">
      <dgm:prSet presAssocID="{1D30F9F0-87CA-4226-B3F3-B111625FB5E7}" presName="bgRect" presStyleLbl="bgShp" presStyleIdx="1" presStyleCnt="4"/>
      <dgm:spPr/>
    </dgm:pt>
    <dgm:pt modelId="{473074E5-7E26-4812-845B-13E965DCEBAE}" type="pres">
      <dgm:prSet presAssocID="{1D30F9F0-87CA-4226-B3F3-B111625FB5E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847E59FA-122A-4F8D-96BD-2E24B684A1DD}" type="pres">
      <dgm:prSet presAssocID="{1D30F9F0-87CA-4226-B3F3-B111625FB5E7}" presName="spaceRect" presStyleCnt="0"/>
      <dgm:spPr/>
    </dgm:pt>
    <dgm:pt modelId="{BFD2B9C6-C558-4414-A847-F27E7595FB54}" type="pres">
      <dgm:prSet presAssocID="{1D30F9F0-87CA-4226-B3F3-B111625FB5E7}" presName="parTx" presStyleLbl="revTx" presStyleIdx="1" presStyleCnt="4">
        <dgm:presLayoutVars>
          <dgm:chMax val="0"/>
          <dgm:chPref val="0"/>
        </dgm:presLayoutVars>
      </dgm:prSet>
      <dgm:spPr/>
    </dgm:pt>
    <dgm:pt modelId="{C9F9858D-7A6F-42C5-A6DE-CFBFD3EBEC4A}" type="pres">
      <dgm:prSet presAssocID="{37AF8D5B-E28E-480C-99DB-AB42CD4D44F0}" presName="sibTrans" presStyleCnt="0"/>
      <dgm:spPr/>
    </dgm:pt>
    <dgm:pt modelId="{1C247F65-1C12-47B1-9C52-00187571E502}" type="pres">
      <dgm:prSet presAssocID="{ED529332-FFFD-40BE-8052-E22C4476952D}" presName="compNode" presStyleCnt="0"/>
      <dgm:spPr/>
    </dgm:pt>
    <dgm:pt modelId="{42A3AC61-59D9-46DA-9E52-23AB5CB39418}" type="pres">
      <dgm:prSet presAssocID="{ED529332-FFFD-40BE-8052-E22C4476952D}" presName="bgRect" presStyleLbl="bgShp" presStyleIdx="2" presStyleCnt="4"/>
      <dgm:spPr/>
    </dgm:pt>
    <dgm:pt modelId="{65F6AEC0-C91F-4799-8BAA-67615C06795F}" type="pres">
      <dgm:prSet presAssocID="{ED529332-FFFD-40BE-8052-E22C4476952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Zoom In"/>
        </a:ext>
      </dgm:extLst>
    </dgm:pt>
    <dgm:pt modelId="{AB664E41-98D1-4385-8D04-730CA46833BC}" type="pres">
      <dgm:prSet presAssocID="{ED529332-FFFD-40BE-8052-E22C4476952D}" presName="spaceRect" presStyleCnt="0"/>
      <dgm:spPr/>
    </dgm:pt>
    <dgm:pt modelId="{4F7C0BE5-DA7B-4579-9FB9-053B046B4C08}" type="pres">
      <dgm:prSet presAssocID="{ED529332-FFFD-40BE-8052-E22C4476952D}" presName="parTx" presStyleLbl="revTx" presStyleIdx="2" presStyleCnt="4">
        <dgm:presLayoutVars>
          <dgm:chMax val="0"/>
          <dgm:chPref val="0"/>
        </dgm:presLayoutVars>
      </dgm:prSet>
      <dgm:spPr/>
    </dgm:pt>
    <dgm:pt modelId="{F6B79CE2-7B3C-4E1D-94F2-2410DA7A53BB}" type="pres">
      <dgm:prSet presAssocID="{74662EBF-4B52-475E-906E-A4371632877B}" presName="sibTrans" presStyleCnt="0"/>
      <dgm:spPr/>
    </dgm:pt>
    <dgm:pt modelId="{5219CACA-09DB-45BD-B349-30C9A946E46F}" type="pres">
      <dgm:prSet presAssocID="{5C205DDE-7503-4ABA-A586-0844814B7E23}" presName="compNode" presStyleCnt="0"/>
      <dgm:spPr/>
    </dgm:pt>
    <dgm:pt modelId="{C84A42F4-DCA3-48EA-AC1A-D74E48842B7E}" type="pres">
      <dgm:prSet presAssocID="{5C205DDE-7503-4ABA-A586-0844814B7E23}" presName="bgRect" presStyleLbl="bgShp" presStyleIdx="3" presStyleCnt="4"/>
      <dgm:spPr/>
    </dgm:pt>
    <dgm:pt modelId="{C5DA15D1-D121-4345-868A-5F410C1A0B8E}" type="pres">
      <dgm:prSet presAssocID="{5C205DDE-7503-4ABA-A586-0844814B7E2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sed Quotation Mark"/>
        </a:ext>
      </dgm:extLst>
    </dgm:pt>
    <dgm:pt modelId="{A8004911-3301-43AB-B0D6-155FC0B14F72}" type="pres">
      <dgm:prSet presAssocID="{5C205DDE-7503-4ABA-A586-0844814B7E23}" presName="spaceRect" presStyleCnt="0"/>
      <dgm:spPr/>
    </dgm:pt>
    <dgm:pt modelId="{C7ADA4F1-89DB-4668-8CE1-93661C85C322}" type="pres">
      <dgm:prSet presAssocID="{5C205DDE-7503-4ABA-A586-0844814B7E23}" presName="parTx" presStyleLbl="revTx" presStyleIdx="3" presStyleCnt="4">
        <dgm:presLayoutVars>
          <dgm:chMax val="0"/>
          <dgm:chPref val="0"/>
        </dgm:presLayoutVars>
      </dgm:prSet>
      <dgm:spPr/>
    </dgm:pt>
  </dgm:ptLst>
  <dgm:cxnLst>
    <dgm:cxn modelId="{654ED527-FE49-4876-A7BB-C436B8BD3169}" type="presOf" srcId="{ED529332-FFFD-40BE-8052-E22C4476952D}" destId="{4F7C0BE5-DA7B-4579-9FB9-053B046B4C08}" srcOrd="0" destOrd="0" presId="urn:microsoft.com/office/officeart/2018/2/layout/IconVerticalSolidList"/>
    <dgm:cxn modelId="{4276632E-9D34-4216-BE8C-AD6118156AC7}" type="presOf" srcId="{3A491AFF-0B14-4CE9-8F70-0DE787188A15}" destId="{531C7859-69F5-4A97-B0E3-FCE8C374055D}" srcOrd="0" destOrd="0" presId="urn:microsoft.com/office/officeart/2018/2/layout/IconVerticalSolidList"/>
    <dgm:cxn modelId="{424EC82E-3F74-4455-9CA6-1B71A23598F9}" type="presOf" srcId="{5C205DDE-7503-4ABA-A586-0844814B7E23}" destId="{C7ADA4F1-89DB-4668-8CE1-93661C85C322}" srcOrd="0" destOrd="0" presId="urn:microsoft.com/office/officeart/2018/2/layout/IconVerticalSolidList"/>
    <dgm:cxn modelId="{3EBA0544-FCE8-4496-B672-F5AC7015C795}" srcId="{3A491AFF-0B14-4CE9-8F70-0DE787188A15}" destId="{5C205DDE-7503-4ABA-A586-0844814B7E23}" srcOrd="3" destOrd="0" parTransId="{24D23569-A44F-481E-A56A-A4CBEAD90618}" sibTransId="{7545AC6A-9068-4948-B5A1-82353F37A376}"/>
    <dgm:cxn modelId="{8496F468-7091-4D06-A329-3D007F0B16D2}" srcId="{3A491AFF-0B14-4CE9-8F70-0DE787188A15}" destId="{ED529332-FFFD-40BE-8052-E22C4476952D}" srcOrd="2" destOrd="0" parTransId="{3F6BC635-1934-427B-8467-1461C12C8932}" sibTransId="{74662EBF-4B52-475E-906E-A4371632877B}"/>
    <dgm:cxn modelId="{9D50AD4F-3644-4943-AB30-53D9DF422B28}" srcId="{3A491AFF-0B14-4CE9-8F70-0DE787188A15}" destId="{1D30F9F0-87CA-4226-B3F3-B111625FB5E7}" srcOrd="1" destOrd="0" parTransId="{FEA349DE-FD04-46F6-A90C-627FB487F353}" sibTransId="{37AF8D5B-E28E-480C-99DB-AB42CD4D44F0}"/>
    <dgm:cxn modelId="{C4502254-2607-4248-A1F4-DD99AB98C176}" type="presOf" srcId="{D22D462F-10B2-4F64-A851-000D4AD03BB9}" destId="{B4766412-ABD2-4034-845B-C006F574EF00}" srcOrd="0" destOrd="0" presId="urn:microsoft.com/office/officeart/2018/2/layout/IconVerticalSolidList"/>
    <dgm:cxn modelId="{EEFE5485-8105-4CCB-A156-A9990F6B66E4}" type="presOf" srcId="{1D30F9F0-87CA-4226-B3F3-B111625FB5E7}" destId="{BFD2B9C6-C558-4414-A847-F27E7595FB54}" srcOrd="0" destOrd="0" presId="urn:microsoft.com/office/officeart/2018/2/layout/IconVerticalSolidList"/>
    <dgm:cxn modelId="{AB05DEA9-BCA3-4886-80E7-D925817A962D}" srcId="{3A491AFF-0B14-4CE9-8F70-0DE787188A15}" destId="{D22D462F-10B2-4F64-A851-000D4AD03BB9}" srcOrd="0" destOrd="0" parTransId="{35D4C6D4-807A-433E-8053-9D885846A917}" sibTransId="{A4ADBFD4-EBE1-4E4B-BF26-2EDD7E663035}"/>
    <dgm:cxn modelId="{00EEAA24-31C9-41B8-B90A-4F8F56E432A0}" type="presParOf" srcId="{531C7859-69F5-4A97-B0E3-FCE8C374055D}" destId="{885AE809-4E37-4B60-BF9E-4B0F1272EE6D}" srcOrd="0" destOrd="0" presId="urn:microsoft.com/office/officeart/2018/2/layout/IconVerticalSolidList"/>
    <dgm:cxn modelId="{9773D0F1-F1B0-4D60-8D5A-77CFE2457B35}" type="presParOf" srcId="{885AE809-4E37-4B60-BF9E-4B0F1272EE6D}" destId="{A8E2489D-F747-486A-9AD4-53D3DC58B207}" srcOrd="0" destOrd="0" presId="urn:microsoft.com/office/officeart/2018/2/layout/IconVerticalSolidList"/>
    <dgm:cxn modelId="{79B86725-C2DF-429F-AEF4-52D358F697EA}" type="presParOf" srcId="{885AE809-4E37-4B60-BF9E-4B0F1272EE6D}" destId="{0B222E44-1E6A-49B0-98C9-548FEF538595}" srcOrd="1" destOrd="0" presId="urn:microsoft.com/office/officeart/2018/2/layout/IconVerticalSolidList"/>
    <dgm:cxn modelId="{24003AAA-BCCA-470B-BD3E-3BC56CBE5C59}" type="presParOf" srcId="{885AE809-4E37-4B60-BF9E-4B0F1272EE6D}" destId="{9F4F254D-D972-4934-9580-39A452148B4B}" srcOrd="2" destOrd="0" presId="urn:microsoft.com/office/officeart/2018/2/layout/IconVerticalSolidList"/>
    <dgm:cxn modelId="{2350A99D-D857-4C06-B04E-D770F34A7AA8}" type="presParOf" srcId="{885AE809-4E37-4B60-BF9E-4B0F1272EE6D}" destId="{B4766412-ABD2-4034-845B-C006F574EF00}" srcOrd="3" destOrd="0" presId="urn:microsoft.com/office/officeart/2018/2/layout/IconVerticalSolidList"/>
    <dgm:cxn modelId="{2EFE30A1-C494-4008-A5BA-90902E82232D}" type="presParOf" srcId="{531C7859-69F5-4A97-B0E3-FCE8C374055D}" destId="{3DDA939D-D4E4-4C27-A323-C39DD5C0FA3E}" srcOrd="1" destOrd="0" presId="urn:microsoft.com/office/officeart/2018/2/layout/IconVerticalSolidList"/>
    <dgm:cxn modelId="{5F17C12E-D930-4816-AB5A-AE9C55ABFA09}" type="presParOf" srcId="{531C7859-69F5-4A97-B0E3-FCE8C374055D}" destId="{F4C21E20-CC57-48E3-A437-901A0685A9D6}" srcOrd="2" destOrd="0" presId="urn:microsoft.com/office/officeart/2018/2/layout/IconVerticalSolidList"/>
    <dgm:cxn modelId="{E64A83B8-7FEC-43E0-BA7D-303AB788F669}" type="presParOf" srcId="{F4C21E20-CC57-48E3-A437-901A0685A9D6}" destId="{EC2DAE17-F505-4524-AF74-2A546B9D44B0}" srcOrd="0" destOrd="0" presId="urn:microsoft.com/office/officeart/2018/2/layout/IconVerticalSolidList"/>
    <dgm:cxn modelId="{104D8413-275F-4D7B-8E28-112DBD3B95C6}" type="presParOf" srcId="{F4C21E20-CC57-48E3-A437-901A0685A9D6}" destId="{473074E5-7E26-4812-845B-13E965DCEBAE}" srcOrd="1" destOrd="0" presId="urn:microsoft.com/office/officeart/2018/2/layout/IconVerticalSolidList"/>
    <dgm:cxn modelId="{560EA28B-2625-4517-972A-DE853AA70F2C}" type="presParOf" srcId="{F4C21E20-CC57-48E3-A437-901A0685A9D6}" destId="{847E59FA-122A-4F8D-96BD-2E24B684A1DD}" srcOrd="2" destOrd="0" presId="urn:microsoft.com/office/officeart/2018/2/layout/IconVerticalSolidList"/>
    <dgm:cxn modelId="{4035C998-97CB-4252-93F9-A64EB304CE6B}" type="presParOf" srcId="{F4C21E20-CC57-48E3-A437-901A0685A9D6}" destId="{BFD2B9C6-C558-4414-A847-F27E7595FB54}" srcOrd="3" destOrd="0" presId="urn:microsoft.com/office/officeart/2018/2/layout/IconVerticalSolidList"/>
    <dgm:cxn modelId="{0DF58337-AA78-4562-B5A9-CDC39EB98093}" type="presParOf" srcId="{531C7859-69F5-4A97-B0E3-FCE8C374055D}" destId="{C9F9858D-7A6F-42C5-A6DE-CFBFD3EBEC4A}" srcOrd="3" destOrd="0" presId="urn:microsoft.com/office/officeart/2018/2/layout/IconVerticalSolidList"/>
    <dgm:cxn modelId="{CBFD77F2-1A2D-4175-91BF-5C4DFCFB10D4}" type="presParOf" srcId="{531C7859-69F5-4A97-B0E3-FCE8C374055D}" destId="{1C247F65-1C12-47B1-9C52-00187571E502}" srcOrd="4" destOrd="0" presId="urn:microsoft.com/office/officeart/2018/2/layout/IconVerticalSolidList"/>
    <dgm:cxn modelId="{415711C3-AC5E-4149-9D83-68BC293DAB01}" type="presParOf" srcId="{1C247F65-1C12-47B1-9C52-00187571E502}" destId="{42A3AC61-59D9-46DA-9E52-23AB5CB39418}" srcOrd="0" destOrd="0" presId="urn:microsoft.com/office/officeart/2018/2/layout/IconVerticalSolidList"/>
    <dgm:cxn modelId="{8604CDA1-04B3-4CAB-AD5A-1B89A531A671}" type="presParOf" srcId="{1C247F65-1C12-47B1-9C52-00187571E502}" destId="{65F6AEC0-C91F-4799-8BAA-67615C06795F}" srcOrd="1" destOrd="0" presId="urn:microsoft.com/office/officeart/2018/2/layout/IconVerticalSolidList"/>
    <dgm:cxn modelId="{BC695D11-083D-4211-9131-4048D35AE606}" type="presParOf" srcId="{1C247F65-1C12-47B1-9C52-00187571E502}" destId="{AB664E41-98D1-4385-8D04-730CA46833BC}" srcOrd="2" destOrd="0" presId="urn:microsoft.com/office/officeart/2018/2/layout/IconVerticalSolidList"/>
    <dgm:cxn modelId="{9C9328EE-9E63-49AF-88FA-CFA7B70CC78A}" type="presParOf" srcId="{1C247F65-1C12-47B1-9C52-00187571E502}" destId="{4F7C0BE5-DA7B-4579-9FB9-053B046B4C08}" srcOrd="3" destOrd="0" presId="urn:microsoft.com/office/officeart/2018/2/layout/IconVerticalSolidList"/>
    <dgm:cxn modelId="{07B57355-88DD-4C9F-9D67-DC2D2EA73674}" type="presParOf" srcId="{531C7859-69F5-4A97-B0E3-FCE8C374055D}" destId="{F6B79CE2-7B3C-4E1D-94F2-2410DA7A53BB}" srcOrd="5" destOrd="0" presId="urn:microsoft.com/office/officeart/2018/2/layout/IconVerticalSolidList"/>
    <dgm:cxn modelId="{FBB19DD9-832D-4433-8166-4FAA0BD65CE4}" type="presParOf" srcId="{531C7859-69F5-4A97-B0E3-FCE8C374055D}" destId="{5219CACA-09DB-45BD-B349-30C9A946E46F}" srcOrd="6" destOrd="0" presId="urn:microsoft.com/office/officeart/2018/2/layout/IconVerticalSolidList"/>
    <dgm:cxn modelId="{797941D4-95AB-4673-B9B1-7B25D4073C34}" type="presParOf" srcId="{5219CACA-09DB-45BD-B349-30C9A946E46F}" destId="{C84A42F4-DCA3-48EA-AC1A-D74E48842B7E}" srcOrd="0" destOrd="0" presId="urn:microsoft.com/office/officeart/2018/2/layout/IconVerticalSolidList"/>
    <dgm:cxn modelId="{95F61E72-6C98-4998-A23C-0A7D67F01C52}" type="presParOf" srcId="{5219CACA-09DB-45BD-B349-30C9A946E46F}" destId="{C5DA15D1-D121-4345-868A-5F410C1A0B8E}" srcOrd="1" destOrd="0" presId="urn:microsoft.com/office/officeart/2018/2/layout/IconVerticalSolidList"/>
    <dgm:cxn modelId="{BEE24B40-E121-487B-825D-34461E96547D}" type="presParOf" srcId="{5219CACA-09DB-45BD-B349-30C9A946E46F}" destId="{A8004911-3301-43AB-B0D6-155FC0B14F72}" srcOrd="2" destOrd="0" presId="urn:microsoft.com/office/officeart/2018/2/layout/IconVerticalSolidList"/>
    <dgm:cxn modelId="{6D999B72-F659-4415-9F36-D54E54289707}" type="presParOf" srcId="{5219CACA-09DB-45BD-B349-30C9A946E46F}" destId="{C7ADA4F1-89DB-4668-8CE1-93661C85C32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2489D-F747-486A-9AD4-53D3DC58B207}">
      <dsp:nvSpPr>
        <dsp:cNvPr id="0" name=""/>
        <dsp:cNvSpPr/>
      </dsp:nvSpPr>
      <dsp:spPr>
        <a:xfrm>
          <a:off x="0" y="2312"/>
          <a:ext cx="6269038" cy="117210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222E44-1E6A-49B0-98C9-548FEF538595}">
      <dsp:nvSpPr>
        <dsp:cNvPr id="0" name=""/>
        <dsp:cNvSpPr/>
      </dsp:nvSpPr>
      <dsp:spPr>
        <a:xfrm>
          <a:off x="354561" y="266036"/>
          <a:ext cx="644657" cy="644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766412-ABD2-4034-845B-C006F574EF00}">
      <dsp:nvSpPr>
        <dsp:cNvPr id="0" name=""/>
        <dsp:cNvSpPr/>
      </dsp:nvSpPr>
      <dsp:spPr>
        <a:xfrm>
          <a:off x="1353781" y="2312"/>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July meeting:  Read all of Part 1 and Part 2 through Chapter 5 (pages 1 – 104)</a:t>
          </a:r>
        </a:p>
      </dsp:txBody>
      <dsp:txXfrm>
        <a:off x="1353781" y="2312"/>
        <a:ext cx="4915256" cy="1172105"/>
      </dsp:txXfrm>
    </dsp:sp>
    <dsp:sp modelId="{EC2DAE17-F505-4524-AF74-2A546B9D44B0}">
      <dsp:nvSpPr>
        <dsp:cNvPr id="0" name=""/>
        <dsp:cNvSpPr/>
      </dsp:nvSpPr>
      <dsp:spPr>
        <a:xfrm>
          <a:off x="0" y="1467444"/>
          <a:ext cx="6269038" cy="117210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074E5-7E26-4812-845B-13E965DCEBAE}">
      <dsp:nvSpPr>
        <dsp:cNvPr id="0" name=""/>
        <dsp:cNvSpPr/>
      </dsp:nvSpPr>
      <dsp:spPr>
        <a:xfrm>
          <a:off x="354561" y="1731167"/>
          <a:ext cx="644657" cy="644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D2B9C6-C558-4414-A847-F27E7595FB54}">
      <dsp:nvSpPr>
        <dsp:cNvPr id="0" name=""/>
        <dsp:cNvSpPr/>
      </dsp:nvSpPr>
      <dsp:spPr>
        <a:xfrm>
          <a:off x="1353781" y="1467444"/>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August meeting:  Read the remainder of Part 2, Chapters 6 through 10 (pages 105 – 212)</a:t>
          </a:r>
        </a:p>
      </dsp:txBody>
      <dsp:txXfrm>
        <a:off x="1353781" y="1467444"/>
        <a:ext cx="4915256" cy="1172105"/>
      </dsp:txXfrm>
    </dsp:sp>
    <dsp:sp modelId="{42A3AC61-59D9-46DA-9E52-23AB5CB39418}">
      <dsp:nvSpPr>
        <dsp:cNvPr id="0" name=""/>
        <dsp:cNvSpPr/>
      </dsp:nvSpPr>
      <dsp:spPr>
        <a:xfrm>
          <a:off x="0" y="2932575"/>
          <a:ext cx="6269038" cy="117210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F6AEC0-C91F-4799-8BAA-67615C06795F}">
      <dsp:nvSpPr>
        <dsp:cNvPr id="0" name=""/>
        <dsp:cNvSpPr/>
      </dsp:nvSpPr>
      <dsp:spPr>
        <a:xfrm>
          <a:off x="354561" y="3196299"/>
          <a:ext cx="644657" cy="644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7C0BE5-DA7B-4579-9FB9-053B046B4C08}">
      <dsp:nvSpPr>
        <dsp:cNvPr id="0" name=""/>
        <dsp:cNvSpPr/>
      </dsp:nvSpPr>
      <dsp:spPr>
        <a:xfrm>
          <a:off x="1353781" y="2932575"/>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September optional Zoom meeting:  Part 3, Chapters 11 and 12 (pages 213 – 256)</a:t>
          </a:r>
        </a:p>
      </dsp:txBody>
      <dsp:txXfrm>
        <a:off x="1353781" y="2932575"/>
        <a:ext cx="4915256" cy="1172105"/>
      </dsp:txXfrm>
    </dsp:sp>
    <dsp:sp modelId="{C84A42F4-DCA3-48EA-AC1A-D74E48842B7E}">
      <dsp:nvSpPr>
        <dsp:cNvPr id="0" name=""/>
        <dsp:cNvSpPr/>
      </dsp:nvSpPr>
      <dsp:spPr>
        <a:xfrm>
          <a:off x="0" y="4397707"/>
          <a:ext cx="6269038" cy="117210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DA15D1-D121-4345-868A-5F410C1A0B8E}">
      <dsp:nvSpPr>
        <dsp:cNvPr id="0" name=""/>
        <dsp:cNvSpPr/>
      </dsp:nvSpPr>
      <dsp:spPr>
        <a:xfrm>
          <a:off x="354561" y="4661430"/>
          <a:ext cx="644657" cy="644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ADA4F1-89DB-4668-8CE1-93661C85C322}">
      <dsp:nvSpPr>
        <dsp:cNvPr id="0" name=""/>
        <dsp:cNvSpPr/>
      </dsp:nvSpPr>
      <dsp:spPr>
        <a:xfrm>
          <a:off x="1353781" y="4397707"/>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September 23 LIVE closing event:  Part 3, Chapters 13 and 14, Epilogue</a:t>
          </a:r>
        </a:p>
      </dsp:txBody>
      <dsp:txXfrm>
        <a:off x="1353781" y="4397707"/>
        <a:ext cx="4915256" cy="117210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19B74A1-1C9D-41BC-983B-310BD825A1D2}" type="datetimeFigureOut">
              <a:rPr lang="en-US" smtClean="0"/>
              <a:t>7/6/2021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4262070-FA52-47C5-9887-81DE2CCB5708}" type="slidenum">
              <a:rPr lang="en-US" smtClean="0"/>
              <a:t>‹#›</a:t>
            </a:fld>
            <a:endParaRPr lang="en-US"/>
          </a:p>
        </p:txBody>
      </p:sp>
    </p:spTree>
    <p:extLst>
      <p:ext uri="{BB962C8B-B14F-4D97-AF65-F5344CB8AC3E}">
        <p14:creationId xmlns:p14="http://schemas.microsoft.com/office/powerpoint/2010/main" val="2870430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6B27-4205-4FCD-82A7-624502E74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36D102-F50D-44E2-A939-83CF293CBF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71D2A3-2B49-4278-8074-3813F14195CC}"/>
              </a:ext>
            </a:extLst>
          </p:cNvPr>
          <p:cNvSpPr>
            <a:spLocks noGrp="1"/>
          </p:cNvSpPr>
          <p:nvPr>
            <p:ph type="dt" sz="half" idx="10"/>
          </p:nvPr>
        </p:nvSpPr>
        <p:spPr/>
        <p:txBody>
          <a:bodyPr/>
          <a:lstStyle/>
          <a:p>
            <a:fld id="{778DE65A-B730-410C-ACDD-7B60AEF54E08}" type="datetime1">
              <a:rPr lang="en-US" smtClean="0"/>
              <a:t>7/6/2021</a:t>
            </a:fld>
            <a:endParaRPr lang="en-US"/>
          </a:p>
        </p:txBody>
      </p:sp>
      <p:sp>
        <p:nvSpPr>
          <p:cNvPr id="5" name="Footer Placeholder 4">
            <a:extLst>
              <a:ext uri="{FF2B5EF4-FFF2-40B4-BE49-F238E27FC236}">
                <a16:creationId xmlns:a16="http://schemas.microsoft.com/office/drawing/2014/main" id="{A2767758-3AE0-4036-BFBD-B054C02DA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F9C80-5B51-43E3-A6AE-571E6D339876}"/>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2340434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00C62-72D4-4946-9F1C-237497F48C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89ACED-AEEE-4025-AB59-72B710C453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362836-7F1E-45F0-ACD7-93EB3685C97B}"/>
              </a:ext>
            </a:extLst>
          </p:cNvPr>
          <p:cNvSpPr>
            <a:spLocks noGrp="1"/>
          </p:cNvSpPr>
          <p:nvPr>
            <p:ph type="dt" sz="half" idx="10"/>
          </p:nvPr>
        </p:nvSpPr>
        <p:spPr/>
        <p:txBody>
          <a:bodyPr/>
          <a:lstStyle/>
          <a:p>
            <a:fld id="{071C05CE-D2C6-496E-B13D-CA9B103DB92A}" type="datetime1">
              <a:rPr lang="en-US" smtClean="0"/>
              <a:t>7/6/2021</a:t>
            </a:fld>
            <a:endParaRPr lang="en-US"/>
          </a:p>
        </p:txBody>
      </p:sp>
      <p:sp>
        <p:nvSpPr>
          <p:cNvPr id="5" name="Footer Placeholder 4">
            <a:extLst>
              <a:ext uri="{FF2B5EF4-FFF2-40B4-BE49-F238E27FC236}">
                <a16:creationId xmlns:a16="http://schemas.microsoft.com/office/drawing/2014/main" id="{DD407898-D4CD-43F3-B028-2D906070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22E35-D8AD-483E-9ABD-7E710FAD0ED8}"/>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404448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2CF89F-ADAE-443B-977A-9A0244C054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3CDEF9-4DEF-4539-818F-1198F5FC19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0CDB9-E19B-4055-BA2D-C4F2DB171C71}"/>
              </a:ext>
            </a:extLst>
          </p:cNvPr>
          <p:cNvSpPr>
            <a:spLocks noGrp="1"/>
          </p:cNvSpPr>
          <p:nvPr>
            <p:ph type="dt" sz="half" idx="10"/>
          </p:nvPr>
        </p:nvSpPr>
        <p:spPr/>
        <p:txBody>
          <a:bodyPr/>
          <a:lstStyle/>
          <a:p>
            <a:fld id="{B54064A7-C383-4998-A607-F2C3F0FF1CB0}" type="datetime1">
              <a:rPr lang="en-US" smtClean="0"/>
              <a:t>7/6/2021</a:t>
            </a:fld>
            <a:endParaRPr lang="en-US"/>
          </a:p>
        </p:txBody>
      </p:sp>
      <p:sp>
        <p:nvSpPr>
          <p:cNvPr id="5" name="Footer Placeholder 4">
            <a:extLst>
              <a:ext uri="{FF2B5EF4-FFF2-40B4-BE49-F238E27FC236}">
                <a16:creationId xmlns:a16="http://schemas.microsoft.com/office/drawing/2014/main" id="{EB8D0620-741A-44F1-9E92-39F6E459E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07C7A4-33D5-4BC9-B826-F29E43322F21}"/>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113214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E580-0600-4B06-BEA0-DFA25A3B59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81BDBF-1086-4BC1-8635-9BF6BC39AC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9DE8F-E585-44F0-ABDF-776AD07047C5}"/>
              </a:ext>
            </a:extLst>
          </p:cNvPr>
          <p:cNvSpPr>
            <a:spLocks noGrp="1"/>
          </p:cNvSpPr>
          <p:nvPr>
            <p:ph type="dt" sz="half" idx="10"/>
          </p:nvPr>
        </p:nvSpPr>
        <p:spPr/>
        <p:txBody>
          <a:bodyPr/>
          <a:lstStyle/>
          <a:p>
            <a:fld id="{FF52ECB6-9C76-42D8-826C-77C6224C4F2D}" type="datetime1">
              <a:rPr lang="en-US" smtClean="0"/>
              <a:t>7/6/2021</a:t>
            </a:fld>
            <a:endParaRPr lang="en-US"/>
          </a:p>
        </p:txBody>
      </p:sp>
      <p:sp>
        <p:nvSpPr>
          <p:cNvPr id="5" name="Footer Placeholder 4">
            <a:extLst>
              <a:ext uri="{FF2B5EF4-FFF2-40B4-BE49-F238E27FC236}">
                <a16:creationId xmlns:a16="http://schemas.microsoft.com/office/drawing/2014/main" id="{710C5B58-828A-4756-BEC5-1418DA633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85329-888F-46B5-B4EC-117E033570FF}"/>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48852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2A5EA-FF2A-472E-8BD7-1EBB43433F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CBF8BE-3497-457E-80E8-341B204ED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1DC718-F98E-4F56-8F7B-4845DC3E917D}"/>
              </a:ext>
            </a:extLst>
          </p:cNvPr>
          <p:cNvSpPr>
            <a:spLocks noGrp="1"/>
          </p:cNvSpPr>
          <p:nvPr>
            <p:ph type="dt" sz="half" idx="10"/>
          </p:nvPr>
        </p:nvSpPr>
        <p:spPr/>
        <p:txBody>
          <a:bodyPr/>
          <a:lstStyle/>
          <a:p>
            <a:fld id="{0189A95E-7974-43A9-A4DC-2BF8E849E410}" type="datetime1">
              <a:rPr lang="en-US" smtClean="0"/>
              <a:t>7/6/2021</a:t>
            </a:fld>
            <a:endParaRPr lang="en-US"/>
          </a:p>
        </p:txBody>
      </p:sp>
      <p:sp>
        <p:nvSpPr>
          <p:cNvPr id="5" name="Footer Placeholder 4">
            <a:extLst>
              <a:ext uri="{FF2B5EF4-FFF2-40B4-BE49-F238E27FC236}">
                <a16:creationId xmlns:a16="http://schemas.microsoft.com/office/drawing/2014/main" id="{56905BDC-E477-4214-A962-69B1DC760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23826-3917-471E-B272-0C169205DE18}"/>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92558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AEBE-0187-4F0F-BACB-D13233DDE0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3F593-B27D-44F4-9E19-B7E6F282E7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6B642F-35C2-4708-940E-6F69C4915B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B01185-4EDB-427E-8BEC-3E8EFC047E39}"/>
              </a:ext>
            </a:extLst>
          </p:cNvPr>
          <p:cNvSpPr>
            <a:spLocks noGrp="1"/>
          </p:cNvSpPr>
          <p:nvPr>
            <p:ph type="dt" sz="half" idx="10"/>
          </p:nvPr>
        </p:nvSpPr>
        <p:spPr/>
        <p:txBody>
          <a:bodyPr/>
          <a:lstStyle/>
          <a:p>
            <a:fld id="{295B1182-070F-4886-929E-729029CD7581}" type="datetime1">
              <a:rPr lang="en-US" smtClean="0"/>
              <a:t>7/6/2021</a:t>
            </a:fld>
            <a:endParaRPr lang="en-US"/>
          </a:p>
        </p:txBody>
      </p:sp>
      <p:sp>
        <p:nvSpPr>
          <p:cNvPr id="6" name="Footer Placeholder 5">
            <a:extLst>
              <a:ext uri="{FF2B5EF4-FFF2-40B4-BE49-F238E27FC236}">
                <a16:creationId xmlns:a16="http://schemas.microsoft.com/office/drawing/2014/main" id="{837FE4A9-2E27-4497-B3D2-A5B20E7BE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34C82-4ABF-4927-B156-6904F66179A5}"/>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2686362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766A5-E00C-4B80-BCFD-B6A7AF39C3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145DB-971E-4C0D-A29D-1D6F9DE05B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6B9595-9C43-4F61-A277-11418953EF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A1FBFF-AF77-4383-BA59-D45CB5D7F6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F664E0-37BB-4791-8541-898A0E27FC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EB912C-02B9-46EB-ADD5-65695394F0D1}"/>
              </a:ext>
            </a:extLst>
          </p:cNvPr>
          <p:cNvSpPr>
            <a:spLocks noGrp="1"/>
          </p:cNvSpPr>
          <p:nvPr>
            <p:ph type="dt" sz="half" idx="10"/>
          </p:nvPr>
        </p:nvSpPr>
        <p:spPr/>
        <p:txBody>
          <a:bodyPr/>
          <a:lstStyle/>
          <a:p>
            <a:fld id="{9A3B07D4-D723-421D-AFF2-4CD77603FFAE}" type="datetime1">
              <a:rPr lang="en-US" smtClean="0"/>
              <a:t>7/6/2021</a:t>
            </a:fld>
            <a:endParaRPr lang="en-US"/>
          </a:p>
        </p:txBody>
      </p:sp>
      <p:sp>
        <p:nvSpPr>
          <p:cNvPr id="8" name="Footer Placeholder 7">
            <a:extLst>
              <a:ext uri="{FF2B5EF4-FFF2-40B4-BE49-F238E27FC236}">
                <a16:creationId xmlns:a16="http://schemas.microsoft.com/office/drawing/2014/main" id="{7A2FD462-FD01-496A-AD03-299AD040F1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B7067B-275C-4042-B44E-A13D907301EA}"/>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4015240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BA0E7-1E16-4BE0-9F2A-C4F026A416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2E7A29-15A9-417D-A976-D19537BE2D9A}"/>
              </a:ext>
            </a:extLst>
          </p:cNvPr>
          <p:cNvSpPr>
            <a:spLocks noGrp="1"/>
          </p:cNvSpPr>
          <p:nvPr>
            <p:ph type="dt" sz="half" idx="10"/>
          </p:nvPr>
        </p:nvSpPr>
        <p:spPr/>
        <p:txBody>
          <a:bodyPr/>
          <a:lstStyle/>
          <a:p>
            <a:fld id="{4BEE6AB3-FDED-4DBD-A640-967A65C74583}" type="datetime1">
              <a:rPr lang="en-US" smtClean="0"/>
              <a:t>7/6/2021</a:t>
            </a:fld>
            <a:endParaRPr lang="en-US"/>
          </a:p>
        </p:txBody>
      </p:sp>
      <p:sp>
        <p:nvSpPr>
          <p:cNvPr id="4" name="Footer Placeholder 3">
            <a:extLst>
              <a:ext uri="{FF2B5EF4-FFF2-40B4-BE49-F238E27FC236}">
                <a16:creationId xmlns:a16="http://schemas.microsoft.com/office/drawing/2014/main" id="{47B6D737-2270-47F9-9C95-D76BD046E5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D06EF3-3285-4929-9593-EBC38E10B2EC}"/>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387263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ED4FDA-41DA-44AE-8E8E-ED974C2A71B0}"/>
              </a:ext>
            </a:extLst>
          </p:cNvPr>
          <p:cNvSpPr>
            <a:spLocks noGrp="1"/>
          </p:cNvSpPr>
          <p:nvPr>
            <p:ph type="dt" sz="half" idx="10"/>
          </p:nvPr>
        </p:nvSpPr>
        <p:spPr/>
        <p:txBody>
          <a:bodyPr/>
          <a:lstStyle/>
          <a:p>
            <a:fld id="{A5B77A1C-6C71-4ADB-B5CD-D2C40676089E}" type="datetime1">
              <a:rPr lang="en-US" smtClean="0"/>
              <a:t>7/6/2021</a:t>
            </a:fld>
            <a:endParaRPr lang="en-US"/>
          </a:p>
        </p:txBody>
      </p:sp>
      <p:sp>
        <p:nvSpPr>
          <p:cNvPr id="3" name="Footer Placeholder 2">
            <a:extLst>
              <a:ext uri="{FF2B5EF4-FFF2-40B4-BE49-F238E27FC236}">
                <a16:creationId xmlns:a16="http://schemas.microsoft.com/office/drawing/2014/main" id="{A50E3BBB-F063-42C2-B8BA-63FB3660DC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71EF4A-2F6A-4B51-9694-E5ED2CA6669D}"/>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110872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B65B0-B901-4E39-B58E-C328618A7D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B6FFA2-9FC0-4AC0-A26E-F22202FE86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421F1A-E2F9-4EB0-A7C4-61BCDF130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52CD46-6AD9-42CC-A4E6-B9FD7CC1BA2D}"/>
              </a:ext>
            </a:extLst>
          </p:cNvPr>
          <p:cNvSpPr>
            <a:spLocks noGrp="1"/>
          </p:cNvSpPr>
          <p:nvPr>
            <p:ph type="dt" sz="half" idx="10"/>
          </p:nvPr>
        </p:nvSpPr>
        <p:spPr/>
        <p:txBody>
          <a:bodyPr/>
          <a:lstStyle/>
          <a:p>
            <a:fld id="{8C03D675-A182-4FF8-862C-267FA1899613}" type="datetime1">
              <a:rPr lang="en-US" smtClean="0"/>
              <a:t>7/6/2021</a:t>
            </a:fld>
            <a:endParaRPr lang="en-US"/>
          </a:p>
        </p:txBody>
      </p:sp>
      <p:sp>
        <p:nvSpPr>
          <p:cNvPr id="6" name="Footer Placeholder 5">
            <a:extLst>
              <a:ext uri="{FF2B5EF4-FFF2-40B4-BE49-F238E27FC236}">
                <a16:creationId xmlns:a16="http://schemas.microsoft.com/office/drawing/2014/main" id="{062B053C-3D18-4180-91C1-28378E7D8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7041C2-3E56-44FD-A276-052C4ED97B03}"/>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254617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C272-4B96-4376-86A4-20DC5038D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4410E8-3391-4710-B869-C05964ED24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F42308-D148-47CB-AC70-AC4656117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BA1A9-E6D0-49EC-B3F7-EA23477FBD2E}"/>
              </a:ext>
            </a:extLst>
          </p:cNvPr>
          <p:cNvSpPr>
            <a:spLocks noGrp="1"/>
          </p:cNvSpPr>
          <p:nvPr>
            <p:ph type="dt" sz="half" idx="10"/>
          </p:nvPr>
        </p:nvSpPr>
        <p:spPr/>
        <p:txBody>
          <a:bodyPr/>
          <a:lstStyle/>
          <a:p>
            <a:fld id="{545AC042-C3F0-471B-92E2-52BED91D1766}" type="datetime1">
              <a:rPr lang="en-US" smtClean="0"/>
              <a:t>7/6/2021</a:t>
            </a:fld>
            <a:endParaRPr lang="en-US"/>
          </a:p>
        </p:txBody>
      </p:sp>
      <p:sp>
        <p:nvSpPr>
          <p:cNvPr id="6" name="Footer Placeholder 5">
            <a:extLst>
              <a:ext uri="{FF2B5EF4-FFF2-40B4-BE49-F238E27FC236}">
                <a16:creationId xmlns:a16="http://schemas.microsoft.com/office/drawing/2014/main" id="{9317E0FC-48D5-49A8-9DD7-894F4394D9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F7A74-694F-4D89-B798-DFDB3C1251C8}"/>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3924463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4F4117-1ED8-4D75-9121-8B3E4C4812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0EE2EA-E38D-461A-BB77-E8F37B0CA5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03CD6-557F-4FFA-8BDC-5E818765B8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E9E7D-F6C2-42FE-9BB7-65D7F9ED88BA}" type="datetime1">
              <a:rPr lang="en-US" smtClean="0"/>
              <a:t>7/6/2021</a:t>
            </a:fld>
            <a:endParaRPr lang="en-US"/>
          </a:p>
        </p:txBody>
      </p:sp>
      <p:sp>
        <p:nvSpPr>
          <p:cNvPr id="5" name="Footer Placeholder 4">
            <a:extLst>
              <a:ext uri="{FF2B5EF4-FFF2-40B4-BE49-F238E27FC236}">
                <a16:creationId xmlns:a16="http://schemas.microsoft.com/office/drawing/2014/main" id="{62081BE9-9C71-4F87-A874-FA6FDF14BC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DCEF11-144F-4C78-9422-9D2E249B82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549F6-4DAD-4A4F-BAC7-0FF09565FECB}" type="slidenum">
              <a:rPr lang="en-US" smtClean="0"/>
              <a:t>‹#›</a:t>
            </a:fld>
            <a:endParaRPr lang="en-US"/>
          </a:p>
        </p:txBody>
      </p:sp>
    </p:spTree>
    <p:extLst>
      <p:ext uri="{BB962C8B-B14F-4D97-AF65-F5344CB8AC3E}">
        <p14:creationId xmlns:p14="http://schemas.microsoft.com/office/powerpoint/2010/main" val="1349067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F2E192-DC3A-4456-9C46-B903B9F26A04}"/>
              </a:ext>
            </a:extLst>
          </p:cNvPr>
          <p:cNvSpPr>
            <a:spLocks noGrp="1"/>
          </p:cNvSpPr>
          <p:nvPr>
            <p:ph type="ctrTitle"/>
          </p:nvPr>
        </p:nvSpPr>
        <p:spPr>
          <a:xfrm>
            <a:off x="5297762" y="640080"/>
            <a:ext cx="3624782" cy="3566160"/>
          </a:xfrm>
        </p:spPr>
        <p:txBody>
          <a:bodyPr anchor="b">
            <a:normAutofit/>
          </a:bodyPr>
          <a:lstStyle/>
          <a:p>
            <a:pPr algn="l"/>
            <a:r>
              <a:rPr lang="en-US" sz="5400" dirty="0"/>
              <a:t>Chesapeake Bank Book Club</a:t>
            </a:r>
          </a:p>
        </p:txBody>
      </p:sp>
      <p:sp>
        <p:nvSpPr>
          <p:cNvPr id="3" name="Subtitle 2">
            <a:extLst>
              <a:ext uri="{FF2B5EF4-FFF2-40B4-BE49-F238E27FC236}">
                <a16:creationId xmlns:a16="http://schemas.microsoft.com/office/drawing/2014/main" id="{8CE97EA0-59B6-45AA-AFB1-86414CBF5966}"/>
              </a:ext>
            </a:extLst>
          </p:cNvPr>
          <p:cNvSpPr>
            <a:spLocks noGrp="1"/>
          </p:cNvSpPr>
          <p:nvPr>
            <p:ph type="subTitle" idx="1"/>
          </p:nvPr>
        </p:nvSpPr>
        <p:spPr>
          <a:xfrm>
            <a:off x="5297760" y="4636008"/>
            <a:ext cx="6251111" cy="1572768"/>
          </a:xfrm>
        </p:spPr>
        <p:txBody>
          <a:bodyPr>
            <a:normAutofit/>
          </a:bodyPr>
          <a:lstStyle/>
          <a:p>
            <a:pPr algn="l"/>
            <a:r>
              <a:rPr lang="en-US" dirty="0"/>
              <a:t>Check In Meeting:  July 2021</a:t>
            </a:r>
          </a:p>
          <a:p>
            <a:pPr algn="l"/>
            <a:endParaRPr lang="en-US" dirty="0"/>
          </a:p>
        </p:txBody>
      </p:sp>
      <p:pic>
        <p:nvPicPr>
          <p:cNvPr id="5" name="Picture 4" descr="A person sitting on a couch&#10;&#10;Description automatically generated with medium confidence">
            <a:extLst>
              <a:ext uri="{FF2B5EF4-FFF2-40B4-BE49-F238E27FC236}">
                <a16:creationId xmlns:a16="http://schemas.microsoft.com/office/drawing/2014/main" id="{734017BC-6541-43DF-8B9F-5A5DE6BADE38}"/>
              </a:ext>
            </a:extLst>
          </p:cNvPr>
          <p:cNvPicPr>
            <a:picLocks noChangeAspect="1"/>
          </p:cNvPicPr>
          <p:nvPr/>
        </p:nvPicPr>
        <p:blipFill rotWithShape="1">
          <a:blip r:embed="rId2">
            <a:extLst>
              <a:ext uri="{28A0092B-C50C-407E-A947-70E740481C1C}">
                <a14:useLocalDpi xmlns:a14="http://schemas.microsoft.com/office/drawing/2010/main" val="0"/>
              </a:ext>
            </a:extLst>
          </a:blip>
          <a:srcRect r="-1" b="170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whiteboard&#10;&#10;Description automatically generated">
            <a:extLst>
              <a:ext uri="{FF2B5EF4-FFF2-40B4-BE49-F238E27FC236}">
                <a16:creationId xmlns:a16="http://schemas.microsoft.com/office/drawing/2014/main" id="{FDAE77D8-84BB-487A-A8BE-3D871CC50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698" y="150019"/>
            <a:ext cx="6171428" cy="6858000"/>
          </a:xfrm>
          <a:prstGeom prst="rect">
            <a:avLst/>
          </a:prstGeom>
        </p:spPr>
      </p:pic>
    </p:spTree>
    <p:extLst>
      <p:ext uri="{BB962C8B-B14F-4D97-AF65-F5344CB8AC3E}">
        <p14:creationId xmlns:p14="http://schemas.microsoft.com/office/powerpoint/2010/main" val="349528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F5B91D-9472-4C83-AF58-93CD796E86DD}"/>
              </a:ext>
            </a:extLst>
          </p:cNvPr>
          <p:cNvSpPr>
            <a:spLocks noGrp="1"/>
          </p:cNvSpPr>
          <p:nvPr>
            <p:ph type="title"/>
          </p:nvPr>
        </p:nvSpPr>
        <p:spPr>
          <a:xfrm>
            <a:off x="5297762" y="329184"/>
            <a:ext cx="6251110" cy="1783080"/>
          </a:xfrm>
        </p:spPr>
        <p:txBody>
          <a:bodyPr anchor="b">
            <a:normAutofit/>
          </a:bodyPr>
          <a:lstStyle/>
          <a:p>
            <a:r>
              <a:rPr lang="en-US" sz="5400" dirty="0"/>
              <a:t>Today’s Agenda</a:t>
            </a:r>
          </a:p>
        </p:txBody>
      </p:sp>
      <p:pic>
        <p:nvPicPr>
          <p:cNvPr id="14" name="Picture 4" descr="Calendar on table">
            <a:extLst>
              <a:ext uri="{FF2B5EF4-FFF2-40B4-BE49-F238E27FC236}">
                <a16:creationId xmlns:a16="http://schemas.microsoft.com/office/drawing/2014/main" id="{788EFB2C-1A9D-4BC4-A613-2D3F8FCB0129}"/>
              </a:ext>
            </a:extLst>
          </p:cNvPr>
          <p:cNvPicPr>
            <a:picLocks noChangeAspect="1"/>
          </p:cNvPicPr>
          <p:nvPr/>
        </p:nvPicPr>
        <p:blipFill rotWithShape="1">
          <a:blip r:embed="rId2"/>
          <a:srcRect l="10251" r="4441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95EBD2-70F9-4647-9D06-9E40A1A88CFB}"/>
              </a:ext>
            </a:extLst>
          </p:cNvPr>
          <p:cNvSpPr>
            <a:spLocks noGrp="1"/>
          </p:cNvSpPr>
          <p:nvPr>
            <p:ph idx="1"/>
          </p:nvPr>
        </p:nvSpPr>
        <p:spPr>
          <a:xfrm>
            <a:off x="5297762" y="2706624"/>
            <a:ext cx="6251110" cy="3483864"/>
          </a:xfrm>
        </p:spPr>
        <p:txBody>
          <a:bodyPr>
            <a:normAutofit/>
          </a:bodyPr>
          <a:lstStyle/>
          <a:p>
            <a:r>
              <a:rPr lang="en-US" sz="2200" dirty="0"/>
              <a:t>Recommended Book Milestones</a:t>
            </a:r>
          </a:p>
          <a:p>
            <a:r>
              <a:rPr lang="en-US" sz="2200" dirty="0"/>
              <a:t>Discussion Q&amp;A and Exercises</a:t>
            </a:r>
          </a:p>
          <a:p>
            <a:r>
              <a:rPr lang="en-US" sz="2200" dirty="0"/>
              <a:t>Open Forum</a:t>
            </a:r>
          </a:p>
          <a:p>
            <a:pPr marL="0" indent="0">
              <a:buNone/>
            </a:pPr>
            <a:endParaRPr lang="en-US" sz="2200" dirty="0"/>
          </a:p>
          <a:p>
            <a:pPr marL="0" indent="0">
              <a:buNone/>
            </a:pPr>
            <a:endParaRPr lang="en-US" sz="2200" dirty="0"/>
          </a:p>
        </p:txBody>
      </p:sp>
      <p:sp>
        <p:nvSpPr>
          <p:cNvPr id="5" name="Slide Number Placeholder 4">
            <a:extLst>
              <a:ext uri="{FF2B5EF4-FFF2-40B4-BE49-F238E27FC236}">
                <a16:creationId xmlns:a16="http://schemas.microsoft.com/office/drawing/2014/main" id="{1AF41752-DC20-4B51-96DD-1155F077AD4A}"/>
              </a:ext>
            </a:extLst>
          </p:cNvPr>
          <p:cNvSpPr>
            <a:spLocks noGrp="1"/>
          </p:cNvSpPr>
          <p:nvPr>
            <p:ph type="sldNum" sz="quarter" idx="12"/>
          </p:nvPr>
        </p:nvSpPr>
        <p:spPr/>
        <p:txBody>
          <a:bodyPr/>
          <a:lstStyle/>
          <a:p>
            <a:fld id="{E6B549F6-4DAD-4A4F-BAC7-0FF09565FECB}" type="slidenum">
              <a:rPr lang="en-US" smtClean="0"/>
              <a:t>2</a:t>
            </a:fld>
            <a:endParaRPr lang="en-US"/>
          </a:p>
        </p:txBody>
      </p:sp>
    </p:spTree>
    <p:extLst>
      <p:ext uri="{BB962C8B-B14F-4D97-AF65-F5344CB8AC3E}">
        <p14:creationId xmlns:p14="http://schemas.microsoft.com/office/powerpoint/2010/main" val="1313839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9A2D6E-DEE0-4906-B3F7-D874DF349551}"/>
              </a:ext>
            </a:extLst>
          </p:cNvPr>
          <p:cNvSpPr>
            <a:spLocks noGrp="1"/>
          </p:cNvSpPr>
          <p:nvPr>
            <p:ph type="title"/>
          </p:nvPr>
        </p:nvSpPr>
        <p:spPr>
          <a:xfrm>
            <a:off x="943277" y="712269"/>
            <a:ext cx="3370998" cy="5502264"/>
          </a:xfrm>
        </p:spPr>
        <p:txBody>
          <a:bodyPr>
            <a:normAutofit/>
          </a:bodyPr>
          <a:lstStyle/>
          <a:p>
            <a:r>
              <a:rPr lang="en-US" sz="4100">
                <a:solidFill>
                  <a:srgbClr val="FFFFFF"/>
                </a:solidFill>
              </a:rPr>
              <a:t>Recommended Book Milestones</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148032B7-8C9E-4B13-9D78-FD904BD8E363}"/>
              </a:ext>
            </a:extLst>
          </p:cNvPr>
          <p:cNvGraphicFramePr>
            <a:graphicFrameLocks noGrp="1"/>
          </p:cNvGraphicFramePr>
          <p:nvPr>
            <p:ph idx="1"/>
            <p:extLst>
              <p:ext uri="{D42A27DB-BD31-4B8C-83A1-F6EECF244321}">
                <p14:modId xmlns:p14="http://schemas.microsoft.com/office/powerpoint/2010/main" val="1617931421"/>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6FBFAA9-79B7-4A8C-844F-786C784C252D}"/>
              </a:ext>
            </a:extLst>
          </p:cNvPr>
          <p:cNvSpPr>
            <a:spLocks noGrp="1"/>
          </p:cNvSpPr>
          <p:nvPr>
            <p:ph type="sldNum" sz="quarter" idx="12"/>
          </p:nvPr>
        </p:nvSpPr>
        <p:spPr/>
        <p:txBody>
          <a:bodyPr/>
          <a:lstStyle/>
          <a:p>
            <a:fld id="{E6B549F6-4DAD-4A4F-BAC7-0FF09565FECB}" type="slidenum">
              <a:rPr lang="en-US" smtClean="0"/>
              <a:t>3</a:t>
            </a:fld>
            <a:endParaRPr lang="en-US"/>
          </a:p>
        </p:txBody>
      </p:sp>
    </p:spTree>
    <p:extLst>
      <p:ext uri="{BB962C8B-B14F-4D97-AF65-F5344CB8AC3E}">
        <p14:creationId xmlns:p14="http://schemas.microsoft.com/office/powerpoint/2010/main" val="186754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392D5-94A0-4CFC-AAE6-F5434B0D48E3}"/>
              </a:ext>
            </a:extLst>
          </p:cNvPr>
          <p:cNvSpPr>
            <a:spLocks noGrp="1"/>
          </p:cNvSpPr>
          <p:nvPr>
            <p:ph type="title"/>
          </p:nvPr>
        </p:nvSpPr>
        <p:spPr>
          <a:xfrm>
            <a:off x="838200" y="365125"/>
            <a:ext cx="10515600" cy="1325563"/>
          </a:xfrm>
        </p:spPr>
        <p:txBody>
          <a:bodyPr>
            <a:normAutofit/>
          </a:bodyPr>
          <a:lstStyle/>
          <a:p>
            <a:r>
              <a:rPr lang="en-US" sz="4600" i="1" dirty="0"/>
              <a:t>Part 1, Let’s Slay Together</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2">
            <a:extLst>
              <a:ext uri="{FF2B5EF4-FFF2-40B4-BE49-F238E27FC236}">
                <a16:creationId xmlns:a16="http://schemas.microsoft.com/office/drawing/2014/main" id="{E76EE614-53AB-40C3-A11F-4D4421035378}"/>
              </a:ext>
            </a:extLst>
          </p:cNvPr>
          <p:cNvSpPr>
            <a:spLocks noGrp="1"/>
          </p:cNvSpPr>
          <p:nvPr>
            <p:ph idx="1"/>
          </p:nvPr>
        </p:nvSpPr>
        <p:spPr>
          <a:xfrm>
            <a:off x="838200" y="1929384"/>
            <a:ext cx="10515600" cy="4251960"/>
          </a:xfrm>
        </p:spPr>
        <p:txBody>
          <a:bodyPr>
            <a:normAutofit/>
          </a:bodyPr>
          <a:lstStyle/>
          <a:p>
            <a:r>
              <a:rPr lang="en-US" sz="2000" b="1" dirty="0"/>
              <a:t>Chapter 1</a:t>
            </a:r>
            <a:r>
              <a:rPr lang="en-US" sz="2000" dirty="0"/>
              <a:t>:  Fighting and Winning My Own Battle; </a:t>
            </a:r>
            <a:r>
              <a:rPr lang="en-US" sz="2000" i="1" dirty="0"/>
              <a:t>Katherine provides background on how she came to identify her own dragon.</a:t>
            </a:r>
          </a:p>
          <a:p>
            <a:endParaRPr lang="en-US" sz="2000" dirty="0"/>
          </a:p>
          <a:p>
            <a:r>
              <a:rPr lang="en-US" sz="2000" b="1" dirty="0"/>
              <a:t>Chapter 2</a:t>
            </a:r>
            <a:r>
              <a:rPr lang="en-US" sz="2000" dirty="0"/>
              <a:t>:  Meet your Dragon</a:t>
            </a:r>
          </a:p>
          <a:p>
            <a:pPr lvl="1"/>
            <a:r>
              <a:rPr lang="en-US" sz="1800" dirty="0"/>
              <a:t>Question:  </a:t>
            </a:r>
            <a:r>
              <a:rPr lang="en-US" sz="1800" i="1" dirty="0"/>
              <a:t>What could have knowingly or unknowingly stripped you of your self-confidence and/or self-esteem?  </a:t>
            </a:r>
            <a:r>
              <a:rPr lang="en-US" sz="1800" dirty="0"/>
              <a:t> Page 33</a:t>
            </a:r>
          </a:p>
          <a:p>
            <a:pPr lvl="1"/>
            <a:endParaRPr lang="en-US" sz="1800" dirty="0"/>
          </a:p>
          <a:p>
            <a:pPr lvl="1"/>
            <a:r>
              <a:rPr lang="en-US" sz="1800" dirty="0"/>
              <a:t>EXERCISE:  Complete the How to Spot a Dragon Checklist on page 35. Question:  </a:t>
            </a:r>
            <a:r>
              <a:rPr lang="en-US" sz="1800" i="1" dirty="0"/>
              <a:t>How many indicators did you select and which ones cause the most suffering in your life?  </a:t>
            </a:r>
            <a:r>
              <a:rPr lang="en-US" sz="1800" i="1" dirty="0">
                <a:solidFill>
                  <a:srgbClr val="FF0000"/>
                </a:solidFill>
              </a:rPr>
              <a:t>See workbook.</a:t>
            </a:r>
            <a:endParaRPr lang="en-US" sz="1800" i="1" dirty="0"/>
          </a:p>
          <a:p>
            <a:pPr lvl="1"/>
            <a:endParaRPr lang="en-US" sz="1800" dirty="0"/>
          </a:p>
          <a:p>
            <a:pPr lvl="1"/>
            <a:r>
              <a:rPr lang="en-US" sz="1800" dirty="0"/>
              <a:t>Question:  </a:t>
            </a:r>
            <a:r>
              <a:rPr lang="en-US" sz="1800" i="1" dirty="0"/>
              <a:t>If you’re living with a dragon of self-doubt, are you able to identify when and how it was initially born?  If so, how old were you?</a:t>
            </a:r>
            <a:endParaRPr lang="en-US" sz="1800" dirty="0"/>
          </a:p>
        </p:txBody>
      </p:sp>
      <p:sp>
        <p:nvSpPr>
          <p:cNvPr id="4" name="Slide Number Placeholder 3">
            <a:extLst>
              <a:ext uri="{FF2B5EF4-FFF2-40B4-BE49-F238E27FC236}">
                <a16:creationId xmlns:a16="http://schemas.microsoft.com/office/drawing/2014/main" id="{1C9A604C-6BEE-4650-83FB-707DBBC07A8B}"/>
              </a:ext>
            </a:extLst>
          </p:cNvPr>
          <p:cNvSpPr>
            <a:spLocks noGrp="1"/>
          </p:cNvSpPr>
          <p:nvPr>
            <p:ph type="sldNum" sz="quarter" idx="12"/>
          </p:nvPr>
        </p:nvSpPr>
        <p:spPr/>
        <p:txBody>
          <a:bodyPr/>
          <a:lstStyle/>
          <a:p>
            <a:fld id="{E6B549F6-4DAD-4A4F-BAC7-0FF09565FECB}" type="slidenum">
              <a:rPr lang="en-US" smtClean="0"/>
              <a:t>4</a:t>
            </a:fld>
            <a:endParaRPr lang="en-US"/>
          </a:p>
        </p:txBody>
      </p:sp>
    </p:spTree>
    <p:extLst>
      <p:ext uri="{BB962C8B-B14F-4D97-AF65-F5344CB8AC3E}">
        <p14:creationId xmlns:p14="http://schemas.microsoft.com/office/powerpoint/2010/main" val="240831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392D5-94A0-4CFC-AAE6-F5434B0D48E3}"/>
              </a:ext>
            </a:extLst>
          </p:cNvPr>
          <p:cNvSpPr>
            <a:spLocks noGrp="1"/>
          </p:cNvSpPr>
          <p:nvPr>
            <p:ph type="title"/>
          </p:nvPr>
        </p:nvSpPr>
        <p:spPr>
          <a:xfrm>
            <a:off x="838200" y="365125"/>
            <a:ext cx="10515600" cy="1325563"/>
          </a:xfrm>
        </p:spPr>
        <p:txBody>
          <a:bodyPr>
            <a:normAutofit/>
          </a:bodyPr>
          <a:lstStyle/>
          <a:p>
            <a:r>
              <a:rPr lang="en-US" sz="4600" i="1" dirty="0"/>
              <a:t>Part 1, Let’s Slay Together cont.</a:t>
            </a:r>
          </a:p>
        </p:txBody>
      </p:sp>
      <p:sp>
        <p:nvSpPr>
          <p:cNvPr id="5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2">
            <a:extLst>
              <a:ext uri="{FF2B5EF4-FFF2-40B4-BE49-F238E27FC236}">
                <a16:creationId xmlns:a16="http://schemas.microsoft.com/office/drawing/2014/main" id="{E76EE614-53AB-40C3-A11F-4D4421035378}"/>
              </a:ext>
            </a:extLst>
          </p:cNvPr>
          <p:cNvSpPr>
            <a:spLocks noGrp="1"/>
          </p:cNvSpPr>
          <p:nvPr>
            <p:ph idx="1"/>
          </p:nvPr>
        </p:nvSpPr>
        <p:spPr>
          <a:xfrm>
            <a:off x="838200" y="1929384"/>
            <a:ext cx="10515600" cy="4251960"/>
          </a:xfrm>
        </p:spPr>
        <p:txBody>
          <a:bodyPr>
            <a:normAutofit/>
          </a:bodyPr>
          <a:lstStyle/>
          <a:p>
            <a:r>
              <a:rPr lang="en-US" sz="2000" b="1" dirty="0"/>
              <a:t>Chapter 3</a:t>
            </a:r>
            <a:r>
              <a:rPr lang="en-US" sz="2000" dirty="0"/>
              <a:t>:  The Fine Line between Struggling and Suffering</a:t>
            </a:r>
          </a:p>
          <a:p>
            <a:pPr lvl="1"/>
            <a:endParaRPr lang="en-US" sz="1700" dirty="0"/>
          </a:p>
          <a:p>
            <a:pPr lvl="1"/>
            <a:r>
              <a:rPr lang="en-US" sz="1800" dirty="0"/>
              <a:t>Question:  </a:t>
            </a:r>
            <a:r>
              <a:rPr lang="en-US" sz="1800" i="1" dirty="0"/>
              <a:t>What is the difference between struggling and suffering?  Do these two forces currently show up in your life and if so, how?</a:t>
            </a:r>
          </a:p>
          <a:p>
            <a:pPr lvl="1"/>
            <a:endParaRPr lang="en-US" sz="1800" dirty="0"/>
          </a:p>
          <a:p>
            <a:pPr lvl="1"/>
            <a:r>
              <a:rPr lang="en-US" sz="1800" dirty="0"/>
              <a:t>Question:  </a:t>
            </a:r>
            <a:r>
              <a:rPr lang="en-US" sz="1800" i="1" dirty="0"/>
              <a:t>What can you do to stop struggling from turning to suffering?  Pages 51-52</a:t>
            </a:r>
          </a:p>
          <a:p>
            <a:pPr lvl="1"/>
            <a:endParaRPr lang="en-US" sz="1800" dirty="0"/>
          </a:p>
          <a:p>
            <a:pPr lvl="1"/>
            <a:r>
              <a:rPr lang="en-US" sz="1800" dirty="0"/>
              <a:t>EXERCISE:  Look at factors that are hard in your life and identify how you might be making them harder than they have to be (crossing the line from struggling to suffering).  Pages 55-57</a:t>
            </a:r>
          </a:p>
          <a:p>
            <a:pPr lvl="2"/>
            <a:r>
              <a:rPr lang="en-US" sz="1800" dirty="0"/>
              <a:t>Step 1:  What’s hard in your life right now?</a:t>
            </a:r>
          </a:p>
          <a:p>
            <a:pPr lvl="2"/>
            <a:r>
              <a:rPr lang="en-US" sz="1800" dirty="0"/>
              <a:t>Step 2:  How are you making those challenges harder than they have to be?</a:t>
            </a:r>
          </a:p>
          <a:p>
            <a:pPr lvl="2"/>
            <a:r>
              <a:rPr lang="en-US" sz="1800" dirty="0"/>
              <a:t>Step 3:  How can you make these situations easier?</a:t>
            </a:r>
          </a:p>
          <a:p>
            <a:pPr lvl="2"/>
            <a:r>
              <a:rPr lang="en-US" sz="1800" dirty="0"/>
              <a:t>The answers to these questions should contain clues…The theme behind my suffering is ________________________.</a:t>
            </a:r>
          </a:p>
          <a:p>
            <a:pPr lvl="1"/>
            <a:endParaRPr lang="en-US" sz="1700" dirty="0"/>
          </a:p>
          <a:p>
            <a:pPr lvl="2"/>
            <a:endParaRPr lang="en-US" sz="1700" dirty="0"/>
          </a:p>
          <a:p>
            <a:endParaRPr lang="en-US" sz="1700" dirty="0"/>
          </a:p>
        </p:txBody>
      </p:sp>
      <p:sp>
        <p:nvSpPr>
          <p:cNvPr id="4" name="Slide Number Placeholder 3">
            <a:extLst>
              <a:ext uri="{FF2B5EF4-FFF2-40B4-BE49-F238E27FC236}">
                <a16:creationId xmlns:a16="http://schemas.microsoft.com/office/drawing/2014/main" id="{39633E1F-C8CB-4F9E-81A0-45248F39EF15}"/>
              </a:ext>
            </a:extLst>
          </p:cNvPr>
          <p:cNvSpPr>
            <a:spLocks noGrp="1"/>
          </p:cNvSpPr>
          <p:nvPr>
            <p:ph type="sldNum" sz="quarter" idx="12"/>
          </p:nvPr>
        </p:nvSpPr>
        <p:spPr/>
        <p:txBody>
          <a:bodyPr/>
          <a:lstStyle/>
          <a:p>
            <a:fld id="{E6B549F6-4DAD-4A4F-BAC7-0FF09565FECB}" type="slidenum">
              <a:rPr lang="en-US" smtClean="0"/>
              <a:t>5</a:t>
            </a:fld>
            <a:endParaRPr lang="en-US"/>
          </a:p>
        </p:txBody>
      </p:sp>
    </p:spTree>
    <p:extLst>
      <p:ext uri="{BB962C8B-B14F-4D97-AF65-F5344CB8AC3E}">
        <p14:creationId xmlns:p14="http://schemas.microsoft.com/office/powerpoint/2010/main" val="3275105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2392D5-94A0-4CFC-AAE6-F5434B0D48E3}"/>
              </a:ext>
            </a:extLst>
          </p:cNvPr>
          <p:cNvSpPr>
            <a:spLocks noGrp="1"/>
          </p:cNvSpPr>
          <p:nvPr>
            <p:ph type="title"/>
          </p:nvPr>
        </p:nvSpPr>
        <p:spPr>
          <a:xfrm>
            <a:off x="838200" y="365125"/>
            <a:ext cx="10515600" cy="1325563"/>
          </a:xfrm>
        </p:spPr>
        <p:txBody>
          <a:bodyPr>
            <a:normAutofit fontScale="90000"/>
          </a:bodyPr>
          <a:lstStyle/>
          <a:p>
            <a:r>
              <a:rPr lang="en-US" sz="4600" i="1" dirty="0"/>
              <a:t>Part 2, Seven Ways You’re Feeding your Dragon and How to Stop</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Content Placeholder 2">
            <a:extLst>
              <a:ext uri="{FF2B5EF4-FFF2-40B4-BE49-F238E27FC236}">
                <a16:creationId xmlns:a16="http://schemas.microsoft.com/office/drawing/2014/main" id="{E76EE614-53AB-40C3-A11F-4D4421035378}"/>
              </a:ext>
            </a:extLst>
          </p:cNvPr>
          <p:cNvSpPr>
            <a:spLocks noGrp="1"/>
          </p:cNvSpPr>
          <p:nvPr>
            <p:ph idx="1"/>
          </p:nvPr>
        </p:nvSpPr>
        <p:spPr>
          <a:xfrm>
            <a:off x="838200" y="1929384"/>
            <a:ext cx="10515600" cy="4251960"/>
          </a:xfrm>
        </p:spPr>
        <p:txBody>
          <a:bodyPr>
            <a:normAutofit/>
          </a:bodyPr>
          <a:lstStyle/>
          <a:p>
            <a:r>
              <a:rPr lang="en-US" sz="2000" b="1" dirty="0"/>
              <a:t>Chapter 4</a:t>
            </a:r>
            <a:r>
              <a:rPr lang="en-US" sz="2000" dirty="0"/>
              <a:t>:  You Set Superhero Expectations in a Mortal’s World</a:t>
            </a:r>
          </a:p>
          <a:p>
            <a:pPr lvl="1"/>
            <a:r>
              <a:rPr lang="en-US" sz="1800" dirty="0"/>
              <a:t>EXERCISE:  What are your expectations for yourself?  Are they realistic?  Page 75, </a:t>
            </a:r>
            <a:r>
              <a:rPr lang="en-US" sz="1800" dirty="0">
                <a:solidFill>
                  <a:srgbClr val="FF0000"/>
                </a:solidFill>
              </a:rPr>
              <a:t>see workbook.</a:t>
            </a:r>
            <a:endParaRPr lang="en-US" sz="1800" dirty="0"/>
          </a:p>
          <a:p>
            <a:pPr lvl="1"/>
            <a:endParaRPr lang="en-US" sz="1800" dirty="0"/>
          </a:p>
          <a:p>
            <a:pPr lvl="1"/>
            <a:r>
              <a:rPr lang="en-US" sz="1800" dirty="0"/>
              <a:t>Question:  What challenges/obstacles are you experiencing right now in your life – home, work, marriage, friends, kids, passions?  Page 77, </a:t>
            </a:r>
            <a:r>
              <a:rPr lang="en-US" sz="1800" dirty="0">
                <a:solidFill>
                  <a:srgbClr val="FF0000"/>
                </a:solidFill>
              </a:rPr>
              <a:t>see workbook.</a:t>
            </a:r>
            <a:endParaRPr lang="en-US" sz="1800" dirty="0"/>
          </a:p>
          <a:p>
            <a:pPr lvl="1"/>
            <a:endParaRPr lang="en-US" sz="1800" dirty="0"/>
          </a:p>
          <a:p>
            <a:pPr lvl="1"/>
            <a:r>
              <a:rPr lang="en-US" sz="1800" dirty="0"/>
              <a:t>EXERCISE:  What are realistic expectations for yourself?  How can you change unrealistic to those that will provide relief instead of suffering?  Page 80-81, </a:t>
            </a:r>
            <a:r>
              <a:rPr lang="en-US" sz="1800" dirty="0">
                <a:solidFill>
                  <a:srgbClr val="FF0000"/>
                </a:solidFill>
              </a:rPr>
              <a:t>see workbook.</a:t>
            </a:r>
            <a:endParaRPr lang="en-US" sz="1800" dirty="0"/>
          </a:p>
          <a:p>
            <a:endParaRPr lang="en-US" sz="2000" dirty="0"/>
          </a:p>
          <a:p>
            <a:r>
              <a:rPr lang="en-US" sz="2000" b="1" dirty="0"/>
              <a:t>Chapter 5</a:t>
            </a:r>
            <a:r>
              <a:rPr lang="en-US" sz="2000" dirty="0"/>
              <a:t>:  You Quietly Yell at Yourself – All Day, Every Day</a:t>
            </a:r>
          </a:p>
          <a:p>
            <a:pPr lvl="1"/>
            <a:r>
              <a:rPr lang="en-US" sz="1800" dirty="0"/>
              <a:t>EXERCISE:  How do you talk to yourself?  Complete exercises 1 and 2 on pages 96 – 98, </a:t>
            </a:r>
            <a:r>
              <a:rPr lang="en-US" sz="1800" dirty="0">
                <a:solidFill>
                  <a:srgbClr val="FF0000"/>
                </a:solidFill>
              </a:rPr>
              <a:t>see workbook.</a:t>
            </a:r>
            <a:endParaRPr lang="en-US" sz="1800" i="1" dirty="0"/>
          </a:p>
        </p:txBody>
      </p:sp>
      <p:sp>
        <p:nvSpPr>
          <p:cNvPr id="4" name="Slide Number Placeholder 3">
            <a:extLst>
              <a:ext uri="{FF2B5EF4-FFF2-40B4-BE49-F238E27FC236}">
                <a16:creationId xmlns:a16="http://schemas.microsoft.com/office/drawing/2014/main" id="{5407C438-7494-4D9A-8A66-B5B6C50F31CC}"/>
              </a:ext>
            </a:extLst>
          </p:cNvPr>
          <p:cNvSpPr>
            <a:spLocks noGrp="1"/>
          </p:cNvSpPr>
          <p:nvPr>
            <p:ph type="sldNum" sz="quarter" idx="12"/>
          </p:nvPr>
        </p:nvSpPr>
        <p:spPr/>
        <p:txBody>
          <a:bodyPr/>
          <a:lstStyle/>
          <a:p>
            <a:fld id="{E6B549F6-4DAD-4A4F-BAC7-0FF09565FECB}" type="slidenum">
              <a:rPr lang="en-US" smtClean="0"/>
              <a:t>6</a:t>
            </a:fld>
            <a:endParaRPr lang="en-US"/>
          </a:p>
        </p:txBody>
      </p:sp>
    </p:spTree>
    <p:extLst>
      <p:ext uri="{BB962C8B-B14F-4D97-AF65-F5344CB8AC3E}">
        <p14:creationId xmlns:p14="http://schemas.microsoft.com/office/powerpoint/2010/main" val="3848875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392D5-94A0-4CFC-AAE6-F5434B0D48E3}"/>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Questions and Open Forum</a:t>
            </a:r>
            <a:endParaRPr lang="en-US" sz="4000" i="1" kern="1200" dirty="0">
              <a:solidFill>
                <a:schemeClr val="tx2"/>
              </a:solidFill>
              <a:latin typeface="+mj-lt"/>
              <a:ea typeface="+mj-ea"/>
              <a:cs typeface="+mj-cs"/>
            </a:endParaRPr>
          </a:p>
        </p:txBody>
      </p:sp>
      <p:pic>
        <p:nvPicPr>
          <p:cNvPr id="7" name="Graphic 6" descr="Help">
            <a:extLst>
              <a:ext uri="{FF2B5EF4-FFF2-40B4-BE49-F238E27FC236}">
                <a16:creationId xmlns:a16="http://schemas.microsoft.com/office/drawing/2014/main" id="{41954A0C-415A-493E-AACB-0226735EAD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07530865-4F10-4480-9CBA-87777EC62A97}"/>
              </a:ext>
            </a:extLst>
          </p:cNvPr>
          <p:cNvSpPr>
            <a:spLocks noGrp="1"/>
          </p:cNvSpPr>
          <p:nvPr>
            <p:ph type="sldNum" sz="quarter" idx="12"/>
          </p:nvPr>
        </p:nvSpPr>
        <p:spPr/>
        <p:txBody>
          <a:bodyPr/>
          <a:lstStyle/>
          <a:p>
            <a:fld id="{E6B549F6-4DAD-4A4F-BAC7-0FF09565FECB}" type="slidenum">
              <a:rPr lang="en-US" smtClean="0"/>
              <a:t>7</a:t>
            </a:fld>
            <a:endParaRPr lang="en-US"/>
          </a:p>
        </p:txBody>
      </p:sp>
    </p:spTree>
    <p:extLst>
      <p:ext uri="{BB962C8B-B14F-4D97-AF65-F5344CB8AC3E}">
        <p14:creationId xmlns:p14="http://schemas.microsoft.com/office/powerpoint/2010/main" val="1028186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526</Words>
  <Application>Microsoft Office PowerPoint</Application>
  <PresentationFormat>Widescreen</PresentationFormat>
  <Paragraphs>50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Chesapeake Bank Book Club</vt:lpstr>
      <vt:lpstr>Today’s Agenda</vt:lpstr>
      <vt:lpstr>Recommended Book Milestones</vt:lpstr>
      <vt:lpstr>Part 1, Let’s Slay Together</vt:lpstr>
      <vt:lpstr>Part 1, Let’s Slay Together cont.</vt:lpstr>
      <vt:lpstr>Part 2, Seven Ways You’re Feeding your Dragon and How to Stop</vt:lpstr>
      <vt:lpstr>Questions and Open Forum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Chesapeake Bank Book Club</dc:title>
  <dc:creator>Laurie Milligan</dc:creator>
  <cp:lastModifiedBy>Laurie Milligan</cp:lastModifiedBy>
  <cp:revision>25</cp:revision>
  <cp:lastPrinted>2021-07-06T17:34:38Z</cp:lastPrinted>
  <dcterms:created xsi:type="dcterms:W3CDTF">2021-06-09T20:06:01Z</dcterms:created>
  <dcterms:modified xsi:type="dcterms:W3CDTF">2021-07-06T17:40:03Z</dcterms:modified>
</cp:coreProperties>
</file>