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7" r:id="rId3"/>
    <p:sldId id="274" r:id="rId4"/>
    <p:sldId id="272" r:id="rId5"/>
    <p:sldId id="273" r:id="rId6"/>
    <p:sldId id="258" r:id="rId7"/>
    <p:sldId id="276" r:id="rId8"/>
    <p:sldId id="275" r:id="rId9"/>
    <p:sldId id="277" r:id="rId10"/>
    <p:sldId id="278" r:id="rId11"/>
    <p:sldId id="279" r:id="rId12"/>
    <p:sldId id="280" r:id="rId13"/>
    <p:sldId id="282" r:id="rId14"/>
    <p:sldId id="281" r:id="rId15"/>
    <p:sldId id="283" r:id="rId16"/>
    <p:sldId id="285" r:id="rId17"/>
    <p:sldId id="286" r:id="rId18"/>
    <p:sldId id="287" r:id="rId19"/>
    <p:sldId id="288" r:id="rId20"/>
    <p:sldId id="295" r:id="rId21"/>
    <p:sldId id="289" r:id="rId22"/>
    <p:sldId id="290" r:id="rId23"/>
    <p:sldId id="291" r:id="rId24"/>
    <p:sldId id="292" r:id="rId25"/>
    <p:sldId id="293" r:id="rId26"/>
    <p:sldId id="294" r:id="rId27"/>
    <p:sldId id="271" r:id="rId28"/>
    <p:sldId id="2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BFD2"/>
    <a:srgbClr val="BC2268"/>
    <a:srgbClr val="2D344E"/>
    <a:srgbClr val="CF14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1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 Flynn" userId="f45c9ab6536a7ca9" providerId="LiveId" clId="{0DEE260F-E888-467E-A59D-01A5128BF94C}"/>
    <pc:docChg chg="undo redo custSel addSld delSld modSld sldOrd">
      <pc:chgData name="Jodi Flynn" userId="f45c9ab6536a7ca9" providerId="LiveId" clId="{0DEE260F-E888-467E-A59D-01A5128BF94C}" dt="2022-11-29T19:43:24.585" v="3415"/>
      <pc:docMkLst>
        <pc:docMk/>
      </pc:docMkLst>
      <pc:sldChg chg="addSp modSp">
        <pc:chgData name="Jodi Flynn" userId="f45c9ab6536a7ca9" providerId="LiveId" clId="{0DEE260F-E888-467E-A59D-01A5128BF94C}" dt="2022-11-27T17:42:48.534" v="3048" actId="931"/>
        <pc:sldMkLst>
          <pc:docMk/>
          <pc:sldMk cId="1419260342" sldId="256"/>
        </pc:sldMkLst>
        <pc:picChg chg="add mod">
          <ac:chgData name="Jodi Flynn" userId="f45c9ab6536a7ca9" providerId="LiveId" clId="{0DEE260F-E888-467E-A59D-01A5128BF94C}" dt="2022-11-27T17:42:48.534" v="3048" actId="931"/>
          <ac:picMkLst>
            <pc:docMk/>
            <pc:sldMk cId="1419260342" sldId="256"/>
            <ac:picMk id="3" creationId="{847CC47E-8C98-47A1-F0DE-DC5243ADEC9F}"/>
          </ac:picMkLst>
        </pc:picChg>
      </pc:sldChg>
      <pc:sldChg chg="addSp delSp modSp mod">
        <pc:chgData name="Jodi Flynn" userId="f45c9ab6536a7ca9" providerId="LiveId" clId="{0DEE260F-E888-467E-A59D-01A5128BF94C}" dt="2022-11-27T14:35:22.336" v="1143" actId="20577"/>
        <pc:sldMkLst>
          <pc:docMk/>
          <pc:sldMk cId="1453909024" sldId="257"/>
        </pc:sldMkLst>
        <pc:spChg chg="add mod">
          <ac:chgData name="Jodi Flynn" userId="f45c9ab6536a7ca9" providerId="LiveId" clId="{0DEE260F-E888-467E-A59D-01A5128BF94C}" dt="2022-11-26T22:54:33.307" v="216" actId="1076"/>
          <ac:spMkLst>
            <pc:docMk/>
            <pc:sldMk cId="1453909024" sldId="257"/>
            <ac:spMk id="2" creationId="{F2295730-9A69-FDB5-40E4-81F0FE177BB2}"/>
          </ac:spMkLst>
        </pc:spChg>
        <pc:spChg chg="add mod">
          <ac:chgData name="Jodi Flynn" userId="f45c9ab6536a7ca9" providerId="LiveId" clId="{0DEE260F-E888-467E-A59D-01A5128BF94C}" dt="2022-11-26T22:51:03.202" v="129" actId="14100"/>
          <ac:spMkLst>
            <pc:docMk/>
            <pc:sldMk cId="1453909024" sldId="257"/>
            <ac:spMk id="3" creationId="{7B5C7EAD-8EC2-F202-E963-F3D83698311F}"/>
          </ac:spMkLst>
        </pc:spChg>
        <pc:spChg chg="mod">
          <ac:chgData name="Jodi Flynn" userId="f45c9ab6536a7ca9" providerId="LiveId" clId="{0DEE260F-E888-467E-A59D-01A5128BF94C}" dt="2022-11-26T22:53:20.275" v="206" actId="1076"/>
          <ac:spMkLst>
            <pc:docMk/>
            <pc:sldMk cId="1453909024" sldId="257"/>
            <ac:spMk id="5" creationId="{E2FAF6E2-5A7B-71ED-CF9F-2C823A117ECF}"/>
          </ac:spMkLst>
        </pc:spChg>
        <pc:spChg chg="add mod">
          <ac:chgData name="Jodi Flynn" userId="f45c9ab6536a7ca9" providerId="LiveId" clId="{0DEE260F-E888-467E-A59D-01A5128BF94C}" dt="2022-11-26T22:48:54.957" v="89" actId="14861"/>
          <ac:spMkLst>
            <pc:docMk/>
            <pc:sldMk cId="1453909024" sldId="257"/>
            <ac:spMk id="6" creationId="{16741DD5-1677-A86B-62CD-13F6B3B131A8}"/>
          </ac:spMkLst>
        </pc:spChg>
        <pc:spChg chg="add mod">
          <ac:chgData name="Jodi Flynn" userId="f45c9ab6536a7ca9" providerId="LiveId" clId="{0DEE260F-E888-467E-A59D-01A5128BF94C}" dt="2022-11-26T22:49:10.285" v="92" actId="1076"/>
          <ac:spMkLst>
            <pc:docMk/>
            <pc:sldMk cId="1453909024" sldId="257"/>
            <ac:spMk id="8" creationId="{92841DD8-6C1B-76BF-42A9-341196A4DCC3}"/>
          </ac:spMkLst>
        </pc:spChg>
        <pc:spChg chg="del">
          <ac:chgData name="Jodi Flynn" userId="f45c9ab6536a7ca9" providerId="LiveId" clId="{0DEE260F-E888-467E-A59D-01A5128BF94C}" dt="2022-11-26T22:42:19.803" v="1" actId="478"/>
          <ac:spMkLst>
            <pc:docMk/>
            <pc:sldMk cId="1453909024" sldId="257"/>
            <ac:spMk id="10" creationId="{CD0880D4-5275-295C-9077-5937564EF7CC}"/>
          </ac:spMkLst>
        </pc:spChg>
        <pc:spChg chg="add mod">
          <ac:chgData name="Jodi Flynn" userId="f45c9ab6536a7ca9" providerId="LiveId" clId="{0DEE260F-E888-467E-A59D-01A5128BF94C}" dt="2022-11-26T22:51:22.311" v="133" actId="14100"/>
          <ac:spMkLst>
            <pc:docMk/>
            <pc:sldMk cId="1453909024" sldId="257"/>
            <ac:spMk id="11" creationId="{CF8421EA-9D04-97E4-5355-39C0134311B1}"/>
          </ac:spMkLst>
        </pc:spChg>
        <pc:spChg chg="add mod">
          <ac:chgData name="Jodi Flynn" userId="f45c9ab6536a7ca9" providerId="LiveId" clId="{0DEE260F-E888-467E-A59D-01A5128BF94C}" dt="2022-11-26T22:51:28.501" v="135" actId="14100"/>
          <ac:spMkLst>
            <pc:docMk/>
            <pc:sldMk cId="1453909024" sldId="257"/>
            <ac:spMk id="12" creationId="{998D8596-CA19-1140-D171-83DEBEB4B5BE}"/>
          </ac:spMkLst>
        </pc:spChg>
        <pc:spChg chg="add mod">
          <ac:chgData name="Jodi Flynn" userId="f45c9ab6536a7ca9" providerId="LiveId" clId="{0DEE260F-E888-467E-A59D-01A5128BF94C}" dt="2022-11-26T22:51:14.098" v="131" actId="113"/>
          <ac:spMkLst>
            <pc:docMk/>
            <pc:sldMk cId="1453909024" sldId="257"/>
            <ac:spMk id="13" creationId="{C2F16F73-ECE3-B981-4439-9CE57668BE68}"/>
          </ac:spMkLst>
        </pc:spChg>
        <pc:spChg chg="add mod">
          <ac:chgData name="Jodi Flynn" userId="f45c9ab6536a7ca9" providerId="LiveId" clId="{0DEE260F-E888-467E-A59D-01A5128BF94C}" dt="2022-11-26T22:52:06.497" v="141" actId="20577"/>
          <ac:spMkLst>
            <pc:docMk/>
            <pc:sldMk cId="1453909024" sldId="257"/>
            <ac:spMk id="14" creationId="{FC60242B-68F0-85CB-CDEF-DB1CC13092E1}"/>
          </ac:spMkLst>
        </pc:spChg>
        <pc:spChg chg="add mod">
          <ac:chgData name="Jodi Flynn" userId="f45c9ab6536a7ca9" providerId="LiveId" clId="{0DEE260F-E888-467E-A59D-01A5128BF94C}" dt="2022-11-26T22:52:10.663" v="143" actId="20577"/>
          <ac:spMkLst>
            <pc:docMk/>
            <pc:sldMk cId="1453909024" sldId="257"/>
            <ac:spMk id="15" creationId="{B8597ED5-0656-6E56-1474-C66C6423AF9C}"/>
          </ac:spMkLst>
        </pc:spChg>
        <pc:spChg chg="add mod">
          <ac:chgData name="Jodi Flynn" userId="f45c9ab6536a7ca9" providerId="LiveId" clId="{0DEE260F-E888-467E-A59D-01A5128BF94C}" dt="2022-11-27T14:35:22.336" v="1143" actId="20577"/>
          <ac:spMkLst>
            <pc:docMk/>
            <pc:sldMk cId="1453909024" sldId="257"/>
            <ac:spMk id="16" creationId="{A6D65630-983F-5972-1C93-FFB9C53EFF8C}"/>
          </ac:spMkLst>
        </pc:spChg>
        <pc:spChg chg="add del mod">
          <ac:chgData name="Jodi Flynn" userId="f45c9ab6536a7ca9" providerId="LiveId" clId="{0DEE260F-E888-467E-A59D-01A5128BF94C}" dt="2022-11-26T22:57:28.609" v="284" actId="113"/>
          <ac:spMkLst>
            <pc:docMk/>
            <pc:sldMk cId="1453909024" sldId="257"/>
            <ac:spMk id="17" creationId="{649A7C92-9D4E-5950-ACB1-BDFF53D996B8}"/>
          </ac:spMkLst>
        </pc:spChg>
        <pc:spChg chg="add mod">
          <ac:chgData name="Jodi Flynn" userId="f45c9ab6536a7ca9" providerId="LiveId" clId="{0DEE260F-E888-467E-A59D-01A5128BF94C}" dt="2022-11-26T22:58:00.287" v="288" actId="207"/>
          <ac:spMkLst>
            <pc:docMk/>
            <pc:sldMk cId="1453909024" sldId="257"/>
            <ac:spMk id="18" creationId="{83278268-AC25-9717-3A00-3EDDF7E263D0}"/>
          </ac:spMkLst>
        </pc:spChg>
        <pc:picChg chg="del">
          <ac:chgData name="Jodi Flynn" userId="f45c9ab6536a7ca9" providerId="LiveId" clId="{0DEE260F-E888-467E-A59D-01A5128BF94C}" dt="2022-11-26T22:27:10.600" v="0" actId="478"/>
          <ac:picMkLst>
            <pc:docMk/>
            <pc:sldMk cId="1453909024" sldId="257"/>
            <ac:picMk id="9" creationId="{9382709F-D979-7C8E-CECC-56460DA050B3}"/>
          </ac:picMkLst>
        </pc:picChg>
      </pc:sldChg>
      <pc:sldChg chg="addSp delSp modSp mod ord modAnim">
        <pc:chgData name="Jodi Flynn" userId="f45c9ab6536a7ca9" providerId="LiveId" clId="{0DEE260F-E888-467E-A59D-01A5128BF94C}" dt="2022-11-29T19:39:37.430" v="3373"/>
        <pc:sldMkLst>
          <pc:docMk/>
          <pc:sldMk cId="3099046758" sldId="258"/>
        </pc:sldMkLst>
        <pc:spChg chg="add del mod">
          <ac:chgData name="Jodi Flynn" userId="f45c9ab6536a7ca9" providerId="LiveId" clId="{0DEE260F-E888-467E-A59D-01A5128BF94C}" dt="2022-11-27T14:18:20.097" v="950" actId="478"/>
          <ac:spMkLst>
            <pc:docMk/>
            <pc:sldMk cId="3099046758" sldId="258"/>
            <ac:spMk id="2" creationId="{E2F4A92F-3A3B-41FE-0C2B-E1B18E7279F7}"/>
          </ac:spMkLst>
        </pc:spChg>
        <pc:spChg chg="add del mod">
          <ac:chgData name="Jodi Flynn" userId="f45c9ab6536a7ca9" providerId="LiveId" clId="{0DEE260F-E888-467E-A59D-01A5128BF94C}" dt="2022-11-29T19:39:28.339" v="3372" actId="1076"/>
          <ac:spMkLst>
            <pc:docMk/>
            <pc:sldMk cId="3099046758" sldId="258"/>
            <ac:spMk id="2" creationId="{F0C198C4-D948-5F74-451F-5DAEBD6C5FE9}"/>
          </ac:spMkLst>
        </pc:spChg>
        <pc:spChg chg="add mod">
          <ac:chgData name="Jodi Flynn" userId="f45c9ab6536a7ca9" providerId="LiveId" clId="{0DEE260F-E888-467E-A59D-01A5128BF94C}" dt="2022-11-29T19:38:57.303" v="3369" actId="1076"/>
          <ac:spMkLst>
            <pc:docMk/>
            <pc:sldMk cId="3099046758" sldId="258"/>
            <ac:spMk id="3" creationId="{D3357FD4-D02F-DDA4-FDC1-5B3498DEA9F5}"/>
          </ac:spMkLst>
        </pc:spChg>
        <pc:spChg chg="mod">
          <ac:chgData name="Jodi Flynn" userId="f45c9ab6536a7ca9" providerId="LiveId" clId="{0DEE260F-E888-467E-A59D-01A5128BF94C}" dt="2022-11-27T14:20:15.265" v="1002" actId="14100"/>
          <ac:spMkLst>
            <pc:docMk/>
            <pc:sldMk cId="3099046758" sldId="258"/>
            <ac:spMk id="5" creationId="{E2FAF6E2-5A7B-71ED-CF9F-2C823A117ECF}"/>
          </ac:spMkLst>
        </pc:spChg>
        <pc:spChg chg="add mod">
          <ac:chgData name="Jodi Flynn" userId="f45c9ab6536a7ca9" providerId="LiveId" clId="{0DEE260F-E888-467E-A59D-01A5128BF94C}" dt="2022-11-29T19:39:13.562" v="3370" actId="1076"/>
          <ac:spMkLst>
            <pc:docMk/>
            <pc:sldMk cId="3099046758" sldId="258"/>
            <ac:spMk id="6" creationId="{4B3DC6B4-0898-07DF-AEDC-B531085257CD}"/>
          </ac:spMkLst>
        </pc:spChg>
        <pc:spChg chg="add mod">
          <ac:chgData name="Jodi Flynn" userId="f45c9ab6536a7ca9" providerId="LiveId" clId="{0DEE260F-E888-467E-A59D-01A5128BF94C}" dt="2022-11-29T19:39:20.561" v="3371" actId="1076"/>
          <ac:spMkLst>
            <pc:docMk/>
            <pc:sldMk cId="3099046758" sldId="258"/>
            <ac:spMk id="8" creationId="{BA937E30-CB29-0E8A-5088-715378842556}"/>
          </ac:spMkLst>
        </pc:spChg>
        <pc:spChg chg="mod">
          <ac:chgData name="Jodi Flynn" userId="f45c9ab6536a7ca9" providerId="LiveId" clId="{0DEE260F-E888-467E-A59D-01A5128BF94C}" dt="2022-11-29T19:38:20.211" v="3364" actId="552"/>
          <ac:spMkLst>
            <pc:docMk/>
            <pc:sldMk cId="3099046758" sldId="258"/>
            <ac:spMk id="10" creationId="{CD0880D4-5275-295C-9077-5937564EF7CC}"/>
          </ac:spMkLst>
        </pc:spChg>
        <pc:picChg chg="del">
          <ac:chgData name="Jodi Flynn" userId="f45c9ab6536a7ca9" providerId="LiveId" clId="{0DEE260F-E888-467E-A59D-01A5128BF94C}" dt="2022-11-27T12:37:23.835" v="322" actId="478"/>
          <ac:picMkLst>
            <pc:docMk/>
            <pc:sldMk cId="3099046758" sldId="258"/>
            <ac:picMk id="3" creationId="{2CED1760-BC2B-95DD-B99A-23AF62245BF3}"/>
          </ac:picMkLst>
        </pc:picChg>
        <pc:picChg chg="mod">
          <ac:chgData name="Jodi Flynn" userId="f45c9ab6536a7ca9" providerId="LiveId" clId="{0DEE260F-E888-467E-A59D-01A5128BF94C}" dt="2022-11-27T12:38:58.236" v="374" actId="1076"/>
          <ac:picMkLst>
            <pc:docMk/>
            <pc:sldMk cId="3099046758" sldId="258"/>
            <ac:picMk id="7" creationId="{4AD58AFF-EEC6-27BF-AE06-8DE08EA0BDA2}"/>
          </ac:picMkLst>
        </pc:picChg>
      </pc:sldChg>
      <pc:sldChg chg="del">
        <pc:chgData name="Jodi Flynn" userId="f45c9ab6536a7ca9" providerId="LiveId" clId="{0DEE260F-E888-467E-A59D-01A5128BF94C}" dt="2022-11-27T14:16:41.157" v="949" actId="47"/>
        <pc:sldMkLst>
          <pc:docMk/>
          <pc:sldMk cId="3180671149" sldId="259"/>
        </pc:sldMkLst>
      </pc:sldChg>
      <pc:sldChg chg="addSp delSp modSp del mod ord">
        <pc:chgData name="Jodi Flynn" userId="f45c9ab6536a7ca9" providerId="LiveId" clId="{0DEE260F-E888-467E-A59D-01A5128BF94C}" dt="2022-11-27T14:33:13.541" v="1120" actId="47"/>
        <pc:sldMkLst>
          <pc:docMk/>
          <pc:sldMk cId="4166133861" sldId="260"/>
        </pc:sldMkLst>
        <pc:spChg chg="add mod">
          <ac:chgData name="Jodi Flynn" userId="f45c9ab6536a7ca9" providerId="LiveId" clId="{0DEE260F-E888-467E-A59D-01A5128BF94C}" dt="2022-11-27T14:30:03.014" v="1104" actId="1076"/>
          <ac:spMkLst>
            <pc:docMk/>
            <pc:sldMk cId="4166133861" sldId="260"/>
            <ac:spMk id="2" creationId="{7016721E-157A-E042-D9A5-6AEA729952BD}"/>
          </ac:spMkLst>
        </pc:spChg>
        <pc:spChg chg="mod">
          <ac:chgData name="Jodi Flynn" userId="f45c9ab6536a7ca9" providerId="LiveId" clId="{0DEE260F-E888-467E-A59D-01A5128BF94C}" dt="2022-11-27T14:26:30.921" v="1078" actId="20577"/>
          <ac:spMkLst>
            <pc:docMk/>
            <pc:sldMk cId="4166133861" sldId="260"/>
            <ac:spMk id="5" creationId="{E2FAF6E2-5A7B-71ED-CF9F-2C823A117ECF}"/>
          </ac:spMkLst>
        </pc:spChg>
        <pc:spChg chg="add mod">
          <ac:chgData name="Jodi Flynn" userId="f45c9ab6536a7ca9" providerId="LiveId" clId="{0DEE260F-E888-467E-A59D-01A5128BF94C}" dt="2022-11-27T14:29:53.268" v="1102" actId="1076"/>
          <ac:spMkLst>
            <pc:docMk/>
            <pc:sldMk cId="4166133861" sldId="260"/>
            <ac:spMk id="6" creationId="{5735B73B-032A-27A1-C232-6AA537626909}"/>
          </ac:spMkLst>
        </pc:spChg>
        <pc:spChg chg="mod">
          <ac:chgData name="Jodi Flynn" userId="f45c9ab6536a7ca9" providerId="LiveId" clId="{0DEE260F-E888-467E-A59D-01A5128BF94C}" dt="2022-11-27T14:30:07.860" v="1105" actId="1076"/>
          <ac:spMkLst>
            <pc:docMk/>
            <pc:sldMk cId="4166133861" sldId="260"/>
            <ac:spMk id="10" creationId="{CD0880D4-5275-295C-9077-5937564EF7CC}"/>
          </ac:spMkLst>
        </pc:spChg>
        <pc:picChg chg="del">
          <ac:chgData name="Jodi Flynn" userId="f45c9ab6536a7ca9" providerId="LiveId" clId="{0DEE260F-E888-467E-A59D-01A5128BF94C}" dt="2022-11-27T14:26:20.237" v="1052" actId="478"/>
          <ac:picMkLst>
            <pc:docMk/>
            <pc:sldMk cId="4166133861" sldId="260"/>
            <ac:picMk id="3" creationId="{5B3B2F49-ECAC-AB04-410F-1D36A2BD0EA4}"/>
          </ac:picMkLst>
        </pc:picChg>
      </pc:sldChg>
      <pc:sldChg chg="del">
        <pc:chgData name="Jodi Flynn" userId="f45c9ab6536a7ca9" providerId="LiveId" clId="{0DEE260F-E888-467E-A59D-01A5128BF94C}" dt="2022-11-27T14:33:12.333" v="1119" actId="47"/>
        <pc:sldMkLst>
          <pc:docMk/>
          <pc:sldMk cId="1676030225" sldId="261"/>
        </pc:sldMkLst>
      </pc:sldChg>
      <pc:sldChg chg="del">
        <pc:chgData name="Jodi Flynn" userId="f45c9ab6536a7ca9" providerId="LiveId" clId="{0DEE260F-E888-467E-A59D-01A5128BF94C}" dt="2022-11-27T14:33:11.323" v="1118" actId="47"/>
        <pc:sldMkLst>
          <pc:docMk/>
          <pc:sldMk cId="3339395455" sldId="262"/>
        </pc:sldMkLst>
      </pc:sldChg>
      <pc:sldChg chg="del">
        <pc:chgData name="Jodi Flynn" userId="f45c9ab6536a7ca9" providerId="LiveId" clId="{0DEE260F-E888-467E-A59D-01A5128BF94C}" dt="2022-11-27T14:33:16.377" v="1121" actId="47"/>
        <pc:sldMkLst>
          <pc:docMk/>
          <pc:sldMk cId="828541472" sldId="263"/>
        </pc:sldMkLst>
      </pc:sldChg>
      <pc:sldChg chg="del">
        <pc:chgData name="Jodi Flynn" userId="f45c9ab6536a7ca9" providerId="LiveId" clId="{0DEE260F-E888-467E-A59D-01A5128BF94C}" dt="2022-11-27T14:33:17.821" v="1122" actId="47"/>
        <pc:sldMkLst>
          <pc:docMk/>
          <pc:sldMk cId="405738747" sldId="264"/>
        </pc:sldMkLst>
      </pc:sldChg>
      <pc:sldChg chg="del">
        <pc:chgData name="Jodi Flynn" userId="f45c9ab6536a7ca9" providerId="LiveId" clId="{0DEE260F-E888-467E-A59D-01A5128BF94C}" dt="2022-11-27T14:33:19.700" v="1123" actId="47"/>
        <pc:sldMkLst>
          <pc:docMk/>
          <pc:sldMk cId="3523265636" sldId="265"/>
        </pc:sldMkLst>
      </pc:sldChg>
      <pc:sldChg chg="del">
        <pc:chgData name="Jodi Flynn" userId="f45c9ab6536a7ca9" providerId="LiveId" clId="{0DEE260F-E888-467E-A59D-01A5128BF94C}" dt="2022-11-27T14:33:20.924" v="1124" actId="47"/>
        <pc:sldMkLst>
          <pc:docMk/>
          <pc:sldMk cId="2263654910" sldId="266"/>
        </pc:sldMkLst>
      </pc:sldChg>
      <pc:sldChg chg="del">
        <pc:chgData name="Jodi Flynn" userId="f45c9ab6536a7ca9" providerId="LiveId" clId="{0DEE260F-E888-467E-A59D-01A5128BF94C}" dt="2022-11-27T14:33:45.499" v="1127" actId="47"/>
        <pc:sldMkLst>
          <pc:docMk/>
          <pc:sldMk cId="603462311" sldId="267"/>
        </pc:sldMkLst>
      </pc:sldChg>
      <pc:sldChg chg="del">
        <pc:chgData name="Jodi Flynn" userId="f45c9ab6536a7ca9" providerId="LiveId" clId="{0DEE260F-E888-467E-A59D-01A5128BF94C}" dt="2022-11-27T14:33:22.370" v="1125" actId="47"/>
        <pc:sldMkLst>
          <pc:docMk/>
          <pc:sldMk cId="3379037381" sldId="268"/>
        </pc:sldMkLst>
      </pc:sldChg>
      <pc:sldChg chg="del">
        <pc:chgData name="Jodi Flynn" userId="f45c9ab6536a7ca9" providerId="LiveId" clId="{0DEE260F-E888-467E-A59D-01A5128BF94C}" dt="2022-11-27T14:33:23.835" v="1126" actId="47"/>
        <pc:sldMkLst>
          <pc:docMk/>
          <pc:sldMk cId="3642161447" sldId="269"/>
        </pc:sldMkLst>
      </pc:sldChg>
      <pc:sldChg chg="delSp modSp mod">
        <pc:chgData name="Jodi Flynn" userId="f45c9ab6536a7ca9" providerId="LiveId" clId="{0DEE260F-E888-467E-A59D-01A5128BF94C}" dt="2022-11-27T17:01:08.680" v="3047" actId="207"/>
        <pc:sldMkLst>
          <pc:docMk/>
          <pc:sldMk cId="20188803" sldId="270"/>
        </pc:sldMkLst>
        <pc:spChg chg="mod">
          <ac:chgData name="Jodi Flynn" userId="f45c9ab6536a7ca9" providerId="LiveId" clId="{0DEE260F-E888-467E-A59D-01A5128BF94C}" dt="2022-11-27T17:00:22.849" v="3040" actId="207"/>
          <ac:spMkLst>
            <pc:docMk/>
            <pc:sldMk cId="20188803" sldId="270"/>
            <ac:spMk id="5" creationId="{E2FAF6E2-5A7B-71ED-CF9F-2C823A117ECF}"/>
          </ac:spMkLst>
        </pc:spChg>
        <pc:spChg chg="mod">
          <ac:chgData name="Jodi Flynn" userId="f45c9ab6536a7ca9" providerId="LiveId" clId="{0DEE260F-E888-467E-A59D-01A5128BF94C}" dt="2022-11-27T17:01:08.680" v="3047" actId="207"/>
          <ac:spMkLst>
            <pc:docMk/>
            <pc:sldMk cId="20188803" sldId="270"/>
            <ac:spMk id="10" creationId="{CD0880D4-5275-295C-9077-5937564EF7CC}"/>
          </ac:spMkLst>
        </pc:spChg>
        <pc:picChg chg="del">
          <ac:chgData name="Jodi Flynn" userId="f45c9ab6536a7ca9" providerId="LiveId" clId="{0DEE260F-E888-467E-A59D-01A5128BF94C}" dt="2022-11-27T16:59:52.546" v="3027" actId="478"/>
          <ac:picMkLst>
            <pc:docMk/>
            <pc:sldMk cId="20188803" sldId="270"/>
            <ac:picMk id="9" creationId="{144C69F9-6C98-F255-2D49-64CEFCA101C0}"/>
          </ac:picMkLst>
        </pc:picChg>
      </pc:sldChg>
      <pc:sldChg chg="modSp add del mod">
        <pc:chgData name="Jodi Flynn" userId="f45c9ab6536a7ca9" providerId="LiveId" clId="{0DEE260F-E888-467E-A59D-01A5128BF94C}" dt="2022-11-29T19:33:19.693" v="3329" actId="20577"/>
        <pc:sldMkLst>
          <pc:docMk/>
          <pc:sldMk cId="2163989287" sldId="271"/>
        </pc:sldMkLst>
        <pc:spChg chg="mod">
          <ac:chgData name="Jodi Flynn" userId="f45c9ab6536a7ca9" providerId="LiveId" clId="{0DEE260F-E888-467E-A59D-01A5128BF94C}" dt="2022-11-29T19:33:19.693" v="3329" actId="20577"/>
          <ac:spMkLst>
            <pc:docMk/>
            <pc:sldMk cId="2163989287" sldId="271"/>
            <ac:spMk id="12" creationId="{A3CC1B82-93EA-0894-E508-C2371D50653E}"/>
          </ac:spMkLst>
        </pc:spChg>
        <pc:spChg chg="mod">
          <ac:chgData name="Jodi Flynn" userId="f45c9ab6536a7ca9" providerId="LiveId" clId="{0DEE260F-E888-467E-A59D-01A5128BF94C}" dt="2022-11-29T13:20:59.807" v="3109" actId="1076"/>
          <ac:spMkLst>
            <pc:docMk/>
            <pc:sldMk cId="2163989287" sldId="271"/>
            <ac:spMk id="17" creationId="{39824E3F-E4A0-88D4-1427-D31D993C8264}"/>
          </ac:spMkLst>
        </pc:spChg>
        <pc:picChg chg="mod">
          <ac:chgData name="Jodi Flynn" userId="f45c9ab6536a7ca9" providerId="LiveId" clId="{0DEE260F-E888-467E-A59D-01A5128BF94C}" dt="2022-11-29T15:14:20.164" v="3319" actId="14826"/>
          <ac:picMkLst>
            <pc:docMk/>
            <pc:sldMk cId="2163989287" sldId="271"/>
            <ac:picMk id="18" creationId="{3A2FE4FA-EEE9-DD05-663C-1170A68C3867}"/>
          </ac:picMkLst>
        </pc:picChg>
      </pc:sldChg>
      <pc:sldChg chg="addSp delSp modSp add mod modAnim">
        <pc:chgData name="Jodi Flynn" userId="f45c9ab6536a7ca9" providerId="LiveId" clId="{0DEE260F-E888-467E-A59D-01A5128BF94C}" dt="2022-11-27T14:11:15.085" v="850" actId="122"/>
        <pc:sldMkLst>
          <pc:docMk/>
          <pc:sldMk cId="3687851308" sldId="272"/>
        </pc:sldMkLst>
        <pc:spChg chg="del">
          <ac:chgData name="Jodi Flynn" userId="f45c9ab6536a7ca9" providerId="LiveId" clId="{0DEE260F-E888-467E-A59D-01A5128BF94C}" dt="2022-11-27T14:09:17.708" v="840" actId="478"/>
          <ac:spMkLst>
            <pc:docMk/>
            <pc:sldMk cId="3687851308" sldId="272"/>
            <ac:spMk id="2" creationId="{E2F4A92F-3A3B-41FE-0C2B-E1B18E7279F7}"/>
          </ac:spMkLst>
        </pc:spChg>
        <pc:spChg chg="add del mod ord">
          <ac:chgData name="Jodi Flynn" userId="f45c9ab6536a7ca9" providerId="LiveId" clId="{0DEE260F-E888-467E-A59D-01A5128BF94C}" dt="2022-11-27T12:52:17.876" v="584" actId="478"/>
          <ac:spMkLst>
            <pc:docMk/>
            <pc:sldMk cId="3687851308" sldId="272"/>
            <ac:spMk id="3" creationId="{49383C5E-E2E1-3AD6-99B7-18D680A19E32}"/>
          </ac:spMkLst>
        </pc:spChg>
        <pc:spChg chg="mod">
          <ac:chgData name="Jodi Flynn" userId="f45c9ab6536a7ca9" providerId="LiveId" clId="{0DEE260F-E888-467E-A59D-01A5128BF94C}" dt="2022-11-27T12:45:52.666" v="553"/>
          <ac:spMkLst>
            <pc:docMk/>
            <pc:sldMk cId="3687851308" sldId="272"/>
            <ac:spMk id="5" creationId="{E2FAF6E2-5A7B-71ED-CF9F-2C823A117ECF}"/>
          </ac:spMkLst>
        </pc:spChg>
        <pc:spChg chg="add mod">
          <ac:chgData name="Jodi Flynn" userId="f45c9ab6536a7ca9" providerId="LiveId" clId="{0DEE260F-E888-467E-A59D-01A5128BF94C}" dt="2022-11-27T14:03:41.543" v="721" actId="208"/>
          <ac:spMkLst>
            <pc:docMk/>
            <pc:sldMk cId="3687851308" sldId="272"/>
            <ac:spMk id="9" creationId="{5AD1EADE-147C-E5CF-B945-7FF0A3510C53}"/>
          </ac:spMkLst>
        </pc:spChg>
        <pc:spChg chg="del">
          <ac:chgData name="Jodi Flynn" userId="f45c9ab6536a7ca9" providerId="LiveId" clId="{0DEE260F-E888-467E-A59D-01A5128BF94C}" dt="2022-11-27T12:46:04.043" v="554" actId="478"/>
          <ac:spMkLst>
            <pc:docMk/>
            <pc:sldMk cId="3687851308" sldId="272"/>
            <ac:spMk id="10" creationId="{CD0880D4-5275-295C-9077-5937564EF7CC}"/>
          </ac:spMkLst>
        </pc:spChg>
        <pc:spChg chg="add mod">
          <ac:chgData name="Jodi Flynn" userId="f45c9ab6536a7ca9" providerId="LiveId" clId="{0DEE260F-E888-467E-A59D-01A5128BF94C}" dt="2022-11-27T14:06:09.665" v="781" actId="208"/>
          <ac:spMkLst>
            <pc:docMk/>
            <pc:sldMk cId="3687851308" sldId="272"/>
            <ac:spMk id="11" creationId="{79984B25-9581-54D8-62E4-4735D5DBA638}"/>
          </ac:spMkLst>
        </pc:spChg>
        <pc:spChg chg="add mod">
          <ac:chgData name="Jodi Flynn" userId="f45c9ab6536a7ca9" providerId="LiveId" clId="{0DEE260F-E888-467E-A59D-01A5128BF94C}" dt="2022-11-27T14:04:53.013" v="749" actId="208"/>
          <ac:spMkLst>
            <pc:docMk/>
            <pc:sldMk cId="3687851308" sldId="272"/>
            <ac:spMk id="12" creationId="{F0AD7E3C-C99A-2158-DC7B-845BE04F6942}"/>
          </ac:spMkLst>
        </pc:spChg>
        <pc:spChg chg="add mod">
          <ac:chgData name="Jodi Flynn" userId="f45c9ab6536a7ca9" providerId="LiveId" clId="{0DEE260F-E888-467E-A59D-01A5128BF94C}" dt="2022-11-27T13:04:57.548" v="668" actId="208"/>
          <ac:spMkLst>
            <pc:docMk/>
            <pc:sldMk cId="3687851308" sldId="272"/>
            <ac:spMk id="13" creationId="{E1C020B5-160C-62BC-1EBD-94828660E243}"/>
          </ac:spMkLst>
        </pc:spChg>
        <pc:spChg chg="add mod">
          <ac:chgData name="Jodi Flynn" userId="f45c9ab6536a7ca9" providerId="LiveId" clId="{0DEE260F-E888-467E-A59D-01A5128BF94C}" dt="2022-11-27T14:07:02.235" v="809" actId="208"/>
          <ac:spMkLst>
            <pc:docMk/>
            <pc:sldMk cId="3687851308" sldId="272"/>
            <ac:spMk id="14" creationId="{6EFD7009-2CAA-A191-0DD4-055831DAB391}"/>
          </ac:spMkLst>
        </pc:spChg>
        <pc:spChg chg="add mod">
          <ac:chgData name="Jodi Flynn" userId="f45c9ab6536a7ca9" providerId="LiveId" clId="{0DEE260F-E888-467E-A59D-01A5128BF94C}" dt="2022-11-27T14:03:47.741" v="722" actId="208"/>
          <ac:spMkLst>
            <pc:docMk/>
            <pc:sldMk cId="3687851308" sldId="272"/>
            <ac:spMk id="15" creationId="{34A3946C-54A9-5D4D-1582-FA67A3F740CF}"/>
          </ac:spMkLst>
        </pc:spChg>
        <pc:spChg chg="add mod">
          <ac:chgData name="Jodi Flynn" userId="f45c9ab6536a7ca9" providerId="LiveId" clId="{0DEE260F-E888-467E-A59D-01A5128BF94C}" dt="2022-11-27T14:03:14.637" v="704" actId="208"/>
          <ac:spMkLst>
            <pc:docMk/>
            <pc:sldMk cId="3687851308" sldId="272"/>
            <ac:spMk id="16" creationId="{09D7DF09-CC76-F82C-87C1-CC641188095E}"/>
          </ac:spMkLst>
        </pc:spChg>
        <pc:spChg chg="add mod">
          <ac:chgData name="Jodi Flynn" userId="f45c9ab6536a7ca9" providerId="LiveId" clId="{0DEE260F-E888-467E-A59D-01A5128BF94C}" dt="2022-11-27T14:06:35.816" v="794" actId="208"/>
          <ac:spMkLst>
            <pc:docMk/>
            <pc:sldMk cId="3687851308" sldId="272"/>
            <ac:spMk id="17" creationId="{7FD5B93D-FCA8-A036-282D-B31A233885B8}"/>
          </ac:spMkLst>
        </pc:spChg>
        <pc:spChg chg="add mod">
          <ac:chgData name="Jodi Flynn" userId="f45c9ab6536a7ca9" providerId="LiveId" clId="{0DEE260F-E888-467E-A59D-01A5128BF94C}" dt="2022-11-27T13:05:10.245" v="669" actId="208"/>
          <ac:spMkLst>
            <pc:docMk/>
            <pc:sldMk cId="3687851308" sldId="272"/>
            <ac:spMk id="18" creationId="{FBD49C02-7656-9539-A4E0-94097DF1CFB2}"/>
          </ac:spMkLst>
        </pc:spChg>
        <pc:spChg chg="add mod">
          <ac:chgData name="Jodi Flynn" userId="f45c9ab6536a7ca9" providerId="LiveId" clId="{0DEE260F-E888-467E-A59D-01A5128BF94C}" dt="2022-11-27T14:05:54.827" v="780" actId="208"/>
          <ac:spMkLst>
            <pc:docMk/>
            <pc:sldMk cId="3687851308" sldId="272"/>
            <ac:spMk id="19" creationId="{00142EB7-B609-A8D4-5F67-560CB5DCBD79}"/>
          </ac:spMkLst>
        </pc:spChg>
        <pc:spChg chg="add mod">
          <ac:chgData name="Jodi Flynn" userId="f45c9ab6536a7ca9" providerId="LiveId" clId="{0DEE260F-E888-467E-A59D-01A5128BF94C}" dt="2022-11-27T14:02:40.855" v="694" actId="208"/>
          <ac:spMkLst>
            <pc:docMk/>
            <pc:sldMk cId="3687851308" sldId="272"/>
            <ac:spMk id="20" creationId="{357106A9-2440-4F49-6256-E1F51F2D5231}"/>
          </ac:spMkLst>
        </pc:spChg>
        <pc:spChg chg="add mod">
          <ac:chgData name="Jodi Flynn" userId="f45c9ab6536a7ca9" providerId="LiveId" clId="{0DEE260F-E888-467E-A59D-01A5128BF94C}" dt="2022-11-27T14:09:37.426" v="841" actId="1076"/>
          <ac:spMkLst>
            <pc:docMk/>
            <pc:sldMk cId="3687851308" sldId="272"/>
            <ac:spMk id="21" creationId="{60EC61A4-D1B8-BB6E-5980-EE679890E765}"/>
          </ac:spMkLst>
        </pc:spChg>
        <pc:spChg chg="add mod">
          <ac:chgData name="Jodi Flynn" userId="f45c9ab6536a7ca9" providerId="LiveId" clId="{0DEE260F-E888-467E-A59D-01A5128BF94C}" dt="2022-11-27T14:04:27.180" v="736" actId="208"/>
          <ac:spMkLst>
            <pc:docMk/>
            <pc:sldMk cId="3687851308" sldId="272"/>
            <ac:spMk id="22" creationId="{8135F2CA-E159-B647-F3DE-382C7DF98396}"/>
          </ac:spMkLst>
        </pc:spChg>
        <pc:spChg chg="add mod">
          <ac:chgData name="Jodi Flynn" userId="f45c9ab6536a7ca9" providerId="LiveId" clId="{0DEE260F-E888-467E-A59D-01A5128BF94C}" dt="2022-11-27T14:11:15.085" v="850" actId="122"/>
          <ac:spMkLst>
            <pc:docMk/>
            <pc:sldMk cId="3687851308" sldId="272"/>
            <ac:spMk id="23" creationId="{FF85439D-89D2-BF77-E5DA-22E14709F851}"/>
          </ac:spMkLst>
        </pc:spChg>
        <pc:spChg chg="add mod">
          <ac:chgData name="Jodi Flynn" userId="f45c9ab6536a7ca9" providerId="LiveId" clId="{0DEE260F-E888-467E-A59D-01A5128BF94C}" dt="2022-11-27T14:02:31.371" v="693" actId="1076"/>
          <ac:spMkLst>
            <pc:docMk/>
            <pc:sldMk cId="3687851308" sldId="272"/>
            <ac:spMk id="24" creationId="{D2F13C33-DF76-DB95-3D96-B7BBC417A687}"/>
          </ac:spMkLst>
        </pc:spChg>
        <pc:spChg chg="add mod">
          <ac:chgData name="Jodi Flynn" userId="f45c9ab6536a7ca9" providerId="LiveId" clId="{0DEE260F-E888-467E-A59D-01A5128BF94C}" dt="2022-11-27T14:03:03.306" v="703" actId="20577"/>
          <ac:spMkLst>
            <pc:docMk/>
            <pc:sldMk cId="3687851308" sldId="272"/>
            <ac:spMk id="25" creationId="{B5132C27-FC11-FBC3-EDC2-DD14246FEF30}"/>
          </ac:spMkLst>
        </pc:spChg>
        <pc:spChg chg="add mod">
          <ac:chgData name="Jodi Flynn" userId="f45c9ab6536a7ca9" providerId="LiveId" clId="{0DEE260F-E888-467E-A59D-01A5128BF94C}" dt="2022-11-27T14:03:38.033" v="720" actId="20577"/>
          <ac:spMkLst>
            <pc:docMk/>
            <pc:sldMk cId="3687851308" sldId="272"/>
            <ac:spMk id="26" creationId="{7D523E5E-A7C8-0763-6036-BEDECAAE64EA}"/>
          </ac:spMkLst>
        </pc:spChg>
        <pc:spChg chg="add mod">
          <ac:chgData name="Jodi Flynn" userId="f45c9ab6536a7ca9" providerId="LiveId" clId="{0DEE260F-E888-467E-A59D-01A5128BF94C}" dt="2022-11-27T14:04:09.554" v="735" actId="1076"/>
          <ac:spMkLst>
            <pc:docMk/>
            <pc:sldMk cId="3687851308" sldId="272"/>
            <ac:spMk id="27" creationId="{37C7DEBF-E72B-2851-2073-7DA0F3B482ED}"/>
          </ac:spMkLst>
        </pc:spChg>
        <pc:spChg chg="add mod">
          <ac:chgData name="Jodi Flynn" userId="f45c9ab6536a7ca9" providerId="LiveId" clId="{0DEE260F-E888-467E-A59D-01A5128BF94C}" dt="2022-11-27T14:04:46.925" v="748" actId="20577"/>
          <ac:spMkLst>
            <pc:docMk/>
            <pc:sldMk cId="3687851308" sldId="272"/>
            <ac:spMk id="28" creationId="{7857333F-776B-B06A-DC8A-ECDA7D68DCAB}"/>
          </ac:spMkLst>
        </pc:spChg>
        <pc:spChg chg="add mod">
          <ac:chgData name="Jodi Flynn" userId="f45c9ab6536a7ca9" providerId="LiveId" clId="{0DEE260F-E888-467E-A59D-01A5128BF94C}" dt="2022-11-27T14:05:10.874" v="759" actId="20577"/>
          <ac:spMkLst>
            <pc:docMk/>
            <pc:sldMk cId="3687851308" sldId="272"/>
            <ac:spMk id="29" creationId="{E7D6AA51-4242-0AA9-ADFC-003174D5859E}"/>
          </ac:spMkLst>
        </pc:spChg>
        <pc:spChg chg="add mod">
          <ac:chgData name="Jodi Flynn" userId="f45c9ab6536a7ca9" providerId="LiveId" clId="{0DEE260F-E888-467E-A59D-01A5128BF94C}" dt="2022-11-27T14:05:29.998" v="772" actId="20577"/>
          <ac:spMkLst>
            <pc:docMk/>
            <pc:sldMk cId="3687851308" sldId="272"/>
            <ac:spMk id="30" creationId="{F788CC7E-1866-B064-AF85-CAE309290A8B}"/>
          </ac:spMkLst>
        </pc:spChg>
        <pc:spChg chg="add mod">
          <ac:chgData name="Jodi Flynn" userId="f45c9ab6536a7ca9" providerId="LiveId" clId="{0DEE260F-E888-467E-A59D-01A5128BF94C}" dt="2022-11-27T14:05:50.610" v="779" actId="20577"/>
          <ac:spMkLst>
            <pc:docMk/>
            <pc:sldMk cId="3687851308" sldId="272"/>
            <ac:spMk id="31" creationId="{B5BC0EC5-4BCE-CCCA-C2E1-D9C5C8A8D02F}"/>
          </ac:spMkLst>
        </pc:spChg>
        <pc:spChg chg="add mod">
          <ac:chgData name="Jodi Flynn" userId="f45c9ab6536a7ca9" providerId="LiveId" clId="{0DEE260F-E888-467E-A59D-01A5128BF94C}" dt="2022-11-27T14:06:22.030" v="793" actId="20577"/>
          <ac:spMkLst>
            <pc:docMk/>
            <pc:sldMk cId="3687851308" sldId="272"/>
            <ac:spMk id="32" creationId="{B92B17AD-A3C4-882E-B3A5-A99AC806B0A8}"/>
          </ac:spMkLst>
        </pc:spChg>
        <pc:spChg chg="add mod">
          <ac:chgData name="Jodi Flynn" userId="f45c9ab6536a7ca9" providerId="LiveId" clId="{0DEE260F-E888-467E-A59D-01A5128BF94C}" dt="2022-11-27T14:06:57.738" v="808" actId="20577"/>
          <ac:spMkLst>
            <pc:docMk/>
            <pc:sldMk cId="3687851308" sldId="272"/>
            <ac:spMk id="33" creationId="{372F19F0-EEFF-5025-DF5A-DA0FBD21A64D}"/>
          </ac:spMkLst>
        </pc:spChg>
        <pc:spChg chg="add mod">
          <ac:chgData name="Jodi Flynn" userId="f45c9ab6536a7ca9" providerId="LiveId" clId="{0DEE260F-E888-467E-A59D-01A5128BF94C}" dt="2022-11-27T14:07:21.213" v="823" actId="20577"/>
          <ac:spMkLst>
            <pc:docMk/>
            <pc:sldMk cId="3687851308" sldId="272"/>
            <ac:spMk id="34" creationId="{820E5AE1-AC98-88ED-769C-8FD922FBA591}"/>
          </ac:spMkLst>
        </pc:spChg>
        <pc:spChg chg="add mod">
          <ac:chgData name="Jodi Flynn" userId="f45c9ab6536a7ca9" providerId="LiveId" clId="{0DEE260F-E888-467E-A59D-01A5128BF94C}" dt="2022-11-27T14:09:44.686" v="842" actId="1076"/>
          <ac:spMkLst>
            <pc:docMk/>
            <pc:sldMk cId="3687851308" sldId="272"/>
            <ac:spMk id="35" creationId="{43C60C33-6D64-2B44-0C8D-1189BCD5B961}"/>
          </ac:spMkLst>
        </pc:spChg>
        <pc:picChg chg="add del mod">
          <ac:chgData name="Jodi Flynn" userId="f45c9ab6536a7ca9" providerId="LiveId" clId="{0DEE260F-E888-467E-A59D-01A5128BF94C}" dt="2022-11-27T12:49:52.641" v="559" actId="478"/>
          <ac:picMkLst>
            <pc:docMk/>
            <pc:sldMk cId="3687851308" sldId="272"/>
            <ac:picMk id="6" creationId="{C1F82FCB-2CA2-DF55-F7AA-0B138EF15680}"/>
          </ac:picMkLst>
        </pc:picChg>
        <pc:picChg chg="mod ord">
          <ac:chgData name="Jodi Flynn" userId="f45c9ab6536a7ca9" providerId="LiveId" clId="{0DEE260F-E888-467E-A59D-01A5128BF94C}" dt="2022-11-27T14:08:15.658" v="835" actId="1076"/>
          <ac:picMkLst>
            <pc:docMk/>
            <pc:sldMk cId="3687851308" sldId="272"/>
            <ac:picMk id="7" creationId="{4AD58AFF-EEC6-27BF-AE06-8DE08EA0BDA2}"/>
          </ac:picMkLst>
        </pc:picChg>
        <pc:picChg chg="add del mod">
          <ac:chgData name="Jodi Flynn" userId="f45c9ab6536a7ca9" providerId="LiveId" clId="{0DEE260F-E888-467E-A59D-01A5128BF94C}" dt="2022-11-27T12:50:04.189" v="561" actId="478"/>
          <ac:picMkLst>
            <pc:docMk/>
            <pc:sldMk cId="3687851308" sldId="272"/>
            <ac:picMk id="8" creationId="{A47F2716-205D-5BBC-5B72-7A4876C382A0}"/>
          </ac:picMkLst>
        </pc:picChg>
      </pc:sldChg>
      <pc:sldChg chg="addSp delSp modSp add mod ord">
        <pc:chgData name="Jodi Flynn" userId="f45c9ab6536a7ca9" providerId="LiveId" clId="{0DEE260F-E888-467E-A59D-01A5128BF94C}" dt="2022-11-27T14:16:10.005" v="945" actId="207"/>
        <pc:sldMkLst>
          <pc:docMk/>
          <pc:sldMk cId="3455449877" sldId="273"/>
        </pc:sldMkLst>
        <pc:spChg chg="del">
          <ac:chgData name="Jodi Flynn" userId="f45c9ab6536a7ca9" providerId="LiveId" clId="{0DEE260F-E888-467E-A59D-01A5128BF94C}" dt="2022-11-27T14:12:47.792" v="858" actId="478"/>
          <ac:spMkLst>
            <pc:docMk/>
            <pc:sldMk cId="3455449877" sldId="273"/>
            <ac:spMk id="2" creationId="{E2F4A92F-3A3B-41FE-0C2B-E1B18E7279F7}"/>
          </ac:spMkLst>
        </pc:spChg>
        <pc:spChg chg="add mod">
          <ac:chgData name="Jodi Flynn" userId="f45c9ab6536a7ca9" providerId="LiveId" clId="{0DEE260F-E888-467E-A59D-01A5128BF94C}" dt="2022-11-27T14:14:44.243" v="916" actId="208"/>
          <ac:spMkLst>
            <pc:docMk/>
            <pc:sldMk cId="3455449877" sldId="273"/>
            <ac:spMk id="3" creationId="{A1A334E4-ECAE-A6A7-FEAD-0C53FB133747}"/>
          </ac:spMkLst>
        </pc:spChg>
        <pc:spChg chg="mod">
          <ac:chgData name="Jodi Flynn" userId="f45c9ab6536a7ca9" providerId="LiveId" clId="{0DEE260F-E888-467E-A59D-01A5128BF94C}" dt="2022-11-27T14:16:01.125" v="943" actId="207"/>
          <ac:spMkLst>
            <pc:docMk/>
            <pc:sldMk cId="3455449877" sldId="273"/>
            <ac:spMk id="5" creationId="{E2FAF6E2-5A7B-71ED-CF9F-2C823A117ECF}"/>
          </ac:spMkLst>
        </pc:spChg>
        <pc:spChg chg="add mod">
          <ac:chgData name="Jodi Flynn" userId="f45c9ab6536a7ca9" providerId="LiveId" clId="{0DEE260F-E888-467E-A59D-01A5128BF94C}" dt="2022-11-27T14:14:49.249" v="917" actId="208"/>
          <ac:spMkLst>
            <pc:docMk/>
            <pc:sldMk cId="3455449877" sldId="273"/>
            <ac:spMk id="6" creationId="{0006C643-D674-5E4B-AB57-A09CC164246E}"/>
          </ac:spMkLst>
        </pc:spChg>
        <pc:spChg chg="add mod">
          <ac:chgData name="Jodi Flynn" userId="f45c9ab6536a7ca9" providerId="LiveId" clId="{0DEE260F-E888-467E-A59D-01A5128BF94C}" dt="2022-11-27T14:16:07.042" v="944" actId="207"/>
          <ac:spMkLst>
            <pc:docMk/>
            <pc:sldMk cId="3455449877" sldId="273"/>
            <ac:spMk id="8" creationId="{96D450F4-72A9-5366-D01F-CED5DEF05529}"/>
          </ac:spMkLst>
        </pc:spChg>
        <pc:spChg chg="add mod">
          <ac:chgData name="Jodi Flynn" userId="f45c9ab6536a7ca9" providerId="LiveId" clId="{0DEE260F-E888-467E-A59D-01A5128BF94C}" dt="2022-11-27T14:16:10.005" v="945" actId="207"/>
          <ac:spMkLst>
            <pc:docMk/>
            <pc:sldMk cId="3455449877" sldId="273"/>
            <ac:spMk id="9" creationId="{BE427172-00DA-FD4C-D283-E073BBECAB3D}"/>
          </ac:spMkLst>
        </pc:spChg>
        <pc:spChg chg="del mod">
          <ac:chgData name="Jodi Flynn" userId="f45c9ab6536a7ca9" providerId="LiveId" clId="{0DEE260F-E888-467E-A59D-01A5128BF94C}" dt="2022-11-27T14:12:44.290" v="857" actId="478"/>
          <ac:spMkLst>
            <pc:docMk/>
            <pc:sldMk cId="3455449877" sldId="273"/>
            <ac:spMk id="10" creationId="{CD0880D4-5275-295C-9077-5937564EF7CC}"/>
          </ac:spMkLst>
        </pc:spChg>
        <pc:picChg chg="mod">
          <ac:chgData name="Jodi Flynn" userId="f45c9ab6536a7ca9" providerId="LiveId" clId="{0DEE260F-E888-467E-A59D-01A5128BF94C}" dt="2022-11-27T14:13:34.399" v="864" actId="1076"/>
          <ac:picMkLst>
            <pc:docMk/>
            <pc:sldMk cId="3455449877" sldId="273"/>
            <ac:picMk id="7" creationId="{4AD58AFF-EEC6-27BF-AE06-8DE08EA0BDA2}"/>
          </ac:picMkLst>
        </pc:picChg>
      </pc:sldChg>
      <pc:sldChg chg="modSp add">
        <pc:chgData name="Jodi Flynn" userId="f45c9ab6536a7ca9" providerId="LiveId" clId="{0DEE260F-E888-467E-A59D-01A5128BF94C}" dt="2022-11-27T14:20:05.785" v="1000"/>
        <pc:sldMkLst>
          <pc:docMk/>
          <pc:sldMk cId="1008414129" sldId="274"/>
        </pc:sldMkLst>
        <pc:spChg chg="mod">
          <ac:chgData name="Jodi Flynn" userId="f45c9ab6536a7ca9" providerId="LiveId" clId="{0DEE260F-E888-467E-A59D-01A5128BF94C}" dt="2022-11-27T14:20:05.785" v="1000"/>
          <ac:spMkLst>
            <pc:docMk/>
            <pc:sldMk cId="1008414129" sldId="274"/>
            <ac:spMk id="5" creationId="{E2FAF6E2-5A7B-71ED-CF9F-2C823A117ECF}"/>
          </ac:spMkLst>
        </pc:spChg>
      </pc:sldChg>
      <pc:sldChg chg="delSp modSp add mod ord modAnim">
        <pc:chgData name="Jodi Flynn" userId="f45c9ab6536a7ca9" providerId="LiveId" clId="{0DEE260F-E888-467E-A59D-01A5128BF94C}" dt="2022-11-27T15:51:31.022" v="2200"/>
        <pc:sldMkLst>
          <pc:docMk/>
          <pc:sldMk cId="1122546441" sldId="275"/>
        </pc:sldMkLst>
        <pc:spChg chg="del">
          <ac:chgData name="Jodi Flynn" userId="f45c9ab6536a7ca9" providerId="LiveId" clId="{0DEE260F-E888-467E-A59D-01A5128BF94C}" dt="2022-11-27T14:32:38.577" v="1113" actId="478"/>
          <ac:spMkLst>
            <pc:docMk/>
            <pc:sldMk cId="1122546441" sldId="275"/>
            <ac:spMk id="6" creationId="{16741DD5-1677-A86B-62CD-13F6B3B131A8}"/>
          </ac:spMkLst>
        </pc:spChg>
        <pc:spChg chg="del">
          <ac:chgData name="Jodi Flynn" userId="f45c9ab6536a7ca9" providerId="LiveId" clId="{0DEE260F-E888-467E-A59D-01A5128BF94C}" dt="2022-11-27T14:32:36.400" v="1112" actId="478"/>
          <ac:spMkLst>
            <pc:docMk/>
            <pc:sldMk cId="1122546441" sldId="275"/>
            <ac:spMk id="8" creationId="{92841DD8-6C1B-76BF-42A9-341196A4DCC3}"/>
          </ac:spMkLst>
        </pc:spChg>
        <pc:spChg chg="del">
          <ac:chgData name="Jodi Flynn" userId="f45c9ab6536a7ca9" providerId="LiveId" clId="{0DEE260F-E888-467E-A59D-01A5128BF94C}" dt="2022-11-27T14:32:35.678" v="1111" actId="478"/>
          <ac:spMkLst>
            <pc:docMk/>
            <pc:sldMk cId="1122546441" sldId="275"/>
            <ac:spMk id="11" creationId="{CF8421EA-9D04-97E4-5355-39C0134311B1}"/>
          </ac:spMkLst>
        </pc:spChg>
        <pc:spChg chg="del">
          <ac:chgData name="Jodi Flynn" userId="f45c9ab6536a7ca9" providerId="LiveId" clId="{0DEE260F-E888-467E-A59D-01A5128BF94C}" dt="2022-11-27T14:32:40.559" v="1114" actId="478"/>
          <ac:spMkLst>
            <pc:docMk/>
            <pc:sldMk cId="1122546441" sldId="275"/>
            <ac:spMk id="12" creationId="{998D8596-CA19-1140-D171-83DEBEB4B5BE}"/>
          </ac:spMkLst>
        </pc:spChg>
        <pc:spChg chg="del mod">
          <ac:chgData name="Jodi Flynn" userId="f45c9ab6536a7ca9" providerId="LiveId" clId="{0DEE260F-E888-467E-A59D-01A5128BF94C}" dt="2022-11-27T14:32:34.891" v="1110" actId="478"/>
          <ac:spMkLst>
            <pc:docMk/>
            <pc:sldMk cId="1122546441" sldId="275"/>
            <ac:spMk id="14" creationId="{FC60242B-68F0-85CB-CDEF-DB1CC13092E1}"/>
          </ac:spMkLst>
        </pc:spChg>
        <pc:spChg chg="mod">
          <ac:chgData name="Jodi Flynn" userId="f45c9ab6536a7ca9" providerId="LiveId" clId="{0DEE260F-E888-467E-A59D-01A5128BF94C}" dt="2022-11-27T14:36:10.080" v="1153" actId="20577"/>
          <ac:spMkLst>
            <pc:docMk/>
            <pc:sldMk cId="1122546441" sldId="275"/>
            <ac:spMk id="16" creationId="{A6D65630-983F-5972-1C93-FFB9C53EFF8C}"/>
          </ac:spMkLst>
        </pc:spChg>
      </pc:sldChg>
      <pc:sldChg chg="add">
        <pc:chgData name="Jodi Flynn" userId="f45c9ab6536a7ca9" providerId="LiveId" clId="{0DEE260F-E888-467E-A59D-01A5128BF94C}" dt="2022-11-27T14:33:04.857" v="1115" actId="2890"/>
        <pc:sldMkLst>
          <pc:docMk/>
          <pc:sldMk cId="883669517" sldId="276"/>
        </pc:sldMkLst>
      </pc:sldChg>
      <pc:sldChg chg="addSp delSp modSp add mod ord modAnim">
        <pc:chgData name="Jodi Flynn" userId="f45c9ab6536a7ca9" providerId="LiveId" clId="{0DEE260F-E888-467E-A59D-01A5128BF94C}" dt="2022-11-29T19:41:43.463" v="3399" actId="207"/>
        <pc:sldMkLst>
          <pc:docMk/>
          <pc:sldMk cId="2456325485" sldId="277"/>
        </pc:sldMkLst>
        <pc:spChg chg="mod">
          <ac:chgData name="Jodi Flynn" userId="f45c9ab6536a7ca9" providerId="LiveId" clId="{0DEE260F-E888-467E-A59D-01A5128BF94C}" dt="2022-11-29T19:41:15.469" v="3395" actId="404"/>
          <ac:spMkLst>
            <pc:docMk/>
            <pc:sldMk cId="2456325485" sldId="277"/>
            <ac:spMk id="2" creationId="{7016721E-157A-E042-D9A5-6AEA729952BD}"/>
          </ac:spMkLst>
        </pc:spChg>
        <pc:spChg chg="add mod">
          <ac:chgData name="Jodi Flynn" userId="f45c9ab6536a7ca9" providerId="LiveId" clId="{0DEE260F-E888-467E-A59D-01A5128BF94C}" dt="2022-11-29T19:41:43.463" v="3399" actId="207"/>
          <ac:spMkLst>
            <pc:docMk/>
            <pc:sldMk cId="2456325485" sldId="277"/>
            <ac:spMk id="3" creationId="{F27746E9-F22B-4BC7-62F4-5022DB8708A4}"/>
          </ac:spMkLst>
        </pc:spChg>
        <pc:spChg chg="mod">
          <ac:chgData name="Jodi Flynn" userId="f45c9ab6536a7ca9" providerId="LiveId" clId="{0DEE260F-E888-467E-A59D-01A5128BF94C}" dt="2022-11-27T14:34:53.477" v="1133"/>
          <ac:spMkLst>
            <pc:docMk/>
            <pc:sldMk cId="2456325485" sldId="277"/>
            <ac:spMk id="5" creationId="{E2FAF6E2-5A7B-71ED-CF9F-2C823A117ECF}"/>
          </ac:spMkLst>
        </pc:spChg>
        <pc:spChg chg="mod">
          <ac:chgData name="Jodi Flynn" userId="f45c9ab6536a7ca9" providerId="LiveId" clId="{0DEE260F-E888-467E-A59D-01A5128BF94C}" dt="2022-11-29T19:41:26.433" v="3397" actId="403"/>
          <ac:spMkLst>
            <pc:docMk/>
            <pc:sldMk cId="2456325485" sldId="277"/>
            <ac:spMk id="6" creationId="{5735B73B-032A-27A1-C232-6AA537626909}"/>
          </ac:spMkLst>
        </pc:spChg>
        <pc:spChg chg="del">
          <ac:chgData name="Jodi Flynn" userId="f45c9ab6536a7ca9" providerId="LiveId" clId="{0DEE260F-E888-467E-A59D-01A5128BF94C}" dt="2022-11-27T14:37:41.827" v="1154" actId="478"/>
          <ac:spMkLst>
            <pc:docMk/>
            <pc:sldMk cId="2456325485" sldId="277"/>
            <ac:spMk id="10" creationId="{CD0880D4-5275-295C-9077-5937564EF7CC}"/>
          </ac:spMkLst>
        </pc:spChg>
        <pc:picChg chg="mod">
          <ac:chgData name="Jodi Flynn" userId="f45c9ab6536a7ca9" providerId="LiveId" clId="{0DEE260F-E888-467E-A59D-01A5128BF94C}" dt="2022-11-27T14:48:34.277" v="1471" actId="1076"/>
          <ac:picMkLst>
            <pc:docMk/>
            <pc:sldMk cId="2456325485" sldId="277"/>
            <ac:picMk id="7" creationId="{4AD58AFF-EEC6-27BF-AE06-8DE08EA0BDA2}"/>
          </ac:picMkLst>
        </pc:picChg>
      </pc:sldChg>
      <pc:sldChg chg="addSp delSp modSp add mod addAnim delAnim modAnim">
        <pc:chgData name="Jodi Flynn" userId="f45c9ab6536a7ca9" providerId="LiveId" clId="{0DEE260F-E888-467E-A59D-01A5128BF94C}" dt="2022-11-29T19:42:43.626" v="3411" actId="255"/>
        <pc:sldMkLst>
          <pc:docMk/>
          <pc:sldMk cId="3001254721" sldId="278"/>
        </pc:sldMkLst>
        <pc:spChg chg="mod">
          <ac:chgData name="Jodi Flynn" userId="f45c9ab6536a7ca9" providerId="LiveId" clId="{0DEE260F-E888-467E-A59D-01A5128BF94C}" dt="2022-11-29T19:42:35.356" v="3409" actId="1076"/>
          <ac:spMkLst>
            <pc:docMk/>
            <pc:sldMk cId="3001254721" sldId="278"/>
            <ac:spMk id="2" creationId="{7016721E-157A-E042-D9A5-6AEA729952BD}"/>
          </ac:spMkLst>
        </pc:spChg>
        <pc:spChg chg="del">
          <ac:chgData name="Jodi Flynn" userId="f45c9ab6536a7ca9" providerId="LiveId" clId="{0DEE260F-E888-467E-A59D-01A5128BF94C}" dt="2022-11-27T15:00:20.654" v="1570" actId="478"/>
          <ac:spMkLst>
            <pc:docMk/>
            <pc:sldMk cId="3001254721" sldId="278"/>
            <ac:spMk id="3" creationId="{F27746E9-F22B-4BC7-62F4-5022DB8708A4}"/>
          </ac:spMkLst>
        </pc:spChg>
        <pc:spChg chg="mod">
          <ac:chgData name="Jodi Flynn" userId="f45c9ab6536a7ca9" providerId="LiveId" clId="{0DEE260F-E888-467E-A59D-01A5128BF94C}" dt="2022-11-27T15:08:45.737" v="1747"/>
          <ac:spMkLst>
            <pc:docMk/>
            <pc:sldMk cId="3001254721" sldId="278"/>
            <ac:spMk id="5" creationId="{E2FAF6E2-5A7B-71ED-CF9F-2C823A117ECF}"/>
          </ac:spMkLst>
        </pc:spChg>
        <pc:spChg chg="mod">
          <ac:chgData name="Jodi Flynn" userId="f45c9ab6536a7ca9" providerId="LiveId" clId="{0DEE260F-E888-467E-A59D-01A5128BF94C}" dt="2022-11-29T19:42:38.140" v="3410" actId="1076"/>
          <ac:spMkLst>
            <pc:docMk/>
            <pc:sldMk cId="3001254721" sldId="278"/>
            <ac:spMk id="6" creationId="{5735B73B-032A-27A1-C232-6AA537626909}"/>
          </ac:spMkLst>
        </pc:spChg>
        <pc:spChg chg="add del mod">
          <ac:chgData name="Jodi Flynn" userId="f45c9ab6536a7ca9" providerId="LiveId" clId="{0DEE260F-E888-467E-A59D-01A5128BF94C}" dt="2022-11-29T19:42:43.626" v="3411" actId="255"/>
          <ac:spMkLst>
            <pc:docMk/>
            <pc:sldMk cId="3001254721" sldId="278"/>
            <ac:spMk id="8" creationId="{68212FB8-99D5-1E76-B63B-C15AAABFA143}"/>
          </ac:spMkLst>
        </pc:spChg>
        <pc:picChg chg="mod">
          <ac:chgData name="Jodi Flynn" userId="f45c9ab6536a7ca9" providerId="LiveId" clId="{0DEE260F-E888-467E-A59D-01A5128BF94C}" dt="2022-11-29T19:42:13.505" v="3406" actId="1076"/>
          <ac:picMkLst>
            <pc:docMk/>
            <pc:sldMk cId="3001254721" sldId="278"/>
            <ac:picMk id="7" creationId="{4AD58AFF-EEC6-27BF-AE06-8DE08EA0BDA2}"/>
          </ac:picMkLst>
        </pc:picChg>
      </pc:sldChg>
      <pc:sldChg chg="add del">
        <pc:chgData name="Jodi Flynn" userId="f45c9ab6536a7ca9" providerId="LiveId" clId="{0DEE260F-E888-467E-A59D-01A5128BF94C}" dt="2022-11-27T15:05:41.664" v="1643" actId="2890"/>
        <pc:sldMkLst>
          <pc:docMk/>
          <pc:sldMk cId="1290585611" sldId="279"/>
        </pc:sldMkLst>
      </pc:sldChg>
      <pc:sldChg chg="modSp add mod modAnim">
        <pc:chgData name="Jodi Flynn" userId="f45c9ab6536a7ca9" providerId="LiveId" clId="{0DEE260F-E888-467E-A59D-01A5128BF94C}" dt="2022-11-27T15:24:47.701" v="2123"/>
        <pc:sldMkLst>
          <pc:docMk/>
          <pc:sldMk cId="2344051015" sldId="279"/>
        </pc:sldMkLst>
        <pc:spChg chg="mod">
          <ac:chgData name="Jodi Flynn" userId="f45c9ab6536a7ca9" providerId="LiveId" clId="{0DEE260F-E888-467E-A59D-01A5128BF94C}" dt="2022-11-27T15:23:49.242" v="2118" actId="1076"/>
          <ac:spMkLst>
            <pc:docMk/>
            <pc:sldMk cId="2344051015" sldId="279"/>
            <ac:spMk id="2" creationId="{7016721E-157A-E042-D9A5-6AEA729952BD}"/>
          </ac:spMkLst>
        </pc:spChg>
        <pc:spChg chg="mod">
          <ac:chgData name="Jodi Flynn" userId="f45c9ab6536a7ca9" providerId="LiveId" clId="{0DEE260F-E888-467E-A59D-01A5128BF94C}" dt="2022-11-27T15:10:15.768" v="1807"/>
          <ac:spMkLst>
            <pc:docMk/>
            <pc:sldMk cId="2344051015" sldId="279"/>
            <ac:spMk id="5" creationId="{E2FAF6E2-5A7B-71ED-CF9F-2C823A117ECF}"/>
          </ac:spMkLst>
        </pc:spChg>
        <pc:spChg chg="mod">
          <ac:chgData name="Jodi Flynn" userId="f45c9ab6536a7ca9" providerId="LiveId" clId="{0DEE260F-E888-467E-A59D-01A5128BF94C}" dt="2022-11-27T15:23:54.976" v="2119" actId="1076"/>
          <ac:spMkLst>
            <pc:docMk/>
            <pc:sldMk cId="2344051015" sldId="279"/>
            <ac:spMk id="6" creationId="{5735B73B-032A-27A1-C232-6AA537626909}"/>
          </ac:spMkLst>
        </pc:spChg>
        <pc:spChg chg="mod">
          <ac:chgData name="Jodi Flynn" userId="f45c9ab6536a7ca9" providerId="LiveId" clId="{0DEE260F-E888-467E-A59D-01A5128BF94C}" dt="2022-11-27T15:23:44.857" v="2117" actId="1076"/>
          <ac:spMkLst>
            <pc:docMk/>
            <pc:sldMk cId="2344051015" sldId="279"/>
            <ac:spMk id="8" creationId="{68212FB8-99D5-1E76-B63B-C15AAABFA143}"/>
          </ac:spMkLst>
        </pc:spChg>
      </pc:sldChg>
      <pc:sldChg chg="addSp delSp modSp add mod delAnim">
        <pc:chgData name="Jodi Flynn" userId="f45c9ab6536a7ca9" providerId="LiveId" clId="{0DEE260F-E888-467E-A59D-01A5128BF94C}" dt="2022-11-27T15:30:39.273" v="2163" actId="1076"/>
        <pc:sldMkLst>
          <pc:docMk/>
          <pc:sldMk cId="1739902876" sldId="280"/>
        </pc:sldMkLst>
        <pc:spChg chg="del">
          <ac:chgData name="Jodi Flynn" userId="f45c9ab6536a7ca9" providerId="LiveId" clId="{0DEE260F-E888-467E-A59D-01A5128BF94C}" dt="2022-11-27T15:25:36.369" v="2146" actId="478"/>
          <ac:spMkLst>
            <pc:docMk/>
            <pc:sldMk cId="1739902876" sldId="280"/>
            <ac:spMk id="2" creationId="{7016721E-157A-E042-D9A5-6AEA729952BD}"/>
          </ac:spMkLst>
        </pc:spChg>
        <pc:spChg chg="mod">
          <ac:chgData name="Jodi Flynn" userId="f45c9ab6536a7ca9" providerId="LiveId" clId="{0DEE260F-E888-467E-A59D-01A5128BF94C}" dt="2022-11-27T15:25:43.013" v="2148"/>
          <ac:spMkLst>
            <pc:docMk/>
            <pc:sldMk cId="1739902876" sldId="280"/>
            <ac:spMk id="5" creationId="{E2FAF6E2-5A7B-71ED-CF9F-2C823A117ECF}"/>
          </ac:spMkLst>
        </pc:spChg>
        <pc:spChg chg="del">
          <ac:chgData name="Jodi Flynn" userId="f45c9ab6536a7ca9" providerId="LiveId" clId="{0DEE260F-E888-467E-A59D-01A5128BF94C}" dt="2022-11-27T15:25:38.454" v="2147" actId="478"/>
          <ac:spMkLst>
            <pc:docMk/>
            <pc:sldMk cId="1739902876" sldId="280"/>
            <ac:spMk id="6" creationId="{5735B73B-032A-27A1-C232-6AA537626909}"/>
          </ac:spMkLst>
        </pc:spChg>
        <pc:spChg chg="del">
          <ac:chgData name="Jodi Flynn" userId="f45c9ab6536a7ca9" providerId="LiveId" clId="{0DEE260F-E888-467E-A59D-01A5128BF94C}" dt="2022-11-27T15:25:34.138" v="2145" actId="478"/>
          <ac:spMkLst>
            <pc:docMk/>
            <pc:sldMk cId="1739902876" sldId="280"/>
            <ac:spMk id="8" creationId="{68212FB8-99D5-1E76-B63B-C15AAABFA143}"/>
          </ac:spMkLst>
        </pc:spChg>
        <pc:picChg chg="add mod ord modCrop">
          <ac:chgData name="Jodi Flynn" userId="f45c9ab6536a7ca9" providerId="LiveId" clId="{0DEE260F-E888-467E-A59D-01A5128BF94C}" dt="2022-11-27T15:30:39.273" v="2163" actId="1076"/>
          <ac:picMkLst>
            <pc:docMk/>
            <pc:sldMk cId="1739902876" sldId="280"/>
            <ac:picMk id="9" creationId="{B94E9DA8-0079-0920-F706-B8F645803ACA}"/>
          </ac:picMkLst>
        </pc:picChg>
      </pc:sldChg>
      <pc:sldChg chg="addSp delSp modSp add mod">
        <pc:chgData name="Jodi Flynn" userId="f45c9ab6536a7ca9" providerId="LiveId" clId="{0DEE260F-E888-467E-A59D-01A5128BF94C}" dt="2022-11-27T16:06:27.396" v="2335" actId="207"/>
        <pc:sldMkLst>
          <pc:docMk/>
          <pc:sldMk cId="168123022" sldId="281"/>
        </pc:sldMkLst>
        <pc:spChg chg="add mod">
          <ac:chgData name="Jodi Flynn" userId="f45c9ab6536a7ca9" providerId="LiveId" clId="{0DEE260F-E888-467E-A59D-01A5128BF94C}" dt="2022-11-27T15:54:50.731" v="2248" actId="207"/>
          <ac:spMkLst>
            <pc:docMk/>
            <pc:sldMk cId="168123022" sldId="281"/>
            <ac:spMk id="2" creationId="{7A4E0788-0C74-DCA8-CB53-A45C0FB3BFAB}"/>
          </ac:spMkLst>
        </pc:spChg>
        <pc:spChg chg="mod">
          <ac:chgData name="Jodi Flynn" userId="f45c9ab6536a7ca9" providerId="LiveId" clId="{0DEE260F-E888-467E-A59D-01A5128BF94C}" dt="2022-11-27T15:54:20.323" v="2244" actId="114"/>
          <ac:spMkLst>
            <pc:docMk/>
            <pc:sldMk cId="168123022" sldId="281"/>
            <ac:spMk id="5" creationId="{E2FAF6E2-5A7B-71ED-CF9F-2C823A117ECF}"/>
          </ac:spMkLst>
        </pc:spChg>
        <pc:spChg chg="add mod">
          <ac:chgData name="Jodi Flynn" userId="f45c9ab6536a7ca9" providerId="LiveId" clId="{0DEE260F-E888-467E-A59D-01A5128BF94C}" dt="2022-11-27T16:02:49.586" v="2314" actId="20577"/>
          <ac:spMkLst>
            <pc:docMk/>
            <pc:sldMk cId="168123022" sldId="281"/>
            <ac:spMk id="13" creationId="{CA072C8F-C5E5-FFFD-430D-57AA061C7470}"/>
          </ac:spMkLst>
        </pc:spChg>
        <pc:spChg chg="add mod">
          <ac:chgData name="Jodi Flynn" userId="f45c9ab6536a7ca9" providerId="LiveId" clId="{0DEE260F-E888-467E-A59D-01A5128BF94C}" dt="2022-11-27T16:04:58.848" v="2329" actId="1076"/>
          <ac:spMkLst>
            <pc:docMk/>
            <pc:sldMk cId="168123022" sldId="281"/>
            <ac:spMk id="14" creationId="{503D7030-DA67-BEAB-5033-249ADBEEA641}"/>
          </ac:spMkLst>
        </pc:spChg>
        <pc:spChg chg="add mod">
          <ac:chgData name="Jodi Flynn" userId="f45c9ab6536a7ca9" providerId="LiveId" clId="{0DEE260F-E888-467E-A59D-01A5128BF94C}" dt="2022-11-27T16:02:35.062" v="2299" actId="20577"/>
          <ac:spMkLst>
            <pc:docMk/>
            <pc:sldMk cId="168123022" sldId="281"/>
            <ac:spMk id="15" creationId="{F1C5A49B-8535-B5CF-A827-B243B7D2DAC3}"/>
          </ac:spMkLst>
        </pc:spChg>
        <pc:picChg chg="add mod">
          <ac:chgData name="Jodi Flynn" userId="f45c9ab6536a7ca9" providerId="LiveId" clId="{0DEE260F-E888-467E-A59D-01A5128BF94C}" dt="2022-11-27T15:59:35.753" v="2259" actId="1076"/>
          <ac:picMkLst>
            <pc:docMk/>
            <pc:sldMk cId="168123022" sldId="281"/>
            <ac:picMk id="6" creationId="{A27AF14C-74FD-D3D1-FF4F-5E26C9BCB65F}"/>
          </ac:picMkLst>
        </pc:picChg>
        <pc:picChg chg="del">
          <ac:chgData name="Jodi Flynn" userId="f45c9ab6536a7ca9" providerId="LiveId" clId="{0DEE260F-E888-467E-A59D-01A5128BF94C}" dt="2022-11-27T15:44:10.160" v="2183" actId="478"/>
          <ac:picMkLst>
            <pc:docMk/>
            <pc:sldMk cId="168123022" sldId="281"/>
            <ac:picMk id="9" creationId="{B94E9DA8-0079-0920-F706-B8F645803ACA}"/>
          </ac:picMkLst>
        </pc:picChg>
        <pc:picChg chg="add del mod">
          <ac:chgData name="Jodi Flynn" userId="f45c9ab6536a7ca9" providerId="LiveId" clId="{0DEE260F-E888-467E-A59D-01A5128BF94C}" dt="2022-11-27T16:00:48.845" v="2261" actId="478"/>
          <ac:picMkLst>
            <pc:docMk/>
            <pc:sldMk cId="168123022" sldId="281"/>
            <ac:picMk id="10" creationId="{8614254D-3834-9E0A-A73C-FBD90E9E2E59}"/>
          </ac:picMkLst>
        </pc:picChg>
        <pc:picChg chg="add del mod">
          <ac:chgData name="Jodi Flynn" userId="f45c9ab6536a7ca9" providerId="LiveId" clId="{0DEE260F-E888-467E-A59D-01A5128BF94C}" dt="2022-11-27T16:05:36.451" v="2331" actId="478"/>
          <ac:picMkLst>
            <pc:docMk/>
            <pc:sldMk cId="168123022" sldId="281"/>
            <ac:picMk id="12" creationId="{6ACA34C4-DABC-D559-2BEF-79395E3D684C}"/>
          </ac:picMkLst>
        </pc:picChg>
        <pc:picChg chg="add mod">
          <ac:chgData name="Jodi Flynn" userId="f45c9ab6536a7ca9" providerId="LiveId" clId="{0DEE260F-E888-467E-A59D-01A5128BF94C}" dt="2022-11-27T16:05:28.745" v="2330" actId="207"/>
          <ac:picMkLst>
            <pc:docMk/>
            <pc:sldMk cId="168123022" sldId="281"/>
            <ac:picMk id="17" creationId="{1503BFB8-6FED-CC10-FE69-9C38A8E95BEC}"/>
          </ac:picMkLst>
        </pc:picChg>
        <pc:picChg chg="add mod">
          <ac:chgData name="Jodi Flynn" userId="f45c9ab6536a7ca9" providerId="LiveId" clId="{0DEE260F-E888-467E-A59D-01A5128BF94C}" dt="2022-11-27T16:06:27.396" v="2335" actId="207"/>
          <ac:picMkLst>
            <pc:docMk/>
            <pc:sldMk cId="168123022" sldId="281"/>
            <ac:picMk id="19" creationId="{56D610DB-094D-FE9C-E663-2A8D4AD9E411}"/>
          </ac:picMkLst>
        </pc:picChg>
      </pc:sldChg>
      <pc:sldChg chg="delSp modSp add mod ord modAnim">
        <pc:chgData name="Jodi Flynn" userId="f45c9ab6536a7ca9" providerId="LiveId" clId="{0DEE260F-E888-467E-A59D-01A5128BF94C}" dt="2022-11-27T15:52:45.468" v="2202" actId="478"/>
        <pc:sldMkLst>
          <pc:docMk/>
          <pc:sldMk cId="1333089192" sldId="282"/>
        </pc:sldMkLst>
        <pc:spChg chg="del">
          <ac:chgData name="Jodi Flynn" userId="f45c9ab6536a7ca9" providerId="LiveId" clId="{0DEE260F-E888-467E-A59D-01A5128BF94C}" dt="2022-11-27T15:46:00.920" v="2188" actId="478"/>
          <ac:spMkLst>
            <pc:docMk/>
            <pc:sldMk cId="1333089192" sldId="282"/>
            <ac:spMk id="2" creationId="{F2295730-9A69-FDB5-40E4-81F0FE177BB2}"/>
          </ac:spMkLst>
        </pc:spChg>
        <pc:spChg chg="del">
          <ac:chgData name="Jodi Flynn" userId="f45c9ab6536a7ca9" providerId="LiveId" clId="{0DEE260F-E888-467E-A59D-01A5128BF94C}" dt="2022-11-27T15:46:02.701" v="2189" actId="478"/>
          <ac:spMkLst>
            <pc:docMk/>
            <pc:sldMk cId="1333089192" sldId="282"/>
            <ac:spMk id="3" creationId="{7B5C7EAD-8EC2-F202-E963-F3D83698311F}"/>
          </ac:spMkLst>
        </pc:spChg>
        <pc:spChg chg="mod">
          <ac:chgData name="Jodi Flynn" userId="f45c9ab6536a7ca9" providerId="LiveId" clId="{0DEE260F-E888-467E-A59D-01A5128BF94C}" dt="2022-11-27T15:45:53.649" v="2187"/>
          <ac:spMkLst>
            <pc:docMk/>
            <pc:sldMk cId="1333089192" sldId="282"/>
            <ac:spMk id="5" creationId="{E2FAF6E2-5A7B-71ED-CF9F-2C823A117ECF}"/>
          </ac:spMkLst>
        </pc:spChg>
        <pc:spChg chg="del">
          <ac:chgData name="Jodi Flynn" userId="f45c9ab6536a7ca9" providerId="LiveId" clId="{0DEE260F-E888-467E-A59D-01A5128BF94C}" dt="2022-11-27T15:46:06.190" v="2191" actId="478"/>
          <ac:spMkLst>
            <pc:docMk/>
            <pc:sldMk cId="1333089192" sldId="282"/>
            <ac:spMk id="6" creationId="{16741DD5-1677-A86B-62CD-13F6B3B131A8}"/>
          </ac:spMkLst>
        </pc:spChg>
        <pc:spChg chg="del">
          <ac:chgData name="Jodi Flynn" userId="f45c9ab6536a7ca9" providerId="LiveId" clId="{0DEE260F-E888-467E-A59D-01A5128BF94C}" dt="2022-11-27T15:46:04.669" v="2190" actId="478"/>
          <ac:spMkLst>
            <pc:docMk/>
            <pc:sldMk cId="1333089192" sldId="282"/>
            <ac:spMk id="12" creationId="{998D8596-CA19-1140-D171-83DEBEB4B5BE}"/>
          </ac:spMkLst>
        </pc:spChg>
        <pc:spChg chg="del">
          <ac:chgData name="Jodi Flynn" userId="f45c9ab6536a7ca9" providerId="LiveId" clId="{0DEE260F-E888-467E-A59D-01A5128BF94C}" dt="2022-11-27T15:52:45.468" v="2202" actId="478"/>
          <ac:spMkLst>
            <pc:docMk/>
            <pc:sldMk cId="1333089192" sldId="282"/>
            <ac:spMk id="16" creationId="{A6D65630-983F-5972-1C93-FFB9C53EFF8C}"/>
          </ac:spMkLst>
        </pc:spChg>
      </pc:sldChg>
      <pc:sldChg chg="addSp delSp modSp add mod modAnim">
        <pc:chgData name="Jodi Flynn" userId="f45c9ab6536a7ca9" providerId="LiveId" clId="{0DEE260F-E888-467E-A59D-01A5128BF94C}" dt="2022-11-27T16:13:54.039" v="2392" actId="20577"/>
        <pc:sldMkLst>
          <pc:docMk/>
          <pc:sldMk cId="3987338740" sldId="283"/>
        </pc:sldMkLst>
        <pc:spChg chg="mod">
          <ac:chgData name="Jodi Flynn" userId="f45c9ab6536a7ca9" providerId="LiveId" clId="{0DEE260F-E888-467E-A59D-01A5128BF94C}" dt="2022-11-27T16:13:54.039" v="2392" actId="20577"/>
          <ac:spMkLst>
            <pc:docMk/>
            <pc:sldMk cId="3987338740" sldId="283"/>
            <ac:spMk id="2" creationId="{7A4E0788-0C74-DCA8-CB53-A45C0FB3BFAB}"/>
          </ac:spMkLst>
        </pc:spChg>
        <pc:spChg chg="del">
          <ac:chgData name="Jodi Flynn" userId="f45c9ab6536a7ca9" providerId="LiveId" clId="{0DEE260F-E888-467E-A59D-01A5128BF94C}" dt="2022-11-27T16:08:26.079" v="2370" actId="478"/>
          <ac:spMkLst>
            <pc:docMk/>
            <pc:sldMk cId="3987338740" sldId="283"/>
            <ac:spMk id="13" creationId="{CA072C8F-C5E5-FFFD-430D-57AA061C7470}"/>
          </ac:spMkLst>
        </pc:spChg>
        <pc:spChg chg="del">
          <ac:chgData name="Jodi Flynn" userId="f45c9ab6536a7ca9" providerId="LiveId" clId="{0DEE260F-E888-467E-A59D-01A5128BF94C}" dt="2022-11-27T16:08:24.158" v="2369" actId="478"/>
          <ac:spMkLst>
            <pc:docMk/>
            <pc:sldMk cId="3987338740" sldId="283"/>
            <ac:spMk id="14" creationId="{503D7030-DA67-BEAB-5033-249ADBEEA641}"/>
          </ac:spMkLst>
        </pc:spChg>
        <pc:spChg chg="del">
          <ac:chgData name="Jodi Flynn" userId="f45c9ab6536a7ca9" providerId="LiveId" clId="{0DEE260F-E888-467E-A59D-01A5128BF94C}" dt="2022-11-27T16:08:21.990" v="2368" actId="478"/>
          <ac:spMkLst>
            <pc:docMk/>
            <pc:sldMk cId="3987338740" sldId="283"/>
            <ac:spMk id="15" creationId="{F1C5A49B-8535-B5CF-A827-B243B7D2DAC3}"/>
          </ac:spMkLst>
        </pc:spChg>
        <pc:picChg chg="del">
          <ac:chgData name="Jodi Flynn" userId="f45c9ab6536a7ca9" providerId="LiveId" clId="{0DEE260F-E888-467E-A59D-01A5128BF94C}" dt="2022-11-27T16:08:19.687" v="2367" actId="478"/>
          <ac:picMkLst>
            <pc:docMk/>
            <pc:sldMk cId="3987338740" sldId="283"/>
            <ac:picMk id="6" creationId="{A27AF14C-74FD-D3D1-FF4F-5E26C9BCB65F}"/>
          </ac:picMkLst>
        </pc:picChg>
        <pc:picChg chg="add mod modCrop">
          <ac:chgData name="Jodi Flynn" userId="f45c9ab6536a7ca9" providerId="LiveId" clId="{0DEE260F-E888-467E-A59D-01A5128BF94C}" dt="2022-11-27T16:10:56.387" v="2385" actId="14100"/>
          <ac:picMkLst>
            <pc:docMk/>
            <pc:sldMk cId="3987338740" sldId="283"/>
            <ac:picMk id="8" creationId="{6F60889F-795E-8B82-C5D9-08B32AC9F149}"/>
          </ac:picMkLst>
        </pc:picChg>
        <pc:picChg chg="del">
          <ac:chgData name="Jodi Flynn" userId="f45c9ab6536a7ca9" providerId="LiveId" clId="{0DEE260F-E888-467E-A59D-01A5128BF94C}" dt="2022-11-27T16:08:18.921" v="2366" actId="478"/>
          <ac:picMkLst>
            <pc:docMk/>
            <pc:sldMk cId="3987338740" sldId="283"/>
            <ac:picMk id="17" creationId="{1503BFB8-6FED-CC10-FE69-9C38A8E95BEC}"/>
          </ac:picMkLst>
        </pc:picChg>
        <pc:picChg chg="del">
          <ac:chgData name="Jodi Flynn" userId="f45c9ab6536a7ca9" providerId="LiveId" clId="{0DEE260F-E888-467E-A59D-01A5128BF94C}" dt="2022-11-27T16:08:18.126" v="2365" actId="478"/>
          <ac:picMkLst>
            <pc:docMk/>
            <pc:sldMk cId="3987338740" sldId="283"/>
            <ac:picMk id="19" creationId="{56D610DB-094D-FE9C-E663-2A8D4AD9E411}"/>
          </ac:picMkLst>
        </pc:picChg>
      </pc:sldChg>
      <pc:sldChg chg="add del">
        <pc:chgData name="Jodi Flynn" userId="f45c9ab6536a7ca9" providerId="LiveId" clId="{0DEE260F-E888-467E-A59D-01A5128BF94C}" dt="2022-11-28T13:25:56.527" v="3049" actId="47"/>
        <pc:sldMkLst>
          <pc:docMk/>
          <pc:sldMk cId="2841602389" sldId="284"/>
        </pc:sldMkLst>
      </pc:sldChg>
      <pc:sldChg chg="addSp delSp modSp add mod delAnim modAnim">
        <pc:chgData name="Jodi Flynn" userId="f45c9ab6536a7ca9" providerId="LiveId" clId="{0DEE260F-E888-467E-A59D-01A5128BF94C}" dt="2022-11-27T16:19:35.038" v="2476" actId="1076"/>
        <pc:sldMkLst>
          <pc:docMk/>
          <pc:sldMk cId="2443026714" sldId="285"/>
        </pc:sldMkLst>
        <pc:spChg chg="del mod">
          <ac:chgData name="Jodi Flynn" userId="f45c9ab6536a7ca9" providerId="LiveId" clId="{0DEE260F-E888-467E-A59D-01A5128BF94C}" dt="2022-11-27T16:15:14.754" v="2398" actId="478"/>
          <ac:spMkLst>
            <pc:docMk/>
            <pc:sldMk cId="2443026714" sldId="285"/>
            <ac:spMk id="2" creationId="{7A4E0788-0C74-DCA8-CB53-A45C0FB3BFAB}"/>
          </ac:spMkLst>
        </pc:spChg>
        <pc:spChg chg="add mod">
          <ac:chgData name="Jodi Flynn" userId="f45c9ab6536a7ca9" providerId="LiveId" clId="{0DEE260F-E888-467E-A59D-01A5128BF94C}" dt="2022-11-27T16:19:16.878" v="2474" actId="1076"/>
          <ac:spMkLst>
            <pc:docMk/>
            <pc:sldMk cId="2443026714" sldId="285"/>
            <ac:spMk id="3" creationId="{5A85D742-D63B-A9B8-DBF1-F21F2E4DF1F7}"/>
          </ac:spMkLst>
        </pc:spChg>
        <pc:spChg chg="mod">
          <ac:chgData name="Jodi Flynn" userId="f45c9ab6536a7ca9" providerId="LiveId" clId="{0DEE260F-E888-467E-A59D-01A5128BF94C}" dt="2022-11-27T16:15:35.554" v="2439"/>
          <ac:spMkLst>
            <pc:docMk/>
            <pc:sldMk cId="2443026714" sldId="285"/>
            <ac:spMk id="5" creationId="{E2FAF6E2-5A7B-71ED-CF9F-2C823A117ECF}"/>
          </ac:spMkLst>
        </pc:spChg>
        <pc:spChg chg="add mod">
          <ac:chgData name="Jodi Flynn" userId="f45c9ab6536a7ca9" providerId="LiveId" clId="{0DEE260F-E888-467E-A59D-01A5128BF94C}" dt="2022-11-27T16:18:37.066" v="2468" actId="1076"/>
          <ac:spMkLst>
            <pc:docMk/>
            <pc:sldMk cId="2443026714" sldId="285"/>
            <ac:spMk id="6" creationId="{788DA8D0-F17C-DC00-5009-E9CFC9AF3997}"/>
          </ac:spMkLst>
        </pc:spChg>
        <pc:spChg chg="add mod">
          <ac:chgData name="Jodi Flynn" userId="f45c9ab6536a7ca9" providerId="LiveId" clId="{0DEE260F-E888-467E-A59D-01A5128BF94C}" dt="2022-11-27T16:18:40.181" v="2469" actId="1076"/>
          <ac:spMkLst>
            <pc:docMk/>
            <pc:sldMk cId="2443026714" sldId="285"/>
            <ac:spMk id="9" creationId="{38B62AB5-32F6-20A8-FF62-BE8C307A5B98}"/>
          </ac:spMkLst>
        </pc:spChg>
        <pc:spChg chg="add mod">
          <ac:chgData name="Jodi Flynn" userId="f45c9ab6536a7ca9" providerId="LiveId" clId="{0DEE260F-E888-467E-A59D-01A5128BF94C}" dt="2022-11-27T16:18:43.158" v="2470" actId="1076"/>
          <ac:spMkLst>
            <pc:docMk/>
            <pc:sldMk cId="2443026714" sldId="285"/>
            <ac:spMk id="10" creationId="{3B7D2739-AB25-01C0-7480-F9E560F5920B}"/>
          </ac:spMkLst>
        </pc:spChg>
        <pc:spChg chg="add mod">
          <ac:chgData name="Jodi Flynn" userId="f45c9ab6536a7ca9" providerId="LiveId" clId="{0DEE260F-E888-467E-A59D-01A5128BF94C}" dt="2022-11-27T16:18:46.334" v="2471" actId="1076"/>
          <ac:spMkLst>
            <pc:docMk/>
            <pc:sldMk cId="2443026714" sldId="285"/>
            <ac:spMk id="11" creationId="{CA346419-CA9A-1F7B-D991-EA0801B6652F}"/>
          </ac:spMkLst>
        </pc:spChg>
        <pc:spChg chg="add mod">
          <ac:chgData name="Jodi Flynn" userId="f45c9ab6536a7ca9" providerId="LiveId" clId="{0DEE260F-E888-467E-A59D-01A5128BF94C}" dt="2022-11-27T16:19:29.534" v="2475"/>
          <ac:spMkLst>
            <pc:docMk/>
            <pc:sldMk cId="2443026714" sldId="285"/>
            <ac:spMk id="12" creationId="{B6BB1F4A-D79B-F9FB-3A0B-E00BD1B74E5B}"/>
          </ac:spMkLst>
        </pc:spChg>
        <pc:picChg chg="mod">
          <ac:chgData name="Jodi Flynn" userId="f45c9ab6536a7ca9" providerId="LiveId" clId="{0DEE260F-E888-467E-A59D-01A5128BF94C}" dt="2022-11-27T16:19:35.038" v="2476" actId="1076"/>
          <ac:picMkLst>
            <pc:docMk/>
            <pc:sldMk cId="2443026714" sldId="285"/>
            <ac:picMk id="7" creationId="{4AD58AFF-EEC6-27BF-AE06-8DE08EA0BDA2}"/>
          </ac:picMkLst>
        </pc:picChg>
        <pc:picChg chg="del">
          <ac:chgData name="Jodi Flynn" userId="f45c9ab6536a7ca9" providerId="LiveId" clId="{0DEE260F-E888-467E-A59D-01A5128BF94C}" dt="2022-11-27T16:14:56.717" v="2395" actId="478"/>
          <ac:picMkLst>
            <pc:docMk/>
            <pc:sldMk cId="2443026714" sldId="285"/>
            <ac:picMk id="8" creationId="{6F60889F-795E-8B82-C5D9-08B32AC9F149}"/>
          </ac:picMkLst>
        </pc:picChg>
      </pc:sldChg>
      <pc:sldChg chg="addSp delSp modSp add mod delAnim modAnim">
        <pc:chgData name="Jodi Flynn" userId="f45c9ab6536a7ca9" providerId="LiveId" clId="{0DEE260F-E888-467E-A59D-01A5128BF94C}" dt="2022-11-29T19:43:24.585" v="3415"/>
        <pc:sldMkLst>
          <pc:docMk/>
          <pc:sldMk cId="1759854990" sldId="286"/>
        </pc:sldMkLst>
        <pc:spChg chg="add mod">
          <ac:chgData name="Jodi Flynn" userId="f45c9ab6536a7ca9" providerId="LiveId" clId="{0DEE260F-E888-467E-A59D-01A5128BF94C}" dt="2022-11-27T16:32:14.729" v="2614" actId="1582"/>
          <ac:spMkLst>
            <pc:docMk/>
            <pc:sldMk cId="1759854990" sldId="286"/>
            <ac:spMk id="2" creationId="{7DC2942F-41C2-2442-9405-C12053EB35C7}"/>
          </ac:spMkLst>
        </pc:spChg>
        <pc:spChg chg="del">
          <ac:chgData name="Jodi Flynn" userId="f45c9ab6536a7ca9" providerId="LiveId" clId="{0DEE260F-E888-467E-A59D-01A5128BF94C}" dt="2022-11-27T16:22:10.646" v="2512" actId="478"/>
          <ac:spMkLst>
            <pc:docMk/>
            <pc:sldMk cId="1759854990" sldId="286"/>
            <ac:spMk id="3" creationId="{5A85D742-D63B-A9B8-DBF1-F21F2E4DF1F7}"/>
          </ac:spMkLst>
        </pc:spChg>
        <pc:spChg chg="mod">
          <ac:chgData name="Jodi Flynn" userId="f45c9ab6536a7ca9" providerId="LiveId" clId="{0DEE260F-E888-467E-A59D-01A5128BF94C}" dt="2022-11-28T14:51:51.112" v="3096" actId="6549"/>
          <ac:spMkLst>
            <pc:docMk/>
            <pc:sldMk cId="1759854990" sldId="286"/>
            <ac:spMk id="5" creationId="{E2FAF6E2-5A7B-71ED-CF9F-2C823A117ECF}"/>
          </ac:spMkLst>
        </pc:spChg>
        <pc:spChg chg="del">
          <ac:chgData name="Jodi Flynn" userId="f45c9ab6536a7ca9" providerId="LiveId" clId="{0DEE260F-E888-467E-A59D-01A5128BF94C}" dt="2022-11-27T16:22:12.178" v="2513" actId="478"/>
          <ac:spMkLst>
            <pc:docMk/>
            <pc:sldMk cId="1759854990" sldId="286"/>
            <ac:spMk id="6" creationId="{788DA8D0-F17C-DC00-5009-E9CFC9AF3997}"/>
          </ac:spMkLst>
        </pc:spChg>
        <pc:spChg chg="del">
          <ac:chgData name="Jodi Flynn" userId="f45c9ab6536a7ca9" providerId="LiveId" clId="{0DEE260F-E888-467E-A59D-01A5128BF94C}" dt="2022-11-27T16:22:13.881" v="2514" actId="478"/>
          <ac:spMkLst>
            <pc:docMk/>
            <pc:sldMk cId="1759854990" sldId="286"/>
            <ac:spMk id="9" creationId="{38B62AB5-32F6-20A8-FF62-BE8C307A5B98}"/>
          </ac:spMkLst>
        </pc:spChg>
        <pc:spChg chg="del">
          <ac:chgData name="Jodi Flynn" userId="f45c9ab6536a7ca9" providerId="LiveId" clId="{0DEE260F-E888-467E-A59D-01A5128BF94C}" dt="2022-11-27T16:22:15.451" v="2515" actId="478"/>
          <ac:spMkLst>
            <pc:docMk/>
            <pc:sldMk cId="1759854990" sldId="286"/>
            <ac:spMk id="10" creationId="{3B7D2739-AB25-01C0-7480-F9E560F5920B}"/>
          </ac:spMkLst>
        </pc:spChg>
        <pc:spChg chg="del">
          <ac:chgData name="Jodi Flynn" userId="f45c9ab6536a7ca9" providerId="LiveId" clId="{0DEE260F-E888-467E-A59D-01A5128BF94C}" dt="2022-11-27T16:22:17.572" v="2516" actId="478"/>
          <ac:spMkLst>
            <pc:docMk/>
            <pc:sldMk cId="1759854990" sldId="286"/>
            <ac:spMk id="11" creationId="{CA346419-CA9A-1F7B-D991-EA0801B6652F}"/>
          </ac:spMkLst>
        </pc:spChg>
        <pc:spChg chg="del">
          <ac:chgData name="Jodi Flynn" userId="f45c9ab6536a7ca9" providerId="LiveId" clId="{0DEE260F-E888-467E-A59D-01A5128BF94C}" dt="2022-11-27T16:22:19.827" v="2517" actId="478"/>
          <ac:spMkLst>
            <pc:docMk/>
            <pc:sldMk cId="1759854990" sldId="286"/>
            <ac:spMk id="12" creationId="{B6BB1F4A-D79B-F9FB-3A0B-E00BD1B74E5B}"/>
          </ac:spMkLst>
        </pc:spChg>
        <pc:spChg chg="add mod">
          <ac:chgData name="Jodi Flynn" userId="f45c9ab6536a7ca9" providerId="LiveId" clId="{0DEE260F-E888-467E-A59D-01A5128BF94C}" dt="2022-11-27T16:32:21.868" v="2615" actId="1582"/>
          <ac:spMkLst>
            <pc:docMk/>
            <pc:sldMk cId="1759854990" sldId="286"/>
            <ac:spMk id="13" creationId="{2D55D2D0-3CB2-741F-02A5-FA4B68C1F038}"/>
          </ac:spMkLst>
        </pc:spChg>
        <pc:spChg chg="add mod">
          <ac:chgData name="Jodi Flynn" userId="f45c9ab6536a7ca9" providerId="LiveId" clId="{0DEE260F-E888-467E-A59D-01A5128BF94C}" dt="2022-11-27T16:32:08.045" v="2613" actId="1582"/>
          <ac:spMkLst>
            <pc:docMk/>
            <pc:sldMk cId="1759854990" sldId="286"/>
            <ac:spMk id="14" creationId="{899D3BE6-444A-C69C-30CD-1CAA3BAECA30}"/>
          </ac:spMkLst>
        </pc:spChg>
        <pc:spChg chg="add mod">
          <ac:chgData name="Jodi Flynn" userId="f45c9ab6536a7ca9" providerId="LiveId" clId="{0DEE260F-E888-467E-A59D-01A5128BF94C}" dt="2022-11-27T16:32:29.544" v="2616" actId="1582"/>
          <ac:spMkLst>
            <pc:docMk/>
            <pc:sldMk cId="1759854990" sldId="286"/>
            <ac:spMk id="15" creationId="{C620F5AE-F467-EE0B-B680-E8A045ED0302}"/>
          </ac:spMkLst>
        </pc:spChg>
        <pc:spChg chg="add mod">
          <ac:chgData name="Jodi Flynn" userId="f45c9ab6536a7ca9" providerId="LiveId" clId="{0DEE260F-E888-467E-A59D-01A5128BF94C}" dt="2022-11-27T16:28:53.088" v="2598" actId="20577"/>
          <ac:spMkLst>
            <pc:docMk/>
            <pc:sldMk cId="1759854990" sldId="286"/>
            <ac:spMk id="16" creationId="{171D34E8-8607-AC24-3ED3-330831DFD80C}"/>
          </ac:spMkLst>
        </pc:spChg>
        <pc:spChg chg="add mod">
          <ac:chgData name="Jodi Flynn" userId="f45c9ab6536a7ca9" providerId="LiveId" clId="{0DEE260F-E888-467E-A59D-01A5128BF94C}" dt="2022-11-27T16:28:47.470" v="2591" actId="1076"/>
          <ac:spMkLst>
            <pc:docMk/>
            <pc:sldMk cId="1759854990" sldId="286"/>
            <ac:spMk id="17" creationId="{DA4886AD-0720-9E01-81DF-C5E972170E0B}"/>
          </ac:spMkLst>
        </pc:spChg>
        <pc:spChg chg="add del">
          <ac:chgData name="Jodi Flynn" userId="f45c9ab6536a7ca9" providerId="LiveId" clId="{0DEE260F-E888-467E-A59D-01A5128BF94C}" dt="2022-11-27T16:27:42.451" v="2557" actId="22"/>
          <ac:spMkLst>
            <pc:docMk/>
            <pc:sldMk cId="1759854990" sldId="286"/>
            <ac:spMk id="19" creationId="{BE93E1CD-B680-0159-3B56-95FB2784E808}"/>
          </ac:spMkLst>
        </pc:spChg>
        <pc:spChg chg="add mod">
          <ac:chgData name="Jodi Flynn" userId="f45c9ab6536a7ca9" providerId="LiveId" clId="{0DEE260F-E888-467E-A59D-01A5128BF94C}" dt="2022-11-27T16:29:13.430" v="2600" actId="20577"/>
          <ac:spMkLst>
            <pc:docMk/>
            <pc:sldMk cId="1759854990" sldId="286"/>
            <ac:spMk id="20" creationId="{E10D337D-EDE2-272F-E83C-F9E705626741}"/>
          </ac:spMkLst>
        </pc:spChg>
        <pc:spChg chg="add mod">
          <ac:chgData name="Jodi Flynn" userId="f45c9ab6536a7ca9" providerId="LiveId" clId="{0DEE260F-E888-467E-A59D-01A5128BF94C}" dt="2022-11-27T16:28:29.690" v="2569" actId="20577"/>
          <ac:spMkLst>
            <pc:docMk/>
            <pc:sldMk cId="1759854990" sldId="286"/>
            <ac:spMk id="21" creationId="{0C7CE562-0A8B-1EB6-CBBB-1C414B01EFA3}"/>
          </ac:spMkLst>
        </pc:spChg>
        <pc:picChg chg="mod">
          <ac:chgData name="Jodi Flynn" userId="f45c9ab6536a7ca9" providerId="LiveId" clId="{0DEE260F-E888-467E-A59D-01A5128BF94C}" dt="2022-11-27T16:24:17.240" v="2532" actId="1076"/>
          <ac:picMkLst>
            <pc:docMk/>
            <pc:sldMk cId="1759854990" sldId="286"/>
            <ac:picMk id="7" creationId="{4AD58AFF-EEC6-27BF-AE06-8DE08EA0BDA2}"/>
          </ac:picMkLst>
        </pc:picChg>
        <pc:picChg chg="add del mod">
          <ac:chgData name="Jodi Flynn" userId="f45c9ab6536a7ca9" providerId="LiveId" clId="{0DEE260F-E888-467E-A59D-01A5128BF94C}" dt="2022-11-27T16:23:21.861" v="2525" actId="478"/>
          <ac:picMkLst>
            <pc:docMk/>
            <pc:sldMk cId="1759854990" sldId="286"/>
            <ac:picMk id="8" creationId="{C1E9FE1E-6606-32E1-20EA-51C2F935E8A8}"/>
          </ac:picMkLst>
        </pc:picChg>
      </pc:sldChg>
      <pc:sldChg chg="addSp delSp modSp add mod ord delAnim modAnim">
        <pc:chgData name="Jodi Flynn" userId="f45c9ab6536a7ca9" providerId="LiveId" clId="{0DEE260F-E888-467E-A59D-01A5128BF94C}" dt="2022-11-29T19:35:20.653" v="3332"/>
        <pc:sldMkLst>
          <pc:docMk/>
          <pc:sldMk cId="3989151259" sldId="287"/>
        </pc:sldMkLst>
        <pc:spChg chg="mod">
          <ac:chgData name="Jodi Flynn" userId="f45c9ab6536a7ca9" providerId="LiveId" clId="{0DEE260F-E888-467E-A59D-01A5128BF94C}" dt="2022-11-27T16:45:33.654" v="2862" actId="1076"/>
          <ac:spMkLst>
            <pc:docMk/>
            <pc:sldMk cId="3989151259" sldId="287"/>
            <ac:spMk id="2" creationId="{7A4E0788-0C74-DCA8-CB53-A45C0FB3BFAB}"/>
          </ac:spMkLst>
        </pc:spChg>
        <pc:spChg chg="add mod">
          <ac:chgData name="Jodi Flynn" userId="f45c9ab6536a7ca9" providerId="LiveId" clId="{0DEE260F-E888-467E-A59D-01A5128BF94C}" dt="2022-11-27T16:42:07.484" v="2768" actId="1076"/>
          <ac:spMkLst>
            <pc:docMk/>
            <pc:sldMk cId="3989151259" sldId="287"/>
            <ac:spMk id="3" creationId="{FC7C5BAE-5EE3-B445-A4C2-614EC5A7C251}"/>
          </ac:spMkLst>
        </pc:spChg>
        <pc:spChg chg="add mod">
          <ac:chgData name="Jodi Flynn" userId="f45c9ab6536a7ca9" providerId="LiveId" clId="{0DEE260F-E888-467E-A59D-01A5128BF94C}" dt="2022-11-27T16:42:04.072" v="2767" actId="1076"/>
          <ac:spMkLst>
            <pc:docMk/>
            <pc:sldMk cId="3989151259" sldId="287"/>
            <ac:spMk id="6" creationId="{72EF7F08-295A-62F8-8DCF-415C51912284}"/>
          </ac:spMkLst>
        </pc:spChg>
        <pc:spChg chg="add mod">
          <ac:chgData name="Jodi Flynn" userId="f45c9ab6536a7ca9" providerId="LiveId" clId="{0DEE260F-E888-467E-A59D-01A5128BF94C}" dt="2022-11-27T16:41:59.549" v="2766" actId="1076"/>
          <ac:spMkLst>
            <pc:docMk/>
            <pc:sldMk cId="3989151259" sldId="287"/>
            <ac:spMk id="9" creationId="{62679519-E20B-DD9A-0621-C153A98BD3C6}"/>
          </ac:spMkLst>
        </pc:spChg>
        <pc:spChg chg="add mod">
          <ac:chgData name="Jodi Flynn" userId="f45c9ab6536a7ca9" providerId="LiveId" clId="{0DEE260F-E888-467E-A59D-01A5128BF94C}" dt="2022-11-27T16:43:26.853" v="2852" actId="1076"/>
          <ac:spMkLst>
            <pc:docMk/>
            <pc:sldMk cId="3989151259" sldId="287"/>
            <ac:spMk id="10" creationId="{E0DEFAD6-2689-25A0-315D-8A5A6A155A72}"/>
          </ac:spMkLst>
        </pc:spChg>
        <pc:spChg chg="add mod">
          <ac:chgData name="Jodi Flynn" userId="f45c9ab6536a7ca9" providerId="LiveId" clId="{0DEE260F-E888-467E-A59D-01A5128BF94C}" dt="2022-11-27T16:42:15.846" v="2769" actId="207"/>
          <ac:spMkLst>
            <pc:docMk/>
            <pc:sldMk cId="3989151259" sldId="287"/>
            <ac:spMk id="11" creationId="{E52A0119-CB7A-B0D1-03CD-69FE6A9BC7E7}"/>
          </ac:spMkLst>
        </pc:spChg>
        <pc:spChg chg="add mod">
          <ac:chgData name="Jodi Flynn" userId="f45c9ab6536a7ca9" providerId="LiveId" clId="{0DEE260F-E888-467E-A59D-01A5128BF94C}" dt="2022-11-27T16:44:14.676" v="2858" actId="6549"/>
          <ac:spMkLst>
            <pc:docMk/>
            <pc:sldMk cId="3989151259" sldId="287"/>
            <ac:spMk id="12" creationId="{4A381FE0-EA71-B587-A790-0E6405DAF24A}"/>
          </ac:spMkLst>
        </pc:spChg>
        <pc:spChg chg="add mod">
          <ac:chgData name="Jodi Flynn" userId="f45c9ab6536a7ca9" providerId="LiveId" clId="{0DEE260F-E888-467E-A59D-01A5128BF94C}" dt="2022-11-27T16:45:22.035" v="2861"/>
          <ac:spMkLst>
            <pc:docMk/>
            <pc:sldMk cId="3989151259" sldId="287"/>
            <ac:spMk id="13" creationId="{AE4B86DA-3660-6FE7-D8C2-D9D9BAAAEAC8}"/>
          </ac:spMkLst>
        </pc:spChg>
        <pc:picChg chg="del">
          <ac:chgData name="Jodi Flynn" userId="f45c9ab6536a7ca9" providerId="LiveId" clId="{0DEE260F-E888-467E-A59D-01A5128BF94C}" dt="2022-11-27T16:37:02.177" v="2620" actId="478"/>
          <ac:picMkLst>
            <pc:docMk/>
            <pc:sldMk cId="3989151259" sldId="287"/>
            <ac:picMk id="8" creationId="{6F60889F-795E-8B82-C5D9-08B32AC9F149}"/>
          </ac:picMkLst>
        </pc:picChg>
      </pc:sldChg>
      <pc:sldChg chg="addSp delSp modSp add mod">
        <pc:chgData name="Jodi Flynn" userId="f45c9ab6536a7ca9" providerId="LiveId" clId="{0DEE260F-E888-467E-A59D-01A5128BF94C}" dt="2022-11-28T15:00:45.702" v="3102" actId="20577"/>
        <pc:sldMkLst>
          <pc:docMk/>
          <pc:sldMk cId="3801299926" sldId="288"/>
        </pc:sldMkLst>
        <pc:spChg chg="del mod">
          <ac:chgData name="Jodi Flynn" userId="f45c9ab6536a7ca9" providerId="LiveId" clId="{0DEE260F-E888-467E-A59D-01A5128BF94C}" dt="2022-11-28T15:00:15.704" v="3097" actId="478"/>
          <ac:spMkLst>
            <pc:docMk/>
            <pc:sldMk cId="3801299926" sldId="288"/>
            <ac:spMk id="2" creationId="{7A4E0788-0C74-DCA8-CB53-A45C0FB3BFAB}"/>
          </ac:spMkLst>
        </pc:spChg>
        <pc:spChg chg="del">
          <ac:chgData name="Jodi Flynn" userId="f45c9ab6536a7ca9" providerId="LiveId" clId="{0DEE260F-E888-467E-A59D-01A5128BF94C}" dt="2022-11-27T16:46:05.523" v="2866" actId="478"/>
          <ac:spMkLst>
            <pc:docMk/>
            <pc:sldMk cId="3801299926" sldId="288"/>
            <ac:spMk id="3" creationId="{FC7C5BAE-5EE3-B445-A4C2-614EC5A7C251}"/>
          </ac:spMkLst>
        </pc:spChg>
        <pc:spChg chg="del">
          <ac:chgData name="Jodi Flynn" userId="f45c9ab6536a7ca9" providerId="LiveId" clId="{0DEE260F-E888-467E-A59D-01A5128BF94C}" dt="2022-11-27T16:46:04.368" v="2865" actId="478"/>
          <ac:spMkLst>
            <pc:docMk/>
            <pc:sldMk cId="3801299926" sldId="288"/>
            <ac:spMk id="6" creationId="{72EF7F08-295A-62F8-8DCF-415C51912284}"/>
          </ac:spMkLst>
        </pc:spChg>
        <pc:spChg chg="del">
          <ac:chgData name="Jodi Flynn" userId="f45c9ab6536a7ca9" providerId="LiveId" clId="{0DEE260F-E888-467E-A59D-01A5128BF94C}" dt="2022-11-27T16:46:03.408" v="2864" actId="478"/>
          <ac:spMkLst>
            <pc:docMk/>
            <pc:sldMk cId="3801299926" sldId="288"/>
            <ac:spMk id="9" creationId="{62679519-E20B-DD9A-0621-C153A98BD3C6}"/>
          </ac:spMkLst>
        </pc:spChg>
        <pc:spChg chg="del">
          <ac:chgData name="Jodi Flynn" userId="f45c9ab6536a7ca9" providerId="LiveId" clId="{0DEE260F-E888-467E-A59D-01A5128BF94C}" dt="2022-11-27T16:46:36.222" v="2877" actId="478"/>
          <ac:spMkLst>
            <pc:docMk/>
            <pc:sldMk cId="3801299926" sldId="288"/>
            <ac:spMk id="10" creationId="{E0DEFAD6-2689-25A0-315D-8A5A6A155A72}"/>
          </ac:spMkLst>
        </pc:spChg>
        <pc:spChg chg="add del mod">
          <ac:chgData name="Jodi Flynn" userId="f45c9ab6536a7ca9" providerId="LiveId" clId="{0DEE260F-E888-467E-A59D-01A5128BF94C}" dt="2022-11-28T15:00:45.702" v="3102" actId="20577"/>
          <ac:spMkLst>
            <pc:docMk/>
            <pc:sldMk cId="3801299926" sldId="288"/>
            <ac:spMk id="11" creationId="{E52A0119-CB7A-B0D1-03CD-69FE6A9BC7E7}"/>
          </ac:spMkLst>
        </pc:spChg>
        <pc:spChg chg="del mod">
          <ac:chgData name="Jodi Flynn" userId="f45c9ab6536a7ca9" providerId="LiveId" clId="{0DEE260F-E888-467E-A59D-01A5128BF94C}" dt="2022-11-27T16:46:30.432" v="2874" actId="478"/>
          <ac:spMkLst>
            <pc:docMk/>
            <pc:sldMk cId="3801299926" sldId="288"/>
            <ac:spMk id="12" creationId="{4A381FE0-EA71-B587-A790-0E6405DAF24A}"/>
          </ac:spMkLst>
        </pc:spChg>
        <pc:spChg chg="del mod">
          <ac:chgData name="Jodi Flynn" userId="f45c9ab6536a7ca9" providerId="LiveId" clId="{0DEE260F-E888-467E-A59D-01A5128BF94C}" dt="2022-11-27T16:46:32.923" v="2876" actId="478"/>
          <ac:spMkLst>
            <pc:docMk/>
            <pc:sldMk cId="3801299926" sldId="288"/>
            <ac:spMk id="13" creationId="{AE4B86DA-3660-6FE7-D8C2-D9D9BAAAEAC8}"/>
          </ac:spMkLst>
        </pc:spChg>
        <pc:picChg chg="mod">
          <ac:chgData name="Jodi Flynn" userId="f45c9ab6536a7ca9" providerId="LiveId" clId="{0DEE260F-E888-467E-A59D-01A5128BF94C}" dt="2022-11-27T16:46:18.533" v="2871" actId="1076"/>
          <ac:picMkLst>
            <pc:docMk/>
            <pc:sldMk cId="3801299926" sldId="288"/>
            <ac:picMk id="7" creationId="{4AD58AFF-EEC6-27BF-AE06-8DE08EA0BDA2}"/>
          </ac:picMkLst>
        </pc:picChg>
      </pc:sldChg>
      <pc:sldChg chg="add del">
        <pc:chgData name="Jodi Flynn" userId="f45c9ab6536a7ca9" providerId="LiveId" clId="{0DEE260F-E888-467E-A59D-01A5128BF94C}" dt="2022-11-27T16:48:32.413" v="2894" actId="47"/>
        <pc:sldMkLst>
          <pc:docMk/>
          <pc:sldMk cId="265910881" sldId="289"/>
        </pc:sldMkLst>
      </pc:sldChg>
      <pc:sldChg chg="delSp add mod ord modAnim">
        <pc:chgData name="Jodi Flynn" userId="f45c9ab6536a7ca9" providerId="LiveId" clId="{0DEE260F-E888-467E-A59D-01A5128BF94C}" dt="2022-11-27T16:49:16.739" v="2904"/>
        <pc:sldMkLst>
          <pc:docMk/>
          <pc:sldMk cId="1719257346" sldId="289"/>
        </pc:sldMkLst>
        <pc:spChg chg="del">
          <ac:chgData name="Jodi Flynn" userId="f45c9ab6536a7ca9" providerId="LiveId" clId="{0DEE260F-E888-467E-A59D-01A5128BF94C}" dt="2022-11-27T16:48:58.328" v="2899" actId="478"/>
          <ac:spMkLst>
            <pc:docMk/>
            <pc:sldMk cId="1719257346" sldId="289"/>
            <ac:spMk id="2" creationId="{F2295730-9A69-FDB5-40E4-81F0FE177BB2}"/>
          </ac:spMkLst>
        </pc:spChg>
        <pc:spChg chg="del">
          <ac:chgData name="Jodi Flynn" userId="f45c9ab6536a7ca9" providerId="LiveId" clId="{0DEE260F-E888-467E-A59D-01A5128BF94C}" dt="2022-11-27T16:48:56.551" v="2898" actId="478"/>
          <ac:spMkLst>
            <pc:docMk/>
            <pc:sldMk cId="1719257346" sldId="289"/>
            <ac:spMk id="3" creationId="{7B5C7EAD-8EC2-F202-E963-F3D83698311F}"/>
          </ac:spMkLst>
        </pc:spChg>
        <pc:spChg chg="del">
          <ac:chgData name="Jodi Flynn" userId="f45c9ab6536a7ca9" providerId="LiveId" clId="{0DEE260F-E888-467E-A59D-01A5128BF94C}" dt="2022-11-27T16:49:03.166" v="2901" actId="478"/>
          <ac:spMkLst>
            <pc:docMk/>
            <pc:sldMk cId="1719257346" sldId="289"/>
            <ac:spMk id="8" creationId="{92841DD8-6C1B-76BF-42A9-341196A4DCC3}"/>
          </ac:spMkLst>
        </pc:spChg>
        <pc:spChg chg="del">
          <ac:chgData name="Jodi Flynn" userId="f45c9ab6536a7ca9" providerId="LiveId" clId="{0DEE260F-E888-467E-A59D-01A5128BF94C}" dt="2022-11-27T16:48:59.589" v="2900" actId="478"/>
          <ac:spMkLst>
            <pc:docMk/>
            <pc:sldMk cId="1719257346" sldId="289"/>
            <ac:spMk id="11" creationId="{CF8421EA-9D04-97E4-5355-39C0134311B1}"/>
          </ac:spMkLst>
        </pc:spChg>
        <pc:spChg chg="del">
          <ac:chgData name="Jodi Flynn" userId="f45c9ab6536a7ca9" providerId="LiveId" clId="{0DEE260F-E888-467E-A59D-01A5128BF94C}" dt="2022-11-27T16:49:08.290" v="2903" actId="478"/>
          <ac:spMkLst>
            <pc:docMk/>
            <pc:sldMk cId="1719257346" sldId="289"/>
            <ac:spMk id="13" creationId="{C2F16F73-ECE3-B981-4439-9CE57668BE68}"/>
          </ac:spMkLst>
        </pc:spChg>
        <pc:spChg chg="del">
          <ac:chgData name="Jodi Flynn" userId="f45c9ab6536a7ca9" providerId="LiveId" clId="{0DEE260F-E888-467E-A59D-01A5128BF94C}" dt="2022-11-27T16:49:06.408" v="2902" actId="478"/>
          <ac:spMkLst>
            <pc:docMk/>
            <pc:sldMk cId="1719257346" sldId="289"/>
            <ac:spMk id="14" creationId="{FC60242B-68F0-85CB-CDEF-DB1CC13092E1}"/>
          </ac:spMkLst>
        </pc:spChg>
      </pc:sldChg>
      <pc:sldChg chg="delSp modSp add mod ord">
        <pc:chgData name="Jodi Flynn" userId="f45c9ab6536a7ca9" providerId="LiveId" clId="{0DEE260F-E888-467E-A59D-01A5128BF94C}" dt="2022-11-27T16:51:07.885" v="2930" actId="6549"/>
        <pc:sldMkLst>
          <pc:docMk/>
          <pc:sldMk cId="1949435622" sldId="290"/>
        </pc:sldMkLst>
        <pc:spChg chg="del">
          <ac:chgData name="Jodi Flynn" userId="f45c9ab6536a7ca9" providerId="LiveId" clId="{0DEE260F-E888-467E-A59D-01A5128BF94C}" dt="2022-11-27T16:50:55.632" v="2926" actId="478"/>
          <ac:spMkLst>
            <pc:docMk/>
            <pc:sldMk cId="1949435622" sldId="290"/>
            <ac:spMk id="2" creationId="{7A4E0788-0C74-DCA8-CB53-A45C0FB3BFAB}"/>
          </ac:spMkLst>
        </pc:spChg>
        <pc:spChg chg="mod">
          <ac:chgData name="Jodi Flynn" userId="f45c9ab6536a7ca9" providerId="LiveId" clId="{0DEE260F-E888-467E-A59D-01A5128BF94C}" dt="2022-11-27T16:50:16.831" v="2925"/>
          <ac:spMkLst>
            <pc:docMk/>
            <pc:sldMk cId="1949435622" sldId="290"/>
            <ac:spMk id="5" creationId="{E2FAF6E2-5A7B-71ED-CF9F-2C823A117ECF}"/>
          </ac:spMkLst>
        </pc:spChg>
        <pc:spChg chg="mod">
          <ac:chgData name="Jodi Flynn" userId="f45c9ab6536a7ca9" providerId="LiveId" clId="{0DEE260F-E888-467E-A59D-01A5128BF94C}" dt="2022-11-27T16:51:07.885" v="2930" actId="6549"/>
          <ac:spMkLst>
            <pc:docMk/>
            <pc:sldMk cId="1949435622" sldId="290"/>
            <ac:spMk id="11" creationId="{E52A0119-CB7A-B0D1-03CD-69FE6A9BC7E7}"/>
          </ac:spMkLst>
        </pc:spChg>
      </pc:sldChg>
      <pc:sldChg chg="modSp add mod">
        <pc:chgData name="Jodi Flynn" userId="f45c9ab6536a7ca9" providerId="LiveId" clId="{0DEE260F-E888-467E-A59D-01A5128BF94C}" dt="2022-11-27T16:52:00.182" v="2934"/>
        <pc:sldMkLst>
          <pc:docMk/>
          <pc:sldMk cId="2686903468" sldId="291"/>
        </pc:sldMkLst>
        <pc:spChg chg="mod">
          <ac:chgData name="Jodi Flynn" userId="f45c9ab6536a7ca9" providerId="LiveId" clId="{0DEE260F-E888-467E-A59D-01A5128BF94C}" dt="2022-11-27T16:52:00.182" v="2934"/>
          <ac:spMkLst>
            <pc:docMk/>
            <pc:sldMk cId="2686903468" sldId="291"/>
            <ac:spMk id="11" creationId="{E52A0119-CB7A-B0D1-03CD-69FE6A9BC7E7}"/>
          </ac:spMkLst>
        </pc:spChg>
      </pc:sldChg>
      <pc:sldChg chg="modSp add mod">
        <pc:chgData name="Jodi Flynn" userId="f45c9ab6536a7ca9" providerId="LiveId" clId="{0DEE260F-E888-467E-A59D-01A5128BF94C}" dt="2022-11-27T16:53:03.072" v="2961" actId="20577"/>
        <pc:sldMkLst>
          <pc:docMk/>
          <pc:sldMk cId="2914451677" sldId="292"/>
        </pc:sldMkLst>
        <pc:spChg chg="mod">
          <ac:chgData name="Jodi Flynn" userId="f45c9ab6536a7ca9" providerId="LiveId" clId="{0DEE260F-E888-467E-A59D-01A5128BF94C}" dt="2022-11-27T16:53:03.072" v="2961" actId="20577"/>
          <ac:spMkLst>
            <pc:docMk/>
            <pc:sldMk cId="2914451677" sldId="292"/>
            <ac:spMk id="11" creationId="{E52A0119-CB7A-B0D1-03CD-69FE6A9BC7E7}"/>
          </ac:spMkLst>
        </pc:spChg>
      </pc:sldChg>
      <pc:sldChg chg="modSp add mod ord">
        <pc:chgData name="Jodi Flynn" userId="f45c9ab6536a7ca9" providerId="LiveId" clId="{0DEE260F-E888-467E-A59D-01A5128BF94C}" dt="2022-11-27T16:55:52.344" v="3009"/>
        <pc:sldMkLst>
          <pc:docMk/>
          <pc:sldMk cId="958348832" sldId="293"/>
        </pc:sldMkLst>
        <pc:spChg chg="mod">
          <ac:chgData name="Jodi Flynn" userId="f45c9ab6536a7ca9" providerId="LiveId" clId="{0DEE260F-E888-467E-A59D-01A5128BF94C}" dt="2022-11-27T16:55:52.344" v="3009"/>
          <ac:spMkLst>
            <pc:docMk/>
            <pc:sldMk cId="958348832" sldId="293"/>
            <ac:spMk id="5" creationId="{E2FAF6E2-5A7B-71ED-CF9F-2C823A117ECF}"/>
          </ac:spMkLst>
        </pc:spChg>
      </pc:sldChg>
      <pc:sldChg chg="add del">
        <pc:chgData name="Jodi Flynn" userId="f45c9ab6536a7ca9" providerId="LiveId" clId="{0DEE260F-E888-467E-A59D-01A5128BF94C}" dt="2022-11-27T16:55:03.324" v="2963" actId="47"/>
        <pc:sldMkLst>
          <pc:docMk/>
          <pc:sldMk cId="1178427017" sldId="293"/>
        </pc:sldMkLst>
      </pc:sldChg>
      <pc:sldChg chg="modSp add mod ord">
        <pc:chgData name="Jodi Flynn" userId="f45c9ab6536a7ca9" providerId="LiveId" clId="{0DEE260F-E888-467E-A59D-01A5128BF94C}" dt="2022-11-27T16:59:27.377" v="3026" actId="1076"/>
        <pc:sldMkLst>
          <pc:docMk/>
          <pc:sldMk cId="3973697209" sldId="294"/>
        </pc:sldMkLst>
        <pc:spChg chg="mod">
          <ac:chgData name="Jodi Flynn" userId="f45c9ab6536a7ca9" providerId="LiveId" clId="{0DEE260F-E888-467E-A59D-01A5128BF94C}" dt="2022-11-27T16:57:37.123" v="3014"/>
          <ac:spMkLst>
            <pc:docMk/>
            <pc:sldMk cId="3973697209" sldId="294"/>
            <ac:spMk id="5" creationId="{E2FAF6E2-5A7B-71ED-CF9F-2C823A117ECF}"/>
          </ac:spMkLst>
        </pc:spChg>
        <pc:spChg chg="mod">
          <ac:chgData name="Jodi Flynn" userId="f45c9ab6536a7ca9" providerId="LiveId" clId="{0DEE260F-E888-467E-A59D-01A5128BF94C}" dt="2022-11-27T16:59:27.377" v="3026" actId="1076"/>
          <ac:spMkLst>
            <pc:docMk/>
            <pc:sldMk cId="3973697209" sldId="294"/>
            <ac:spMk id="11" creationId="{E52A0119-CB7A-B0D1-03CD-69FE6A9BC7E7}"/>
          </ac:spMkLst>
        </pc:spChg>
      </pc:sldChg>
      <pc:sldChg chg="add ord">
        <pc:chgData name="Jodi Flynn" userId="f45c9ab6536a7ca9" providerId="LiveId" clId="{0DEE260F-E888-467E-A59D-01A5128BF94C}" dt="2022-11-28T15:01:58.352" v="3105"/>
        <pc:sldMkLst>
          <pc:docMk/>
          <pc:sldMk cId="1662312084"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5EF7D-7720-4E19-95C8-5A8D2BB54B03}"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93A52-D047-431E-A6AB-EEF44A427F30}" type="slidenum">
              <a:rPr lang="en-US" smtClean="0"/>
              <a:t>‹#›</a:t>
            </a:fld>
            <a:endParaRPr lang="en-US"/>
          </a:p>
        </p:txBody>
      </p:sp>
    </p:spTree>
    <p:extLst>
      <p:ext uri="{BB962C8B-B14F-4D97-AF65-F5344CB8AC3E}">
        <p14:creationId xmlns:p14="http://schemas.microsoft.com/office/powerpoint/2010/main" val="1810041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AF25-7A9C-F150-B1F4-10320CA54D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984D59-3A59-9E31-22A8-ED46653FBD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4417A9-9993-5A82-573E-2CA63274BC96}"/>
              </a:ext>
            </a:extLst>
          </p:cNvPr>
          <p:cNvSpPr>
            <a:spLocks noGrp="1"/>
          </p:cNvSpPr>
          <p:nvPr>
            <p:ph type="dt" sz="half" idx="10"/>
          </p:nvPr>
        </p:nvSpPr>
        <p:spPr/>
        <p:txBody>
          <a:bodyPr/>
          <a:lstStyle/>
          <a:p>
            <a:fld id="{200F284F-CBD6-433B-A4DA-DFEF5DF2FFF7}" type="datetime1">
              <a:rPr lang="en-US" smtClean="0"/>
              <a:t>11/29/2022</a:t>
            </a:fld>
            <a:endParaRPr lang="en-US"/>
          </a:p>
        </p:txBody>
      </p:sp>
      <p:sp>
        <p:nvSpPr>
          <p:cNvPr id="5" name="Footer Placeholder 4">
            <a:extLst>
              <a:ext uri="{FF2B5EF4-FFF2-40B4-BE49-F238E27FC236}">
                <a16:creationId xmlns:a16="http://schemas.microsoft.com/office/drawing/2014/main" id="{24107C40-372E-8CCC-91E3-80F8C91F2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8E5AA-590D-291C-06AD-1B414D7D6A76}"/>
              </a:ext>
            </a:extLst>
          </p:cNvPr>
          <p:cNvSpPr>
            <a:spLocks noGrp="1"/>
          </p:cNvSpPr>
          <p:nvPr>
            <p:ph type="sldNum" sz="quarter" idx="12"/>
          </p:nvPr>
        </p:nvSpPr>
        <p:spPr/>
        <p:txBody>
          <a:bodyPr/>
          <a:lstStyle/>
          <a:p>
            <a:fld id="{D2534BFF-7B17-45C3-8160-6D6DD9C15D09}" type="slidenum">
              <a:rPr lang="en-US" smtClean="0"/>
              <a:t>‹#›</a:t>
            </a:fld>
            <a:endParaRPr lang="en-US"/>
          </a:p>
        </p:txBody>
      </p:sp>
    </p:spTree>
    <p:extLst>
      <p:ext uri="{BB962C8B-B14F-4D97-AF65-F5344CB8AC3E}">
        <p14:creationId xmlns:p14="http://schemas.microsoft.com/office/powerpoint/2010/main" val="289846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1165-9056-1064-E080-2D8ACA69A3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DC4A71-3E8D-B7CC-038C-68E383C32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289BC-B969-6FE5-732F-85EB3C423F34}"/>
              </a:ext>
            </a:extLst>
          </p:cNvPr>
          <p:cNvSpPr>
            <a:spLocks noGrp="1"/>
          </p:cNvSpPr>
          <p:nvPr>
            <p:ph type="dt" sz="half" idx="10"/>
          </p:nvPr>
        </p:nvSpPr>
        <p:spPr/>
        <p:txBody>
          <a:bodyPr/>
          <a:lstStyle/>
          <a:p>
            <a:fld id="{2FB2F35B-DAE2-4706-923A-3B98DED6E41D}" type="datetime1">
              <a:rPr lang="en-US" smtClean="0"/>
              <a:t>11/29/2022</a:t>
            </a:fld>
            <a:endParaRPr lang="en-US"/>
          </a:p>
        </p:txBody>
      </p:sp>
      <p:sp>
        <p:nvSpPr>
          <p:cNvPr id="5" name="Footer Placeholder 4">
            <a:extLst>
              <a:ext uri="{FF2B5EF4-FFF2-40B4-BE49-F238E27FC236}">
                <a16:creationId xmlns:a16="http://schemas.microsoft.com/office/drawing/2014/main" id="{6DF858CB-3B31-16E1-29AE-5F0E07DC8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883A5-2E02-6F16-9D63-012311F632C4}"/>
              </a:ext>
            </a:extLst>
          </p:cNvPr>
          <p:cNvSpPr>
            <a:spLocks noGrp="1"/>
          </p:cNvSpPr>
          <p:nvPr>
            <p:ph type="sldNum" sz="quarter" idx="12"/>
          </p:nvPr>
        </p:nvSpPr>
        <p:spPr/>
        <p:txBody>
          <a:bodyPr/>
          <a:lstStyle/>
          <a:p>
            <a:fld id="{D2534BFF-7B17-45C3-8160-6D6DD9C15D09}" type="slidenum">
              <a:rPr lang="en-US" smtClean="0"/>
              <a:t>‹#›</a:t>
            </a:fld>
            <a:endParaRPr lang="en-US"/>
          </a:p>
        </p:txBody>
      </p:sp>
    </p:spTree>
    <p:extLst>
      <p:ext uri="{BB962C8B-B14F-4D97-AF65-F5344CB8AC3E}">
        <p14:creationId xmlns:p14="http://schemas.microsoft.com/office/powerpoint/2010/main" val="132285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76C696-AB98-40A5-E340-DCA7CBA4BA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E9D993-30DF-8198-2F01-6CB9CB7C22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C7121-6719-54DB-A145-84DB6D594A64}"/>
              </a:ext>
            </a:extLst>
          </p:cNvPr>
          <p:cNvSpPr>
            <a:spLocks noGrp="1"/>
          </p:cNvSpPr>
          <p:nvPr>
            <p:ph type="dt" sz="half" idx="10"/>
          </p:nvPr>
        </p:nvSpPr>
        <p:spPr/>
        <p:txBody>
          <a:bodyPr/>
          <a:lstStyle/>
          <a:p>
            <a:fld id="{63A5A910-B365-467F-8926-93823B55CE5D}" type="datetime1">
              <a:rPr lang="en-US" smtClean="0"/>
              <a:t>11/29/2022</a:t>
            </a:fld>
            <a:endParaRPr lang="en-US"/>
          </a:p>
        </p:txBody>
      </p:sp>
      <p:sp>
        <p:nvSpPr>
          <p:cNvPr id="5" name="Footer Placeholder 4">
            <a:extLst>
              <a:ext uri="{FF2B5EF4-FFF2-40B4-BE49-F238E27FC236}">
                <a16:creationId xmlns:a16="http://schemas.microsoft.com/office/drawing/2014/main" id="{3AB888ED-B8AB-1CE8-0780-2642D0733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57976-4763-FF00-9E61-73603D5CB43E}"/>
              </a:ext>
            </a:extLst>
          </p:cNvPr>
          <p:cNvSpPr>
            <a:spLocks noGrp="1"/>
          </p:cNvSpPr>
          <p:nvPr>
            <p:ph type="sldNum" sz="quarter" idx="12"/>
          </p:nvPr>
        </p:nvSpPr>
        <p:spPr/>
        <p:txBody>
          <a:bodyPr/>
          <a:lstStyle/>
          <a:p>
            <a:fld id="{D2534BFF-7B17-45C3-8160-6D6DD9C15D09}" type="slidenum">
              <a:rPr lang="en-US" smtClean="0"/>
              <a:t>‹#›</a:t>
            </a:fld>
            <a:endParaRPr lang="en-US"/>
          </a:p>
        </p:txBody>
      </p:sp>
    </p:spTree>
    <p:extLst>
      <p:ext uri="{BB962C8B-B14F-4D97-AF65-F5344CB8AC3E}">
        <p14:creationId xmlns:p14="http://schemas.microsoft.com/office/powerpoint/2010/main" val="65574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EE5F-844F-B3E7-7265-0B9CD4D3D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B75EC3-4F1B-5B6C-3735-93A46ED69D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38BFE-BB0E-1DB3-0218-AEAF8D3EADF2}"/>
              </a:ext>
            </a:extLst>
          </p:cNvPr>
          <p:cNvSpPr>
            <a:spLocks noGrp="1"/>
          </p:cNvSpPr>
          <p:nvPr>
            <p:ph type="dt" sz="half" idx="10"/>
          </p:nvPr>
        </p:nvSpPr>
        <p:spPr/>
        <p:txBody>
          <a:bodyPr/>
          <a:lstStyle/>
          <a:p>
            <a:fld id="{6A168B7A-D2B2-47B7-87C4-D8319E43459E}" type="datetime1">
              <a:rPr lang="en-US" smtClean="0"/>
              <a:t>11/29/2022</a:t>
            </a:fld>
            <a:endParaRPr lang="en-US"/>
          </a:p>
        </p:txBody>
      </p:sp>
      <p:sp>
        <p:nvSpPr>
          <p:cNvPr id="5" name="Footer Placeholder 4">
            <a:extLst>
              <a:ext uri="{FF2B5EF4-FFF2-40B4-BE49-F238E27FC236}">
                <a16:creationId xmlns:a16="http://schemas.microsoft.com/office/drawing/2014/main" id="{D8ED7BB1-6F79-1AC1-0B36-040D92A6C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D4C4-094F-F22A-9B3B-362C4D3A6098}"/>
              </a:ext>
            </a:extLst>
          </p:cNvPr>
          <p:cNvSpPr>
            <a:spLocks noGrp="1"/>
          </p:cNvSpPr>
          <p:nvPr>
            <p:ph type="sldNum" sz="quarter" idx="12"/>
          </p:nvPr>
        </p:nvSpPr>
        <p:spPr/>
        <p:txBody>
          <a:bodyPr/>
          <a:lstStyle/>
          <a:p>
            <a:fld id="{D2534BFF-7B17-45C3-8160-6D6DD9C15D09}" type="slidenum">
              <a:rPr lang="en-US" smtClean="0"/>
              <a:t>‹#›</a:t>
            </a:fld>
            <a:endParaRPr lang="en-US"/>
          </a:p>
        </p:txBody>
      </p:sp>
    </p:spTree>
    <p:extLst>
      <p:ext uri="{BB962C8B-B14F-4D97-AF65-F5344CB8AC3E}">
        <p14:creationId xmlns:p14="http://schemas.microsoft.com/office/powerpoint/2010/main" val="99300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1CAD-B819-320D-B14E-6A7370473A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5E6809-4723-1897-D85E-BBA878B6DF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7975E0-CF67-7C52-4DFC-B66C81E7360A}"/>
              </a:ext>
            </a:extLst>
          </p:cNvPr>
          <p:cNvSpPr>
            <a:spLocks noGrp="1"/>
          </p:cNvSpPr>
          <p:nvPr>
            <p:ph type="dt" sz="half" idx="10"/>
          </p:nvPr>
        </p:nvSpPr>
        <p:spPr/>
        <p:txBody>
          <a:bodyPr/>
          <a:lstStyle/>
          <a:p>
            <a:fld id="{E8376374-BCA2-4747-88D0-472037BC723F}" type="datetime1">
              <a:rPr lang="en-US" smtClean="0"/>
              <a:t>11/29/2022</a:t>
            </a:fld>
            <a:endParaRPr lang="en-US"/>
          </a:p>
        </p:txBody>
      </p:sp>
      <p:sp>
        <p:nvSpPr>
          <p:cNvPr id="5" name="Footer Placeholder 4">
            <a:extLst>
              <a:ext uri="{FF2B5EF4-FFF2-40B4-BE49-F238E27FC236}">
                <a16:creationId xmlns:a16="http://schemas.microsoft.com/office/drawing/2014/main" id="{557C8278-584A-DA9B-0CBB-8EE887A5C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EF9CF-0CF5-A824-4811-9DE684E72BB9}"/>
              </a:ext>
            </a:extLst>
          </p:cNvPr>
          <p:cNvSpPr>
            <a:spLocks noGrp="1"/>
          </p:cNvSpPr>
          <p:nvPr>
            <p:ph type="sldNum" sz="quarter" idx="12"/>
          </p:nvPr>
        </p:nvSpPr>
        <p:spPr/>
        <p:txBody>
          <a:bodyPr/>
          <a:lstStyle/>
          <a:p>
            <a:fld id="{D2534BFF-7B17-45C3-8160-6D6DD9C15D09}" type="slidenum">
              <a:rPr lang="en-US" smtClean="0"/>
              <a:t>‹#›</a:t>
            </a:fld>
            <a:endParaRPr lang="en-US"/>
          </a:p>
        </p:txBody>
      </p:sp>
    </p:spTree>
    <p:extLst>
      <p:ext uri="{BB962C8B-B14F-4D97-AF65-F5344CB8AC3E}">
        <p14:creationId xmlns:p14="http://schemas.microsoft.com/office/powerpoint/2010/main" val="170803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3924-BC72-AA93-F47E-1D27918424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421EEA-CEE3-3C89-31E8-05D2480ED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6E3C99-4CAF-0C8D-3B19-E0C1D6FDFC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9F13A-5011-97B0-1707-D9732957FF53}"/>
              </a:ext>
            </a:extLst>
          </p:cNvPr>
          <p:cNvSpPr>
            <a:spLocks noGrp="1"/>
          </p:cNvSpPr>
          <p:nvPr>
            <p:ph type="dt" sz="half" idx="10"/>
          </p:nvPr>
        </p:nvSpPr>
        <p:spPr/>
        <p:txBody>
          <a:bodyPr/>
          <a:lstStyle/>
          <a:p>
            <a:fld id="{1BB6B0FD-CAFF-499D-BB2C-F9262E6B28A6}" type="datetime1">
              <a:rPr lang="en-US" smtClean="0"/>
              <a:t>11/29/2022</a:t>
            </a:fld>
            <a:endParaRPr lang="en-US"/>
          </a:p>
        </p:txBody>
      </p:sp>
      <p:sp>
        <p:nvSpPr>
          <p:cNvPr id="6" name="Footer Placeholder 5">
            <a:extLst>
              <a:ext uri="{FF2B5EF4-FFF2-40B4-BE49-F238E27FC236}">
                <a16:creationId xmlns:a16="http://schemas.microsoft.com/office/drawing/2014/main" id="{63ECA1AB-EF4C-496A-7216-0A6903EABA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8240-ABA7-DF12-8C2F-309956BC4982}"/>
              </a:ext>
            </a:extLst>
          </p:cNvPr>
          <p:cNvSpPr>
            <a:spLocks noGrp="1"/>
          </p:cNvSpPr>
          <p:nvPr>
            <p:ph type="sldNum" sz="quarter" idx="12"/>
          </p:nvPr>
        </p:nvSpPr>
        <p:spPr/>
        <p:txBody>
          <a:bodyPr/>
          <a:lstStyle/>
          <a:p>
            <a:fld id="{D2534BFF-7B17-45C3-8160-6D6DD9C15D09}" type="slidenum">
              <a:rPr lang="en-US" smtClean="0"/>
              <a:t>‹#›</a:t>
            </a:fld>
            <a:endParaRPr lang="en-US"/>
          </a:p>
        </p:txBody>
      </p:sp>
    </p:spTree>
    <p:extLst>
      <p:ext uri="{BB962C8B-B14F-4D97-AF65-F5344CB8AC3E}">
        <p14:creationId xmlns:p14="http://schemas.microsoft.com/office/powerpoint/2010/main" val="15056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5251-E855-8C69-DD9A-5774755581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BA5F4D-CD04-E6AF-B260-B6CD25BEF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E4AC48-13DE-CB67-9E88-8E99183B6A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E967A5-4041-D911-9EE1-C8B4C8DBF7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3F475C-714E-9F76-9788-D2E3BC89ED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9DE39A-DCC5-0FD2-5E00-F8CFBC81B3A1}"/>
              </a:ext>
            </a:extLst>
          </p:cNvPr>
          <p:cNvSpPr>
            <a:spLocks noGrp="1"/>
          </p:cNvSpPr>
          <p:nvPr>
            <p:ph type="dt" sz="half" idx="10"/>
          </p:nvPr>
        </p:nvSpPr>
        <p:spPr/>
        <p:txBody>
          <a:bodyPr/>
          <a:lstStyle/>
          <a:p>
            <a:fld id="{2E7EA03D-309E-45C6-A96F-A526CDD627B3}" type="datetime1">
              <a:rPr lang="en-US" smtClean="0"/>
              <a:t>11/29/2022</a:t>
            </a:fld>
            <a:endParaRPr lang="en-US"/>
          </a:p>
        </p:txBody>
      </p:sp>
      <p:sp>
        <p:nvSpPr>
          <p:cNvPr id="8" name="Footer Placeholder 7">
            <a:extLst>
              <a:ext uri="{FF2B5EF4-FFF2-40B4-BE49-F238E27FC236}">
                <a16:creationId xmlns:a16="http://schemas.microsoft.com/office/drawing/2014/main" id="{1D7CCE75-6D14-6C0A-F2D4-9E76195BD7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9CD6F6-3881-0760-E3E2-714F8F5A5B97}"/>
              </a:ext>
            </a:extLst>
          </p:cNvPr>
          <p:cNvSpPr>
            <a:spLocks noGrp="1"/>
          </p:cNvSpPr>
          <p:nvPr>
            <p:ph type="sldNum" sz="quarter" idx="12"/>
          </p:nvPr>
        </p:nvSpPr>
        <p:spPr/>
        <p:txBody>
          <a:bodyPr/>
          <a:lstStyle/>
          <a:p>
            <a:fld id="{D2534BFF-7B17-45C3-8160-6D6DD9C15D09}" type="slidenum">
              <a:rPr lang="en-US" smtClean="0"/>
              <a:t>‹#›</a:t>
            </a:fld>
            <a:endParaRPr lang="en-US"/>
          </a:p>
        </p:txBody>
      </p:sp>
    </p:spTree>
    <p:extLst>
      <p:ext uri="{BB962C8B-B14F-4D97-AF65-F5344CB8AC3E}">
        <p14:creationId xmlns:p14="http://schemas.microsoft.com/office/powerpoint/2010/main" val="204489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ECD4-EF3E-9CC9-66BC-57421C8098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CA8ADA-9EBF-7552-75BD-58300BC9F200}"/>
              </a:ext>
            </a:extLst>
          </p:cNvPr>
          <p:cNvSpPr>
            <a:spLocks noGrp="1"/>
          </p:cNvSpPr>
          <p:nvPr>
            <p:ph type="dt" sz="half" idx="10"/>
          </p:nvPr>
        </p:nvSpPr>
        <p:spPr/>
        <p:txBody>
          <a:bodyPr/>
          <a:lstStyle/>
          <a:p>
            <a:fld id="{89342B7B-5BE6-4F07-9950-A6436EC072FC}" type="datetime1">
              <a:rPr lang="en-US" smtClean="0"/>
              <a:t>11/29/2022</a:t>
            </a:fld>
            <a:endParaRPr lang="en-US"/>
          </a:p>
        </p:txBody>
      </p:sp>
      <p:sp>
        <p:nvSpPr>
          <p:cNvPr id="4" name="Footer Placeholder 3">
            <a:extLst>
              <a:ext uri="{FF2B5EF4-FFF2-40B4-BE49-F238E27FC236}">
                <a16:creationId xmlns:a16="http://schemas.microsoft.com/office/drawing/2014/main" id="{0DB31F8E-14CB-138A-E5DE-B44E4F7F81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EC9412-DF78-DA63-0482-39B2213410DE}"/>
              </a:ext>
            </a:extLst>
          </p:cNvPr>
          <p:cNvSpPr>
            <a:spLocks noGrp="1"/>
          </p:cNvSpPr>
          <p:nvPr>
            <p:ph type="sldNum" sz="quarter" idx="12"/>
          </p:nvPr>
        </p:nvSpPr>
        <p:spPr/>
        <p:txBody>
          <a:bodyPr/>
          <a:lstStyle/>
          <a:p>
            <a:fld id="{D2534BFF-7B17-45C3-8160-6D6DD9C15D09}" type="slidenum">
              <a:rPr lang="en-US" smtClean="0"/>
              <a:t>‹#›</a:t>
            </a:fld>
            <a:endParaRPr lang="en-US"/>
          </a:p>
        </p:txBody>
      </p:sp>
    </p:spTree>
    <p:extLst>
      <p:ext uri="{BB962C8B-B14F-4D97-AF65-F5344CB8AC3E}">
        <p14:creationId xmlns:p14="http://schemas.microsoft.com/office/powerpoint/2010/main" val="102875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EDBD2-7FFE-3202-87BE-9691A7EA611A}"/>
              </a:ext>
            </a:extLst>
          </p:cNvPr>
          <p:cNvSpPr>
            <a:spLocks noGrp="1"/>
          </p:cNvSpPr>
          <p:nvPr>
            <p:ph type="dt" sz="half" idx="10"/>
          </p:nvPr>
        </p:nvSpPr>
        <p:spPr/>
        <p:txBody>
          <a:bodyPr/>
          <a:lstStyle/>
          <a:p>
            <a:fld id="{56829607-7FB3-4260-9172-323B6517133D}" type="datetime1">
              <a:rPr lang="en-US" smtClean="0"/>
              <a:t>11/29/2022</a:t>
            </a:fld>
            <a:endParaRPr lang="en-US"/>
          </a:p>
        </p:txBody>
      </p:sp>
      <p:sp>
        <p:nvSpPr>
          <p:cNvPr id="3" name="Footer Placeholder 2">
            <a:extLst>
              <a:ext uri="{FF2B5EF4-FFF2-40B4-BE49-F238E27FC236}">
                <a16:creationId xmlns:a16="http://schemas.microsoft.com/office/drawing/2014/main" id="{0C02D93A-8B15-871E-0966-A946144E8F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DFAD22-4332-427B-94C4-F48065377E15}"/>
              </a:ext>
            </a:extLst>
          </p:cNvPr>
          <p:cNvSpPr>
            <a:spLocks noGrp="1"/>
          </p:cNvSpPr>
          <p:nvPr>
            <p:ph type="sldNum" sz="quarter" idx="12"/>
          </p:nvPr>
        </p:nvSpPr>
        <p:spPr/>
        <p:txBody>
          <a:bodyPr/>
          <a:lstStyle/>
          <a:p>
            <a:fld id="{D2534BFF-7B17-45C3-8160-6D6DD9C15D09}" type="slidenum">
              <a:rPr lang="en-US" smtClean="0"/>
              <a:t>‹#›</a:t>
            </a:fld>
            <a:endParaRPr lang="en-US"/>
          </a:p>
        </p:txBody>
      </p:sp>
    </p:spTree>
    <p:extLst>
      <p:ext uri="{BB962C8B-B14F-4D97-AF65-F5344CB8AC3E}">
        <p14:creationId xmlns:p14="http://schemas.microsoft.com/office/powerpoint/2010/main" val="79978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013A-99D9-E72E-4935-523853BA37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C7E643-DE0C-0E02-289E-3F8593578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D2B4B7-329B-7E8D-6F97-4324139FA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6B803-0A12-14F1-43F1-E00D8E6AD455}"/>
              </a:ext>
            </a:extLst>
          </p:cNvPr>
          <p:cNvSpPr>
            <a:spLocks noGrp="1"/>
          </p:cNvSpPr>
          <p:nvPr>
            <p:ph type="dt" sz="half" idx="10"/>
          </p:nvPr>
        </p:nvSpPr>
        <p:spPr/>
        <p:txBody>
          <a:bodyPr/>
          <a:lstStyle/>
          <a:p>
            <a:fld id="{CF8F0ADD-ECA4-4096-9D29-0501D339CA66}" type="datetime1">
              <a:rPr lang="en-US" smtClean="0"/>
              <a:t>11/29/2022</a:t>
            </a:fld>
            <a:endParaRPr lang="en-US"/>
          </a:p>
        </p:txBody>
      </p:sp>
      <p:sp>
        <p:nvSpPr>
          <p:cNvPr id="6" name="Footer Placeholder 5">
            <a:extLst>
              <a:ext uri="{FF2B5EF4-FFF2-40B4-BE49-F238E27FC236}">
                <a16:creationId xmlns:a16="http://schemas.microsoft.com/office/drawing/2014/main" id="{EC1CFD35-2954-D7C6-23D5-15CFD304AF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307D31-2CEE-E87F-9903-BB3A7950038F}"/>
              </a:ext>
            </a:extLst>
          </p:cNvPr>
          <p:cNvSpPr>
            <a:spLocks noGrp="1"/>
          </p:cNvSpPr>
          <p:nvPr>
            <p:ph type="sldNum" sz="quarter" idx="12"/>
          </p:nvPr>
        </p:nvSpPr>
        <p:spPr/>
        <p:txBody>
          <a:bodyPr/>
          <a:lstStyle/>
          <a:p>
            <a:fld id="{D2534BFF-7B17-45C3-8160-6D6DD9C15D09}" type="slidenum">
              <a:rPr lang="en-US" smtClean="0"/>
              <a:t>‹#›</a:t>
            </a:fld>
            <a:endParaRPr lang="en-US"/>
          </a:p>
        </p:txBody>
      </p:sp>
    </p:spTree>
    <p:extLst>
      <p:ext uri="{BB962C8B-B14F-4D97-AF65-F5344CB8AC3E}">
        <p14:creationId xmlns:p14="http://schemas.microsoft.com/office/powerpoint/2010/main" val="82037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D3B19-281C-54C6-59F2-AC682FFD1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A01955-C8A1-1CF3-2338-8D096FB7F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658A08-4AAF-2433-6C4B-A16082D00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2DE69-7C27-3B32-A812-516C70846B62}"/>
              </a:ext>
            </a:extLst>
          </p:cNvPr>
          <p:cNvSpPr>
            <a:spLocks noGrp="1"/>
          </p:cNvSpPr>
          <p:nvPr>
            <p:ph type="dt" sz="half" idx="10"/>
          </p:nvPr>
        </p:nvSpPr>
        <p:spPr/>
        <p:txBody>
          <a:bodyPr/>
          <a:lstStyle/>
          <a:p>
            <a:fld id="{96EE512E-465C-46F1-BA7A-7342784F945B}" type="datetime1">
              <a:rPr lang="en-US" smtClean="0"/>
              <a:t>11/29/2022</a:t>
            </a:fld>
            <a:endParaRPr lang="en-US"/>
          </a:p>
        </p:txBody>
      </p:sp>
      <p:sp>
        <p:nvSpPr>
          <p:cNvPr id="6" name="Footer Placeholder 5">
            <a:extLst>
              <a:ext uri="{FF2B5EF4-FFF2-40B4-BE49-F238E27FC236}">
                <a16:creationId xmlns:a16="http://schemas.microsoft.com/office/drawing/2014/main" id="{0D8D5312-1D33-4E1D-E1AC-7AF8A2633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58064-2627-389B-8D64-CFB8A1959FF1}"/>
              </a:ext>
            </a:extLst>
          </p:cNvPr>
          <p:cNvSpPr>
            <a:spLocks noGrp="1"/>
          </p:cNvSpPr>
          <p:nvPr>
            <p:ph type="sldNum" sz="quarter" idx="12"/>
          </p:nvPr>
        </p:nvSpPr>
        <p:spPr/>
        <p:txBody>
          <a:bodyPr/>
          <a:lstStyle/>
          <a:p>
            <a:fld id="{D2534BFF-7B17-45C3-8160-6D6DD9C15D09}" type="slidenum">
              <a:rPr lang="en-US" smtClean="0"/>
              <a:t>‹#›</a:t>
            </a:fld>
            <a:endParaRPr lang="en-US"/>
          </a:p>
        </p:txBody>
      </p:sp>
    </p:spTree>
    <p:extLst>
      <p:ext uri="{BB962C8B-B14F-4D97-AF65-F5344CB8AC3E}">
        <p14:creationId xmlns:p14="http://schemas.microsoft.com/office/powerpoint/2010/main" val="274948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42282B-BF41-3CE1-7FC5-FFB21F8970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738258-363E-5BDE-C2E4-E717AC6A9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644A0-0320-F92F-2E49-0BADAC0592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73E91-8C10-4B8A-915E-82A1CF62ABFE}" type="datetime1">
              <a:rPr lang="en-US" smtClean="0"/>
              <a:t>11/29/2022</a:t>
            </a:fld>
            <a:endParaRPr lang="en-US"/>
          </a:p>
        </p:txBody>
      </p:sp>
      <p:sp>
        <p:nvSpPr>
          <p:cNvPr id="5" name="Footer Placeholder 4">
            <a:extLst>
              <a:ext uri="{FF2B5EF4-FFF2-40B4-BE49-F238E27FC236}">
                <a16:creationId xmlns:a16="http://schemas.microsoft.com/office/drawing/2014/main" id="{A7653B6F-E164-3F8F-5075-47D99CB4C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9D73C7-29B2-9979-7344-E2E3A6C1CC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34BFF-7B17-45C3-8160-6D6DD9C15D09}" type="slidenum">
              <a:rPr lang="en-US" smtClean="0"/>
              <a:t>‹#›</a:t>
            </a:fld>
            <a:endParaRPr lang="en-US"/>
          </a:p>
        </p:txBody>
      </p:sp>
    </p:spTree>
    <p:extLst>
      <p:ext uri="{BB962C8B-B14F-4D97-AF65-F5344CB8AC3E}">
        <p14:creationId xmlns:p14="http://schemas.microsoft.com/office/powerpoint/2010/main" val="1231413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ED0B680-4058-EE4F-C5D0-A9947B2E0AA8}"/>
              </a:ext>
            </a:extLst>
          </p:cNvPr>
          <p:cNvSpPr>
            <a:spLocks noGrp="1"/>
          </p:cNvSpPr>
          <p:nvPr>
            <p:ph type="sldNum" sz="quarter" idx="12"/>
          </p:nvPr>
        </p:nvSpPr>
        <p:spPr/>
        <p:txBody>
          <a:bodyPr/>
          <a:lstStyle/>
          <a:p>
            <a:fld id="{D2534BFF-7B17-45C3-8160-6D6DD9C15D09}" type="slidenum">
              <a:rPr lang="en-US" smtClean="0"/>
              <a:t>1</a:t>
            </a:fld>
            <a:endParaRPr lang="en-US"/>
          </a:p>
        </p:txBody>
      </p:sp>
      <p:pic>
        <p:nvPicPr>
          <p:cNvPr id="11" name="Picture 10">
            <a:extLst>
              <a:ext uri="{FF2B5EF4-FFF2-40B4-BE49-F238E27FC236}">
                <a16:creationId xmlns:a16="http://schemas.microsoft.com/office/drawing/2014/main" id="{81A23834-1DFE-16C0-8DEF-8F14A24BC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847CC47E-8C98-47A1-F0DE-DC5243ADE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9260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10</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9104269" cy="1200329"/>
          </a:xfrm>
          <a:prstGeom prst="rect">
            <a:avLst/>
          </a:prstGeom>
          <a:noFill/>
        </p:spPr>
        <p:txBody>
          <a:bodyPr wrap="square" rtlCol="0">
            <a:spAutoFit/>
          </a:bodyPr>
          <a:lstStyle/>
          <a:p>
            <a:r>
              <a:rPr lang="en-US" sz="3600" b="1" dirty="0">
                <a:solidFill>
                  <a:srgbClr val="BC2268"/>
                </a:solidFill>
              </a:rPr>
              <a:t>BUSY IS NOT THE SAME AS PRODUCTIVE OR EFFICIENT</a:t>
            </a:r>
          </a:p>
        </p:txBody>
      </p:sp>
      <p:sp>
        <p:nvSpPr>
          <p:cNvPr id="2" name="TextBox 1">
            <a:extLst>
              <a:ext uri="{FF2B5EF4-FFF2-40B4-BE49-F238E27FC236}">
                <a16:creationId xmlns:a16="http://schemas.microsoft.com/office/drawing/2014/main" id="{7016721E-157A-E042-D9A5-6AEA729952BD}"/>
              </a:ext>
            </a:extLst>
          </p:cNvPr>
          <p:cNvSpPr txBox="1"/>
          <p:nvPr/>
        </p:nvSpPr>
        <p:spPr>
          <a:xfrm>
            <a:off x="770738" y="2101527"/>
            <a:ext cx="10650523" cy="2123658"/>
          </a:xfrm>
          <a:prstGeom prst="rect">
            <a:avLst/>
          </a:prstGeom>
          <a:noFill/>
        </p:spPr>
        <p:txBody>
          <a:bodyPr wrap="square" rtlCol="0">
            <a:spAutoFit/>
          </a:bodyPr>
          <a:lstStyle/>
          <a:p>
            <a:r>
              <a:rPr lang="en-US" sz="2200" b="1" dirty="0">
                <a:solidFill>
                  <a:srgbClr val="2D344E"/>
                </a:solidFill>
                <a:latin typeface="Century Gothic" panose="020B0502020202020204" pitchFamily="34" charset="0"/>
              </a:rPr>
              <a:t>A study published in the Harvard Business Review showed that at </a:t>
            </a:r>
            <a:r>
              <a:rPr lang="en-US" sz="2200" b="1" i="1" dirty="0">
                <a:solidFill>
                  <a:srgbClr val="2D344E"/>
                </a:solidFill>
                <a:latin typeface="Century Gothic" panose="020B0502020202020204" pitchFamily="34" charset="0"/>
              </a:rPr>
              <a:t>many</a:t>
            </a:r>
            <a:r>
              <a:rPr lang="en-US" sz="2200" b="1" dirty="0">
                <a:solidFill>
                  <a:srgbClr val="2D344E"/>
                </a:solidFill>
                <a:latin typeface="Century Gothic" panose="020B0502020202020204" pitchFamily="34" charset="0"/>
              </a:rPr>
              <a:t> companies, employees were spending about </a:t>
            </a:r>
            <a:r>
              <a:rPr lang="en-US" sz="2200" b="1" dirty="0">
                <a:solidFill>
                  <a:srgbClr val="24BFD2"/>
                </a:solidFill>
                <a:latin typeface="Century Gothic" panose="020B0502020202020204" pitchFamily="34" charset="0"/>
              </a:rPr>
              <a:t>80% of their time on mundane tasks</a:t>
            </a:r>
            <a:r>
              <a:rPr lang="en-US" sz="2200" b="1" dirty="0">
                <a:solidFill>
                  <a:srgbClr val="2D344E"/>
                </a:solidFill>
                <a:latin typeface="Century Gothic" panose="020B0502020202020204" pitchFamily="34" charset="0"/>
              </a:rPr>
              <a:t>. </a:t>
            </a:r>
          </a:p>
          <a:p>
            <a:pPr marL="800100" lvl="1" indent="-342900">
              <a:buFont typeface="Arial" panose="020B0604020202020204" pitchFamily="34" charset="0"/>
              <a:buChar char="•"/>
            </a:pPr>
            <a:r>
              <a:rPr lang="en-US" sz="2200" b="1" dirty="0">
                <a:solidFill>
                  <a:srgbClr val="2D344E"/>
                </a:solidFill>
                <a:latin typeface="Century Gothic" panose="020B0502020202020204" pitchFamily="34" charset="0"/>
              </a:rPr>
              <a:t>Email</a:t>
            </a:r>
          </a:p>
          <a:p>
            <a:pPr marL="800100" lvl="1" indent="-342900">
              <a:buFont typeface="Arial" panose="020B0604020202020204" pitchFamily="34" charset="0"/>
              <a:buChar char="•"/>
            </a:pPr>
            <a:r>
              <a:rPr lang="en-US" sz="2200" b="1" dirty="0">
                <a:solidFill>
                  <a:srgbClr val="2D344E"/>
                </a:solidFill>
                <a:latin typeface="Century Gothic" panose="020B0502020202020204" pitchFamily="34" charset="0"/>
              </a:rPr>
              <a:t>Meetings</a:t>
            </a:r>
          </a:p>
          <a:p>
            <a:pPr marL="800100" lvl="1" indent="-342900">
              <a:buFont typeface="Arial" panose="020B0604020202020204" pitchFamily="34" charset="0"/>
              <a:buChar char="•"/>
            </a:pPr>
            <a:r>
              <a:rPr lang="en-US" sz="2200" b="1" dirty="0">
                <a:solidFill>
                  <a:srgbClr val="2D344E"/>
                </a:solidFill>
                <a:latin typeface="Century Gothic" panose="020B0502020202020204" pitchFamily="34" charset="0"/>
              </a:rPr>
              <a:t>Phone calls</a:t>
            </a:r>
          </a:p>
        </p:txBody>
      </p:sp>
      <p:sp>
        <p:nvSpPr>
          <p:cNvPr id="6" name="TextBox 5">
            <a:extLst>
              <a:ext uri="{FF2B5EF4-FFF2-40B4-BE49-F238E27FC236}">
                <a16:creationId xmlns:a16="http://schemas.microsoft.com/office/drawing/2014/main" id="{5735B73B-032A-27A1-C232-6AA537626909}"/>
              </a:ext>
            </a:extLst>
          </p:cNvPr>
          <p:cNvSpPr txBox="1"/>
          <p:nvPr/>
        </p:nvSpPr>
        <p:spPr>
          <a:xfrm>
            <a:off x="738231" y="4403988"/>
            <a:ext cx="10650523" cy="769441"/>
          </a:xfrm>
          <a:prstGeom prst="rect">
            <a:avLst/>
          </a:prstGeom>
          <a:noFill/>
        </p:spPr>
        <p:txBody>
          <a:bodyPr wrap="square" rtlCol="0">
            <a:spAutoFit/>
          </a:bodyPr>
          <a:lstStyle/>
          <a:p>
            <a:r>
              <a:rPr lang="en-US" sz="2200" b="1" dirty="0">
                <a:solidFill>
                  <a:srgbClr val="2D344E"/>
                </a:solidFill>
                <a:latin typeface="Century Gothic" panose="020B0502020202020204" pitchFamily="34" charset="0"/>
              </a:rPr>
              <a:t>Busy creates the phenomenon of Tunneling.</a:t>
            </a:r>
          </a:p>
          <a:p>
            <a:pPr marL="800100" lvl="1" indent="-342900">
              <a:buFont typeface="Arial" panose="020B0604020202020204" pitchFamily="34" charset="0"/>
              <a:buChar char="•"/>
            </a:pPr>
            <a:r>
              <a:rPr lang="en-US" sz="2200" b="1" dirty="0">
                <a:solidFill>
                  <a:srgbClr val="2D344E"/>
                </a:solidFill>
                <a:latin typeface="Century Gothic" panose="020B0502020202020204" pitchFamily="34" charset="0"/>
              </a:rPr>
              <a:t>Survival mode (tunnel vision) and a default into old patterns</a:t>
            </a:r>
            <a:r>
              <a:rPr lang="en-US" sz="2000" b="1" dirty="0">
                <a:solidFill>
                  <a:srgbClr val="2D344E"/>
                </a:solidFill>
                <a:latin typeface="Century Gothic" panose="020B0502020202020204" pitchFamily="34" charset="0"/>
              </a:rPr>
              <a:t>.</a:t>
            </a:r>
          </a:p>
        </p:txBody>
      </p:sp>
      <p:sp>
        <p:nvSpPr>
          <p:cNvPr id="8" name="TextBox 7">
            <a:extLst>
              <a:ext uri="{FF2B5EF4-FFF2-40B4-BE49-F238E27FC236}">
                <a16:creationId xmlns:a16="http://schemas.microsoft.com/office/drawing/2014/main" id="{68212FB8-99D5-1E76-B63B-C15AAABFA143}"/>
              </a:ext>
            </a:extLst>
          </p:cNvPr>
          <p:cNvSpPr txBox="1"/>
          <p:nvPr/>
        </p:nvSpPr>
        <p:spPr>
          <a:xfrm>
            <a:off x="703277" y="5615353"/>
            <a:ext cx="10650523" cy="430887"/>
          </a:xfrm>
          <a:prstGeom prst="rect">
            <a:avLst/>
          </a:prstGeom>
          <a:noFill/>
        </p:spPr>
        <p:txBody>
          <a:bodyPr wrap="square" rtlCol="0">
            <a:spAutoFit/>
          </a:bodyPr>
          <a:lstStyle/>
          <a:p>
            <a:r>
              <a:rPr lang="en-US" sz="2200" b="1" dirty="0">
                <a:solidFill>
                  <a:srgbClr val="2D344E"/>
                </a:solidFill>
                <a:latin typeface="Century Gothic" panose="020B0502020202020204" pitchFamily="34" charset="0"/>
              </a:rPr>
              <a:t>The counterintuitive inversion of levels of leadership to busywork.</a:t>
            </a:r>
          </a:p>
        </p:txBody>
      </p:sp>
    </p:spTree>
    <p:extLst>
      <p:ext uri="{BB962C8B-B14F-4D97-AF65-F5344CB8AC3E}">
        <p14:creationId xmlns:p14="http://schemas.microsoft.com/office/powerpoint/2010/main" val="300125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11</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9104269" cy="1200329"/>
          </a:xfrm>
          <a:prstGeom prst="rect">
            <a:avLst/>
          </a:prstGeom>
          <a:noFill/>
        </p:spPr>
        <p:txBody>
          <a:bodyPr wrap="square" rtlCol="0">
            <a:spAutoFit/>
          </a:bodyPr>
          <a:lstStyle/>
          <a:p>
            <a:r>
              <a:rPr lang="en-US" sz="3600" b="1" dirty="0">
                <a:solidFill>
                  <a:srgbClr val="BC2268"/>
                </a:solidFill>
              </a:rPr>
              <a:t>BUSYWORK WILL HURT YOUR CAREER ADVANCEMENT</a:t>
            </a:r>
          </a:p>
        </p:txBody>
      </p:sp>
      <p:sp>
        <p:nvSpPr>
          <p:cNvPr id="2" name="TextBox 1">
            <a:extLst>
              <a:ext uri="{FF2B5EF4-FFF2-40B4-BE49-F238E27FC236}">
                <a16:creationId xmlns:a16="http://schemas.microsoft.com/office/drawing/2014/main" id="{7016721E-157A-E042-D9A5-6AEA729952BD}"/>
              </a:ext>
            </a:extLst>
          </p:cNvPr>
          <p:cNvSpPr txBox="1"/>
          <p:nvPr/>
        </p:nvSpPr>
        <p:spPr>
          <a:xfrm>
            <a:off x="703273" y="3569400"/>
            <a:ext cx="10650523" cy="707886"/>
          </a:xfrm>
          <a:prstGeom prst="rect">
            <a:avLst/>
          </a:prstGeom>
          <a:noFill/>
        </p:spPr>
        <p:txBody>
          <a:bodyPr wrap="square" rtlCol="0">
            <a:spAutoFit/>
          </a:bodyPr>
          <a:lstStyle/>
          <a:p>
            <a:r>
              <a:rPr lang="en-US" sz="2000" b="1" dirty="0">
                <a:solidFill>
                  <a:srgbClr val="2D344E"/>
                </a:solidFill>
                <a:latin typeface="Century Gothic" panose="020B0502020202020204" pitchFamily="34" charset="0"/>
              </a:rPr>
              <a:t>Busywork prevents you from </a:t>
            </a:r>
            <a:r>
              <a:rPr lang="en-US" sz="2000" b="1" i="1" dirty="0">
                <a:solidFill>
                  <a:srgbClr val="2D344E"/>
                </a:solidFill>
                <a:latin typeface="Century Gothic" panose="020B0502020202020204" pitchFamily="34" charset="0"/>
              </a:rPr>
              <a:t>displaying</a:t>
            </a:r>
            <a:r>
              <a:rPr lang="en-US" sz="2000" b="1" dirty="0">
                <a:solidFill>
                  <a:srgbClr val="2D344E"/>
                </a:solidFill>
                <a:latin typeface="Century Gothic" panose="020B0502020202020204" pitchFamily="34" charset="0"/>
              </a:rPr>
              <a:t> your abilities to think strategically and do strategic planning.</a:t>
            </a:r>
          </a:p>
        </p:txBody>
      </p:sp>
      <p:sp>
        <p:nvSpPr>
          <p:cNvPr id="6" name="TextBox 5">
            <a:extLst>
              <a:ext uri="{FF2B5EF4-FFF2-40B4-BE49-F238E27FC236}">
                <a16:creationId xmlns:a16="http://schemas.microsoft.com/office/drawing/2014/main" id="{5735B73B-032A-27A1-C232-6AA537626909}"/>
              </a:ext>
            </a:extLst>
          </p:cNvPr>
          <p:cNvSpPr txBox="1"/>
          <p:nvPr/>
        </p:nvSpPr>
        <p:spPr>
          <a:xfrm>
            <a:off x="703272" y="4709159"/>
            <a:ext cx="10650523" cy="400110"/>
          </a:xfrm>
          <a:prstGeom prst="rect">
            <a:avLst/>
          </a:prstGeom>
          <a:noFill/>
        </p:spPr>
        <p:txBody>
          <a:bodyPr wrap="square" rtlCol="0">
            <a:spAutoFit/>
          </a:bodyPr>
          <a:lstStyle/>
          <a:p>
            <a:r>
              <a:rPr lang="en-US" sz="2000" b="1" dirty="0">
                <a:solidFill>
                  <a:srgbClr val="2D344E"/>
                </a:solidFill>
                <a:latin typeface="Century Gothic" panose="020B0502020202020204" pitchFamily="34" charset="0"/>
              </a:rPr>
              <a:t>Age is a factor in the performance gap.</a:t>
            </a:r>
          </a:p>
        </p:txBody>
      </p:sp>
      <p:sp>
        <p:nvSpPr>
          <p:cNvPr id="8" name="TextBox 7">
            <a:extLst>
              <a:ext uri="{FF2B5EF4-FFF2-40B4-BE49-F238E27FC236}">
                <a16:creationId xmlns:a16="http://schemas.microsoft.com/office/drawing/2014/main" id="{68212FB8-99D5-1E76-B63B-C15AAABFA143}"/>
              </a:ext>
            </a:extLst>
          </p:cNvPr>
          <p:cNvSpPr txBox="1"/>
          <p:nvPr/>
        </p:nvSpPr>
        <p:spPr>
          <a:xfrm>
            <a:off x="703273" y="2610815"/>
            <a:ext cx="10650523" cy="707886"/>
          </a:xfrm>
          <a:prstGeom prst="rect">
            <a:avLst/>
          </a:prstGeom>
          <a:noFill/>
        </p:spPr>
        <p:txBody>
          <a:bodyPr wrap="square" rtlCol="0">
            <a:spAutoFit/>
          </a:bodyPr>
          <a:lstStyle/>
          <a:p>
            <a:r>
              <a:rPr lang="en-US" sz="2000" b="1" dirty="0">
                <a:solidFill>
                  <a:srgbClr val="2D344E"/>
                </a:solidFill>
                <a:latin typeface="Century Gothic" panose="020B0502020202020204" pitchFamily="34" charset="0"/>
              </a:rPr>
              <a:t>Research confirms that strategic thinking is one of the few traits or behaviors that separates senior executives from those in the middle or lower levels.</a:t>
            </a:r>
          </a:p>
        </p:txBody>
      </p:sp>
    </p:spTree>
    <p:extLst>
      <p:ext uri="{BB962C8B-B14F-4D97-AF65-F5344CB8AC3E}">
        <p14:creationId xmlns:p14="http://schemas.microsoft.com/office/powerpoint/2010/main" val="23440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12</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94E9DA8-0079-0920-F706-B8F645803ACA}"/>
              </a:ext>
            </a:extLst>
          </p:cNvPr>
          <p:cNvPicPr>
            <a:picLocks noChangeAspect="1"/>
          </p:cNvPicPr>
          <p:nvPr/>
        </p:nvPicPr>
        <p:blipFill rotWithShape="1">
          <a:blip r:embed="rId3">
            <a:extLst>
              <a:ext uri="{28A0092B-C50C-407E-A947-70E740481C1C}">
                <a14:useLocalDpi xmlns:a14="http://schemas.microsoft.com/office/drawing/2010/main" val="0"/>
              </a:ext>
            </a:extLst>
          </a:blip>
          <a:srcRect r="14537"/>
          <a:stretch/>
        </p:blipFill>
        <p:spPr>
          <a:xfrm>
            <a:off x="1246028" y="632971"/>
            <a:ext cx="7466172" cy="6223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9104269" cy="646331"/>
          </a:xfrm>
          <a:prstGeom prst="rect">
            <a:avLst/>
          </a:prstGeom>
          <a:noFill/>
        </p:spPr>
        <p:txBody>
          <a:bodyPr wrap="square" rtlCol="0">
            <a:spAutoFit/>
          </a:bodyPr>
          <a:lstStyle/>
          <a:p>
            <a:r>
              <a:rPr lang="en-US" sz="3600" b="1" dirty="0">
                <a:solidFill>
                  <a:srgbClr val="BC2268"/>
                </a:solidFill>
              </a:rPr>
              <a:t>LOOK INTO THE FUTURE</a:t>
            </a:r>
          </a:p>
        </p:txBody>
      </p:sp>
    </p:spTree>
    <p:extLst>
      <p:ext uri="{BB962C8B-B14F-4D97-AF65-F5344CB8AC3E}">
        <p14:creationId xmlns:p14="http://schemas.microsoft.com/office/powerpoint/2010/main" val="173990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13</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502323" y="548681"/>
            <a:ext cx="9479877" cy="646331"/>
          </a:xfrm>
          <a:prstGeom prst="rect">
            <a:avLst/>
          </a:prstGeom>
          <a:noFill/>
        </p:spPr>
        <p:txBody>
          <a:bodyPr wrap="square" rtlCol="0">
            <a:spAutoFit/>
          </a:bodyPr>
          <a:lstStyle/>
          <a:p>
            <a:r>
              <a:rPr lang="en-US" sz="3600" b="1" dirty="0">
                <a:solidFill>
                  <a:srgbClr val="BC2268"/>
                </a:solidFill>
              </a:rPr>
              <a:t>TIME WELL SPENT</a:t>
            </a:r>
          </a:p>
        </p:txBody>
      </p:sp>
      <p:sp>
        <p:nvSpPr>
          <p:cNvPr id="8" name="Rectangle 7">
            <a:extLst>
              <a:ext uri="{FF2B5EF4-FFF2-40B4-BE49-F238E27FC236}">
                <a16:creationId xmlns:a16="http://schemas.microsoft.com/office/drawing/2014/main" id="{92841DD8-6C1B-76BF-42A9-341196A4DCC3}"/>
              </a:ext>
            </a:extLst>
          </p:cNvPr>
          <p:cNvSpPr/>
          <p:nvPr/>
        </p:nvSpPr>
        <p:spPr>
          <a:xfrm>
            <a:off x="4969413" y="2460692"/>
            <a:ext cx="2895600" cy="3340100"/>
          </a:xfrm>
          <a:prstGeom prst="rect">
            <a:avLst/>
          </a:prstGeom>
          <a:solidFill>
            <a:srgbClr val="2D344E"/>
          </a:solidFill>
          <a:ln>
            <a:solidFill>
              <a:srgbClr val="2D344E"/>
            </a:solidFill>
          </a:ln>
          <a:effectLst>
            <a:glow>
              <a:schemeClr val="accent1">
                <a:alpha val="40000"/>
              </a:schemeClr>
            </a:glow>
            <a:outerShdw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4 Points 10">
            <a:extLst>
              <a:ext uri="{FF2B5EF4-FFF2-40B4-BE49-F238E27FC236}">
                <a16:creationId xmlns:a16="http://schemas.microsoft.com/office/drawing/2014/main" id="{CF8421EA-9D04-97E4-5355-39C0134311B1}"/>
              </a:ext>
            </a:extLst>
          </p:cNvPr>
          <p:cNvSpPr/>
          <p:nvPr/>
        </p:nvSpPr>
        <p:spPr>
          <a:xfrm rot="1456974">
            <a:off x="5299652" y="1533229"/>
            <a:ext cx="2430538" cy="1873151"/>
          </a:xfrm>
          <a:prstGeom prst="irregularSeal2">
            <a:avLst/>
          </a:prstGeom>
          <a:solidFill>
            <a:srgbClr val="24BF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2F16F73-ECE3-B981-4439-9CE57668BE68}"/>
              </a:ext>
            </a:extLst>
          </p:cNvPr>
          <p:cNvSpPr txBox="1"/>
          <p:nvPr/>
        </p:nvSpPr>
        <p:spPr>
          <a:xfrm>
            <a:off x="1813104" y="2115862"/>
            <a:ext cx="1742536" cy="707886"/>
          </a:xfrm>
          <a:prstGeom prst="rect">
            <a:avLst/>
          </a:prstGeom>
          <a:noFill/>
        </p:spPr>
        <p:txBody>
          <a:bodyPr wrap="square" rtlCol="0">
            <a:spAutoFit/>
          </a:bodyPr>
          <a:lstStyle/>
          <a:p>
            <a:pPr algn="ctr"/>
            <a:r>
              <a:rPr lang="en-US" sz="2000" b="1" dirty="0">
                <a:solidFill>
                  <a:schemeClr val="bg1"/>
                </a:solidFill>
              </a:rPr>
              <a:t>LEARNING</a:t>
            </a:r>
            <a:r>
              <a:rPr lang="en-US" sz="2000" dirty="0">
                <a:solidFill>
                  <a:schemeClr val="bg1"/>
                </a:solidFill>
              </a:rPr>
              <a:t> </a:t>
            </a:r>
            <a:r>
              <a:rPr lang="en-US" sz="2000" b="1" dirty="0">
                <a:solidFill>
                  <a:schemeClr val="bg1"/>
                </a:solidFill>
              </a:rPr>
              <a:t>OBJECTIVE 1</a:t>
            </a:r>
          </a:p>
        </p:txBody>
      </p:sp>
      <p:sp>
        <p:nvSpPr>
          <p:cNvPr id="14" name="TextBox 13">
            <a:extLst>
              <a:ext uri="{FF2B5EF4-FFF2-40B4-BE49-F238E27FC236}">
                <a16:creationId xmlns:a16="http://schemas.microsoft.com/office/drawing/2014/main" id="{FC60242B-68F0-85CB-CDEF-DB1CC13092E1}"/>
              </a:ext>
            </a:extLst>
          </p:cNvPr>
          <p:cNvSpPr txBox="1"/>
          <p:nvPr/>
        </p:nvSpPr>
        <p:spPr>
          <a:xfrm>
            <a:off x="5539236" y="2106749"/>
            <a:ext cx="1742536" cy="707886"/>
          </a:xfrm>
          <a:prstGeom prst="rect">
            <a:avLst/>
          </a:prstGeom>
          <a:noFill/>
        </p:spPr>
        <p:txBody>
          <a:bodyPr wrap="square" rtlCol="0">
            <a:spAutoFit/>
          </a:bodyPr>
          <a:lstStyle/>
          <a:p>
            <a:pPr algn="ctr"/>
            <a:r>
              <a:rPr lang="en-US" sz="2000" b="1" dirty="0">
                <a:solidFill>
                  <a:schemeClr val="bg1"/>
                </a:solidFill>
              </a:rPr>
              <a:t>LEARNING</a:t>
            </a:r>
            <a:r>
              <a:rPr lang="en-US" sz="2000" dirty="0">
                <a:solidFill>
                  <a:schemeClr val="bg1"/>
                </a:solidFill>
              </a:rPr>
              <a:t> </a:t>
            </a:r>
            <a:r>
              <a:rPr lang="en-US" sz="2000" b="1" dirty="0">
                <a:solidFill>
                  <a:schemeClr val="bg1"/>
                </a:solidFill>
              </a:rPr>
              <a:t>OBJECTIVE 2</a:t>
            </a:r>
          </a:p>
        </p:txBody>
      </p:sp>
      <p:sp>
        <p:nvSpPr>
          <p:cNvPr id="15" name="TextBox 14">
            <a:extLst>
              <a:ext uri="{FF2B5EF4-FFF2-40B4-BE49-F238E27FC236}">
                <a16:creationId xmlns:a16="http://schemas.microsoft.com/office/drawing/2014/main" id="{B8597ED5-0656-6E56-1474-C66C6423AF9C}"/>
              </a:ext>
            </a:extLst>
          </p:cNvPr>
          <p:cNvSpPr txBox="1"/>
          <p:nvPr/>
        </p:nvSpPr>
        <p:spPr>
          <a:xfrm>
            <a:off x="9179344" y="2106749"/>
            <a:ext cx="1742536" cy="707886"/>
          </a:xfrm>
          <a:prstGeom prst="rect">
            <a:avLst/>
          </a:prstGeom>
          <a:noFill/>
        </p:spPr>
        <p:txBody>
          <a:bodyPr wrap="square" rtlCol="0">
            <a:spAutoFit/>
          </a:bodyPr>
          <a:lstStyle/>
          <a:p>
            <a:pPr algn="ctr"/>
            <a:r>
              <a:rPr lang="en-US" sz="2000" b="1" dirty="0">
                <a:solidFill>
                  <a:schemeClr val="bg1"/>
                </a:solidFill>
              </a:rPr>
              <a:t>LEARNING</a:t>
            </a:r>
            <a:r>
              <a:rPr lang="en-US" sz="2000" dirty="0">
                <a:solidFill>
                  <a:schemeClr val="bg1"/>
                </a:solidFill>
              </a:rPr>
              <a:t> </a:t>
            </a:r>
            <a:r>
              <a:rPr lang="en-US" sz="2000" b="1" dirty="0">
                <a:solidFill>
                  <a:schemeClr val="bg1"/>
                </a:solidFill>
              </a:rPr>
              <a:t>OBJECTIVE 3</a:t>
            </a:r>
          </a:p>
        </p:txBody>
      </p:sp>
      <p:sp>
        <p:nvSpPr>
          <p:cNvPr id="17" name="TextBox 16">
            <a:extLst>
              <a:ext uri="{FF2B5EF4-FFF2-40B4-BE49-F238E27FC236}">
                <a16:creationId xmlns:a16="http://schemas.microsoft.com/office/drawing/2014/main" id="{649A7C92-9D4E-5950-ACB1-BDFF53D996B8}"/>
              </a:ext>
            </a:extLst>
          </p:cNvPr>
          <p:cNvSpPr txBox="1"/>
          <p:nvPr/>
        </p:nvSpPr>
        <p:spPr>
          <a:xfrm>
            <a:off x="5217362" y="3429000"/>
            <a:ext cx="2636567" cy="2246769"/>
          </a:xfrm>
          <a:prstGeom prst="rect">
            <a:avLst/>
          </a:prstGeom>
          <a:noFill/>
        </p:spPr>
        <p:txBody>
          <a:bodyPr wrap="square" rtlCol="0">
            <a:spAutoFit/>
          </a:bodyPr>
          <a:lstStyle/>
          <a:p>
            <a:pPr algn="ctr"/>
            <a:r>
              <a:rPr lang="en-US" sz="2000" b="1" dirty="0">
                <a:solidFill>
                  <a:schemeClr val="bg1"/>
                </a:solidFill>
                <a:effectLst/>
                <a:latin typeface="Arial" panose="020B0604020202020204" pitchFamily="34" charset="0"/>
                <a:ea typeface="Calibri" panose="020F0502020204030204" pitchFamily="34" charset="0"/>
              </a:rPr>
              <a:t>Strategies that create more opportunity for you as a leader and increase the X Factor of executive presence.</a:t>
            </a:r>
            <a:endParaRPr lang="en-US" sz="2400" b="1" dirty="0">
              <a:solidFill>
                <a:schemeClr val="bg1"/>
              </a:solidFill>
              <a:latin typeface="Century Gothic" panose="020B0502020202020204" pitchFamily="34" charset="0"/>
            </a:endParaRPr>
          </a:p>
        </p:txBody>
      </p:sp>
      <p:sp>
        <p:nvSpPr>
          <p:cNvPr id="18" name="TextBox 17">
            <a:extLst>
              <a:ext uri="{FF2B5EF4-FFF2-40B4-BE49-F238E27FC236}">
                <a16:creationId xmlns:a16="http://schemas.microsoft.com/office/drawing/2014/main" id="{83278268-AC25-9717-3A00-3EDDF7E263D0}"/>
              </a:ext>
            </a:extLst>
          </p:cNvPr>
          <p:cNvSpPr txBox="1"/>
          <p:nvPr/>
        </p:nvSpPr>
        <p:spPr>
          <a:xfrm>
            <a:off x="8854235" y="3419584"/>
            <a:ext cx="2636567" cy="2246769"/>
          </a:xfrm>
          <a:prstGeom prst="rect">
            <a:avLst/>
          </a:prstGeom>
          <a:noFill/>
        </p:spPr>
        <p:txBody>
          <a:bodyPr wrap="square" rtlCol="0">
            <a:spAutoFit/>
          </a:bodyPr>
          <a:lstStyle/>
          <a:p>
            <a:pPr algn="ctr"/>
            <a:r>
              <a:rPr lang="en-US" sz="2000" b="1" dirty="0">
                <a:solidFill>
                  <a:schemeClr val="bg1"/>
                </a:solidFill>
                <a:effectLst/>
                <a:latin typeface="Arial" panose="020B0604020202020204" pitchFamily="34" charset="0"/>
                <a:ea typeface="Calibri" panose="020F0502020204030204" pitchFamily="34" charset="0"/>
              </a:rPr>
              <a:t>Mindset shifts to keep your stress levels down and create more ease as you make changes to your workday and workload.</a:t>
            </a:r>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330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1"/>
                                        </p:tgtEl>
                                        <p:attrNameLst>
                                          <p:attrName>style.color</p:attrName>
                                        </p:attrNameLst>
                                      </p:cBhvr>
                                      <p:to>
                                        <a:schemeClr val="bg1"/>
                                      </p:to>
                                    </p:animClr>
                                    <p:animClr clrSpc="rgb" dir="cw">
                                      <p:cBhvr>
                                        <p:cTn id="7" dur="250" autoRev="1" fill="remove"/>
                                        <p:tgtEl>
                                          <p:spTgt spid="11"/>
                                        </p:tgtEl>
                                        <p:attrNameLst>
                                          <p:attrName>fillcolor</p:attrName>
                                        </p:attrNameLst>
                                      </p:cBhvr>
                                      <p:to>
                                        <a:schemeClr val="bg1"/>
                                      </p:to>
                                    </p:animClr>
                                    <p:set>
                                      <p:cBhvr>
                                        <p:cTn id="8" dur="250" autoRev="1" fill="remove"/>
                                        <p:tgtEl>
                                          <p:spTgt spid="11"/>
                                        </p:tgtEl>
                                        <p:attrNameLst>
                                          <p:attrName>fill.type</p:attrName>
                                        </p:attrNameLst>
                                      </p:cBhvr>
                                      <p:to>
                                        <p:strVal val="solid"/>
                                      </p:to>
                                    </p:set>
                                    <p:set>
                                      <p:cBhvr>
                                        <p:cTn id="9" dur="25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14</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9104269" cy="646331"/>
          </a:xfrm>
          <a:prstGeom prst="rect">
            <a:avLst/>
          </a:prstGeom>
          <a:noFill/>
        </p:spPr>
        <p:txBody>
          <a:bodyPr wrap="square" rtlCol="0">
            <a:spAutoFit/>
          </a:bodyPr>
          <a:lstStyle/>
          <a:p>
            <a:r>
              <a:rPr lang="en-US" sz="3600" b="1" dirty="0">
                <a:solidFill>
                  <a:srgbClr val="BC2268"/>
                </a:solidFill>
              </a:rPr>
              <a:t>STRATEGIES TO LEVERAGE YOUR TIME</a:t>
            </a:r>
            <a:endParaRPr lang="en-US" sz="3600" b="1" dirty="0">
              <a:solidFill>
                <a:srgbClr val="24BFD2"/>
              </a:solidFill>
            </a:endParaRPr>
          </a:p>
        </p:txBody>
      </p:sp>
      <p:sp>
        <p:nvSpPr>
          <p:cNvPr id="2" name="TextBox 1">
            <a:extLst>
              <a:ext uri="{FF2B5EF4-FFF2-40B4-BE49-F238E27FC236}">
                <a16:creationId xmlns:a16="http://schemas.microsoft.com/office/drawing/2014/main" id="{7A4E0788-0C74-DCA8-CB53-A45C0FB3BFAB}"/>
              </a:ext>
            </a:extLst>
          </p:cNvPr>
          <p:cNvSpPr txBox="1"/>
          <p:nvPr/>
        </p:nvSpPr>
        <p:spPr>
          <a:xfrm>
            <a:off x="738230" y="1845160"/>
            <a:ext cx="9104269" cy="646331"/>
          </a:xfrm>
          <a:prstGeom prst="rect">
            <a:avLst/>
          </a:prstGeom>
          <a:noFill/>
        </p:spPr>
        <p:txBody>
          <a:bodyPr wrap="square" rtlCol="0">
            <a:spAutoFit/>
          </a:bodyPr>
          <a:lstStyle/>
          <a:p>
            <a:r>
              <a:rPr lang="en-US" sz="3600" b="1" dirty="0">
                <a:solidFill>
                  <a:srgbClr val="2D344E"/>
                </a:solidFill>
              </a:rPr>
              <a:t>1. Make more progress by </a:t>
            </a:r>
            <a:r>
              <a:rPr lang="en-US" sz="3600" b="1" i="1" dirty="0">
                <a:solidFill>
                  <a:srgbClr val="24BFD2"/>
                </a:solidFill>
              </a:rPr>
              <a:t>going slow</a:t>
            </a:r>
            <a:r>
              <a:rPr lang="en-US" sz="3600" b="1" i="1" dirty="0">
                <a:solidFill>
                  <a:srgbClr val="2D344E"/>
                </a:solidFill>
              </a:rPr>
              <a:t>. </a:t>
            </a:r>
          </a:p>
        </p:txBody>
      </p:sp>
      <p:pic>
        <p:nvPicPr>
          <p:cNvPr id="6" name="Graphic 5" descr="Lightbulb and gear">
            <a:extLst>
              <a:ext uri="{FF2B5EF4-FFF2-40B4-BE49-F238E27FC236}">
                <a16:creationId xmlns:a16="http://schemas.microsoft.com/office/drawing/2014/main" id="{A27AF14C-74FD-D3D1-FF4F-5E26C9BCB6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0600" y="2976120"/>
            <a:ext cx="1536700" cy="1536700"/>
          </a:xfrm>
          <a:prstGeom prst="rect">
            <a:avLst/>
          </a:prstGeom>
        </p:spPr>
      </p:pic>
      <p:sp>
        <p:nvSpPr>
          <p:cNvPr id="13" name="TextBox 12">
            <a:extLst>
              <a:ext uri="{FF2B5EF4-FFF2-40B4-BE49-F238E27FC236}">
                <a16:creationId xmlns:a16="http://schemas.microsoft.com/office/drawing/2014/main" id="{CA072C8F-C5E5-FFFD-430D-57AA061C7470}"/>
              </a:ext>
            </a:extLst>
          </p:cNvPr>
          <p:cNvSpPr txBox="1"/>
          <p:nvPr/>
        </p:nvSpPr>
        <p:spPr>
          <a:xfrm>
            <a:off x="1632280" y="4825279"/>
            <a:ext cx="1625600" cy="400110"/>
          </a:xfrm>
          <a:prstGeom prst="rect">
            <a:avLst/>
          </a:prstGeom>
          <a:noFill/>
        </p:spPr>
        <p:txBody>
          <a:bodyPr wrap="square" rtlCol="0">
            <a:spAutoFit/>
          </a:bodyPr>
          <a:lstStyle/>
          <a:p>
            <a:pPr algn="ctr"/>
            <a:r>
              <a:rPr lang="en-US" sz="2000" b="1" dirty="0"/>
              <a:t>Breaks</a:t>
            </a:r>
          </a:p>
        </p:txBody>
      </p:sp>
      <p:sp>
        <p:nvSpPr>
          <p:cNvPr id="14" name="TextBox 13">
            <a:extLst>
              <a:ext uri="{FF2B5EF4-FFF2-40B4-BE49-F238E27FC236}">
                <a16:creationId xmlns:a16="http://schemas.microsoft.com/office/drawing/2014/main" id="{503D7030-DA67-BEAB-5033-249ADBEEA641}"/>
              </a:ext>
            </a:extLst>
          </p:cNvPr>
          <p:cNvSpPr txBox="1"/>
          <p:nvPr/>
        </p:nvSpPr>
        <p:spPr>
          <a:xfrm>
            <a:off x="5029200" y="4825279"/>
            <a:ext cx="1625600" cy="400110"/>
          </a:xfrm>
          <a:prstGeom prst="rect">
            <a:avLst/>
          </a:prstGeom>
          <a:noFill/>
        </p:spPr>
        <p:txBody>
          <a:bodyPr wrap="square" rtlCol="0">
            <a:spAutoFit/>
          </a:bodyPr>
          <a:lstStyle/>
          <a:p>
            <a:pPr algn="ctr"/>
            <a:r>
              <a:rPr lang="en-US" sz="2000" b="1" dirty="0"/>
              <a:t>Reflection</a:t>
            </a:r>
          </a:p>
        </p:txBody>
      </p:sp>
      <p:sp>
        <p:nvSpPr>
          <p:cNvPr id="15" name="TextBox 14">
            <a:extLst>
              <a:ext uri="{FF2B5EF4-FFF2-40B4-BE49-F238E27FC236}">
                <a16:creationId xmlns:a16="http://schemas.microsoft.com/office/drawing/2014/main" id="{F1C5A49B-8535-B5CF-A827-B243B7D2DAC3}"/>
              </a:ext>
            </a:extLst>
          </p:cNvPr>
          <p:cNvSpPr txBox="1"/>
          <p:nvPr/>
        </p:nvSpPr>
        <p:spPr>
          <a:xfrm>
            <a:off x="8610600" y="4797394"/>
            <a:ext cx="1625600" cy="400110"/>
          </a:xfrm>
          <a:prstGeom prst="rect">
            <a:avLst/>
          </a:prstGeom>
          <a:noFill/>
        </p:spPr>
        <p:txBody>
          <a:bodyPr wrap="square" rtlCol="0">
            <a:spAutoFit/>
          </a:bodyPr>
          <a:lstStyle/>
          <a:p>
            <a:pPr algn="ctr"/>
            <a:r>
              <a:rPr lang="en-US" sz="2000" b="1" dirty="0"/>
              <a:t>Strategy</a:t>
            </a:r>
          </a:p>
        </p:txBody>
      </p:sp>
      <p:pic>
        <p:nvPicPr>
          <p:cNvPr id="17" name="Graphic 16" descr="Thought bubble">
            <a:extLst>
              <a:ext uri="{FF2B5EF4-FFF2-40B4-BE49-F238E27FC236}">
                <a16:creationId xmlns:a16="http://schemas.microsoft.com/office/drawing/2014/main" id="{1503BFB8-6FED-CC10-FE69-9C38A8E95B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65890" y="3045640"/>
            <a:ext cx="1536700" cy="1536700"/>
          </a:xfrm>
          <a:prstGeom prst="rect">
            <a:avLst/>
          </a:prstGeom>
        </p:spPr>
      </p:pic>
      <p:pic>
        <p:nvPicPr>
          <p:cNvPr id="19" name="Graphic 18" descr="Stop sign">
            <a:extLst>
              <a:ext uri="{FF2B5EF4-FFF2-40B4-BE49-F238E27FC236}">
                <a16:creationId xmlns:a16="http://schemas.microsoft.com/office/drawing/2014/main" id="{56D610DB-094D-FE9C-E663-2A8D4AD9E4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28800" y="3220430"/>
            <a:ext cx="1292390" cy="1292390"/>
          </a:xfrm>
          <a:prstGeom prst="rect">
            <a:avLst/>
          </a:prstGeom>
        </p:spPr>
      </p:pic>
    </p:spTree>
    <p:extLst>
      <p:ext uri="{BB962C8B-B14F-4D97-AF65-F5344CB8AC3E}">
        <p14:creationId xmlns:p14="http://schemas.microsoft.com/office/powerpoint/2010/main" val="16812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15</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9104269" cy="646331"/>
          </a:xfrm>
          <a:prstGeom prst="rect">
            <a:avLst/>
          </a:prstGeom>
          <a:noFill/>
        </p:spPr>
        <p:txBody>
          <a:bodyPr wrap="square" rtlCol="0">
            <a:spAutoFit/>
          </a:bodyPr>
          <a:lstStyle/>
          <a:p>
            <a:r>
              <a:rPr lang="en-US" sz="3600" b="1" dirty="0">
                <a:solidFill>
                  <a:srgbClr val="BC2268"/>
                </a:solidFill>
              </a:rPr>
              <a:t>STRATEGIES TO LEVERAGE YOUR TIME</a:t>
            </a:r>
            <a:endParaRPr lang="en-US" sz="3600" b="1" dirty="0">
              <a:solidFill>
                <a:srgbClr val="24BFD2"/>
              </a:solidFill>
            </a:endParaRPr>
          </a:p>
        </p:txBody>
      </p:sp>
      <p:sp>
        <p:nvSpPr>
          <p:cNvPr id="2" name="TextBox 1">
            <a:extLst>
              <a:ext uri="{FF2B5EF4-FFF2-40B4-BE49-F238E27FC236}">
                <a16:creationId xmlns:a16="http://schemas.microsoft.com/office/drawing/2014/main" id="{7A4E0788-0C74-DCA8-CB53-A45C0FB3BFAB}"/>
              </a:ext>
            </a:extLst>
          </p:cNvPr>
          <p:cNvSpPr txBox="1"/>
          <p:nvPr/>
        </p:nvSpPr>
        <p:spPr>
          <a:xfrm>
            <a:off x="990600" y="3116481"/>
            <a:ext cx="2463800" cy="1754326"/>
          </a:xfrm>
          <a:prstGeom prst="rect">
            <a:avLst/>
          </a:prstGeom>
          <a:noFill/>
        </p:spPr>
        <p:txBody>
          <a:bodyPr wrap="square" rtlCol="0">
            <a:spAutoFit/>
          </a:bodyPr>
          <a:lstStyle/>
          <a:p>
            <a:r>
              <a:rPr lang="en-US" sz="3600" b="1" dirty="0">
                <a:solidFill>
                  <a:srgbClr val="2D344E"/>
                </a:solidFill>
              </a:rPr>
              <a:t>2. Work in your </a:t>
            </a:r>
            <a:r>
              <a:rPr lang="en-US" sz="3600" b="1" dirty="0">
                <a:solidFill>
                  <a:srgbClr val="BC2268"/>
                </a:solidFill>
              </a:rPr>
              <a:t>Zone of Genius</a:t>
            </a:r>
            <a:r>
              <a:rPr lang="en-US" sz="3600" b="1" i="1" dirty="0">
                <a:solidFill>
                  <a:srgbClr val="2D344E"/>
                </a:solidFill>
              </a:rPr>
              <a:t>. </a:t>
            </a:r>
          </a:p>
        </p:txBody>
      </p:sp>
      <p:pic>
        <p:nvPicPr>
          <p:cNvPr id="8" name="Picture 7">
            <a:extLst>
              <a:ext uri="{FF2B5EF4-FFF2-40B4-BE49-F238E27FC236}">
                <a16:creationId xmlns:a16="http://schemas.microsoft.com/office/drawing/2014/main" id="{6F60889F-795E-8B82-C5D9-08B32AC9F149}"/>
              </a:ext>
            </a:extLst>
          </p:cNvPr>
          <p:cNvPicPr>
            <a:picLocks noChangeAspect="1"/>
          </p:cNvPicPr>
          <p:nvPr/>
        </p:nvPicPr>
        <p:blipFill rotWithShape="1">
          <a:blip r:embed="rId3">
            <a:extLst>
              <a:ext uri="{28A0092B-C50C-407E-A947-70E740481C1C}">
                <a14:useLocalDpi xmlns:a14="http://schemas.microsoft.com/office/drawing/2010/main" val="0"/>
              </a:ext>
            </a:extLst>
          </a:blip>
          <a:srcRect l="5158" t="1071" r="4659" b="6831"/>
          <a:stretch/>
        </p:blipFill>
        <p:spPr>
          <a:xfrm>
            <a:off x="4000500" y="1448375"/>
            <a:ext cx="7200900" cy="5090538"/>
          </a:xfrm>
          <a:prstGeom prst="rect">
            <a:avLst/>
          </a:prstGeom>
        </p:spPr>
      </p:pic>
    </p:spTree>
    <p:extLst>
      <p:ext uri="{BB962C8B-B14F-4D97-AF65-F5344CB8AC3E}">
        <p14:creationId xmlns:p14="http://schemas.microsoft.com/office/powerpoint/2010/main" val="398733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16</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9104269" cy="646331"/>
          </a:xfrm>
          <a:prstGeom prst="rect">
            <a:avLst/>
          </a:prstGeom>
          <a:noFill/>
        </p:spPr>
        <p:txBody>
          <a:bodyPr wrap="square" rtlCol="0">
            <a:spAutoFit/>
          </a:bodyPr>
          <a:lstStyle/>
          <a:p>
            <a:r>
              <a:rPr lang="en-US" sz="3600" b="1" dirty="0">
                <a:solidFill>
                  <a:srgbClr val="BC2268"/>
                </a:solidFill>
              </a:rPr>
              <a:t>SOUNDS REASONABLE. COULD IT BE A TRAP?</a:t>
            </a:r>
            <a:endParaRPr lang="en-US" sz="3600" b="1" dirty="0">
              <a:solidFill>
                <a:srgbClr val="24BFD2"/>
              </a:solidFill>
            </a:endParaRPr>
          </a:p>
        </p:txBody>
      </p:sp>
      <p:sp>
        <p:nvSpPr>
          <p:cNvPr id="3" name="TextBox 2">
            <a:extLst>
              <a:ext uri="{FF2B5EF4-FFF2-40B4-BE49-F238E27FC236}">
                <a16:creationId xmlns:a16="http://schemas.microsoft.com/office/drawing/2014/main" id="{5A85D742-D63B-A9B8-DBF1-F21F2E4DF1F7}"/>
              </a:ext>
            </a:extLst>
          </p:cNvPr>
          <p:cNvSpPr txBox="1"/>
          <p:nvPr/>
        </p:nvSpPr>
        <p:spPr>
          <a:xfrm>
            <a:off x="952500" y="1624949"/>
            <a:ext cx="10096500" cy="754694"/>
          </a:xfrm>
          <a:prstGeom prst="rect">
            <a:avLst/>
          </a:prstGeom>
          <a:noFill/>
        </p:spPr>
        <p:txBody>
          <a:bodyPr wrap="square" rtlCol="0">
            <a:spAutoFit/>
          </a:bodyPr>
          <a:lstStyle/>
          <a:p>
            <a:pPr>
              <a:lnSpc>
                <a:spcPct val="150000"/>
              </a:lnSpc>
            </a:pPr>
            <a:r>
              <a:rPr lang="en-US" sz="3200" dirty="0"/>
              <a:t>“If I don’t do it nobody else will.”</a:t>
            </a:r>
          </a:p>
        </p:txBody>
      </p:sp>
      <p:sp>
        <p:nvSpPr>
          <p:cNvPr id="6" name="TextBox 5">
            <a:extLst>
              <a:ext uri="{FF2B5EF4-FFF2-40B4-BE49-F238E27FC236}">
                <a16:creationId xmlns:a16="http://schemas.microsoft.com/office/drawing/2014/main" id="{788DA8D0-F17C-DC00-5009-E9CFC9AF3997}"/>
              </a:ext>
            </a:extLst>
          </p:cNvPr>
          <p:cNvSpPr txBox="1"/>
          <p:nvPr/>
        </p:nvSpPr>
        <p:spPr>
          <a:xfrm>
            <a:off x="952500" y="2383554"/>
            <a:ext cx="10096500" cy="754694"/>
          </a:xfrm>
          <a:prstGeom prst="rect">
            <a:avLst/>
          </a:prstGeom>
          <a:noFill/>
        </p:spPr>
        <p:txBody>
          <a:bodyPr wrap="square" rtlCol="0">
            <a:spAutoFit/>
          </a:bodyPr>
          <a:lstStyle/>
          <a:p>
            <a:pPr>
              <a:lnSpc>
                <a:spcPct val="150000"/>
              </a:lnSpc>
            </a:pPr>
            <a:r>
              <a:rPr lang="en-US" sz="3200" dirty="0"/>
              <a:t>“We’ve always done it this way.”</a:t>
            </a:r>
          </a:p>
        </p:txBody>
      </p:sp>
      <p:sp>
        <p:nvSpPr>
          <p:cNvPr id="9" name="TextBox 8">
            <a:extLst>
              <a:ext uri="{FF2B5EF4-FFF2-40B4-BE49-F238E27FC236}">
                <a16:creationId xmlns:a16="http://schemas.microsoft.com/office/drawing/2014/main" id="{38B62AB5-32F6-20A8-FF62-BE8C307A5B98}"/>
              </a:ext>
            </a:extLst>
          </p:cNvPr>
          <p:cNvSpPr txBox="1"/>
          <p:nvPr/>
        </p:nvSpPr>
        <p:spPr>
          <a:xfrm>
            <a:off x="952500" y="3232487"/>
            <a:ext cx="10096500" cy="754694"/>
          </a:xfrm>
          <a:prstGeom prst="rect">
            <a:avLst/>
          </a:prstGeom>
          <a:noFill/>
        </p:spPr>
        <p:txBody>
          <a:bodyPr wrap="square" rtlCol="0">
            <a:spAutoFit/>
          </a:bodyPr>
          <a:lstStyle/>
          <a:p>
            <a:pPr>
              <a:lnSpc>
                <a:spcPct val="150000"/>
              </a:lnSpc>
            </a:pPr>
            <a:r>
              <a:rPr lang="en-US" sz="3200" dirty="0"/>
              <a:t>“I don’t want to bother anyone.”</a:t>
            </a:r>
          </a:p>
        </p:txBody>
      </p:sp>
      <p:sp>
        <p:nvSpPr>
          <p:cNvPr id="10" name="TextBox 9">
            <a:extLst>
              <a:ext uri="{FF2B5EF4-FFF2-40B4-BE49-F238E27FC236}">
                <a16:creationId xmlns:a16="http://schemas.microsoft.com/office/drawing/2014/main" id="{3B7D2739-AB25-01C0-7480-F9E560F5920B}"/>
              </a:ext>
            </a:extLst>
          </p:cNvPr>
          <p:cNvSpPr txBox="1"/>
          <p:nvPr/>
        </p:nvSpPr>
        <p:spPr>
          <a:xfrm>
            <a:off x="952500" y="4081420"/>
            <a:ext cx="10096500" cy="754694"/>
          </a:xfrm>
          <a:prstGeom prst="rect">
            <a:avLst/>
          </a:prstGeom>
          <a:noFill/>
        </p:spPr>
        <p:txBody>
          <a:bodyPr wrap="square" rtlCol="0">
            <a:spAutoFit/>
          </a:bodyPr>
          <a:lstStyle/>
          <a:p>
            <a:pPr>
              <a:lnSpc>
                <a:spcPct val="150000"/>
              </a:lnSpc>
            </a:pPr>
            <a:r>
              <a:rPr lang="en-US" sz="3200" dirty="0"/>
              <a:t>“If I just work hard, I’ll be recognized and appreciated.”</a:t>
            </a:r>
          </a:p>
        </p:txBody>
      </p:sp>
      <p:sp>
        <p:nvSpPr>
          <p:cNvPr id="11" name="TextBox 10">
            <a:extLst>
              <a:ext uri="{FF2B5EF4-FFF2-40B4-BE49-F238E27FC236}">
                <a16:creationId xmlns:a16="http://schemas.microsoft.com/office/drawing/2014/main" id="{CA346419-CA9A-1F7B-D991-EA0801B6652F}"/>
              </a:ext>
            </a:extLst>
          </p:cNvPr>
          <p:cNvSpPr txBox="1"/>
          <p:nvPr/>
        </p:nvSpPr>
        <p:spPr>
          <a:xfrm>
            <a:off x="952500" y="4930353"/>
            <a:ext cx="10096500" cy="754694"/>
          </a:xfrm>
          <a:prstGeom prst="rect">
            <a:avLst/>
          </a:prstGeom>
          <a:noFill/>
        </p:spPr>
        <p:txBody>
          <a:bodyPr wrap="square" rtlCol="0">
            <a:spAutoFit/>
          </a:bodyPr>
          <a:lstStyle/>
          <a:p>
            <a:pPr>
              <a:lnSpc>
                <a:spcPct val="150000"/>
              </a:lnSpc>
            </a:pPr>
            <a:r>
              <a:rPr lang="en-US" sz="3200" dirty="0"/>
              <a:t>“I shouldn’t have to manage my boss.”</a:t>
            </a:r>
          </a:p>
        </p:txBody>
      </p:sp>
      <p:sp>
        <p:nvSpPr>
          <p:cNvPr id="12" name="TextBox 11">
            <a:extLst>
              <a:ext uri="{FF2B5EF4-FFF2-40B4-BE49-F238E27FC236}">
                <a16:creationId xmlns:a16="http://schemas.microsoft.com/office/drawing/2014/main" id="{B6BB1F4A-D79B-F9FB-3A0B-E00BD1B74E5B}"/>
              </a:ext>
            </a:extLst>
          </p:cNvPr>
          <p:cNvSpPr txBox="1"/>
          <p:nvPr/>
        </p:nvSpPr>
        <p:spPr>
          <a:xfrm>
            <a:off x="952500" y="5784218"/>
            <a:ext cx="10096500" cy="754694"/>
          </a:xfrm>
          <a:prstGeom prst="rect">
            <a:avLst/>
          </a:prstGeom>
          <a:noFill/>
        </p:spPr>
        <p:txBody>
          <a:bodyPr wrap="square" rtlCol="0">
            <a:spAutoFit/>
          </a:bodyPr>
          <a:lstStyle/>
          <a:p>
            <a:pPr>
              <a:lnSpc>
                <a:spcPct val="150000"/>
              </a:lnSpc>
            </a:pPr>
            <a:r>
              <a:rPr lang="en-US" sz="3200" dirty="0"/>
              <a:t>“I can do that work, it’s easy enough, so I guess I will.”</a:t>
            </a:r>
          </a:p>
        </p:txBody>
      </p:sp>
    </p:spTree>
    <p:extLst>
      <p:ext uri="{BB962C8B-B14F-4D97-AF65-F5344CB8AC3E}">
        <p14:creationId xmlns:p14="http://schemas.microsoft.com/office/powerpoint/2010/main" val="244302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17</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9104269" cy="646331"/>
          </a:xfrm>
          <a:prstGeom prst="rect">
            <a:avLst/>
          </a:prstGeom>
          <a:noFill/>
        </p:spPr>
        <p:txBody>
          <a:bodyPr wrap="square" rtlCol="0">
            <a:spAutoFit/>
          </a:bodyPr>
          <a:lstStyle/>
          <a:p>
            <a:r>
              <a:rPr lang="en-US" sz="3600" b="1" dirty="0">
                <a:solidFill>
                  <a:srgbClr val="BC2268"/>
                </a:solidFill>
              </a:rPr>
              <a:t>IT’S OKAY TO SAY NO TO MORE WORK…</a:t>
            </a:r>
            <a:endParaRPr lang="en-US" sz="3600" b="1" dirty="0">
              <a:solidFill>
                <a:srgbClr val="24BFD2"/>
              </a:solidFill>
            </a:endParaRPr>
          </a:p>
        </p:txBody>
      </p:sp>
      <p:sp>
        <p:nvSpPr>
          <p:cNvPr id="2" name="Hexagon 1">
            <a:extLst>
              <a:ext uri="{FF2B5EF4-FFF2-40B4-BE49-F238E27FC236}">
                <a16:creationId xmlns:a16="http://schemas.microsoft.com/office/drawing/2014/main" id="{7DC2942F-41C2-2442-9405-C12053EB35C7}"/>
              </a:ext>
            </a:extLst>
          </p:cNvPr>
          <p:cNvSpPr/>
          <p:nvPr/>
        </p:nvSpPr>
        <p:spPr>
          <a:xfrm>
            <a:off x="5772150" y="2080510"/>
            <a:ext cx="2705100" cy="2273300"/>
          </a:xfrm>
          <a:prstGeom prst="hexagon">
            <a:avLst/>
          </a:prstGeom>
          <a:noFill/>
          <a:ln w="57150">
            <a:solidFill>
              <a:srgbClr val="CF1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2D55D2D0-3CB2-741F-02A5-FA4B68C1F038}"/>
              </a:ext>
            </a:extLst>
          </p:cNvPr>
          <p:cNvSpPr/>
          <p:nvPr/>
        </p:nvSpPr>
        <p:spPr>
          <a:xfrm>
            <a:off x="3597275" y="4083050"/>
            <a:ext cx="2705100" cy="2273300"/>
          </a:xfrm>
          <a:prstGeom prst="hexagon">
            <a:avLst/>
          </a:prstGeom>
          <a:noFill/>
          <a:ln w="57150">
            <a:solidFill>
              <a:srgbClr val="CF1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899D3BE6-444A-C69C-30CD-1CAA3BAECA30}"/>
              </a:ext>
            </a:extLst>
          </p:cNvPr>
          <p:cNvSpPr/>
          <p:nvPr/>
        </p:nvSpPr>
        <p:spPr>
          <a:xfrm>
            <a:off x="1422400" y="2133600"/>
            <a:ext cx="2705100" cy="2273300"/>
          </a:xfrm>
          <a:prstGeom prst="hexagon">
            <a:avLst/>
          </a:prstGeom>
          <a:noFill/>
          <a:ln w="57150">
            <a:solidFill>
              <a:srgbClr val="CF1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C620F5AE-F467-EE0B-B680-E8A045ED0302}"/>
              </a:ext>
            </a:extLst>
          </p:cNvPr>
          <p:cNvSpPr/>
          <p:nvPr/>
        </p:nvSpPr>
        <p:spPr>
          <a:xfrm>
            <a:off x="8064500" y="3932680"/>
            <a:ext cx="2705100" cy="2273300"/>
          </a:xfrm>
          <a:prstGeom prst="hexagon">
            <a:avLst/>
          </a:prstGeom>
          <a:noFill/>
          <a:ln w="57150">
            <a:solidFill>
              <a:srgbClr val="CF1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71D34E8-8607-AC24-3ED3-330831DFD80C}"/>
              </a:ext>
            </a:extLst>
          </p:cNvPr>
          <p:cNvSpPr txBox="1"/>
          <p:nvPr/>
        </p:nvSpPr>
        <p:spPr>
          <a:xfrm>
            <a:off x="6038850" y="2616995"/>
            <a:ext cx="2171700" cy="1200329"/>
          </a:xfrm>
          <a:prstGeom prst="rect">
            <a:avLst/>
          </a:prstGeom>
          <a:noFill/>
        </p:spPr>
        <p:txBody>
          <a:bodyPr wrap="square" rtlCol="0">
            <a:spAutoFit/>
          </a:bodyPr>
          <a:lstStyle/>
          <a:p>
            <a:pPr algn="ctr"/>
            <a:r>
              <a:rPr lang="en-US" sz="2400" b="1" dirty="0"/>
              <a:t>When it’s someone else’s work. </a:t>
            </a:r>
          </a:p>
        </p:txBody>
      </p:sp>
      <p:sp>
        <p:nvSpPr>
          <p:cNvPr id="17" name="TextBox 16">
            <a:extLst>
              <a:ext uri="{FF2B5EF4-FFF2-40B4-BE49-F238E27FC236}">
                <a16:creationId xmlns:a16="http://schemas.microsoft.com/office/drawing/2014/main" id="{DA4886AD-0720-9E01-81DF-C5E972170E0B}"/>
              </a:ext>
            </a:extLst>
          </p:cNvPr>
          <p:cNvSpPr txBox="1"/>
          <p:nvPr/>
        </p:nvSpPr>
        <p:spPr>
          <a:xfrm>
            <a:off x="1692275" y="2485420"/>
            <a:ext cx="2171700" cy="1569660"/>
          </a:xfrm>
          <a:prstGeom prst="rect">
            <a:avLst/>
          </a:prstGeom>
          <a:noFill/>
        </p:spPr>
        <p:txBody>
          <a:bodyPr wrap="square" rtlCol="0">
            <a:spAutoFit/>
          </a:bodyPr>
          <a:lstStyle/>
          <a:p>
            <a:pPr algn="ctr"/>
            <a:r>
              <a:rPr lang="en-US" sz="2400" b="1" dirty="0"/>
              <a:t>When your primary job responsibilities will suffer. </a:t>
            </a:r>
          </a:p>
        </p:txBody>
      </p:sp>
      <p:sp>
        <p:nvSpPr>
          <p:cNvPr id="20" name="TextBox 19">
            <a:extLst>
              <a:ext uri="{FF2B5EF4-FFF2-40B4-BE49-F238E27FC236}">
                <a16:creationId xmlns:a16="http://schemas.microsoft.com/office/drawing/2014/main" id="{E10D337D-EDE2-272F-E83C-F9E705626741}"/>
              </a:ext>
            </a:extLst>
          </p:cNvPr>
          <p:cNvSpPr txBox="1"/>
          <p:nvPr/>
        </p:nvSpPr>
        <p:spPr>
          <a:xfrm>
            <a:off x="8331200" y="4504180"/>
            <a:ext cx="2171700" cy="1200329"/>
          </a:xfrm>
          <a:prstGeom prst="rect">
            <a:avLst/>
          </a:prstGeom>
          <a:noFill/>
        </p:spPr>
        <p:txBody>
          <a:bodyPr wrap="square" rtlCol="0">
            <a:spAutoFit/>
          </a:bodyPr>
          <a:lstStyle/>
          <a:p>
            <a:pPr algn="ctr"/>
            <a:r>
              <a:rPr lang="en-US" sz="2400" b="1" dirty="0"/>
              <a:t>When the </a:t>
            </a:r>
          </a:p>
          <a:p>
            <a:pPr algn="ctr"/>
            <a:r>
              <a:rPr lang="en-US" sz="2400" b="1" dirty="0"/>
              <a:t>ask is unreasonable.</a:t>
            </a:r>
          </a:p>
        </p:txBody>
      </p:sp>
      <p:sp>
        <p:nvSpPr>
          <p:cNvPr id="21" name="TextBox 20">
            <a:extLst>
              <a:ext uri="{FF2B5EF4-FFF2-40B4-BE49-F238E27FC236}">
                <a16:creationId xmlns:a16="http://schemas.microsoft.com/office/drawing/2014/main" id="{0C7CE562-0A8B-1EB6-CBBB-1C414B01EFA3}"/>
              </a:ext>
            </a:extLst>
          </p:cNvPr>
          <p:cNvSpPr txBox="1"/>
          <p:nvPr/>
        </p:nvSpPr>
        <p:spPr>
          <a:xfrm>
            <a:off x="3895725" y="4679730"/>
            <a:ext cx="2171700" cy="1200329"/>
          </a:xfrm>
          <a:prstGeom prst="rect">
            <a:avLst/>
          </a:prstGeom>
          <a:noFill/>
        </p:spPr>
        <p:txBody>
          <a:bodyPr wrap="square" rtlCol="0">
            <a:spAutoFit/>
          </a:bodyPr>
          <a:lstStyle/>
          <a:p>
            <a:pPr algn="ctr"/>
            <a:r>
              <a:rPr lang="en-US" sz="2400" b="1" dirty="0"/>
              <a:t>When there’s no clear exit strategy. </a:t>
            </a:r>
          </a:p>
        </p:txBody>
      </p:sp>
    </p:spTree>
    <p:extLst>
      <p:ext uri="{BB962C8B-B14F-4D97-AF65-F5344CB8AC3E}">
        <p14:creationId xmlns:p14="http://schemas.microsoft.com/office/powerpoint/2010/main" val="17598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18</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9104269" cy="646331"/>
          </a:xfrm>
          <a:prstGeom prst="rect">
            <a:avLst/>
          </a:prstGeom>
          <a:noFill/>
        </p:spPr>
        <p:txBody>
          <a:bodyPr wrap="square" rtlCol="0">
            <a:spAutoFit/>
          </a:bodyPr>
          <a:lstStyle/>
          <a:p>
            <a:r>
              <a:rPr lang="en-US" sz="3600" b="1" dirty="0">
                <a:solidFill>
                  <a:srgbClr val="BC2268"/>
                </a:solidFill>
              </a:rPr>
              <a:t>STRATEGIES TO LEVERAGE YOUR TIME</a:t>
            </a:r>
            <a:endParaRPr lang="en-US" sz="3600" b="1" dirty="0">
              <a:solidFill>
                <a:srgbClr val="24BFD2"/>
              </a:solidFill>
            </a:endParaRPr>
          </a:p>
        </p:txBody>
      </p:sp>
      <p:sp>
        <p:nvSpPr>
          <p:cNvPr id="2" name="TextBox 1">
            <a:extLst>
              <a:ext uri="{FF2B5EF4-FFF2-40B4-BE49-F238E27FC236}">
                <a16:creationId xmlns:a16="http://schemas.microsoft.com/office/drawing/2014/main" id="{7A4E0788-0C74-DCA8-CB53-A45C0FB3BFAB}"/>
              </a:ext>
            </a:extLst>
          </p:cNvPr>
          <p:cNvSpPr txBox="1"/>
          <p:nvPr/>
        </p:nvSpPr>
        <p:spPr>
          <a:xfrm>
            <a:off x="698500" y="1293983"/>
            <a:ext cx="7620000" cy="646331"/>
          </a:xfrm>
          <a:prstGeom prst="rect">
            <a:avLst/>
          </a:prstGeom>
          <a:noFill/>
        </p:spPr>
        <p:txBody>
          <a:bodyPr wrap="square" rtlCol="0">
            <a:spAutoFit/>
          </a:bodyPr>
          <a:lstStyle/>
          <a:p>
            <a:r>
              <a:rPr lang="en-US" sz="3600" b="1" dirty="0">
                <a:solidFill>
                  <a:srgbClr val="2D344E"/>
                </a:solidFill>
              </a:rPr>
              <a:t>3. Network for Knowledge and Insight</a:t>
            </a:r>
            <a:endParaRPr lang="en-US" sz="3600" b="1" i="1" dirty="0">
              <a:solidFill>
                <a:srgbClr val="2D344E"/>
              </a:solidFill>
            </a:endParaRPr>
          </a:p>
        </p:txBody>
      </p:sp>
      <p:sp>
        <p:nvSpPr>
          <p:cNvPr id="3" name="Oval 2">
            <a:extLst>
              <a:ext uri="{FF2B5EF4-FFF2-40B4-BE49-F238E27FC236}">
                <a16:creationId xmlns:a16="http://schemas.microsoft.com/office/drawing/2014/main" id="{FC7C5BAE-5EE3-B445-A4C2-614EC5A7C251}"/>
              </a:ext>
            </a:extLst>
          </p:cNvPr>
          <p:cNvSpPr/>
          <p:nvPr/>
        </p:nvSpPr>
        <p:spPr>
          <a:xfrm>
            <a:off x="990600" y="2804723"/>
            <a:ext cx="3327400" cy="3721100"/>
          </a:xfrm>
          <a:prstGeom prst="ellipse">
            <a:avLst/>
          </a:prstGeom>
          <a:solidFill>
            <a:srgbClr val="BC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2EF7F08-295A-62F8-8DCF-415C51912284}"/>
              </a:ext>
            </a:extLst>
          </p:cNvPr>
          <p:cNvSpPr/>
          <p:nvPr/>
        </p:nvSpPr>
        <p:spPr>
          <a:xfrm>
            <a:off x="4699000" y="2817812"/>
            <a:ext cx="3327400" cy="3721100"/>
          </a:xfrm>
          <a:prstGeom prst="ellipse">
            <a:avLst/>
          </a:prstGeom>
          <a:solidFill>
            <a:srgbClr val="BC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2679519-E20B-DD9A-0621-C153A98BD3C6}"/>
              </a:ext>
            </a:extLst>
          </p:cNvPr>
          <p:cNvSpPr/>
          <p:nvPr/>
        </p:nvSpPr>
        <p:spPr>
          <a:xfrm>
            <a:off x="8318500" y="2781300"/>
            <a:ext cx="3327400" cy="3721100"/>
          </a:xfrm>
          <a:prstGeom prst="ellipse">
            <a:avLst/>
          </a:prstGeom>
          <a:solidFill>
            <a:srgbClr val="BC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0DEFAD6-2689-25A0-315D-8A5A6A155A72}"/>
              </a:ext>
            </a:extLst>
          </p:cNvPr>
          <p:cNvSpPr txBox="1"/>
          <p:nvPr/>
        </p:nvSpPr>
        <p:spPr>
          <a:xfrm>
            <a:off x="1212850" y="3693417"/>
            <a:ext cx="2882900" cy="1785104"/>
          </a:xfrm>
          <a:prstGeom prst="rect">
            <a:avLst/>
          </a:prstGeom>
          <a:noFill/>
        </p:spPr>
        <p:txBody>
          <a:bodyPr wrap="square" rtlCol="0">
            <a:spAutoFit/>
          </a:bodyPr>
          <a:lstStyle/>
          <a:p>
            <a:pPr algn="ctr"/>
            <a:r>
              <a:rPr lang="en-US" sz="2200" dirty="0">
                <a:solidFill>
                  <a:schemeClr val="bg1"/>
                </a:solidFill>
                <a:effectLst/>
                <a:latin typeface="Arial" panose="020B0604020202020204" pitchFamily="34" charset="0"/>
                <a:ea typeface="Calibri" panose="020F0502020204030204" pitchFamily="34" charset="0"/>
              </a:rPr>
              <a:t>Your likelihood of receiving a promotion the year after attending a women's conference doubles.</a:t>
            </a:r>
            <a:endParaRPr lang="en-US" sz="2200" dirty="0">
              <a:solidFill>
                <a:schemeClr val="bg1"/>
              </a:solidFill>
            </a:endParaRPr>
          </a:p>
        </p:txBody>
      </p:sp>
      <p:sp>
        <p:nvSpPr>
          <p:cNvPr id="11" name="TextBox 10">
            <a:extLst>
              <a:ext uri="{FF2B5EF4-FFF2-40B4-BE49-F238E27FC236}">
                <a16:creationId xmlns:a16="http://schemas.microsoft.com/office/drawing/2014/main" id="{E52A0119-CB7A-B0D1-03CD-69FE6A9BC7E7}"/>
              </a:ext>
            </a:extLst>
          </p:cNvPr>
          <p:cNvSpPr txBox="1"/>
          <p:nvPr/>
        </p:nvSpPr>
        <p:spPr>
          <a:xfrm>
            <a:off x="1054100" y="1949326"/>
            <a:ext cx="10871200" cy="523220"/>
          </a:xfrm>
          <a:prstGeom prst="rect">
            <a:avLst/>
          </a:prstGeom>
          <a:noFill/>
        </p:spPr>
        <p:txBody>
          <a:bodyPr wrap="square" rtlCol="0">
            <a:spAutoFit/>
          </a:bodyPr>
          <a:lstStyle/>
          <a:p>
            <a:r>
              <a:rPr lang="en-US" sz="2800" b="1" dirty="0">
                <a:solidFill>
                  <a:srgbClr val="24BFD2"/>
                </a:solidFill>
              </a:rPr>
              <a:t>Compared to women who have not attended a women’s conference…</a:t>
            </a:r>
          </a:p>
        </p:txBody>
      </p:sp>
      <p:sp>
        <p:nvSpPr>
          <p:cNvPr id="12" name="TextBox 11">
            <a:extLst>
              <a:ext uri="{FF2B5EF4-FFF2-40B4-BE49-F238E27FC236}">
                <a16:creationId xmlns:a16="http://schemas.microsoft.com/office/drawing/2014/main" id="{4A381FE0-EA71-B587-A790-0E6405DAF24A}"/>
              </a:ext>
            </a:extLst>
          </p:cNvPr>
          <p:cNvSpPr txBox="1"/>
          <p:nvPr/>
        </p:nvSpPr>
        <p:spPr>
          <a:xfrm>
            <a:off x="4921250" y="3656138"/>
            <a:ext cx="2882900" cy="2123658"/>
          </a:xfrm>
          <a:prstGeom prst="rect">
            <a:avLst/>
          </a:prstGeom>
          <a:noFill/>
        </p:spPr>
        <p:txBody>
          <a:bodyPr wrap="square" rtlCol="0">
            <a:spAutoFit/>
          </a:bodyPr>
          <a:lstStyle/>
          <a:p>
            <a:pPr algn="ctr"/>
            <a:r>
              <a:rPr lang="en-US" sz="2200" dirty="0">
                <a:solidFill>
                  <a:schemeClr val="bg1"/>
                </a:solidFill>
                <a:effectLst/>
                <a:latin typeface="Arial" panose="020B0604020202020204" pitchFamily="34" charset="0"/>
                <a:ea typeface="Calibri" panose="020F0502020204030204" pitchFamily="34" charset="0"/>
              </a:rPr>
              <a:t>Your likelihood of getting a pay increase of 10% or more the year after attending a women's conference triples.</a:t>
            </a:r>
            <a:endParaRPr lang="en-US" sz="2200" dirty="0">
              <a:solidFill>
                <a:schemeClr val="bg1"/>
              </a:solidFill>
            </a:endParaRPr>
          </a:p>
        </p:txBody>
      </p:sp>
      <p:sp>
        <p:nvSpPr>
          <p:cNvPr id="13" name="TextBox 12">
            <a:extLst>
              <a:ext uri="{FF2B5EF4-FFF2-40B4-BE49-F238E27FC236}">
                <a16:creationId xmlns:a16="http://schemas.microsoft.com/office/drawing/2014/main" id="{AE4B86DA-3660-6FE7-D8C2-D9D9BAAAEAC8}"/>
              </a:ext>
            </a:extLst>
          </p:cNvPr>
          <p:cNvSpPr txBox="1"/>
          <p:nvPr/>
        </p:nvSpPr>
        <p:spPr>
          <a:xfrm>
            <a:off x="8610600" y="3616533"/>
            <a:ext cx="2882900" cy="2123658"/>
          </a:xfrm>
          <a:prstGeom prst="rect">
            <a:avLst/>
          </a:prstGeom>
          <a:noFill/>
        </p:spPr>
        <p:txBody>
          <a:bodyPr wrap="square" rtlCol="0">
            <a:spAutoFit/>
          </a:bodyPr>
          <a:lstStyle/>
          <a:p>
            <a:pPr algn="ctr"/>
            <a:r>
              <a:rPr lang="en-US" sz="2200" dirty="0">
                <a:solidFill>
                  <a:schemeClr val="bg1"/>
                </a:solidFill>
                <a:effectLst/>
                <a:latin typeface="Arial" panose="020B0604020202020204" pitchFamily="34" charset="0"/>
                <a:ea typeface="Calibri" panose="020F0502020204030204" pitchFamily="34" charset="0"/>
              </a:rPr>
              <a:t>Women who attend women's conferences report being more optimistic about the future and more connected to others.</a:t>
            </a:r>
          </a:p>
        </p:txBody>
      </p:sp>
    </p:spTree>
    <p:extLst>
      <p:ext uri="{BB962C8B-B14F-4D97-AF65-F5344CB8AC3E}">
        <p14:creationId xmlns:p14="http://schemas.microsoft.com/office/powerpoint/2010/main" val="39891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19</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9104269" cy="646331"/>
          </a:xfrm>
          <a:prstGeom prst="rect">
            <a:avLst/>
          </a:prstGeom>
          <a:noFill/>
        </p:spPr>
        <p:txBody>
          <a:bodyPr wrap="square" rtlCol="0">
            <a:spAutoFit/>
          </a:bodyPr>
          <a:lstStyle/>
          <a:p>
            <a:r>
              <a:rPr lang="en-US" sz="3600" b="1" dirty="0">
                <a:solidFill>
                  <a:srgbClr val="BC2268"/>
                </a:solidFill>
              </a:rPr>
              <a:t>STRATEGIES TO LEVERAGE YOUR TIME</a:t>
            </a:r>
            <a:endParaRPr lang="en-US" sz="3600" b="1" dirty="0">
              <a:solidFill>
                <a:srgbClr val="24BFD2"/>
              </a:solidFill>
            </a:endParaRPr>
          </a:p>
        </p:txBody>
      </p:sp>
      <p:sp>
        <p:nvSpPr>
          <p:cNvPr id="11" name="TextBox 10">
            <a:extLst>
              <a:ext uri="{FF2B5EF4-FFF2-40B4-BE49-F238E27FC236}">
                <a16:creationId xmlns:a16="http://schemas.microsoft.com/office/drawing/2014/main" id="{E52A0119-CB7A-B0D1-03CD-69FE6A9BC7E7}"/>
              </a:ext>
            </a:extLst>
          </p:cNvPr>
          <p:cNvSpPr txBox="1"/>
          <p:nvPr/>
        </p:nvSpPr>
        <p:spPr>
          <a:xfrm>
            <a:off x="1775791" y="2748140"/>
            <a:ext cx="8892209" cy="2225546"/>
          </a:xfrm>
          <a:prstGeom prst="rect">
            <a:avLst/>
          </a:prstGeom>
          <a:noFill/>
        </p:spPr>
        <p:txBody>
          <a:bodyPr wrap="square" rtlCol="0">
            <a:spAutoFit/>
          </a:bodyPr>
          <a:lstStyle/>
          <a:p>
            <a:pPr marL="0" marR="0" algn="ctr">
              <a:lnSpc>
                <a:spcPct val="107000"/>
              </a:lnSpc>
              <a:spcBef>
                <a:spcPts val="0"/>
              </a:spcBef>
              <a:spcAft>
                <a:spcPts val="800"/>
              </a:spcAft>
            </a:pPr>
            <a:r>
              <a:rPr lang="en-US" sz="4000" b="1" dirty="0">
                <a:solidFill>
                  <a:srgbClr val="24BFD2"/>
                </a:solidFill>
                <a:effectLst/>
                <a:latin typeface="Arial" panose="020B0604020202020204" pitchFamily="34" charset="0"/>
                <a:ea typeface="Calibri" panose="020F0502020204030204" pitchFamily="34" charset="0"/>
              </a:rPr>
              <a:t>If you want to go fast, go alone. </a:t>
            </a:r>
          </a:p>
          <a:p>
            <a:pPr marL="0" marR="0" algn="ctr">
              <a:lnSpc>
                <a:spcPct val="107000"/>
              </a:lnSpc>
              <a:spcBef>
                <a:spcPts val="0"/>
              </a:spcBef>
              <a:spcAft>
                <a:spcPts val="800"/>
              </a:spcAft>
            </a:pPr>
            <a:r>
              <a:rPr lang="en-US" sz="4000" b="1" dirty="0">
                <a:solidFill>
                  <a:srgbClr val="24BFD2"/>
                </a:solidFill>
                <a:effectLst/>
                <a:latin typeface="Arial" panose="020B0604020202020204" pitchFamily="34" charset="0"/>
                <a:ea typeface="Calibri" panose="020F0502020204030204" pitchFamily="34" charset="0"/>
              </a:rPr>
              <a:t>If you want to go far, go together. </a:t>
            </a:r>
          </a:p>
          <a:p>
            <a:pPr marL="0" marR="0" algn="ctr">
              <a:lnSpc>
                <a:spcPct val="107000"/>
              </a:lnSpc>
              <a:spcBef>
                <a:spcPts val="0"/>
              </a:spcBef>
              <a:spcAft>
                <a:spcPts val="800"/>
              </a:spcAft>
            </a:pPr>
            <a:r>
              <a:rPr lang="en-US" sz="4000" b="1" dirty="0">
                <a:solidFill>
                  <a:srgbClr val="24BFD2"/>
                </a:solidFill>
                <a:effectLst/>
                <a:latin typeface="Arial" panose="020B0604020202020204" pitchFamily="34" charset="0"/>
                <a:ea typeface="Calibri" panose="020F0502020204030204" pitchFamily="34" charset="0"/>
              </a:rPr>
              <a:t>~ African Proverb</a:t>
            </a:r>
          </a:p>
        </p:txBody>
      </p:sp>
    </p:spTree>
    <p:extLst>
      <p:ext uri="{BB962C8B-B14F-4D97-AF65-F5344CB8AC3E}">
        <p14:creationId xmlns:p14="http://schemas.microsoft.com/office/powerpoint/2010/main" val="380129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2</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502323" y="548681"/>
            <a:ext cx="9479877" cy="646331"/>
          </a:xfrm>
          <a:prstGeom prst="rect">
            <a:avLst/>
          </a:prstGeom>
          <a:noFill/>
        </p:spPr>
        <p:txBody>
          <a:bodyPr wrap="square" rtlCol="0">
            <a:spAutoFit/>
          </a:bodyPr>
          <a:lstStyle/>
          <a:p>
            <a:pPr algn="ctr"/>
            <a:r>
              <a:rPr lang="en-US" sz="3600" b="1" dirty="0">
                <a:solidFill>
                  <a:srgbClr val="BC2268"/>
                </a:solidFill>
              </a:rPr>
              <a:t>BY THE END OF THIS SESSION, YOU WILL KNOW:</a:t>
            </a:r>
          </a:p>
        </p:txBody>
      </p:sp>
      <p:sp>
        <p:nvSpPr>
          <p:cNvPr id="2" name="Rectangle 1">
            <a:extLst>
              <a:ext uri="{FF2B5EF4-FFF2-40B4-BE49-F238E27FC236}">
                <a16:creationId xmlns:a16="http://schemas.microsoft.com/office/drawing/2014/main" id="{F2295730-9A69-FDB5-40E4-81F0FE177BB2}"/>
              </a:ext>
            </a:extLst>
          </p:cNvPr>
          <p:cNvSpPr/>
          <p:nvPr/>
        </p:nvSpPr>
        <p:spPr>
          <a:xfrm>
            <a:off x="1259216" y="2469805"/>
            <a:ext cx="2895600" cy="3340100"/>
          </a:xfrm>
          <a:prstGeom prst="rect">
            <a:avLst/>
          </a:prstGeom>
          <a:solidFill>
            <a:srgbClr val="2D344E"/>
          </a:solidFill>
          <a:ln>
            <a:solidFill>
              <a:srgbClr val="2D344E"/>
            </a:solidFill>
          </a:ln>
          <a:effectLst>
            <a:glow>
              <a:schemeClr val="accent1">
                <a:alpha val="40000"/>
              </a:schemeClr>
            </a:glow>
            <a:outerShdw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xplosion: 14 Points 2">
            <a:extLst>
              <a:ext uri="{FF2B5EF4-FFF2-40B4-BE49-F238E27FC236}">
                <a16:creationId xmlns:a16="http://schemas.microsoft.com/office/drawing/2014/main" id="{7B5C7EAD-8EC2-F202-E963-F3D83698311F}"/>
              </a:ext>
            </a:extLst>
          </p:cNvPr>
          <p:cNvSpPr/>
          <p:nvPr/>
        </p:nvSpPr>
        <p:spPr>
          <a:xfrm rot="1456974">
            <a:off x="1538405" y="1526036"/>
            <a:ext cx="2462426" cy="1887538"/>
          </a:xfrm>
          <a:prstGeom prst="irregularSeal2">
            <a:avLst/>
          </a:prstGeom>
          <a:solidFill>
            <a:srgbClr val="24BF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741DD5-1677-A86B-62CD-13F6B3B131A8}"/>
              </a:ext>
            </a:extLst>
          </p:cNvPr>
          <p:cNvSpPr/>
          <p:nvPr/>
        </p:nvSpPr>
        <p:spPr>
          <a:xfrm>
            <a:off x="8607005" y="2469805"/>
            <a:ext cx="2895600" cy="3340100"/>
          </a:xfrm>
          <a:prstGeom prst="rect">
            <a:avLst/>
          </a:prstGeom>
          <a:solidFill>
            <a:srgbClr val="2D344E"/>
          </a:solidFill>
          <a:ln>
            <a:solidFill>
              <a:srgbClr val="2D344E"/>
            </a:solidFill>
          </a:ln>
          <a:effectLst>
            <a:glow>
              <a:schemeClr val="accent1">
                <a:alpha val="40000"/>
              </a:schemeClr>
            </a:glow>
            <a:outerShdw blurRad="50800" dist="38100" algn="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841DD8-6C1B-76BF-42A9-341196A4DCC3}"/>
              </a:ext>
            </a:extLst>
          </p:cNvPr>
          <p:cNvSpPr/>
          <p:nvPr/>
        </p:nvSpPr>
        <p:spPr>
          <a:xfrm>
            <a:off x="4969413" y="2460692"/>
            <a:ext cx="2895600" cy="3340100"/>
          </a:xfrm>
          <a:prstGeom prst="rect">
            <a:avLst/>
          </a:prstGeom>
          <a:solidFill>
            <a:srgbClr val="2D344E"/>
          </a:solidFill>
          <a:ln>
            <a:solidFill>
              <a:srgbClr val="2D344E"/>
            </a:solidFill>
          </a:ln>
          <a:effectLst>
            <a:glow>
              <a:schemeClr val="accent1">
                <a:alpha val="40000"/>
              </a:schemeClr>
            </a:glow>
            <a:outerShdw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4 Points 10">
            <a:extLst>
              <a:ext uri="{FF2B5EF4-FFF2-40B4-BE49-F238E27FC236}">
                <a16:creationId xmlns:a16="http://schemas.microsoft.com/office/drawing/2014/main" id="{CF8421EA-9D04-97E4-5355-39C0134311B1}"/>
              </a:ext>
            </a:extLst>
          </p:cNvPr>
          <p:cNvSpPr/>
          <p:nvPr/>
        </p:nvSpPr>
        <p:spPr>
          <a:xfrm rot="1456974">
            <a:off x="5299652" y="1533229"/>
            <a:ext cx="2430538" cy="1873151"/>
          </a:xfrm>
          <a:prstGeom prst="irregularSeal2">
            <a:avLst/>
          </a:prstGeom>
          <a:solidFill>
            <a:srgbClr val="24BF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4 Points 11">
            <a:extLst>
              <a:ext uri="{FF2B5EF4-FFF2-40B4-BE49-F238E27FC236}">
                <a16:creationId xmlns:a16="http://schemas.microsoft.com/office/drawing/2014/main" id="{998D8596-CA19-1140-D171-83DEBEB4B5BE}"/>
              </a:ext>
            </a:extLst>
          </p:cNvPr>
          <p:cNvSpPr/>
          <p:nvPr/>
        </p:nvSpPr>
        <p:spPr>
          <a:xfrm rot="1456974">
            <a:off x="8957250" y="1533229"/>
            <a:ext cx="2430538" cy="1873152"/>
          </a:xfrm>
          <a:prstGeom prst="irregularSeal2">
            <a:avLst/>
          </a:prstGeom>
          <a:solidFill>
            <a:srgbClr val="24BF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2F16F73-ECE3-B981-4439-9CE57668BE68}"/>
              </a:ext>
            </a:extLst>
          </p:cNvPr>
          <p:cNvSpPr txBox="1"/>
          <p:nvPr/>
        </p:nvSpPr>
        <p:spPr>
          <a:xfrm>
            <a:off x="1813104" y="2115862"/>
            <a:ext cx="1742536" cy="707886"/>
          </a:xfrm>
          <a:prstGeom prst="rect">
            <a:avLst/>
          </a:prstGeom>
          <a:noFill/>
        </p:spPr>
        <p:txBody>
          <a:bodyPr wrap="square" rtlCol="0">
            <a:spAutoFit/>
          </a:bodyPr>
          <a:lstStyle/>
          <a:p>
            <a:pPr algn="ctr"/>
            <a:r>
              <a:rPr lang="en-US" sz="2000" b="1" dirty="0">
                <a:solidFill>
                  <a:schemeClr val="bg1"/>
                </a:solidFill>
              </a:rPr>
              <a:t>LEARNING</a:t>
            </a:r>
            <a:r>
              <a:rPr lang="en-US" sz="2000" dirty="0">
                <a:solidFill>
                  <a:schemeClr val="bg1"/>
                </a:solidFill>
              </a:rPr>
              <a:t> </a:t>
            </a:r>
            <a:r>
              <a:rPr lang="en-US" sz="2000" b="1" dirty="0">
                <a:solidFill>
                  <a:schemeClr val="bg1"/>
                </a:solidFill>
              </a:rPr>
              <a:t>OBJECTIVE 1</a:t>
            </a:r>
          </a:p>
        </p:txBody>
      </p:sp>
      <p:sp>
        <p:nvSpPr>
          <p:cNvPr id="14" name="TextBox 13">
            <a:extLst>
              <a:ext uri="{FF2B5EF4-FFF2-40B4-BE49-F238E27FC236}">
                <a16:creationId xmlns:a16="http://schemas.microsoft.com/office/drawing/2014/main" id="{FC60242B-68F0-85CB-CDEF-DB1CC13092E1}"/>
              </a:ext>
            </a:extLst>
          </p:cNvPr>
          <p:cNvSpPr txBox="1"/>
          <p:nvPr/>
        </p:nvSpPr>
        <p:spPr>
          <a:xfrm>
            <a:off x="5539236" y="2106749"/>
            <a:ext cx="1742536" cy="707886"/>
          </a:xfrm>
          <a:prstGeom prst="rect">
            <a:avLst/>
          </a:prstGeom>
          <a:noFill/>
        </p:spPr>
        <p:txBody>
          <a:bodyPr wrap="square" rtlCol="0">
            <a:spAutoFit/>
          </a:bodyPr>
          <a:lstStyle/>
          <a:p>
            <a:pPr algn="ctr"/>
            <a:r>
              <a:rPr lang="en-US" sz="2000" b="1" dirty="0">
                <a:solidFill>
                  <a:schemeClr val="bg1"/>
                </a:solidFill>
              </a:rPr>
              <a:t>LEARNING</a:t>
            </a:r>
            <a:r>
              <a:rPr lang="en-US" sz="2000" dirty="0">
                <a:solidFill>
                  <a:schemeClr val="bg1"/>
                </a:solidFill>
              </a:rPr>
              <a:t> </a:t>
            </a:r>
            <a:r>
              <a:rPr lang="en-US" sz="2000" b="1" dirty="0">
                <a:solidFill>
                  <a:schemeClr val="bg1"/>
                </a:solidFill>
              </a:rPr>
              <a:t>OBJECTIVE 2</a:t>
            </a:r>
          </a:p>
        </p:txBody>
      </p:sp>
      <p:sp>
        <p:nvSpPr>
          <p:cNvPr id="15" name="TextBox 14">
            <a:extLst>
              <a:ext uri="{FF2B5EF4-FFF2-40B4-BE49-F238E27FC236}">
                <a16:creationId xmlns:a16="http://schemas.microsoft.com/office/drawing/2014/main" id="{B8597ED5-0656-6E56-1474-C66C6423AF9C}"/>
              </a:ext>
            </a:extLst>
          </p:cNvPr>
          <p:cNvSpPr txBox="1"/>
          <p:nvPr/>
        </p:nvSpPr>
        <p:spPr>
          <a:xfrm>
            <a:off x="9179344" y="2106749"/>
            <a:ext cx="1742536" cy="707886"/>
          </a:xfrm>
          <a:prstGeom prst="rect">
            <a:avLst/>
          </a:prstGeom>
          <a:noFill/>
        </p:spPr>
        <p:txBody>
          <a:bodyPr wrap="square" rtlCol="0">
            <a:spAutoFit/>
          </a:bodyPr>
          <a:lstStyle/>
          <a:p>
            <a:pPr algn="ctr"/>
            <a:r>
              <a:rPr lang="en-US" sz="2000" b="1" dirty="0">
                <a:solidFill>
                  <a:schemeClr val="bg1"/>
                </a:solidFill>
              </a:rPr>
              <a:t>LEARNING</a:t>
            </a:r>
            <a:r>
              <a:rPr lang="en-US" sz="2000" dirty="0">
                <a:solidFill>
                  <a:schemeClr val="bg1"/>
                </a:solidFill>
              </a:rPr>
              <a:t> </a:t>
            </a:r>
            <a:r>
              <a:rPr lang="en-US" sz="2000" b="1" dirty="0">
                <a:solidFill>
                  <a:schemeClr val="bg1"/>
                </a:solidFill>
              </a:rPr>
              <a:t>OBJECTIVE 3</a:t>
            </a:r>
          </a:p>
        </p:txBody>
      </p:sp>
      <p:sp>
        <p:nvSpPr>
          <p:cNvPr id="16" name="TextBox 15">
            <a:extLst>
              <a:ext uri="{FF2B5EF4-FFF2-40B4-BE49-F238E27FC236}">
                <a16:creationId xmlns:a16="http://schemas.microsoft.com/office/drawing/2014/main" id="{A6D65630-983F-5972-1C93-FFB9C53EFF8C}"/>
              </a:ext>
            </a:extLst>
          </p:cNvPr>
          <p:cNvSpPr txBox="1"/>
          <p:nvPr/>
        </p:nvSpPr>
        <p:spPr>
          <a:xfrm>
            <a:off x="1388732" y="3429000"/>
            <a:ext cx="2636567" cy="2246769"/>
          </a:xfrm>
          <a:prstGeom prst="rect">
            <a:avLst/>
          </a:prstGeom>
          <a:noFill/>
        </p:spPr>
        <p:txBody>
          <a:bodyPr wrap="square" rtlCol="0">
            <a:spAutoFit/>
          </a:bodyPr>
          <a:lstStyle/>
          <a:p>
            <a:pPr algn="ctr"/>
            <a:r>
              <a:rPr lang="en-US" sz="2000" b="1" dirty="0">
                <a:solidFill>
                  <a:schemeClr val="bg1"/>
                </a:solidFill>
                <a:effectLst/>
                <a:latin typeface="Century Gothic" panose="020B0502020202020204" pitchFamily="34" charset="0"/>
                <a:ea typeface="Calibri" panose="020F0502020204030204" pitchFamily="34" charset="0"/>
              </a:rPr>
              <a:t>Why Time-Management strategies don’t solve busy and busy is hurting your productivity &amp; career.</a:t>
            </a:r>
            <a:endParaRPr lang="en-US" sz="2000" b="1"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649A7C92-9D4E-5950-ACB1-BDFF53D996B8}"/>
              </a:ext>
            </a:extLst>
          </p:cNvPr>
          <p:cNvSpPr txBox="1"/>
          <p:nvPr/>
        </p:nvSpPr>
        <p:spPr>
          <a:xfrm>
            <a:off x="5217362" y="3429000"/>
            <a:ext cx="2636567" cy="2246769"/>
          </a:xfrm>
          <a:prstGeom prst="rect">
            <a:avLst/>
          </a:prstGeom>
          <a:noFill/>
        </p:spPr>
        <p:txBody>
          <a:bodyPr wrap="square" rtlCol="0">
            <a:spAutoFit/>
          </a:bodyPr>
          <a:lstStyle/>
          <a:p>
            <a:pPr algn="ctr"/>
            <a:r>
              <a:rPr lang="en-US" sz="2000" b="1" dirty="0">
                <a:solidFill>
                  <a:schemeClr val="bg1"/>
                </a:solidFill>
                <a:effectLst/>
                <a:latin typeface="Arial" panose="020B0604020202020204" pitchFamily="34" charset="0"/>
                <a:ea typeface="Calibri" panose="020F0502020204030204" pitchFamily="34" charset="0"/>
              </a:rPr>
              <a:t>Strategies that create more opportunity for you as a leader and increase the X Factor of executive presence.</a:t>
            </a:r>
            <a:endParaRPr lang="en-US" sz="2400" b="1" dirty="0">
              <a:solidFill>
                <a:schemeClr val="bg1"/>
              </a:solidFill>
              <a:latin typeface="Century Gothic" panose="020B0502020202020204" pitchFamily="34" charset="0"/>
            </a:endParaRPr>
          </a:p>
        </p:txBody>
      </p:sp>
      <p:sp>
        <p:nvSpPr>
          <p:cNvPr id="18" name="TextBox 17">
            <a:extLst>
              <a:ext uri="{FF2B5EF4-FFF2-40B4-BE49-F238E27FC236}">
                <a16:creationId xmlns:a16="http://schemas.microsoft.com/office/drawing/2014/main" id="{83278268-AC25-9717-3A00-3EDDF7E263D0}"/>
              </a:ext>
            </a:extLst>
          </p:cNvPr>
          <p:cNvSpPr txBox="1"/>
          <p:nvPr/>
        </p:nvSpPr>
        <p:spPr>
          <a:xfrm>
            <a:off x="8854235" y="3419584"/>
            <a:ext cx="2636567" cy="2246769"/>
          </a:xfrm>
          <a:prstGeom prst="rect">
            <a:avLst/>
          </a:prstGeom>
          <a:noFill/>
        </p:spPr>
        <p:txBody>
          <a:bodyPr wrap="square" rtlCol="0">
            <a:spAutoFit/>
          </a:bodyPr>
          <a:lstStyle/>
          <a:p>
            <a:pPr algn="ctr"/>
            <a:r>
              <a:rPr lang="en-US" sz="2000" b="1" dirty="0">
                <a:solidFill>
                  <a:schemeClr val="bg1"/>
                </a:solidFill>
                <a:effectLst/>
                <a:latin typeface="Arial" panose="020B0604020202020204" pitchFamily="34" charset="0"/>
                <a:ea typeface="Calibri" panose="020F0502020204030204" pitchFamily="34" charset="0"/>
              </a:rPr>
              <a:t>Mindset shifts to keep your stress levels down and create more ease as you make changes to your workday and workload.</a:t>
            </a:r>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5390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20</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8321879" cy="646331"/>
          </a:xfrm>
          <a:prstGeom prst="rect">
            <a:avLst/>
          </a:prstGeom>
          <a:noFill/>
        </p:spPr>
        <p:txBody>
          <a:bodyPr wrap="square" rtlCol="0">
            <a:spAutoFit/>
          </a:bodyPr>
          <a:lstStyle/>
          <a:p>
            <a:r>
              <a:rPr lang="en-US" sz="3600" b="1" dirty="0">
                <a:solidFill>
                  <a:srgbClr val="BC2268"/>
                </a:solidFill>
              </a:rPr>
              <a:t>WHERE ARE YOU RIGHT NOW?</a:t>
            </a:r>
          </a:p>
        </p:txBody>
      </p:sp>
      <p:sp>
        <p:nvSpPr>
          <p:cNvPr id="10" name="TextBox 9">
            <a:extLst>
              <a:ext uri="{FF2B5EF4-FFF2-40B4-BE49-F238E27FC236}">
                <a16:creationId xmlns:a16="http://schemas.microsoft.com/office/drawing/2014/main" id="{CD0880D4-5275-295C-9077-5937564EF7CC}"/>
              </a:ext>
            </a:extLst>
          </p:cNvPr>
          <p:cNvSpPr txBox="1"/>
          <p:nvPr/>
        </p:nvSpPr>
        <p:spPr>
          <a:xfrm>
            <a:off x="703273" y="2194198"/>
            <a:ext cx="10650523" cy="523220"/>
          </a:xfrm>
          <a:prstGeom prst="rect">
            <a:avLst/>
          </a:prstGeom>
          <a:noFill/>
        </p:spPr>
        <p:txBody>
          <a:bodyPr wrap="square" rtlCol="0">
            <a:spAutoFit/>
          </a:bodyPr>
          <a:lstStyle/>
          <a:p>
            <a:r>
              <a:rPr lang="en-US" sz="2800" b="1" dirty="0">
                <a:solidFill>
                  <a:srgbClr val="2D344E"/>
                </a:solidFill>
                <a:latin typeface="Century Gothic" panose="020B0502020202020204" pitchFamily="34" charset="0"/>
              </a:rPr>
              <a:t>On a scale of 1-10, what is your current state of busyness? </a:t>
            </a:r>
          </a:p>
        </p:txBody>
      </p:sp>
      <p:sp>
        <p:nvSpPr>
          <p:cNvPr id="2" name="TextBox 1">
            <a:extLst>
              <a:ext uri="{FF2B5EF4-FFF2-40B4-BE49-F238E27FC236}">
                <a16:creationId xmlns:a16="http://schemas.microsoft.com/office/drawing/2014/main" id="{7016721E-157A-E042-D9A5-6AEA729952BD}"/>
              </a:ext>
            </a:extLst>
          </p:cNvPr>
          <p:cNvSpPr txBox="1"/>
          <p:nvPr/>
        </p:nvSpPr>
        <p:spPr>
          <a:xfrm>
            <a:off x="703274" y="3360533"/>
            <a:ext cx="10650523" cy="400110"/>
          </a:xfrm>
          <a:prstGeom prst="rect">
            <a:avLst/>
          </a:prstGeom>
          <a:noFill/>
        </p:spPr>
        <p:txBody>
          <a:bodyPr wrap="square" rtlCol="0">
            <a:spAutoFit/>
          </a:bodyPr>
          <a:lstStyle/>
          <a:p>
            <a:r>
              <a:rPr lang="en-US" sz="2000" b="1" dirty="0">
                <a:solidFill>
                  <a:srgbClr val="2D344E"/>
                </a:solidFill>
                <a:latin typeface="Century Gothic" panose="020B0502020202020204" pitchFamily="34" charset="0"/>
              </a:rPr>
              <a:t>1 = You’re so busy you’re barely keeping your head above water. </a:t>
            </a:r>
          </a:p>
        </p:txBody>
      </p:sp>
      <p:sp>
        <p:nvSpPr>
          <p:cNvPr id="6" name="TextBox 5">
            <a:extLst>
              <a:ext uri="{FF2B5EF4-FFF2-40B4-BE49-F238E27FC236}">
                <a16:creationId xmlns:a16="http://schemas.microsoft.com/office/drawing/2014/main" id="{5735B73B-032A-27A1-C232-6AA537626909}"/>
              </a:ext>
            </a:extLst>
          </p:cNvPr>
          <p:cNvSpPr txBox="1"/>
          <p:nvPr/>
        </p:nvSpPr>
        <p:spPr>
          <a:xfrm>
            <a:off x="703275" y="4153954"/>
            <a:ext cx="10650523" cy="1015663"/>
          </a:xfrm>
          <a:prstGeom prst="rect">
            <a:avLst/>
          </a:prstGeom>
          <a:noFill/>
        </p:spPr>
        <p:txBody>
          <a:bodyPr wrap="square" rtlCol="0">
            <a:spAutoFit/>
          </a:bodyPr>
          <a:lstStyle/>
          <a:p>
            <a:r>
              <a:rPr lang="en-US" sz="2000" b="1" dirty="0">
                <a:solidFill>
                  <a:srgbClr val="2D344E"/>
                </a:solidFill>
                <a:latin typeface="Century Gothic" panose="020B0502020202020204" pitchFamily="34" charset="0"/>
              </a:rPr>
              <a:t>10 = You’re not only on top of everything you’re ahead of the game and have more than enough time for your hobbies, for rest, and to absorb when things don’t go according to plan. </a:t>
            </a:r>
          </a:p>
        </p:txBody>
      </p:sp>
    </p:spTree>
    <p:extLst>
      <p:ext uri="{BB962C8B-B14F-4D97-AF65-F5344CB8AC3E}">
        <p14:creationId xmlns:p14="http://schemas.microsoft.com/office/powerpoint/2010/main" val="1662312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21</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502323" y="548681"/>
            <a:ext cx="9479877" cy="646331"/>
          </a:xfrm>
          <a:prstGeom prst="rect">
            <a:avLst/>
          </a:prstGeom>
          <a:noFill/>
        </p:spPr>
        <p:txBody>
          <a:bodyPr wrap="square" rtlCol="0">
            <a:spAutoFit/>
          </a:bodyPr>
          <a:lstStyle/>
          <a:p>
            <a:pPr algn="ctr"/>
            <a:r>
              <a:rPr lang="en-US" sz="3600" b="1" dirty="0">
                <a:solidFill>
                  <a:srgbClr val="BC2268"/>
                </a:solidFill>
              </a:rPr>
              <a:t>BY THE END OF THIS SESSION, YOU WILL KNOW:</a:t>
            </a:r>
          </a:p>
        </p:txBody>
      </p:sp>
      <p:sp>
        <p:nvSpPr>
          <p:cNvPr id="6" name="Rectangle 5">
            <a:extLst>
              <a:ext uri="{FF2B5EF4-FFF2-40B4-BE49-F238E27FC236}">
                <a16:creationId xmlns:a16="http://schemas.microsoft.com/office/drawing/2014/main" id="{16741DD5-1677-A86B-62CD-13F6B3B131A8}"/>
              </a:ext>
            </a:extLst>
          </p:cNvPr>
          <p:cNvSpPr/>
          <p:nvPr/>
        </p:nvSpPr>
        <p:spPr>
          <a:xfrm>
            <a:off x="8607005" y="2469805"/>
            <a:ext cx="2895600" cy="3340100"/>
          </a:xfrm>
          <a:prstGeom prst="rect">
            <a:avLst/>
          </a:prstGeom>
          <a:solidFill>
            <a:srgbClr val="2D344E"/>
          </a:solidFill>
          <a:ln>
            <a:solidFill>
              <a:srgbClr val="2D344E"/>
            </a:solidFill>
          </a:ln>
          <a:effectLst>
            <a:glow>
              <a:schemeClr val="accent1">
                <a:alpha val="40000"/>
              </a:schemeClr>
            </a:glow>
            <a:outerShdw blurRad="50800" dist="38100" algn="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4 Points 11">
            <a:extLst>
              <a:ext uri="{FF2B5EF4-FFF2-40B4-BE49-F238E27FC236}">
                <a16:creationId xmlns:a16="http://schemas.microsoft.com/office/drawing/2014/main" id="{998D8596-CA19-1140-D171-83DEBEB4B5BE}"/>
              </a:ext>
            </a:extLst>
          </p:cNvPr>
          <p:cNvSpPr/>
          <p:nvPr/>
        </p:nvSpPr>
        <p:spPr>
          <a:xfrm rot="1456974">
            <a:off x="8957250" y="1533229"/>
            <a:ext cx="2430538" cy="1873152"/>
          </a:xfrm>
          <a:prstGeom prst="irregularSeal2">
            <a:avLst/>
          </a:prstGeom>
          <a:solidFill>
            <a:srgbClr val="24BF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8597ED5-0656-6E56-1474-C66C6423AF9C}"/>
              </a:ext>
            </a:extLst>
          </p:cNvPr>
          <p:cNvSpPr txBox="1"/>
          <p:nvPr/>
        </p:nvSpPr>
        <p:spPr>
          <a:xfrm>
            <a:off x="9179344" y="2106749"/>
            <a:ext cx="1742536" cy="707886"/>
          </a:xfrm>
          <a:prstGeom prst="rect">
            <a:avLst/>
          </a:prstGeom>
          <a:noFill/>
        </p:spPr>
        <p:txBody>
          <a:bodyPr wrap="square" rtlCol="0">
            <a:spAutoFit/>
          </a:bodyPr>
          <a:lstStyle/>
          <a:p>
            <a:pPr algn="ctr"/>
            <a:r>
              <a:rPr lang="en-US" sz="2000" b="1" dirty="0">
                <a:solidFill>
                  <a:schemeClr val="bg1"/>
                </a:solidFill>
              </a:rPr>
              <a:t>LEARNING</a:t>
            </a:r>
            <a:r>
              <a:rPr lang="en-US" sz="2000" dirty="0">
                <a:solidFill>
                  <a:schemeClr val="bg1"/>
                </a:solidFill>
              </a:rPr>
              <a:t> </a:t>
            </a:r>
            <a:r>
              <a:rPr lang="en-US" sz="2000" b="1" dirty="0">
                <a:solidFill>
                  <a:schemeClr val="bg1"/>
                </a:solidFill>
              </a:rPr>
              <a:t>OBJECTIVE 3</a:t>
            </a:r>
          </a:p>
        </p:txBody>
      </p:sp>
      <p:sp>
        <p:nvSpPr>
          <p:cNvPr id="16" name="TextBox 15">
            <a:extLst>
              <a:ext uri="{FF2B5EF4-FFF2-40B4-BE49-F238E27FC236}">
                <a16:creationId xmlns:a16="http://schemas.microsoft.com/office/drawing/2014/main" id="{A6D65630-983F-5972-1C93-FFB9C53EFF8C}"/>
              </a:ext>
            </a:extLst>
          </p:cNvPr>
          <p:cNvSpPr txBox="1"/>
          <p:nvPr/>
        </p:nvSpPr>
        <p:spPr>
          <a:xfrm>
            <a:off x="1388732" y="3429000"/>
            <a:ext cx="2636567" cy="2246769"/>
          </a:xfrm>
          <a:prstGeom prst="rect">
            <a:avLst/>
          </a:prstGeom>
          <a:noFill/>
        </p:spPr>
        <p:txBody>
          <a:bodyPr wrap="square" rtlCol="0">
            <a:spAutoFit/>
          </a:bodyPr>
          <a:lstStyle/>
          <a:p>
            <a:pPr algn="ctr"/>
            <a:r>
              <a:rPr lang="en-US" sz="2000" b="1" dirty="0">
                <a:solidFill>
                  <a:schemeClr val="bg1"/>
                </a:solidFill>
                <a:effectLst/>
                <a:latin typeface="Century Gothic" panose="020B0502020202020204" pitchFamily="34" charset="0"/>
                <a:ea typeface="Calibri" panose="020F0502020204030204" pitchFamily="34" charset="0"/>
              </a:rPr>
              <a:t>Why Time-Management strategies don’t solve busy and busy is hurting your productivity &amp; career.</a:t>
            </a:r>
            <a:endParaRPr lang="en-US" sz="2000" b="1"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649A7C92-9D4E-5950-ACB1-BDFF53D996B8}"/>
              </a:ext>
            </a:extLst>
          </p:cNvPr>
          <p:cNvSpPr txBox="1"/>
          <p:nvPr/>
        </p:nvSpPr>
        <p:spPr>
          <a:xfrm>
            <a:off x="5217362" y="3429000"/>
            <a:ext cx="2636567" cy="2246769"/>
          </a:xfrm>
          <a:prstGeom prst="rect">
            <a:avLst/>
          </a:prstGeom>
          <a:noFill/>
        </p:spPr>
        <p:txBody>
          <a:bodyPr wrap="square" rtlCol="0">
            <a:spAutoFit/>
          </a:bodyPr>
          <a:lstStyle/>
          <a:p>
            <a:pPr algn="ctr"/>
            <a:r>
              <a:rPr lang="en-US" sz="2000" b="1" dirty="0">
                <a:solidFill>
                  <a:schemeClr val="bg1"/>
                </a:solidFill>
                <a:effectLst/>
                <a:latin typeface="Arial" panose="020B0604020202020204" pitchFamily="34" charset="0"/>
                <a:ea typeface="Calibri" panose="020F0502020204030204" pitchFamily="34" charset="0"/>
              </a:rPr>
              <a:t>Strategies that create more opportunity for you as a leader and increase the X Factor of executive presence.</a:t>
            </a:r>
            <a:endParaRPr lang="en-US" sz="2400" b="1" dirty="0">
              <a:solidFill>
                <a:schemeClr val="bg1"/>
              </a:solidFill>
              <a:latin typeface="Century Gothic" panose="020B0502020202020204" pitchFamily="34" charset="0"/>
            </a:endParaRPr>
          </a:p>
        </p:txBody>
      </p:sp>
      <p:sp>
        <p:nvSpPr>
          <p:cNvPr id="18" name="TextBox 17">
            <a:extLst>
              <a:ext uri="{FF2B5EF4-FFF2-40B4-BE49-F238E27FC236}">
                <a16:creationId xmlns:a16="http://schemas.microsoft.com/office/drawing/2014/main" id="{83278268-AC25-9717-3A00-3EDDF7E263D0}"/>
              </a:ext>
            </a:extLst>
          </p:cNvPr>
          <p:cNvSpPr txBox="1"/>
          <p:nvPr/>
        </p:nvSpPr>
        <p:spPr>
          <a:xfrm>
            <a:off x="8854235" y="3419584"/>
            <a:ext cx="2636567" cy="2246769"/>
          </a:xfrm>
          <a:prstGeom prst="rect">
            <a:avLst/>
          </a:prstGeom>
          <a:noFill/>
        </p:spPr>
        <p:txBody>
          <a:bodyPr wrap="square" rtlCol="0">
            <a:spAutoFit/>
          </a:bodyPr>
          <a:lstStyle/>
          <a:p>
            <a:pPr algn="ctr"/>
            <a:r>
              <a:rPr lang="en-US" sz="2000" b="1" dirty="0">
                <a:solidFill>
                  <a:schemeClr val="bg1"/>
                </a:solidFill>
                <a:effectLst/>
                <a:latin typeface="Arial" panose="020B0604020202020204" pitchFamily="34" charset="0"/>
                <a:ea typeface="Calibri" panose="020F0502020204030204" pitchFamily="34" charset="0"/>
              </a:rPr>
              <a:t>Mindset shifts to keep your stress levels down and create more ease as you make changes to your workday and workload.</a:t>
            </a:r>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1925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2"/>
                                        </p:tgtEl>
                                        <p:attrNameLst>
                                          <p:attrName>style.color</p:attrName>
                                        </p:attrNameLst>
                                      </p:cBhvr>
                                      <p:to>
                                        <a:schemeClr val="bg1"/>
                                      </p:to>
                                    </p:animClr>
                                    <p:animClr clrSpc="rgb" dir="cw">
                                      <p:cBhvr>
                                        <p:cTn id="7" dur="250" autoRev="1" fill="remove"/>
                                        <p:tgtEl>
                                          <p:spTgt spid="12"/>
                                        </p:tgtEl>
                                        <p:attrNameLst>
                                          <p:attrName>fillcolor</p:attrName>
                                        </p:attrNameLst>
                                      </p:cBhvr>
                                      <p:to>
                                        <a:schemeClr val="bg1"/>
                                      </p:to>
                                    </p:animClr>
                                    <p:set>
                                      <p:cBhvr>
                                        <p:cTn id="8" dur="250" autoRev="1" fill="remove"/>
                                        <p:tgtEl>
                                          <p:spTgt spid="12"/>
                                        </p:tgtEl>
                                        <p:attrNameLst>
                                          <p:attrName>fill.type</p:attrName>
                                        </p:attrNameLst>
                                      </p:cBhvr>
                                      <p:to>
                                        <p:strVal val="solid"/>
                                      </p:to>
                                    </p:set>
                                    <p:set>
                                      <p:cBhvr>
                                        <p:cTn id="9"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22</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9104269" cy="646331"/>
          </a:xfrm>
          <a:prstGeom prst="rect">
            <a:avLst/>
          </a:prstGeom>
          <a:noFill/>
        </p:spPr>
        <p:txBody>
          <a:bodyPr wrap="square" rtlCol="0">
            <a:spAutoFit/>
          </a:bodyPr>
          <a:lstStyle/>
          <a:p>
            <a:r>
              <a:rPr lang="en-US" sz="3600" b="1" dirty="0">
                <a:solidFill>
                  <a:srgbClr val="BC2268"/>
                </a:solidFill>
              </a:rPr>
              <a:t>MINDSET SHIFT</a:t>
            </a:r>
            <a:endParaRPr lang="en-US" sz="3600" b="1" dirty="0">
              <a:solidFill>
                <a:srgbClr val="24BFD2"/>
              </a:solidFill>
            </a:endParaRPr>
          </a:p>
        </p:txBody>
      </p:sp>
      <p:sp>
        <p:nvSpPr>
          <p:cNvPr id="11" name="TextBox 10">
            <a:extLst>
              <a:ext uri="{FF2B5EF4-FFF2-40B4-BE49-F238E27FC236}">
                <a16:creationId xmlns:a16="http://schemas.microsoft.com/office/drawing/2014/main" id="{E52A0119-CB7A-B0D1-03CD-69FE6A9BC7E7}"/>
              </a:ext>
            </a:extLst>
          </p:cNvPr>
          <p:cNvSpPr txBox="1"/>
          <p:nvPr/>
        </p:nvSpPr>
        <p:spPr>
          <a:xfrm>
            <a:off x="660400" y="2633576"/>
            <a:ext cx="10871200" cy="2020361"/>
          </a:xfrm>
          <a:prstGeom prst="rect">
            <a:avLst/>
          </a:prstGeom>
          <a:noFill/>
        </p:spPr>
        <p:txBody>
          <a:bodyPr wrap="square" rtlCol="0">
            <a:spAutoFit/>
          </a:bodyPr>
          <a:lstStyle/>
          <a:p>
            <a:pPr marL="0" marR="0" algn="ctr">
              <a:lnSpc>
                <a:spcPct val="107000"/>
              </a:lnSpc>
              <a:spcBef>
                <a:spcPts val="0"/>
              </a:spcBef>
              <a:spcAft>
                <a:spcPts val="800"/>
              </a:spcAft>
            </a:pPr>
            <a:r>
              <a:rPr lang="en-US" sz="4000" b="1" dirty="0">
                <a:solidFill>
                  <a:srgbClr val="2D344E"/>
                </a:solidFill>
                <a:effectLst/>
                <a:latin typeface="Arial" panose="020B0604020202020204" pitchFamily="34" charset="0"/>
                <a:ea typeface="Calibri" panose="020F0502020204030204" pitchFamily="34" charset="0"/>
              </a:rPr>
              <a:t>I’m so under water right now there’s no way I can get to a place where I’m not everywhere all at once.</a:t>
            </a:r>
          </a:p>
        </p:txBody>
      </p:sp>
    </p:spTree>
    <p:extLst>
      <p:ext uri="{BB962C8B-B14F-4D97-AF65-F5344CB8AC3E}">
        <p14:creationId xmlns:p14="http://schemas.microsoft.com/office/powerpoint/2010/main" val="1949435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23</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9104269" cy="646331"/>
          </a:xfrm>
          <a:prstGeom prst="rect">
            <a:avLst/>
          </a:prstGeom>
          <a:noFill/>
        </p:spPr>
        <p:txBody>
          <a:bodyPr wrap="square" rtlCol="0">
            <a:spAutoFit/>
          </a:bodyPr>
          <a:lstStyle/>
          <a:p>
            <a:r>
              <a:rPr lang="en-US" sz="3600" b="1" dirty="0">
                <a:solidFill>
                  <a:srgbClr val="BC2268"/>
                </a:solidFill>
              </a:rPr>
              <a:t>MINDSET SHIFT</a:t>
            </a:r>
            <a:endParaRPr lang="en-US" sz="3600" b="1" dirty="0">
              <a:solidFill>
                <a:srgbClr val="24BFD2"/>
              </a:solidFill>
            </a:endParaRPr>
          </a:p>
        </p:txBody>
      </p:sp>
      <p:sp>
        <p:nvSpPr>
          <p:cNvPr id="11" name="TextBox 10">
            <a:extLst>
              <a:ext uri="{FF2B5EF4-FFF2-40B4-BE49-F238E27FC236}">
                <a16:creationId xmlns:a16="http://schemas.microsoft.com/office/drawing/2014/main" id="{E52A0119-CB7A-B0D1-03CD-69FE6A9BC7E7}"/>
              </a:ext>
            </a:extLst>
          </p:cNvPr>
          <p:cNvSpPr txBox="1"/>
          <p:nvPr/>
        </p:nvSpPr>
        <p:spPr>
          <a:xfrm>
            <a:off x="660400" y="2633576"/>
            <a:ext cx="10871200" cy="1361719"/>
          </a:xfrm>
          <a:prstGeom prst="rect">
            <a:avLst/>
          </a:prstGeom>
          <a:noFill/>
        </p:spPr>
        <p:txBody>
          <a:bodyPr wrap="square" rtlCol="0">
            <a:spAutoFit/>
          </a:bodyPr>
          <a:lstStyle/>
          <a:p>
            <a:pPr marL="0" marR="0" algn="ctr">
              <a:lnSpc>
                <a:spcPct val="107000"/>
              </a:lnSpc>
              <a:spcBef>
                <a:spcPts val="0"/>
              </a:spcBef>
              <a:spcAft>
                <a:spcPts val="800"/>
              </a:spcAft>
            </a:pPr>
            <a:r>
              <a:rPr lang="en-US" sz="4000" b="1" dirty="0">
                <a:solidFill>
                  <a:srgbClr val="2D344E"/>
                </a:solidFill>
                <a:effectLst/>
                <a:latin typeface="Arial" panose="020B0604020202020204" pitchFamily="34" charset="0"/>
                <a:ea typeface="Calibri" panose="020F0502020204030204" pitchFamily="34" charset="0"/>
              </a:rPr>
              <a:t>I don’t have say over the work I do; other people are impacting my time.</a:t>
            </a:r>
          </a:p>
        </p:txBody>
      </p:sp>
    </p:spTree>
    <p:extLst>
      <p:ext uri="{BB962C8B-B14F-4D97-AF65-F5344CB8AC3E}">
        <p14:creationId xmlns:p14="http://schemas.microsoft.com/office/powerpoint/2010/main" val="2686903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24</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9104269" cy="646331"/>
          </a:xfrm>
          <a:prstGeom prst="rect">
            <a:avLst/>
          </a:prstGeom>
          <a:noFill/>
        </p:spPr>
        <p:txBody>
          <a:bodyPr wrap="square" rtlCol="0">
            <a:spAutoFit/>
          </a:bodyPr>
          <a:lstStyle/>
          <a:p>
            <a:r>
              <a:rPr lang="en-US" sz="3600" b="1" dirty="0">
                <a:solidFill>
                  <a:srgbClr val="BC2268"/>
                </a:solidFill>
              </a:rPr>
              <a:t>MINDSET SHIFT</a:t>
            </a:r>
            <a:endParaRPr lang="en-US" sz="3600" b="1" dirty="0">
              <a:solidFill>
                <a:srgbClr val="24BFD2"/>
              </a:solidFill>
            </a:endParaRPr>
          </a:p>
        </p:txBody>
      </p:sp>
      <p:sp>
        <p:nvSpPr>
          <p:cNvPr id="11" name="TextBox 10">
            <a:extLst>
              <a:ext uri="{FF2B5EF4-FFF2-40B4-BE49-F238E27FC236}">
                <a16:creationId xmlns:a16="http://schemas.microsoft.com/office/drawing/2014/main" id="{E52A0119-CB7A-B0D1-03CD-69FE6A9BC7E7}"/>
              </a:ext>
            </a:extLst>
          </p:cNvPr>
          <p:cNvSpPr txBox="1"/>
          <p:nvPr/>
        </p:nvSpPr>
        <p:spPr>
          <a:xfrm>
            <a:off x="660400" y="2633576"/>
            <a:ext cx="10871200" cy="2122953"/>
          </a:xfrm>
          <a:prstGeom prst="rect">
            <a:avLst/>
          </a:prstGeom>
          <a:noFill/>
        </p:spPr>
        <p:txBody>
          <a:bodyPr wrap="square" rtlCol="0">
            <a:spAutoFit/>
          </a:bodyPr>
          <a:lstStyle/>
          <a:p>
            <a:pPr marL="0" marR="0" algn="ctr">
              <a:lnSpc>
                <a:spcPct val="107000"/>
              </a:lnSpc>
              <a:spcBef>
                <a:spcPts val="0"/>
              </a:spcBef>
              <a:spcAft>
                <a:spcPts val="800"/>
              </a:spcAft>
            </a:pPr>
            <a:r>
              <a:rPr lang="en-US" sz="4000" b="1" dirty="0">
                <a:solidFill>
                  <a:srgbClr val="2D344E"/>
                </a:solidFill>
                <a:effectLst/>
                <a:latin typeface="Arial" panose="020B0604020202020204" pitchFamily="34" charset="0"/>
                <a:ea typeface="Calibri" panose="020F0502020204030204" pitchFamily="34" charset="0"/>
              </a:rPr>
              <a:t>I can’t pull back on what I do for others. They need me.</a:t>
            </a:r>
          </a:p>
          <a:p>
            <a:pPr marL="0" marR="0" algn="ctr">
              <a:lnSpc>
                <a:spcPct val="107000"/>
              </a:lnSpc>
              <a:spcBef>
                <a:spcPts val="0"/>
              </a:spcBef>
              <a:spcAft>
                <a:spcPts val="800"/>
              </a:spcAft>
            </a:pPr>
            <a:r>
              <a:rPr lang="en-US" sz="4000" b="1" dirty="0">
                <a:solidFill>
                  <a:srgbClr val="2D344E"/>
                </a:solidFill>
                <a:latin typeface="Arial" panose="020B0604020202020204" pitchFamily="34" charset="0"/>
                <a:ea typeface="Calibri" panose="020F0502020204030204" pitchFamily="34" charset="0"/>
              </a:rPr>
              <a:t>I would lose them</a:t>
            </a:r>
            <a:r>
              <a:rPr lang="en-US" sz="4000" b="1" dirty="0">
                <a:solidFill>
                  <a:srgbClr val="2D344E"/>
                </a:solidFill>
                <a:effectLst/>
                <a:latin typeface="Arial" panose="020B0604020202020204" pitchFamily="34" charset="0"/>
                <a:ea typeface="Calibri" panose="020F0502020204030204" pitchFamily="34" charset="0"/>
              </a:rPr>
              <a:t>.</a:t>
            </a:r>
          </a:p>
        </p:txBody>
      </p:sp>
    </p:spTree>
    <p:extLst>
      <p:ext uri="{BB962C8B-B14F-4D97-AF65-F5344CB8AC3E}">
        <p14:creationId xmlns:p14="http://schemas.microsoft.com/office/powerpoint/2010/main" val="2914451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25</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502323" y="548681"/>
            <a:ext cx="9479877" cy="646331"/>
          </a:xfrm>
          <a:prstGeom prst="rect">
            <a:avLst/>
          </a:prstGeom>
          <a:noFill/>
        </p:spPr>
        <p:txBody>
          <a:bodyPr wrap="square" rtlCol="0">
            <a:spAutoFit/>
          </a:bodyPr>
          <a:lstStyle/>
          <a:p>
            <a:r>
              <a:rPr lang="en-US" sz="3600" b="1" dirty="0">
                <a:solidFill>
                  <a:srgbClr val="BC2268"/>
                </a:solidFill>
              </a:rPr>
              <a:t>WHAT YOU LEARNED IN THIS TRAINING SESSION</a:t>
            </a:r>
          </a:p>
        </p:txBody>
      </p:sp>
      <p:sp>
        <p:nvSpPr>
          <p:cNvPr id="2" name="Rectangle 1">
            <a:extLst>
              <a:ext uri="{FF2B5EF4-FFF2-40B4-BE49-F238E27FC236}">
                <a16:creationId xmlns:a16="http://schemas.microsoft.com/office/drawing/2014/main" id="{F2295730-9A69-FDB5-40E4-81F0FE177BB2}"/>
              </a:ext>
            </a:extLst>
          </p:cNvPr>
          <p:cNvSpPr/>
          <p:nvPr/>
        </p:nvSpPr>
        <p:spPr>
          <a:xfrm>
            <a:off x="1259216" y="2469805"/>
            <a:ext cx="2895600" cy="3340100"/>
          </a:xfrm>
          <a:prstGeom prst="rect">
            <a:avLst/>
          </a:prstGeom>
          <a:solidFill>
            <a:srgbClr val="2D344E"/>
          </a:solidFill>
          <a:ln>
            <a:solidFill>
              <a:srgbClr val="2D344E"/>
            </a:solidFill>
          </a:ln>
          <a:effectLst>
            <a:glow>
              <a:schemeClr val="accent1">
                <a:alpha val="40000"/>
              </a:schemeClr>
            </a:glow>
            <a:outerShdw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xplosion: 14 Points 2">
            <a:extLst>
              <a:ext uri="{FF2B5EF4-FFF2-40B4-BE49-F238E27FC236}">
                <a16:creationId xmlns:a16="http://schemas.microsoft.com/office/drawing/2014/main" id="{7B5C7EAD-8EC2-F202-E963-F3D83698311F}"/>
              </a:ext>
            </a:extLst>
          </p:cNvPr>
          <p:cNvSpPr/>
          <p:nvPr/>
        </p:nvSpPr>
        <p:spPr>
          <a:xfrm rot="1456974">
            <a:off x="1538405" y="1526036"/>
            <a:ext cx="2462426" cy="1887538"/>
          </a:xfrm>
          <a:prstGeom prst="irregularSeal2">
            <a:avLst/>
          </a:prstGeom>
          <a:solidFill>
            <a:srgbClr val="24BF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741DD5-1677-A86B-62CD-13F6B3B131A8}"/>
              </a:ext>
            </a:extLst>
          </p:cNvPr>
          <p:cNvSpPr/>
          <p:nvPr/>
        </p:nvSpPr>
        <p:spPr>
          <a:xfrm>
            <a:off x="8607005" y="2469805"/>
            <a:ext cx="2895600" cy="3340100"/>
          </a:xfrm>
          <a:prstGeom prst="rect">
            <a:avLst/>
          </a:prstGeom>
          <a:solidFill>
            <a:srgbClr val="2D344E"/>
          </a:solidFill>
          <a:ln>
            <a:solidFill>
              <a:srgbClr val="2D344E"/>
            </a:solidFill>
          </a:ln>
          <a:effectLst>
            <a:glow>
              <a:schemeClr val="accent1">
                <a:alpha val="40000"/>
              </a:schemeClr>
            </a:glow>
            <a:outerShdw blurRad="50800" dist="38100" algn="l"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841DD8-6C1B-76BF-42A9-341196A4DCC3}"/>
              </a:ext>
            </a:extLst>
          </p:cNvPr>
          <p:cNvSpPr/>
          <p:nvPr/>
        </p:nvSpPr>
        <p:spPr>
          <a:xfrm>
            <a:off x="4969413" y="2460692"/>
            <a:ext cx="2895600" cy="3340100"/>
          </a:xfrm>
          <a:prstGeom prst="rect">
            <a:avLst/>
          </a:prstGeom>
          <a:solidFill>
            <a:srgbClr val="2D344E"/>
          </a:solidFill>
          <a:ln>
            <a:solidFill>
              <a:srgbClr val="2D344E"/>
            </a:solidFill>
          </a:ln>
          <a:effectLst>
            <a:glow>
              <a:schemeClr val="accent1">
                <a:alpha val="40000"/>
              </a:schemeClr>
            </a:glow>
            <a:outerShdw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4 Points 10">
            <a:extLst>
              <a:ext uri="{FF2B5EF4-FFF2-40B4-BE49-F238E27FC236}">
                <a16:creationId xmlns:a16="http://schemas.microsoft.com/office/drawing/2014/main" id="{CF8421EA-9D04-97E4-5355-39C0134311B1}"/>
              </a:ext>
            </a:extLst>
          </p:cNvPr>
          <p:cNvSpPr/>
          <p:nvPr/>
        </p:nvSpPr>
        <p:spPr>
          <a:xfrm rot="1456974">
            <a:off x="5299652" y="1533229"/>
            <a:ext cx="2430538" cy="1873151"/>
          </a:xfrm>
          <a:prstGeom prst="irregularSeal2">
            <a:avLst/>
          </a:prstGeom>
          <a:solidFill>
            <a:srgbClr val="24BF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4 Points 11">
            <a:extLst>
              <a:ext uri="{FF2B5EF4-FFF2-40B4-BE49-F238E27FC236}">
                <a16:creationId xmlns:a16="http://schemas.microsoft.com/office/drawing/2014/main" id="{998D8596-CA19-1140-D171-83DEBEB4B5BE}"/>
              </a:ext>
            </a:extLst>
          </p:cNvPr>
          <p:cNvSpPr/>
          <p:nvPr/>
        </p:nvSpPr>
        <p:spPr>
          <a:xfrm rot="1456974">
            <a:off x="8957250" y="1533229"/>
            <a:ext cx="2430538" cy="1873152"/>
          </a:xfrm>
          <a:prstGeom prst="irregularSeal2">
            <a:avLst/>
          </a:prstGeom>
          <a:solidFill>
            <a:srgbClr val="24BF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2F16F73-ECE3-B981-4439-9CE57668BE68}"/>
              </a:ext>
            </a:extLst>
          </p:cNvPr>
          <p:cNvSpPr txBox="1"/>
          <p:nvPr/>
        </p:nvSpPr>
        <p:spPr>
          <a:xfrm>
            <a:off x="1813104" y="2115862"/>
            <a:ext cx="1742536" cy="707886"/>
          </a:xfrm>
          <a:prstGeom prst="rect">
            <a:avLst/>
          </a:prstGeom>
          <a:noFill/>
        </p:spPr>
        <p:txBody>
          <a:bodyPr wrap="square" rtlCol="0">
            <a:spAutoFit/>
          </a:bodyPr>
          <a:lstStyle/>
          <a:p>
            <a:pPr algn="ctr"/>
            <a:r>
              <a:rPr lang="en-US" sz="2000" b="1" dirty="0">
                <a:solidFill>
                  <a:schemeClr val="bg1"/>
                </a:solidFill>
              </a:rPr>
              <a:t>LEARNING</a:t>
            </a:r>
            <a:r>
              <a:rPr lang="en-US" sz="2000" dirty="0">
                <a:solidFill>
                  <a:schemeClr val="bg1"/>
                </a:solidFill>
              </a:rPr>
              <a:t> </a:t>
            </a:r>
            <a:r>
              <a:rPr lang="en-US" sz="2000" b="1" dirty="0">
                <a:solidFill>
                  <a:schemeClr val="bg1"/>
                </a:solidFill>
              </a:rPr>
              <a:t>OBJECTIVE 1</a:t>
            </a:r>
          </a:p>
        </p:txBody>
      </p:sp>
      <p:sp>
        <p:nvSpPr>
          <p:cNvPr id="14" name="TextBox 13">
            <a:extLst>
              <a:ext uri="{FF2B5EF4-FFF2-40B4-BE49-F238E27FC236}">
                <a16:creationId xmlns:a16="http://schemas.microsoft.com/office/drawing/2014/main" id="{FC60242B-68F0-85CB-CDEF-DB1CC13092E1}"/>
              </a:ext>
            </a:extLst>
          </p:cNvPr>
          <p:cNvSpPr txBox="1"/>
          <p:nvPr/>
        </p:nvSpPr>
        <p:spPr>
          <a:xfrm>
            <a:off x="5539236" y="2106749"/>
            <a:ext cx="1742536" cy="707886"/>
          </a:xfrm>
          <a:prstGeom prst="rect">
            <a:avLst/>
          </a:prstGeom>
          <a:noFill/>
        </p:spPr>
        <p:txBody>
          <a:bodyPr wrap="square" rtlCol="0">
            <a:spAutoFit/>
          </a:bodyPr>
          <a:lstStyle/>
          <a:p>
            <a:pPr algn="ctr"/>
            <a:r>
              <a:rPr lang="en-US" sz="2000" b="1" dirty="0">
                <a:solidFill>
                  <a:schemeClr val="bg1"/>
                </a:solidFill>
              </a:rPr>
              <a:t>LEARNING</a:t>
            </a:r>
            <a:r>
              <a:rPr lang="en-US" sz="2000" dirty="0">
                <a:solidFill>
                  <a:schemeClr val="bg1"/>
                </a:solidFill>
              </a:rPr>
              <a:t> </a:t>
            </a:r>
            <a:r>
              <a:rPr lang="en-US" sz="2000" b="1" dirty="0">
                <a:solidFill>
                  <a:schemeClr val="bg1"/>
                </a:solidFill>
              </a:rPr>
              <a:t>OBJECTIVE 2</a:t>
            </a:r>
          </a:p>
        </p:txBody>
      </p:sp>
      <p:sp>
        <p:nvSpPr>
          <p:cNvPr id="15" name="TextBox 14">
            <a:extLst>
              <a:ext uri="{FF2B5EF4-FFF2-40B4-BE49-F238E27FC236}">
                <a16:creationId xmlns:a16="http://schemas.microsoft.com/office/drawing/2014/main" id="{B8597ED5-0656-6E56-1474-C66C6423AF9C}"/>
              </a:ext>
            </a:extLst>
          </p:cNvPr>
          <p:cNvSpPr txBox="1"/>
          <p:nvPr/>
        </p:nvSpPr>
        <p:spPr>
          <a:xfrm>
            <a:off x="9179344" y="2106749"/>
            <a:ext cx="1742536" cy="707886"/>
          </a:xfrm>
          <a:prstGeom prst="rect">
            <a:avLst/>
          </a:prstGeom>
          <a:noFill/>
        </p:spPr>
        <p:txBody>
          <a:bodyPr wrap="square" rtlCol="0">
            <a:spAutoFit/>
          </a:bodyPr>
          <a:lstStyle/>
          <a:p>
            <a:pPr algn="ctr"/>
            <a:r>
              <a:rPr lang="en-US" sz="2000" b="1" dirty="0">
                <a:solidFill>
                  <a:schemeClr val="bg1"/>
                </a:solidFill>
              </a:rPr>
              <a:t>LEARNING</a:t>
            </a:r>
            <a:r>
              <a:rPr lang="en-US" sz="2000" dirty="0">
                <a:solidFill>
                  <a:schemeClr val="bg1"/>
                </a:solidFill>
              </a:rPr>
              <a:t> </a:t>
            </a:r>
            <a:r>
              <a:rPr lang="en-US" sz="2000" b="1" dirty="0">
                <a:solidFill>
                  <a:schemeClr val="bg1"/>
                </a:solidFill>
              </a:rPr>
              <a:t>OBJECTIVE 3</a:t>
            </a:r>
          </a:p>
        </p:txBody>
      </p:sp>
      <p:sp>
        <p:nvSpPr>
          <p:cNvPr id="16" name="TextBox 15">
            <a:extLst>
              <a:ext uri="{FF2B5EF4-FFF2-40B4-BE49-F238E27FC236}">
                <a16:creationId xmlns:a16="http://schemas.microsoft.com/office/drawing/2014/main" id="{A6D65630-983F-5972-1C93-FFB9C53EFF8C}"/>
              </a:ext>
            </a:extLst>
          </p:cNvPr>
          <p:cNvSpPr txBox="1"/>
          <p:nvPr/>
        </p:nvSpPr>
        <p:spPr>
          <a:xfrm>
            <a:off x="1388732" y="3429000"/>
            <a:ext cx="2636567" cy="2246769"/>
          </a:xfrm>
          <a:prstGeom prst="rect">
            <a:avLst/>
          </a:prstGeom>
          <a:noFill/>
        </p:spPr>
        <p:txBody>
          <a:bodyPr wrap="square" rtlCol="0">
            <a:spAutoFit/>
          </a:bodyPr>
          <a:lstStyle/>
          <a:p>
            <a:pPr algn="ctr"/>
            <a:r>
              <a:rPr lang="en-US" sz="2000" b="1" dirty="0">
                <a:solidFill>
                  <a:schemeClr val="bg1"/>
                </a:solidFill>
                <a:effectLst/>
                <a:latin typeface="Century Gothic" panose="020B0502020202020204" pitchFamily="34" charset="0"/>
                <a:ea typeface="Calibri" panose="020F0502020204030204" pitchFamily="34" charset="0"/>
              </a:rPr>
              <a:t>Why Time-Management strategies don’t solve busy and busy is hurting your productivity &amp; career.</a:t>
            </a:r>
            <a:endParaRPr lang="en-US" sz="2000" b="1"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649A7C92-9D4E-5950-ACB1-BDFF53D996B8}"/>
              </a:ext>
            </a:extLst>
          </p:cNvPr>
          <p:cNvSpPr txBox="1"/>
          <p:nvPr/>
        </p:nvSpPr>
        <p:spPr>
          <a:xfrm>
            <a:off x="5217362" y="3429000"/>
            <a:ext cx="2636567" cy="2246769"/>
          </a:xfrm>
          <a:prstGeom prst="rect">
            <a:avLst/>
          </a:prstGeom>
          <a:noFill/>
        </p:spPr>
        <p:txBody>
          <a:bodyPr wrap="square" rtlCol="0">
            <a:spAutoFit/>
          </a:bodyPr>
          <a:lstStyle/>
          <a:p>
            <a:pPr algn="ctr"/>
            <a:r>
              <a:rPr lang="en-US" sz="2000" b="1" dirty="0">
                <a:solidFill>
                  <a:schemeClr val="bg1"/>
                </a:solidFill>
                <a:effectLst/>
                <a:latin typeface="Arial" panose="020B0604020202020204" pitchFamily="34" charset="0"/>
                <a:ea typeface="Calibri" panose="020F0502020204030204" pitchFamily="34" charset="0"/>
              </a:rPr>
              <a:t>Strategies that create more opportunity for you as a leader and increase the X Factor of executive presence.</a:t>
            </a:r>
            <a:endParaRPr lang="en-US" sz="2400" b="1" dirty="0">
              <a:solidFill>
                <a:schemeClr val="bg1"/>
              </a:solidFill>
              <a:latin typeface="Century Gothic" panose="020B0502020202020204" pitchFamily="34" charset="0"/>
            </a:endParaRPr>
          </a:p>
        </p:txBody>
      </p:sp>
      <p:sp>
        <p:nvSpPr>
          <p:cNvPr id="18" name="TextBox 17">
            <a:extLst>
              <a:ext uri="{FF2B5EF4-FFF2-40B4-BE49-F238E27FC236}">
                <a16:creationId xmlns:a16="http://schemas.microsoft.com/office/drawing/2014/main" id="{83278268-AC25-9717-3A00-3EDDF7E263D0}"/>
              </a:ext>
            </a:extLst>
          </p:cNvPr>
          <p:cNvSpPr txBox="1"/>
          <p:nvPr/>
        </p:nvSpPr>
        <p:spPr>
          <a:xfrm>
            <a:off x="8854235" y="3419584"/>
            <a:ext cx="2636567" cy="2246769"/>
          </a:xfrm>
          <a:prstGeom prst="rect">
            <a:avLst/>
          </a:prstGeom>
          <a:noFill/>
        </p:spPr>
        <p:txBody>
          <a:bodyPr wrap="square" rtlCol="0">
            <a:spAutoFit/>
          </a:bodyPr>
          <a:lstStyle/>
          <a:p>
            <a:pPr algn="ctr"/>
            <a:r>
              <a:rPr lang="en-US" sz="2000" b="1" dirty="0">
                <a:solidFill>
                  <a:schemeClr val="bg1"/>
                </a:solidFill>
                <a:effectLst/>
                <a:latin typeface="Arial" panose="020B0604020202020204" pitchFamily="34" charset="0"/>
                <a:ea typeface="Calibri" panose="020F0502020204030204" pitchFamily="34" charset="0"/>
              </a:rPr>
              <a:t>Mindset shifts to keep your stress levels down and create more ease as you make changes to your workday and workload.</a:t>
            </a:r>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58348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26</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9104269" cy="646331"/>
          </a:xfrm>
          <a:prstGeom prst="rect">
            <a:avLst/>
          </a:prstGeom>
          <a:noFill/>
        </p:spPr>
        <p:txBody>
          <a:bodyPr wrap="square" rtlCol="0">
            <a:spAutoFit/>
          </a:bodyPr>
          <a:lstStyle/>
          <a:p>
            <a:r>
              <a:rPr lang="en-US" sz="3600" b="1" dirty="0">
                <a:solidFill>
                  <a:srgbClr val="BC2268"/>
                </a:solidFill>
              </a:rPr>
              <a:t>THE 5 GREATEST REGRETS OF THE DYING </a:t>
            </a:r>
            <a:endParaRPr lang="en-US" sz="3600" b="1" dirty="0">
              <a:solidFill>
                <a:srgbClr val="24BFD2"/>
              </a:solidFill>
            </a:endParaRPr>
          </a:p>
        </p:txBody>
      </p:sp>
      <p:sp>
        <p:nvSpPr>
          <p:cNvPr id="11" name="TextBox 10">
            <a:extLst>
              <a:ext uri="{FF2B5EF4-FFF2-40B4-BE49-F238E27FC236}">
                <a16:creationId xmlns:a16="http://schemas.microsoft.com/office/drawing/2014/main" id="{E52A0119-CB7A-B0D1-03CD-69FE6A9BC7E7}"/>
              </a:ext>
            </a:extLst>
          </p:cNvPr>
          <p:cNvSpPr txBox="1"/>
          <p:nvPr/>
        </p:nvSpPr>
        <p:spPr>
          <a:xfrm>
            <a:off x="660400" y="1856248"/>
            <a:ext cx="10871200" cy="4278094"/>
          </a:xfrm>
          <a:prstGeom prst="rect">
            <a:avLst/>
          </a:prstGeom>
          <a:noFill/>
        </p:spPr>
        <p:txBody>
          <a:bodyPr wrap="square" rtlCol="0">
            <a:spAutoFit/>
          </a:bodyPr>
          <a:lstStyle/>
          <a:p>
            <a:pPr marL="457200" marR="0" indent="-457200">
              <a:spcBef>
                <a:spcPts val="0"/>
              </a:spcBef>
              <a:spcAft>
                <a:spcPts val="2400"/>
              </a:spcAft>
              <a:buClr>
                <a:srgbClr val="BC2268"/>
              </a:buClr>
              <a:buFont typeface="Wingdings" panose="05000000000000000000" pitchFamily="2" charset="2"/>
              <a:buChar char="Ø"/>
            </a:pPr>
            <a:r>
              <a:rPr lang="en-US" sz="3200" b="1" dirty="0">
                <a:solidFill>
                  <a:srgbClr val="2D344E"/>
                </a:solidFill>
                <a:effectLst/>
                <a:latin typeface="Arial" panose="020B0604020202020204" pitchFamily="34" charset="0"/>
                <a:ea typeface="Calibri" panose="020F0502020204030204" pitchFamily="34" charset="0"/>
              </a:rPr>
              <a:t>I wish I'd had the courage to live a life true to myself, not the life others expected of me.</a:t>
            </a:r>
          </a:p>
          <a:p>
            <a:pPr marL="457200" marR="0" indent="-457200">
              <a:spcBef>
                <a:spcPts val="0"/>
              </a:spcBef>
              <a:spcAft>
                <a:spcPts val="2400"/>
              </a:spcAft>
              <a:buClr>
                <a:srgbClr val="BC2268"/>
              </a:buClr>
              <a:buFont typeface="Wingdings" panose="05000000000000000000" pitchFamily="2" charset="2"/>
              <a:buChar char="Ø"/>
            </a:pPr>
            <a:r>
              <a:rPr lang="en-US" sz="3200" b="1" dirty="0">
                <a:solidFill>
                  <a:srgbClr val="2D344E"/>
                </a:solidFill>
                <a:effectLst/>
                <a:latin typeface="Arial" panose="020B0604020202020204" pitchFamily="34" charset="0"/>
                <a:ea typeface="Calibri" panose="020F0502020204030204" pitchFamily="34" charset="0"/>
              </a:rPr>
              <a:t>I wish I hadn't worked so hard.</a:t>
            </a:r>
          </a:p>
          <a:p>
            <a:pPr marL="457200" marR="0" indent="-457200">
              <a:spcBef>
                <a:spcPts val="0"/>
              </a:spcBef>
              <a:spcAft>
                <a:spcPts val="2400"/>
              </a:spcAft>
              <a:buClr>
                <a:srgbClr val="BC2268"/>
              </a:buClr>
              <a:buFont typeface="Wingdings" panose="05000000000000000000" pitchFamily="2" charset="2"/>
              <a:buChar char="Ø"/>
            </a:pPr>
            <a:r>
              <a:rPr lang="en-US" sz="3200" b="1" dirty="0">
                <a:solidFill>
                  <a:srgbClr val="2D344E"/>
                </a:solidFill>
                <a:effectLst/>
                <a:latin typeface="Arial" panose="020B0604020202020204" pitchFamily="34" charset="0"/>
                <a:ea typeface="Calibri" panose="020F0502020204030204" pitchFamily="34" charset="0"/>
              </a:rPr>
              <a:t>I wish I had the courage to express my feelings.</a:t>
            </a:r>
          </a:p>
          <a:p>
            <a:pPr marL="457200" marR="0" indent="-457200">
              <a:spcBef>
                <a:spcPts val="0"/>
              </a:spcBef>
              <a:spcAft>
                <a:spcPts val="2400"/>
              </a:spcAft>
              <a:buClr>
                <a:srgbClr val="BC2268"/>
              </a:buClr>
              <a:buFont typeface="Wingdings" panose="05000000000000000000" pitchFamily="2" charset="2"/>
              <a:buChar char="Ø"/>
            </a:pPr>
            <a:r>
              <a:rPr lang="en-US" sz="3200" b="1" dirty="0">
                <a:solidFill>
                  <a:srgbClr val="2D344E"/>
                </a:solidFill>
                <a:effectLst/>
                <a:latin typeface="Arial" panose="020B0604020202020204" pitchFamily="34" charset="0"/>
                <a:ea typeface="Calibri" panose="020F0502020204030204" pitchFamily="34" charset="0"/>
              </a:rPr>
              <a:t>I wish I had stayed in touch with my friends.</a:t>
            </a:r>
          </a:p>
          <a:p>
            <a:pPr marL="457200" marR="0" indent="-457200">
              <a:spcBef>
                <a:spcPts val="0"/>
              </a:spcBef>
              <a:spcAft>
                <a:spcPts val="2400"/>
              </a:spcAft>
              <a:buClr>
                <a:srgbClr val="BC2268"/>
              </a:buClr>
              <a:buFont typeface="Wingdings" panose="05000000000000000000" pitchFamily="2" charset="2"/>
              <a:buChar char="Ø"/>
            </a:pPr>
            <a:r>
              <a:rPr lang="en-US" sz="3200" b="1" dirty="0">
                <a:solidFill>
                  <a:srgbClr val="2D344E"/>
                </a:solidFill>
                <a:effectLst/>
                <a:latin typeface="Arial" panose="020B0604020202020204" pitchFamily="34" charset="0"/>
                <a:ea typeface="Calibri" panose="020F0502020204030204" pitchFamily="34" charset="0"/>
              </a:rPr>
              <a:t>I wish that I had let myself be happier.</a:t>
            </a:r>
          </a:p>
        </p:txBody>
      </p:sp>
    </p:spTree>
    <p:extLst>
      <p:ext uri="{BB962C8B-B14F-4D97-AF65-F5344CB8AC3E}">
        <p14:creationId xmlns:p14="http://schemas.microsoft.com/office/powerpoint/2010/main" val="3973697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6BAED3B-165A-5D14-D6B2-D8C1028F2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27</a:t>
            </a:fld>
            <a:endParaRPr lang="en-US"/>
          </a:p>
        </p:txBody>
      </p:sp>
      <p:sp>
        <p:nvSpPr>
          <p:cNvPr id="5" name="TextBox 4">
            <a:extLst>
              <a:ext uri="{FF2B5EF4-FFF2-40B4-BE49-F238E27FC236}">
                <a16:creationId xmlns:a16="http://schemas.microsoft.com/office/drawing/2014/main" id="{E2FAF6E2-5A7B-71ED-CF9F-2C823A117ECF}"/>
              </a:ext>
            </a:extLst>
          </p:cNvPr>
          <p:cNvSpPr txBox="1"/>
          <p:nvPr/>
        </p:nvSpPr>
        <p:spPr>
          <a:xfrm>
            <a:off x="1451295" y="570451"/>
            <a:ext cx="8321879" cy="646331"/>
          </a:xfrm>
          <a:prstGeom prst="rect">
            <a:avLst/>
          </a:prstGeom>
          <a:noFill/>
        </p:spPr>
        <p:txBody>
          <a:bodyPr wrap="square" rtlCol="0">
            <a:spAutoFit/>
          </a:bodyPr>
          <a:lstStyle/>
          <a:p>
            <a:pPr algn="ctr"/>
            <a:r>
              <a:rPr lang="en-US" sz="3600" b="1" dirty="0">
                <a:solidFill>
                  <a:srgbClr val="BC2268"/>
                </a:solidFill>
              </a:rPr>
              <a:t>HOW WAS THIS PRESENTATION? </a:t>
            </a:r>
          </a:p>
        </p:txBody>
      </p:sp>
      <p:sp>
        <p:nvSpPr>
          <p:cNvPr id="13" name="TextBox 12">
            <a:extLst>
              <a:ext uri="{FF2B5EF4-FFF2-40B4-BE49-F238E27FC236}">
                <a16:creationId xmlns:a16="http://schemas.microsoft.com/office/drawing/2014/main" id="{5B7A4C71-C2EA-63E8-2F3F-5535D792B1C9}"/>
              </a:ext>
            </a:extLst>
          </p:cNvPr>
          <p:cNvSpPr txBox="1"/>
          <p:nvPr/>
        </p:nvSpPr>
        <p:spPr>
          <a:xfrm>
            <a:off x="1581730" y="1787782"/>
            <a:ext cx="8552869" cy="523220"/>
          </a:xfrm>
          <a:prstGeom prst="rect">
            <a:avLst/>
          </a:prstGeom>
          <a:noFill/>
        </p:spPr>
        <p:txBody>
          <a:bodyPr wrap="square">
            <a:spAutoFit/>
          </a:bodyPr>
          <a:lstStyle/>
          <a:p>
            <a:r>
              <a:rPr lang="en-US" sz="2800" b="1" dirty="0">
                <a:solidFill>
                  <a:srgbClr val="2D344E"/>
                </a:solidFill>
                <a:latin typeface="Century Gothic" panose="020B0502020202020204" pitchFamily="34" charset="0"/>
              </a:rPr>
              <a:t>Scan this QR Code or go to </a:t>
            </a:r>
            <a:r>
              <a:rPr lang="en-US" sz="2800" b="1" dirty="0">
                <a:solidFill>
                  <a:srgbClr val="BC2268"/>
                </a:solidFill>
                <a:latin typeface="Century Gothic" panose="020B0502020202020204" pitchFamily="34" charset="0"/>
              </a:rPr>
              <a:t>talk.ac/</a:t>
            </a:r>
            <a:r>
              <a:rPr lang="en-US" sz="2800" b="1" dirty="0" err="1">
                <a:solidFill>
                  <a:srgbClr val="BC2268"/>
                </a:solidFill>
                <a:latin typeface="Century Gothic" panose="020B0502020202020204" pitchFamily="34" charset="0"/>
              </a:rPr>
              <a:t>jodi</a:t>
            </a:r>
            <a:endParaRPr lang="en-US" sz="2800" b="1" dirty="0">
              <a:solidFill>
                <a:srgbClr val="BC2268"/>
              </a:solidFill>
              <a:latin typeface="Century Gothic" panose="020B0502020202020204" pitchFamily="34" charset="0"/>
            </a:endParaRPr>
          </a:p>
        </p:txBody>
      </p:sp>
      <p:sp>
        <p:nvSpPr>
          <p:cNvPr id="2" name="TextBox 1">
            <a:extLst>
              <a:ext uri="{FF2B5EF4-FFF2-40B4-BE49-F238E27FC236}">
                <a16:creationId xmlns:a16="http://schemas.microsoft.com/office/drawing/2014/main" id="{0A7AF81C-FF9D-854F-4FF1-7C5BB36C6ED6}"/>
              </a:ext>
            </a:extLst>
          </p:cNvPr>
          <p:cNvSpPr txBox="1"/>
          <p:nvPr/>
        </p:nvSpPr>
        <p:spPr>
          <a:xfrm>
            <a:off x="1581731" y="1130257"/>
            <a:ext cx="8061005" cy="400110"/>
          </a:xfrm>
          <a:prstGeom prst="rect">
            <a:avLst/>
          </a:prstGeom>
          <a:noFill/>
        </p:spPr>
        <p:txBody>
          <a:bodyPr wrap="square" rtlCol="0">
            <a:spAutoFit/>
          </a:bodyPr>
          <a:lstStyle/>
          <a:p>
            <a:pPr algn="ctr"/>
            <a:r>
              <a:rPr lang="en-US" sz="2000" b="1" dirty="0">
                <a:solidFill>
                  <a:srgbClr val="24BFD2"/>
                </a:solidFill>
              </a:rPr>
              <a:t>Take 2 mins to share your feedback and get a digital copy of the workbook.</a:t>
            </a:r>
          </a:p>
        </p:txBody>
      </p:sp>
      <p:sp>
        <p:nvSpPr>
          <p:cNvPr id="3" name="Rectangle 2">
            <a:extLst>
              <a:ext uri="{FF2B5EF4-FFF2-40B4-BE49-F238E27FC236}">
                <a16:creationId xmlns:a16="http://schemas.microsoft.com/office/drawing/2014/main" id="{598C3B2A-D61F-1300-B2F2-F9A93952E84C}"/>
              </a:ext>
            </a:extLst>
          </p:cNvPr>
          <p:cNvSpPr/>
          <p:nvPr/>
        </p:nvSpPr>
        <p:spPr>
          <a:xfrm>
            <a:off x="5481797" y="4147992"/>
            <a:ext cx="6341903" cy="2032758"/>
          </a:xfrm>
          <a:prstGeom prst="rect">
            <a:avLst/>
          </a:prstGeom>
          <a:noFill/>
          <a:ln w="19050">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A352E80-8B1D-8500-F987-AD72FDB2C7FA}"/>
              </a:ext>
            </a:extLst>
          </p:cNvPr>
          <p:cNvSpPr txBox="1"/>
          <p:nvPr/>
        </p:nvSpPr>
        <p:spPr>
          <a:xfrm>
            <a:off x="5829504" y="4252902"/>
            <a:ext cx="4859498" cy="523220"/>
          </a:xfrm>
          <a:prstGeom prst="rect">
            <a:avLst/>
          </a:prstGeom>
          <a:noFill/>
        </p:spPr>
        <p:txBody>
          <a:bodyPr wrap="square">
            <a:spAutoFit/>
          </a:bodyPr>
          <a:lstStyle/>
          <a:p>
            <a:r>
              <a:rPr lang="en-US" sz="2800" b="1" dirty="0">
                <a:solidFill>
                  <a:srgbClr val="24BFD2"/>
                </a:solidFill>
                <a:latin typeface="Century Gothic" panose="020B0502020202020204" pitchFamily="34" charset="0"/>
              </a:rPr>
              <a:t>Let’s Stay In Touch!</a:t>
            </a:r>
          </a:p>
        </p:txBody>
      </p:sp>
      <p:sp>
        <p:nvSpPr>
          <p:cNvPr id="10" name="Rectangle 9">
            <a:extLst>
              <a:ext uri="{FF2B5EF4-FFF2-40B4-BE49-F238E27FC236}">
                <a16:creationId xmlns:a16="http://schemas.microsoft.com/office/drawing/2014/main" id="{337E727C-ABAF-981A-FE99-F81F2D0B5787}"/>
              </a:ext>
            </a:extLst>
          </p:cNvPr>
          <p:cNvSpPr/>
          <p:nvPr/>
        </p:nvSpPr>
        <p:spPr>
          <a:xfrm>
            <a:off x="5439648" y="2738947"/>
            <a:ext cx="6341903" cy="1095461"/>
          </a:xfrm>
          <a:prstGeom prst="rect">
            <a:avLst/>
          </a:prstGeom>
          <a:solidFill>
            <a:srgbClr val="2D344E"/>
          </a:solidFill>
          <a:ln w="19050">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F8DEBAD-7401-87E7-650B-270521429396}"/>
              </a:ext>
            </a:extLst>
          </p:cNvPr>
          <p:cNvSpPr txBox="1"/>
          <p:nvPr/>
        </p:nvSpPr>
        <p:spPr>
          <a:xfrm>
            <a:off x="7458948" y="2817924"/>
            <a:ext cx="2387600" cy="323165"/>
          </a:xfrm>
          <a:prstGeom prst="rect">
            <a:avLst/>
          </a:prstGeom>
          <a:noFill/>
        </p:spPr>
        <p:txBody>
          <a:bodyPr wrap="square" rtlCol="0">
            <a:spAutoFit/>
          </a:bodyPr>
          <a:lstStyle/>
          <a:p>
            <a:r>
              <a:rPr lang="en-US" sz="1500" dirty="0">
                <a:solidFill>
                  <a:schemeClr val="bg1"/>
                </a:solidFill>
              </a:rPr>
              <a:t>Enter code when prompted:</a:t>
            </a:r>
          </a:p>
        </p:txBody>
      </p:sp>
      <p:sp>
        <p:nvSpPr>
          <p:cNvPr id="12" name="TextBox 11">
            <a:extLst>
              <a:ext uri="{FF2B5EF4-FFF2-40B4-BE49-F238E27FC236}">
                <a16:creationId xmlns:a16="http://schemas.microsoft.com/office/drawing/2014/main" id="{A3CC1B82-93EA-0894-E508-C2371D50653E}"/>
              </a:ext>
            </a:extLst>
          </p:cNvPr>
          <p:cNvSpPr txBox="1"/>
          <p:nvPr/>
        </p:nvSpPr>
        <p:spPr>
          <a:xfrm>
            <a:off x="6946900" y="3131508"/>
            <a:ext cx="3187699" cy="646331"/>
          </a:xfrm>
          <a:prstGeom prst="rect">
            <a:avLst/>
          </a:prstGeom>
          <a:noFill/>
        </p:spPr>
        <p:txBody>
          <a:bodyPr wrap="square" rtlCol="0">
            <a:spAutoFit/>
          </a:bodyPr>
          <a:lstStyle/>
          <a:p>
            <a:pPr algn="ctr"/>
            <a:r>
              <a:rPr lang="en-US" sz="3600" b="1" dirty="0">
                <a:solidFill>
                  <a:schemeClr val="bg1"/>
                </a:solidFill>
              </a:rPr>
              <a:t>TIME</a:t>
            </a:r>
          </a:p>
        </p:txBody>
      </p:sp>
      <p:pic>
        <p:nvPicPr>
          <p:cNvPr id="15" name="Picture 14">
            <a:extLst>
              <a:ext uri="{FF2B5EF4-FFF2-40B4-BE49-F238E27FC236}">
                <a16:creationId xmlns:a16="http://schemas.microsoft.com/office/drawing/2014/main" id="{E160287D-97B6-FD22-F701-69634FBDF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104" y="4974919"/>
            <a:ext cx="329792" cy="329792"/>
          </a:xfrm>
          <a:prstGeom prst="rect">
            <a:avLst/>
          </a:prstGeom>
        </p:spPr>
      </p:pic>
      <p:sp>
        <p:nvSpPr>
          <p:cNvPr id="17" name="TextBox 16">
            <a:extLst>
              <a:ext uri="{FF2B5EF4-FFF2-40B4-BE49-F238E27FC236}">
                <a16:creationId xmlns:a16="http://schemas.microsoft.com/office/drawing/2014/main" id="{39824E3F-E4A0-88D4-1427-D31D993C8264}"/>
              </a:ext>
            </a:extLst>
          </p:cNvPr>
          <p:cNvSpPr txBox="1"/>
          <p:nvPr/>
        </p:nvSpPr>
        <p:spPr>
          <a:xfrm>
            <a:off x="6334186" y="4944176"/>
            <a:ext cx="1096249" cy="369332"/>
          </a:xfrm>
          <a:prstGeom prst="rect">
            <a:avLst/>
          </a:prstGeom>
          <a:noFill/>
        </p:spPr>
        <p:txBody>
          <a:bodyPr wrap="square" rtlCol="0">
            <a:spAutoFit/>
          </a:bodyPr>
          <a:lstStyle/>
          <a:p>
            <a:r>
              <a:rPr lang="en-US" dirty="0"/>
              <a:t>jodiflynn</a:t>
            </a:r>
          </a:p>
        </p:txBody>
      </p:sp>
      <p:pic>
        <p:nvPicPr>
          <p:cNvPr id="19" name="Graphic 18" descr="Envelope">
            <a:extLst>
              <a:ext uri="{FF2B5EF4-FFF2-40B4-BE49-F238E27FC236}">
                <a16:creationId xmlns:a16="http://schemas.microsoft.com/office/drawing/2014/main" id="{6812FE86-023B-8768-B115-441DD6E0E8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31104" y="5504107"/>
            <a:ext cx="367940" cy="367940"/>
          </a:xfrm>
          <a:prstGeom prst="rect">
            <a:avLst/>
          </a:prstGeom>
        </p:spPr>
      </p:pic>
      <p:sp>
        <p:nvSpPr>
          <p:cNvPr id="20" name="TextBox 19">
            <a:extLst>
              <a:ext uri="{FF2B5EF4-FFF2-40B4-BE49-F238E27FC236}">
                <a16:creationId xmlns:a16="http://schemas.microsoft.com/office/drawing/2014/main" id="{1BD61D74-1F74-DC90-7657-6735C3E8260D}"/>
              </a:ext>
            </a:extLst>
          </p:cNvPr>
          <p:cNvSpPr txBox="1"/>
          <p:nvPr/>
        </p:nvSpPr>
        <p:spPr>
          <a:xfrm>
            <a:off x="6332590" y="5473563"/>
            <a:ext cx="3213100" cy="369332"/>
          </a:xfrm>
          <a:prstGeom prst="rect">
            <a:avLst/>
          </a:prstGeom>
          <a:noFill/>
        </p:spPr>
        <p:txBody>
          <a:bodyPr wrap="square" rtlCol="0">
            <a:spAutoFit/>
          </a:bodyPr>
          <a:lstStyle/>
          <a:p>
            <a:r>
              <a:rPr lang="en-US" dirty="0"/>
              <a:t>jodi@womentakingthelead.com</a:t>
            </a:r>
          </a:p>
        </p:txBody>
      </p:sp>
      <p:pic>
        <p:nvPicPr>
          <p:cNvPr id="22" name="Graphic 21" descr="Podcast">
            <a:extLst>
              <a:ext uri="{FF2B5EF4-FFF2-40B4-BE49-F238E27FC236}">
                <a16:creationId xmlns:a16="http://schemas.microsoft.com/office/drawing/2014/main" id="{16C17E01-620B-B993-2AE0-B7DCC8B036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10418" y="4915488"/>
            <a:ext cx="426709" cy="426709"/>
          </a:xfrm>
          <a:prstGeom prst="rect">
            <a:avLst/>
          </a:prstGeom>
        </p:spPr>
      </p:pic>
      <p:sp>
        <p:nvSpPr>
          <p:cNvPr id="23" name="TextBox 22">
            <a:extLst>
              <a:ext uri="{FF2B5EF4-FFF2-40B4-BE49-F238E27FC236}">
                <a16:creationId xmlns:a16="http://schemas.microsoft.com/office/drawing/2014/main" id="{71B86D96-5574-3E11-6921-6CEA90CB920C}"/>
              </a:ext>
            </a:extLst>
          </p:cNvPr>
          <p:cNvSpPr txBox="1"/>
          <p:nvPr/>
        </p:nvSpPr>
        <p:spPr>
          <a:xfrm>
            <a:off x="8020801" y="4958086"/>
            <a:ext cx="3651494" cy="369332"/>
          </a:xfrm>
          <a:prstGeom prst="rect">
            <a:avLst/>
          </a:prstGeom>
          <a:noFill/>
        </p:spPr>
        <p:txBody>
          <a:bodyPr wrap="square" rtlCol="0">
            <a:spAutoFit/>
          </a:bodyPr>
          <a:lstStyle/>
          <a:p>
            <a:r>
              <a:rPr lang="en-US" dirty="0"/>
              <a:t>WomenTakingTheLead.com/podcast</a:t>
            </a:r>
          </a:p>
        </p:txBody>
      </p:sp>
      <p:pic>
        <p:nvPicPr>
          <p:cNvPr id="18" name="Picture 17">
            <a:extLst>
              <a:ext uri="{FF2B5EF4-FFF2-40B4-BE49-F238E27FC236}">
                <a16:creationId xmlns:a16="http://schemas.microsoft.com/office/drawing/2014/main" id="{3A2FE4FA-EEE9-DD05-663C-1170A68C386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205948" y="2738947"/>
            <a:ext cx="3443998" cy="3443998"/>
          </a:xfrm>
          <a:prstGeom prst="rect">
            <a:avLst/>
          </a:prstGeom>
        </p:spPr>
      </p:pic>
    </p:spTree>
    <p:extLst>
      <p:ext uri="{BB962C8B-B14F-4D97-AF65-F5344CB8AC3E}">
        <p14:creationId xmlns:p14="http://schemas.microsoft.com/office/powerpoint/2010/main" val="2163989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28</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1451295" y="570451"/>
            <a:ext cx="8321879" cy="646331"/>
          </a:xfrm>
          <a:prstGeom prst="rect">
            <a:avLst/>
          </a:prstGeom>
          <a:noFill/>
        </p:spPr>
        <p:txBody>
          <a:bodyPr wrap="square" rtlCol="0">
            <a:spAutoFit/>
          </a:bodyPr>
          <a:lstStyle/>
          <a:p>
            <a:pPr algn="ctr"/>
            <a:r>
              <a:rPr lang="en-US" sz="3600" b="1" dirty="0">
                <a:solidFill>
                  <a:srgbClr val="2D344E"/>
                </a:solidFill>
              </a:rPr>
              <a:t>THANK YOU!</a:t>
            </a:r>
          </a:p>
        </p:txBody>
      </p:sp>
      <p:sp>
        <p:nvSpPr>
          <p:cNvPr id="10" name="TextBox 9">
            <a:extLst>
              <a:ext uri="{FF2B5EF4-FFF2-40B4-BE49-F238E27FC236}">
                <a16:creationId xmlns:a16="http://schemas.microsoft.com/office/drawing/2014/main" id="{CD0880D4-5275-295C-9077-5937564EF7CC}"/>
              </a:ext>
            </a:extLst>
          </p:cNvPr>
          <p:cNvSpPr txBox="1"/>
          <p:nvPr/>
        </p:nvSpPr>
        <p:spPr>
          <a:xfrm>
            <a:off x="955763" y="2652395"/>
            <a:ext cx="10280474" cy="1384995"/>
          </a:xfrm>
          <a:prstGeom prst="rect">
            <a:avLst/>
          </a:prstGeom>
          <a:noFill/>
        </p:spPr>
        <p:txBody>
          <a:bodyPr wrap="square" rtlCol="0">
            <a:spAutoFit/>
          </a:bodyPr>
          <a:lstStyle/>
          <a:p>
            <a:r>
              <a:rPr lang="en-US" sz="2800" b="1" dirty="0">
                <a:solidFill>
                  <a:srgbClr val="24BFD2"/>
                </a:solidFill>
                <a:effectLst/>
                <a:latin typeface="Century Gothic" panose="020B0502020202020204" pitchFamily="34" charset="0"/>
                <a:ea typeface="Calibri" panose="020F0502020204030204" pitchFamily="34" charset="0"/>
              </a:rPr>
              <a:t>“Yesterday is gone. Tomorrow has not yet come. We have only today. Let us begin.” </a:t>
            </a:r>
          </a:p>
          <a:p>
            <a:pPr algn="r"/>
            <a:r>
              <a:rPr lang="en-US" sz="2800" b="1" dirty="0">
                <a:solidFill>
                  <a:srgbClr val="BC2268"/>
                </a:solidFill>
                <a:effectLst/>
                <a:latin typeface="Century Gothic" panose="020B0502020202020204" pitchFamily="34" charset="0"/>
                <a:ea typeface="Calibri" panose="020F0502020204030204" pitchFamily="34" charset="0"/>
              </a:rPr>
              <a:t>~ Mother Teresa</a:t>
            </a:r>
            <a:endParaRPr lang="en-US" sz="2000" b="1" dirty="0">
              <a:solidFill>
                <a:srgbClr val="BC2268"/>
              </a:solidFill>
              <a:latin typeface="Century Gothic" panose="020B0502020202020204" pitchFamily="34" charset="0"/>
            </a:endParaRPr>
          </a:p>
        </p:txBody>
      </p:sp>
    </p:spTree>
    <p:extLst>
      <p:ext uri="{BB962C8B-B14F-4D97-AF65-F5344CB8AC3E}">
        <p14:creationId xmlns:p14="http://schemas.microsoft.com/office/powerpoint/2010/main" val="2018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3</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504621" y="523220"/>
            <a:ext cx="8321879" cy="646331"/>
          </a:xfrm>
          <a:prstGeom prst="rect">
            <a:avLst/>
          </a:prstGeom>
          <a:noFill/>
        </p:spPr>
        <p:txBody>
          <a:bodyPr wrap="square" rtlCol="0">
            <a:spAutoFit/>
          </a:bodyPr>
          <a:lstStyle/>
          <a:p>
            <a:r>
              <a:rPr lang="en-US" sz="3600" b="1" dirty="0">
                <a:solidFill>
                  <a:srgbClr val="BC2268"/>
                </a:solidFill>
              </a:rPr>
              <a:t>WOMEN IN THE WORKPLACE 2022</a:t>
            </a:r>
          </a:p>
        </p:txBody>
      </p:sp>
      <p:sp>
        <p:nvSpPr>
          <p:cNvPr id="10" name="TextBox 9">
            <a:extLst>
              <a:ext uri="{FF2B5EF4-FFF2-40B4-BE49-F238E27FC236}">
                <a16:creationId xmlns:a16="http://schemas.microsoft.com/office/drawing/2014/main" id="{CD0880D4-5275-295C-9077-5937564EF7CC}"/>
              </a:ext>
            </a:extLst>
          </p:cNvPr>
          <p:cNvSpPr txBox="1"/>
          <p:nvPr/>
        </p:nvSpPr>
        <p:spPr>
          <a:xfrm>
            <a:off x="738814" y="1863129"/>
            <a:ext cx="10431593" cy="3877985"/>
          </a:xfrm>
          <a:prstGeom prst="rect">
            <a:avLst/>
          </a:prstGeom>
          <a:noFill/>
        </p:spPr>
        <p:txBody>
          <a:bodyPr wrap="square" rtlCol="0">
            <a:spAutoFit/>
          </a:bodyPr>
          <a:lstStyle/>
          <a:p>
            <a:pPr marL="514350" indent="-514350">
              <a:spcAft>
                <a:spcPts val="1200"/>
              </a:spcAft>
              <a:buClr>
                <a:srgbClr val="BC2268"/>
              </a:buClr>
              <a:buFont typeface="+mj-lt"/>
              <a:buAutoNum type="arabicPeriod"/>
            </a:pPr>
            <a:r>
              <a:rPr lang="en-US" sz="2800" b="1" dirty="0">
                <a:solidFill>
                  <a:srgbClr val="2D344E"/>
                </a:solidFill>
                <a:effectLst/>
                <a:latin typeface="Century Gothic" panose="020B0502020202020204" pitchFamily="34" charset="0"/>
                <a:ea typeface="Calibri" panose="020F0502020204030204" pitchFamily="34" charset="0"/>
              </a:rPr>
              <a:t>Women are overworked (</a:t>
            </a:r>
            <a:r>
              <a:rPr lang="en-US" sz="2800" b="1" dirty="0">
                <a:solidFill>
                  <a:srgbClr val="24BFD2"/>
                </a:solidFill>
                <a:effectLst/>
                <a:latin typeface="Century Gothic" panose="020B0502020202020204" pitchFamily="34" charset="0"/>
                <a:ea typeface="Calibri" panose="020F0502020204030204" pitchFamily="34" charset="0"/>
              </a:rPr>
              <a:t>at home and at work</a:t>
            </a:r>
            <a:r>
              <a:rPr lang="en-US" sz="2800" b="1" dirty="0">
                <a:solidFill>
                  <a:srgbClr val="2D344E"/>
                </a:solidFill>
                <a:effectLst/>
                <a:latin typeface="Century Gothic" panose="020B0502020202020204" pitchFamily="34" charset="0"/>
                <a:ea typeface="Calibri" panose="020F0502020204030204" pitchFamily="34" charset="0"/>
              </a:rPr>
              <a:t>) and under-recognized.</a:t>
            </a:r>
          </a:p>
          <a:p>
            <a:pPr marL="514350" indent="-514350">
              <a:spcAft>
                <a:spcPts val="1200"/>
              </a:spcAft>
              <a:buClr>
                <a:srgbClr val="BC2268"/>
              </a:buClr>
              <a:buFont typeface="+mj-lt"/>
              <a:buAutoNum type="arabicPeriod" startAt="2"/>
            </a:pPr>
            <a:r>
              <a:rPr lang="en-US" sz="2800" b="1" dirty="0">
                <a:solidFill>
                  <a:srgbClr val="2D344E"/>
                </a:solidFill>
                <a:effectLst/>
                <a:latin typeface="Century Gothic" panose="020B0502020202020204" pitchFamily="34" charset="0"/>
                <a:ea typeface="Calibri" panose="020F0502020204030204" pitchFamily="34" charset="0"/>
              </a:rPr>
              <a:t>Two-thirds of women under 30 say they would be more interested in advancing if they saw senior leaders with the work-life balance they want.</a:t>
            </a:r>
          </a:p>
          <a:p>
            <a:pPr marL="514350" indent="-514350">
              <a:spcAft>
                <a:spcPts val="1200"/>
              </a:spcAft>
              <a:buClr>
                <a:srgbClr val="BC2268"/>
              </a:buClr>
              <a:buFont typeface="+mj-lt"/>
              <a:buAutoNum type="arabicPeriod" startAt="3"/>
            </a:pPr>
            <a:r>
              <a:rPr lang="en-US" sz="2800" b="1" dirty="0">
                <a:solidFill>
                  <a:srgbClr val="2D344E"/>
                </a:solidFill>
                <a:effectLst/>
                <a:latin typeface="Century Gothic" panose="020B0502020202020204" pitchFamily="34" charset="0"/>
                <a:ea typeface="Calibri" panose="020F0502020204030204" pitchFamily="34" charset="0"/>
              </a:rPr>
              <a:t>17% of women reported switching jobs due to an unmanageable workload.</a:t>
            </a:r>
          </a:p>
          <a:p>
            <a:pPr marL="285750" indent="-285750">
              <a:buFont typeface="Wingdings" panose="05000000000000000000" pitchFamily="2" charset="2"/>
              <a:buChar char="v"/>
            </a:pPr>
            <a:endParaRPr lang="en-US" sz="2000" b="1" dirty="0">
              <a:solidFill>
                <a:srgbClr val="2D344E"/>
              </a:solidFill>
              <a:latin typeface="Century Gothic" panose="020B0502020202020204" pitchFamily="34" charset="0"/>
            </a:endParaRPr>
          </a:p>
        </p:txBody>
      </p:sp>
      <p:sp>
        <p:nvSpPr>
          <p:cNvPr id="2" name="TextBox 1">
            <a:extLst>
              <a:ext uri="{FF2B5EF4-FFF2-40B4-BE49-F238E27FC236}">
                <a16:creationId xmlns:a16="http://schemas.microsoft.com/office/drawing/2014/main" id="{E2F4A92F-3A3B-41FE-0C2B-E1B18E7279F7}"/>
              </a:ext>
            </a:extLst>
          </p:cNvPr>
          <p:cNvSpPr txBox="1"/>
          <p:nvPr/>
        </p:nvSpPr>
        <p:spPr>
          <a:xfrm>
            <a:off x="504621" y="6434693"/>
            <a:ext cx="10665786" cy="369332"/>
          </a:xfrm>
          <a:prstGeom prst="rect">
            <a:avLst/>
          </a:prstGeom>
          <a:noFill/>
        </p:spPr>
        <p:txBody>
          <a:bodyPr wrap="square" rtlCol="0">
            <a:spAutoFit/>
          </a:bodyPr>
          <a:lstStyle/>
          <a:p>
            <a:r>
              <a:rPr lang="en-US" b="1" dirty="0">
                <a:solidFill>
                  <a:srgbClr val="2D344E"/>
                </a:solidFill>
                <a:latin typeface="Century Gothic" panose="020B0502020202020204" pitchFamily="34" charset="0"/>
                <a:ea typeface="Calibri" panose="020F0502020204030204" pitchFamily="34" charset="0"/>
              </a:rPr>
              <a:t>*Lean In/McKinsey &amp; Co. 2022</a:t>
            </a:r>
            <a:endParaRPr lang="en-US" sz="1400" b="1" dirty="0">
              <a:solidFill>
                <a:srgbClr val="2D344E"/>
              </a:solidFill>
              <a:latin typeface="Century Gothic" panose="020B0502020202020204" pitchFamily="34" charset="0"/>
            </a:endParaRPr>
          </a:p>
        </p:txBody>
      </p:sp>
    </p:spTree>
    <p:extLst>
      <p:ext uri="{BB962C8B-B14F-4D97-AF65-F5344CB8AC3E}">
        <p14:creationId xmlns:p14="http://schemas.microsoft.com/office/powerpoint/2010/main" val="100841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4</a:t>
            </a:fld>
            <a:endParaRPr lang="en-US"/>
          </a:p>
        </p:txBody>
      </p:sp>
      <p:sp>
        <p:nvSpPr>
          <p:cNvPr id="5" name="TextBox 4">
            <a:extLst>
              <a:ext uri="{FF2B5EF4-FFF2-40B4-BE49-F238E27FC236}">
                <a16:creationId xmlns:a16="http://schemas.microsoft.com/office/drawing/2014/main" id="{E2FAF6E2-5A7B-71ED-CF9F-2C823A117ECF}"/>
              </a:ext>
            </a:extLst>
          </p:cNvPr>
          <p:cNvSpPr txBox="1"/>
          <p:nvPr/>
        </p:nvSpPr>
        <p:spPr>
          <a:xfrm>
            <a:off x="504621" y="523220"/>
            <a:ext cx="8321879" cy="646331"/>
          </a:xfrm>
          <a:prstGeom prst="rect">
            <a:avLst/>
          </a:prstGeom>
          <a:noFill/>
        </p:spPr>
        <p:txBody>
          <a:bodyPr wrap="square" rtlCol="0">
            <a:spAutoFit/>
          </a:bodyPr>
          <a:lstStyle/>
          <a:p>
            <a:r>
              <a:rPr lang="en-US" sz="3600" b="1" dirty="0">
                <a:solidFill>
                  <a:srgbClr val="BC2268"/>
                </a:solidFill>
              </a:rPr>
              <a:t>THE COSTS OF BEING TOO BUSY</a:t>
            </a:r>
          </a:p>
        </p:txBody>
      </p:sp>
      <p:sp>
        <p:nvSpPr>
          <p:cNvPr id="9" name="Cloud 8">
            <a:extLst>
              <a:ext uri="{FF2B5EF4-FFF2-40B4-BE49-F238E27FC236}">
                <a16:creationId xmlns:a16="http://schemas.microsoft.com/office/drawing/2014/main" id="{5AD1EADE-147C-E5CF-B945-7FF0A3510C53}"/>
              </a:ext>
            </a:extLst>
          </p:cNvPr>
          <p:cNvSpPr/>
          <p:nvPr/>
        </p:nvSpPr>
        <p:spPr>
          <a:xfrm>
            <a:off x="6924675" y="780070"/>
            <a:ext cx="1981200" cy="14224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a:extLst>
              <a:ext uri="{FF2B5EF4-FFF2-40B4-BE49-F238E27FC236}">
                <a16:creationId xmlns:a16="http://schemas.microsoft.com/office/drawing/2014/main" id="{79984B25-9581-54D8-62E4-4735D5DBA638}"/>
              </a:ext>
            </a:extLst>
          </p:cNvPr>
          <p:cNvSpPr/>
          <p:nvPr/>
        </p:nvSpPr>
        <p:spPr>
          <a:xfrm>
            <a:off x="5942843" y="3657989"/>
            <a:ext cx="1981200" cy="14224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F0AD7E3C-C99A-2158-DC7B-845BE04F6942}"/>
              </a:ext>
            </a:extLst>
          </p:cNvPr>
          <p:cNvSpPr/>
          <p:nvPr/>
        </p:nvSpPr>
        <p:spPr>
          <a:xfrm>
            <a:off x="9538457" y="4556934"/>
            <a:ext cx="1981200" cy="14224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a:extLst>
              <a:ext uri="{FF2B5EF4-FFF2-40B4-BE49-F238E27FC236}">
                <a16:creationId xmlns:a16="http://schemas.microsoft.com/office/drawing/2014/main" id="{E1C020B5-160C-62BC-1EBD-94828660E243}"/>
              </a:ext>
            </a:extLst>
          </p:cNvPr>
          <p:cNvSpPr/>
          <p:nvPr/>
        </p:nvSpPr>
        <p:spPr>
          <a:xfrm>
            <a:off x="698500" y="1662400"/>
            <a:ext cx="1981200" cy="14224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BFD2"/>
              </a:solidFill>
            </a:endParaRPr>
          </a:p>
        </p:txBody>
      </p:sp>
      <p:sp>
        <p:nvSpPr>
          <p:cNvPr id="14" name="Cloud 13">
            <a:extLst>
              <a:ext uri="{FF2B5EF4-FFF2-40B4-BE49-F238E27FC236}">
                <a16:creationId xmlns:a16="http://schemas.microsoft.com/office/drawing/2014/main" id="{6EFD7009-2CAA-A191-0DD4-055831DAB391}"/>
              </a:ext>
            </a:extLst>
          </p:cNvPr>
          <p:cNvSpPr/>
          <p:nvPr/>
        </p:nvSpPr>
        <p:spPr>
          <a:xfrm>
            <a:off x="8699500" y="1629350"/>
            <a:ext cx="1981200" cy="14224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34A3946C-54A9-5D4D-1582-FA67A3F740CF}"/>
              </a:ext>
            </a:extLst>
          </p:cNvPr>
          <p:cNvSpPr/>
          <p:nvPr/>
        </p:nvSpPr>
        <p:spPr>
          <a:xfrm>
            <a:off x="1301750" y="5000050"/>
            <a:ext cx="1981200" cy="14224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09D7DF09-CC76-F82C-87C1-CC641188095E}"/>
              </a:ext>
            </a:extLst>
          </p:cNvPr>
          <p:cNvSpPr/>
          <p:nvPr/>
        </p:nvSpPr>
        <p:spPr>
          <a:xfrm>
            <a:off x="3856314" y="3390666"/>
            <a:ext cx="1981200" cy="14224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7FD5B93D-FCA8-A036-282D-B31A233885B8}"/>
              </a:ext>
            </a:extLst>
          </p:cNvPr>
          <p:cNvSpPr/>
          <p:nvPr/>
        </p:nvSpPr>
        <p:spPr>
          <a:xfrm>
            <a:off x="3735314" y="4953000"/>
            <a:ext cx="1981200" cy="14224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a:extLst>
              <a:ext uri="{FF2B5EF4-FFF2-40B4-BE49-F238E27FC236}">
                <a16:creationId xmlns:a16="http://schemas.microsoft.com/office/drawing/2014/main" id="{FBD49C02-7656-9539-A4E0-94097DF1CFB2}"/>
              </a:ext>
            </a:extLst>
          </p:cNvPr>
          <p:cNvSpPr/>
          <p:nvPr/>
        </p:nvSpPr>
        <p:spPr>
          <a:xfrm>
            <a:off x="3123823" y="1942063"/>
            <a:ext cx="1981200" cy="14224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a:extLst>
              <a:ext uri="{FF2B5EF4-FFF2-40B4-BE49-F238E27FC236}">
                <a16:creationId xmlns:a16="http://schemas.microsoft.com/office/drawing/2014/main" id="{00142EB7-B609-A8D4-5F67-560CB5DCBD79}"/>
              </a:ext>
            </a:extLst>
          </p:cNvPr>
          <p:cNvSpPr/>
          <p:nvPr/>
        </p:nvSpPr>
        <p:spPr>
          <a:xfrm>
            <a:off x="1029459" y="3271093"/>
            <a:ext cx="1981200" cy="14224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loud 19">
            <a:extLst>
              <a:ext uri="{FF2B5EF4-FFF2-40B4-BE49-F238E27FC236}">
                <a16:creationId xmlns:a16="http://schemas.microsoft.com/office/drawing/2014/main" id="{357106A9-2440-4F49-6256-E1F51F2D5231}"/>
              </a:ext>
            </a:extLst>
          </p:cNvPr>
          <p:cNvSpPr/>
          <p:nvPr/>
        </p:nvSpPr>
        <p:spPr>
          <a:xfrm>
            <a:off x="8172450" y="3428766"/>
            <a:ext cx="1981200" cy="14224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60EC61A4-D1B8-BB6E-5980-EE679890E765}"/>
              </a:ext>
            </a:extLst>
          </p:cNvPr>
          <p:cNvSpPr/>
          <p:nvPr/>
        </p:nvSpPr>
        <p:spPr>
          <a:xfrm>
            <a:off x="5499376" y="2104820"/>
            <a:ext cx="1981200" cy="14224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8135F2CA-E159-B647-F3DE-382C7DF98396}"/>
              </a:ext>
            </a:extLst>
          </p:cNvPr>
          <p:cNvSpPr/>
          <p:nvPr/>
        </p:nvSpPr>
        <p:spPr>
          <a:xfrm>
            <a:off x="6598407" y="5092245"/>
            <a:ext cx="1981200" cy="14224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F85439D-89D2-BF77-E5DA-22E14709F851}"/>
              </a:ext>
            </a:extLst>
          </p:cNvPr>
          <p:cNvSpPr txBox="1"/>
          <p:nvPr/>
        </p:nvSpPr>
        <p:spPr>
          <a:xfrm>
            <a:off x="833061" y="2049690"/>
            <a:ext cx="1778000" cy="707886"/>
          </a:xfrm>
          <a:prstGeom prst="rect">
            <a:avLst/>
          </a:prstGeom>
          <a:noFill/>
        </p:spPr>
        <p:txBody>
          <a:bodyPr wrap="square" rtlCol="0">
            <a:spAutoFit/>
          </a:bodyPr>
          <a:lstStyle/>
          <a:p>
            <a:pPr algn="ctr"/>
            <a:r>
              <a:rPr lang="en-US" sz="2000" dirty="0">
                <a:solidFill>
                  <a:srgbClr val="2D344E"/>
                </a:solidFill>
              </a:rPr>
              <a:t>Cardiovascular events </a:t>
            </a:r>
          </a:p>
        </p:txBody>
      </p:sp>
      <p:sp>
        <p:nvSpPr>
          <p:cNvPr id="24" name="TextBox 23">
            <a:extLst>
              <a:ext uri="{FF2B5EF4-FFF2-40B4-BE49-F238E27FC236}">
                <a16:creationId xmlns:a16="http://schemas.microsoft.com/office/drawing/2014/main" id="{D2F13C33-DF76-DB95-3D96-B7BBC417A687}"/>
              </a:ext>
            </a:extLst>
          </p:cNvPr>
          <p:cNvSpPr txBox="1"/>
          <p:nvPr/>
        </p:nvSpPr>
        <p:spPr>
          <a:xfrm>
            <a:off x="8274050" y="3768343"/>
            <a:ext cx="1778000" cy="707886"/>
          </a:xfrm>
          <a:prstGeom prst="rect">
            <a:avLst/>
          </a:prstGeom>
          <a:noFill/>
        </p:spPr>
        <p:txBody>
          <a:bodyPr wrap="square" rtlCol="0">
            <a:spAutoFit/>
          </a:bodyPr>
          <a:lstStyle/>
          <a:p>
            <a:pPr algn="ctr"/>
            <a:r>
              <a:rPr lang="en-US" sz="2000" dirty="0">
                <a:solidFill>
                  <a:srgbClr val="2D344E"/>
                </a:solidFill>
              </a:rPr>
              <a:t>Accelerated Aging </a:t>
            </a:r>
          </a:p>
        </p:txBody>
      </p:sp>
      <p:sp>
        <p:nvSpPr>
          <p:cNvPr id="25" name="TextBox 24">
            <a:extLst>
              <a:ext uri="{FF2B5EF4-FFF2-40B4-BE49-F238E27FC236}">
                <a16:creationId xmlns:a16="http://schemas.microsoft.com/office/drawing/2014/main" id="{B5132C27-FC11-FBC3-EDC2-DD14246FEF30}"/>
              </a:ext>
            </a:extLst>
          </p:cNvPr>
          <p:cNvSpPr txBox="1"/>
          <p:nvPr/>
        </p:nvSpPr>
        <p:spPr>
          <a:xfrm>
            <a:off x="3981275" y="3768343"/>
            <a:ext cx="1778000" cy="400110"/>
          </a:xfrm>
          <a:prstGeom prst="rect">
            <a:avLst/>
          </a:prstGeom>
          <a:noFill/>
        </p:spPr>
        <p:txBody>
          <a:bodyPr wrap="square" rtlCol="0">
            <a:spAutoFit/>
          </a:bodyPr>
          <a:lstStyle/>
          <a:p>
            <a:pPr algn="ctr"/>
            <a:r>
              <a:rPr lang="en-US" sz="2000" dirty="0">
                <a:solidFill>
                  <a:srgbClr val="2D344E"/>
                </a:solidFill>
              </a:rPr>
              <a:t>Anxiety</a:t>
            </a:r>
          </a:p>
        </p:txBody>
      </p:sp>
      <p:sp>
        <p:nvSpPr>
          <p:cNvPr id="26" name="TextBox 25">
            <a:extLst>
              <a:ext uri="{FF2B5EF4-FFF2-40B4-BE49-F238E27FC236}">
                <a16:creationId xmlns:a16="http://schemas.microsoft.com/office/drawing/2014/main" id="{7D523E5E-A7C8-0763-6036-BEDECAAE64EA}"/>
              </a:ext>
            </a:extLst>
          </p:cNvPr>
          <p:cNvSpPr txBox="1"/>
          <p:nvPr/>
        </p:nvSpPr>
        <p:spPr>
          <a:xfrm>
            <a:off x="6994525" y="1101729"/>
            <a:ext cx="1778000" cy="400110"/>
          </a:xfrm>
          <a:prstGeom prst="rect">
            <a:avLst/>
          </a:prstGeom>
          <a:noFill/>
        </p:spPr>
        <p:txBody>
          <a:bodyPr wrap="square" rtlCol="0">
            <a:spAutoFit/>
          </a:bodyPr>
          <a:lstStyle/>
          <a:p>
            <a:pPr algn="ctr"/>
            <a:r>
              <a:rPr lang="en-US" sz="2000" dirty="0">
                <a:solidFill>
                  <a:srgbClr val="2D344E"/>
                </a:solidFill>
              </a:rPr>
              <a:t>Depression</a:t>
            </a:r>
          </a:p>
        </p:txBody>
      </p:sp>
      <p:sp>
        <p:nvSpPr>
          <p:cNvPr id="27" name="TextBox 26">
            <a:extLst>
              <a:ext uri="{FF2B5EF4-FFF2-40B4-BE49-F238E27FC236}">
                <a16:creationId xmlns:a16="http://schemas.microsoft.com/office/drawing/2014/main" id="{37C7DEBF-E72B-2851-2073-7DA0F3B482ED}"/>
              </a:ext>
            </a:extLst>
          </p:cNvPr>
          <p:cNvSpPr txBox="1"/>
          <p:nvPr/>
        </p:nvSpPr>
        <p:spPr>
          <a:xfrm>
            <a:off x="1403350" y="5464145"/>
            <a:ext cx="1778000" cy="400110"/>
          </a:xfrm>
          <a:prstGeom prst="rect">
            <a:avLst/>
          </a:prstGeom>
          <a:noFill/>
        </p:spPr>
        <p:txBody>
          <a:bodyPr wrap="square" rtlCol="0">
            <a:spAutoFit/>
          </a:bodyPr>
          <a:lstStyle/>
          <a:p>
            <a:pPr algn="ctr"/>
            <a:r>
              <a:rPr lang="en-US" sz="2000" dirty="0">
                <a:solidFill>
                  <a:srgbClr val="2D344E"/>
                </a:solidFill>
              </a:rPr>
              <a:t>Addictions</a:t>
            </a:r>
          </a:p>
        </p:txBody>
      </p:sp>
      <p:sp>
        <p:nvSpPr>
          <p:cNvPr id="28" name="TextBox 27">
            <a:extLst>
              <a:ext uri="{FF2B5EF4-FFF2-40B4-BE49-F238E27FC236}">
                <a16:creationId xmlns:a16="http://schemas.microsoft.com/office/drawing/2014/main" id="{7857333F-776B-B06A-DC8A-ECDA7D68DCAB}"/>
              </a:ext>
            </a:extLst>
          </p:cNvPr>
          <p:cNvSpPr txBox="1"/>
          <p:nvPr/>
        </p:nvSpPr>
        <p:spPr>
          <a:xfrm>
            <a:off x="6675364" y="5449502"/>
            <a:ext cx="1778000" cy="400110"/>
          </a:xfrm>
          <a:prstGeom prst="rect">
            <a:avLst/>
          </a:prstGeom>
          <a:noFill/>
        </p:spPr>
        <p:txBody>
          <a:bodyPr wrap="square" rtlCol="0">
            <a:spAutoFit/>
          </a:bodyPr>
          <a:lstStyle/>
          <a:p>
            <a:pPr algn="ctr"/>
            <a:r>
              <a:rPr lang="en-US" sz="2000" dirty="0">
                <a:solidFill>
                  <a:srgbClr val="2D344E"/>
                </a:solidFill>
              </a:rPr>
              <a:t>Inadequacy</a:t>
            </a:r>
          </a:p>
        </p:txBody>
      </p:sp>
      <p:sp>
        <p:nvSpPr>
          <p:cNvPr id="29" name="TextBox 28">
            <a:extLst>
              <a:ext uri="{FF2B5EF4-FFF2-40B4-BE49-F238E27FC236}">
                <a16:creationId xmlns:a16="http://schemas.microsoft.com/office/drawing/2014/main" id="{E7D6AA51-4242-0AA9-ADFC-003174D5859E}"/>
              </a:ext>
            </a:extLst>
          </p:cNvPr>
          <p:cNvSpPr txBox="1"/>
          <p:nvPr/>
        </p:nvSpPr>
        <p:spPr>
          <a:xfrm>
            <a:off x="3245228" y="2299191"/>
            <a:ext cx="1778000" cy="400110"/>
          </a:xfrm>
          <a:prstGeom prst="rect">
            <a:avLst/>
          </a:prstGeom>
          <a:noFill/>
        </p:spPr>
        <p:txBody>
          <a:bodyPr wrap="square" rtlCol="0">
            <a:spAutoFit/>
          </a:bodyPr>
          <a:lstStyle/>
          <a:p>
            <a:pPr algn="ctr"/>
            <a:r>
              <a:rPr lang="en-US" sz="2000" dirty="0">
                <a:solidFill>
                  <a:srgbClr val="2D344E"/>
                </a:solidFill>
              </a:rPr>
              <a:t>Sadness</a:t>
            </a:r>
          </a:p>
        </p:txBody>
      </p:sp>
      <p:sp>
        <p:nvSpPr>
          <p:cNvPr id="30" name="TextBox 29">
            <a:extLst>
              <a:ext uri="{FF2B5EF4-FFF2-40B4-BE49-F238E27FC236}">
                <a16:creationId xmlns:a16="http://schemas.microsoft.com/office/drawing/2014/main" id="{F788CC7E-1866-B064-AF85-CAE309290A8B}"/>
              </a:ext>
            </a:extLst>
          </p:cNvPr>
          <p:cNvSpPr txBox="1"/>
          <p:nvPr/>
        </p:nvSpPr>
        <p:spPr>
          <a:xfrm>
            <a:off x="9638165" y="4936439"/>
            <a:ext cx="1778000" cy="400110"/>
          </a:xfrm>
          <a:prstGeom prst="rect">
            <a:avLst/>
          </a:prstGeom>
          <a:noFill/>
        </p:spPr>
        <p:txBody>
          <a:bodyPr wrap="square" rtlCol="0">
            <a:spAutoFit/>
          </a:bodyPr>
          <a:lstStyle/>
          <a:p>
            <a:pPr algn="ctr"/>
            <a:r>
              <a:rPr lang="en-US" sz="2000" dirty="0">
                <a:solidFill>
                  <a:srgbClr val="2D344E"/>
                </a:solidFill>
              </a:rPr>
              <a:t>Frustration</a:t>
            </a:r>
          </a:p>
        </p:txBody>
      </p:sp>
      <p:sp>
        <p:nvSpPr>
          <p:cNvPr id="31" name="TextBox 30">
            <a:extLst>
              <a:ext uri="{FF2B5EF4-FFF2-40B4-BE49-F238E27FC236}">
                <a16:creationId xmlns:a16="http://schemas.microsoft.com/office/drawing/2014/main" id="{B5BC0EC5-4BCE-CCCA-C2E1-D9C5C8A8D02F}"/>
              </a:ext>
            </a:extLst>
          </p:cNvPr>
          <p:cNvSpPr txBox="1"/>
          <p:nvPr/>
        </p:nvSpPr>
        <p:spPr>
          <a:xfrm>
            <a:off x="1095957" y="3729340"/>
            <a:ext cx="1778000" cy="400110"/>
          </a:xfrm>
          <a:prstGeom prst="rect">
            <a:avLst/>
          </a:prstGeom>
          <a:noFill/>
        </p:spPr>
        <p:txBody>
          <a:bodyPr wrap="square" rtlCol="0">
            <a:spAutoFit/>
          </a:bodyPr>
          <a:lstStyle/>
          <a:p>
            <a:pPr algn="ctr"/>
            <a:r>
              <a:rPr lang="en-US" sz="2000" dirty="0">
                <a:solidFill>
                  <a:srgbClr val="2D344E"/>
                </a:solidFill>
              </a:rPr>
              <a:t>Anger</a:t>
            </a:r>
          </a:p>
        </p:txBody>
      </p:sp>
      <p:sp>
        <p:nvSpPr>
          <p:cNvPr id="32" name="TextBox 31">
            <a:extLst>
              <a:ext uri="{FF2B5EF4-FFF2-40B4-BE49-F238E27FC236}">
                <a16:creationId xmlns:a16="http://schemas.microsoft.com/office/drawing/2014/main" id="{B92B17AD-A3C4-882E-B3A5-A99AC806B0A8}"/>
              </a:ext>
            </a:extLst>
          </p:cNvPr>
          <p:cNvSpPr txBox="1"/>
          <p:nvPr/>
        </p:nvSpPr>
        <p:spPr>
          <a:xfrm>
            <a:off x="6063843" y="4085354"/>
            <a:ext cx="1778000" cy="400110"/>
          </a:xfrm>
          <a:prstGeom prst="rect">
            <a:avLst/>
          </a:prstGeom>
          <a:noFill/>
        </p:spPr>
        <p:txBody>
          <a:bodyPr wrap="square" rtlCol="0">
            <a:spAutoFit/>
          </a:bodyPr>
          <a:lstStyle/>
          <a:p>
            <a:pPr algn="ctr"/>
            <a:r>
              <a:rPr lang="en-US" sz="2000" dirty="0">
                <a:solidFill>
                  <a:srgbClr val="2D344E"/>
                </a:solidFill>
              </a:rPr>
              <a:t>Loneliness</a:t>
            </a:r>
          </a:p>
        </p:txBody>
      </p:sp>
      <p:sp>
        <p:nvSpPr>
          <p:cNvPr id="33" name="TextBox 32">
            <a:extLst>
              <a:ext uri="{FF2B5EF4-FFF2-40B4-BE49-F238E27FC236}">
                <a16:creationId xmlns:a16="http://schemas.microsoft.com/office/drawing/2014/main" id="{372F19F0-EEFF-5025-DF5A-DA0FBD21A64D}"/>
              </a:ext>
            </a:extLst>
          </p:cNvPr>
          <p:cNvSpPr txBox="1"/>
          <p:nvPr/>
        </p:nvSpPr>
        <p:spPr>
          <a:xfrm>
            <a:off x="3830943" y="5382432"/>
            <a:ext cx="1778000" cy="400110"/>
          </a:xfrm>
          <a:prstGeom prst="rect">
            <a:avLst/>
          </a:prstGeom>
          <a:noFill/>
        </p:spPr>
        <p:txBody>
          <a:bodyPr wrap="square" rtlCol="0">
            <a:spAutoFit/>
          </a:bodyPr>
          <a:lstStyle/>
          <a:p>
            <a:pPr algn="ctr"/>
            <a:r>
              <a:rPr lang="en-US" sz="2000" dirty="0">
                <a:solidFill>
                  <a:srgbClr val="2D344E"/>
                </a:solidFill>
              </a:rPr>
              <a:t>Hopelessness</a:t>
            </a:r>
          </a:p>
        </p:txBody>
      </p:sp>
      <p:sp>
        <p:nvSpPr>
          <p:cNvPr id="34" name="TextBox 33">
            <a:extLst>
              <a:ext uri="{FF2B5EF4-FFF2-40B4-BE49-F238E27FC236}">
                <a16:creationId xmlns:a16="http://schemas.microsoft.com/office/drawing/2014/main" id="{820E5AE1-AC98-88ED-769C-8FD922FBA591}"/>
              </a:ext>
            </a:extLst>
          </p:cNvPr>
          <p:cNvSpPr txBox="1"/>
          <p:nvPr/>
        </p:nvSpPr>
        <p:spPr>
          <a:xfrm>
            <a:off x="8749165" y="2093547"/>
            <a:ext cx="1778000" cy="400110"/>
          </a:xfrm>
          <a:prstGeom prst="rect">
            <a:avLst/>
          </a:prstGeom>
          <a:noFill/>
        </p:spPr>
        <p:txBody>
          <a:bodyPr wrap="square" rtlCol="0">
            <a:spAutoFit/>
          </a:bodyPr>
          <a:lstStyle/>
          <a:p>
            <a:pPr algn="ctr"/>
            <a:r>
              <a:rPr lang="en-US" sz="2000" dirty="0">
                <a:solidFill>
                  <a:srgbClr val="2D344E"/>
                </a:solidFill>
              </a:rPr>
              <a:t>Incompetence</a:t>
            </a:r>
          </a:p>
        </p:txBody>
      </p:sp>
      <p:sp>
        <p:nvSpPr>
          <p:cNvPr id="35" name="TextBox 34">
            <a:extLst>
              <a:ext uri="{FF2B5EF4-FFF2-40B4-BE49-F238E27FC236}">
                <a16:creationId xmlns:a16="http://schemas.microsoft.com/office/drawing/2014/main" id="{43C60C33-6D64-2B44-0C8D-1189BCD5B961}"/>
              </a:ext>
            </a:extLst>
          </p:cNvPr>
          <p:cNvSpPr txBox="1"/>
          <p:nvPr/>
        </p:nvSpPr>
        <p:spPr>
          <a:xfrm>
            <a:off x="5627478" y="2624135"/>
            <a:ext cx="1778000" cy="400110"/>
          </a:xfrm>
          <a:prstGeom prst="rect">
            <a:avLst/>
          </a:prstGeom>
          <a:noFill/>
        </p:spPr>
        <p:txBody>
          <a:bodyPr wrap="square" rtlCol="0">
            <a:spAutoFit/>
          </a:bodyPr>
          <a:lstStyle/>
          <a:p>
            <a:pPr algn="ctr"/>
            <a:r>
              <a:rPr lang="en-US" sz="2000" dirty="0">
                <a:solidFill>
                  <a:srgbClr val="2D344E"/>
                </a:solidFill>
              </a:rPr>
              <a:t>Guilt</a:t>
            </a:r>
          </a:p>
        </p:txBody>
      </p:sp>
    </p:spTree>
    <p:extLst>
      <p:ext uri="{BB962C8B-B14F-4D97-AF65-F5344CB8AC3E}">
        <p14:creationId xmlns:p14="http://schemas.microsoft.com/office/powerpoint/2010/main" val="368785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5</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504621" y="523220"/>
            <a:ext cx="8321879" cy="646331"/>
          </a:xfrm>
          <a:prstGeom prst="rect">
            <a:avLst/>
          </a:prstGeom>
          <a:noFill/>
        </p:spPr>
        <p:txBody>
          <a:bodyPr wrap="square" rtlCol="0">
            <a:spAutoFit/>
          </a:bodyPr>
          <a:lstStyle/>
          <a:p>
            <a:r>
              <a:rPr lang="en-US" sz="3600" b="1" dirty="0">
                <a:solidFill>
                  <a:srgbClr val="2D344E"/>
                </a:solidFill>
              </a:rPr>
              <a:t>THE COSTS OF BEING TOO BUSY</a:t>
            </a:r>
          </a:p>
        </p:txBody>
      </p:sp>
      <p:sp>
        <p:nvSpPr>
          <p:cNvPr id="3" name="Cloud 2">
            <a:extLst>
              <a:ext uri="{FF2B5EF4-FFF2-40B4-BE49-F238E27FC236}">
                <a16:creationId xmlns:a16="http://schemas.microsoft.com/office/drawing/2014/main" id="{A1A334E4-ECAE-A6A7-FEAD-0C53FB133747}"/>
              </a:ext>
            </a:extLst>
          </p:cNvPr>
          <p:cNvSpPr/>
          <p:nvPr/>
        </p:nvSpPr>
        <p:spPr>
          <a:xfrm>
            <a:off x="1168400" y="1892300"/>
            <a:ext cx="4648200" cy="39370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0006C643-D674-5E4B-AB57-A09CC164246E}"/>
              </a:ext>
            </a:extLst>
          </p:cNvPr>
          <p:cNvSpPr/>
          <p:nvPr/>
        </p:nvSpPr>
        <p:spPr>
          <a:xfrm>
            <a:off x="6502400" y="1794450"/>
            <a:ext cx="4648200" cy="3937000"/>
          </a:xfrm>
          <a:prstGeom prst="cloud">
            <a:avLst/>
          </a:prstGeom>
          <a:noFill/>
          <a:ln>
            <a:solidFill>
              <a:srgbClr val="24BF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6D450F4-72A9-5366-D01F-CED5DEF05529}"/>
              </a:ext>
            </a:extLst>
          </p:cNvPr>
          <p:cNvSpPr txBox="1"/>
          <p:nvPr/>
        </p:nvSpPr>
        <p:spPr>
          <a:xfrm>
            <a:off x="1854200" y="3406120"/>
            <a:ext cx="3098800" cy="769441"/>
          </a:xfrm>
          <a:prstGeom prst="rect">
            <a:avLst/>
          </a:prstGeom>
          <a:noFill/>
        </p:spPr>
        <p:txBody>
          <a:bodyPr wrap="square" rtlCol="0">
            <a:spAutoFit/>
          </a:bodyPr>
          <a:lstStyle/>
          <a:p>
            <a:pPr algn="ctr"/>
            <a:r>
              <a:rPr lang="en-US" sz="4400" b="1" dirty="0">
                <a:solidFill>
                  <a:srgbClr val="BC2268"/>
                </a:solidFill>
              </a:rPr>
              <a:t>Opportunity</a:t>
            </a:r>
          </a:p>
        </p:txBody>
      </p:sp>
      <p:sp>
        <p:nvSpPr>
          <p:cNvPr id="9" name="TextBox 8">
            <a:extLst>
              <a:ext uri="{FF2B5EF4-FFF2-40B4-BE49-F238E27FC236}">
                <a16:creationId xmlns:a16="http://schemas.microsoft.com/office/drawing/2014/main" id="{BE427172-00DA-FD4C-D283-E073BBECAB3D}"/>
              </a:ext>
            </a:extLst>
          </p:cNvPr>
          <p:cNvSpPr txBox="1"/>
          <p:nvPr/>
        </p:nvSpPr>
        <p:spPr>
          <a:xfrm>
            <a:off x="7315200" y="2964001"/>
            <a:ext cx="3098800" cy="1446550"/>
          </a:xfrm>
          <a:prstGeom prst="rect">
            <a:avLst/>
          </a:prstGeom>
          <a:noFill/>
        </p:spPr>
        <p:txBody>
          <a:bodyPr wrap="square" rtlCol="0">
            <a:spAutoFit/>
          </a:bodyPr>
          <a:lstStyle/>
          <a:p>
            <a:pPr algn="ctr"/>
            <a:r>
              <a:rPr lang="en-US" sz="4400" b="1" dirty="0">
                <a:solidFill>
                  <a:srgbClr val="BC2268"/>
                </a:solidFill>
              </a:rPr>
              <a:t>True Connection</a:t>
            </a:r>
          </a:p>
        </p:txBody>
      </p:sp>
    </p:spTree>
    <p:extLst>
      <p:ext uri="{BB962C8B-B14F-4D97-AF65-F5344CB8AC3E}">
        <p14:creationId xmlns:p14="http://schemas.microsoft.com/office/powerpoint/2010/main" val="345544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6</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504621" y="523220"/>
            <a:ext cx="9121979" cy="646331"/>
          </a:xfrm>
          <a:prstGeom prst="rect">
            <a:avLst/>
          </a:prstGeom>
          <a:noFill/>
        </p:spPr>
        <p:txBody>
          <a:bodyPr wrap="square" rtlCol="0">
            <a:spAutoFit/>
          </a:bodyPr>
          <a:lstStyle/>
          <a:p>
            <a:r>
              <a:rPr lang="en-US" sz="3600" b="1" dirty="0">
                <a:solidFill>
                  <a:srgbClr val="BC2268"/>
                </a:solidFill>
              </a:rPr>
              <a:t>CHANGING YOUR RELATIONSHIP WITH TIME</a:t>
            </a:r>
          </a:p>
        </p:txBody>
      </p:sp>
      <p:sp>
        <p:nvSpPr>
          <p:cNvPr id="10" name="TextBox 9">
            <a:extLst>
              <a:ext uri="{FF2B5EF4-FFF2-40B4-BE49-F238E27FC236}">
                <a16:creationId xmlns:a16="http://schemas.microsoft.com/office/drawing/2014/main" id="{CD0880D4-5275-295C-9077-5937564EF7CC}"/>
              </a:ext>
            </a:extLst>
          </p:cNvPr>
          <p:cNvSpPr txBox="1"/>
          <p:nvPr/>
        </p:nvSpPr>
        <p:spPr>
          <a:xfrm>
            <a:off x="880203" y="1997839"/>
            <a:ext cx="10431593" cy="655308"/>
          </a:xfrm>
          <a:prstGeom prst="rect">
            <a:avLst/>
          </a:prstGeom>
          <a:noFill/>
        </p:spPr>
        <p:txBody>
          <a:bodyPr wrap="square" rtlCol="0">
            <a:spAutoFit/>
          </a:bodyPr>
          <a:lstStyle/>
          <a:p>
            <a:pPr marL="514350" indent="-514350">
              <a:lnSpc>
                <a:spcPct val="150000"/>
              </a:lnSpc>
              <a:spcAft>
                <a:spcPts val="1200"/>
              </a:spcAft>
              <a:buClr>
                <a:srgbClr val="BC2268"/>
              </a:buClr>
              <a:buFont typeface="Arial" panose="020B0604020202020204" pitchFamily="34" charset="0"/>
              <a:buChar char="•"/>
            </a:pPr>
            <a:r>
              <a:rPr lang="en-US" sz="2800" b="1" dirty="0">
                <a:solidFill>
                  <a:srgbClr val="2D344E"/>
                </a:solidFill>
                <a:effectLst/>
                <a:latin typeface="Century Gothic" panose="020B0502020202020204" pitchFamily="34" charset="0"/>
                <a:ea typeface="Calibri" panose="020F0502020204030204" pitchFamily="34" charset="0"/>
              </a:rPr>
              <a:t>Experience being calmer, confident and competent.</a:t>
            </a:r>
          </a:p>
        </p:txBody>
      </p:sp>
      <p:sp>
        <p:nvSpPr>
          <p:cNvPr id="2" name="TextBox 1">
            <a:extLst>
              <a:ext uri="{FF2B5EF4-FFF2-40B4-BE49-F238E27FC236}">
                <a16:creationId xmlns:a16="http://schemas.microsoft.com/office/drawing/2014/main" id="{F0C198C4-D948-5F74-451F-5DAEBD6C5FE9}"/>
              </a:ext>
            </a:extLst>
          </p:cNvPr>
          <p:cNvSpPr txBox="1"/>
          <p:nvPr/>
        </p:nvSpPr>
        <p:spPr>
          <a:xfrm>
            <a:off x="861503" y="5134674"/>
            <a:ext cx="10412896" cy="655308"/>
          </a:xfrm>
          <a:prstGeom prst="rect">
            <a:avLst/>
          </a:prstGeom>
          <a:noFill/>
        </p:spPr>
        <p:txBody>
          <a:bodyPr wrap="square" rtlCol="0">
            <a:spAutoFit/>
          </a:bodyPr>
          <a:lstStyle/>
          <a:p>
            <a:pPr marL="514350" indent="-514350">
              <a:lnSpc>
                <a:spcPct val="150000"/>
              </a:lnSpc>
              <a:spcAft>
                <a:spcPts val="1200"/>
              </a:spcAft>
              <a:buClr>
                <a:srgbClr val="BC2268"/>
              </a:buClr>
              <a:buFont typeface="Arial" panose="020B0604020202020204" pitchFamily="34" charset="0"/>
              <a:buChar char="•"/>
            </a:pPr>
            <a:r>
              <a:rPr lang="en-US" sz="2800" b="1" dirty="0">
                <a:solidFill>
                  <a:srgbClr val="2D344E"/>
                </a:solidFill>
                <a:effectLst/>
                <a:latin typeface="Century Gothic" panose="020B0502020202020204" pitchFamily="34" charset="0"/>
                <a:ea typeface="Calibri" panose="020F0502020204030204" pitchFamily="34" charset="0"/>
              </a:rPr>
              <a:t>Be satisfied with the time you have.</a:t>
            </a:r>
            <a:endParaRPr lang="en-US" sz="2800" b="1" dirty="0">
              <a:solidFill>
                <a:srgbClr val="2D344E"/>
              </a:solidFill>
              <a:latin typeface="Century Gothic" panose="020B0502020202020204" pitchFamily="34" charset="0"/>
            </a:endParaRPr>
          </a:p>
        </p:txBody>
      </p:sp>
      <p:sp>
        <p:nvSpPr>
          <p:cNvPr id="3" name="TextBox 2">
            <a:extLst>
              <a:ext uri="{FF2B5EF4-FFF2-40B4-BE49-F238E27FC236}">
                <a16:creationId xmlns:a16="http://schemas.microsoft.com/office/drawing/2014/main" id="{D3357FD4-D02F-DDA4-FDC1-5B3498DEA9F5}"/>
              </a:ext>
            </a:extLst>
          </p:cNvPr>
          <p:cNvSpPr txBox="1"/>
          <p:nvPr/>
        </p:nvSpPr>
        <p:spPr>
          <a:xfrm>
            <a:off x="861505" y="2807082"/>
            <a:ext cx="10431593" cy="655308"/>
          </a:xfrm>
          <a:prstGeom prst="rect">
            <a:avLst/>
          </a:prstGeom>
          <a:noFill/>
        </p:spPr>
        <p:txBody>
          <a:bodyPr wrap="square" rtlCol="0">
            <a:spAutoFit/>
          </a:bodyPr>
          <a:lstStyle/>
          <a:p>
            <a:pPr marL="514350" indent="-514350">
              <a:lnSpc>
                <a:spcPct val="150000"/>
              </a:lnSpc>
              <a:spcAft>
                <a:spcPts val="1200"/>
              </a:spcAft>
              <a:buClr>
                <a:srgbClr val="BC2268"/>
              </a:buClr>
              <a:buFont typeface="Arial" panose="020B0604020202020204" pitchFamily="34" charset="0"/>
              <a:buChar char="•"/>
            </a:pPr>
            <a:r>
              <a:rPr lang="en-US" sz="2800" b="1" dirty="0">
                <a:solidFill>
                  <a:srgbClr val="2D344E"/>
                </a:solidFill>
                <a:latin typeface="Century Gothic" panose="020B0502020202020204" pitchFamily="34" charset="0"/>
                <a:ea typeface="Calibri" panose="020F0502020204030204" pitchFamily="34" charset="0"/>
              </a:rPr>
              <a:t>Exude executive presence without effort.</a:t>
            </a:r>
          </a:p>
        </p:txBody>
      </p:sp>
      <p:sp>
        <p:nvSpPr>
          <p:cNvPr id="6" name="TextBox 5">
            <a:extLst>
              <a:ext uri="{FF2B5EF4-FFF2-40B4-BE49-F238E27FC236}">
                <a16:creationId xmlns:a16="http://schemas.microsoft.com/office/drawing/2014/main" id="{4B3DC6B4-0898-07DF-AEDC-B531085257CD}"/>
              </a:ext>
            </a:extLst>
          </p:cNvPr>
          <p:cNvSpPr txBox="1"/>
          <p:nvPr/>
        </p:nvSpPr>
        <p:spPr>
          <a:xfrm>
            <a:off x="861504" y="3521786"/>
            <a:ext cx="10431593" cy="655308"/>
          </a:xfrm>
          <a:prstGeom prst="rect">
            <a:avLst/>
          </a:prstGeom>
          <a:noFill/>
        </p:spPr>
        <p:txBody>
          <a:bodyPr wrap="square" rtlCol="0">
            <a:spAutoFit/>
          </a:bodyPr>
          <a:lstStyle/>
          <a:p>
            <a:pPr marL="514350" indent="-514350">
              <a:lnSpc>
                <a:spcPct val="150000"/>
              </a:lnSpc>
              <a:spcAft>
                <a:spcPts val="1200"/>
              </a:spcAft>
              <a:buClr>
                <a:srgbClr val="BC2268"/>
              </a:buClr>
              <a:buFont typeface="Arial" panose="020B0604020202020204" pitchFamily="34" charset="0"/>
              <a:buChar char="•"/>
            </a:pPr>
            <a:r>
              <a:rPr lang="en-US" sz="2800" b="1" dirty="0">
                <a:solidFill>
                  <a:srgbClr val="2D344E"/>
                </a:solidFill>
                <a:latin typeface="Century Gothic" panose="020B0502020202020204" pitchFamily="34" charset="0"/>
                <a:ea typeface="Calibri" panose="020F0502020204030204" pitchFamily="34" charset="0"/>
              </a:rPr>
              <a:t>Consciously choose where to invest your time.</a:t>
            </a:r>
          </a:p>
        </p:txBody>
      </p:sp>
      <p:sp>
        <p:nvSpPr>
          <p:cNvPr id="8" name="TextBox 7">
            <a:extLst>
              <a:ext uri="{FF2B5EF4-FFF2-40B4-BE49-F238E27FC236}">
                <a16:creationId xmlns:a16="http://schemas.microsoft.com/office/drawing/2014/main" id="{BA937E30-CB29-0E8A-5088-715378842556}"/>
              </a:ext>
            </a:extLst>
          </p:cNvPr>
          <p:cNvSpPr txBox="1"/>
          <p:nvPr/>
        </p:nvSpPr>
        <p:spPr>
          <a:xfrm>
            <a:off x="861503" y="4328230"/>
            <a:ext cx="10431593" cy="655308"/>
          </a:xfrm>
          <a:prstGeom prst="rect">
            <a:avLst/>
          </a:prstGeom>
          <a:noFill/>
        </p:spPr>
        <p:txBody>
          <a:bodyPr wrap="square" rtlCol="0">
            <a:spAutoFit/>
          </a:bodyPr>
          <a:lstStyle/>
          <a:p>
            <a:pPr marL="514350" indent="-514350">
              <a:lnSpc>
                <a:spcPct val="150000"/>
              </a:lnSpc>
              <a:spcAft>
                <a:spcPts val="1200"/>
              </a:spcAft>
              <a:buClr>
                <a:srgbClr val="BC2268"/>
              </a:buClr>
              <a:buFont typeface="Arial" panose="020B0604020202020204" pitchFamily="34" charset="0"/>
              <a:buChar char="•"/>
            </a:pPr>
            <a:r>
              <a:rPr lang="en-US" sz="2800" b="1" dirty="0">
                <a:solidFill>
                  <a:srgbClr val="2D344E"/>
                </a:solidFill>
                <a:latin typeface="Century Gothic" panose="020B0502020202020204" pitchFamily="34" charset="0"/>
                <a:ea typeface="Calibri" panose="020F0502020204030204" pitchFamily="34" charset="0"/>
              </a:rPr>
              <a:t>Own your destiny and have agency in your work.</a:t>
            </a:r>
          </a:p>
        </p:txBody>
      </p:sp>
    </p:spTree>
    <p:extLst>
      <p:ext uri="{BB962C8B-B14F-4D97-AF65-F5344CB8AC3E}">
        <p14:creationId xmlns:p14="http://schemas.microsoft.com/office/powerpoint/2010/main" val="309904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7</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8321879" cy="646331"/>
          </a:xfrm>
          <a:prstGeom prst="rect">
            <a:avLst/>
          </a:prstGeom>
          <a:noFill/>
        </p:spPr>
        <p:txBody>
          <a:bodyPr wrap="square" rtlCol="0">
            <a:spAutoFit/>
          </a:bodyPr>
          <a:lstStyle/>
          <a:p>
            <a:r>
              <a:rPr lang="en-US" sz="3600" b="1" dirty="0">
                <a:solidFill>
                  <a:srgbClr val="BC2268"/>
                </a:solidFill>
              </a:rPr>
              <a:t>WHERE ARE YOU RIGHT NOW?</a:t>
            </a:r>
          </a:p>
        </p:txBody>
      </p:sp>
      <p:sp>
        <p:nvSpPr>
          <p:cNvPr id="10" name="TextBox 9">
            <a:extLst>
              <a:ext uri="{FF2B5EF4-FFF2-40B4-BE49-F238E27FC236}">
                <a16:creationId xmlns:a16="http://schemas.microsoft.com/office/drawing/2014/main" id="{CD0880D4-5275-295C-9077-5937564EF7CC}"/>
              </a:ext>
            </a:extLst>
          </p:cNvPr>
          <p:cNvSpPr txBox="1"/>
          <p:nvPr/>
        </p:nvSpPr>
        <p:spPr>
          <a:xfrm>
            <a:off x="703273" y="2194198"/>
            <a:ext cx="10650523" cy="523220"/>
          </a:xfrm>
          <a:prstGeom prst="rect">
            <a:avLst/>
          </a:prstGeom>
          <a:noFill/>
        </p:spPr>
        <p:txBody>
          <a:bodyPr wrap="square" rtlCol="0">
            <a:spAutoFit/>
          </a:bodyPr>
          <a:lstStyle/>
          <a:p>
            <a:r>
              <a:rPr lang="en-US" sz="2800" b="1" dirty="0">
                <a:solidFill>
                  <a:srgbClr val="2D344E"/>
                </a:solidFill>
                <a:latin typeface="Century Gothic" panose="020B0502020202020204" pitchFamily="34" charset="0"/>
              </a:rPr>
              <a:t>On a scale of 1-10, what is your current state of busyness? </a:t>
            </a:r>
          </a:p>
        </p:txBody>
      </p:sp>
      <p:sp>
        <p:nvSpPr>
          <p:cNvPr id="2" name="TextBox 1">
            <a:extLst>
              <a:ext uri="{FF2B5EF4-FFF2-40B4-BE49-F238E27FC236}">
                <a16:creationId xmlns:a16="http://schemas.microsoft.com/office/drawing/2014/main" id="{7016721E-157A-E042-D9A5-6AEA729952BD}"/>
              </a:ext>
            </a:extLst>
          </p:cNvPr>
          <p:cNvSpPr txBox="1"/>
          <p:nvPr/>
        </p:nvSpPr>
        <p:spPr>
          <a:xfrm>
            <a:off x="703274" y="3360533"/>
            <a:ext cx="10650523" cy="400110"/>
          </a:xfrm>
          <a:prstGeom prst="rect">
            <a:avLst/>
          </a:prstGeom>
          <a:noFill/>
        </p:spPr>
        <p:txBody>
          <a:bodyPr wrap="square" rtlCol="0">
            <a:spAutoFit/>
          </a:bodyPr>
          <a:lstStyle/>
          <a:p>
            <a:r>
              <a:rPr lang="en-US" sz="2000" b="1" dirty="0">
                <a:solidFill>
                  <a:srgbClr val="2D344E"/>
                </a:solidFill>
                <a:latin typeface="Century Gothic" panose="020B0502020202020204" pitchFamily="34" charset="0"/>
              </a:rPr>
              <a:t>1 = You’re so busy you’re barely keeping your head above water. </a:t>
            </a:r>
          </a:p>
        </p:txBody>
      </p:sp>
      <p:sp>
        <p:nvSpPr>
          <p:cNvPr id="6" name="TextBox 5">
            <a:extLst>
              <a:ext uri="{FF2B5EF4-FFF2-40B4-BE49-F238E27FC236}">
                <a16:creationId xmlns:a16="http://schemas.microsoft.com/office/drawing/2014/main" id="{5735B73B-032A-27A1-C232-6AA537626909}"/>
              </a:ext>
            </a:extLst>
          </p:cNvPr>
          <p:cNvSpPr txBox="1"/>
          <p:nvPr/>
        </p:nvSpPr>
        <p:spPr>
          <a:xfrm>
            <a:off x="703275" y="4153954"/>
            <a:ext cx="10650523" cy="1015663"/>
          </a:xfrm>
          <a:prstGeom prst="rect">
            <a:avLst/>
          </a:prstGeom>
          <a:noFill/>
        </p:spPr>
        <p:txBody>
          <a:bodyPr wrap="square" rtlCol="0">
            <a:spAutoFit/>
          </a:bodyPr>
          <a:lstStyle/>
          <a:p>
            <a:r>
              <a:rPr lang="en-US" sz="2000" b="1" dirty="0">
                <a:solidFill>
                  <a:srgbClr val="2D344E"/>
                </a:solidFill>
                <a:latin typeface="Century Gothic" panose="020B0502020202020204" pitchFamily="34" charset="0"/>
              </a:rPr>
              <a:t>10 = You’re not only on top of everything you’re ahead of the game and have more than enough time for your hobbies, for rest, and to absorb when things don’t go according to plan. </a:t>
            </a:r>
          </a:p>
        </p:txBody>
      </p:sp>
    </p:spTree>
    <p:extLst>
      <p:ext uri="{BB962C8B-B14F-4D97-AF65-F5344CB8AC3E}">
        <p14:creationId xmlns:p14="http://schemas.microsoft.com/office/powerpoint/2010/main" val="88366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8</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502323" y="548681"/>
            <a:ext cx="9479877" cy="646331"/>
          </a:xfrm>
          <a:prstGeom prst="rect">
            <a:avLst/>
          </a:prstGeom>
          <a:noFill/>
        </p:spPr>
        <p:txBody>
          <a:bodyPr wrap="square" rtlCol="0">
            <a:spAutoFit/>
          </a:bodyPr>
          <a:lstStyle/>
          <a:p>
            <a:pPr algn="ctr"/>
            <a:r>
              <a:rPr lang="en-US" sz="3600" b="1" dirty="0">
                <a:solidFill>
                  <a:srgbClr val="BC2268"/>
                </a:solidFill>
              </a:rPr>
              <a:t>BY THE END OF THIS SESSION, YOU WILL KNOW:</a:t>
            </a:r>
          </a:p>
        </p:txBody>
      </p:sp>
      <p:sp>
        <p:nvSpPr>
          <p:cNvPr id="2" name="Rectangle 1">
            <a:extLst>
              <a:ext uri="{FF2B5EF4-FFF2-40B4-BE49-F238E27FC236}">
                <a16:creationId xmlns:a16="http://schemas.microsoft.com/office/drawing/2014/main" id="{F2295730-9A69-FDB5-40E4-81F0FE177BB2}"/>
              </a:ext>
            </a:extLst>
          </p:cNvPr>
          <p:cNvSpPr/>
          <p:nvPr/>
        </p:nvSpPr>
        <p:spPr>
          <a:xfrm>
            <a:off x="1259216" y="2469805"/>
            <a:ext cx="2895600" cy="3340100"/>
          </a:xfrm>
          <a:prstGeom prst="rect">
            <a:avLst/>
          </a:prstGeom>
          <a:solidFill>
            <a:srgbClr val="2D344E"/>
          </a:solidFill>
          <a:ln>
            <a:solidFill>
              <a:srgbClr val="2D344E"/>
            </a:solidFill>
          </a:ln>
          <a:effectLst>
            <a:glow>
              <a:schemeClr val="accent1">
                <a:alpha val="40000"/>
              </a:schemeClr>
            </a:glow>
            <a:outerShdw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xplosion: 14 Points 2">
            <a:extLst>
              <a:ext uri="{FF2B5EF4-FFF2-40B4-BE49-F238E27FC236}">
                <a16:creationId xmlns:a16="http://schemas.microsoft.com/office/drawing/2014/main" id="{7B5C7EAD-8EC2-F202-E963-F3D83698311F}"/>
              </a:ext>
            </a:extLst>
          </p:cNvPr>
          <p:cNvSpPr/>
          <p:nvPr/>
        </p:nvSpPr>
        <p:spPr>
          <a:xfrm rot="1456974">
            <a:off x="1538405" y="1526036"/>
            <a:ext cx="2462426" cy="1887538"/>
          </a:xfrm>
          <a:prstGeom prst="irregularSeal2">
            <a:avLst/>
          </a:prstGeom>
          <a:solidFill>
            <a:srgbClr val="24BF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2F16F73-ECE3-B981-4439-9CE57668BE68}"/>
              </a:ext>
            </a:extLst>
          </p:cNvPr>
          <p:cNvSpPr txBox="1"/>
          <p:nvPr/>
        </p:nvSpPr>
        <p:spPr>
          <a:xfrm>
            <a:off x="1813104" y="2115862"/>
            <a:ext cx="1742536" cy="707886"/>
          </a:xfrm>
          <a:prstGeom prst="rect">
            <a:avLst/>
          </a:prstGeom>
          <a:noFill/>
        </p:spPr>
        <p:txBody>
          <a:bodyPr wrap="square" rtlCol="0">
            <a:spAutoFit/>
          </a:bodyPr>
          <a:lstStyle/>
          <a:p>
            <a:pPr algn="ctr"/>
            <a:r>
              <a:rPr lang="en-US" sz="2000" b="1" dirty="0">
                <a:solidFill>
                  <a:schemeClr val="bg1"/>
                </a:solidFill>
              </a:rPr>
              <a:t>LEARNING</a:t>
            </a:r>
            <a:r>
              <a:rPr lang="en-US" sz="2000" dirty="0">
                <a:solidFill>
                  <a:schemeClr val="bg1"/>
                </a:solidFill>
              </a:rPr>
              <a:t> </a:t>
            </a:r>
            <a:r>
              <a:rPr lang="en-US" sz="2000" b="1" dirty="0">
                <a:solidFill>
                  <a:schemeClr val="bg1"/>
                </a:solidFill>
              </a:rPr>
              <a:t>OBJECTIVE 1</a:t>
            </a:r>
          </a:p>
        </p:txBody>
      </p:sp>
      <p:sp>
        <p:nvSpPr>
          <p:cNvPr id="15" name="TextBox 14">
            <a:extLst>
              <a:ext uri="{FF2B5EF4-FFF2-40B4-BE49-F238E27FC236}">
                <a16:creationId xmlns:a16="http://schemas.microsoft.com/office/drawing/2014/main" id="{B8597ED5-0656-6E56-1474-C66C6423AF9C}"/>
              </a:ext>
            </a:extLst>
          </p:cNvPr>
          <p:cNvSpPr txBox="1"/>
          <p:nvPr/>
        </p:nvSpPr>
        <p:spPr>
          <a:xfrm>
            <a:off x="9179344" y="2106749"/>
            <a:ext cx="1742536" cy="707886"/>
          </a:xfrm>
          <a:prstGeom prst="rect">
            <a:avLst/>
          </a:prstGeom>
          <a:noFill/>
        </p:spPr>
        <p:txBody>
          <a:bodyPr wrap="square" rtlCol="0">
            <a:spAutoFit/>
          </a:bodyPr>
          <a:lstStyle/>
          <a:p>
            <a:pPr algn="ctr"/>
            <a:r>
              <a:rPr lang="en-US" sz="2000" b="1" dirty="0">
                <a:solidFill>
                  <a:schemeClr val="bg1"/>
                </a:solidFill>
              </a:rPr>
              <a:t>LEARNING</a:t>
            </a:r>
            <a:r>
              <a:rPr lang="en-US" sz="2000" dirty="0">
                <a:solidFill>
                  <a:schemeClr val="bg1"/>
                </a:solidFill>
              </a:rPr>
              <a:t> </a:t>
            </a:r>
            <a:r>
              <a:rPr lang="en-US" sz="2000" b="1" dirty="0">
                <a:solidFill>
                  <a:schemeClr val="bg1"/>
                </a:solidFill>
              </a:rPr>
              <a:t>OBJECTIVE 3</a:t>
            </a:r>
          </a:p>
        </p:txBody>
      </p:sp>
      <p:sp>
        <p:nvSpPr>
          <p:cNvPr id="16" name="TextBox 15">
            <a:extLst>
              <a:ext uri="{FF2B5EF4-FFF2-40B4-BE49-F238E27FC236}">
                <a16:creationId xmlns:a16="http://schemas.microsoft.com/office/drawing/2014/main" id="{A6D65630-983F-5972-1C93-FFB9C53EFF8C}"/>
              </a:ext>
            </a:extLst>
          </p:cNvPr>
          <p:cNvSpPr txBox="1"/>
          <p:nvPr/>
        </p:nvSpPr>
        <p:spPr>
          <a:xfrm>
            <a:off x="1388732" y="3429000"/>
            <a:ext cx="2636567" cy="2246769"/>
          </a:xfrm>
          <a:prstGeom prst="rect">
            <a:avLst/>
          </a:prstGeom>
          <a:noFill/>
        </p:spPr>
        <p:txBody>
          <a:bodyPr wrap="square" rtlCol="0">
            <a:spAutoFit/>
          </a:bodyPr>
          <a:lstStyle/>
          <a:p>
            <a:pPr algn="ctr"/>
            <a:r>
              <a:rPr lang="en-US" sz="2000" b="1" dirty="0">
                <a:solidFill>
                  <a:schemeClr val="bg1"/>
                </a:solidFill>
                <a:effectLst/>
                <a:latin typeface="Century Gothic" panose="020B0502020202020204" pitchFamily="34" charset="0"/>
                <a:ea typeface="Calibri" panose="020F0502020204030204" pitchFamily="34" charset="0"/>
              </a:rPr>
              <a:t>Why Time-Management strategies don’t solve busy and busy is hurting your productivity &amp; career.</a:t>
            </a:r>
            <a:endParaRPr lang="en-US" sz="2000" b="1"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649A7C92-9D4E-5950-ACB1-BDFF53D996B8}"/>
              </a:ext>
            </a:extLst>
          </p:cNvPr>
          <p:cNvSpPr txBox="1"/>
          <p:nvPr/>
        </p:nvSpPr>
        <p:spPr>
          <a:xfrm>
            <a:off x="5217362" y="3429000"/>
            <a:ext cx="2636567" cy="2246769"/>
          </a:xfrm>
          <a:prstGeom prst="rect">
            <a:avLst/>
          </a:prstGeom>
          <a:noFill/>
        </p:spPr>
        <p:txBody>
          <a:bodyPr wrap="square" rtlCol="0">
            <a:spAutoFit/>
          </a:bodyPr>
          <a:lstStyle/>
          <a:p>
            <a:pPr algn="ctr"/>
            <a:r>
              <a:rPr lang="en-US" sz="2000" b="1" dirty="0">
                <a:solidFill>
                  <a:schemeClr val="bg1"/>
                </a:solidFill>
                <a:effectLst/>
                <a:latin typeface="Arial" panose="020B0604020202020204" pitchFamily="34" charset="0"/>
                <a:ea typeface="Calibri" panose="020F0502020204030204" pitchFamily="34" charset="0"/>
              </a:rPr>
              <a:t>Strategies that create more opportunity for you as a leader and increase the X Factor of executive presence.</a:t>
            </a:r>
            <a:endParaRPr lang="en-US" sz="2400" b="1" dirty="0">
              <a:solidFill>
                <a:schemeClr val="bg1"/>
              </a:solidFill>
              <a:latin typeface="Century Gothic" panose="020B0502020202020204" pitchFamily="34" charset="0"/>
            </a:endParaRPr>
          </a:p>
        </p:txBody>
      </p:sp>
      <p:sp>
        <p:nvSpPr>
          <p:cNvPr id="18" name="TextBox 17">
            <a:extLst>
              <a:ext uri="{FF2B5EF4-FFF2-40B4-BE49-F238E27FC236}">
                <a16:creationId xmlns:a16="http://schemas.microsoft.com/office/drawing/2014/main" id="{83278268-AC25-9717-3A00-3EDDF7E263D0}"/>
              </a:ext>
            </a:extLst>
          </p:cNvPr>
          <p:cNvSpPr txBox="1"/>
          <p:nvPr/>
        </p:nvSpPr>
        <p:spPr>
          <a:xfrm>
            <a:off x="8854235" y="3419584"/>
            <a:ext cx="2636567" cy="2246769"/>
          </a:xfrm>
          <a:prstGeom prst="rect">
            <a:avLst/>
          </a:prstGeom>
          <a:noFill/>
        </p:spPr>
        <p:txBody>
          <a:bodyPr wrap="square" rtlCol="0">
            <a:spAutoFit/>
          </a:bodyPr>
          <a:lstStyle/>
          <a:p>
            <a:pPr algn="ctr"/>
            <a:r>
              <a:rPr lang="en-US" sz="2000" b="1" dirty="0">
                <a:solidFill>
                  <a:schemeClr val="bg1"/>
                </a:solidFill>
                <a:effectLst/>
                <a:latin typeface="Arial" panose="020B0604020202020204" pitchFamily="34" charset="0"/>
                <a:ea typeface="Calibri" panose="020F0502020204030204" pitchFamily="34" charset="0"/>
              </a:rPr>
              <a:t>Mindset shifts to keep your stress levels down and create more ease as you make changes to your workday and workload.</a:t>
            </a:r>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225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532C7-D9D4-FC3D-2CA0-E72024D21198}"/>
              </a:ext>
            </a:extLst>
          </p:cNvPr>
          <p:cNvSpPr>
            <a:spLocks noGrp="1"/>
          </p:cNvSpPr>
          <p:nvPr>
            <p:ph type="sldNum" sz="quarter" idx="12"/>
          </p:nvPr>
        </p:nvSpPr>
        <p:spPr/>
        <p:txBody>
          <a:bodyPr/>
          <a:lstStyle/>
          <a:p>
            <a:fld id="{D2534BFF-7B17-45C3-8160-6D6DD9C15D09}" type="slidenum">
              <a:rPr lang="en-US" smtClean="0"/>
              <a:t>9</a:t>
            </a:fld>
            <a:endParaRPr lang="en-US"/>
          </a:p>
        </p:txBody>
      </p:sp>
      <p:pic>
        <p:nvPicPr>
          <p:cNvPr id="7" name="Picture 6">
            <a:extLst>
              <a:ext uri="{FF2B5EF4-FFF2-40B4-BE49-F238E27FC236}">
                <a16:creationId xmlns:a16="http://schemas.microsoft.com/office/drawing/2014/main" id="{4AD58AFF-EEC6-27BF-AE06-8DE08EA0B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FAF6E2-5A7B-71ED-CF9F-2C823A117ECF}"/>
              </a:ext>
            </a:extLst>
          </p:cNvPr>
          <p:cNvSpPr txBox="1"/>
          <p:nvPr/>
        </p:nvSpPr>
        <p:spPr>
          <a:xfrm>
            <a:off x="738231" y="486260"/>
            <a:ext cx="9104269" cy="1200329"/>
          </a:xfrm>
          <a:prstGeom prst="rect">
            <a:avLst/>
          </a:prstGeom>
          <a:noFill/>
        </p:spPr>
        <p:txBody>
          <a:bodyPr wrap="square" rtlCol="0">
            <a:spAutoFit/>
          </a:bodyPr>
          <a:lstStyle/>
          <a:p>
            <a:r>
              <a:rPr lang="en-US" sz="3600" b="1" dirty="0">
                <a:solidFill>
                  <a:srgbClr val="BC2268"/>
                </a:solidFill>
              </a:rPr>
              <a:t>TIME-MANAGEMENT STRATEGIES WORK BUT YOU'LL STILL BE BUSY</a:t>
            </a:r>
          </a:p>
        </p:txBody>
      </p:sp>
      <p:sp>
        <p:nvSpPr>
          <p:cNvPr id="2" name="TextBox 1">
            <a:extLst>
              <a:ext uri="{FF2B5EF4-FFF2-40B4-BE49-F238E27FC236}">
                <a16:creationId xmlns:a16="http://schemas.microsoft.com/office/drawing/2014/main" id="{7016721E-157A-E042-D9A5-6AEA729952BD}"/>
              </a:ext>
            </a:extLst>
          </p:cNvPr>
          <p:cNvSpPr txBox="1"/>
          <p:nvPr/>
        </p:nvSpPr>
        <p:spPr>
          <a:xfrm>
            <a:off x="703274" y="2350103"/>
            <a:ext cx="10650523"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2D344E"/>
                </a:solidFill>
                <a:latin typeface="Century Gothic" panose="020B0502020202020204" pitchFamily="34" charset="0"/>
              </a:rPr>
              <a:t>Time-management creates capacity. What you do with that capacity determines your state of busyness: more tasks, more decisions, more distractions.</a:t>
            </a:r>
          </a:p>
        </p:txBody>
      </p:sp>
      <p:sp>
        <p:nvSpPr>
          <p:cNvPr id="6" name="TextBox 5">
            <a:extLst>
              <a:ext uri="{FF2B5EF4-FFF2-40B4-BE49-F238E27FC236}">
                <a16:creationId xmlns:a16="http://schemas.microsoft.com/office/drawing/2014/main" id="{5735B73B-032A-27A1-C232-6AA537626909}"/>
              </a:ext>
            </a:extLst>
          </p:cNvPr>
          <p:cNvSpPr txBox="1"/>
          <p:nvPr/>
        </p:nvSpPr>
        <p:spPr>
          <a:xfrm>
            <a:off x="703273" y="3860003"/>
            <a:ext cx="10650523"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2D344E"/>
                </a:solidFill>
                <a:latin typeface="Century Gothic" panose="020B0502020202020204" pitchFamily="34" charset="0"/>
              </a:rPr>
              <a:t>As a high-performing, busy person you become know as the person who can take on more work. </a:t>
            </a:r>
            <a:r>
              <a:rPr lang="en-US" sz="2400" b="1" i="1" dirty="0">
                <a:solidFill>
                  <a:srgbClr val="2D344E"/>
                </a:solidFill>
                <a:latin typeface="Century Gothic" panose="020B0502020202020204" pitchFamily="34" charset="0"/>
              </a:rPr>
              <a:t>You are the path of least resistance.</a:t>
            </a:r>
          </a:p>
        </p:txBody>
      </p:sp>
      <p:sp>
        <p:nvSpPr>
          <p:cNvPr id="3" name="TextBox 2">
            <a:extLst>
              <a:ext uri="{FF2B5EF4-FFF2-40B4-BE49-F238E27FC236}">
                <a16:creationId xmlns:a16="http://schemas.microsoft.com/office/drawing/2014/main" id="{F27746E9-F22B-4BC7-62F4-5022DB8708A4}"/>
              </a:ext>
            </a:extLst>
          </p:cNvPr>
          <p:cNvSpPr txBox="1"/>
          <p:nvPr/>
        </p:nvSpPr>
        <p:spPr>
          <a:xfrm>
            <a:off x="738231" y="5330898"/>
            <a:ext cx="10650523" cy="400110"/>
          </a:xfrm>
          <a:prstGeom prst="rect">
            <a:avLst/>
          </a:prstGeom>
          <a:noFill/>
        </p:spPr>
        <p:txBody>
          <a:bodyPr wrap="square" rtlCol="0">
            <a:spAutoFit/>
          </a:bodyPr>
          <a:lstStyle/>
          <a:p>
            <a:pPr algn="ctr"/>
            <a:r>
              <a:rPr lang="en-US" sz="2000" b="1" dirty="0">
                <a:solidFill>
                  <a:srgbClr val="24BFD2"/>
                </a:solidFill>
                <a:latin typeface="Century Gothic" panose="020B0502020202020204" pitchFamily="34" charset="0"/>
              </a:rPr>
              <a:t>“If you want anything done, ask a busy [person] to do it.” ~ Elbert Hubbard</a:t>
            </a:r>
          </a:p>
        </p:txBody>
      </p:sp>
    </p:spTree>
    <p:extLst>
      <p:ext uri="{BB962C8B-B14F-4D97-AF65-F5344CB8AC3E}">
        <p14:creationId xmlns:p14="http://schemas.microsoft.com/office/powerpoint/2010/main" val="245632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1326</Words>
  <Application>Microsoft Office PowerPoint</Application>
  <PresentationFormat>Widescreen</PresentationFormat>
  <Paragraphs>167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Flynn</dc:creator>
  <cp:lastModifiedBy>Jodi Flynn</cp:lastModifiedBy>
  <cp:revision>2</cp:revision>
  <dcterms:created xsi:type="dcterms:W3CDTF">2022-11-18T13:26:34Z</dcterms:created>
  <dcterms:modified xsi:type="dcterms:W3CDTF">2022-11-29T19:43:39Z</dcterms:modified>
</cp:coreProperties>
</file>