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50" r:id="rId2"/>
    <p:sldMasterId id="2147483651" r:id="rId3"/>
    <p:sldMasterId id="2147483652" r:id="rId4"/>
    <p:sldMasterId id="2147483653" r:id="rId5"/>
    <p:sldMasterId id="2147483654" r:id="rId6"/>
    <p:sldMasterId id="2147483655" r:id="rId7"/>
    <p:sldMasterId id="2147483656" r:id="rId8"/>
  </p:sldMasterIdLst>
  <p:notesMasterIdLst>
    <p:notesMasterId r:id="rId36"/>
  </p:notesMasterIdLst>
  <p:sldIdLst>
    <p:sldId id="256" r:id="rId9"/>
    <p:sldId id="278" r:id="rId10"/>
    <p:sldId id="272" r:id="rId11"/>
    <p:sldId id="300" r:id="rId12"/>
    <p:sldId id="260" r:id="rId13"/>
    <p:sldId id="292" r:id="rId14"/>
    <p:sldId id="262" r:id="rId15"/>
    <p:sldId id="261" r:id="rId16"/>
    <p:sldId id="283" r:id="rId17"/>
    <p:sldId id="298" r:id="rId18"/>
    <p:sldId id="259" r:id="rId19"/>
    <p:sldId id="284" r:id="rId20"/>
    <p:sldId id="296" r:id="rId21"/>
    <p:sldId id="286" r:id="rId22"/>
    <p:sldId id="301" r:id="rId23"/>
    <p:sldId id="280" r:id="rId24"/>
    <p:sldId id="282" r:id="rId25"/>
    <p:sldId id="287" r:id="rId26"/>
    <p:sldId id="275" r:id="rId27"/>
    <p:sldId id="299" r:id="rId28"/>
    <p:sldId id="302" r:id="rId29"/>
    <p:sldId id="293" r:id="rId30"/>
    <p:sldId id="294" r:id="rId31"/>
    <p:sldId id="295" r:id="rId32"/>
    <p:sldId id="289" r:id="rId33"/>
    <p:sldId id="288" r:id="rId34"/>
    <p:sldId id="257" r:id="rId35"/>
  </p:sldIdLst>
  <p:sldSz cx="13004800" cy="9753600"/>
  <p:notesSz cx="6858000" cy="9144000"/>
  <p:defaultTextStyle>
    <a:defPPr>
      <a:defRPr lang="en-US"/>
    </a:defPPr>
    <a:lvl1pPr algn="ctr" rtl="0" fontAlgn="base">
      <a:spcBef>
        <a:spcPct val="0"/>
      </a:spcBef>
      <a:spcAft>
        <a:spcPct val="0"/>
      </a:spcAft>
      <a:defRPr sz="3600" kern="1200">
        <a:solidFill>
          <a:schemeClr val="tx1"/>
        </a:solidFill>
        <a:latin typeface="Helvetica Light" charset="0"/>
        <a:ea typeface="ヒラギノ角ゴ ProN W3" charset="0"/>
        <a:cs typeface="ヒラギノ角ゴ ProN W3" charset="0"/>
        <a:sym typeface="Helvetica Light" charset="0"/>
      </a:defRPr>
    </a:lvl1pPr>
    <a:lvl2pPr marL="457200" algn="ctr" rtl="0" fontAlgn="base">
      <a:spcBef>
        <a:spcPct val="0"/>
      </a:spcBef>
      <a:spcAft>
        <a:spcPct val="0"/>
      </a:spcAft>
      <a:defRPr sz="3600" kern="1200">
        <a:solidFill>
          <a:schemeClr val="tx1"/>
        </a:solidFill>
        <a:latin typeface="Helvetica Light" charset="0"/>
        <a:ea typeface="ヒラギノ角ゴ ProN W3" charset="0"/>
        <a:cs typeface="ヒラギノ角ゴ ProN W3" charset="0"/>
        <a:sym typeface="Helvetica Light" charset="0"/>
      </a:defRPr>
    </a:lvl2pPr>
    <a:lvl3pPr marL="914400" algn="ctr" rtl="0" fontAlgn="base">
      <a:spcBef>
        <a:spcPct val="0"/>
      </a:spcBef>
      <a:spcAft>
        <a:spcPct val="0"/>
      </a:spcAft>
      <a:defRPr sz="3600" kern="1200">
        <a:solidFill>
          <a:schemeClr val="tx1"/>
        </a:solidFill>
        <a:latin typeface="Helvetica Light" charset="0"/>
        <a:ea typeface="ヒラギノ角ゴ ProN W3" charset="0"/>
        <a:cs typeface="ヒラギノ角ゴ ProN W3" charset="0"/>
        <a:sym typeface="Helvetica Light" charset="0"/>
      </a:defRPr>
    </a:lvl3pPr>
    <a:lvl4pPr marL="1371600" algn="ctr" rtl="0" fontAlgn="base">
      <a:spcBef>
        <a:spcPct val="0"/>
      </a:spcBef>
      <a:spcAft>
        <a:spcPct val="0"/>
      </a:spcAft>
      <a:defRPr sz="3600" kern="1200">
        <a:solidFill>
          <a:schemeClr val="tx1"/>
        </a:solidFill>
        <a:latin typeface="Helvetica Light" charset="0"/>
        <a:ea typeface="ヒラギノ角ゴ ProN W3" charset="0"/>
        <a:cs typeface="ヒラギノ角ゴ ProN W3" charset="0"/>
        <a:sym typeface="Helvetica Light" charset="0"/>
      </a:defRPr>
    </a:lvl4pPr>
    <a:lvl5pPr marL="1828800" algn="ctr" rtl="0" fontAlgn="base">
      <a:spcBef>
        <a:spcPct val="0"/>
      </a:spcBef>
      <a:spcAft>
        <a:spcPct val="0"/>
      </a:spcAft>
      <a:defRPr sz="3600" kern="1200">
        <a:solidFill>
          <a:schemeClr val="tx1"/>
        </a:solidFill>
        <a:latin typeface="Helvetica Light" charset="0"/>
        <a:ea typeface="ヒラギノ角ゴ ProN W3" charset="0"/>
        <a:cs typeface="ヒラギノ角ゴ ProN W3" charset="0"/>
        <a:sym typeface="Helvetica Light" charset="0"/>
      </a:defRPr>
    </a:lvl5pPr>
    <a:lvl6pPr marL="2286000" algn="l" defTabSz="914400" rtl="0" eaLnBrk="1" latinLnBrk="0" hangingPunct="1">
      <a:defRPr sz="3600" kern="1200">
        <a:solidFill>
          <a:schemeClr val="tx1"/>
        </a:solidFill>
        <a:latin typeface="Helvetica Light" charset="0"/>
        <a:ea typeface="ヒラギノ角ゴ ProN W3" charset="0"/>
        <a:cs typeface="ヒラギノ角ゴ ProN W3" charset="0"/>
        <a:sym typeface="Helvetica Light" charset="0"/>
      </a:defRPr>
    </a:lvl6pPr>
    <a:lvl7pPr marL="2743200" algn="l" defTabSz="914400" rtl="0" eaLnBrk="1" latinLnBrk="0" hangingPunct="1">
      <a:defRPr sz="3600" kern="1200">
        <a:solidFill>
          <a:schemeClr val="tx1"/>
        </a:solidFill>
        <a:latin typeface="Helvetica Light" charset="0"/>
        <a:ea typeface="ヒラギノ角ゴ ProN W3" charset="0"/>
        <a:cs typeface="ヒラギノ角ゴ ProN W3" charset="0"/>
        <a:sym typeface="Helvetica Light" charset="0"/>
      </a:defRPr>
    </a:lvl7pPr>
    <a:lvl8pPr marL="3200400" algn="l" defTabSz="914400" rtl="0" eaLnBrk="1" latinLnBrk="0" hangingPunct="1">
      <a:defRPr sz="3600" kern="1200">
        <a:solidFill>
          <a:schemeClr val="tx1"/>
        </a:solidFill>
        <a:latin typeface="Helvetica Light" charset="0"/>
        <a:ea typeface="ヒラギノ角ゴ ProN W3" charset="0"/>
        <a:cs typeface="ヒラギノ角ゴ ProN W3" charset="0"/>
        <a:sym typeface="Helvetica Light" charset="0"/>
      </a:defRPr>
    </a:lvl8pPr>
    <a:lvl9pPr marL="3657600" algn="l" defTabSz="914400" rtl="0" eaLnBrk="1" latinLnBrk="0" hangingPunct="1">
      <a:defRPr sz="3600" kern="1200">
        <a:solidFill>
          <a:schemeClr val="tx1"/>
        </a:solidFill>
        <a:latin typeface="Helvetica Light" charset="0"/>
        <a:ea typeface="ヒラギノ角ゴ ProN W3" charset="0"/>
        <a:cs typeface="ヒラギノ角ゴ ProN W3" charset="0"/>
        <a:sym typeface="Helvetica Light" charset="0"/>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85" autoAdjust="0"/>
    <p:restoredTop sz="94624"/>
  </p:normalViewPr>
  <p:slideViewPr>
    <p:cSldViewPr>
      <p:cViewPr varScale="1">
        <p:scale>
          <a:sx n="75" d="100"/>
          <a:sy n="75" d="100"/>
        </p:scale>
        <p:origin x="1584" y="160"/>
      </p:cViewPr>
      <p:guideLst>
        <p:guide orient="horz" pos="3072"/>
        <p:guide pos="4096"/>
      </p:guideLst>
    </p:cSldViewPr>
  </p:slideViewPr>
  <p:notesTextViewPr>
    <p:cViewPr>
      <p:scale>
        <a:sx n="100" d="100"/>
        <a:sy n="100" d="100"/>
      </p:scale>
      <p:origin x="0" y="0"/>
    </p:cViewPr>
  </p:notesTextViewPr>
  <p:sorterViewPr>
    <p:cViewPr varScale="1">
      <p:scale>
        <a:sx n="100" d="100"/>
        <a:sy n="100" d="100"/>
      </p:scale>
      <p:origin x="0" y="-320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theme" Target="theme/theme1.xml"/><Relationship Id="rId21" Type="http://schemas.openxmlformats.org/officeDocument/2006/relationships/slide" Target="slides/slide13.xml"/><Relationship Id="rId34" Type="http://schemas.openxmlformats.org/officeDocument/2006/relationships/slide" Target="slides/slide26.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notesMaster" Target="notesMasters/notes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8" Type="http://schemas.openxmlformats.org/officeDocument/2006/relationships/slideMaster" Target="slideMasters/slideMaster8.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E4F655-FB4D-432B-932A-BC84646C1928}" type="datetimeFigureOut">
              <a:rPr lang="en-US" smtClean="0"/>
              <a:t>6/14/22</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D82B94-A9FC-452E-8663-33916D91111B}" type="slidenum">
              <a:rPr lang="en-US" smtClean="0"/>
              <a:t>‹#›</a:t>
            </a:fld>
            <a:endParaRPr lang="en-US" dirty="0"/>
          </a:p>
        </p:txBody>
      </p:sp>
    </p:spTree>
    <p:extLst>
      <p:ext uri="{BB962C8B-B14F-4D97-AF65-F5344CB8AC3E}">
        <p14:creationId xmlns:p14="http://schemas.microsoft.com/office/powerpoint/2010/main" val="3849519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D82B94-A9FC-452E-8663-33916D91111B}" type="slidenum">
              <a:rPr lang="en-US" smtClean="0"/>
              <a:t>5</a:t>
            </a:fld>
            <a:endParaRPr lang="en-US" dirty="0"/>
          </a:p>
        </p:txBody>
      </p:sp>
    </p:spTree>
    <p:extLst>
      <p:ext uri="{BB962C8B-B14F-4D97-AF65-F5344CB8AC3E}">
        <p14:creationId xmlns:p14="http://schemas.microsoft.com/office/powerpoint/2010/main" val="4154324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D82B94-A9FC-452E-8663-33916D91111B}" type="slidenum">
              <a:rPr lang="en-US" smtClean="0"/>
              <a:t>17</a:t>
            </a:fld>
            <a:endParaRPr lang="en-US" dirty="0"/>
          </a:p>
        </p:txBody>
      </p:sp>
    </p:spTree>
    <p:extLst>
      <p:ext uri="{BB962C8B-B14F-4D97-AF65-F5344CB8AC3E}">
        <p14:creationId xmlns:p14="http://schemas.microsoft.com/office/powerpoint/2010/main" val="10261670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D82B94-A9FC-452E-8663-33916D91111B}" type="slidenum">
              <a:rPr lang="en-US" smtClean="0"/>
              <a:t>18</a:t>
            </a:fld>
            <a:endParaRPr lang="en-US" dirty="0"/>
          </a:p>
        </p:txBody>
      </p:sp>
    </p:spTree>
    <p:extLst>
      <p:ext uri="{BB962C8B-B14F-4D97-AF65-F5344CB8AC3E}">
        <p14:creationId xmlns:p14="http://schemas.microsoft.com/office/powerpoint/2010/main" val="3836083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a:t>
            </a:r>
          </a:p>
        </p:txBody>
      </p:sp>
      <p:sp>
        <p:nvSpPr>
          <p:cNvPr id="4" name="Slide Number Placeholder 3"/>
          <p:cNvSpPr>
            <a:spLocks noGrp="1"/>
          </p:cNvSpPr>
          <p:nvPr>
            <p:ph type="sldNum" sz="quarter" idx="10"/>
          </p:nvPr>
        </p:nvSpPr>
        <p:spPr/>
        <p:txBody>
          <a:bodyPr/>
          <a:lstStyle/>
          <a:p>
            <a:fld id="{70D82B94-A9FC-452E-8663-33916D91111B}" type="slidenum">
              <a:rPr lang="en-US" smtClean="0"/>
              <a:t>26</a:t>
            </a:fld>
            <a:endParaRPr lang="en-US" dirty="0"/>
          </a:p>
        </p:txBody>
      </p:sp>
    </p:spTree>
    <p:extLst>
      <p:ext uri="{BB962C8B-B14F-4D97-AF65-F5344CB8AC3E}">
        <p14:creationId xmlns:p14="http://schemas.microsoft.com/office/powerpoint/2010/main" val="820662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650875" y="2276475"/>
            <a:ext cx="11703050" cy="64357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390525"/>
            <a:ext cx="2925762" cy="832167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50875" y="390525"/>
            <a:ext cx="8624888" cy="832167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70000" y="2768600"/>
            <a:ext cx="51562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2768600"/>
            <a:ext cx="51562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50875" y="2276475"/>
            <a:ext cx="11703050" cy="6435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254000"/>
            <a:ext cx="2616200" cy="8229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70000" y="254000"/>
            <a:ext cx="7696200" cy="8229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82700" y="2768600"/>
            <a:ext cx="244475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879850" y="2768600"/>
            <a:ext cx="244475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254000"/>
            <a:ext cx="2616200" cy="8229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70000" y="254000"/>
            <a:ext cx="7696200" cy="8229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50875" y="2276475"/>
            <a:ext cx="11703050" cy="6435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50875"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50875"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549525" y="7634288"/>
            <a:ext cx="7802563" cy="114458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650875" y="2276475"/>
            <a:ext cx="11703050" cy="64357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254000"/>
            <a:ext cx="2925762" cy="845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50875" y="254000"/>
            <a:ext cx="8624888" cy="84582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50875" y="2276475"/>
            <a:ext cx="11703050" cy="6435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50875"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a:t>Click to edit Master title style</a:t>
            </a:r>
          </a:p>
        </p:txBody>
      </p:sp>
    </p:spTree>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549525" y="7634288"/>
            <a:ext cx="7802563" cy="114458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650875" y="2276475"/>
            <a:ext cx="11703050" cy="64357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390525"/>
            <a:ext cx="2925762" cy="832167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50875" y="390525"/>
            <a:ext cx="8624888" cy="832167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1270000" y="1270000"/>
            <a:ext cx="5156200" cy="721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1270000"/>
            <a:ext cx="5156200" cy="721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a:t>Click to edit Master title style</a:t>
            </a:r>
          </a:p>
        </p:txBody>
      </p:sp>
    </p:spTree>
  </p:cSld>
  <p:clrMapOvr>
    <a:masterClrMapping/>
  </p:clrMapOv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a:t>Click to edit Master title style</a:t>
            </a:r>
          </a:p>
        </p:txBody>
      </p:sp>
    </p:spTree>
  </p:cSld>
  <p:clrMapOvr>
    <a:masterClrMapping/>
  </p:clrMapOv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390525"/>
            <a:ext cx="2925762" cy="809307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50875" y="390525"/>
            <a:ext cx="8624888" cy="80930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70000" y="7353300"/>
            <a:ext cx="5156200" cy="113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7353300"/>
            <a:ext cx="5156200" cy="113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5842000"/>
            <a:ext cx="2616200" cy="2641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70000" y="5842000"/>
            <a:ext cx="7696200" cy="2641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70000" y="5029200"/>
            <a:ext cx="5156200" cy="113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5029200"/>
            <a:ext cx="5156200" cy="113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1638300"/>
            <a:ext cx="2616200" cy="452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70000" y="1638300"/>
            <a:ext cx="7696200" cy="452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549525" y="7634288"/>
            <a:ext cx="7802563" cy="114458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ransition/>
  <p:txStyles>
    <p:titleStyle>
      <a:lvl1pPr algn="ctr" rtl="0" fontAlgn="base">
        <a:spcBef>
          <a:spcPct val="0"/>
        </a:spcBef>
        <a:spcAft>
          <a:spcPct val="0"/>
        </a:spcAft>
        <a:defRPr sz="8000">
          <a:solidFill>
            <a:schemeClr val="tx1"/>
          </a:solidFill>
          <a:latin typeface="+mj-lt"/>
          <a:ea typeface="+mj-ea"/>
          <a:cs typeface="+mj-cs"/>
          <a:sym typeface="Helvetica Light" charset="0"/>
        </a:defRPr>
      </a:lvl1pPr>
      <a:lvl2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2pPr>
      <a:lvl3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3pPr>
      <a:lvl4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4pPr>
      <a:lvl5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5pPr>
      <a:lvl6pPr marL="4572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6pPr>
      <a:lvl7pPr marL="9144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7pPr>
      <a:lvl8pPr marL="13716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8pPr>
      <a:lvl9pPr marL="18288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9pPr>
    </p:titleStyle>
    <p:bodyStyle>
      <a:lvl1pPr algn="ctr" rtl="0" fontAlgn="base">
        <a:spcBef>
          <a:spcPct val="0"/>
        </a:spcBef>
        <a:spcAft>
          <a:spcPct val="0"/>
        </a:spcAft>
        <a:defRPr sz="8000">
          <a:solidFill>
            <a:schemeClr val="tx1"/>
          </a:solidFill>
          <a:latin typeface="+mn-lt"/>
          <a:ea typeface="+mn-ea"/>
          <a:cs typeface="+mn-cs"/>
          <a:sym typeface="Helvetica Light" charset="0"/>
        </a:defRPr>
      </a:lvl1pPr>
      <a:lvl2pPr marL="342900" algn="ctr" rtl="0" fontAlgn="base">
        <a:spcBef>
          <a:spcPct val="0"/>
        </a:spcBef>
        <a:spcAft>
          <a:spcPct val="0"/>
        </a:spcAft>
        <a:defRPr sz="8000">
          <a:solidFill>
            <a:schemeClr val="tx1"/>
          </a:solidFill>
          <a:latin typeface="+mn-lt"/>
          <a:ea typeface="+mn-ea"/>
          <a:cs typeface="+mn-cs"/>
          <a:sym typeface="Helvetica Light" charset="0"/>
        </a:defRPr>
      </a:lvl2pPr>
      <a:lvl3pPr marL="685800" algn="ctr" rtl="0" fontAlgn="base">
        <a:spcBef>
          <a:spcPct val="0"/>
        </a:spcBef>
        <a:spcAft>
          <a:spcPct val="0"/>
        </a:spcAft>
        <a:defRPr sz="8000">
          <a:solidFill>
            <a:schemeClr val="tx1"/>
          </a:solidFill>
          <a:latin typeface="+mn-lt"/>
          <a:ea typeface="+mn-ea"/>
          <a:cs typeface="+mn-cs"/>
          <a:sym typeface="Helvetica Light" charset="0"/>
        </a:defRPr>
      </a:lvl3pPr>
      <a:lvl4pPr marL="1028700" algn="ctr" rtl="0" fontAlgn="base">
        <a:spcBef>
          <a:spcPct val="0"/>
        </a:spcBef>
        <a:spcAft>
          <a:spcPct val="0"/>
        </a:spcAft>
        <a:defRPr sz="8000">
          <a:solidFill>
            <a:schemeClr val="tx1"/>
          </a:solidFill>
          <a:latin typeface="+mn-lt"/>
          <a:ea typeface="+mn-ea"/>
          <a:cs typeface="+mn-cs"/>
          <a:sym typeface="Helvetica Light" charset="0"/>
        </a:defRPr>
      </a:lvl4pPr>
      <a:lvl5pPr marL="1371600" algn="ctr" rtl="0" fontAlgn="base">
        <a:spcBef>
          <a:spcPct val="0"/>
        </a:spcBef>
        <a:spcAft>
          <a:spcPct val="0"/>
        </a:spcAft>
        <a:defRPr sz="8000">
          <a:solidFill>
            <a:schemeClr val="tx1"/>
          </a:solidFill>
          <a:latin typeface="+mn-lt"/>
          <a:ea typeface="+mn-ea"/>
          <a:cs typeface="+mn-cs"/>
          <a:sym typeface="Helvetica Light" charset="0"/>
        </a:defRPr>
      </a:lvl5pPr>
      <a:lvl6pPr marL="1828800" algn="ctr" rtl="0" fontAlgn="base">
        <a:spcBef>
          <a:spcPct val="0"/>
        </a:spcBef>
        <a:spcAft>
          <a:spcPct val="0"/>
        </a:spcAft>
        <a:defRPr sz="8000">
          <a:solidFill>
            <a:schemeClr val="tx1"/>
          </a:solidFill>
          <a:latin typeface="+mn-lt"/>
          <a:ea typeface="+mn-ea"/>
          <a:cs typeface="+mn-cs"/>
          <a:sym typeface="Helvetica Light" charset="0"/>
        </a:defRPr>
      </a:lvl6pPr>
      <a:lvl7pPr marL="2286000" algn="ctr" rtl="0" fontAlgn="base">
        <a:spcBef>
          <a:spcPct val="0"/>
        </a:spcBef>
        <a:spcAft>
          <a:spcPct val="0"/>
        </a:spcAft>
        <a:defRPr sz="8000">
          <a:solidFill>
            <a:schemeClr val="tx1"/>
          </a:solidFill>
          <a:latin typeface="+mn-lt"/>
          <a:ea typeface="+mn-ea"/>
          <a:cs typeface="+mn-cs"/>
          <a:sym typeface="Helvetica Light" charset="0"/>
        </a:defRPr>
      </a:lvl7pPr>
      <a:lvl8pPr marL="2743200" algn="ctr" rtl="0" fontAlgn="base">
        <a:spcBef>
          <a:spcPct val="0"/>
        </a:spcBef>
        <a:spcAft>
          <a:spcPct val="0"/>
        </a:spcAft>
        <a:defRPr sz="8000">
          <a:solidFill>
            <a:schemeClr val="tx1"/>
          </a:solidFill>
          <a:latin typeface="+mn-lt"/>
          <a:ea typeface="+mn-ea"/>
          <a:cs typeface="+mn-cs"/>
          <a:sym typeface="Helvetica Light" charset="0"/>
        </a:defRPr>
      </a:lvl8pPr>
      <a:lvl9pPr marL="3200400" algn="ctr" rtl="0" fontAlgn="base">
        <a:spcBef>
          <a:spcPct val="0"/>
        </a:spcBef>
        <a:spcAft>
          <a:spcPct val="0"/>
        </a:spcAft>
        <a:defRPr sz="8000">
          <a:solidFill>
            <a:schemeClr val="tx1"/>
          </a:solidFill>
          <a:latin typeface="+mn-lt"/>
          <a:ea typeface="+mn-ea"/>
          <a:cs typeface="+mn-cs"/>
          <a:sym typeface="Helvetica Light"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bwMode="auto">
          <a:xfrm>
            <a:off x="1270000" y="254000"/>
            <a:ext cx="10464800" cy="2438400"/>
          </a:xfrm>
          <a:prstGeom prst="rect">
            <a:avLst/>
          </a:prstGeom>
          <a:noFill/>
          <a:ln w="12700">
            <a:noFill/>
            <a:miter lim="800000"/>
            <a:headEnd/>
            <a:tailEnd/>
          </a:ln>
        </p:spPr>
        <p:txBody>
          <a:bodyPr vert="horz" wrap="square" lIns="50800" tIns="50800" rIns="50800" bIns="50800" numCol="1" anchor="ctr" anchorCtr="0" compatLnSpc="1">
            <a:prstTxWarp prst="textNoShape">
              <a:avLst/>
            </a:prstTxWarp>
          </a:bodyPr>
          <a:lstStyle/>
          <a:p>
            <a:pPr lvl="0"/>
            <a:r>
              <a:rPr lang="en-US">
                <a:sym typeface="Helvetica Light" charset="0"/>
              </a:rPr>
              <a:t>Click to edit Master title style</a:t>
            </a:r>
          </a:p>
        </p:txBody>
      </p:sp>
      <p:sp>
        <p:nvSpPr>
          <p:cNvPr id="3074" name="Rectangle 2"/>
          <p:cNvSpPr>
            <a:spLocks noGrp="1" noChangeArrowheads="1"/>
          </p:cNvSpPr>
          <p:nvPr>
            <p:ph type="body" idx="1"/>
          </p:nvPr>
        </p:nvSpPr>
        <p:spPr bwMode="auto">
          <a:xfrm>
            <a:off x="1270000" y="2768600"/>
            <a:ext cx="10464800" cy="5715000"/>
          </a:xfrm>
          <a:prstGeom prst="rect">
            <a:avLst/>
          </a:prstGeom>
          <a:noFill/>
          <a:ln w="12700">
            <a:noFill/>
            <a:miter lim="800000"/>
            <a:headEnd/>
            <a:tailEnd/>
          </a:ln>
        </p:spPr>
        <p:txBody>
          <a:bodyPr vert="horz" wrap="square" lIns="50800" tIns="50800" rIns="50800" bIns="50800" numCol="1" anchor="ctr" anchorCtr="0" compatLnSpc="1">
            <a:prstTxWarp prst="textNoShape">
              <a:avLst/>
            </a:prstTxWarp>
          </a:bodyPr>
          <a:lstStyle/>
          <a:p>
            <a:pPr lvl="0"/>
            <a:r>
              <a:rPr lang="en-US">
                <a:sym typeface="Helvetica Light" charset="0"/>
              </a:rPr>
              <a:t>Click to edit Master text styles</a:t>
            </a:r>
          </a:p>
          <a:p>
            <a:pPr lvl="1"/>
            <a:r>
              <a:rPr lang="en-US">
                <a:sym typeface="Helvetica Light" charset="0"/>
              </a:rPr>
              <a:t>Second level</a:t>
            </a:r>
          </a:p>
          <a:p>
            <a:pPr lvl="2"/>
            <a:r>
              <a:rPr lang="en-US">
                <a:sym typeface="Helvetica Light" charset="0"/>
              </a:rPr>
              <a:t>Third level</a:t>
            </a:r>
          </a:p>
          <a:p>
            <a:pPr lvl="3"/>
            <a:r>
              <a:rPr lang="en-US">
                <a:sym typeface="Helvetica Light" charset="0"/>
              </a:rPr>
              <a:t>Fourth level</a:t>
            </a:r>
          </a:p>
          <a:p>
            <a:pPr lvl="4"/>
            <a:r>
              <a:rPr lang="en-US">
                <a:sym typeface="Helvetica Light" charset="0"/>
              </a:rPr>
              <a:t>Fifth level</a:t>
            </a:r>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ransition/>
  <p:txStyles>
    <p:titleStyle>
      <a:lvl1pPr algn="ctr" rtl="0" fontAlgn="base">
        <a:spcBef>
          <a:spcPct val="0"/>
        </a:spcBef>
        <a:spcAft>
          <a:spcPct val="0"/>
        </a:spcAft>
        <a:defRPr sz="8000">
          <a:solidFill>
            <a:schemeClr val="tx1"/>
          </a:solidFill>
          <a:latin typeface="+mj-lt"/>
          <a:ea typeface="+mj-ea"/>
          <a:cs typeface="+mj-cs"/>
          <a:sym typeface="Helvetica Light" charset="0"/>
        </a:defRPr>
      </a:lvl1pPr>
      <a:lvl2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2pPr>
      <a:lvl3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3pPr>
      <a:lvl4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4pPr>
      <a:lvl5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5pPr>
      <a:lvl6pPr marL="4572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6pPr>
      <a:lvl7pPr marL="9144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7pPr>
      <a:lvl8pPr marL="13716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8pPr>
      <a:lvl9pPr marL="18288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9pPr>
    </p:titleStyle>
    <p:bodyStyle>
      <a:lvl1pPr marL="381000" indent="-381000" algn="l" rtl="0" fontAlgn="base">
        <a:spcBef>
          <a:spcPts val="4200"/>
        </a:spcBef>
        <a:spcAft>
          <a:spcPct val="0"/>
        </a:spcAft>
        <a:buClr>
          <a:srgbClr val="000000"/>
        </a:buClr>
        <a:buSzPct val="100000"/>
        <a:buFont typeface="Helvetica Light" charset="0"/>
        <a:buChar char="•"/>
        <a:defRPr sz="3800">
          <a:solidFill>
            <a:schemeClr val="tx1"/>
          </a:solidFill>
          <a:latin typeface="+mn-lt"/>
          <a:ea typeface="+mn-ea"/>
          <a:cs typeface="+mn-cs"/>
          <a:sym typeface="Helvetica Light" charset="0"/>
        </a:defRPr>
      </a:lvl1pPr>
      <a:lvl2pPr marL="711200" indent="-381000" algn="l" rtl="0" fontAlgn="base">
        <a:spcBef>
          <a:spcPts val="4200"/>
        </a:spcBef>
        <a:spcAft>
          <a:spcPct val="0"/>
        </a:spcAft>
        <a:buClr>
          <a:srgbClr val="000000"/>
        </a:buClr>
        <a:buSzPct val="100000"/>
        <a:buFont typeface="Helvetica Light" charset="0"/>
        <a:buChar char="•"/>
        <a:defRPr sz="3800">
          <a:solidFill>
            <a:schemeClr val="tx1"/>
          </a:solidFill>
          <a:latin typeface="+mn-lt"/>
          <a:ea typeface="+mn-ea"/>
          <a:cs typeface="+mn-cs"/>
          <a:sym typeface="Helvetica Light" charset="0"/>
        </a:defRPr>
      </a:lvl2pPr>
      <a:lvl3pPr marL="1092200" indent="-381000" algn="l" rtl="0" fontAlgn="base">
        <a:spcBef>
          <a:spcPts val="4200"/>
        </a:spcBef>
        <a:spcAft>
          <a:spcPct val="0"/>
        </a:spcAft>
        <a:buClr>
          <a:srgbClr val="000000"/>
        </a:buClr>
        <a:buSzPct val="100000"/>
        <a:buFont typeface="Helvetica Light" charset="0"/>
        <a:buChar char="•"/>
        <a:defRPr sz="3800">
          <a:solidFill>
            <a:schemeClr val="tx1"/>
          </a:solidFill>
          <a:latin typeface="+mn-lt"/>
          <a:ea typeface="+mn-ea"/>
          <a:cs typeface="+mn-cs"/>
          <a:sym typeface="Helvetica Light" charset="0"/>
        </a:defRPr>
      </a:lvl3pPr>
      <a:lvl4pPr marL="1473200" indent="-381000" algn="l" rtl="0" fontAlgn="base">
        <a:spcBef>
          <a:spcPts val="4200"/>
        </a:spcBef>
        <a:spcAft>
          <a:spcPct val="0"/>
        </a:spcAft>
        <a:buClr>
          <a:srgbClr val="000000"/>
        </a:buClr>
        <a:buSzPct val="100000"/>
        <a:buFont typeface="Helvetica Light" charset="0"/>
        <a:buChar char="•"/>
        <a:defRPr sz="3800">
          <a:solidFill>
            <a:schemeClr val="tx1"/>
          </a:solidFill>
          <a:latin typeface="+mn-lt"/>
          <a:ea typeface="+mn-ea"/>
          <a:cs typeface="+mn-cs"/>
          <a:sym typeface="Helvetica Light" charset="0"/>
        </a:defRPr>
      </a:lvl4pPr>
      <a:lvl5pPr marL="1854200" indent="-381000" algn="l" rtl="0" fontAlgn="base">
        <a:spcBef>
          <a:spcPts val="4200"/>
        </a:spcBef>
        <a:spcAft>
          <a:spcPct val="0"/>
        </a:spcAft>
        <a:buClr>
          <a:srgbClr val="000000"/>
        </a:buClr>
        <a:buSzPct val="100000"/>
        <a:buFont typeface="Helvetica Light" charset="0"/>
        <a:buChar char="•"/>
        <a:defRPr sz="3800">
          <a:solidFill>
            <a:schemeClr val="tx1"/>
          </a:solidFill>
          <a:latin typeface="+mn-lt"/>
          <a:ea typeface="+mn-ea"/>
          <a:cs typeface="+mn-cs"/>
          <a:sym typeface="Helvetica Light" charset="0"/>
        </a:defRPr>
      </a:lvl5pPr>
      <a:lvl6pPr marL="2311400" indent="-381000" algn="l" rtl="0" fontAlgn="base">
        <a:spcBef>
          <a:spcPts val="4200"/>
        </a:spcBef>
        <a:spcAft>
          <a:spcPct val="0"/>
        </a:spcAft>
        <a:buClr>
          <a:srgbClr val="000000"/>
        </a:buClr>
        <a:buSzPct val="100000"/>
        <a:buFont typeface="Helvetica Light" charset="0"/>
        <a:buChar char="•"/>
        <a:defRPr sz="3800">
          <a:solidFill>
            <a:schemeClr val="tx1"/>
          </a:solidFill>
          <a:latin typeface="+mn-lt"/>
          <a:ea typeface="+mn-ea"/>
          <a:cs typeface="+mn-cs"/>
          <a:sym typeface="Helvetica Light" charset="0"/>
        </a:defRPr>
      </a:lvl6pPr>
      <a:lvl7pPr marL="2768600" indent="-381000" algn="l" rtl="0" fontAlgn="base">
        <a:spcBef>
          <a:spcPts val="4200"/>
        </a:spcBef>
        <a:spcAft>
          <a:spcPct val="0"/>
        </a:spcAft>
        <a:buClr>
          <a:srgbClr val="000000"/>
        </a:buClr>
        <a:buSzPct val="100000"/>
        <a:buFont typeface="Helvetica Light" charset="0"/>
        <a:buChar char="•"/>
        <a:defRPr sz="3800">
          <a:solidFill>
            <a:schemeClr val="tx1"/>
          </a:solidFill>
          <a:latin typeface="+mn-lt"/>
          <a:ea typeface="+mn-ea"/>
          <a:cs typeface="+mn-cs"/>
          <a:sym typeface="Helvetica Light" charset="0"/>
        </a:defRPr>
      </a:lvl7pPr>
      <a:lvl8pPr marL="3225800" indent="-381000" algn="l" rtl="0" fontAlgn="base">
        <a:spcBef>
          <a:spcPts val="4200"/>
        </a:spcBef>
        <a:spcAft>
          <a:spcPct val="0"/>
        </a:spcAft>
        <a:buClr>
          <a:srgbClr val="000000"/>
        </a:buClr>
        <a:buSzPct val="100000"/>
        <a:buFont typeface="Helvetica Light" charset="0"/>
        <a:buChar char="•"/>
        <a:defRPr sz="3800">
          <a:solidFill>
            <a:schemeClr val="tx1"/>
          </a:solidFill>
          <a:latin typeface="+mn-lt"/>
          <a:ea typeface="+mn-ea"/>
          <a:cs typeface="+mn-cs"/>
          <a:sym typeface="Helvetica Light" charset="0"/>
        </a:defRPr>
      </a:lvl8pPr>
      <a:lvl9pPr marL="3683000" indent="-381000" algn="l" rtl="0" fontAlgn="base">
        <a:spcBef>
          <a:spcPts val="4200"/>
        </a:spcBef>
        <a:spcAft>
          <a:spcPct val="0"/>
        </a:spcAft>
        <a:buClr>
          <a:srgbClr val="000000"/>
        </a:buClr>
        <a:buSzPct val="100000"/>
        <a:buFont typeface="Helvetica Light" charset="0"/>
        <a:buChar char="•"/>
        <a:defRPr sz="3800">
          <a:solidFill>
            <a:schemeClr val="tx1"/>
          </a:solidFill>
          <a:latin typeface="+mn-lt"/>
          <a:ea typeface="+mn-ea"/>
          <a:cs typeface="+mn-cs"/>
          <a:sym typeface="Helvetica Light"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bwMode="auto">
          <a:xfrm>
            <a:off x="1270000" y="254000"/>
            <a:ext cx="10464800" cy="2438400"/>
          </a:xfrm>
          <a:prstGeom prst="rect">
            <a:avLst/>
          </a:prstGeom>
          <a:noFill/>
          <a:ln w="12700">
            <a:noFill/>
            <a:miter lim="800000"/>
            <a:headEnd/>
            <a:tailEnd/>
          </a:ln>
        </p:spPr>
        <p:txBody>
          <a:bodyPr vert="horz" wrap="square" lIns="50800" tIns="50800" rIns="50800" bIns="50800" numCol="1" anchor="ctr" anchorCtr="0" compatLnSpc="1">
            <a:prstTxWarp prst="textNoShape">
              <a:avLst/>
            </a:prstTxWarp>
          </a:bodyPr>
          <a:lstStyle/>
          <a:p>
            <a:pPr lvl="0"/>
            <a:r>
              <a:rPr lang="en-US">
                <a:sym typeface="Helvetica Light" charset="0"/>
              </a:rPr>
              <a:t>Click to edit Master title style</a:t>
            </a:r>
          </a:p>
        </p:txBody>
      </p:sp>
      <p:sp>
        <p:nvSpPr>
          <p:cNvPr id="4098" name="Rectangle 2"/>
          <p:cNvSpPr>
            <a:spLocks noGrp="1" noChangeArrowheads="1"/>
          </p:cNvSpPr>
          <p:nvPr>
            <p:ph type="body" idx="1"/>
          </p:nvPr>
        </p:nvSpPr>
        <p:spPr bwMode="auto">
          <a:xfrm>
            <a:off x="1282700" y="2768600"/>
            <a:ext cx="5041900" cy="5715000"/>
          </a:xfrm>
          <a:prstGeom prst="rect">
            <a:avLst/>
          </a:prstGeom>
          <a:noFill/>
          <a:ln w="12700">
            <a:noFill/>
            <a:miter lim="800000"/>
            <a:headEnd/>
            <a:tailEnd/>
          </a:ln>
        </p:spPr>
        <p:txBody>
          <a:bodyPr vert="horz" wrap="square" lIns="50800" tIns="50800" rIns="50800" bIns="50800" numCol="1" anchor="ctr" anchorCtr="0" compatLnSpc="1">
            <a:prstTxWarp prst="textNoShape">
              <a:avLst/>
            </a:prstTxWarp>
          </a:bodyPr>
          <a:lstStyle/>
          <a:p>
            <a:pPr lvl="0"/>
            <a:r>
              <a:rPr lang="en-US">
                <a:sym typeface="Helvetica Light" charset="0"/>
              </a:rPr>
              <a:t>Click to edit Master text styles</a:t>
            </a:r>
          </a:p>
          <a:p>
            <a:pPr lvl="1"/>
            <a:r>
              <a:rPr lang="en-US">
                <a:sym typeface="Helvetica Light" charset="0"/>
              </a:rPr>
              <a:t>Second level</a:t>
            </a:r>
          </a:p>
          <a:p>
            <a:pPr lvl="2"/>
            <a:r>
              <a:rPr lang="en-US">
                <a:sym typeface="Helvetica Light" charset="0"/>
              </a:rPr>
              <a:t>Third level</a:t>
            </a:r>
          </a:p>
          <a:p>
            <a:pPr lvl="3"/>
            <a:r>
              <a:rPr lang="en-US">
                <a:sym typeface="Helvetica Light" charset="0"/>
              </a:rPr>
              <a:t>Fourth level</a:t>
            </a:r>
          </a:p>
          <a:p>
            <a:pPr lvl="4"/>
            <a:r>
              <a:rPr lang="en-US">
                <a:sym typeface="Helvetica Light" charset="0"/>
              </a:rPr>
              <a:t>Fifth level</a:t>
            </a:r>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ransition/>
  <p:txStyles>
    <p:titleStyle>
      <a:lvl1pPr algn="ctr" rtl="0" fontAlgn="base">
        <a:spcBef>
          <a:spcPct val="0"/>
        </a:spcBef>
        <a:spcAft>
          <a:spcPct val="0"/>
        </a:spcAft>
        <a:defRPr sz="8000">
          <a:solidFill>
            <a:schemeClr val="tx1"/>
          </a:solidFill>
          <a:latin typeface="+mj-lt"/>
          <a:ea typeface="+mj-ea"/>
          <a:cs typeface="+mj-cs"/>
          <a:sym typeface="Helvetica Light" charset="0"/>
        </a:defRPr>
      </a:lvl1pPr>
      <a:lvl2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2pPr>
      <a:lvl3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3pPr>
      <a:lvl4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4pPr>
      <a:lvl5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5pPr>
      <a:lvl6pPr marL="4572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6pPr>
      <a:lvl7pPr marL="9144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7pPr>
      <a:lvl8pPr marL="13716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8pPr>
      <a:lvl9pPr marL="18288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9pPr>
    </p:titleStyle>
    <p:bodyStyle>
      <a:lvl1pPr marL="279400" indent="-279400" algn="l" rtl="0" fontAlgn="base">
        <a:spcBef>
          <a:spcPts val="3200"/>
        </a:spcBef>
        <a:spcAft>
          <a:spcPct val="0"/>
        </a:spcAft>
        <a:buClr>
          <a:srgbClr val="000000"/>
        </a:buClr>
        <a:buSzPct val="100000"/>
        <a:buFont typeface="Helvetica Light" charset="0"/>
        <a:buChar char="•"/>
        <a:defRPr sz="2800">
          <a:solidFill>
            <a:schemeClr val="tx1"/>
          </a:solidFill>
          <a:latin typeface="+mn-lt"/>
          <a:ea typeface="+mn-ea"/>
          <a:cs typeface="+mn-cs"/>
          <a:sym typeface="Helvetica Light" charset="0"/>
        </a:defRPr>
      </a:lvl1pPr>
      <a:lvl2pPr marL="609600" indent="-279400" algn="l" rtl="0" fontAlgn="base">
        <a:spcBef>
          <a:spcPts val="3200"/>
        </a:spcBef>
        <a:spcAft>
          <a:spcPct val="0"/>
        </a:spcAft>
        <a:buClr>
          <a:srgbClr val="000000"/>
        </a:buClr>
        <a:buSzPct val="100000"/>
        <a:buFont typeface="Helvetica Light" charset="0"/>
        <a:buChar char="•"/>
        <a:defRPr sz="2800">
          <a:solidFill>
            <a:schemeClr val="tx1"/>
          </a:solidFill>
          <a:latin typeface="+mn-lt"/>
          <a:ea typeface="+mn-ea"/>
          <a:cs typeface="+mn-cs"/>
          <a:sym typeface="Helvetica Light" charset="0"/>
        </a:defRPr>
      </a:lvl2pPr>
      <a:lvl3pPr marL="990600" indent="-279400" algn="l" rtl="0" fontAlgn="base">
        <a:spcBef>
          <a:spcPts val="3200"/>
        </a:spcBef>
        <a:spcAft>
          <a:spcPct val="0"/>
        </a:spcAft>
        <a:buClr>
          <a:srgbClr val="000000"/>
        </a:buClr>
        <a:buSzPct val="100000"/>
        <a:buFont typeface="Helvetica Light" charset="0"/>
        <a:buChar char="•"/>
        <a:defRPr sz="2800">
          <a:solidFill>
            <a:schemeClr val="tx1"/>
          </a:solidFill>
          <a:latin typeface="+mn-lt"/>
          <a:ea typeface="+mn-ea"/>
          <a:cs typeface="+mn-cs"/>
          <a:sym typeface="Helvetica Light" charset="0"/>
        </a:defRPr>
      </a:lvl3pPr>
      <a:lvl4pPr marL="1371600" indent="-279400" algn="l" rtl="0" fontAlgn="base">
        <a:spcBef>
          <a:spcPts val="3200"/>
        </a:spcBef>
        <a:spcAft>
          <a:spcPct val="0"/>
        </a:spcAft>
        <a:buClr>
          <a:srgbClr val="000000"/>
        </a:buClr>
        <a:buSzPct val="100000"/>
        <a:buFont typeface="Helvetica Light" charset="0"/>
        <a:buChar char="•"/>
        <a:defRPr sz="2800">
          <a:solidFill>
            <a:schemeClr val="tx1"/>
          </a:solidFill>
          <a:latin typeface="+mn-lt"/>
          <a:ea typeface="+mn-ea"/>
          <a:cs typeface="+mn-cs"/>
          <a:sym typeface="Helvetica Light" charset="0"/>
        </a:defRPr>
      </a:lvl4pPr>
      <a:lvl5pPr marL="1752600" indent="-279400" algn="l" rtl="0" fontAlgn="base">
        <a:spcBef>
          <a:spcPts val="3200"/>
        </a:spcBef>
        <a:spcAft>
          <a:spcPct val="0"/>
        </a:spcAft>
        <a:buClr>
          <a:srgbClr val="000000"/>
        </a:buClr>
        <a:buSzPct val="100000"/>
        <a:buFont typeface="Helvetica Light" charset="0"/>
        <a:buChar char="•"/>
        <a:defRPr sz="2800">
          <a:solidFill>
            <a:schemeClr val="tx1"/>
          </a:solidFill>
          <a:latin typeface="+mn-lt"/>
          <a:ea typeface="+mn-ea"/>
          <a:cs typeface="+mn-cs"/>
          <a:sym typeface="Helvetica Light" charset="0"/>
        </a:defRPr>
      </a:lvl5pPr>
      <a:lvl6pPr marL="2209800" indent="-279400" algn="l" rtl="0" fontAlgn="base">
        <a:spcBef>
          <a:spcPts val="3200"/>
        </a:spcBef>
        <a:spcAft>
          <a:spcPct val="0"/>
        </a:spcAft>
        <a:buClr>
          <a:srgbClr val="000000"/>
        </a:buClr>
        <a:buSzPct val="100000"/>
        <a:buFont typeface="Helvetica Light" charset="0"/>
        <a:buChar char="•"/>
        <a:defRPr sz="2800">
          <a:solidFill>
            <a:schemeClr val="tx1"/>
          </a:solidFill>
          <a:latin typeface="+mn-lt"/>
          <a:ea typeface="+mn-ea"/>
          <a:cs typeface="+mn-cs"/>
          <a:sym typeface="Helvetica Light" charset="0"/>
        </a:defRPr>
      </a:lvl6pPr>
      <a:lvl7pPr marL="2667000" indent="-279400" algn="l" rtl="0" fontAlgn="base">
        <a:spcBef>
          <a:spcPts val="3200"/>
        </a:spcBef>
        <a:spcAft>
          <a:spcPct val="0"/>
        </a:spcAft>
        <a:buClr>
          <a:srgbClr val="000000"/>
        </a:buClr>
        <a:buSzPct val="100000"/>
        <a:buFont typeface="Helvetica Light" charset="0"/>
        <a:buChar char="•"/>
        <a:defRPr sz="2800">
          <a:solidFill>
            <a:schemeClr val="tx1"/>
          </a:solidFill>
          <a:latin typeface="+mn-lt"/>
          <a:ea typeface="+mn-ea"/>
          <a:cs typeface="+mn-cs"/>
          <a:sym typeface="Helvetica Light" charset="0"/>
        </a:defRPr>
      </a:lvl7pPr>
      <a:lvl8pPr marL="3124200" indent="-279400" algn="l" rtl="0" fontAlgn="base">
        <a:spcBef>
          <a:spcPts val="3200"/>
        </a:spcBef>
        <a:spcAft>
          <a:spcPct val="0"/>
        </a:spcAft>
        <a:buClr>
          <a:srgbClr val="000000"/>
        </a:buClr>
        <a:buSzPct val="100000"/>
        <a:buFont typeface="Helvetica Light" charset="0"/>
        <a:buChar char="•"/>
        <a:defRPr sz="2800">
          <a:solidFill>
            <a:schemeClr val="tx1"/>
          </a:solidFill>
          <a:latin typeface="+mn-lt"/>
          <a:ea typeface="+mn-ea"/>
          <a:cs typeface="+mn-cs"/>
          <a:sym typeface="Helvetica Light" charset="0"/>
        </a:defRPr>
      </a:lvl8pPr>
      <a:lvl9pPr marL="3581400" indent="-279400" algn="l" rtl="0" fontAlgn="base">
        <a:spcBef>
          <a:spcPts val="3200"/>
        </a:spcBef>
        <a:spcAft>
          <a:spcPct val="0"/>
        </a:spcAft>
        <a:buClr>
          <a:srgbClr val="000000"/>
        </a:buClr>
        <a:buSzPct val="100000"/>
        <a:buFont typeface="Helvetica Light" charset="0"/>
        <a:buChar char="•"/>
        <a:defRPr sz="2800">
          <a:solidFill>
            <a:schemeClr val="tx1"/>
          </a:solidFill>
          <a:latin typeface="+mn-lt"/>
          <a:ea typeface="+mn-ea"/>
          <a:cs typeface="+mn-cs"/>
          <a:sym typeface="Helvetica Light"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bwMode="auto">
          <a:xfrm>
            <a:off x="1270000" y="254000"/>
            <a:ext cx="10464800" cy="2438400"/>
          </a:xfrm>
          <a:prstGeom prst="rect">
            <a:avLst/>
          </a:prstGeom>
          <a:noFill/>
          <a:ln w="12700">
            <a:noFill/>
            <a:miter lim="800000"/>
            <a:headEnd/>
            <a:tailEnd/>
          </a:ln>
        </p:spPr>
        <p:txBody>
          <a:bodyPr vert="horz" wrap="square" lIns="50800" tIns="50800" rIns="50800" bIns="50800" numCol="1" anchor="ctr" anchorCtr="0" compatLnSpc="1">
            <a:prstTxWarp prst="textNoShape">
              <a:avLst/>
            </a:prstTxWarp>
          </a:bodyPr>
          <a:lstStyle/>
          <a:p>
            <a:pPr lvl="0"/>
            <a:r>
              <a:rPr lang="en-US">
                <a:sym typeface="Helvetica Light" charset="0"/>
              </a:rPr>
              <a:t>Click to edit Master title style</a:t>
            </a: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ransition/>
  <p:txStyles>
    <p:titleStyle>
      <a:lvl1pPr algn="ctr" rtl="0" fontAlgn="base">
        <a:spcBef>
          <a:spcPct val="0"/>
        </a:spcBef>
        <a:spcAft>
          <a:spcPct val="0"/>
        </a:spcAft>
        <a:defRPr sz="8000">
          <a:solidFill>
            <a:schemeClr val="tx1"/>
          </a:solidFill>
          <a:latin typeface="+mj-lt"/>
          <a:ea typeface="+mj-ea"/>
          <a:cs typeface="+mj-cs"/>
          <a:sym typeface="Helvetica Light" charset="0"/>
        </a:defRPr>
      </a:lvl1pPr>
      <a:lvl2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2pPr>
      <a:lvl3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3pPr>
      <a:lvl4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4pPr>
      <a:lvl5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5pPr>
      <a:lvl6pPr marL="4572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6pPr>
      <a:lvl7pPr marL="9144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7pPr>
      <a:lvl8pPr marL="13716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8pPr>
      <a:lvl9pPr marL="18288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9pPr>
    </p:titleStyle>
    <p:bodyStyle>
      <a:lvl1pPr algn="ctr" rtl="0" fontAlgn="base">
        <a:spcBef>
          <a:spcPct val="0"/>
        </a:spcBef>
        <a:spcAft>
          <a:spcPct val="0"/>
        </a:spcAft>
        <a:defRPr sz="8000">
          <a:solidFill>
            <a:schemeClr val="tx1"/>
          </a:solidFill>
          <a:latin typeface="+mn-lt"/>
          <a:ea typeface="+mn-ea"/>
          <a:cs typeface="+mn-cs"/>
          <a:sym typeface="Helvetica Light" charset="0"/>
        </a:defRPr>
      </a:lvl1pPr>
      <a:lvl2pPr marL="342900" algn="ctr" rtl="0" fontAlgn="base">
        <a:spcBef>
          <a:spcPct val="0"/>
        </a:spcBef>
        <a:spcAft>
          <a:spcPct val="0"/>
        </a:spcAft>
        <a:defRPr sz="8000">
          <a:solidFill>
            <a:schemeClr val="tx1"/>
          </a:solidFill>
          <a:latin typeface="+mn-lt"/>
          <a:ea typeface="+mn-ea"/>
          <a:cs typeface="+mn-cs"/>
          <a:sym typeface="Helvetica Light" charset="0"/>
        </a:defRPr>
      </a:lvl2pPr>
      <a:lvl3pPr marL="685800" algn="ctr" rtl="0" fontAlgn="base">
        <a:spcBef>
          <a:spcPct val="0"/>
        </a:spcBef>
        <a:spcAft>
          <a:spcPct val="0"/>
        </a:spcAft>
        <a:defRPr sz="8000">
          <a:solidFill>
            <a:schemeClr val="tx1"/>
          </a:solidFill>
          <a:latin typeface="+mn-lt"/>
          <a:ea typeface="+mn-ea"/>
          <a:cs typeface="+mn-cs"/>
          <a:sym typeface="Helvetica Light" charset="0"/>
        </a:defRPr>
      </a:lvl3pPr>
      <a:lvl4pPr marL="1028700" algn="ctr" rtl="0" fontAlgn="base">
        <a:spcBef>
          <a:spcPct val="0"/>
        </a:spcBef>
        <a:spcAft>
          <a:spcPct val="0"/>
        </a:spcAft>
        <a:defRPr sz="8000">
          <a:solidFill>
            <a:schemeClr val="tx1"/>
          </a:solidFill>
          <a:latin typeface="+mn-lt"/>
          <a:ea typeface="+mn-ea"/>
          <a:cs typeface="+mn-cs"/>
          <a:sym typeface="Helvetica Light" charset="0"/>
        </a:defRPr>
      </a:lvl4pPr>
      <a:lvl5pPr marL="1371600" algn="ctr" rtl="0" fontAlgn="base">
        <a:spcBef>
          <a:spcPct val="0"/>
        </a:spcBef>
        <a:spcAft>
          <a:spcPct val="0"/>
        </a:spcAft>
        <a:defRPr sz="8000">
          <a:solidFill>
            <a:schemeClr val="tx1"/>
          </a:solidFill>
          <a:latin typeface="+mn-lt"/>
          <a:ea typeface="+mn-ea"/>
          <a:cs typeface="+mn-cs"/>
          <a:sym typeface="Helvetica Light" charset="0"/>
        </a:defRPr>
      </a:lvl5pPr>
      <a:lvl6pPr marL="1828800" algn="ctr" rtl="0" fontAlgn="base">
        <a:spcBef>
          <a:spcPct val="0"/>
        </a:spcBef>
        <a:spcAft>
          <a:spcPct val="0"/>
        </a:spcAft>
        <a:defRPr sz="8000">
          <a:solidFill>
            <a:schemeClr val="tx1"/>
          </a:solidFill>
          <a:latin typeface="+mn-lt"/>
          <a:ea typeface="+mn-ea"/>
          <a:cs typeface="+mn-cs"/>
          <a:sym typeface="Helvetica Light" charset="0"/>
        </a:defRPr>
      </a:lvl6pPr>
      <a:lvl7pPr marL="2286000" algn="ctr" rtl="0" fontAlgn="base">
        <a:spcBef>
          <a:spcPct val="0"/>
        </a:spcBef>
        <a:spcAft>
          <a:spcPct val="0"/>
        </a:spcAft>
        <a:defRPr sz="8000">
          <a:solidFill>
            <a:schemeClr val="tx1"/>
          </a:solidFill>
          <a:latin typeface="+mn-lt"/>
          <a:ea typeface="+mn-ea"/>
          <a:cs typeface="+mn-cs"/>
          <a:sym typeface="Helvetica Light" charset="0"/>
        </a:defRPr>
      </a:lvl7pPr>
      <a:lvl8pPr marL="2743200" algn="ctr" rtl="0" fontAlgn="base">
        <a:spcBef>
          <a:spcPct val="0"/>
        </a:spcBef>
        <a:spcAft>
          <a:spcPct val="0"/>
        </a:spcAft>
        <a:defRPr sz="8000">
          <a:solidFill>
            <a:schemeClr val="tx1"/>
          </a:solidFill>
          <a:latin typeface="+mn-lt"/>
          <a:ea typeface="+mn-ea"/>
          <a:cs typeface="+mn-cs"/>
          <a:sym typeface="Helvetica Light" charset="0"/>
        </a:defRPr>
      </a:lvl8pPr>
      <a:lvl9pPr marL="3200400" algn="ctr" rtl="0" fontAlgn="base">
        <a:spcBef>
          <a:spcPct val="0"/>
        </a:spcBef>
        <a:spcAft>
          <a:spcPct val="0"/>
        </a:spcAft>
        <a:defRPr sz="8000">
          <a:solidFill>
            <a:schemeClr val="tx1"/>
          </a:solidFill>
          <a:latin typeface="+mn-lt"/>
          <a:ea typeface="+mn-ea"/>
          <a:cs typeface="+mn-cs"/>
          <a:sym typeface="Helvetica Light"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ransition/>
  <p:txStyles>
    <p:titleStyle>
      <a:lvl1pPr algn="ctr" rtl="0" fontAlgn="base">
        <a:spcBef>
          <a:spcPct val="0"/>
        </a:spcBef>
        <a:spcAft>
          <a:spcPct val="0"/>
        </a:spcAft>
        <a:defRPr sz="8000">
          <a:solidFill>
            <a:schemeClr val="tx1"/>
          </a:solidFill>
          <a:latin typeface="+mj-lt"/>
          <a:ea typeface="+mj-ea"/>
          <a:cs typeface="+mj-cs"/>
          <a:sym typeface="Helvetica Light" charset="0"/>
        </a:defRPr>
      </a:lvl1pPr>
      <a:lvl2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2pPr>
      <a:lvl3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3pPr>
      <a:lvl4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4pPr>
      <a:lvl5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5pPr>
      <a:lvl6pPr marL="4572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6pPr>
      <a:lvl7pPr marL="9144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7pPr>
      <a:lvl8pPr marL="13716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8pPr>
      <a:lvl9pPr marL="18288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9pPr>
    </p:titleStyle>
    <p:bodyStyle>
      <a:lvl1pPr algn="ctr" rtl="0" fontAlgn="base">
        <a:spcBef>
          <a:spcPct val="0"/>
        </a:spcBef>
        <a:spcAft>
          <a:spcPct val="0"/>
        </a:spcAft>
        <a:defRPr sz="8000">
          <a:solidFill>
            <a:schemeClr val="tx1"/>
          </a:solidFill>
          <a:latin typeface="+mn-lt"/>
          <a:ea typeface="+mn-ea"/>
          <a:cs typeface="+mn-cs"/>
          <a:sym typeface="Helvetica Light" charset="0"/>
        </a:defRPr>
      </a:lvl1pPr>
      <a:lvl2pPr marL="342900" algn="ctr" rtl="0" fontAlgn="base">
        <a:spcBef>
          <a:spcPct val="0"/>
        </a:spcBef>
        <a:spcAft>
          <a:spcPct val="0"/>
        </a:spcAft>
        <a:defRPr sz="8000">
          <a:solidFill>
            <a:schemeClr val="tx1"/>
          </a:solidFill>
          <a:latin typeface="+mn-lt"/>
          <a:ea typeface="+mn-ea"/>
          <a:cs typeface="+mn-cs"/>
          <a:sym typeface="Helvetica Light" charset="0"/>
        </a:defRPr>
      </a:lvl2pPr>
      <a:lvl3pPr marL="685800" algn="ctr" rtl="0" fontAlgn="base">
        <a:spcBef>
          <a:spcPct val="0"/>
        </a:spcBef>
        <a:spcAft>
          <a:spcPct val="0"/>
        </a:spcAft>
        <a:defRPr sz="8000">
          <a:solidFill>
            <a:schemeClr val="tx1"/>
          </a:solidFill>
          <a:latin typeface="+mn-lt"/>
          <a:ea typeface="+mn-ea"/>
          <a:cs typeface="+mn-cs"/>
          <a:sym typeface="Helvetica Light" charset="0"/>
        </a:defRPr>
      </a:lvl3pPr>
      <a:lvl4pPr marL="1028700" algn="ctr" rtl="0" fontAlgn="base">
        <a:spcBef>
          <a:spcPct val="0"/>
        </a:spcBef>
        <a:spcAft>
          <a:spcPct val="0"/>
        </a:spcAft>
        <a:defRPr sz="8000">
          <a:solidFill>
            <a:schemeClr val="tx1"/>
          </a:solidFill>
          <a:latin typeface="+mn-lt"/>
          <a:ea typeface="+mn-ea"/>
          <a:cs typeface="+mn-cs"/>
          <a:sym typeface="Helvetica Light" charset="0"/>
        </a:defRPr>
      </a:lvl4pPr>
      <a:lvl5pPr marL="1371600" algn="ctr" rtl="0" fontAlgn="base">
        <a:spcBef>
          <a:spcPct val="0"/>
        </a:spcBef>
        <a:spcAft>
          <a:spcPct val="0"/>
        </a:spcAft>
        <a:defRPr sz="8000">
          <a:solidFill>
            <a:schemeClr val="tx1"/>
          </a:solidFill>
          <a:latin typeface="+mn-lt"/>
          <a:ea typeface="+mn-ea"/>
          <a:cs typeface="+mn-cs"/>
          <a:sym typeface="Helvetica Light" charset="0"/>
        </a:defRPr>
      </a:lvl5pPr>
      <a:lvl6pPr marL="1828800" algn="ctr" rtl="0" fontAlgn="base">
        <a:spcBef>
          <a:spcPct val="0"/>
        </a:spcBef>
        <a:spcAft>
          <a:spcPct val="0"/>
        </a:spcAft>
        <a:defRPr sz="8000">
          <a:solidFill>
            <a:schemeClr val="tx1"/>
          </a:solidFill>
          <a:latin typeface="+mn-lt"/>
          <a:ea typeface="+mn-ea"/>
          <a:cs typeface="+mn-cs"/>
          <a:sym typeface="Helvetica Light" charset="0"/>
        </a:defRPr>
      </a:lvl6pPr>
      <a:lvl7pPr marL="2286000" algn="ctr" rtl="0" fontAlgn="base">
        <a:spcBef>
          <a:spcPct val="0"/>
        </a:spcBef>
        <a:spcAft>
          <a:spcPct val="0"/>
        </a:spcAft>
        <a:defRPr sz="8000">
          <a:solidFill>
            <a:schemeClr val="tx1"/>
          </a:solidFill>
          <a:latin typeface="+mn-lt"/>
          <a:ea typeface="+mn-ea"/>
          <a:cs typeface="+mn-cs"/>
          <a:sym typeface="Helvetica Light" charset="0"/>
        </a:defRPr>
      </a:lvl7pPr>
      <a:lvl8pPr marL="2743200" algn="ctr" rtl="0" fontAlgn="base">
        <a:spcBef>
          <a:spcPct val="0"/>
        </a:spcBef>
        <a:spcAft>
          <a:spcPct val="0"/>
        </a:spcAft>
        <a:defRPr sz="8000">
          <a:solidFill>
            <a:schemeClr val="tx1"/>
          </a:solidFill>
          <a:latin typeface="+mn-lt"/>
          <a:ea typeface="+mn-ea"/>
          <a:cs typeface="+mn-cs"/>
          <a:sym typeface="Helvetica Light" charset="0"/>
        </a:defRPr>
      </a:lvl8pPr>
      <a:lvl9pPr marL="3200400" algn="ctr" rtl="0" fontAlgn="base">
        <a:spcBef>
          <a:spcPct val="0"/>
        </a:spcBef>
        <a:spcAft>
          <a:spcPct val="0"/>
        </a:spcAft>
        <a:defRPr sz="8000">
          <a:solidFill>
            <a:schemeClr val="tx1"/>
          </a:solidFill>
          <a:latin typeface="+mn-lt"/>
          <a:ea typeface="+mn-ea"/>
          <a:cs typeface="+mn-cs"/>
          <a:sym typeface="Helvetica Light"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9" name="Rectangle 1"/>
          <p:cNvSpPr>
            <a:spLocks noGrp="1" noChangeArrowheads="1"/>
          </p:cNvSpPr>
          <p:nvPr>
            <p:ph type="body" idx="1"/>
          </p:nvPr>
        </p:nvSpPr>
        <p:spPr bwMode="auto">
          <a:xfrm>
            <a:off x="1270000" y="1270000"/>
            <a:ext cx="10464800" cy="7213600"/>
          </a:xfrm>
          <a:prstGeom prst="rect">
            <a:avLst/>
          </a:prstGeom>
          <a:noFill/>
          <a:ln w="12700">
            <a:noFill/>
            <a:miter lim="800000"/>
            <a:headEnd/>
            <a:tailEnd/>
          </a:ln>
        </p:spPr>
        <p:txBody>
          <a:bodyPr vert="horz" wrap="square" lIns="50800" tIns="50800" rIns="50800" bIns="50800" numCol="1" anchor="ctr" anchorCtr="0" compatLnSpc="1">
            <a:prstTxWarp prst="textNoShape">
              <a:avLst/>
            </a:prstTxWarp>
          </a:bodyPr>
          <a:lstStyle/>
          <a:p>
            <a:pPr lvl="0"/>
            <a:r>
              <a:rPr lang="en-US">
                <a:sym typeface="Helvetica Light" charset="0"/>
              </a:rPr>
              <a:t>Click to edit Master text styles</a:t>
            </a:r>
          </a:p>
          <a:p>
            <a:pPr lvl="1"/>
            <a:r>
              <a:rPr lang="en-US">
                <a:sym typeface="Helvetica Light" charset="0"/>
              </a:rPr>
              <a:t>Second level</a:t>
            </a:r>
          </a:p>
          <a:p>
            <a:pPr lvl="2"/>
            <a:r>
              <a:rPr lang="en-US">
                <a:sym typeface="Helvetica Light" charset="0"/>
              </a:rPr>
              <a:t>Third level</a:t>
            </a:r>
          </a:p>
          <a:p>
            <a:pPr lvl="3"/>
            <a:r>
              <a:rPr lang="en-US">
                <a:sym typeface="Helvetica Light" charset="0"/>
              </a:rPr>
              <a:t>Fourth level</a:t>
            </a:r>
          </a:p>
          <a:p>
            <a:pPr lvl="4"/>
            <a:r>
              <a:rPr lang="en-US">
                <a:sym typeface="Helvetica Light" charset="0"/>
              </a:rPr>
              <a:t>Fifth level</a:t>
            </a:r>
          </a:p>
        </p:txBody>
      </p:sp>
    </p:spTree>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ransition/>
  <p:txStyles>
    <p:titleStyle>
      <a:lvl1pPr algn="ctr" rtl="0" fontAlgn="base">
        <a:spcBef>
          <a:spcPct val="0"/>
        </a:spcBef>
        <a:spcAft>
          <a:spcPct val="0"/>
        </a:spcAft>
        <a:defRPr sz="8000">
          <a:solidFill>
            <a:schemeClr val="tx1"/>
          </a:solidFill>
          <a:latin typeface="+mj-lt"/>
          <a:ea typeface="+mj-ea"/>
          <a:cs typeface="+mj-cs"/>
          <a:sym typeface="Helvetica Light" charset="0"/>
        </a:defRPr>
      </a:lvl1pPr>
      <a:lvl2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2pPr>
      <a:lvl3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3pPr>
      <a:lvl4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4pPr>
      <a:lvl5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5pPr>
      <a:lvl6pPr marL="4572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6pPr>
      <a:lvl7pPr marL="9144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7pPr>
      <a:lvl8pPr marL="13716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8pPr>
      <a:lvl9pPr marL="18288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9pPr>
    </p:titleStyle>
    <p:bodyStyle>
      <a:lvl1pPr marL="381000" indent="-381000" algn="l" rtl="0" fontAlgn="base">
        <a:spcBef>
          <a:spcPts val="4200"/>
        </a:spcBef>
        <a:spcAft>
          <a:spcPct val="0"/>
        </a:spcAft>
        <a:buClr>
          <a:srgbClr val="000000"/>
        </a:buClr>
        <a:buSzPct val="100000"/>
        <a:buFont typeface="Helvetica Light" charset="0"/>
        <a:buChar char="•"/>
        <a:defRPr sz="3800">
          <a:solidFill>
            <a:schemeClr val="tx1"/>
          </a:solidFill>
          <a:latin typeface="+mn-lt"/>
          <a:ea typeface="+mn-ea"/>
          <a:cs typeface="+mn-cs"/>
          <a:sym typeface="Helvetica Light" charset="0"/>
        </a:defRPr>
      </a:lvl1pPr>
      <a:lvl2pPr marL="711200" indent="-381000" algn="l" rtl="0" fontAlgn="base">
        <a:spcBef>
          <a:spcPts val="4200"/>
        </a:spcBef>
        <a:spcAft>
          <a:spcPct val="0"/>
        </a:spcAft>
        <a:buClr>
          <a:srgbClr val="000000"/>
        </a:buClr>
        <a:buSzPct val="100000"/>
        <a:buFont typeface="Helvetica Light" charset="0"/>
        <a:buChar char="•"/>
        <a:defRPr sz="3800">
          <a:solidFill>
            <a:schemeClr val="tx1"/>
          </a:solidFill>
          <a:latin typeface="+mn-lt"/>
          <a:ea typeface="+mn-ea"/>
          <a:cs typeface="+mn-cs"/>
          <a:sym typeface="Helvetica Light" charset="0"/>
        </a:defRPr>
      </a:lvl2pPr>
      <a:lvl3pPr marL="1092200" indent="-381000" algn="l" rtl="0" fontAlgn="base">
        <a:spcBef>
          <a:spcPts val="4200"/>
        </a:spcBef>
        <a:spcAft>
          <a:spcPct val="0"/>
        </a:spcAft>
        <a:buClr>
          <a:srgbClr val="000000"/>
        </a:buClr>
        <a:buSzPct val="100000"/>
        <a:buFont typeface="Helvetica Light" charset="0"/>
        <a:buChar char="•"/>
        <a:defRPr sz="3800">
          <a:solidFill>
            <a:schemeClr val="tx1"/>
          </a:solidFill>
          <a:latin typeface="+mn-lt"/>
          <a:ea typeface="+mn-ea"/>
          <a:cs typeface="+mn-cs"/>
          <a:sym typeface="Helvetica Light" charset="0"/>
        </a:defRPr>
      </a:lvl3pPr>
      <a:lvl4pPr marL="1473200" indent="-381000" algn="l" rtl="0" fontAlgn="base">
        <a:spcBef>
          <a:spcPts val="4200"/>
        </a:spcBef>
        <a:spcAft>
          <a:spcPct val="0"/>
        </a:spcAft>
        <a:buClr>
          <a:srgbClr val="000000"/>
        </a:buClr>
        <a:buSzPct val="100000"/>
        <a:buFont typeface="Helvetica Light" charset="0"/>
        <a:buChar char="•"/>
        <a:defRPr sz="3800">
          <a:solidFill>
            <a:schemeClr val="tx1"/>
          </a:solidFill>
          <a:latin typeface="+mn-lt"/>
          <a:ea typeface="+mn-ea"/>
          <a:cs typeface="+mn-cs"/>
          <a:sym typeface="Helvetica Light" charset="0"/>
        </a:defRPr>
      </a:lvl4pPr>
      <a:lvl5pPr marL="1854200" indent="-381000" algn="l" rtl="0" fontAlgn="base">
        <a:spcBef>
          <a:spcPts val="4200"/>
        </a:spcBef>
        <a:spcAft>
          <a:spcPct val="0"/>
        </a:spcAft>
        <a:buClr>
          <a:srgbClr val="000000"/>
        </a:buClr>
        <a:buSzPct val="100000"/>
        <a:buFont typeface="Helvetica Light" charset="0"/>
        <a:buChar char="•"/>
        <a:defRPr sz="3800">
          <a:solidFill>
            <a:schemeClr val="tx1"/>
          </a:solidFill>
          <a:latin typeface="+mn-lt"/>
          <a:ea typeface="+mn-ea"/>
          <a:cs typeface="+mn-cs"/>
          <a:sym typeface="Helvetica Light" charset="0"/>
        </a:defRPr>
      </a:lvl5pPr>
      <a:lvl6pPr marL="2311400" indent="-381000" algn="l" rtl="0" fontAlgn="base">
        <a:spcBef>
          <a:spcPts val="4200"/>
        </a:spcBef>
        <a:spcAft>
          <a:spcPct val="0"/>
        </a:spcAft>
        <a:buClr>
          <a:srgbClr val="000000"/>
        </a:buClr>
        <a:buSzPct val="100000"/>
        <a:buFont typeface="Helvetica Light" charset="0"/>
        <a:buChar char="•"/>
        <a:defRPr sz="3800">
          <a:solidFill>
            <a:schemeClr val="tx1"/>
          </a:solidFill>
          <a:latin typeface="+mn-lt"/>
          <a:ea typeface="+mn-ea"/>
          <a:cs typeface="+mn-cs"/>
          <a:sym typeface="Helvetica Light" charset="0"/>
        </a:defRPr>
      </a:lvl6pPr>
      <a:lvl7pPr marL="2768600" indent="-381000" algn="l" rtl="0" fontAlgn="base">
        <a:spcBef>
          <a:spcPts val="4200"/>
        </a:spcBef>
        <a:spcAft>
          <a:spcPct val="0"/>
        </a:spcAft>
        <a:buClr>
          <a:srgbClr val="000000"/>
        </a:buClr>
        <a:buSzPct val="100000"/>
        <a:buFont typeface="Helvetica Light" charset="0"/>
        <a:buChar char="•"/>
        <a:defRPr sz="3800">
          <a:solidFill>
            <a:schemeClr val="tx1"/>
          </a:solidFill>
          <a:latin typeface="+mn-lt"/>
          <a:ea typeface="+mn-ea"/>
          <a:cs typeface="+mn-cs"/>
          <a:sym typeface="Helvetica Light" charset="0"/>
        </a:defRPr>
      </a:lvl7pPr>
      <a:lvl8pPr marL="3225800" indent="-381000" algn="l" rtl="0" fontAlgn="base">
        <a:spcBef>
          <a:spcPts val="4200"/>
        </a:spcBef>
        <a:spcAft>
          <a:spcPct val="0"/>
        </a:spcAft>
        <a:buClr>
          <a:srgbClr val="000000"/>
        </a:buClr>
        <a:buSzPct val="100000"/>
        <a:buFont typeface="Helvetica Light" charset="0"/>
        <a:buChar char="•"/>
        <a:defRPr sz="3800">
          <a:solidFill>
            <a:schemeClr val="tx1"/>
          </a:solidFill>
          <a:latin typeface="+mn-lt"/>
          <a:ea typeface="+mn-ea"/>
          <a:cs typeface="+mn-cs"/>
          <a:sym typeface="Helvetica Light" charset="0"/>
        </a:defRPr>
      </a:lvl8pPr>
      <a:lvl9pPr marL="3683000" indent="-381000" algn="l" rtl="0" fontAlgn="base">
        <a:spcBef>
          <a:spcPts val="4200"/>
        </a:spcBef>
        <a:spcAft>
          <a:spcPct val="0"/>
        </a:spcAft>
        <a:buClr>
          <a:srgbClr val="000000"/>
        </a:buClr>
        <a:buSzPct val="100000"/>
        <a:buFont typeface="Helvetica Light" charset="0"/>
        <a:buChar char="•"/>
        <a:defRPr sz="3800">
          <a:solidFill>
            <a:schemeClr val="tx1"/>
          </a:solidFill>
          <a:latin typeface="+mn-lt"/>
          <a:ea typeface="+mn-ea"/>
          <a:cs typeface="+mn-cs"/>
          <a:sym typeface="Helvetica Light"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3" name="Rectangle 1"/>
          <p:cNvSpPr>
            <a:spLocks noGrp="1" noChangeArrowheads="1"/>
          </p:cNvSpPr>
          <p:nvPr>
            <p:ph type="body" idx="1"/>
          </p:nvPr>
        </p:nvSpPr>
        <p:spPr bwMode="auto">
          <a:xfrm>
            <a:off x="1270000" y="7353300"/>
            <a:ext cx="10464800" cy="1130300"/>
          </a:xfrm>
          <a:prstGeom prst="rect">
            <a:avLst/>
          </a:prstGeom>
          <a:noFill/>
          <a:ln w="12700">
            <a:noFill/>
            <a:miter lim="800000"/>
            <a:headEnd/>
            <a:tailEnd/>
          </a:ln>
        </p:spPr>
        <p:txBody>
          <a:bodyPr vert="horz" wrap="square" lIns="50800" tIns="50800" rIns="50800" bIns="50800" numCol="1" anchor="t" anchorCtr="0" compatLnSpc="1">
            <a:prstTxWarp prst="textNoShape">
              <a:avLst/>
            </a:prstTxWarp>
          </a:bodyPr>
          <a:lstStyle/>
          <a:p>
            <a:pPr lvl="0"/>
            <a:r>
              <a:rPr lang="en-US">
                <a:sym typeface="Helvetica Light" charset="0"/>
              </a:rPr>
              <a:t>Click to edit Master text styles</a:t>
            </a:r>
          </a:p>
          <a:p>
            <a:pPr lvl="1"/>
            <a:r>
              <a:rPr lang="en-US">
                <a:sym typeface="Helvetica Light" charset="0"/>
              </a:rPr>
              <a:t>Second level</a:t>
            </a:r>
          </a:p>
          <a:p>
            <a:pPr lvl="2"/>
            <a:r>
              <a:rPr lang="en-US">
                <a:sym typeface="Helvetica Light" charset="0"/>
              </a:rPr>
              <a:t>Third level</a:t>
            </a:r>
          </a:p>
          <a:p>
            <a:pPr lvl="3"/>
            <a:r>
              <a:rPr lang="en-US">
                <a:sym typeface="Helvetica Light" charset="0"/>
              </a:rPr>
              <a:t>Fourth level</a:t>
            </a:r>
          </a:p>
          <a:p>
            <a:pPr lvl="4"/>
            <a:r>
              <a:rPr lang="en-US">
                <a:sym typeface="Helvetica Light" charset="0"/>
              </a:rPr>
              <a:t>Fifth level</a:t>
            </a:r>
          </a:p>
        </p:txBody>
      </p:sp>
      <p:sp>
        <p:nvSpPr>
          <p:cNvPr id="8194" name="Rectangle 2"/>
          <p:cNvSpPr>
            <a:spLocks noGrp="1" noChangeArrowheads="1"/>
          </p:cNvSpPr>
          <p:nvPr>
            <p:ph type="title"/>
          </p:nvPr>
        </p:nvSpPr>
        <p:spPr bwMode="auto">
          <a:xfrm>
            <a:off x="1270000" y="5842000"/>
            <a:ext cx="10464800" cy="1422400"/>
          </a:xfrm>
          <a:prstGeom prst="rect">
            <a:avLst/>
          </a:prstGeom>
          <a:noFill/>
          <a:ln w="12700">
            <a:noFill/>
            <a:miter lim="800000"/>
            <a:headEnd/>
            <a:tailEnd/>
          </a:ln>
        </p:spPr>
        <p:txBody>
          <a:bodyPr vert="horz" wrap="square" lIns="50800" tIns="50800" rIns="50800" bIns="50800" numCol="1" anchor="b" anchorCtr="0" compatLnSpc="1">
            <a:prstTxWarp prst="textNoShape">
              <a:avLst/>
            </a:prstTxWarp>
          </a:bodyPr>
          <a:lstStyle/>
          <a:p>
            <a:pPr lvl="0"/>
            <a:r>
              <a:rPr lang="en-US">
                <a:sym typeface="Helvetica Light" charset="0"/>
              </a:rPr>
              <a:t>Click to edit Master title style</a:t>
            </a:r>
          </a:p>
        </p:txBody>
      </p:sp>
    </p:spTree>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ransition/>
  <p:txStyles>
    <p:titleStyle>
      <a:lvl1pPr algn="ctr" rtl="0" fontAlgn="base">
        <a:spcBef>
          <a:spcPct val="0"/>
        </a:spcBef>
        <a:spcAft>
          <a:spcPct val="0"/>
        </a:spcAft>
        <a:defRPr sz="8000">
          <a:solidFill>
            <a:schemeClr val="tx1"/>
          </a:solidFill>
          <a:latin typeface="+mj-lt"/>
          <a:ea typeface="+mj-ea"/>
          <a:cs typeface="+mj-cs"/>
          <a:sym typeface="Helvetica Light" charset="0"/>
        </a:defRPr>
      </a:lvl1pPr>
      <a:lvl2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2pPr>
      <a:lvl3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3pPr>
      <a:lvl4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4pPr>
      <a:lvl5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5pPr>
      <a:lvl6pPr marL="4572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6pPr>
      <a:lvl7pPr marL="9144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7pPr>
      <a:lvl8pPr marL="13716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8pPr>
      <a:lvl9pPr marL="18288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9pPr>
    </p:titleStyle>
    <p:bodyStyle>
      <a:lvl1pPr algn="ctr" rtl="0" fontAlgn="base">
        <a:spcBef>
          <a:spcPct val="0"/>
        </a:spcBef>
        <a:spcAft>
          <a:spcPct val="0"/>
        </a:spcAft>
        <a:defRPr sz="3200">
          <a:solidFill>
            <a:schemeClr val="tx1"/>
          </a:solidFill>
          <a:latin typeface="+mn-lt"/>
          <a:ea typeface="+mn-ea"/>
          <a:cs typeface="+mn-cs"/>
          <a:sym typeface="Helvetica Light" charset="0"/>
        </a:defRPr>
      </a:lvl1pPr>
      <a:lvl2pPr marL="292100" algn="ctr" rtl="0" fontAlgn="base">
        <a:spcBef>
          <a:spcPct val="0"/>
        </a:spcBef>
        <a:spcAft>
          <a:spcPct val="0"/>
        </a:spcAft>
        <a:defRPr sz="3200">
          <a:solidFill>
            <a:schemeClr val="tx1"/>
          </a:solidFill>
          <a:latin typeface="+mn-lt"/>
          <a:ea typeface="+mn-ea"/>
          <a:cs typeface="+mn-cs"/>
          <a:sym typeface="Helvetica Light" charset="0"/>
        </a:defRPr>
      </a:lvl2pPr>
      <a:lvl3pPr marL="635000" algn="ctr" rtl="0" fontAlgn="base">
        <a:spcBef>
          <a:spcPct val="0"/>
        </a:spcBef>
        <a:spcAft>
          <a:spcPct val="0"/>
        </a:spcAft>
        <a:defRPr sz="3200">
          <a:solidFill>
            <a:schemeClr val="tx1"/>
          </a:solidFill>
          <a:latin typeface="+mn-lt"/>
          <a:ea typeface="+mn-ea"/>
          <a:cs typeface="+mn-cs"/>
          <a:sym typeface="Helvetica Light" charset="0"/>
        </a:defRPr>
      </a:lvl3pPr>
      <a:lvl4pPr marL="977900" algn="ctr" rtl="0" fontAlgn="base">
        <a:spcBef>
          <a:spcPct val="0"/>
        </a:spcBef>
        <a:spcAft>
          <a:spcPct val="0"/>
        </a:spcAft>
        <a:defRPr sz="3200">
          <a:solidFill>
            <a:schemeClr val="tx1"/>
          </a:solidFill>
          <a:latin typeface="+mn-lt"/>
          <a:ea typeface="+mn-ea"/>
          <a:cs typeface="+mn-cs"/>
          <a:sym typeface="Helvetica Light" charset="0"/>
        </a:defRPr>
      </a:lvl4pPr>
      <a:lvl5pPr marL="1320800" algn="ctr" rtl="0" fontAlgn="base">
        <a:spcBef>
          <a:spcPct val="0"/>
        </a:spcBef>
        <a:spcAft>
          <a:spcPct val="0"/>
        </a:spcAft>
        <a:defRPr sz="3200">
          <a:solidFill>
            <a:schemeClr val="tx1"/>
          </a:solidFill>
          <a:latin typeface="+mn-lt"/>
          <a:ea typeface="+mn-ea"/>
          <a:cs typeface="+mn-cs"/>
          <a:sym typeface="Helvetica Light" charset="0"/>
        </a:defRPr>
      </a:lvl5pPr>
      <a:lvl6pPr marL="1778000" algn="ctr" rtl="0" fontAlgn="base">
        <a:spcBef>
          <a:spcPct val="0"/>
        </a:spcBef>
        <a:spcAft>
          <a:spcPct val="0"/>
        </a:spcAft>
        <a:defRPr sz="3200">
          <a:solidFill>
            <a:schemeClr val="tx1"/>
          </a:solidFill>
          <a:latin typeface="+mn-lt"/>
          <a:ea typeface="+mn-ea"/>
          <a:cs typeface="+mn-cs"/>
          <a:sym typeface="Helvetica Light" charset="0"/>
        </a:defRPr>
      </a:lvl6pPr>
      <a:lvl7pPr marL="2235200" algn="ctr" rtl="0" fontAlgn="base">
        <a:spcBef>
          <a:spcPct val="0"/>
        </a:spcBef>
        <a:spcAft>
          <a:spcPct val="0"/>
        </a:spcAft>
        <a:defRPr sz="3200">
          <a:solidFill>
            <a:schemeClr val="tx1"/>
          </a:solidFill>
          <a:latin typeface="+mn-lt"/>
          <a:ea typeface="+mn-ea"/>
          <a:cs typeface="+mn-cs"/>
          <a:sym typeface="Helvetica Light" charset="0"/>
        </a:defRPr>
      </a:lvl7pPr>
      <a:lvl8pPr marL="2692400" algn="ctr" rtl="0" fontAlgn="base">
        <a:spcBef>
          <a:spcPct val="0"/>
        </a:spcBef>
        <a:spcAft>
          <a:spcPct val="0"/>
        </a:spcAft>
        <a:defRPr sz="3200">
          <a:solidFill>
            <a:schemeClr val="tx1"/>
          </a:solidFill>
          <a:latin typeface="+mn-lt"/>
          <a:ea typeface="+mn-ea"/>
          <a:cs typeface="+mn-cs"/>
          <a:sym typeface="Helvetica Light" charset="0"/>
        </a:defRPr>
      </a:lvl8pPr>
      <a:lvl9pPr marL="3149600" algn="ctr" rtl="0" fontAlgn="base">
        <a:spcBef>
          <a:spcPct val="0"/>
        </a:spcBef>
        <a:spcAft>
          <a:spcPct val="0"/>
        </a:spcAft>
        <a:defRPr sz="3200">
          <a:solidFill>
            <a:schemeClr val="tx1"/>
          </a:solidFill>
          <a:latin typeface="+mn-lt"/>
          <a:ea typeface="+mn-ea"/>
          <a:cs typeface="+mn-cs"/>
          <a:sym typeface="Helvetica Light"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bwMode="auto">
          <a:xfrm>
            <a:off x="1270000" y="1638300"/>
            <a:ext cx="10464800" cy="3302000"/>
          </a:xfrm>
          <a:prstGeom prst="rect">
            <a:avLst/>
          </a:prstGeom>
          <a:noFill/>
          <a:ln w="12700">
            <a:noFill/>
            <a:miter lim="800000"/>
            <a:headEnd/>
            <a:tailEnd/>
          </a:ln>
        </p:spPr>
        <p:txBody>
          <a:bodyPr vert="horz" wrap="square" lIns="50800" tIns="50800" rIns="50800" bIns="50800" numCol="1" anchor="b" anchorCtr="0" compatLnSpc="1">
            <a:prstTxWarp prst="textNoShape">
              <a:avLst/>
            </a:prstTxWarp>
          </a:bodyPr>
          <a:lstStyle/>
          <a:p>
            <a:pPr lvl="0"/>
            <a:r>
              <a:rPr lang="en-US">
                <a:sym typeface="Helvetica Light" charset="0"/>
              </a:rPr>
              <a:t>Click to edit Master title style</a:t>
            </a:r>
          </a:p>
        </p:txBody>
      </p:sp>
      <p:sp>
        <p:nvSpPr>
          <p:cNvPr id="9218" name="Rectangle 2"/>
          <p:cNvSpPr>
            <a:spLocks noGrp="1" noChangeArrowheads="1"/>
          </p:cNvSpPr>
          <p:nvPr>
            <p:ph type="body" idx="1"/>
          </p:nvPr>
        </p:nvSpPr>
        <p:spPr bwMode="auto">
          <a:xfrm>
            <a:off x="1270000" y="5029200"/>
            <a:ext cx="10464800" cy="1130300"/>
          </a:xfrm>
          <a:prstGeom prst="rect">
            <a:avLst/>
          </a:prstGeom>
          <a:noFill/>
          <a:ln w="12700">
            <a:noFill/>
            <a:miter lim="800000"/>
            <a:headEnd/>
            <a:tailEnd/>
          </a:ln>
        </p:spPr>
        <p:txBody>
          <a:bodyPr vert="horz" wrap="square" lIns="50800" tIns="50800" rIns="50800" bIns="50800" numCol="1" anchor="t" anchorCtr="0" compatLnSpc="1">
            <a:prstTxWarp prst="textNoShape">
              <a:avLst/>
            </a:prstTxWarp>
          </a:bodyPr>
          <a:lstStyle/>
          <a:p>
            <a:pPr lvl="0"/>
            <a:r>
              <a:rPr lang="en-US">
                <a:sym typeface="Helvetica Light" charset="0"/>
              </a:rPr>
              <a:t>Click to edit Master text styles</a:t>
            </a:r>
          </a:p>
          <a:p>
            <a:pPr lvl="1"/>
            <a:r>
              <a:rPr lang="en-US">
                <a:sym typeface="Helvetica Light" charset="0"/>
              </a:rPr>
              <a:t>Second level</a:t>
            </a:r>
          </a:p>
          <a:p>
            <a:pPr lvl="2"/>
            <a:r>
              <a:rPr lang="en-US">
                <a:sym typeface="Helvetica Light" charset="0"/>
              </a:rPr>
              <a:t>Third level</a:t>
            </a:r>
          </a:p>
          <a:p>
            <a:pPr lvl="3"/>
            <a:r>
              <a:rPr lang="en-US">
                <a:sym typeface="Helvetica Light" charset="0"/>
              </a:rPr>
              <a:t>Fourth level</a:t>
            </a:r>
          </a:p>
          <a:p>
            <a:pPr lvl="4"/>
            <a:r>
              <a:rPr lang="en-US">
                <a:sym typeface="Helvetica Light" charset="0"/>
              </a:rPr>
              <a:t>Fifth level</a:t>
            </a: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p:txStyles>
    <p:titleStyle>
      <a:lvl1pPr algn="ctr" rtl="0" fontAlgn="base">
        <a:spcBef>
          <a:spcPct val="0"/>
        </a:spcBef>
        <a:spcAft>
          <a:spcPct val="0"/>
        </a:spcAft>
        <a:defRPr sz="8000">
          <a:solidFill>
            <a:schemeClr val="tx1"/>
          </a:solidFill>
          <a:latin typeface="+mj-lt"/>
          <a:ea typeface="+mj-ea"/>
          <a:cs typeface="+mj-cs"/>
          <a:sym typeface="Helvetica Light" charset="0"/>
        </a:defRPr>
      </a:lvl1pPr>
      <a:lvl2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2pPr>
      <a:lvl3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3pPr>
      <a:lvl4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4pPr>
      <a:lvl5pPr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5pPr>
      <a:lvl6pPr marL="4572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6pPr>
      <a:lvl7pPr marL="9144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7pPr>
      <a:lvl8pPr marL="13716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8pPr>
      <a:lvl9pPr marL="1828800" algn="ctr" rtl="0" fontAlgn="base">
        <a:spcBef>
          <a:spcPct val="0"/>
        </a:spcBef>
        <a:spcAft>
          <a:spcPct val="0"/>
        </a:spcAft>
        <a:defRPr sz="8000">
          <a:solidFill>
            <a:schemeClr val="tx1"/>
          </a:solidFill>
          <a:latin typeface="Helvetica Light" charset="0"/>
          <a:ea typeface="ヒラギノ角ゴ ProN W3" charset="0"/>
          <a:cs typeface="ヒラギノ角ゴ ProN W3" charset="0"/>
          <a:sym typeface="Helvetica Light" charset="0"/>
        </a:defRPr>
      </a:lvl9pPr>
    </p:titleStyle>
    <p:bodyStyle>
      <a:lvl1pPr algn="ctr" rtl="0" fontAlgn="base">
        <a:spcBef>
          <a:spcPct val="0"/>
        </a:spcBef>
        <a:spcAft>
          <a:spcPct val="0"/>
        </a:spcAft>
        <a:defRPr sz="3200">
          <a:solidFill>
            <a:schemeClr val="tx1"/>
          </a:solidFill>
          <a:latin typeface="+mn-lt"/>
          <a:ea typeface="+mn-ea"/>
          <a:cs typeface="+mn-cs"/>
          <a:sym typeface="Helvetica Light" charset="0"/>
        </a:defRPr>
      </a:lvl1pPr>
      <a:lvl2pPr marL="292100" algn="ctr" rtl="0" fontAlgn="base">
        <a:spcBef>
          <a:spcPct val="0"/>
        </a:spcBef>
        <a:spcAft>
          <a:spcPct val="0"/>
        </a:spcAft>
        <a:defRPr sz="3200">
          <a:solidFill>
            <a:schemeClr val="tx1"/>
          </a:solidFill>
          <a:latin typeface="+mn-lt"/>
          <a:ea typeface="+mn-ea"/>
          <a:cs typeface="+mn-cs"/>
          <a:sym typeface="Helvetica Light" charset="0"/>
        </a:defRPr>
      </a:lvl2pPr>
      <a:lvl3pPr marL="635000" algn="ctr" rtl="0" fontAlgn="base">
        <a:spcBef>
          <a:spcPct val="0"/>
        </a:spcBef>
        <a:spcAft>
          <a:spcPct val="0"/>
        </a:spcAft>
        <a:defRPr sz="3200">
          <a:solidFill>
            <a:schemeClr val="tx1"/>
          </a:solidFill>
          <a:latin typeface="+mn-lt"/>
          <a:ea typeface="+mn-ea"/>
          <a:cs typeface="+mn-cs"/>
          <a:sym typeface="Helvetica Light" charset="0"/>
        </a:defRPr>
      </a:lvl3pPr>
      <a:lvl4pPr marL="977900" algn="ctr" rtl="0" fontAlgn="base">
        <a:spcBef>
          <a:spcPct val="0"/>
        </a:spcBef>
        <a:spcAft>
          <a:spcPct val="0"/>
        </a:spcAft>
        <a:defRPr sz="3200">
          <a:solidFill>
            <a:schemeClr val="tx1"/>
          </a:solidFill>
          <a:latin typeface="+mn-lt"/>
          <a:ea typeface="+mn-ea"/>
          <a:cs typeface="+mn-cs"/>
          <a:sym typeface="Helvetica Light" charset="0"/>
        </a:defRPr>
      </a:lvl4pPr>
      <a:lvl5pPr marL="1320800" algn="ctr" rtl="0" fontAlgn="base">
        <a:spcBef>
          <a:spcPct val="0"/>
        </a:spcBef>
        <a:spcAft>
          <a:spcPct val="0"/>
        </a:spcAft>
        <a:defRPr sz="3200">
          <a:solidFill>
            <a:schemeClr val="tx1"/>
          </a:solidFill>
          <a:latin typeface="+mn-lt"/>
          <a:ea typeface="+mn-ea"/>
          <a:cs typeface="+mn-cs"/>
          <a:sym typeface="Helvetica Light" charset="0"/>
        </a:defRPr>
      </a:lvl5pPr>
      <a:lvl6pPr marL="1778000" algn="ctr" rtl="0" fontAlgn="base">
        <a:spcBef>
          <a:spcPct val="0"/>
        </a:spcBef>
        <a:spcAft>
          <a:spcPct val="0"/>
        </a:spcAft>
        <a:defRPr sz="3200">
          <a:solidFill>
            <a:schemeClr val="tx1"/>
          </a:solidFill>
          <a:latin typeface="+mn-lt"/>
          <a:ea typeface="+mn-ea"/>
          <a:cs typeface="+mn-cs"/>
          <a:sym typeface="Helvetica Light" charset="0"/>
        </a:defRPr>
      </a:lvl6pPr>
      <a:lvl7pPr marL="2235200" algn="ctr" rtl="0" fontAlgn="base">
        <a:spcBef>
          <a:spcPct val="0"/>
        </a:spcBef>
        <a:spcAft>
          <a:spcPct val="0"/>
        </a:spcAft>
        <a:defRPr sz="3200">
          <a:solidFill>
            <a:schemeClr val="tx1"/>
          </a:solidFill>
          <a:latin typeface="+mn-lt"/>
          <a:ea typeface="+mn-ea"/>
          <a:cs typeface="+mn-cs"/>
          <a:sym typeface="Helvetica Light" charset="0"/>
        </a:defRPr>
      </a:lvl7pPr>
      <a:lvl8pPr marL="2692400" algn="ctr" rtl="0" fontAlgn="base">
        <a:spcBef>
          <a:spcPct val="0"/>
        </a:spcBef>
        <a:spcAft>
          <a:spcPct val="0"/>
        </a:spcAft>
        <a:defRPr sz="3200">
          <a:solidFill>
            <a:schemeClr val="tx1"/>
          </a:solidFill>
          <a:latin typeface="+mn-lt"/>
          <a:ea typeface="+mn-ea"/>
          <a:cs typeface="+mn-cs"/>
          <a:sym typeface="Helvetica Light" charset="0"/>
        </a:defRPr>
      </a:lvl8pPr>
      <a:lvl9pPr marL="3149600" algn="ctr" rtl="0" fontAlgn="base">
        <a:spcBef>
          <a:spcPct val="0"/>
        </a:spcBef>
        <a:spcAft>
          <a:spcPct val="0"/>
        </a:spcAft>
        <a:defRPr sz="3200">
          <a:solidFill>
            <a:schemeClr val="tx1"/>
          </a:solidFill>
          <a:latin typeface="+mn-lt"/>
          <a:ea typeface="+mn-ea"/>
          <a:cs typeface="+mn-cs"/>
          <a:sym typeface="Helvetica Light"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mailto:Ghigg43135@ao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bwMode="auto">
          <a:xfrm>
            <a:off x="974725" y="4203366"/>
            <a:ext cx="11053763" cy="1631950"/>
          </a:xfrm>
          <a:noFill/>
          <a:ln w="12700">
            <a:miter lim="800000"/>
            <a:headEnd/>
            <a:tailEnd/>
          </a:ln>
        </p:spPr>
        <p:txBody>
          <a:bodyPr vert="horz" wrap="square" lIns="88900" tIns="50800" rIns="88900" bIns="50800" numCol="1" anchor="ctr" anchorCtr="0" compatLnSpc="1">
            <a:prstTxWarp prst="textNoShape">
              <a:avLst/>
            </a:prstTxWarp>
          </a:bodyPr>
          <a:lstStyle/>
          <a:p>
            <a:r>
              <a:rPr lang="en-US" sz="6200" dirty="0">
                <a:latin typeface="Arial" charset="0"/>
                <a:cs typeface="Arial" charset="0"/>
                <a:sym typeface="Arial" charset="0"/>
              </a:rPr>
              <a:t>CREDIT PORTFOLIO MANAGEMENT</a:t>
            </a:r>
            <a:br>
              <a:rPr lang="en-US" sz="6200" dirty="0">
                <a:latin typeface="Arial" charset="0"/>
                <a:cs typeface="Arial" charset="0"/>
                <a:sym typeface="Arial" charset="0"/>
              </a:rPr>
            </a:br>
            <a:r>
              <a:rPr lang="en-US" sz="6200" dirty="0">
                <a:latin typeface="Arial" charset="0"/>
                <a:cs typeface="Arial" charset="0"/>
                <a:sym typeface="Arial" charset="0"/>
              </a:rPr>
              <a:t>2</a:t>
            </a:r>
            <a:r>
              <a:rPr lang="en-US" sz="6200" baseline="30000" dirty="0">
                <a:latin typeface="Arial" charset="0"/>
                <a:cs typeface="Arial" charset="0"/>
                <a:sym typeface="Arial" charset="0"/>
              </a:rPr>
              <a:t>nd</a:t>
            </a:r>
            <a:r>
              <a:rPr lang="en-US" sz="6200" dirty="0">
                <a:latin typeface="Arial" charset="0"/>
                <a:cs typeface="Arial" charset="0"/>
                <a:sym typeface="Arial" charset="0"/>
              </a:rPr>
              <a:t> Year Class</a:t>
            </a:r>
            <a:br>
              <a:rPr lang="en-US" sz="6200" dirty="0">
                <a:latin typeface="Arial" charset="0"/>
                <a:cs typeface="Arial" charset="0"/>
                <a:sym typeface="Arial" charset="0"/>
              </a:rPr>
            </a:br>
            <a:r>
              <a:rPr lang="en-US" sz="6200" dirty="0">
                <a:latin typeface="Arial" charset="0"/>
                <a:cs typeface="Arial" charset="0"/>
                <a:sym typeface="Arial" charset="0"/>
              </a:rPr>
              <a:t>2022</a:t>
            </a:r>
            <a:endParaRPr lang="en-US" sz="6200" dirty="0">
              <a:latin typeface="Arial" charset="0"/>
              <a:sym typeface="Arial"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bwMode="auto">
          <a:xfrm>
            <a:off x="649288" y="1574800"/>
            <a:ext cx="11704637" cy="1625600"/>
          </a:xfrm>
          <a:noFill/>
          <a:ln w="12700">
            <a:miter lim="800000"/>
            <a:headEnd/>
            <a:tailEnd/>
          </a:ln>
        </p:spPr>
        <p:txBody>
          <a:bodyPr vert="horz" wrap="square" lIns="88900" tIns="50800" rIns="88900" bIns="50800" numCol="1" anchor="b" anchorCtr="0" compatLnSpc="1">
            <a:prstTxWarp prst="textNoShape">
              <a:avLst/>
            </a:prstTxWarp>
          </a:bodyPr>
          <a:lstStyle/>
          <a:p>
            <a:r>
              <a:rPr lang="en-US" sz="6200" dirty="0">
                <a:latin typeface="Arial" charset="0"/>
                <a:cs typeface="Arial" charset="0"/>
                <a:sym typeface="Arial" charset="0"/>
              </a:rPr>
              <a:t>What is a Loan with a higher Risk Profile</a:t>
            </a:r>
            <a:endParaRPr lang="en-US" sz="6200" dirty="0">
              <a:latin typeface="Arial" charset="0"/>
              <a:sym typeface="Arial" charset="0"/>
            </a:endParaRPr>
          </a:p>
        </p:txBody>
      </p:sp>
      <p:sp>
        <p:nvSpPr>
          <p:cNvPr id="22530" name="Rectangle 2"/>
          <p:cNvSpPr>
            <a:spLocks noGrp="1" noChangeArrowheads="1"/>
          </p:cNvSpPr>
          <p:nvPr>
            <p:ph type="body" idx="1"/>
          </p:nvPr>
        </p:nvSpPr>
        <p:spPr bwMode="auto">
          <a:xfrm>
            <a:off x="649288" y="2274888"/>
            <a:ext cx="11704637" cy="6437312"/>
          </a:xfrm>
          <a:noFill/>
          <a:ln w="12700">
            <a:miter lim="800000"/>
            <a:headEnd/>
            <a:tailEnd/>
          </a:ln>
        </p:spPr>
        <p:txBody>
          <a:bodyPr vert="horz" wrap="square" lIns="88900" tIns="50800" rIns="88900" bIns="50800" numCol="1" anchor="t" anchorCtr="0" compatLnSpc="1">
            <a:prstTxWarp prst="textNoShape">
              <a:avLst/>
            </a:prstTxWarp>
          </a:bodyPr>
          <a:lstStyle/>
          <a:p>
            <a:pPr algn="l">
              <a:lnSpc>
                <a:spcPct val="90000"/>
              </a:lnSpc>
            </a:pPr>
            <a:r>
              <a:rPr lang="en-US" sz="3700" dirty="0">
                <a:latin typeface="Arial" charset="0"/>
                <a:cs typeface="Arial" charset="0"/>
                <a:sym typeface="Arial" charset="0"/>
              </a:rPr>
              <a:t>	</a:t>
            </a:r>
          </a:p>
          <a:p>
            <a:pPr marL="398463" indent="-398463" algn="l">
              <a:lnSpc>
                <a:spcPct val="90000"/>
              </a:lnSpc>
              <a:buFont typeface="Arial" charset="0"/>
              <a:buChar char="•"/>
            </a:pPr>
            <a:endParaRPr lang="en-US" sz="3700" dirty="0">
              <a:latin typeface="Arial" charset="0"/>
              <a:cs typeface="Arial" charset="0"/>
              <a:sym typeface="Arial" charset="0"/>
            </a:endParaRPr>
          </a:p>
          <a:p>
            <a:pPr algn="l">
              <a:lnSpc>
                <a:spcPct val="90000"/>
              </a:lnSpc>
            </a:pPr>
            <a:endParaRPr lang="en-US" sz="3700" dirty="0">
              <a:latin typeface="Arial" charset="0"/>
              <a:sym typeface="Arial" charset="0"/>
            </a:endParaRPr>
          </a:p>
          <a:p>
            <a:pPr marL="398463" indent="-398463">
              <a:lnSpc>
                <a:spcPct val="90000"/>
              </a:lnSpc>
              <a:spcBef>
                <a:spcPts val="738"/>
              </a:spcBef>
            </a:pPr>
            <a:r>
              <a:rPr lang="en-US" sz="15000" dirty="0">
                <a:latin typeface="Arial" charset="0"/>
                <a:sym typeface="Arial" charset="0"/>
              </a:rPr>
              <a:t>?</a:t>
            </a:r>
          </a:p>
          <a:p>
            <a:pPr marL="398463" indent="-398463">
              <a:lnSpc>
                <a:spcPct val="90000"/>
              </a:lnSpc>
              <a:spcBef>
                <a:spcPts val="738"/>
              </a:spcBef>
            </a:pPr>
            <a:r>
              <a:rPr lang="en-US" sz="6000" dirty="0">
                <a:latin typeface="Arial" charset="0"/>
                <a:sym typeface="Arial" charset="0"/>
              </a:rPr>
              <a:t>What is a Loan Portfolio with a higher Risk Profile</a:t>
            </a:r>
          </a:p>
        </p:txBody>
      </p:sp>
    </p:spTree>
    <p:extLst>
      <p:ext uri="{BB962C8B-B14F-4D97-AF65-F5344CB8AC3E}">
        <p14:creationId xmlns:p14="http://schemas.microsoft.com/office/powerpoint/2010/main" val="161487651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bwMode="auto">
          <a:xfrm>
            <a:off x="649288" y="390525"/>
            <a:ext cx="11704637" cy="1625600"/>
          </a:xfrm>
          <a:noFill/>
          <a:ln w="12700">
            <a:miter lim="800000"/>
            <a:headEnd/>
            <a:tailEnd/>
          </a:ln>
        </p:spPr>
        <p:txBody>
          <a:bodyPr vert="horz" wrap="square" lIns="88900" tIns="50800" rIns="88900" bIns="50800" numCol="1" anchor="b" anchorCtr="0" compatLnSpc="1">
            <a:prstTxWarp prst="textNoShape">
              <a:avLst/>
            </a:prstTxWarp>
          </a:bodyPr>
          <a:lstStyle/>
          <a:p>
            <a:r>
              <a:rPr lang="en-US" sz="6200" dirty="0">
                <a:latin typeface="Arial" charset="0"/>
                <a:cs typeface="Arial" charset="0"/>
                <a:sym typeface="Arial" charset="0"/>
              </a:rPr>
              <a:t>Key Credit Risk Management Controls</a:t>
            </a:r>
            <a:endParaRPr lang="en-US" sz="6200" dirty="0">
              <a:latin typeface="Arial" charset="0"/>
              <a:sym typeface="Arial" charset="0"/>
            </a:endParaRPr>
          </a:p>
        </p:txBody>
      </p:sp>
      <p:sp>
        <p:nvSpPr>
          <p:cNvPr id="14338" name="Rectangle 2"/>
          <p:cNvSpPr>
            <a:spLocks noGrp="1" noChangeArrowheads="1"/>
          </p:cNvSpPr>
          <p:nvPr>
            <p:ph type="body" idx="1"/>
          </p:nvPr>
        </p:nvSpPr>
        <p:spPr bwMode="auto">
          <a:xfrm>
            <a:off x="649288" y="2274888"/>
            <a:ext cx="11704637" cy="7021512"/>
          </a:xfrm>
          <a:noFill/>
          <a:ln w="12700">
            <a:miter lim="800000"/>
            <a:headEnd/>
            <a:tailEnd/>
          </a:ln>
        </p:spPr>
        <p:txBody>
          <a:bodyPr vert="horz" wrap="square" lIns="88900" tIns="50800" rIns="88900" bIns="50800" numCol="1" anchor="t" anchorCtr="0" compatLnSpc="1">
            <a:prstTxWarp prst="textNoShape">
              <a:avLst/>
            </a:prstTxWarp>
          </a:bodyPr>
          <a:lstStyle/>
          <a:p>
            <a:pPr marL="398463" indent="-398463" algn="l">
              <a:buFont typeface="Arial" charset="0"/>
              <a:buChar char="•"/>
            </a:pPr>
            <a:r>
              <a:rPr lang="en-US" sz="3200" dirty="0">
                <a:latin typeface="Arial" charset="0"/>
                <a:sym typeface="Arial" charset="0"/>
              </a:rPr>
              <a:t>Lending Officer</a:t>
            </a:r>
          </a:p>
          <a:p>
            <a:pPr marL="398463" indent="-398463" algn="l">
              <a:buFont typeface="Arial" charset="0"/>
              <a:buChar char="•"/>
            </a:pPr>
            <a:r>
              <a:rPr lang="en-US" sz="3200" dirty="0">
                <a:latin typeface="Arial" charset="0"/>
                <a:sym typeface="Arial" charset="0"/>
              </a:rPr>
              <a:t>Lending Management</a:t>
            </a:r>
          </a:p>
          <a:p>
            <a:pPr marL="398463" indent="-398463" algn="l">
              <a:buFont typeface="Arial" charset="0"/>
              <a:buChar char="•"/>
            </a:pPr>
            <a:r>
              <a:rPr lang="en-US" sz="3200" dirty="0">
                <a:latin typeface="Arial" charset="0"/>
                <a:sym typeface="Arial" charset="0"/>
              </a:rPr>
              <a:t>Loan Approval Process</a:t>
            </a:r>
          </a:p>
          <a:p>
            <a:pPr marL="741363" lvl="1" indent="-398463" algn="l">
              <a:buFont typeface="Arial" charset="0"/>
              <a:buChar char="•"/>
            </a:pPr>
            <a:r>
              <a:rPr lang="en-US" sz="3200" dirty="0">
                <a:latin typeface="Arial" charset="0"/>
                <a:sym typeface="Arial" charset="0"/>
              </a:rPr>
              <a:t>Credit Underwriting Procedures</a:t>
            </a:r>
          </a:p>
          <a:p>
            <a:pPr marL="741363" lvl="1" indent="-398463" algn="l">
              <a:buFont typeface="Arial" charset="0"/>
              <a:buChar char="•"/>
            </a:pPr>
            <a:r>
              <a:rPr lang="en-US" sz="3200" dirty="0">
                <a:latin typeface="Arial" charset="0"/>
                <a:sym typeface="Arial" charset="0"/>
              </a:rPr>
              <a:t>Loan Authorities and Approvals</a:t>
            </a:r>
          </a:p>
          <a:p>
            <a:pPr marL="741363" lvl="1" indent="-398463" algn="l">
              <a:buFont typeface="Arial" charset="0"/>
              <a:buChar char="•"/>
            </a:pPr>
            <a:r>
              <a:rPr lang="en-US" sz="3200" dirty="0">
                <a:latin typeface="Arial" charset="0"/>
                <a:sym typeface="Arial" charset="0"/>
              </a:rPr>
              <a:t>Credit Policy </a:t>
            </a:r>
          </a:p>
          <a:p>
            <a:pPr marL="398463" indent="-398463" algn="l">
              <a:buFont typeface="Arial" charset="0"/>
              <a:buChar char="•"/>
            </a:pPr>
            <a:r>
              <a:rPr lang="en-US" sz="3200" dirty="0">
                <a:latin typeface="Arial" charset="0"/>
                <a:sym typeface="Arial" charset="0"/>
              </a:rPr>
              <a:t>Loan Administration</a:t>
            </a:r>
          </a:p>
          <a:p>
            <a:pPr marL="741363" lvl="1" indent="-398463" algn="l">
              <a:buFont typeface="Arial" charset="0"/>
              <a:buChar char="•"/>
            </a:pPr>
            <a:r>
              <a:rPr lang="en-US" sz="3200" dirty="0">
                <a:latin typeface="Arial" charset="0"/>
                <a:sym typeface="Arial" charset="0"/>
              </a:rPr>
              <a:t>Documentation </a:t>
            </a:r>
          </a:p>
          <a:p>
            <a:pPr marL="741363" lvl="1" indent="-398463" algn="l">
              <a:buFont typeface="Arial" charset="0"/>
              <a:buChar char="•"/>
            </a:pPr>
            <a:r>
              <a:rPr lang="en-US" sz="3200" dirty="0">
                <a:latin typeface="Arial" charset="0"/>
                <a:sym typeface="Arial" charset="0"/>
              </a:rPr>
              <a:t>Monitoring Methods and Processes</a:t>
            </a:r>
          </a:p>
          <a:p>
            <a:pPr marL="741363" lvl="1" indent="-398463" algn="l">
              <a:buFont typeface="Arial" charset="0"/>
              <a:buChar char="•"/>
            </a:pPr>
            <a:r>
              <a:rPr lang="en-US" sz="3200" dirty="0">
                <a:latin typeface="Arial" charset="0"/>
                <a:sym typeface="Arial" charset="0"/>
              </a:rPr>
              <a:t>Collection</a:t>
            </a:r>
          </a:p>
          <a:p>
            <a:pPr marL="398463" indent="-398463" algn="l">
              <a:buFont typeface="Arial" charset="0"/>
              <a:buChar char="•"/>
            </a:pPr>
            <a:r>
              <a:rPr lang="en-US" sz="3200" dirty="0">
                <a:latin typeface="Arial" charset="0"/>
                <a:sym typeface="Arial" charset="0"/>
              </a:rPr>
              <a:t>Credit Review</a:t>
            </a:r>
          </a:p>
          <a:p>
            <a:pPr marL="398463" indent="-398463" algn="l">
              <a:buFont typeface="Arial" charset="0"/>
              <a:buChar char="•"/>
            </a:pPr>
            <a:r>
              <a:rPr lang="en-US" sz="3200" dirty="0">
                <a:latin typeface="Arial" charset="0"/>
                <a:sym typeface="Arial" charset="0"/>
              </a:rPr>
              <a:t>Internal Audit</a:t>
            </a:r>
          </a:p>
          <a:p>
            <a:pPr marL="398463" indent="-398463" algn="l">
              <a:buFont typeface="Arial" charset="0"/>
              <a:buChar char="•"/>
            </a:pPr>
            <a:r>
              <a:rPr lang="en-US" sz="3200" dirty="0">
                <a:latin typeface="Arial" charset="0"/>
                <a:sym typeface="Arial" charset="0"/>
              </a:rPr>
              <a:t>Board Oversight</a:t>
            </a:r>
          </a:p>
          <a:p>
            <a:pPr marL="398463" indent="-398463" algn="l">
              <a:buFont typeface="Arial" charset="0"/>
              <a:buChar char="•"/>
            </a:pPr>
            <a:r>
              <a:rPr lang="en-US" sz="3200" dirty="0">
                <a:latin typeface="Arial" charset="0"/>
                <a:sym typeface="Arial" charset="0"/>
              </a:rPr>
              <a:t>External Auditing Firm</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bwMode="auto">
          <a:xfrm>
            <a:off x="649288" y="390525"/>
            <a:ext cx="11704637" cy="1625600"/>
          </a:xfrm>
          <a:noFill/>
          <a:ln w="12700">
            <a:miter lim="800000"/>
            <a:headEnd/>
            <a:tailEnd/>
          </a:ln>
        </p:spPr>
        <p:txBody>
          <a:bodyPr vert="horz" wrap="square" lIns="88900" tIns="50800" rIns="88900" bIns="50800" numCol="1" anchor="b" anchorCtr="0" compatLnSpc="1">
            <a:prstTxWarp prst="textNoShape">
              <a:avLst/>
            </a:prstTxWarp>
          </a:bodyPr>
          <a:lstStyle/>
          <a:p>
            <a:r>
              <a:rPr lang="en-US" sz="6200" dirty="0">
                <a:latin typeface="Arial" charset="0"/>
                <a:cs typeface="Arial" charset="0"/>
                <a:sym typeface="Arial" charset="0"/>
              </a:rPr>
              <a:t>Key Questions for Discussion – Sea Harvest, Inc. Case</a:t>
            </a:r>
            <a:endParaRPr lang="en-US" sz="6200" dirty="0">
              <a:latin typeface="Arial" charset="0"/>
              <a:sym typeface="Arial" charset="0"/>
            </a:endParaRPr>
          </a:p>
        </p:txBody>
      </p:sp>
      <p:sp>
        <p:nvSpPr>
          <p:cNvPr id="14338" name="Rectangle 2"/>
          <p:cNvSpPr>
            <a:spLocks noGrp="1" noChangeArrowheads="1"/>
          </p:cNvSpPr>
          <p:nvPr>
            <p:ph type="body" idx="1"/>
          </p:nvPr>
        </p:nvSpPr>
        <p:spPr bwMode="auto">
          <a:xfrm>
            <a:off x="649288" y="2274888"/>
            <a:ext cx="11704637" cy="6437312"/>
          </a:xfrm>
          <a:noFill/>
          <a:ln w="12700">
            <a:miter lim="800000"/>
            <a:headEnd/>
            <a:tailEnd/>
          </a:ln>
        </p:spPr>
        <p:txBody>
          <a:bodyPr vert="horz" wrap="square" lIns="88900" tIns="50800" rIns="88900" bIns="50800" numCol="1" anchor="t" anchorCtr="0" compatLnSpc="1">
            <a:prstTxWarp prst="textNoShape">
              <a:avLst/>
            </a:prstTxWarp>
          </a:bodyPr>
          <a:lstStyle/>
          <a:p>
            <a:pPr algn="l"/>
            <a:r>
              <a:rPr lang="en-US" sz="4500" dirty="0">
                <a:latin typeface="Arial" charset="0"/>
                <a:sym typeface="Arial" charset="0"/>
              </a:rPr>
              <a:t>Focus for Team Breakouts and Discussion:</a:t>
            </a:r>
          </a:p>
          <a:p>
            <a:pPr marL="685800" indent="-685800" algn="l">
              <a:buFont typeface="Arial" panose="020B0604020202020204" pitchFamily="34" charset="0"/>
              <a:buChar char="•"/>
            </a:pPr>
            <a:r>
              <a:rPr lang="en-US" sz="3600" dirty="0">
                <a:latin typeface="Arial" charset="0"/>
                <a:sym typeface="Arial" charset="0"/>
              </a:rPr>
              <a:t>Outline three key observations regarding how the assigned Key Credit Risk Management Control could have prevented or reduced the weaknesses noted for Sea Harvest, Inc.  </a:t>
            </a:r>
          </a:p>
          <a:p>
            <a:pPr marL="685800" indent="-685800" algn="l">
              <a:buFont typeface="Arial" panose="020B0604020202020204" pitchFamily="34" charset="0"/>
              <a:buChar char="•"/>
            </a:pPr>
            <a:r>
              <a:rPr lang="en-US" sz="3600" dirty="0">
                <a:latin typeface="Arial" charset="0"/>
                <a:sym typeface="Arial" charset="0"/>
              </a:rPr>
              <a:t>Key Observations could include:</a:t>
            </a:r>
          </a:p>
          <a:p>
            <a:pPr marL="1084263" lvl="2" indent="-398463" algn="l">
              <a:buFont typeface="Arial" charset="0"/>
              <a:buChar char="•"/>
            </a:pPr>
            <a:r>
              <a:rPr lang="en-US" sz="3600" dirty="0">
                <a:latin typeface="Arial" charset="0"/>
                <a:sym typeface="Arial" charset="0"/>
              </a:rPr>
              <a:t>What questions could have been ask?</a:t>
            </a:r>
          </a:p>
          <a:p>
            <a:pPr marL="1084263" lvl="2" indent="-398463" algn="l">
              <a:buFont typeface="Arial" charset="0"/>
              <a:buChar char="•"/>
            </a:pPr>
            <a:r>
              <a:rPr lang="en-US" sz="3600" dirty="0">
                <a:latin typeface="Arial" charset="0"/>
                <a:sym typeface="Arial" charset="0"/>
              </a:rPr>
              <a:t>What actions could have been performed or prompted?</a:t>
            </a:r>
          </a:p>
          <a:p>
            <a:pPr marL="1084263" lvl="2" indent="-398463" algn="l">
              <a:buFont typeface="Arial" charset="0"/>
              <a:buChar char="•"/>
            </a:pPr>
            <a:r>
              <a:rPr lang="en-US" sz="3600" dirty="0">
                <a:latin typeface="Arial" charset="0"/>
                <a:sym typeface="Arial" charset="0"/>
              </a:rPr>
              <a:t>What frequency of any suggested actions be performed to limit a noted weakness?</a:t>
            </a:r>
          </a:p>
          <a:p>
            <a:pPr marL="398463" indent="-398463" algn="l">
              <a:buFont typeface="Arial" charset="0"/>
              <a:buChar char="•"/>
            </a:pPr>
            <a:endParaRPr lang="en-US" sz="4500" dirty="0">
              <a:latin typeface="Arial" charset="0"/>
              <a:sym typeface="Arial" charset="0"/>
            </a:endParaRPr>
          </a:p>
          <a:p>
            <a:pPr marL="398463" indent="-398463" algn="l">
              <a:spcBef>
                <a:spcPts val="800"/>
              </a:spcBef>
            </a:pPr>
            <a:endParaRPr lang="en-US" sz="4500" dirty="0">
              <a:latin typeface="Arial" charset="0"/>
              <a:sym typeface="Arial" charset="0"/>
            </a:endParaRPr>
          </a:p>
        </p:txBody>
      </p:sp>
    </p:spTree>
    <p:extLst>
      <p:ext uri="{BB962C8B-B14F-4D97-AF65-F5344CB8AC3E}">
        <p14:creationId xmlns:p14="http://schemas.microsoft.com/office/powerpoint/2010/main" val="916627127"/>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bwMode="auto">
          <a:xfrm>
            <a:off x="649288" y="390525"/>
            <a:ext cx="11704637" cy="1625600"/>
          </a:xfrm>
          <a:noFill/>
          <a:ln w="12700">
            <a:miter lim="800000"/>
            <a:headEnd/>
            <a:tailEnd/>
          </a:ln>
        </p:spPr>
        <p:txBody>
          <a:bodyPr vert="horz" wrap="square" lIns="88900" tIns="50800" rIns="88900" bIns="50800" numCol="1" anchor="b" anchorCtr="0" compatLnSpc="1">
            <a:prstTxWarp prst="textNoShape">
              <a:avLst/>
            </a:prstTxWarp>
          </a:bodyPr>
          <a:lstStyle/>
          <a:p>
            <a:r>
              <a:rPr lang="en-US" sz="6200" dirty="0">
                <a:latin typeface="Arial" charset="0"/>
                <a:cs typeface="Arial" charset="0"/>
                <a:sym typeface="Arial" charset="0"/>
              </a:rPr>
              <a:t>Team Breakout Assignments</a:t>
            </a:r>
            <a:endParaRPr lang="en-US" sz="6200" dirty="0">
              <a:latin typeface="Arial" charset="0"/>
              <a:sym typeface="Arial" charset="0"/>
            </a:endParaRPr>
          </a:p>
        </p:txBody>
      </p:sp>
      <p:sp>
        <p:nvSpPr>
          <p:cNvPr id="14338" name="Rectangle 2"/>
          <p:cNvSpPr>
            <a:spLocks noGrp="1" noChangeArrowheads="1"/>
          </p:cNvSpPr>
          <p:nvPr>
            <p:ph type="body" idx="1"/>
          </p:nvPr>
        </p:nvSpPr>
        <p:spPr bwMode="auto">
          <a:xfrm>
            <a:off x="649288" y="2274888"/>
            <a:ext cx="11704637" cy="7021512"/>
          </a:xfrm>
          <a:noFill/>
          <a:ln w="12700">
            <a:miter lim="800000"/>
            <a:headEnd/>
            <a:tailEnd/>
          </a:ln>
        </p:spPr>
        <p:txBody>
          <a:bodyPr vert="horz" wrap="square" lIns="88900" tIns="50800" rIns="88900" bIns="50800" numCol="1" anchor="t" anchorCtr="0" compatLnSpc="1">
            <a:prstTxWarp prst="textNoShape">
              <a:avLst/>
            </a:prstTxWarp>
          </a:bodyPr>
          <a:lstStyle/>
          <a:p>
            <a:pPr marL="398463" indent="-398463" algn="l">
              <a:buFont typeface="Arial" charset="0"/>
              <a:buChar char="•"/>
            </a:pPr>
            <a:r>
              <a:rPr lang="en-US" sz="3200" dirty="0">
                <a:latin typeface="Arial" charset="0"/>
                <a:sym typeface="Arial" charset="0"/>
              </a:rPr>
              <a:t>Lending Officer						1, 2</a:t>
            </a:r>
          </a:p>
          <a:p>
            <a:pPr marL="398463" indent="-398463" algn="l">
              <a:buFont typeface="Arial" charset="0"/>
              <a:buChar char="•"/>
            </a:pPr>
            <a:r>
              <a:rPr lang="en-US" sz="3200" dirty="0">
                <a:latin typeface="Arial" charset="0"/>
                <a:sym typeface="Arial" charset="0"/>
              </a:rPr>
              <a:t>Lending Management					3, 4</a:t>
            </a:r>
          </a:p>
          <a:p>
            <a:pPr marL="398463" indent="-398463" algn="l">
              <a:buFont typeface="Arial" charset="0"/>
              <a:buChar char="•"/>
            </a:pPr>
            <a:r>
              <a:rPr lang="en-US" sz="3200" dirty="0">
                <a:latin typeface="Arial" charset="0"/>
                <a:sym typeface="Arial" charset="0"/>
              </a:rPr>
              <a:t>Loan Approval Process				5, 6</a:t>
            </a:r>
          </a:p>
          <a:p>
            <a:pPr marL="741363" lvl="1" indent="-398463" algn="l">
              <a:buFont typeface="Arial" charset="0"/>
              <a:buChar char="•"/>
            </a:pPr>
            <a:r>
              <a:rPr lang="en-US" sz="3200" dirty="0">
                <a:latin typeface="Arial" charset="0"/>
                <a:sym typeface="Arial" charset="0"/>
              </a:rPr>
              <a:t>Credit Underwriting Procedures		</a:t>
            </a:r>
          </a:p>
          <a:p>
            <a:pPr marL="741363" lvl="1" indent="-398463" algn="l">
              <a:buFont typeface="Arial" charset="0"/>
              <a:buChar char="•"/>
            </a:pPr>
            <a:r>
              <a:rPr lang="en-US" sz="3200" dirty="0">
                <a:latin typeface="Arial" charset="0"/>
                <a:sym typeface="Arial" charset="0"/>
              </a:rPr>
              <a:t>Loan Authorities and Approvals			</a:t>
            </a:r>
          </a:p>
          <a:p>
            <a:pPr marL="741363" lvl="1" indent="-398463" algn="l">
              <a:buFont typeface="Arial" charset="0"/>
              <a:buChar char="•"/>
            </a:pPr>
            <a:r>
              <a:rPr lang="en-US" sz="3200" dirty="0">
                <a:latin typeface="Arial" charset="0"/>
                <a:sym typeface="Arial" charset="0"/>
              </a:rPr>
              <a:t>Credit Policy 						</a:t>
            </a:r>
          </a:p>
          <a:p>
            <a:pPr marL="398463" indent="-398463" algn="l">
              <a:buFont typeface="Arial" charset="0"/>
              <a:buChar char="•"/>
            </a:pPr>
            <a:r>
              <a:rPr lang="en-US" sz="3200" dirty="0">
                <a:latin typeface="Arial" charset="0"/>
                <a:sym typeface="Arial" charset="0"/>
              </a:rPr>
              <a:t>Loan Administration					7, 8</a:t>
            </a:r>
          </a:p>
          <a:p>
            <a:pPr marL="741363" lvl="1" indent="-398463" algn="l">
              <a:buFont typeface="Arial" charset="0"/>
              <a:buChar char="•"/>
            </a:pPr>
            <a:r>
              <a:rPr lang="en-US" sz="3200" dirty="0">
                <a:latin typeface="Arial" charset="0"/>
                <a:sym typeface="Arial" charset="0"/>
              </a:rPr>
              <a:t>Documentation 						</a:t>
            </a:r>
          </a:p>
          <a:p>
            <a:pPr marL="741363" lvl="1" indent="-398463" algn="l">
              <a:buFont typeface="Arial" charset="0"/>
              <a:buChar char="•"/>
            </a:pPr>
            <a:r>
              <a:rPr lang="en-US" sz="3200" dirty="0">
                <a:latin typeface="Arial" charset="0"/>
                <a:sym typeface="Arial" charset="0"/>
              </a:rPr>
              <a:t>Monitoring Methods and Processes		</a:t>
            </a:r>
          </a:p>
          <a:p>
            <a:pPr marL="741363" lvl="1" indent="-398463" algn="l">
              <a:buFont typeface="Arial" charset="0"/>
              <a:buChar char="•"/>
            </a:pPr>
            <a:r>
              <a:rPr lang="en-US" sz="3200" dirty="0">
                <a:latin typeface="Arial" charset="0"/>
                <a:sym typeface="Arial" charset="0"/>
              </a:rPr>
              <a:t>Collection</a:t>
            </a:r>
          </a:p>
          <a:p>
            <a:pPr marL="398463" indent="-398463" algn="l">
              <a:buFont typeface="Arial" charset="0"/>
              <a:buChar char="•"/>
            </a:pPr>
            <a:r>
              <a:rPr lang="en-US" sz="3200" dirty="0">
                <a:latin typeface="Arial" charset="0"/>
                <a:sym typeface="Arial" charset="0"/>
              </a:rPr>
              <a:t>Credit Review &amp; Internal Audit			9			</a:t>
            </a:r>
          </a:p>
          <a:p>
            <a:pPr marL="398463" indent="-398463" algn="l">
              <a:buFont typeface="Arial" charset="0"/>
              <a:buChar char="•"/>
            </a:pPr>
            <a:r>
              <a:rPr lang="en-US" sz="3200" dirty="0">
                <a:latin typeface="Arial" charset="0"/>
                <a:sym typeface="Arial" charset="0"/>
              </a:rPr>
              <a:t>Board Oversight						All Teams</a:t>
            </a:r>
          </a:p>
          <a:p>
            <a:pPr marL="398463" indent="-398463" algn="l">
              <a:buFont typeface="Arial" charset="0"/>
              <a:buChar char="•"/>
            </a:pPr>
            <a:r>
              <a:rPr lang="en-US" sz="3200" dirty="0">
                <a:latin typeface="Arial" charset="0"/>
                <a:sym typeface="Arial" charset="0"/>
              </a:rPr>
              <a:t>External Auditing Firm					All Teams</a:t>
            </a:r>
          </a:p>
        </p:txBody>
      </p:sp>
    </p:spTree>
    <p:extLst>
      <p:ext uri="{BB962C8B-B14F-4D97-AF65-F5344CB8AC3E}">
        <p14:creationId xmlns:p14="http://schemas.microsoft.com/office/powerpoint/2010/main" val="111822436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bwMode="auto">
          <a:xfrm>
            <a:off x="649288" y="390525"/>
            <a:ext cx="11704637" cy="1625600"/>
          </a:xfrm>
          <a:noFill/>
          <a:ln w="12700">
            <a:miter lim="800000"/>
            <a:headEnd/>
            <a:tailEnd/>
          </a:ln>
        </p:spPr>
        <p:txBody>
          <a:bodyPr vert="horz" wrap="square" lIns="88900" tIns="50800" rIns="88900" bIns="50800" numCol="1" anchor="b" anchorCtr="0" compatLnSpc="1">
            <a:prstTxWarp prst="textNoShape">
              <a:avLst/>
            </a:prstTxWarp>
          </a:bodyPr>
          <a:lstStyle/>
          <a:p>
            <a:r>
              <a:rPr lang="en-US" sz="6200" dirty="0">
                <a:latin typeface="Arial" charset="0"/>
                <a:cs typeface="Arial" charset="0"/>
                <a:sym typeface="Arial" charset="0"/>
              </a:rPr>
              <a:t>Session 2 - Overview</a:t>
            </a:r>
            <a:endParaRPr lang="en-US" sz="6200" dirty="0">
              <a:latin typeface="Arial" charset="0"/>
              <a:sym typeface="Arial" charset="0"/>
            </a:endParaRPr>
          </a:p>
        </p:txBody>
      </p:sp>
      <p:sp>
        <p:nvSpPr>
          <p:cNvPr id="13314" name="Rectangle 2"/>
          <p:cNvSpPr>
            <a:spLocks noGrp="1" noChangeArrowheads="1"/>
          </p:cNvSpPr>
          <p:nvPr>
            <p:ph type="body" idx="1"/>
          </p:nvPr>
        </p:nvSpPr>
        <p:spPr bwMode="auto">
          <a:xfrm>
            <a:off x="679450" y="2366963"/>
            <a:ext cx="11704638" cy="4033837"/>
          </a:xfrm>
          <a:noFill/>
          <a:ln w="12700">
            <a:miter lim="800000"/>
            <a:headEnd/>
            <a:tailEnd/>
          </a:ln>
        </p:spPr>
        <p:txBody>
          <a:bodyPr vert="horz" wrap="square" lIns="88900" tIns="50800" rIns="88900" bIns="50800" numCol="1" anchor="t" anchorCtr="0" compatLnSpc="1">
            <a:prstTxWarp prst="textNoShape">
              <a:avLst/>
            </a:prstTxWarp>
          </a:bodyPr>
          <a:lstStyle/>
          <a:p>
            <a:pPr marL="398463" indent="-398463" algn="l">
              <a:buFont typeface="Arial" charset="0"/>
              <a:buChar char="•"/>
            </a:pPr>
            <a:r>
              <a:rPr lang="en-US" sz="4400" dirty="0">
                <a:latin typeface="Arial" charset="0"/>
                <a:cs typeface="Arial" charset="0"/>
                <a:sym typeface="Arial" charset="0"/>
              </a:rPr>
              <a:t>Review Team Assignments and Deliverable</a:t>
            </a:r>
          </a:p>
          <a:p>
            <a:pPr marL="398463" indent="-398463" algn="l">
              <a:buFont typeface="Arial" charset="0"/>
              <a:buChar char="•"/>
            </a:pPr>
            <a:r>
              <a:rPr lang="en-US" sz="4400" dirty="0">
                <a:latin typeface="Arial" charset="0"/>
                <a:cs typeface="Arial" charset="0"/>
                <a:sym typeface="Arial" charset="0"/>
              </a:rPr>
              <a:t>Team Breakout Sessions</a:t>
            </a:r>
          </a:p>
          <a:p>
            <a:pPr marL="398463" indent="-398463" algn="l">
              <a:buFont typeface="Arial" charset="0"/>
              <a:buChar char="•"/>
            </a:pPr>
            <a:r>
              <a:rPr lang="en-US" sz="4400" dirty="0">
                <a:latin typeface="Arial" charset="0"/>
                <a:cs typeface="Arial" charset="0"/>
                <a:sym typeface="Arial" charset="0"/>
              </a:rPr>
              <a:t>Class Discussion and Team Reports - Review of Sea Harvest, Inc. and Key Credit Risk Management Controls</a:t>
            </a:r>
          </a:p>
          <a:p>
            <a:pPr algn="l"/>
            <a:endParaRPr lang="en-US" sz="3900" dirty="0">
              <a:latin typeface="Arial" charset="0"/>
              <a:cs typeface="Arial" charset="0"/>
              <a:sym typeface="Arial" charset="0"/>
            </a:endParaRPr>
          </a:p>
          <a:p>
            <a:pPr marL="398463" indent="-398463" algn="l">
              <a:spcBef>
                <a:spcPts val="800"/>
              </a:spcBef>
              <a:buFont typeface="Arial" charset="0"/>
              <a:buChar char="•"/>
            </a:pPr>
            <a:endParaRPr lang="en-US" sz="3900" dirty="0">
              <a:latin typeface="Arial" charset="0"/>
              <a:sym typeface="Arial" charset="0"/>
            </a:endParaRPr>
          </a:p>
          <a:p>
            <a:pPr algn="l">
              <a:spcBef>
                <a:spcPts val="800"/>
              </a:spcBef>
            </a:pPr>
            <a:r>
              <a:rPr lang="en-US" sz="3900" dirty="0">
                <a:latin typeface="Arial" charset="0"/>
                <a:cs typeface="Arial" charset="0"/>
                <a:sym typeface="Arial" charset="0"/>
              </a:rPr>
              <a:t> </a:t>
            </a:r>
            <a:endParaRPr lang="en-US" sz="3900" dirty="0">
              <a:latin typeface="Arial" charset="0"/>
              <a:sym typeface="Arial" charset="0"/>
            </a:endParaRPr>
          </a:p>
        </p:txBody>
      </p:sp>
    </p:spTree>
    <p:extLst>
      <p:ext uri="{BB962C8B-B14F-4D97-AF65-F5344CB8AC3E}">
        <p14:creationId xmlns:p14="http://schemas.microsoft.com/office/powerpoint/2010/main" val="33042476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bwMode="auto">
          <a:xfrm>
            <a:off x="649288" y="390525"/>
            <a:ext cx="11704637" cy="1625600"/>
          </a:xfrm>
          <a:noFill/>
          <a:ln w="12700">
            <a:miter lim="800000"/>
            <a:headEnd/>
            <a:tailEnd/>
          </a:ln>
        </p:spPr>
        <p:txBody>
          <a:bodyPr vert="horz" wrap="square" lIns="88900" tIns="50800" rIns="88900" bIns="50800" numCol="1" anchor="b" anchorCtr="0" compatLnSpc="1">
            <a:prstTxWarp prst="textNoShape">
              <a:avLst/>
            </a:prstTxWarp>
          </a:bodyPr>
          <a:lstStyle/>
          <a:p>
            <a:r>
              <a:rPr lang="en-US" sz="6200" dirty="0">
                <a:latin typeface="Arial" charset="0"/>
                <a:cs typeface="Arial" charset="0"/>
                <a:sym typeface="Arial" charset="0"/>
              </a:rPr>
              <a:t>Session 3 - Overview</a:t>
            </a:r>
            <a:endParaRPr lang="en-US" sz="6200" dirty="0">
              <a:latin typeface="Arial" charset="0"/>
              <a:sym typeface="Arial" charset="0"/>
            </a:endParaRPr>
          </a:p>
        </p:txBody>
      </p:sp>
      <p:sp>
        <p:nvSpPr>
          <p:cNvPr id="13314" name="Rectangle 2"/>
          <p:cNvSpPr>
            <a:spLocks noGrp="1" noChangeArrowheads="1"/>
          </p:cNvSpPr>
          <p:nvPr>
            <p:ph type="body" idx="1"/>
          </p:nvPr>
        </p:nvSpPr>
        <p:spPr bwMode="auto">
          <a:xfrm>
            <a:off x="679450" y="2366963"/>
            <a:ext cx="11704638" cy="7158037"/>
          </a:xfrm>
          <a:noFill/>
          <a:ln w="12700">
            <a:miter lim="800000"/>
            <a:headEnd/>
            <a:tailEnd/>
          </a:ln>
        </p:spPr>
        <p:txBody>
          <a:bodyPr vert="horz" wrap="square" lIns="88900" tIns="50800" rIns="88900" bIns="50800" numCol="1" anchor="t" anchorCtr="0" compatLnSpc="1">
            <a:prstTxWarp prst="textNoShape">
              <a:avLst/>
            </a:prstTxWarp>
          </a:bodyPr>
          <a:lstStyle/>
          <a:p>
            <a:pPr marL="398463" indent="-398463" algn="l">
              <a:buFont typeface="Arial" charset="0"/>
              <a:buChar char="•"/>
            </a:pPr>
            <a:r>
              <a:rPr lang="en-US" sz="4400" dirty="0">
                <a:latin typeface="Arial" charset="0"/>
                <a:cs typeface="Arial" charset="0"/>
                <a:sym typeface="Arial" charset="0"/>
              </a:rPr>
              <a:t>Continued - Class Discussion and Team Reports - Review of Sea Harvest, Inc. and Key Credit Risk Management Controls</a:t>
            </a:r>
          </a:p>
          <a:p>
            <a:pPr marL="398463" indent="-398463" algn="l">
              <a:buFont typeface="Arial" charset="0"/>
              <a:buChar char="•"/>
            </a:pPr>
            <a:r>
              <a:rPr lang="en-US" sz="4400" dirty="0">
                <a:latin typeface="Arial" charset="0"/>
                <a:cs typeface="Arial" charset="0"/>
                <a:sym typeface="Arial" charset="0"/>
              </a:rPr>
              <a:t>FED Examination Process</a:t>
            </a:r>
          </a:p>
          <a:p>
            <a:pPr marL="398463" indent="-398463" algn="l">
              <a:buFont typeface="Arial" charset="0"/>
              <a:buChar char="•"/>
            </a:pPr>
            <a:r>
              <a:rPr lang="en-US" sz="4400" dirty="0">
                <a:latin typeface="Arial" charset="0"/>
                <a:cs typeface="Arial" charset="0"/>
                <a:sym typeface="Arial" charset="0"/>
              </a:rPr>
              <a:t>Commercial Bank Examination Manual</a:t>
            </a:r>
          </a:p>
          <a:p>
            <a:pPr marL="398463" indent="-398463" algn="l">
              <a:buFont typeface="Arial" charset="0"/>
              <a:buChar char="•"/>
            </a:pPr>
            <a:r>
              <a:rPr lang="en-US" sz="4400" dirty="0">
                <a:latin typeface="Arial" charset="0"/>
                <a:cs typeface="Arial" charset="0"/>
                <a:sym typeface="Arial" charset="0"/>
              </a:rPr>
              <a:t>CBEM Sections of Focus</a:t>
            </a:r>
          </a:p>
          <a:p>
            <a:pPr marL="398463" indent="-398463" algn="l">
              <a:buFont typeface="Arial" charset="0"/>
              <a:buChar char="•"/>
            </a:pPr>
            <a:r>
              <a:rPr lang="en-US" sz="4400" dirty="0">
                <a:latin typeface="Arial" charset="0"/>
                <a:cs typeface="Arial" charset="0"/>
                <a:sym typeface="Arial" charset="0"/>
              </a:rPr>
              <a:t>Team Break out assignments – Overall Goals for Team Discussions</a:t>
            </a:r>
          </a:p>
          <a:p>
            <a:pPr algn="l"/>
            <a:endParaRPr lang="en-US" sz="3900" dirty="0">
              <a:latin typeface="Arial" charset="0"/>
              <a:cs typeface="Arial" charset="0"/>
              <a:sym typeface="Arial" charset="0"/>
            </a:endParaRPr>
          </a:p>
          <a:p>
            <a:pPr marL="398463" indent="-398463" algn="l">
              <a:spcBef>
                <a:spcPts val="800"/>
              </a:spcBef>
              <a:buFont typeface="Arial" charset="0"/>
              <a:buChar char="•"/>
            </a:pPr>
            <a:endParaRPr lang="en-US" sz="3900" dirty="0">
              <a:latin typeface="Arial" charset="0"/>
              <a:sym typeface="Arial" charset="0"/>
            </a:endParaRPr>
          </a:p>
          <a:p>
            <a:pPr algn="l">
              <a:spcBef>
                <a:spcPts val="800"/>
              </a:spcBef>
            </a:pPr>
            <a:r>
              <a:rPr lang="en-US" sz="3900" dirty="0">
                <a:latin typeface="Arial" charset="0"/>
                <a:cs typeface="Arial" charset="0"/>
                <a:sym typeface="Arial" charset="0"/>
              </a:rPr>
              <a:t> </a:t>
            </a:r>
            <a:endParaRPr lang="en-US" sz="3900" dirty="0">
              <a:latin typeface="Arial" charset="0"/>
              <a:sym typeface="Arial" charset="0"/>
            </a:endParaRPr>
          </a:p>
        </p:txBody>
      </p:sp>
    </p:spTree>
    <p:extLst>
      <p:ext uri="{BB962C8B-B14F-4D97-AF65-F5344CB8AC3E}">
        <p14:creationId xmlns:p14="http://schemas.microsoft.com/office/powerpoint/2010/main" val="85296031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Grp="1" noChangeArrowheads="1"/>
          </p:cNvSpPr>
          <p:nvPr>
            <p:ph type="title"/>
          </p:nvPr>
        </p:nvSpPr>
        <p:spPr bwMode="auto">
          <a:xfrm>
            <a:off x="649288" y="1420770"/>
            <a:ext cx="11704637" cy="568325"/>
          </a:xfrm>
          <a:noFill/>
          <a:ln w="12700">
            <a:miter lim="800000"/>
            <a:headEnd/>
            <a:tailEnd/>
          </a:ln>
        </p:spPr>
        <p:txBody>
          <a:bodyPr vert="horz" wrap="square" lIns="88900" tIns="50800" rIns="88900" bIns="50800" numCol="1" anchor="b" anchorCtr="0" compatLnSpc="1">
            <a:prstTxWarp prst="textNoShape">
              <a:avLst/>
            </a:prstTxWarp>
          </a:bodyPr>
          <a:lstStyle/>
          <a:p>
            <a:r>
              <a:rPr lang="en-US" sz="3200" dirty="0">
                <a:latin typeface="Arial" charset="0"/>
                <a:cs typeface="Arial" charset="0"/>
                <a:sym typeface="Arial" charset="0"/>
              </a:rPr>
              <a:t>Essential Objectives</a:t>
            </a:r>
            <a:endParaRPr lang="en-US" sz="3200" dirty="0">
              <a:latin typeface="Arial" charset="0"/>
              <a:sym typeface="Arial" charset="0"/>
            </a:endParaRPr>
          </a:p>
        </p:txBody>
      </p:sp>
      <p:sp>
        <p:nvSpPr>
          <p:cNvPr id="27650" name="Rectangle 2"/>
          <p:cNvSpPr>
            <a:spLocks noGrp="1" noChangeArrowheads="1"/>
          </p:cNvSpPr>
          <p:nvPr>
            <p:ph type="body" idx="1"/>
          </p:nvPr>
        </p:nvSpPr>
        <p:spPr bwMode="auto">
          <a:xfrm>
            <a:off x="649288" y="1989095"/>
            <a:ext cx="11704637" cy="6923406"/>
          </a:xfrm>
          <a:noFill/>
          <a:ln w="12700">
            <a:miter lim="800000"/>
            <a:headEnd/>
            <a:tailEnd/>
          </a:ln>
        </p:spPr>
        <p:txBody>
          <a:bodyPr vert="horz" wrap="square" lIns="88900" tIns="50800" rIns="88900" bIns="50800" numCol="1" anchor="t" anchorCtr="0" compatLnSpc="1">
            <a:prstTxWarp prst="textNoShape">
              <a:avLst/>
            </a:prstTxWarp>
          </a:bodyPr>
          <a:lstStyle/>
          <a:p>
            <a:pPr marL="571500" indent="-571500" algn="l">
              <a:spcBef>
                <a:spcPts val="663"/>
              </a:spcBef>
              <a:buFont typeface="Arial" panose="020B0604020202020204" pitchFamily="34" charset="0"/>
              <a:buChar char="•"/>
            </a:pPr>
            <a:r>
              <a:rPr lang="en-US" sz="3000" dirty="0">
                <a:latin typeface="Arial" charset="0"/>
                <a:sym typeface="Arial" charset="0"/>
              </a:rPr>
              <a:t>Provide an objective evaluation of a bank’s soundness</a:t>
            </a:r>
          </a:p>
          <a:p>
            <a:pPr marL="571500" indent="-571500" algn="l">
              <a:spcBef>
                <a:spcPts val="663"/>
              </a:spcBef>
              <a:buFont typeface="Arial" panose="020B0604020202020204" pitchFamily="34" charset="0"/>
              <a:buChar char="•"/>
            </a:pPr>
            <a:r>
              <a:rPr lang="en-US" sz="3000" dirty="0">
                <a:latin typeface="Arial" charset="0"/>
                <a:sym typeface="Arial" charset="0"/>
              </a:rPr>
              <a:t>Determine the level of risk involved in the bank’s transaction and activities</a:t>
            </a:r>
          </a:p>
          <a:p>
            <a:pPr marL="571500" indent="-571500" algn="l">
              <a:spcBef>
                <a:spcPts val="663"/>
              </a:spcBef>
              <a:buFont typeface="Arial" panose="020B0604020202020204" pitchFamily="34" charset="0"/>
              <a:buChar char="•"/>
            </a:pPr>
            <a:r>
              <a:rPr lang="en-US" sz="3000" dirty="0">
                <a:latin typeface="Arial" charset="0"/>
                <a:sym typeface="Arial" charset="0"/>
              </a:rPr>
              <a:t>Ascertain the extent of compliance with banking law and regulations</a:t>
            </a:r>
          </a:p>
          <a:p>
            <a:pPr marL="571500" indent="-571500" algn="l">
              <a:spcBef>
                <a:spcPts val="663"/>
              </a:spcBef>
              <a:buFont typeface="Arial" panose="020B0604020202020204" pitchFamily="34" charset="0"/>
              <a:buChar char="•"/>
            </a:pPr>
            <a:r>
              <a:rPr lang="en-US" sz="3000" dirty="0">
                <a:latin typeface="Arial" charset="0"/>
                <a:sym typeface="Arial" charset="0"/>
              </a:rPr>
              <a:t>Permit the FED to evaluate adequacy of corporate governance and to appraise the quality of the board or directors and management</a:t>
            </a:r>
          </a:p>
          <a:p>
            <a:pPr marL="571500" indent="-571500" algn="l">
              <a:spcBef>
                <a:spcPts val="663"/>
              </a:spcBef>
              <a:buFont typeface="Arial" panose="020B0604020202020204" pitchFamily="34" charset="0"/>
              <a:buChar char="•"/>
            </a:pPr>
            <a:r>
              <a:rPr lang="en-US" sz="3000" dirty="0">
                <a:latin typeface="Arial" charset="0"/>
                <a:sym typeface="Arial" charset="0"/>
              </a:rPr>
              <a:t>Identify those areas where corrective actions is required to strengthen the bank, improve the quality of its performance, and enable it to comply with applicable laws, regulations, and supervisory policies and guidance</a:t>
            </a:r>
          </a:p>
          <a:p>
            <a:pPr marL="571500" indent="-571500" algn="l">
              <a:spcBef>
                <a:spcPts val="663"/>
              </a:spcBef>
              <a:buFont typeface="Arial" panose="020B0604020202020204" pitchFamily="34" charset="0"/>
              <a:buChar char="•"/>
            </a:pPr>
            <a:r>
              <a:rPr lang="en-US" sz="3000" dirty="0">
                <a:latin typeface="Arial" charset="0"/>
                <a:sym typeface="Arial" charset="0"/>
              </a:rPr>
              <a:t>Examiners should also evaluate and the determine the prudence of the bank’s practices</a:t>
            </a:r>
          </a:p>
          <a:p>
            <a:pPr marL="571500" indent="-571500" algn="l">
              <a:spcBef>
                <a:spcPts val="663"/>
              </a:spcBef>
              <a:buFont typeface="Arial" panose="020B0604020202020204" pitchFamily="34" charset="0"/>
              <a:buChar char="•"/>
            </a:pPr>
            <a:endParaRPr lang="en-US" sz="3700" dirty="0">
              <a:latin typeface="Arial" charset="0"/>
              <a:sym typeface="Arial" charset="0"/>
            </a:endParaRPr>
          </a:p>
          <a:p>
            <a:pPr marL="571500" indent="-571500" algn="l">
              <a:spcBef>
                <a:spcPts val="663"/>
              </a:spcBef>
              <a:buFont typeface="Arial" panose="020B0604020202020204" pitchFamily="34" charset="0"/>
              <a:buChar char="•"/>
            </a:pPr>
            <a:endParaRPr lang="en-US" sz="3700" dirty="0">
              <a:latin typeface="Arial" charset="0"/>
              <a:sym typeface="Arial" charset="0"/>
            </a:endParaRPr>
          </a:p>
          <a:p>
            <a:pPr marL="571500" indent="-571500" algn="l">
              <a:spcBef>
                <a:spcPts val="663"/>
              </a:spcBef>
              <a:buFont typeface="Arial" panose="020B0604020202020204" pitchFamily="34" charset="0"/>
              <a:buChar char="•"/>
            </a:pPr>
            <a:endParaRPr lang="en-US" sz="3700" dirty="0">
              <a:latin typeface="Arial" charset="0"/>
              <a:sym typeface="Arial" charset="0"/>
            </a:endParaRPr>
          </a:p>
          <a:p>
            <a:pPr marL="571500" indent="-571500" algn="l">
              <a:spcBef>
                <a:spcPts val="663"/>
              </a:spcBef>
              <a:buFont typeface="Arial" panose="020B0604020202020204" pitchFamily="34" charset="0"/>
              <a:buChar char="•"/>
            </a:pPr>
            <a:endParaRPr lang="en-US" sz="3700" dirty="0">
              <a:latin typeface="Arial" charset="0"/>
              <a:sym typeface="Arial" charset="0"/>
            </a:endParaRPr>
          </a:p>
          <a:p>
            <a:pPr marL="571500" indent="-571500" algn="l">
              <a:spcBef>
                <a:spcPts val="663"/>
              </a:spcBef>
              <a:buFont typeface="Arial" panose="020B0604020202020204" pitchFamily="34" charset="0"/>
              <a:buChar char="•"/>
            </a:pPr>
            <a:endParaRPr lang="en-US" sz="3700" dirty="0">
              <a:latin typeface="Arial" charset="0"/>
              <a:sym typeface="Arial" charset="0"/>
            </a:endParaRPr>
          </a:p>
          <a:p>
            <a:pPr marL="398463" indent="-398463" algn="l">
              <a:spcBef>
                <a:spcPts val="663"/>
              </a:spcBef>
            </a:pPr>
            <a:endParaRPr lang="en-US" sz="3700" dirty="0">
              <a:latin typeface="Arial" charset="0"/>
              <a:sym typeface="Arial" charset="0"/>
            </a:endParaRPr>
          </a:p>
        </p:txBody>
      </p:sp>
      <p:sp>
        <p:nvSpPr>
          <p:cNvPr id="4" name="Rectangle 1"/>
          <p:cNvSpPr txBox="1">
            <a:spLocks noChangeArrowheads="1"/>
          </p:cNvSpPr>
          <p:nvPr/>
        </p:nvSpPr>
        <p:spPr bwMode="auto">
          <a:xfrm>
            <a:off x="674688" y="609600"/>
            <a:ext cx="11704637" cy="828675"/>
          </a:xfrm>
          <a:prstGeom prst="rect">
            <a:avLst/>
          </a:prstGeom>
          <a:noFill/>
          <a:ln w="12700">
            <a:miter lim="800000"/>
            <a:headEnd/>
            <a:tailEnd/>
          </a:ln>
        </p:spPr>
        <p:txBody>
          <a:bodyPr vert="horz" wrap="square" lIns="88900" tIns="50800" rIns="88900" bIns="5080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6200" b="0" i="0" u="none" strike="noStrike" kern="0" cap="none" spc="0" normalizeH="0" baseline="0" noProof="0" dirty="0">
                <a:ln>
                  <a:noFill/>
                </a:ln>
                <a:solidFill>
                  <a:schemeClr val="tx1"/>
                </a:solidFill>
                <a:effectLst/>
                <a:uLnTx/>
                <a:uFillTx/>
                <a:latin typeface="Arial" charset="0"/>
                <a:ea typeface="+mj-ea"/>
                <a:cs typeface="+mj-cs"/>
                <a:sym typeface="Arial" charset="0"/>
              </a:rPr>
              <a:t>FED EXAMINATON</a:t>
            </a:r>
            <a:r>
              <a:rPr kumimoji="0" lang="en-US" sz="6200" b="0" i="0" u="none" strike="noStrike" kern="0" cap="none" spc="0" normalizeH="0" noProof="0" dirty="0">
                <a:ln>
                  <a:noFill/>
                </a:ln>
                <a:solidFill>
                  <a:schemeClr val="tx1"/>
                </a:solidFill>
                <a:effectLst/>
                <a:uLnTx/>
                <a:uFillTx/>
                <a:latin typeface="Arial" charset="0"/>
                <a:ea typeface="+mj-ea"/>
                <a:cs typeface="+mj-cs"/>
                <a:sym typeface="Arial" charset="0"/>
              </a:rPr>
              <a:t> PROCESS</a:t>
            </a:r>
            <a:endParaRPr kumimoji="0" lang="en-US" sz="6200" b="0" i="0" u="none" strike="noStrike" kern="0" cap="none" spc="0" normalizeH="0" baseline="0" noProof="0" dirty="0">
              <a:ln>
                <a:noFill/>
              </a:ln>
              <a:solidFill>
                <a:schemeClr val="tx1"/>
              </a:solidFill>
              <a:effectLst/>
              <a:uLnTx/>
              <a:uFillTx/>
              <a:latin typeface="Arial" charset="0"/>
              <a:ea typeface="+mj-ea"/>
              <a:cs typeface="+mj-cs"/>
              <a:sym typeface="Arial" charset="0"/>
            </a:endParaRPr>
          </a:p>
        </p:txBody>
      </p:sp>
    </p:spTree>
    <p:extLst>
      <p:ext uri="{BB962C8B-B14F-4D97-AF65-F5344CB8AC3E}">
        <p14:creationId xmlns:p14="http://schemas.microsoft.com/office/powerpoint/2010/main" val="1596031266"/>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body" idx="1"/>
          </p:nvPr>
        </p:nvSpPr>
        <p:spPr bwMode="auto">
          <a:xfrm>
            <a:off x="649288" y="1989094"/>
            <a:ext cx="11730037" cy="7535905"/>
          </a:xfrm>
          <a:noFill/>
          <a:ln w="12700">
            <a:miter lim="800000"/>
            <a:headEnd/>
            <a:tailEnd/>
          </a:ln>
        </p:spPr>
        <p:txBody>
          <a:bodyPr vert="horz" wrap="square" lIns="88900" tIns="50800" rIns="88900" bIns="50800" numCol="1" anchor="t" anchorCtr="0" compatLnSpc="1">
            <a:prstTxWarp prst="textNoShape">
              <a:avLst/>
            </a:prstTxWarp>
          </a:bodyPr>
          <a:lstStyle/>
          <a:p>
            <a:pPr marL="571500" indent="-571500" algn="l">
              <a:spcBef>
                <a:spcPts val="663"/>
              </a:spcBef>
              <a:buFont typeface="Arial" panose="020B0604020202020204" pitchFamily="34" charset="0"/>
              <a:buChar char="•"/>
            </a:pPr>
            <a:endParaRPr lang="en-US" sz="3700" dirty="0">
              <a:latin typeface="Arial" charset="0"/>
              <a:sym typeface="Arial" charset="0"/>
            </a:endParaRPr>
          </a:p>
          <a:p>
            <a:pPr marL="571500" indent="-571500" algn="l">
              <a:spcBef>
                <a:spcPts val="663"/>
              </a:spcBef>
              <a:buFont typeface="Arial" panose="020B0604020202020204" pitchFamily="34" charset="0"/>
              <a:buChar char="•"/>
            </a:pPr>
            <a:endParaRPr lang="en-US" sz="3700" dirty="0">
              <a:latin typeface="Arial" charset="0"/>
              <a:sym typeface="Arial" charset="0"/>
            </a:endParaRPr>
          </a:p>
          <a:p>
            <a:pPr marL="571500" indent="-571500" algn="l">
              <a:spcBef>
                <a:spcPts val="663"/>
              </a:spcBef>
              <a:buFont typeface="Arial" panose="020B0604020202020204" pitchFamily="34" charset="0"/>
              <a:buChar char="•"/>
            </a:pPr>
            <a:endParaRPr lang="en-US" sz="3700" dirty="0">
              <a:latin typeface="Arial" charset="0"/>
              <a:sym typeface="Arial" charset="0"/>
            </a:endParaRPr>
          </a:p>
          <a:p>
            <a:pPr marL="571500" indent="-571500" algn="l">
              <a:spcBef>
                <a:spcPts val="663"/>
              </a:spcBef>
              <a:buFont typeface="Arial" panose="020B0604020202020204" pitchFamily="34" charset="0"/>
              <a:buChar char="•"/>
            </a:pPr>
            <a:endParaRPr lang="en-US" sz="3700" dirty="0">
              <a:latin typeface="Arial" charset="0"/>
              <a:sym typeface="Arial" charset="0"/>
            </a:endParaRPr>
          </a:p>
          <a:p>
            <a:pPr marL="398463" indent="-398463" algn="l">
              <a:spcBef>
                <a:spcPts val="663"/>
              </a:spcBef>
            </a:pPr>
            <a:endParaRPr lang="en-US" sz="3700" dirty="0">
              <a:latin typeface="Arial" charset="0"/>
              <a:sym typeface="Arial" charset="0"/>
            </a:endParaRPr>
          </a:p>
        </p:txBody>
      </p:sp>
      <p:sp>
        <p:nvSpPr>
          <p:cNvPr id="4" name="Rectangle 1"/>
          <p:cNvSpPr txBox="1">
            <a:spLocks noChangeArrowheads="1"/>
          </p:cNvSpPr>
          <p:nvPr/>
        </p:nvSpPr>
        <p:spPr bwMode="auto">
          <a:xfrm>
            <a:off x="674688" y="971105"/>
            <a:ext cx="11704637" cy="828675"/>
          </a:xfrm>
          <a:prstGeom prst="rect">
            <a:avLst/>
          </a:prstGeom>
          <a:noFill/>
          <a:ln w="12700">
            <a:miter lim="800000"/>
            <a:headEnd/>
            <a:tailEnd/>
          </a:ln>
        </p:spPr>
        <p:txBody>
          <a:bodyPr vert="horz" wrap="square" lIns="88900" tIns="50800" rIns="88900" bIns="5080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5400" b="0" i="0" u="none" strike="noStrike" kern="0" cap="none" spc="0" normalizeH="0" baseline="0" noProof="0" dirty="0">
                <a:ln>
                  <a:noFill/>
                </a:ln>
                <a:solidFill>
                  <a:schemeClr val="tx1"/>
                </a:solidFill>
                <a:effectLst/>
                <a:uLnTx/>
                <a:uFillTx/>
                <a:latin typeface="Arial" charset="0"/>
                <a:ea typeface="+mj-ea"/>
                <a:cs typeface="+mj-cs"/>
                <a:sym typeface="Arial" charset="0"/>
              </a:rPr>
              <a:t>CBEM Sections </a:t>
            </a:r>
            <a:r>
              <a:rPr lang="en-US" sz="5400" kern="0" dirty="0">
                <a:latin typeface="Arial" charset="0"/>
                <a:ea typeface="+mj-ea"/>
                <a:cs typeface="+mj-cs"/>
                <a:sym typeface="Arial" charset="0"/>
              </a:rPr>
              <a:t>for Class</a:t>
            </a:r>
            <a:r>
              <a:rPr kumimoji="0" lang="en-US" sz="5400" b="0" i="0" u="none" strike="noStrike" kern="0" cap="none" spc="0" normalizeH="0" baseline="0" noProof="0" dirty="0">
                <a:ln>
                  <a:noFill/>
                </a:ln>
                <a:solidFill>
                  <a:schemeClr val="tx1"/>
                </a:solidFill>
                <a:effectLst/>
                <a:uLnTx/>
                <a:uFillTx/>
                <a:latin typeface="Arial" charset="0"/>
                <a:ea typeface="+mj-ea"/>
                <a:cs typeface="+mj-cs"/>
                <a:sym typeface="Arial" charset="0"/>
              </a:rPr>
              <a:t> Focus </a:t>
            </a:r>
          </a:p>
        </p:txBody>
      </p:sp>
      <p:sp>
        <p:nvSpPr>
          <p:cNvPr id="5" name="Rectangle 2"/>
          <p:cNvSpPr txBox="1">
            <a:spLocks noChangeArrowheads="1"/>
          </p:cNvSpPr>
          <p:nvPr/>
        </p:nvSpPr>
        <p:spPr bwMode="auto">
          <a:xfrm>
            <a:off x="700088" y="2647024"/>
            <a:ext cx="11727010" cy="6220044"/>
          </a:xfrm>
          <a:prstGeom prst="rect">
            <a:avLst/>
          </a:prstGeom>
          <a:noFill/>
          <a:ln w="12700">
            <a:miter lim="800000"/>
            <a:headEnd/>
            <a:tailEnd/>
          </a:ln>
        </p:spPr>
        <p:txBody>
          <a:bodyPr vert="horz" wrap="square" lIns="88900" tIns="50800" rIns="88900" bIns="50800" numCol="1" anchor="t" anchorCtr="0" compatLnSpc="1">
            <a:prstTxWarp prst="textNoShape">
              <a:avLst/>
            </a:prstTxWarp>
          </a:bodyPr>
          <a:lstStyle>
            <a:lvl1pPr algn="ctr" rtl="0" fontAlgn="base">
              <a:spcBef>
                <a:spcPct val="0"/>
              </a:spcBef>
              <a:spcAft>
                <a:spcPct val="0"/>
              </a:spcAft>
              <a:defRPr sz="8000">
                <a:solidFill>
                  <a:schemeClr val="tx1"/>
                </a:solidFill>
                <a:latin typeface="+mn-lt"/>
                <a:ea typeface="+mn-ea"/>
                <a:cs typeface="+mn-cs"/>
                <a:sym typeface="Helvetica Light" charset="0"/>
              </a:defRPr>
            </a:lvl1pPr>
            <a:lvl2pPr marL="342900" algn="ctr" rtl="0" fontAlgn="base">
              <a:spcBef>
                <a:spcPct val="0"/>
              </a:spcBef>
              <a:spcAft>
                <a:spcPct val="0"/>
              </a:spcAft>
              <a:defRPr sz="8000">
                <a:solidFill>
                  <a:schemeClr val="tx1"/>
                </a:solidFill>
                <a:latin typeface="+mn-lt"/>
                <a:ea typeface="+mn-ea"/>
                <a:cs typeface="+mn-cs"/>
                <a:sym typeface="Helvetica Light" charset="0"/>
              </a:defRPr>
            </a:lvl2pPr>
            <a:lvl3pPr marL="685800" algn="ctr" rtl="0" fontAlgn="base">
              <a:spcBef>
                <a:spcPct val="0"/>
              </a:spcBef>
              <a:spcAft>
                <a:spcPct val="0"/>
              </a:spcAft>
              <a:defRPr sz="8000">
                <a:solidFill>
                  <a:schemeClr val="tx1"/>
                </a:solidFill>
                <a:latin typeface="+mn-lt"/>
                <a:ea typeface="+mn-ea"/>
                <a:cs typeface="+mn-cs"/>
                <a:sym typeface="Helvetica Light" charset="0"/>
              </a:defRPr>
            </a:lvl3pPr>
            <a:lvl4pPr marL="1028700" algn="ctr" rtl="0" fontAlgn="base">
              <a:spcBef>
                <a:spcPct val="0"/>
              </a:spcBef>
              <a:spcAft>
                <a:spcPct val="0"/>
              </a:spcAft>
              <a:defRPr sz="8000">
                <a:solidFill>
                  <a:schemeClr val="tx1"/>
                </a:solidFill>
                <a:latin typeface="+mn-lt"/>
                <a:ea typeface="+mn-ea"/>
                <a:cs typeface="+mn-cs"/>
                <a:sym typeface="Helvetica Light" charset="0"/>
              </a:defRPr>
            </a:lvl4pPr>
            <a:lvl5pPr marL="1371600" algn="ctr" rtl="0" fontAlgn="base">
              <a:spcBef>
                <a:spcPct val="0"/>
              </a:spcBef>
              <a:spcAft>
                <a:spcPct val="0"/>
              </a:spcAft>
              <a:defRPr sz="8000">
                <a:solidFill>
                  <a:schemeClr val="tx1"/>
                </a:solidFill>
                <a:latin typeface="+mn-lt"/>
                <a:ea typeface="+mn-ea"/>
                <a:cs typeface="+mn-cs"/>
                <a:sym typeface="Helvetica Light" charset="0"/>
              </a:defRPr>
            </a:lvl5pPr>
            <a:lvl6pPr marL="1828800" algn="ctr" rtl="0" fontAlgn="base">
              <a:spcBef>
                <a:spcPct val="0"/>
              </a:spcBef>
              <a:spcAft>
                <a:spcPct val="0"/>
              </a:spcAft>
              <a:defRPr sz="8000">
                <a:solidFill>
                  <a:schemeClr val="tx1"/>
                </a:solidFill>
                <a:latin typeface="+mn-lt"/>
                <a:ea typeface="+mn-ea"/>
                <a:cs typeface="+mn-cs"/>
                <a:sym typeface="Helvetica Light" charset="0"/>
              </a:defRPr>
            </a:lvl6pPr>
            <a:lvl7pPr marL="2286000" algn="ctr" rtl="0" fontAlgn="base">
              <a:spcBef>
                <a:spcPct val="0"/>
              </a:spcBef>
              <a:spcAft>
                <a:spcPct val="0"/>
              </a:spcAft>
              <a:defRPr sz="8000">
                <a:solidFill>
                  <a:schemeClr val="tx1"/>
                </a:solidFill>
                <a:latin typeface="+mn-lt"/>
                <a:ea typeface="+mn-ea"/>
                <a:cs typeface="+mn-cs"/>
                <a:sym typeface="Helvetica Light" charset="0"/>
              </a:defRPr>
            </a:lvl7pPr>
            <a:lvl8pPr marL="2743200" algn="ctr" rtl="0" fontAlgn="base">
              <a:spcBef>
                <a:spcPct val="0"/>
              </a:spcBef>
              <a:spcAft>
                <a:spcPct val="0"/>
              </a:spcAft>
              <a:defRPr sz="8000">
                <a:solidFill>
                  <a:schemeClr val="tx1"/>
                </a:solidFill>
                <a:latin typeface="+mn-lt"/>
                <a:ea typeface="+mn-ea"/>
                <a:cs typeface="+mn-cs"/>
                <a:sym typeface="Helvetica Light" charset="0"/>
              </a:defRPr>
            </a:lvl8pPr>
            <a:lvl9pPr marL="3200400" algn="ctr" rtl="0" fontAlgn="base">
              <a:spcBef>
                <a:spcPct val="0"/>
              </a:spcBef>
              <a:spcAft>
                <a:spcPct val="0"/>
              </a:spcAft>
              <a:defRPr sz="8000">
                <a:solidFill>
                  <a:schemeClr val="tx1"/>
                </a:solidFill>
                <a:latin typeface="+mn-lt"/>
                <a:ea typeface="+mn-ea"/>
                <a:cs typeface="+mn-cs"/>
                <a:sym typeface="Helvetica Light" charset="0"/>
              </a:defRPr>
            </a:lvl9pPr>
          </a:lstStyle>
          <a:p>
            <a:pPr marL="571500" indent="-571500" algn="l">
              <a:spcBef>
                <a:spcPts val="663"/>
              </a:spcBef>
              <a:buFont typeface="Arial" panose="020B0604020202020204" pitchFamily="34" charset="0"/>
              <a:buChar char="•"/>
            </a:pPr>
            <a:r>
              <a:rPr lang="en-US" sz="3600" kern="0" dirty="0">
                <a:latin typeface="Arial" charset="0"/>
                <a:sym typeface="Arial" charset="0"/>
              </a:rPr>
              <a:t>2040 Loan Portfolio Management</a:t>
            </a:r>
          </a:p>
          <a:p>
            <a:pPr marL="571500" indent="-571500" algn="l">
              <a:spcBef>
                <a:spcPts val="663"/>
              </a:spcBef>
              <a:buFont typeface="Arial" panose="020B0604020202020204" pitchFamily="34" charset="0"/>
              <a:buChar char="•"/>
            </a:pPr>
            <a:r>
              <a:rPr lang="en-US" sz="3600" kern="0" dirty="0">
                <a:latin typeface="Arial" charset="0"/>
                <a:sym typeface="Arial" charset="0"/>
              </a:rPr>
              <a:t>2050 Concentrations of Credit</a:t>
            </a:r>
          </a:p>
          <a:p>
            <a:pPr marL="571500" indent="-571500" algn="l">
              <a:spcBef>
                <a:spcPts val="663"/>
              </a:spcBef>
              <a:buFont typeface="Arial" panose="020B0604020202020204" pitchFamily="34" charset="0"/>
              <a:buChar char="•"/>
            </a:pPr>
            <a:r>
              <a:rPr lang="en-US" sz="3600" kern="0" dirty="0">
                <a:latin typeface="Arial" charset="0"/>
                <a:sym typeface="Arial" charset="0"/>
              </a:rPr>
              <a:t>2060 Classification of Credits</a:t>
            </a:r>
            <a:endParaRPr lang="en-US" sz="3600" kern="0" dirty="0">
              <a:solidFill>
                <a:srgbClr val="FF0000"/>
              </a:solidFill>
              <a:latin typeface="Arial" charset="0"/>
              <a:sym typeface="Arial" charset="0"/>
            </a:endParaRPr>
          </a:p>
          <a:p>
            <a:pPr marL="571500" indent="-571500" algn="l">
              <a:spcBef>
                <a:spcPts val="663"/>
              </a:spcBef>
              <a:buFont typeface="Arial" panose="020B0604020202020204" pitchFamily="34" charset="0"/>
              <a:buChar char="•"/>
            </a:pPr>
            <a:r>
              <a:rPr lang="en-US" sz="3600" kern="0" dirty="0">
                <a:latin typeface="Arial" charset="0"/>
                <a:sym typeface="Arial" charset="0"/>
              </a:rPr>
              <a:t>2090 Real Estate Loans</a:t>
            </a:r>
          </a:p>
          <a:p>
            <a:pPr marL="571500" indent="-571500" algn="l">
              <a:spcBef>
                <a:spcPts val="663"/>
              </a:spcBef>
              <a:buFont typeface="Arial" panose="020B0604020202020204" pitchFamily="34" charset="0"/>
              <a:buChar char="•"/>
            </a:pPr>
            <a:r>
              <a:rPr lang="en-US" sz="3600" kern="0" dirty="0">
                <a:latin typeface="Arial" charset="0"/>
                <a:sym typeface="Arial" charset="0"/>
              </a:rPr>
              <a:t>2100 Real Estate Construction Loans</a:t>
            </a:r>
          </a:p>
          <a:p>
            <a:pPr marL="571500" indent="-571500" algn="l">
              <a:spcBef>
                <a:spcPts val="663"/>
              </a:spcBef>
              <a:buFont typeface="Arial" panose="020B0604020202020204" pitchFamily="34" charset="0"/>
              <a:buChar char="•"/>
            </a:pPr>
            <a:r>
              <a:rPr lang="en-US" sz="3600" kern="0" dirty="0">
                <a:latin typeface="Arial" charset="0"/>
                <a:sym typeface="Arial" charset="0"/>
              </a:rPr>
              <a:t>2103 Concentrations in Commercial Real Estate Lending, Sound Risk-Management Practices</a:t>
            </a:r>
          </a:p>
          <a:p>
            <a:pPr marL="571500" indent="-571500" algn="l">
              <a:spcBef>
                <a:spcPts val="663"/>
              </a:spcBef>
              <a:buFont typeface="Arial" panose="020B0604020202020204" pitchFamily="34" charset="0"/>
              <a:buChar char="•"/>
            </a:pPr>
            <a:r>
              <a:rPr lang="en-US" sz="3600" dirty="0">
                <a:latin typeface="Arial" charset="0"/>
                <a:sym typeface="Arial" charset="0"/>
              </a:rPr>
              <a:t>4140 Real Estate Appraisals and Evaluations</a:t>
            </a:r>
            <a:endParaRPr lang="en-US" sz="3600" kern="0" dirty="0">
              <a:latin typeface="Arial" charset="0"/>
              <a:sym typeface="Arial" charset="0"/>
            </a:endParaRPr>
          </a:p>
          <a:p>
            <a:pPr marL="571500" indent="-571500" algn="l">
              <a:spcBef>
                <a:spcPts val="663"/>
              </a:spcBef>
              <a:buFont typeface="Arial" panose="020B0604020202020204" pitchFamily="34" charset="0"/>
              <a:buChar char="•"/>
            </a:pPr>
            <a:endParaRPr lang="en-US" sz="3600" b="1" kern="0" dirty="0">
              <a:latin typeface="Arial" charset="0"/>
              <a:sym typeface="Arial" charset="0"/>
            </a:endParaRPr>
          </a:p>
          <a:p>
            <a:pPr lvl="0" algn="l">
              <a:spcBef>
                <a:spcPts val="663"/>
              </a:spcBef>
            </a:pPr>
            <a:r>
              <a:rPr lang="en-US" sz="2400" b="1" u="sng" kern="0" dirty="0">
                <a:latin typeface="Arial" charset="0"/>
                <a:sym typeface="Arial" charset="0"/>
              </a:rPr>
              <a:t>http://www.federalreserve.gov/boarddocs/supmanual/supervision_cbem.htm</a:t>
            </a:r>
          </a:p>
          <a:p>
            <a:pPr marL="571500" indent="-571500" algn="l">
              <a:spcBef>
                <a:spcPts val="663"/>
              </a:spcBef>
              <a:buFont typeface="Arial" panose="020B0604020202020204" pitchFamily="34" charset="0"/>
              <a:buChar char="•"/>
            </a:pPr>
            <a:endParaRPr lang="en-US" sz="3600" kern="0" dirty="0">
              <a:latin typeface="Arial" charset="0"/>
              <a:sym typeface="Arial" charset="0"/>
            </a:endParaRPr>
          </a:p>
          <a:p>
            <a:pPr marL="571500" indent="-571500" algn="l">
              <a:spcBef>
                <a:spcPts val="663"/>
              </a:spcBef>
              <a:buFont typeface="Arial" panose="020B0604020202020204" pitchFamily="34" charset="0"/>
              <a:buChar char="•"/>
            </a:pPr>
            <a:endParaRPr lang="en-US" sz="3600" kern="0" dirty="0">
              <a:latin typeface="Arial" charset="0"/>
              <a:sym typeface="Arial" charset="0"/>
            </a:endParaRPr>
          </a:p>
          <a:p>
            <a:pPr marL="571500" indent="-571500" algn="l">
              <a:spcBef>
                <a:spcPts val="663"/>
              </a:spcBef>
              <a:buFont typeface="Arial" panose="020B0604020202020204" pitchFamily="34" charset="0"/>
              <a:buChar char="•"/>
            </a:pPr>
            <a:endParaRPr lang="en-US" sz="3600" kern="0" dirty="0">
              <a:latin typeface="Arial" charset="0"/>
              <a:sym typeface="Arial" charset="0"/>
            </a:endParaRPr>
          </a:p>
          <a:p>
            <a:pPr marL="571500" indent="-571500" algn="l">
              <a:spcBef>
                <a:spcPts val="663"/>
              </a:spcBef>
              <a:buFont typeface="Arial" panose="020B0604020202020204" pitchFamily="34" charset="0"/>
              <a:buChar char="•"/>
            </a:pPr>
            <a:endParaRPr lang="en-US" sz="3600" kern="0" dirty="0">
              <a:latin typeface="Arial" charset="0"/>
              <a:sym typeface="Arial" charset="0"/>
            </a:endParaRPr>
          </a:p>
          <a:p>
            <a:pPr marL="571500" indent="-571500" algn="l">
              <a:spcBef>
                <a:spcPts val="663"/>
              </a:spcBef>
              <a:buFont typeface="Arial" panose="020B0604020202020204" pitchFamily="34" charset="0"/>
              <a:buChar char="•"/>
            </a:pPr>
            <a:endParaRPr lang="en-US" sz="3600" kern="0" dirty="0">
              <a:latin typeface="Arial" charset="0"/>
              <a:sym typeface="Arial" charset="0"/>
            </a:endParaRPr>
          </a:p>
          <a:p>
            <a:pPr algn="l">
              <a:spcBef>
                <a:spcPts val="663"/>
              </a:spcBef>
            </a:pPr>
            <a:endParaRPr lang="en-US" sz="3700" kern="0" dirty="0">
              <a:latin typeface="Arial" charset="0"/>
              <a:sym typeface="Arial" charset="0"/>
            </a:endParaRPr>
          </a:p>
          <a:p>
            <a:pPr marL="571500" indent="-571500" algn="l">
              <a:spcBef>
                <a:spcPts val="663"/>
              </a:spcBef>
              <a:buFont typeface="Arial" panose="020B0604020202020204" pitchFamily="34" charset="0"/>
              <a:buChar char="•"/>
            </a:pPr>
            <a:endParaRPr lang="en-US" sz="3700" kern="0" dirty="0">
              <a:latin typeface="Arial" charset="0"/>
              <a:sym typeface="Arial" charset="0"/>
            </a:endParaRPr>
          </a:p>
          <a:p>
            <a:pPr marL="571500" indent="-571500" algn="l">
              <a:spcBef>
                <a:spcPts val="663"/>
              </a:spcBef>
              <a:buFont typeface="Arial" panose="020B0604020202020204" pitchFamily="34" charset="0"/>
              <a:buChar char="•"/>
            </a:pPr>
            <a:endParaRPr lang="en-US" sz="3700" kern="0" dirty="0">
              <a:latin typeface="Arial" charset="0"/>
              <a:sym typeface="Arial" charset="0"/>
            </a:endParaRPr>
          </a:p>
          <a:p>
            <a:pPr marL="398463" indent="-398463" algn="l">
              <a:spcBef>
                <a:spcPts val="663"/>
              </a:spcBef>
            </a:pPr>
            <a:endParaRPr lang="en-US" sz="3700" kern="0" dirty="0">
              <a:latin typeface="Arial" charset="0"/>
              <a:sym typeface="Arial" charset="0"/>
            </a:endParaRPr>
          </a:p>
        </p:txBody>
      </p:sp>
    </p:spTree>
    <p:extLst>
      <p:ext uri="{BB962C8B-B14F-4D97-AF65-F5344CB8AC3E}">
        <p14:creationId xmlns:p14="http://schemas.microsoft.com/office/powerpoint/2010/main" val="1995472487"/>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body" idx="1"/>
          </p:nvPr>
        </p:nvSpPr>
        <p:spPr bwMode="auto">
          <a:xfrm>
            <a:off x="649288" y="2480261"/>
            <a:ext cx="11730037" cy="5058220"/>
          </a:xfrm>
          <a:noFill/>
          <a:ln w="12700">
            <a:miter lim="800000"/>
            <a:headEnd/>
            <a:tailEnd/>
          </a:ln>
        </p:spPr>
        <p:txBody>
          <a:bodyPr vert="horz" wrap="square" lIns="88900" tIns="50800" rIns="88900" bIns="50800" numCol="1" anchor="t" anchorCtr="0" compatLnSpc="1">
            <a:prstTxWarp prst="textNoShape">
              <a:avLst/>
            </a:prstTxWarp>
          </a:bodyPr>
          <a:lstStyle/>
          <a:p>
            <a:pPr algn="l">
              <a:spcBef>
                <a:spcPts val="663"/>
              </a:spcBef>
            </a:pPr>
            <a:r>
              <a:rPr lang="en-US" sz="4000" dirty="0">
                <a:latin typeface="Arial" charset="0"/>
                <a:sym typeface="Arial" charset="0"/>
              </a:rPr>
              <a:t>Inter-agency Document (OCC, FED, FDIC) </a:t>
            </a:r>
          </a:p>
          <a:p>
            <a:pPr marL="571500" indent="-571500" algn="l">
              <a:spcBef>
                <a:spcPts val="663"/>
              </a:spcBef>
              <a:buFont typeface="Arial" panose="020B0604020202020204" pitchFamily="34" charset="0"/>
              <a:buChar char="•"/>
            </a:pPr>
            <a:r>
              <a:rPr lang="en-US" sz="4000" dirty="0">
                <a:latin typeface="Arial" charset="0"/>
                <a:sym typeface="Arial" charset="0"/>
              </a:rPr>
              <a:t>Concentrations in Commercial Real Estate Lending, Sound Risk Management Practices (12/12/06)</a:t>
            </a:r>
          </a:p>
          <a:p>
            <a:pPr algn="l">
              <a:spcBef>
                <a:spcPts val="663"/>
              </a:spcBef>
            </a:pPr>
            <a:r>
              <a:rPr lang="en-US" sz="4000" dirty="0">
                <a:latin typeface="Arial" charset="0"/>
                <a:sym typeface="Arial" charset="0"/>
              </a:rPr>
              <a:t>Inter-agency Document (OCC, FED)</a:t>
            </a:r>
          </a:p>
          <a:p>
            <a:pPr marL="571500" indent="-571500" algn="l">
              <a:spcBef>
                <a:spcPts val="663"/>
              </a:spcBef>
              <a:buFont typeface="Arial" panose="020B0604020202020204" pitchFamily="34" charset="0"/>
              <a:buChar char="•"/>
            </a:pPr>
            <a:r>
              <a:rPr lang="en-US" sz="4000" dirty="0">
                <a:latin typeface="Arial" charset="0"/>
                <a:sym typeface="Arial" charset="0"/>
              </a:rPr>
              <a:t>An Analysis of the Impact of the Commercial Real Estate Concentration Guidance (4/13)</a:t>
            </a:r>
          </a:p>
          <a:p>
            <a:pPr algn="l">
              <a:spcBef>
                <a:spcPts val="663"/>
              </a:spcBef>
            </a:pPr>
            <a:endParaRPr lang="en-US" sz="3600" dirty="0">
              <a:latin typeface="Arial" charset="0"/>
              <a:sym typeface="Arial" charset="0"/>
            </a:endParaRPr>
          </a:p>
          <a:p>
            <a:pPr marL="571500" indent="-571500" algn="l">
              <a:spcBef>
                <a:spcPts val="663"/>
              </a:spcBef>
              <a:buFont typeface="Arial" panose="020B0604020202020204" pitchFamily="34" charset="0"/>
              <a:buChar char="•"/>
            </a:pPr>
            <a:endParaRPr lang="en-US" sz="3700" dirty="0">
              <a:latin typeface="Arial" charset="0"/>
              <a:sym typeface="Arial" charset="0"/>
            </a:endParaRPr>
          </a:p>
          <a:p>
            <a:pPr marL="571500" indent="-571500" algn="l">
              <a:spcBef>
                <a:spcPts val="663"/>
              </a:spcBef>
              <a:buFont typeface="Arial" panose="020B0604020202020204" pitchFamily="34" charset="0"/>
              <a:buChar char="•"/>
            </a:pPr>
            <a:endParaRPr lang="en-US" sz="3700" dirty="0">
              <a:latin typeface="Arial" charset="0"/>
              <a:sym typeface="Arial" charset="0"/>
            </a:endParaRPr>
          </a:p>
          <a:p>
            <a:pPr marL="571500" indent="-571500" algn="l">
              <a:spcBef>
                <a:spcPts val="663"/>
              </a:spcBef>
              <a:buFont typeface="Arial" panose="020B0604020202020204" pitchFamily="34" charset="0"/>
              <a:buChar char="•"/>
            </a:pPr>
            <a:endParaRPr lang="en-US" sz="3700" dirty="0">
              <a:latin typeface="Arial" charset="0"/>
              <a:sym typeface="Arial" charset="0"/>
            </a:endParaRPr>
          </a:p>
          <a:p>
            <a:pPr marL="571500" indent="-571500" algn="l">
              <a:spcBef>
                <a:spcPts val="663"/>
              </a:spcBef>
              <a:buFont typeface="Arial" panose="020B0604020202020204" pitchFamily="34" charset="0"/>
              <a:buChar char="•"/>
            </a:pPr>
            <a:endParaRPr lang="en-US" sz="3700" dirty="0">
              <a:latin typeface="Arial" charset="0"/>
              <a:sym typeface="Arial" charset="0"/>
            </a:endParaRPr>
          </a:p>
          <a:p>
            <a:pPr marL="398463" indent="-398463" algn="l">
              <a:spcBef>
                <a:spcPts val="663"/>
              </a:spcBef>
            </a:pPr>
            <a:endParaRPr lang="en-US" sz="3700" dirty="0">
              <a:latin typeface="Arial" charset="0"/>
              <a:sym typeface="Arial" charset="0"/>
            </a:endParaRPr>
          </a:p>
        </p:txBody>
      </p:sp>
      <p:sp>
        <p:nvSpPr>
          <p:cNvPr id="4" name="Rectangle 1"/>
          <p:cNvSpPr txBox="1">
            <a:spLocks noChangeArrowheads="1"/>
          </p:cNvSpPr>
          <p:nvPr/>
        </p:nvSpPr>
        <p:spPr bwMode="auto">
          <a:xfrm>
            <a:off x="674688" y="971105"/>
            <a:ext cx="11704637" cy="828675"/>
          </a:xfrm>
          <a:prstGeom prst="rect">
            <a:avLst/>
          </a:prstGeom>
          <a:noFill/>
          <a:ln w="12700">
            <a:miter lim="800000"/>
            <a:headEnd/>
            <a:tailEnd/>
          </a:ln>
        </p:spPr>
        <p:txBody>
          <a:bodyPr vert="horz" wrap="square" lIns="88900" tIns="50800" rIns="88900" bIns="5080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5400" kern="0" dirty="0">
                <a:latin typeface="Arial" charset="0"/>
                <a:ea typeface="+mj-ea"/>
                <a:cs typeface="+mj-cs"/>
                <a:sym typeface="Arial" charset="0"/>
              </a:rPr>
              <a:t>Reference Documents for Information</a:t>
            </a:r>
            <a:endParaRPr kumimoji="0" lang="en-US" sz="5400" b="0" i="0" u="none" strike="noStrike" kern="0" cap="none" spc="0" normalizeH="0" baseline="0" noProof="0" dirty="0">
              <a:ln>
                <a:noFill/>
              </a:ln>
              <a:solidFill>
                <a:schemeClr val="tx1"/>
              </a:solidFill>
              <a:effectLst/>
              <a:uLnTx/>
              <a:uFillTx/>
              <a:latin typeface="Arial" charset="0"/>
              <a:ea typeface="+mj-ea"/>
              <a:cs typeface="+mj-cs"/>
              <a:sym typeface="Arial" charset="0"/>
            </a:endParaRPr>
          </a:p>
        </p:txBody>
      </p:sp>
    </p:spTree>
    <p:extLst>
      <p:ext uri="{BB962C8B-B14F-4D97-AF65-F5344CB8AC3E}">
        <p14:creationId xmlns:p14="http://schemas.microsoft.com/office/powerpoint/2010/main" val="327326919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bwMode="auto">
          <a:xfrm>
            <a:off x="649288" y="2133024"/>
            <a:ext cx="11704637" cy="7239575"/>
          </a:xfrm>
          <a:noFill/>
          <a:ln w="12700">
            <a:miter lim="800000"/>
            <a:headEnd/>
            <a:tailEnd/>
          </a:ln>
        </p:spPr>
        <p:txBody>
          <a:bodyPr vert="horz" wrap="square" lIns="88900" tIns="50800" rIns="88900" bIns="50800" numCol="1" anchor="t" anchorCtr="0" compatLnSpc="1">
            <a:prstTxWarp prst="textNoShape">
              <a:avLst/>
            </a:prstTxWarp>
          </a:bodyPr>
          <a:lstStyle/>
          <a:p>
            <a:pPr algn="l">
              <a:lnSpc>
                <a:spcPct val="90000"/>
              </a:lnSpc>
            </a:pPr>
            <a:r>
              <a:rPr lang="en-US" sz="3200" dirty="0">
                <a:latin typeface="Arial" charset="0"/>
                <a:sym typeface="Arial" charset="0"/>
              </a:rPr>
              <a:t>Material Loss Report &amp; Commercial Bank Examination Manual Topics:</a:t>
            </a:r>
          </a:p>
          <a:p>
            <a:pPr marL="457200" indent="-457200" algn="l">
              <a:lnSpc>
                <a:spcPct val="90000"/>
              </a:lnSpc>
              <a:buFont typeface="Arial" panose="020B0604020202020204" pitchFamily="34" charset="0"/>
              <a:buChar char="•"/>
            </a:pPr>
            <a:r>
              <a:rPr lang="en-US" sz="3200" dirty="0">
                <a:latin typeface="Arial" charset="0"/>
                <a:sym typeface="Arial" charset="0"/>
              </a:rPr>
              <a:t>Teams focus on applicable sections of the Commercial Bank Examination Manual to determine key factors that could have help avoid the events outlined in the fictional Material Loss Report for ABC Bank</a:t>
            </a:r>
          </a:p>
          <a:p>
            <a:pPr marL="457200" indent="-457200" algn="l">
              <a:lnSpc>
                <a:spcPct val="90000"/>
              </a:lnSpc>
              <a:buFont typeface="Arial" panose="020B0604020202020204" pitchFamily="34" charset="0"/>
              <a:buChar char="•"/>
            </a:pPr>
            <a:r>
              <a:rPr lang="en-US" sz="3200" b="1" dirty="0">
                <a:latin typeface="Arial" charset="0"/>
                <a:sym typeface="Arial" charset="0"/>
              </a:rPr>
              <a:t>Each Team will identify 4 key questions from the assigned area of the Manual that, if inspected/tested by the Bank, could have help to avoid the failure</a:t>
            </a:r>
          </a:p>
          <a:p>
            <a:pPr marL="457200" indent="-457200" algn="l">
              <a:lnSpc>
                <a:spcPct val="90000"/>
              </a:lnSpc>
              <a:buFont typeface="Arial" panose="020B0604020202020204" pitchFamily="34" charset="0"/>
              <a:buChar char="•"/>
            </a:pPr>
            <a:r>
              <a:rPr lang="en-US" sz="3200" dirty="0">
                <a:latin typeface="Arial" charset="0"/>
                <a:sym typeface="Arial" charset="0"/>
              </a:rPr>
              <a:t>Teams should consider the following factors for the key questions</a:t>
            </a:r>
          </a:p>
          <a:p>
            <a:pPr marL="800100" lvl="1" indent="-457200" algn="l">
              <a:lnSpc>
                <a:spcPct val="90000"/>
              </a:lnSpc>
              <a:buFont typeface="Arial" panose="020B0604020202020204" pitchFamily="34" charset="0"/>
              <a:buChar char="•"/>
            </a:pPr>
            <a:r>
              <a:rPr lang="en-US" sz="3200" dirty="0">
                <a:latin typeface="Arial" charset="0"/>
                <a:sym typeface="Arial" charset="0"/>
              </a:rPr>
              <a:t>Responsible Individual, Group or Function to inspect/test</a:t>
            </a:r>
          </a:p>
          <a:p>
            <a:pPr marL="800100" lvl="1" indent="-457200" algn="l">
              <a:lnSpc>
                <a:spcPct val="90000"/>
              </a:lnSpc>
              <a:buFont typeface="Arial" panose="020B0604020202020204" pitchFamily="34" charset="0"/>
              <a:buChar char="•"/>
            </a:pPr>
            <a:r>
              <a:rPr lang="en-US" sz="3200" dirty="0">
                <a:latin typeface="Arial" charset="0"/>
                <a:sym typeface="Arial" charset="0"/>
              </a:rPr>
              <a:t>Required Frequency to inspect/test, if applicable </a:t>
            </a:r>
          </a:p>
          <a:p>
            <a:pPr marL="398463" indent="-398463" algn="l">
              <a:lnSpc>
                <a:spcPct val="90000"/>
              </a:lnSpc>
              <a:buFont typeface="Arial" charset="0"/>
              <a:buChar char="•"/>
            </a:pPr>
            <a:r>
              <a:rPr lang="en-US" sz="3200" dirty="0">
                <a:latin typeface="Arial" charset="0"/>
                <a:sym typeface="Arial" charset="0"/>
              </a:rPr>
              <a:t>Team Should note if any of the following factor are potential considerations:  Quality of the Control, Level of Independence, Incentive Structure, Tolerance for Loss</a:t>
            </a:r>
          </a:p>
          <a:p>
            <a:pPr algn="l">
              <a:lnSpc>
                <a:spcPct val="90000"/>
              </a:lnSpc>
            </a:pPr>
            <a:endParaRPr lang="en-US" sz="3200" b="1" dirty="0">
              <a:latin typeface="Arial" charset="0"/>
              <a:sym typeface="Arial" charset="0"/>
            </a:endParaRPr>
          </a:p>
          <a:p>
            <a:pPr marL="457200" indent="-457200" algn="l">
              <a:lnSpc>
                <a:spcPct val="90000"/>
              </a:lnSpc>
              <a:buFont typeface="Arial" panose="020B0604020202020204" pitchFamily="34" charset="0"/>
              <a:buChar char="•"/>
            </a:pPr>
            <a:endParaRPr lang="en-US" sz="3200" dirty="0">
              <a:latin typeface="Arial" charset="0"/>
              <a:sym typeface="Arial" charset="0"/>
            </a:endParaRPr>
          </a:p>
          <a:p>
            <a:pPr algn="l">
              <a:spcBef>
                <a:spcPts val="663"/>
              </a:spcBef>
            </a:pPr>
            <a:r>
              <a:rPr lang="en-US" sz="3200" dirty="0">
                <a:latin typeface="Arial" charset="0"/>
                <a:sym typeface="Arial" charset="0"/>
              </a:rPr>
              <a:t> </a:t>
            </a:r>
          </a:p>
          <a:p>
            <a:pPr lvl="0"/>
            <a:endParaRPr lang="en-US" sz="2400" dirty="0"/>
          </a:p>
          <a:p>
            <a:pPr algn="l">
              <a:lnSpc>
                <a:spcPct val="90000"/>
              </a:lnSpc>
            </a:pPr>
            <a:endParaRPr lang="en-US" sz="3600" dirty="0">
              <a:latin typeface="Arial" charset="0"/>
              <a:sym typeface="Arial" charset="0"/>
            </a:endParaRPr>
          </a:p>
          <a:p>
            <a:pPr algn="l">
              <a:lnSpc>
                <a:spcPct val="90000"/>
              </a:lnSpc>
            </a:pPr>
            <a:endParaRPr lang="en-US" sz="3600" dirty="0">
              <a:latin typeface="Arial" charset="0"/>
              <a:sym typeface="Arial" charset="0"/>
            </a:endParaRPr>
          </a:p>
          <a:p>
            <a:pPr marL="398463" indent="-398463" algn="l">
              <a:lnSpc>
                <a:spcPct val="90000"/>
              </a:lnSpc>
              <a:buFont typeface="Arial" charset="0"/>
              <a:buChar char="•"/>
            </a:pPr>
            <a:endParaRPr lang="en-US" sz="3600" dirty="0">
              <a:latin typeface="Arial" charset="0"/>
              <a:sym typeface="Arial" charset="0"/>
            </a:endParaRPr>
          </a:p>
          <a:p>
            <a:pPr marL="398463" indent="-398463" algn="l">
              <a:lnSpc>
                <a:spcPct val="90000"/>
              </a:lnSpc>
              <a:buFont typeface="Arial" charset="0"/>
              <a:buChar char="•"/>
            </a:pPr>
            <a:endParaRPr lang="en-US" sz="3600" dirty="0">
              <a:latin typeface="Arial" charset="0"/>
              <a:sym typeface="Arial" charset="0"/>
            </a:endParaRPr>
          </a:p>
        </p:txBody>
      </p:sp>
      <p:sp>
        <p:nvSpPr>
          <p:cNvPr id="4" name="Rectangle 1"/>
          <p:cNvSpPr txBox="1">
            <a:spLocks noChangeArrowheads="1"/>
          </p:cNvSpPr>
          <p:nvPr/>
        </p:nvSpPr>
        <p:spPr bwMode="auto">
          <a:xfrm>
            <a:off x="801688" y="1381125"/>
            <a:ext cx="11704637" cy="752475"/>
          </a:xfrm>
          <a:prstGeom prst="rect">
            <a:avLst/>
          </a:prstGeom>
          <a:noFill/>
          <a:ln w="12700">
            <a:miter lim="800000"/>
            <a:headEnd/>
            <a:tailEnd/>
          </a:ln>
        </p:spPr>
        <p:txBody>
          <a:bodyPr vert="horz" wrap="square" lIns="88900" tIns="50800" rIns="88900" bIns="5080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6000" kern="0" dirty="0">
                <a:latin typeface="Arial" charset="0"/>
                <a:ea typeface="+mj-ea"/>
                <a:cs typeface="Arial" charset="0"/>
                <a:sym typeface="Arial" charset="0"/>
              </a:rPr>
              <a:t>Team Focus – Material Loss Case Study</a:t>
            </a:r>
            <a:r>
              <a:rPr kumimoji="0" lang="en-US" sz="6000" b="0" i="0" u="none" strike="noStrike" kern="0" cap="none" spc="0" normalizeH="0" baseline="0" noProof="0" dirty="0">
                <a:ln>
                  <a:noFill/>
                </a:ln>
                <a:solidFill>
                  <a:schemeClr val="tx1"/>
                </a:solidFill>
                <a:effectLst/>
                <a:uLnTx/>
                <a:uFillTx/>
                <a:latin typeface="Arial" charset="0"/>
                <a:ea typeface="+mj-ea"/>
                <a:cs typeface="Arial" charset="0"/>
                <a:sym typeface="Arial" charset="0"/>
              </a:rPr>
              <a:t> </a:t>
            </a:r>
            <a:endParaRPr kumimoji="0" lang="en-US" sz="6000" b="0" i="0" u="none" strike="noStrike" kern="0" cap="none" spc="0" normalizeH="0" baseline="0" noProof="0" dirty="0">
              <a:ln>
                <a:noFill/>
              </a:ln>
              <a:solidFill>
                <a:schemeClr val="tx1"/>
              </a:solidFill>
              <a:effectLst/>
              <a:uLnTx/>
              <a:uFillTx/>
              <a:latin typeface="Arial" charset="0"/>
              <a:ea typeface="+mj-ea"/>
              <a:cs typeface="+mj-cs"/>
              <a:sym typeface="Arial"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bwMode="auto">
          <a:xfrm>
            <a:off x="649288" y="390525"/>
            <a:ext cx="11704637" cy="1625600"/>
          </a:xfrm>
          <a:noFill/>
          <a:ln w="12700">
            <a:miter lim="800000"/>
            <a:headEnd/>
            <a:tailEnd/>
          </a:ln>
        </p:spPr>
        <p:txBody>
          <a:bodyPr vert="horz" wrap="square" lIns="88900" tIns="50800" rIns="88900" bIns="50800" numCol="1" anchor="b" anchorCtr="0" compatLnSpc="1">
            <a:prstTxWarp prst="textNoShape">
              <a:avLst/>
            </a:prstTxWarp>
          </a:bodyPr>
          <a:lstStyle/>
          <a:p>
            <a:r>
              <a:rPr lang="en-US" sz="6200" dirty="0">
                <a:latin typeface="Arial" charset="0"/>
                <a:cs typeface="Arial" charset="0"/>
                <a:sym typeface="Arial" charset="0"/>
              </a:rPr>
              <a:t>Session 1 - Overview</a:t>
            </a:r>
            <a:endParaRPr lang="en-US" sz="6200" dirty="0">
              <a:latin typeface="Arial" charset="0"/>
              <a:sym typeface="Arial" charset="0"/>
            </a:endParaRPr>
          </a:p>
        </p:txBody>
      </p:sp>
      <p:sp>
        <p:nvSpPr>
          <p:cNvPr id="13314" name="Rectangle 2"/>
          <p:cNvSpPr>
            <a:spLocks noGrp="1" noChangeArrowheads="1"/>
          </p:cNvSpPr>
          <p:nvPr>
            <p:ph type="body" idx="1"/>
          </p:nvPr>
        </p:nvSpPr>
        <p:spPr bwMode="auto">
          <a:xfrm>
            <a:off x="679450" y="2366963"/>
            <a:ext cx="11704638" cy="6435725"/>
          </a:xfrm>
          <a:noFill/>
          <a:ln w="12700">
            <a:miter lim="800000"/>
            <a:headEnd/>
            <a:tailEnd/>
          </a:ln>
        </p:spPr>
        <p:txBody>
          <a:bodyPr vert="horz" wrap="square" lIns="88900" tIns="50800" rIns="88900" bIns="50800" numCol="1" anchor="t" anchorCtr="0" compatLnSpc="1">
            <a:prstTxWarp prst="textNoShape">
              <a:avLst/>
            </a:prstTxWarp>
          </a:bodyPr>
          <a:lstStyle/>
          <a:p>
            <a:pPr marL="398463" indent="-398463" algn="l">
              <a:buFont typeface="Arial" charset="0"/>
              <a:buChar char="•"/>
            </a:pPr>
            <a:r>
              <a:rPr lang="en-US" sz="3900" dirty="0">
                <a:latin typeface="Arial" charset="0"/>
                <a:cs typeface="Arial" charset="0"/>
                <a:sym typeface="Arial" charset="0"/>
              </a:rPr>
              <a:t>Banking Industry Update</a:t>
            </a:r>
          </a:p>
          <a:p>
            <a:pPr marL="398463" indent="-398463" algn="l">
              <a:buFont typeface="Arial" charset="0"/>
              <a:buChar char="•"/>
            </a:pPr>
            <a:r>
              <a:rPr lang="en-US" sz="3900" dirty="0">
                <a:latin typeface="Arial" charset="0"/>
                <a:cs typeface="Arial" charset="0"/>
                <a:sym typeface="Arial" charset="0"/>
              </a:rPr>
              <a:t>Review Home Study Problem</a:t>
            </a:r>
          </a:p>
          <a:p>
            <a:pPr marL="398463" indent="-398463" algn="l">
              <a:buFont typeface="Arial" charset="0"/>
              <a:buChar char="•"/>
            </a:pPr>
            <a:r>
              <a:rPr lang="en-US" sz="3900" dirty="0">
                <a:latin typeface="Arial" charset="0"/>
                <a:cs typeface="Arial" charset="0"/>
                <a:sym typeface="Arial" charset="0"/>
              </a:rPr>
              <a:t>Historical Causes of Bank Failures</a:t>
            </a:r>
          </a:p>
          <a:p>
            <a:pPr marL="398463" indent="-398463" algn="l">
              <a:buFont typeface="Arial" charset="0"/>
              <a:buChar char="•"/>
            </a:pPr>
            <a:r>
              <a:rPr lang="en-US" sz="3900" dirty="0">
                <a:latin typeface="Arial" charset="0"/>
                <a:cs typeface="Arial" charset="0"/>
              </a:rPr>
              <a:t>Concentrations</a:t>
            </a:r>
          </a:p>
          <a:p>
            <a:pPr marL="398463" indent="-398463" algn="l">
              <a:buFont typeface="Arial" charset="0"/>
              <a:buChar char="•"/>
            </a:pPr>
            <a:r>
              <a:rPr lang="en-US" sz="3900" dirty="0">
                <a:latin typeface="Arial" charset="0"/>
                <a:cs typeface="Arial" charset="0"/>
                <a:sym typeface="Arial" charset="0"/>
              </a:rPr>
              <a:t>The Capital Need for Commercial Banks</a:t>
            </a:r>
          </a:p>
          <a:p>
            <a:pPr marL="398463" indent="-398463" algn="l">
              <a:buFont typeface="Arial" charset="0"/>
              <a:buChar char="•"/>
            </a:pPr>
            <a:r>
              <a:rPr lang="en-US" sz="3900" dirty="0">
                <a:latin typeface="Arial" charset="0"/>
                <a:cs typeface="Arial" charset="0"/>
                <a:sym typeface="Arial" charset="0"/>
              </a:rPr>
              <a:t>Risks Assumed by Commercial Banks</a:t>
            </a:r>
          </a:p>
          <a:p>
            <a:pPr marL="398463" indent="-398463" algn="l">
              <a:buFont typeface="Arial" charset="0"/>
              <a:buChar char="•"/>
            </a:pPr>
            <a:r>
              <a:rPr lang="en-US" sz="3900" dirty="0">
                <a:latin typeface="Arial" charset="0"/>
                <a:cs typeface="Arial" charset="0"/>
                <a:sym typeface="Arial" charset="0"/>
              </a:rPr>
              <a:t>Credit Risk Classifications</a:t>
            </a:r>
          </a:p>
          <a:p>
            <a:pPr marL="398463" indent="-398463" algn="l">
              <a:buFont typeface="Arial" charset="0"/>
              <a:buChar char="•"/>
            </a:pPr>
            <a:r>
              <a:rPr lang="en-US" sz="3900" dirty="0">
                <a:latin typeface="Arial" charset="0"/>
                <a:cs typeface="Arial" charset="0"/>
                <a:sym typeface="Arial" charset="0"/>
              </a:rPr>
              <a:t>Risk Profile</a:t>
            </a:r>
          </a:p>
          <a:p>
            <a:pPr marL="398463" indent="-398463" algn="l">
              <a:buFont typeface="Arial" charset="0"/>
              <a:buChar char="•"/>
            </a:pPr>
            <a:r>
              <a:rPr lang="en-US" sz="3900" dirty="0">
                <a:latin typeface="Arial" charset="0"/>
                <a:cs typeface="Arial" charset="0"/>
                <a:sym typeface="Arial" charset="0"/>
              </a:rPr>
              <a:t>Current placement on the “Risk Curve”</a:t>
            </a:r>
          </a:p>
          <a:p>
            <a:pPr marL="398463" indent="-398463" algn="l">
              <a:buFont typeface="Arial" charset="0"/>
              <a:buChar char="•"/>
            </a:pPr>
            <a:r>
              <a:rPr lang="en-US" sz="3900" dirty="0">
                <a:latin typeface="Arial" charset="0"/>
                <a:cs typeface="Arial" charset="0"/>
                <a:sym typeface="Arial" charset="0"/>
              </a:rPr>
              <a:t>Key Credit Risk Management Controls</a:t>
            </a:r>
          </a:p>
          <a:p>
            <a:pPr marL="398463" indent="-398463" algn="l">
              <a:buFont typeface="Arial" charset="0"/>
              <a:buChar char="•"/>
            </a:pPr>
            <a:r>
              <a:rPr lang="en-US" sz="3900" dirty="0">
                <a:latin typeface="Arial" charset="0"/>
                <a:cs typeface="Arial" charset="0"/>
                <a:sym typeface="Arial" charset="0"/>
              </a:rPr>
              <a:t>Team Breakouts - Review of Sea Harvest, Inc. and Key Credit Risk Management Controls</a:t>
            </a:r>
          </a:p>
          <a:p>
            <a:pPr marL="398463" indent="-398463" algn="l">
              <a:spcBef>
                <a:spcPts val="800"/>
              </a:spcBef>
              <a:buFont typeface="Arial" charset="0"/>
              <a:buChar char="•"/>
            </a:pPr>
            <a:endParaRPr lang="en-US" sz="3900" dirty="0">
              <a:latin typeface="Arial" charset="0"/>
              <a:sym typeface="Arial" charset="0"/>
            </a:endParaRPr>
          </a:p>
          <a:p>
            <a:pPr algn="l">
              <a:spcBef>
                <a:spcPts val="800"/>
              </a:spcBef>
            </a:pPr>
            <a:r>
              <a:rPr lang="en-US" sz="3900" dirty="0">
                <a:latin typeface="Arial" charset="0"/>
                <a:cs typeface="Arial" charset="0"/>
                <a:sym typeface="Arial" charset="0"/>
              </a:rPr>
              <a:t> </a:t>
            </a:r>
            <a:endParaRPr lang="en-US" sz="3900" dirty="0">
              <a:latin typeface="Arial" charset="0"/>
              <a:sym typeface="Arial"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42113-6FEF-8B44-A052-370F352D2776}"/>
              </a:ext>
            </a:extLst>
          </p:cNvPr>
          <p:cNvSpPr>
            <a:spLocks noGrp="1"/>
          </p:cNvSpPr>
          <p:nvPr>
            <p:ph type="title"/>
          </p:nvPr>
        </p:nvSpPr>
        <p:spPr/>
        <p:txBody>
          <a:bodyPr/>
          <a:lstStyle/>
          <a:p>
            <a:r>
              <a:rPr lang="en-US" sz="6000" dirty="0">
                <a:latin typeface="Arial" panose="020B0604020202020204" pitchFamily="34" charset="0"/>
                <a:cs typeface="Arial" panose="020B0604020202020204" pitchFamily="34" charset="0"/>
              </a:rPr>
              <a:t>Team Assignments – Material Loss Case Study</a:t>
            </a:r>
          </a:p>
        </p:txBody>
      </p:sp>
      <p:sp>
        <p:nvSpPr>
          <p:cNvPr id="3" name="Content Placeholder 2">
            <a:extLst>
              <a:ext uri="{FF2B5EF4-FFF2-40B4-BE49-F238E27FC236}">
                <a16:creationId xmlns:a16="http://schemas.microsoft.com/office/drawing/2014/main" id="{7B191B22-3153-504D-AA16-53F90D055E42}"/>
              </a:ext>
            </a:extLst>
          </p:cNvPr>
          <p:cNvSpPr>
            <a:spLocks noGrp="1"/>
          </p:cNvSpPr>
          <p:nvPr>
            <p:ph idx="1"/>
          </p:nvPr>
        </p:nvSpPr>
        <p:spPr/>
        <p:txBody>
          <a:bodyPr/>
          <a:lstStyle/>
          <a:p>
            <a:pPr algn="l"/>
            <a:r>
              <a:rPr lang="en-US" sz="2400" u="sng" dirty="0">
                <a:latin typeface="Arial" panose="020B0604020202020204" pitchFamily="34" charset="0"/>
                <a:cs typeface="Arial" panose="020B0604020202020204" pitchFamily="34" charset="0"/>
              </a:rPr>
              <a:t>TEAMS 1, 2, 3</a:t>
            </a:r>
          </a:p>
          <a:p>
            <a:pPr algn="l"/>
            <a:r>
              <a:rPr lang="en-US" sz="2400" dirty="0">
                <a:latin typeface="Arial" panose="020B0604020202020204" pitchFamily="34" charset="0"/>
                <a:cs typeface="Arial" panose="020B0604020202020204" pitchFamily="34" charset="0"/>
              </a:rPr>
              <a:t>Loan Portfolio Management – Internal Control Questionnaire </a:t>
            </a:r>
            <a:r>
              <a:rPr lang="en-US" sz="2400" b="1" i="1" u="sng" dirty="0">
                <a:latin typeface="Arial" panose="020B0604020202020204" pitchFamily="34" charset="0"/>
                <a:cs typeface="Arial" panose="020B0604020202020204" pitchFamily="34" charset="0"/>
              </a:rPr>
              <a:t>(2040.4) </a:t>
            </a:r>
          </a:p>
          <a:p>
            <a:pPr algn="l"/>
            <a:r>
              <a:rPr lang="en-US" sz="2400" dirty="0">
                <a:latin typeface="Arial" panose="020B0604020202020204" pitchFamily="34" charset="0"/>
                <a:cs typeface="Arial" panose="020B0604020202020204" pitchFamily="34" charset="0"/>
              </a:rPr>
              <a:t>	Lending Policies and Procedures*   	</a:t>
            </a:r>
          </a:p>
          <a:p>
            <a:pPr algn="l"/>
            <a:r>
              <a:rPr lang="en-US" sz="2400" dirty="0">
                <a:latin typeface="Arial" panose="020B0604020202020204" pitchFamily="34" charset="0"/>
                <a:cs typeface="Arial" panose="020B0604020202020204" pitchFamily="34" charset="0"/>
              </a:rPr>
              <a:t>	Mortgage Banking Activities   </a:t>
            </a:r>
          </a:p>
          <a:p>
            <a:pPr algn="l"/>
            <a:r>
              <a:rPr lang="en-US" sz="2400" u="sng" dirty="0">
                <a:latin typeface="Arial" panose="020B0604020202020204" pitchFamily="34" charset="0"/>
                <a:cs typeface="Arial" panose="020B0604020202020204" pitchFamily="34" charset="0"/>
              </a:rPr>
              <a:t>TEAMS 4, 5, 6</a:t>
            </a:r>
          </a:p>
          <a:p>
            <a:pPr algn="l"/>
            <a:r>
              <a:rPr lang="en-US" sz="2400" dirty="0">
                <a:latin typeface="Arial" panose="020B0604020202020204" pitchFamily="34" charset="0"/>
                <a:cs typeface="Arial" panose="020B0604020202020204" pitchFamily="34" charset="0"/>
              </a:rPr>
              <a:t>Concentrations of Credit – Internal Control Questionnaire </a:t>
            </a:r>
            <a:r>
              <a:rPr lang="en-US" sz="2400" b="1" i="1" u="sng" dirty="0">
                <a:latin typeface="Arial" panose="020B0604020202020204" pitchFamily="34" charset="0"/>
                <a:cs typeface="Arial" panose="020B0604020202020204" pitchFamily="34" charset="0"/>
              </a:rPr>
              <a:t>(2050.4)* </a:t>
            </a:r>
          </a:p>
          <a:p>
            <a:pPr algn="l"/>
            <a:r>
              <a:rPr lang="en-US" sz="2400" dirty="0">
                <a:latin typeface="Arial" panose="020B0604020202020204" pitchFamily="34" charset="0"/>
                <a:cs typeface="Arial" panose="020B0604020202020204" pitchFamily="34" charset="0"/>
              </a:rPr>
              <a:t>Classification of Credit </a:t>
            </a:r>
            <a:r>
              <a:rPr lang="en-US" sz="2400" b="1" i="1" u="sng" dirty="0">
                <a:latin typeface="Arial" panose="020B0604020202020204" pitchFamily="34" charset="0"/>
                <a:cs typeface="Arial" panose="020B0604020202020204" pitchFamily="34" charset="0"/>
              </a:rPr>
              <a:t>(2060.1)  </a:t>
            </a:r>
          </a:p>
          <a:p>
            <a:pPr algn="l"/>
            <a:r>
              <a:rPr lang="en-US" sz="2400" dirty="0">
                <a:latin typeface="Arial" panose="020B0604020202020204" pitchFamily="34" charset="0"/>
                <a:cs typeface="Arial" panose="020B0604020202020204" pitchFamily="34" charset="0"/>
              </a:rPr>
              <a:t>Real Estate Loans – Internal Control Questionnaire </a:t>
            </a:r>
            <a:r>
              <a:rPr lang="en-US" sz="2400" b="1" i="1" u="sng" dirty="0">
                <a:latin typeface="Arial" panose="020B0604020202020204" pitchFamily="34" charset="0"/>
                <a:cs typeface="Arial" panose="020B0604020202020204" pitchFamily="34" charset="0"/>
              </a:rPr>
              <a:t>(2090.4)  </a:t>
            </a:r>
          </a:p>
          <a:p>
            <a:pPr algn="l"/>
            <a:r>
              <a:rPr lang="en-US" sz="2400" dirty="0">
                <a:latin typeface="Arial" panose="020B0604020202020204" pitchFamily="34" charset="0"/>
                <a:cs typeface="Arial" panose="020B0604020202020204" pitchFamily="34" charset="0"/>
              </a:rPr>
              <a:t>	Real Estate Policies, Documents &amp; Administration   	</a:t>
            </a:r>
          </a:p>
          <a:p>
            <a:pPr algn="l"/>
            <a:r>
              <a:rPr lang="en-US" sz="2400" dirty="0">
                <a:latin typeface="Arial" panose="020B0604020202020204" pitchFamily="34" charset="0"/>
                <a:cs typeface="Arial" panose="020B0604020202020204" pitchFamily="34" charset="0"/>
              </a:rPr>
              <a:t>	Home Equity Lending  ALL</a:t>
            </a:r>
          </a:p>
          <a:p>
            <a:pPr algn="l"/>
            <a:r>
              <a:rPr lang="en-US" sz="2400" dirty="0">
                <a:latin typeface="Arial" panose="020B0604020202020204" pitchFamily="34" charset="0"/>
                <a:cs typeface="Arial" panose="020B0604020202020204" pitchFamily="34" charset="0"/>
              </a:rPr>
              <a:t>Real Estate Construction Loans – Internal Control Questionnaire </a:t>
            </a:r>
            <a:r>
              <a:rPr lang="en-US" sz="2400" b="1" i="1" u="sng" dirty="0">
                <a:latin typeface="Arial" panose="020B0604020202020204" pitchFamily="34" charset="0"/>
                <a:cs typeface="Arial" panose="020B0604020202020204" pitchFamily="34" charset="0"/>
              </a:rPr>
              <a:t>(2100.4)  </a:t>
            </a:r>
          </a:p>
          <a:p>
            <a:pPr algn="l"/>
            <a:r>
              <a:rPr lang="en-US" sz="2400" u="sng" dirty="0">
                <a:latin typeface="Arial" panose="020B0604020202020204" pitchFamily="34" charset="0"/>
                <a:cs typeface="Arial" panose="020B0604020202020204" pitchFamily="34" charset="0"/>
              </a:rPr>
              <a:t>TEAMS 7, 8, 9</a:t>
            </a:r>
          </a:p>
          <a:p>
            <a:pPr algn="l"/>
            <a:r>
              <a:rPr lang="en-US" sz="2400" dirty="0">
                <a:latin typeface="Arial" panose="020B0604020202020204" pitchFamily="34" charset="0"/>
                <a:cs typeface="Arial" panose="020B0604020202020204" pitchFamily="34" charset="0"/>
              </a:rPr>
              <a:t>Concentrations in CRE Lending – Internal Control Questionnaire </a:t>
            </a:r>
            <a:r>
              <a:rPr lang="en-US" sz="2400" b="1" i="1" u="sng" dirty="0">
                <a:latin typeface="Arial" panose="020B0604020202020204" pitchFamily="34" charset="0"/>
                <a:cs typeface="Arial" panose="020B0604020202020204" pitchFamily="34" charset="0"/>
              </a:rPr>
              <a:t>(2103.4)*</a:t>
            </a:r>
          </a:p>
          <a:p>
            <a:pPr algn="l"/>
            <a:r>
              <a:rPr lang="en-US" sz="2400" dirty="0">
                <a:latin typeface="Arial" panose="020B0604020202020204" pitchFamily="34" charset="0"/>
                <a:cs typeface="Arial" panose="020B0604020202020204" pitchFamily="34" charset="0"/>
              </a:rPr>
              <a:t>Real Estate Appraisals and Evaluations – Internal Control Questionnaire (</a:t>
            </a:r>
            <a:r>
              <a:rPr lang="en-US" sz="2400" b="1" i="1" u="sng" dirty="0">
                <a:latin typeface="Arial" panose="020B0604020202020204" pitchFamily="34" charset="0"/>
                <a:cs typeface="Arial" panose="020B0604020202020204" pitchFamily="34" charset="0"/>
              </a:rPr>
              <a:t>4104.4)</a:t>
            </a:r>
            <a:r>
              <a:rPr lang="en-US" sz="2400" dirty="0">
                <a:latin typeface="Arial" panose="020B0604020202020204" pitchFamily="34" charset="0"/>
                <a:cs typeface="Arial" panose="020B0604020202020204" pitchFamily="34" charset="0"/>
              </a:rPr>
              <a:t>   </a:t>
            </a:r>
          </a:p>
          <a:p>
            <a:pPr algn="l"/>
            <a:endParaRPr lang="en-US" sz="4000" dirty="0">
              <a:latin typeface="Arial" panose="020B0604020202020204" pitchFamily="34" charset="0"/>
              <a:cs typeface="Arial" panose="020B0604020202020204" pitchFamily="34" charset="0"/>
            </a:endParaRPr>
          </a:p>
          <a:p>
            <a:pPr algn="l"/>
            <a:endParaRPr lang="en-US" sz="4000" dirty="0">
              <a:latin typeface="Arial" panose="020B0604020202020204" pitchFamily="34" charset="0"/>
              <a:cs typeface="Arial" panose="020B0604020202020204" pitchFamily="34" charset="0"/>
            </a:endParaRPr>
          </a:p>
          <a:p>
            <a:pPr algn="l"/>
            <a:r>
              <a:rPr lang="en-US" sz="2000" dirty="0">
                <a:latin typeface="Arial" panose="020B0604020202020204" pitchFamily="34" charset="0"/>
                <a:cs typeface="Arial" panose="020B0604020202020204" pitchFamily="34" charset="0"/>
              </a:rPr>
              <a:t>*Primary Focus Section</a:t>
            </a:r>
          </a:p>
        </p:txBody>
      </p:sp>
    </p:spTree>
    <p:extLst>
      <p:ext uri="{BB962C8B-B14F-4D97-AF65-F5344CB8AC3E}">
        <p14:creationId xmlns:p14="http://schemas.microsoft.com/office/powerpoint/2010/main" val="1956087358"/>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bwMode="auto">
          <a:xfrm>
            <a:off x="649288" y="2133025"/>
            <a:ext cx="11704637" cy="5410776"/>
          </a:xfrm>
          <a:noFill/>
          <a:ln w="12700">
            <a:miter lim="800000"/>
            <a:headEnd/>
            <a:tailEnd/>
          </a:ln>
        </p:spPr>
        <p:txBody>
          <a:bodyPr vert="horz" wrap="square" lIns="88900" tIns="50800" rIns="88900" bIns="50800" numCol="1" anchor="t" anchorCtr="0" compatLnSpc="1">
            <a:prstTxWarp prst="textNoShape">
              <a:avLst/>
            </a:prstTxWarp>
          </a:bodyPr>
          <a:lstStyle/>
          <a:p>
            <a:pPr lvl="0"/>
            <a:endParaRPr lang="en-US" sz="3200" b="1" dirty="0"/>
          </a:p>
          <a:p>
            <a:pPr marL="398463" indent="-398463" algn="l">
              <a:buFont typeface="Arial" charset="0"/>
              <a:buChar char="•"/>
            </a:pPr>
            <a:r>
              <a:rPr lang="en-US" sz="4400" dirty="0">
                <a:latin typeface="Arial" charset="0"/>
                <a:cs typeface="Arial" charset="0"/>
                <a:sym typeface="Arial" charset="0"/>
              </a:rPr>
              <a:t>Class Discussion and Team Reports – Material Loss Report</a:t>
            </a:r>
          </a:p>
          <a:p>
            <a:pPr marL="398463" indent="-398463" algn="l">
              <a:buFont typeface="Arial" charset="0"/>
              <a:buChar char="•"/>
            </a:pPr>
            <a:r>
              <a:rPr lang="en-US" sz="4400" dirty="0">
                <a:latin typeface="Arial" charset="0"/>
                <a:cs typeface="Arial" charset="0"/>
                <a:sym typeface="Arial" charset="0"/>
              </a:rPr>
              <a:t>Warning Signs &amp; Weaknesses</a:t>
            </a:r>
          </a:p>
          <a:p>
            <a:pPr marL="398463" indent="-398463" algn="l">
              <a:buFont typeface="Arial" charset="0"/>
              <a:buChar char="•"/>
            </a:pPr>
            <a:r>
              <a:rPr lang="en-US" sz="4400" dirty="0">
                <a:latin typeface="Arial" charset="0"/>
                <a:cs typeface="Arial" charset="0"/>
                <a:sym typeface="Arial" charset="0"/>
              </a:rPr>
              <a:t>Asset Quality – Key Duties</a:t>
            </a:r>
          </a:p>
          <a:p>
            <a:pPr marL="398463" indent="-398463" algn="l">
              <a:buFont typeface="Arial" charset="0"/>
              <a:buChar char="•"/>
            </a:pPr>
            <a:r>
              <a:rPr lang="en-US" sz="4400" dirty="0">
                <a:latin typeface="Arial" charset="0"/>
                <a:cs typeface="Arial" charset="0"/>
                <a:sym typeface="Arial" charset="0"/>
              </a:rPr>
              <a:t>Asset Quality Ratios</a:t>
            </a:r>
          </a:p>
          <a:p>
            <a:pPr marL="398463" indent="-398463" algn="l">
              <a:buFont typeface="Arial" charset="0"/>
              <a:buChar char="•"/>
            </a:pPr>
            <a:r>
              <a:rPr lang="en-US" sz="4400" dirty="0">
                <a:latin typeface="Arial" charset="0"/>
                <a:cs typeface="Arial" charset="0"/>
                <a:sym typeface="Arial" charset="0"/>
              </a:rPr>
              <a:t>Conclusion &amp; Next Steps</a:t>
            </a:r>
          </a:p>
          <a:p>
            <a:pPr marL="398463" indent="-398463" algn="l">
              <a:buFont typeface="Arial" charset="0"/>
              <a:buChar char="•"/>
            </a:pPr>
            <a:r>
              <a:rPr lang="en-US" sz="4400" dirty="0">
                <a:latin typeface="Arial" charset="0"/>
                <a:cs typeface="Arial" charset="0"/>
                <a:sym typeface="Arial" charset="0"/>
              </a:rPr>
              <a:t>Home Study Problem</a:t>
            </a:r>
          </a:p>
          <a:p>
            <a:pPr algn="l">
              <a:lnSpc>
                <a:spcPct val="90000"/>
              </a:lnSpc>
            </a:pPr>
            <a:endParaRPr lang="en-US" sz="4400" dirty="0">
              <a:latin typeface="Arial" charset="0"/>
              <a:sym typeface="Arial" charset="0"/>
            </a:endParaRPr>
          </a:p>
          <a:p>
            <a:pPr marL="398463" indent="-398463" algn="l">
              <a:lnSpc>
                <a:spcPct val="90000"/>
              </a:lnSpc>
              <a:buFont typeface="Arial" charset="0"/>
              <a:buChar char="•"/>
            </a:pPr>
            <a:endParaRPr lang="en-US" sz="4400" dirty="0">
              <a:latin typeface="Arial" charset="0"/>
              <a:sym typeface="Arial" charset="0"/>
            </a:endParaRPr>
          </a:p>
          <a:p>
            <a:pPr algn="l">
              <a:lnSpc>
                <a:spcPct val="90000"/>
              </a:lnSpc>
            </a:pPr>
            <a:endParaRPr lang="en-US" sz="3600" dirty="0">
              <a:latin typeface="Arial" charset="0"/>
              <a:sym typeface="Arial" charset="0"/>
            </a:endParaRPr>
          </a:p>
          <a:p>
            <a:pPr marL="398463" indent="-398463" algn="l">
              <a:lnSpc>
                <a:spcPct val="90000"/>
              </a:lnSpc>
              <a:buFont typeface="Arial" charset="0"/>
              <a:buChar char="•"/>
            </a:pPr>
            <a:endParaRPr lang="en-US" sz="3600" dirty="0">
              <a:latin typeface="Arial" charset="0"/>
              <a:sym typeface="Arial" charset="0"/>
            </a:endParaRPr>
          </a:p>
          <a:p>
            <a:pPr algn="l">
              <a:lnSpc>
                <a:spcPct val="90000"/>
              </a:lnSpc>
            </a:pPr>
            <a:endParaRPr lang="en-US" sz="3600" dirty="0">
              <a:latin typeface="Arial" charset="0"/>
              <a:sym typeface="Arial" charset="0"/>
            </a:endParaRPr>
          </a:p>
          <a:p>
            <a:pPr marL="398463" indent="-398463" algn="l">
              <a:lnSpc>
                <a:spcPct val="90000"/>
              </a:lnSpc>
              <a:buFont typeface="Arial" charset="0"/>
              <a:buChar char="•"/>
            </a:pPr>
            <a:endParaRPr lang="en-US" sz="3600" dirty="0">
              <a:latin typeface="Arial" charset="0"/>
              <a:sym typeface="Arial" charset="0"/>
            </a:endParaRPr>
          </a:p>
          <a:p>
            <a:pPr marL="398463" indent="-398463" algn="l">
              <a:lnSpc>
                <a:spcPct val="90000"/>
              </a:lnSpc>
              <a:buFont typeface="Arial" charset="0"/>
              <a:buChar char="•"/>
            </a:pPr>
            <a:endParaRPr lang="en-US" sz="3600" dirty="0">
              <a:latin typeface="Arial" charset="0"/>
              <a:sym typeface="Arial" charset="0"/>
            </a:endParaRPr>
          </a:p>
        </p:txBody>
      </p:sp>
      <p:sp>
        <p:nvSpPr>
          <p:cNvPr id="4" name="Rectangle 1"/>
          <p:cNvSpPr txBox="1">
            <a:spLocks noChangeArrowheads="1"/>
          </p:cNvSpPr>
          <p:nvPr/>
        </p:nvSpPr>
        <p:spPr bwMode="auto">
          <a:xfrm>
            <a:off x="801688" y="947878"/>
            <a:ext cx="11704637" cy="752475"/>
          </a:xfrm>
          <a:prstGeom prst="rect">
            <a:avLst/>
          </a:prstGeom>
          <a:noFill/>
          <a:ln w="12700">
            <a:miter lim="800000"/>
            <a:headEnd/>
            <a:tailEnd/>
          </a:ln>
        </p:spPr>
        <p:txBody>
          <a:bodyPr vert="horz" wrap="square" lIns="88900" tIns="50800" rIns="88900" bIns="5080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6200" b="0" i="0" u="none" strike="noStrike" kern="0" cap="none" spc="0" normalizeH="0" baseline="0" noProof="0" dirty="0">
                <a:ln>
                  <a:noFill/>
                </a:ln>
                <a:solidFill>
                  <a:schemeClr val="tx1"/>
                </a:solidFill>
                <a:effectLst/>
                <a:uLnTx/>
                <a:uFillTx/>
                <a:latin typeface="Arial" charset="0"/>
                <a:ea typeface="+mj-ea"/>
                <a:cs typeface="Arial" charset="0"/>
                <a:sym typeface="Arial" charset="0"/>
              </a:rPr>
              <a:t>Session 4 </a:t>
            </a:r>
            <a:endParaRPr kumimoji="0" lang="en-US" sz="6200" b="0" i="0" u="none" strike="noStrike" kern="0" cap="none" spc="0" normalizeH="0" baseline="0" noProof="0" dirty="0">
              <a:ln>
                <a:noFill/>
              </a:ln>
              <a:solidFill>
                <a:schemeClr val="tx1"/>
              </a:solidFill>
              <a:effectLst/>
              <a:uLnTx/>
              <a:uFillTx/>
              <a:latin typeface="Arial" charset="0"/>
              <a:ea typeface="+mj-ea"/>
              <a:cs typeface="+mj-cs"/>
              <a:sym typeface="Arial" charset="0"/>
            </a:endParaRPr>
          </a:p>
        </p:txBody>
      </p:sp>
    </p:spTree>
    <p:extLst>
      <p:ext uri="{BB962C8B-B14F-4D97-AF65-F5344CB8AC3E}">
        <p14:creationId xmlns:p14="http://schemas.microsoft.com/office/powerpoint/2010/main" val="3865542636"/>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Grp="1" noChangeArrowheads="1"/>
          </p:cNvSpPr>
          <p:nvPr>
            <p:ph type="title"/>
          </p:nvPr>
        </p:nvSpPr>
        <p:spPr bwMode="auto">
          <a:xfrm>
            <a:off x="649288" y="390525"/>
            <a:ext cx="11704637" cy="1625600"/>
          </a:xfrm>
          <a:noFill/>
          <a:ln w="12700">
            <a:miter lim="800000"/>
            <a:headEnd/>
            <a:tailEnd/>
          </a:ln>
        </p:spPr>
        <p:txBody>
          <a:bodyPr vert="horz" wrap="square" lIns="88900" tIns="50800" rIns="88900" bIns="50800" numCol="1" anchor="b" anchorCtr="0" compatLnSpc="1">
            <a:prstTxWarp prst="textNoShape">
              <a:avLst/>
            </a:prstTxWarp>
          </a:bodyPr>
          <a:lstStyle/>
          <a:p>
            <a:pPr eaLnBrk="1" hangingPunct="1"/>
            <a:br>
              <a:rPr lang="en-US" sz="6200" dirty="0">
                <a:latin typeface="Arial" charset="0"/>
                <a:cs typeface="Arial" charset="0"/>
                <a:sym typeface="Arial" charset="0"/>
              </a:rPr>
            </a:br>
            <a:r>
              <a:rPr lang="en-US" sz="6200" dirty="0">
                <a:latin typeface="Arial" charset="0"/>
                <a:cs typeface="Arial" charset="0"/>
                <a:sym typeface="Arial" charset="0"/>
              </a:rPr>
              <a:t>Warning Signs &amp; Weaknesses </a:t>
            </a:r>
            <a:endParaRPr lang="en-US" sz="6200" dirty="0">
              <a:latin typeface="Arial" charset="0"/>
              <a:sym typeface="Arial" charset="0"/>
            </a:endParaRPr>
          </a:p>
        </p:txBody>
      </p:sp>
      <p:sp>
        <p:nvSpPr>
          <p:cNvPr id="19459" name="Rectangle 2"/>
          <p:cNvSpPr>
            <a:spLocks noGrp="1" noChangeArrowheads="1"/>
          </p:cNvSpPr>
          <p:nvPr>
            <p:ph type="body" idx="1"/>
          </p:nvPr>
        </p:nvSpPr>
        <p:spPr bwMode="auto">
          <a:xfrm>
            <a:off x="649288" y="2274888"/>
            <a:ext cx="11704637" cy="6437312"/>
          </a:xfrm>
          <a:noFill/>
          <a:ln w="12700">
            <a:miter lim="800000"/>
            <a:headEnd/>
            <a:tailEnd/>
          </a:ln>
        </p:spPr>
        <p:txBody>
          <a:bodyPr vert="horz" wrap="square" lIns="88900" tIns="50800" rIns="88900" bIns="50800" numCol="1" anchor="t" anchorCtr="0" compatLnSpc="1">
            <a:prstTxWarp prst="textNoShape">
              <a:avLst/>
            </a:prstTxWarp>
          </a:bodyPr>
          <a:lstStyle/>
          <a:p>
            <a:pPr marL="398463" indent="-398463" algn="l" eaLnBrk="1" hangingPunct="1">
              <a:lnSpc>
                <a:spcPct val="90000"/>
              </a:lnSpc>
              <a:buFontTx/>
              <a:buChar char="•"/>
            </a:pPr>
            <a:r>
              <a:rPr lang="en-US" sz="3900" dirty="0">
                <a:latin typeface="Arial" charset="0"/>
                <a:cs typeface="Arial" charset="0"/>
                <a:sym typeface="Arial" charset="0"/>
              </a:rPr>
              <a:t>Loan documentation is poor as updated financial information is not being received, is weakly analysis and is a “routine” not a decision point</a:t>
            </a:r>
            <a:endParaRPr lang="en-US" sz="3900" dirty="0">
              <a:latin typeface="Arial" charset="0"/>
              <a:sym typeface="Arial" charset="0"/>
            </a:endParaRPr>
          </a:p>
          <a:p>
            <a:pPr marL="398463" indent="-398463" algn="l" eaLnBrk="1" hangingPunct="1">
              <a:lnSpc>
                <a:spcPct val="90000"/>
              </a:lnSpc>
              <a:spcBef>
                <a:spcPts val="800"/>
              </a:spcBef>
              <a:buFontTx/>
              <a:buChar char="•"/>
            </a:pPr>
            <a:r>
              <a:rPr lang="en-US" sz="3900" dirty="0">
                <a:latin typeface="Arial" charset="0"/>
                <a:cs typeface="Arial" charset="0"/>
                <a:sym typeface="Arial" charset="0"/>
              </a:rPr>
              <a:t>Internal credit review is based solely on delinquency</a:t>
            </a:r>
            <a:endParaRPr lang="en-US" sz="3900" dirty="0">
              <a:latin typeface="Arial" charset="0"/>
              <a:sym typeface="Arial" charset="0"/>
            </a:endParaRPr>
          </a:p>
          <a:p>
            <a:pPr marL="398463" indent="-398463" algn="l" eaLnBrk="1" hangingPunct="1">
              <a:lnSpc>
                <a:spcPct val="90000"/>
              </a:lnSpc>
              <a:spcBef>
                <a:spcPts val="800"/>
              </a:spcBef>
              <a:buFontTx/>
              <a:buChar char="•"/>
            </a:pPr>
            <a:r>
              <a:rPr lang="en-US" sz="3900" dirty="0">
                <a:latin typeface="Arial" charset="0"/>
                <a:cs typeface="Arial" charset="0"/>
                <a:sym typeface="Arial" charset="0"/>
              </a:rPr>
              <a:t>The “watch list” is inadequate, ineffective and not a “management tool”</a:t>
            </a:r>
            <a:endParaRPr lang="en-US" sz="3900" dirty="0">
              <a:latin typeface="Arial" charset="0"/>
              <a:sym typeface="Arial" charset="0"/>
            </a:endParaRPr>
          </a:p>
          <a:p>
            <a:pPr marL="398463" indent="-398463" algn="l" eaLnBrk="1" hangingPunct="1">
              <a:lnSpc>
                <a:spcPct val="90000"/>
              </a:lnSpc>
              <a:spcBef>
                <a:spcPts val="800"/>
              </a:spcBef>
              <a:buFontTx/>
              <a:buChar char="•"/>
            </a:pPr>
            <a:r>
              <a:rPr lang="en-US" sz="3900" dirty="0">
                <a:latin typeface="Arial" charset="0"/>
                <a:cs typeface="Arial" charset="0"/>
                <a:sym typeface="Arial" charset="0"/>
              </a:rPr>
              <a:t>Process is reactive not proactive relative to financial health of the portfolio</a:t>
            </a:r>
            <a:endParaRPr lang="en-US" sz="3900" dirty="0">
              <a:latin typeface="Arial" charset="0"/>
              <a:sym typeface="Arial" charset="0"/>
            </a:endParaRPr>
          </a:p>
          <a:p>
            <a:pPr marL="398463" indent="-398463" algn="l" eaLnBrk="1" hangingPunct="1">
              <a:lnSpc>
                <a:spcPct val="90000"/>
              </a:lnSpc>
              <a:spcBef>
                <a:spcPts val="800"/>
              </a:spcBef>
              <a:buFontTx/>
              <a:buChar char="•"/>
            </a:pPr>
            <a:endParaRPr lang="en-US" sz="3900" dirty="0">
              <a:latin typeface="Arial" charset="0"/>
              <a:sym typeface="Arial" charset="0"/>
            </a:endParaRPr>
          </a:p>
          <a:p>
            <a:pPr marL="398463" indent="-398463" algn="l" eaLnBrk="1" hangingPunct="1">
              <a:lnSpc>
                <a:spcPct val="90000"/>
              </a:lnSpc>
              <a:spcBef>
                <a:spcPts val="800"/>
              </a:spcBef>
            </a:pPr>
            <a:endParaRPr lang="en-US" sz="4500" dirty="0">
              <a:latin typeface="Arial" charset="0"/>
              <a:sym typeface="Arial" charset="0"/>
            </a:endParaRPr>
          </a:p>
        </p:txBody>
      </p:sp>
    </p:spTree>
    <p:extLst>
      <p:ext uri="{BB962C8B-B14F-4D97-AF65-F5344CB8AC3E}">
        <p14:creationId xmlns:p14="http://schemas.microsoft.com/office/powerpoint/2010/main" val="510413797"/>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p:cNvSpPr>
            <a:spLocks noGrp="1" noChangeArrowheads="1"/>
          </p:cNvSpPr>
          <p:nvPr>
            <p:ph type="title"/>
          </p:nvPr>
        </p:nvSpPr>
        <p:spPr bwMode="auto">
          <a:xfrm>
            <a:off x="649288" y="390525"/>
            <a:ext cx="11704637" cy="981075"/>
          </a:xfrm>
          <a:noFill/>
          <a:ln w="12700">
            <a:miter lim="800000"/>
            <a:headEnd/>
            <a:tailEnd/>
          </a:ln>
        </p:spPr>
        <p:txBody>
          <a:bodyPr vert="horz" wrap="square" lIns="88900" tIns="50800" rIns="88900" bIns="50800" numCol="1" anchor="b" anchorCtr="0" compatLnSpc="1">
            <a:prstTxWarp prst="textNoShape">
              <a:avLst/>
            </a:prstTxWarp>
          </a:bodyPr>
          <a:lstStyle/>
          <a:p>
            <a:pPr eaLnBrk="1" hangingPunct="1"/>
            <a:r>
              <a:rPr lang="en-US" sz="5000" dirty="0">
                <a:latin typeface="Arial" charset="0"/>
                <a:cs typeface="Arial" charset="0"/>
                <a:sym typeface="Arial" charset="0"/>
              </a:rPr>
              <a:t>Asset Quality </a:t>
            </a:r>
            <a:r>
              <a:rPr lang="mr-IN" sz="5000" dirty="0">
                <a:latin typeface="Arial" charset="0"/>
                <a:cs typeface="Arial" charset="0"/>
                <a:sym typeface="Arial" charset="0"/>
              </a:rPr>
              <a:t>–</a:t>
            </a:r>
            <a:r>
              <a:rPr lang="en-US" sz="5000" dirty="0">
                <a:latin typeface="Arial" charset="0"/>
                <a:cs typeface="Arial" charset="0"/>
                <a:sym typeface="Arial" charset="0"/>
              </a:rPr>
              <a:t> Key Duties </a:t>
            </a:r>
            <a:endParaRPr lang="en-US" sz="5000" dirty="0">
              <a:latin typeface="Arial" charset="0"/>
              <a:sym typeface="Arial" charset="0"/>
            </a:endParaRPr>
          </a:p>
        </p:txBody>
      </p:sp>
      <p:sp>
        <p:nvSpPr>
          <p:cNvPr id="17411" name="Rectangle 2"/>
          <p:cNvSpPr>
            <a:spLocks noGrp="1" noChangeArrowheads="1"/>
          </p:cNvSpPr>
          <p:nvPr>
            <p:ph type="body" idx="1"/>
          </p:nvPr>
        </p:nvSpPr>
        <p:spPr bwMode="auto">
          <a:xfrm>
            <a:off x="649288" y="1676400"/>
            <a:ext cx="11704637" cy="6437312"/>
          </a:xfrm>
          <a:noFill/>
          <a:ln w="12700">
            <a:miter lim="800000"/>
            <a:headEnd/>
            <a:tailEnd/>
          </a:ln>
        </p:spPr>
        <p:txBody>
          <a:bodyPr vert="horz" wrap="square" lIns="88900" tIns="50800" rIns="88900" bIns="50800" numCol="1" anchor="t" anchorCtr="0" compatLnSpc="1">
            <a:prstTxWarp prst="textNoShape">
              <a:avLst/>
            </a:prstTxWarp>
          </a:bodyPr>
          <a:lstStyle/>
          <a:p>
            <a:pPr marL="398463" indent="-398463" algn="l" eaLnBrk="1" hangingPunct="1">
              <a:lnSpc>
                <a:spcPct val="90000"/>
              </a:lnSpc>
              <a:buFontTx/>
              <a:buChar char="•"/>
            </a:pPr>
            <a:r>
              <a:rPr lang="en-US" sz="3200" dirty="0">
                <a:latin typeface="Arial" charset="0"/>
                <a:cs typeface="Arial" charset="0"/>
                <a:sym typeface="Arial" charset="0"/>
              </a:rPr>
              <a:t>Bank Management/Executives Should:</a:t>
            </a:r>
            <a:endParaRPr lang="en-US" sz="3200" dirty="0">
              <a:latin typeface="Arial" charset="0"/>
              <a:sym typeface="Arial" charset="0"/>
            </a:endParaRPr>
          </a:p>
          <a:p>
            <a:pPr marL="398463" indent="-398463" algn="l" eaLnBrk="1" hangingPunct="1">
              <a:lnSpc>
                <a:spcPct val="90000"/>
              </a:lnSpc>
              <a:spcBef>
                <a:spcPts val="525"/>
              </a:spcBef>
              <a:buFontTx/>
              <a:buChar char="•"/>
            </a:pPr>
            <a:r>
              <a:rPr lang="en-US" sz="3200" dirty="0">
                <a:latin typeface="Arial" charset="0"/>
                <a:cs typeface="Arial" charset="0"/>
                <a:sym typeface="Arial" charset="0"/>
              </a:rPr>
              <a:t>Adopt effective policies prior to loan decisions</a:t>
            </a:r>
            <a:endParaRPr lang="en-US" sz="3200" dirty="0">
              <a:latin typeface="Arial" charset="0"/>
              <a:sym typeface="Arial" charset="0"/>
            </a:endParaRPr>
          </a:p>
          <a:p>
            <a:pPr marL="741363" lvl="1" indent="-487363" algn="l" eaLnBrk="1" hangingPunct="1">
              <a:lnSpc>
                <a:spcPct val="90000"/>
              </a:lnSpc>
              <a:spcBef>
                <a:spcPts val="525"/>
              </a:spcBef>
              <a:buFont typeface="Arial" charset="0"/>
              <a:buChar char="•"/>
            </a:pPr>
            <a:r>
              <a:rPr lang="en-US" sz="3200" dirty="0">
                <a:latin typeface="Arial" charset="0"/>
                <a:cs typeface="Arial" charset="0"/>
                <a:sym typeface="Arial" charset="0"/>
              </a:rPr>
              <a:t>Send a clear message</a:t>
            </a:r>
            <a:endParaRPr lang="en-US" sz="3200" dirty="0">
              <a:latin typeface="Arial" charset="0"/>
              <a:sym typeface="Arial" charset="0"/>
            </a:endParaRPr>
          </a:p>
          <a:p>
            <a:pPr marL="741363" lvl="1" indent="-487363" algn="l" eaLnBrk="1" hangingPunct="1">
              <a:lnSpc>
                <a:spcPct val="90000"/>
              </a:lnSpc>
              <a:spcBef>
                <a:spcPts val="525"/>
              </a:spcBef>
              <a:buFont typeface="Arial" charset="0"/>
              <a:buChar char="•"/>
            </a:pPr>
            <a:r>
              <a:rPr lang="en-US" sz="3200" dirty="0">
                <a:latin typeface="Arial" charset="0"/>
                <a:cs typeface="Arial" charset="0"/>
                <a:sym typeface="Arial" charset="0"/>
              </a:rPr>
              <a:t>Tailor policy to past events &amp; experiences</a:t>
            </a:r>
            <a:endParaRPr lang="en-US" sz="3200" dirty="0">
              <a:latin typeface="Arial" charset="0"/>
              <a:sym typeface="Arial" charset="0"/>
            </a:endParaRPr>
          </a:p>
          <a:p>
            <a:pPr marL="398463" indent="-398463" algn="l" eaLnBrk="1" hangingPunct="1">
              <a:lnSpc>
                <a:spcPct val="90000"/>
              </a:lnSpc>
              <a:spcBef>
                <a:spcPts val="525"/>
              </a:spcBef>
              <a:buFontTx/>
              <a:buChar char="•"/>
            </a:pPr>
            <a:r>
              <a:rPr lang="en-US" sz="3200" dirty="0">
                <a:latin typeface="Arial" charset="0"/>
                <a:cs typeface="Arial" charset="0"/>
                <a:sym typeface="Arial" charset="0"/>
              </a:rPr>
              <a:t>Inspect &amp; Enforce policies as loans are decisioned</a:t>
            </a:r>
            <a:endParaRPr lang="en-US" sz="3200" dirty="0">
              <a:latin typeface="Arial" charset="0"/>
              <a:sym typeface="Arial" charset="0"/>
            </a:endParaRPr>
          </a:p>
          <a:p>
            <a:pPr marL="741363" lvl="1" indent="-487363" algn="l" eaLnBrk="1" hangingPunct="1">
              <a:lnSpc>
                <a:spcPct val="90000"/>
              </a:lnSpc>
              <a:spcBef>
                <a:spcPts val="525"/>
              </a:spcBef>
              <a:buFont typeface="Arial" charset="0"/>
              <a:buChar char="•"/>
            </a:pPr>
            <a:r>
              <a:rPr lang="en-US" sz="3200" dirty="0">
                <a:latin typeface="Arial" charset="0"/>
                <a:cs typeface="Arial" charset="0"/>
                <a:sym typeface="Arial" charset="0"/>
              </a:rPr>
              <a:t>Documentation </a:t>
            </a:r>
            <a:endParaRPr lang="en-US" sz="3200" dirty="0">
              <a:latin typeface="Arial" charset="0"/>
              <a:sym typeface="Arial" charset="0"/>
            </a:endParaRPr>
          </a:p>
          <a:p>
            <a:pPr marL="741363" lvl="1" indent="-487363" algn="l" eaLnBrk="1" hangingPunct="1">
              <a:lnSpc>
                <a:spcPct val="90000"/>
              </a:lnSpc>
              <a:spcBef>
                <a:spcPts val="525"/>
              </a:spcBef>
              <a:buFont typeface="Arial" charset="0"/>
              <a:buChar char="•"/>
            </a:pPr>
            <a:r>
              <a:rPr lang="en-US" sz="3200" dirty="0">
                <a:latin typeface="Arial" charset="0"/>
                <a:cs typeface="Arial" charset="0"/>
                <a:sym typeface="Arial" charset="0"/>
              </a:rPr>
              <a:t>Review Function - Targeting Process</a:t>
            </a:r>
            <a:endParaRPr lang="en-US" sz="3200" dirty="0">
              <a:latin typeface="Arial" charset="0"/>
              <a:sym typeface="Arial" charset="0"/>
            </a:endParaRPr>
          </a:p>
          <a:p>
            <a:pPr marL="398463" indent="-398463" algn="l" eaLnBrk="1" hangingPunct="1">
              <a:lnSpc>
                <a:spcPct val="90000"/>
              </a:lnSpc>
              <a:spcBef>
                <a:spcPts val="525"/>
              </a:spcBef>
              <a:buFontTx/>
              <a:buChar char="•"/>
            </a:pPr>
            <a:r>
              <a:rPr lang="en-US" sz="3200" dirty="0">
                <a:latin typeface="Arial" charset="0"/>
                <a:cs typeface="Arial" charset="0"/>
                <a:sym typeface="Arial" charset="0"/>
              </a:rPr>
              <a:t>Enable adequate monitor activities after loan decisions</a:t>
            </a:r>
            <a:endParaRPr lang="en-US" sz="3200" dirty="0">
              <a:latin typeface="Arial" charset="0"/>
              <a:sym typeface="Arial" charset="0"/>
            </a:endParaRPr>
          </a:p>
          <a:p>
            <a:pPr marL="741363" lvl="1" indent="-487363" algn="l" eaLnBrk="1" hangingPunct="1">
              <a:lnSpc>
                <a:spcPct val="90000"/>
              </a:lnSpc>
              <a:spcBef>
                <a:spcPts val="525"/>
              </a:spcBef>
              <a:buFont typeface="Arial" charset="0"/>
              <a:buChar char="•"/>
            </a:pPr>
            <a:r>
              <a:rPr lang="en-US" sz="3200" dirty="0">
                <a:latin typeface="Arial" charset="0"/>
                <a:cs typeface="Arial" charset="0"/>
                <a:sym typeface="Arial" charset="0"/>
              </a:rPr>
              <a:t>Management Reporting</a:t>
            </a:r>
            <a:endParaRPr lang="en-US" sz="3200" dirty="0">
              <a:latin typeface="Arial" charset="0"/>
              <a:sym typeface="Arial" charset="0"/>
            </a:endParaRPr>
          </a:p>
          <a:p>
            <a:pPr marL="741363" lvl="1" indent="-487363" algn="l" eaLnBrk="1" hangingPunct="1">
              <a:lnSpc>
                <a:spcPct val="90000"/>
              </a:lnSpc>
              <a:spcBef>
                <a:spcPts val="525"/>
              </a:spcBef>
              <a:buFont typeface="Arial" charset="0"/>
              <a:buChar char="•"/>
            </a:pPr>
            <a:r>
              <a:rPr lang="en-US" sz="3200" dirty="0">
                <a:latin typeface="Arial" charset="0"/>
                <a:cs typeface="Arial" charset="0"/>
                <a:sym typeface="Arial" charset="0"/>
              </a:rPr>
              <a:t>Loan Review Systems</a:t>
            </a:r>
            <a:endParaRPr lang="en-US" sz="3200" dirty="0">
              <a:latin typeface="Arial" charset="0"/>
              <a:sym typeface="Arial" charset="0"/>
            </a:endParaRPr>
          </a:p>
          <a:p>
            <a:pPr marL="398463" indent="-398463" algn="l" eaLnBrk="1" hangingPunct="1">
              <a:lnSpc>
                <a:spcPct val="90000"/>
              </a:lnSpc>
              <a:spcBef>
                <a:spcPts val="525"/>
              </a:spcBef>
              <a:buFontTx/>
              <a:buChar char="•"/>
            </a:pPr>
            <a:r>
              <a:rPr lang="en-US" sz="3200" dirty="0">
                <a:latin typeface="Arial" charset="0"/>
                <a:cs typeface="Arial" charset="0"/>
                <a:sym typeface="Arial" charset="0"/>
              </a:rPr>
              <a:t>Maintain adequate allowance for losses</a:t>
            </a:r>
            <a:endParaRPr lang="en-US" sz="3200" dirty="0">
              <a:latin typeface="Arial" charset="0"/>
              <a:sym typeface="Arial" charset="0"/>
            </a:endParaRPr>
          </a:p>
          <a:p>
            <a:pPr marL="741363" lvl="1" indent="-487363" algn="l" eaLnBrk="1" hangingPunct="1">
              <a:lnSpc>
                <a:spcPct val="90000"/>
              </a:lnSpc>
              <a:spcBef>
                <a:spcPts val="525"/>
              </a:spcBef>
              <a:buFont typeface="Arial" charset="0"/>
              <a:buChar char="•"/>
            </a:pPr>
            <a:r>
              <a:rPr lang="en-US" sz="3200" dirty="0">
                <a:latin typeface="Arial" charset="0"/>
                <a:cs typeface="Arial" charset="0"/>
                <a:sym typeface="Arial" charset="0"/>
              </a:rPr>
              <a:t>Changes in lending policies, staff, nature and volume of loans, trends in past due and adversely classified credits, change in local and national economic conditions</a:t>
            </a:r>
            <a:endParaRPr lang="en-US" sz="3200" dirty="0">
              <a:latin typeface="Arial" charset="0"/>
              <a:sym typeface="Arial" charset="0"/>
            </a:endParaRPr>
          </a:p>
          <a:p>
            <a:pPr marL="398463" indent="-398463" algn="l" eaLnBrk="1" hangingPunct="1">
              <a:lnSpc>
                <a:spcPct val="90000"/>
              </a:lnSpc>
              <a:spcBef>
                <a:spcPts val="525"/>
              </a:spcBef>
            </a:pPr>
            <a:endParaRPr lang="en-US" sz="3000" dirty="0">
              <a:latin typeface="Arial" charset="0"/>
              <a:sym typeface="Arial" charset="0"/>
            </a:endParaRPr>
          </a:p>
        </p:txBody>
      </p:sp>
    </p:spTree>
    <p:extLst>
      <p:ext uri="{BB962C8B-B14F-4D97-AF65-F5344CB8AC3E}">
        <p14:creationId xmlns:p14="http://schemas.microsoft.com/office/powerpoint/2010/main" val="1475000061"/>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Grp="1" noChangeArrowheads="1"/>
          </p:cNvSpPr>
          <p:nvPr>
            <p:ph type="title"/>
          </p:nvPr>
        </p:nvSpPr>
        <p:spPr bwMode="auto">
          <a:xfrm>
            <a:off x="649288" y="390525"/>
            <a:ext cx="11704637" cy="1625600"/>
          </a:xfrm>
          <a:noFill/>
          <a:ln w="12700">
            <a:miter lim="800000"/>
            <a:headEnd/>
            <a:tailEnd/>
          </a:ln>
        </p:spPr>
        <p:txBody>
          <a:bodyPr vert="horz" wrap="square" lIns="88900" tIns="50800" rIns="88900" bIns="50800" numCol="1" anchor="b" anchorCtr="0" compatLnSpc="1">
            <a:prstTxWarp prst="textNoShape">
              <a:avLst/>
            </a:prstTxWarp>
          </a:bodyPr>
          <a:lstStyle/>
          <a:p>
            <a:pPr eaLnBrk="1" hangingPunct="1"/>
            <a:r>
              <a:rPr lang="en-US" sz="6200" dirty="0">
                <a:latin typeface="Arial" charset="0"/>
                <a:cs typeface="Arial" charset="0"/>
                <a:sym typeface="Arial" charset="0"/>
              </a:rPr>
              <a:t>Asset Quality Ratios </a:t>
            </a:r>
            <a:endParaRPr lang="en-US" sz="6200" dirty="0">
              <a:latin typeface="Arial" charset="0"/>
              <a:sym typeface="Arial" charset="0"/>
            </a:endParaRPr>
          </a:p>
        </p:txBody>
      </p:sp>
      <p:sp>
        <p:nvSpPr>
          <p:cNvPr id="20483" name="Rectangle 2"/>
          <p:cNvSpPr>
            <a:spLocks noGrp="1" noChangeArrowheads="1"/>
          </p:cNvSpPr>
          <p:nvPr>
            <p:ph type="body" idx="1"/>
          </p:nvPr>
        </p:nvSpPr>
        <p:spPr bwMode="auto">
          <a:xfrm>
            <a:off x="649288" y="2274888"/>
            <a:ext cx="11704637" cy="6437312"/>
          </a:xfrm>
          <a:noFill/>
          <a:ln w="12700">
            <a:miter lim="800000"/>
            <a:headEnd/>
            <a:tailEnd/>
          </a:ln>
        </p:spPr>
        <p:txBody>
          <a:bodyPr vert="horz" wrap="square" lIns="88900" tIns="50800" rIns="88900" bIns="50800" numCol="1" anchor="t" anchorCtr="0" compatLnSpc="1">
            <a:prstTxWarp prst="textNoShape">
              <a:avLst/>
            </a:prstTxWarp>
          </a:bodyPr>
          <a:lstStyle/>
          <a:p>
            <a:pPr marL="398463" indent="-398463" algn="l" eaLnBrk="1" hangingPunct="1">
              <a:lnSpc>
                <a:spcPct val="90000"/>
              </a:lnSpc>
              <a:buFontTx/>
              <a:buChar char="•"/>
            </a:pPr>
            <a:r>
              <a:rPr lang="en-US" sz="3400" dirty="0">
                <a:latin typeface="Arial" charset="0"/>
                <a:cs typeface="Arial" charset="0"/>
                <a:sym typeface="Arial" charset="0"/>
              </a:rPr>
              <a:t>Asset Growth Rate - change in total assets over the time period</a:t>
            </a:r>
            <a:endParaRPr lang="en-US" sz="3400" dirty="0">
              <a:latin typeface="Arial" charset="0"/>
              <a:sym typeface="Arial" charset="0"/>
            </a:endParaRPr>
          </a:p>
          <a:p>
            <a:pPr marL="398463" indent="-398463" algn="l" eaLnBrk="1" hangingPunct="1">
              <a:lnSpc>
                <a:spcPct val="90000"/>
              </a:lnSpc>
              <a:spcBef>
                <a:spcPts val="688"/>
              </a:spcBef>
              <a:buFontTx/>
              <a:buChar char="•"/>
            </a:pPr>
            <a:r>
              <a:rPr lang="en-US" sz="3400" dirty="0">
                <a:latin typeface="Arial" charset="0"/>
                <a:cs typeface="Arial" charset="0"/>
                <a:sym typeface="Arial" charset="0"/>
              </a:rPr>
              <a:t>Non-current Loans and Leases to Gross Loans and Leases - reflects the % that past due or are no longer accruing interest</a:t>
            </a:r>
            <a:endParaRPr lang="en-US" sz="3400" dirty="0">
              <a:latin typeface="Arial" charset="0"/>
              <a:sym typeface="Arial" charset="0"/>
            </a:endParaRPr>
          </a:p>
          <a:p>
            <a:pPr marL="398463" indent="-398463" algn="l" eaLnBrk="1" hangingPunct="1">
              <a:lnSpc>
                <a:spcPct val="90000"/>
              </a:lnSpc>
              <a:spcBef>
                <a:spcPts val="688"/>
              </a:spcBef>
              <a:buFontTx/>
              <a:buChar char="•"/>
            </a:pPr>
            <a:r>
              <a:rPr lang="en-US" sz="3400" dirty="0">
                <a:latin typeface="Arial" charset="0"/>
                <a:cs typeface="Arial" charset="0"/>
                <a:sym typeface="Arial" charset="0"/>
              </a:rPr>
              <a:t>Net Losses to Average Total Loans and Leases - level of net losses, on an annualized basis, as a % of the total portfolio (recoveries on prior period losses considered)</a:t>
            </a:r>
            <a:endParaRPr lang="en-US" sz="3400" dirty="0">
              <a:latin typeface="Arial" charset="0"/>
              <a:sym typeface="Arial" charset="0"/>
            </a:endParaRPr>
          </a:p>
          <a:p>
            <a:pPr marL="398463" indent="-398463" algn="l" eaLnBrk="1" hangingPunct="1">
              <a:lnSpc>
                <a:spcPct val="90000"/>
              </a:lnSpc>
              <a:spcBef>
                <a:spcPts val="688"/>
              </a:spcBef>
              <a:buFontTx/>
              <a:buChar char="•"/>
            </a:pPr>
            <a:r>
              <a:rPr lang="en-US" sz="3400" dirty="0">
                <a:latin typeface="Arial" charset="0"/>
                <a:cs typeface="Arial" charset="0"/>
                <a:sym typeface="Arial" charset="0"/>
              </a:rPr>
              <a:t>Loan and Lease Allowance to Total Loans - measures the allowance available to absorb loan losses relative to total loans outstanding</a:t>
            </a:r>
            <a:endParaRPr lang="en-US" sz="3400" dirty="0">
              <a:latin typeface="Arial" charset="0"/>
              <a:sym typeface="Arial" charset="0"/>
            </a:endParaRPr>
          </a:p>
          <a:p>
            <a:pPr marL="398463" indent="-398463" algn="l" eaLnBrk="1" hangingPunct="1">
              <a:lnSpc>
                <a:spcPct val="90000"/>
              </a:lnSpc>
              <a:spcBef>
                <a:spcPts val="688"/>
              </a:spcBef>
            </a:pPr>
            <a:endParaRPr lang="en-US" sz="3900" dirty="0">
              <a:latin typeface="Arial" charset="0"/>
              <a:sym typeface="Arial" charset="0"/>
            </a:endParaRPr>
          </a:p>
        </p:txBody>
      </p:sp>
    </p:spTree>
    <p:extLst>
      <p:ext uri="{BB962C8B-B14F-4D97-AF65-F5344CB8AC3E}">
        <p14:creationId xmlns:p14="http://schemas.microsoft.com/office/powerpoint/2010/main" val="1922287906"/>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bwMode="auto">
          <a:xfrm>
            <a:off x="649288" y="2133025"/>
            <a:ext cx="11704637" cy="3810576"/>
          </a:xfrm>
          <a:noFill/>
          <a:ln w="12700">
            <a:miter lim="800000"/>
            <a:headEnd/>
            <a:tailEnd/>
          </a:ln>
        </p:spPr>
        <p:txBody>
          <a:bodyPr vert="horz" wrap="square" lIns="88900" tIns="50800" rIns="88900" bIns="50800" numCol="1" anchor="t" anchorCtr="0" compatLnSpc="1">
            <a:prstTxWarp prst="textNoShape">
              <a:avLst/>
            </a:prstTxWarp>
          </a:bodyPr>
          <a:lstStyle/>
          <a:p>
            <a:pPr marL="398463" indent="-398463" algn="l">
              <a:lnSpc>
                <a:spcPct val="90000"/>
              </a:lnSpc>
              <a:buFont typeface="Arial" charset="0"/>
              <a:buChar char="•"/>
            </a:pPr>
            <a:r>
              <a:rPr lang="en-US" sz="4800" dirty="0">
                <a:latin typeface="Arial" charset="0"/>
                <a:sym typeface="Arial" charset="0"/>
              </a:rPr>
              <a:t>Next Steps for Class Topics - Approaches to Share Knowledge and Awareness</a:t>
            </a:r>
          </a:p>
          <a:p>
            <a:pPr marL="398463" indent="-398463" algn="l">
              <a:lnSpc>
                <a:spcPct val="90000"/>
              </a:lnSpc>
              <a:buFont typeface="Arial" charset="0"/>
              <a:buChar char="•"/>
            </a:pPr>
            <a:endParaRPr lang="en-US" sz="4800" dirty="0">
              <a:latin typeface="Arial" charset="0"/>
              <a:sym typeface="Arial" charset="0"/>
            </a:endParaRPr>
          </a:p>
          <a:p>
            <a:pPr marL="398463" indent="-398463" algn="l">
              <a:lnSpc>
                <a:spcPct val="90000"/>
              </a:lnSpc>
              <a:buFont typeface="Arial" charset="0"/>
              <a:buChar char="•"/>
            </a:pPr>
            <a:r>
              <a:rPr lang="en-US" sz="4800" dirty="0">
                <a:latin typeface="Arial" charset="0"/>
                <a:sym typeface="Arial" charset="0"/>
              </a:rPr>
              <a:t>Review Home Study </a:t>
            </a:r>
          </a:p>
          <a:p>
            <a:pPr algn="l">
              <a:lnSpc>
                <a:spcPct val="90000"/>
              </a:lnSpc>
            </a:pPr>
            <a:endParaRPr lang="en-US" sz="4800" dirty="0">
              <a:latin typeface="Arial" charset="0"/>
              <a:sym typeface="Arial" charset="0"/>
            </a:endParaRPr>
          </a:p>
          <a:p>
            <a:pPr marL="398463" indent="-398463" algn="l">
              <a:lnSpc>
                <a:spcPct val="90000"/>
              </a:lnSpc>
              <a:buFont typeface="Arial" charset="0"/>
              <a:buChar char="•"/>
            </a:pPr>
            <a:r>
              <a:rPr lang="en-US" sz="4800" dirty="0">
                <a:latin typeface="Arial" charset="0"/>
                <a:sym typeface="Arial" charset="0"/>
              </a:rPr>
              <a:t>Feedback on class content, structure and approach</a:t>
            </a:r>
          </a:p>
          <a:p>
            <a:pPr marL="398463" indent="-398463" algn="l">
              <a:lnSpc>
                <a:spcPct val="90000"/>
              </a:lnSpc>
              <a:buFont typeface="Arial" charset="0"/>
              <a:buChar char="•"/>
            </a:pPr>
            <a:endParaRPr lang="en-US" sz="4800" dirty="0">
              <a:latin typeface="Arial" charset="0"/>
              <a:sym typeface="Arial" charset="0"/>
            </a:endParaRPr>
          </a:p>
          <a:p>
            <a:pPr marL="398463" indent="-398463" algn="l">
              <a:lnSpc>
                <a:spcPct val="90000"/>
              </a:lnSpc>
              <a:buFont typeface="Arial" charset="0"/>
              <a:buChar char="•"/>
            </a:pPr>
            <a:endParaRPr lang="en-US" sz="3600" dirty="0">
              <a:latin typeface="Arial" charset="0"/>
              <a:sym typeface="Arial" charset="0"/>
            </a:endParaRPr>
          </a:p>
        </p:txBody>
      </p:sp>
      <p:sp>
        <p:nvSpPr>
          <p:cNvPr id="4" name="Rectangle 1"/>
          <p:cNvSpPr txBox="1">
            <a:spLocks noChangeArrowheads="1"/>
          </p:cNvSpPr>
          <p:nvPr/>
        </p:nvSpPr>
        <p:spPr bwMode="auto">
          <a:xfrm>
            <a:off x="801688" y="947878"/>
            <a:ext cx="11704637" cy="752475"/>
          </a:xfrm>
          <a:prstGeom prst="rect">
            <a:avLst/>
          </a:prstGeom>
          <a:noFill/>
          <a:ln w="12700">
            <a:miter lim="800000"/>
            <a:headEnd/>
            <a:tailEnd/>
          </a:ln>
        </p:spPr>
        <p:txBody>
          <a:bodyPr vert="horz" wrap="square" lIns="88900" tIns="50800" rIns="88900" bIns="5080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6200" kern="0" dirty="0">
                <a:latin typeface="Arial" charset="0"/>
                <a:ea typeface="+mj-ea"/>
                <a:cs typeface="Arial" charset="0"/>
                <a:sym typeface="Arial" charset="0"/>
              </a:rPr>
              <a:t>Conclusion</a:t>
            </a:r>
            <a:endParaRPr kumimoji="0" lang="en-US" sz="6200" b="0" i="0" u="none" strike="noStrike" kern="0" cap="none" spc="0" normalizeH="0" baseline="0" noProof="0" dirty="0">
              <a:ln>
                <a:noFill/>
              </a:ln>
              <a:solidFill>
                <a:schemeClr val="tx1"/>
              </a:solidFill>
              <a:effectLst/>
              <a:uLnTx/>
              <a:uFillTx/>
              <a:latin typeface="Arial" charset="0"/>
              <a:ea typeface="+mj-ea"/>
              <a:cs typeface="+mj-cs"/>
              <a:sym typeface="Arial" charset="0"/>
            </a:endParaRPr>
          </a:p>
        </p:txBody>
      </p:sp>
    </p:spTree>
    <p:extLst>
      <p:ext uri="{BB962C8B-B14F-4D97-AF65-F5344CB8AC3E}">
        <p14:creationId xmlns:p14="http://schemas.microsoft.com/office/powerpoint/2010/main" val="202299504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bwMode="auto">
          <a:xfrm>
            <a:off x="649288" y="2133024"/>
            <a:ext cx="11704637" cy="7239575"/>
          </a:xfrm>
          <a:noFill/>
          <a:ln w="12700">
            <a:miter lim="800000"/>
            <a:headEnd/>
            <a:tailEnd/>
          </a:ln>
        </p:spPr>
        <p:txBody>
          <a:bodyPr vert="horz" wrap="square" lIns="88900" tIns="50800" rIns="88900" bIns="50800" numCol="1" anchor="t" anchorCtr="0" compatLnSpc="1">
            <a:prstTxWarp prst="textNoShape">
              <a:avLst/>
            </a:prstTxWarp>
          </a:bodyPr>
          <a:lstStyle/>
          <a:p>
            <a:pPr marL="398463" indent="-398463" algn="l">
              <a:lnSpc>
                <a:spcPct val="90000"/>
              </a:lnSpc>
              <a:buFont typeface="Arial" charset="0"/>
              <a:buChar char="•"/>
            </a:pPr>
            <a:r>
              <a:rPr lang="en-US" sz="3600" dirty="0">
                <a:latin typeface="Arial" charset="0"/>
                <a:sym typeface="Arial" charset="0"/>
              </a:rPr>
              <a:t>In seven page or less:</a:t>
            </a:r>
          </a:p>
          <a:p>
            <a:pPr marL="398463" indent="-398463" algn="l">
              <a:lnSpc>
                <a:spcPct val="90000"/>
              </a:lnSpc>
              <a:buFont typeface="Arial" charset="0"/>
              <a:buChar char="•"/>
            </a:pPr>
            <a:endParaRPr lang="en-US" sz="3600" dirty="0">
              <a:latin typeface="Arial" charset="0"/>
              <a:sym typeface="Arial" charset="0"/>
            </a:endParaRPr>
          </a:p>
          <a:p>
            <a:pPr marL="398463" indent="-398463" algn="l">
              <a:lnSpc>
                <a:spcPct val="90000"/>
              </a:lnSpc>
              <a:buFont typeface="Arial" charset="0"/>
              <a:buChar char="•"/>
            </a:pPr>
            <a:r>
              <a:rPr lang="en-US" sz="3600" dirty="0">
                <a:latin typeface="Arial" charset="0"/>
                <a:sym typeface="Arial" charset="0"/>
              </a:rPr>
              <a:t>Part 1 - Outline the Causes and Consequences of Recent Community Bank Failures for the period 1/08 – 12/11.  Utilize available reference materials such as the United State Government Accountability Office report GAO-13-704T or other relevant information.</a:t>
            </a:r>
          </a:p>
          <a:p>
            <a:pPr marL="398463" indent="-398463" algn="l">
              <a:lnSpc>
                <a:spcPct val="90000"/>
              </a:lnSpc>
              <a:buFont typeface="Arial" charset="0"/>
              <a:buChar char="•"/>
            </a:pPr>
            <a:r>
              <a:rPr lang="en-US" sz="3600" dirty="0">
                <a:latin typeface="Arial" charset="0"/>
                <a:sym typeface="Arial" charset="0"/>
              </a:rPr>
              <a:t>Part 2 – Highlight three Credit Risk Management Controls at your company.   Examine how these Controls operate and the ways in which they help your company protect the quality of the loan portfolio.</a:t>
            </a:r>
          </a:p>
          <a:p>
            <a:pPr marL="398463" indent="-398463" algn="l">
              <a:lnSpc>
                <a:spcPct val="90000"/>
              </a:lnSpc>
              <a:buFont typeface="Arial" charset="0"/>
              <a:buChar char="•"/>
            </a:pPr>
            <a:r>
              <a:rPr lang="en-US" sz="3600" dirty="0">
                <a:latin typeface="Arial" charset="0"/>
                <a:sym typeface="Arial" charset="0"/>
              </a:rPr>
              <a:t>Part 3 – Using the observations from Part 1 of this exercise note any potential future areas of concern for the banking industry during the years 2023-2026.</a:t>
            </a:r>
          </a:p>
        </p:txBody>
      </p:sp>
      <p:sp>
        <p:nvSpPr>
          <p:cNvPr id="4" name="Rectangle 1"/>
          <p:cNvSpPr txBox="1">
            <a:spLocks noChangeArrowheads="1"/>
          </p:cNvSpPr>
          <p:nvPr/>
        </p:nvSpPr>
        <p:spPr bwMode="auto">
          <a:xfrm>
            <a:off x="801688" y="1127050"/>
            <a:ext cx="11704637" cy="785953"/>
          </a:xfrm>
          <a:prstGeom prst="rect">
            <a:avLst/>
          </a:prstGeom>
          <a:noFill/>
          <a:ln w="12700">
            <a:miter lim="800000"/>
            <a:headEnd/>
            <a:tailEnd/>
          </a:ln>
        </p:spPr>
        <p:txBody>
          <a:bodyPr vert="horz" wrap="square" lIns="88900" tIns="50800" rIns="88900" bIns="5080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6200" kern="0" dirty="0">
                <a:latin typeface="Arial" charset="0"/>
                <a:ea typeface="+mj-ea"/>
                <a:cs typeface="Arial" charset="0"/>
                <a:sym typeface="Arial" charset="0"/>
              </a:rPr>
              <a:t>Credit Portfolio Management Home Study Problem</a:t>
            </a:r>
            <a:endParaRPr kumimoji="0" lang="en-US" sz="6200" b="0" i="0" u="none" strike="noStrike" kern="0" cap="none" spc="0" normalizeH="0" baseline="0" noProof="0" dirty="0">
              <a:ln>
                <a:noFill/>
              </a:ln>
              <a:solidFill>
                <a:schemeClr val="tx1"/>
              </a:solidFill>
              <a:effectLst/>
              <a:uLnTx/>
              <a:uFillTx/>
              <a:latin typeface="Arial" charset="0"/>
              <a:ea typeface="+mj-ea"/>
              <a:cs typeface="+mj-cs"/>
              <a:sym typeface="Arial" charset="0"/>
            </a:endParaRPr>
          </a:p>
        </p:txBody>
      </p:sp>
    </p:spTree>
    <p:extLst>
      <p:ext uri="{BB962C8B-B14F-4D97-AF65-F5344CB8AC3E}">
        <p14:creationId xmlns:p14="http://schemas.microsoft.com/office/powerpoint/2010/main" val="1049827020"/>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bwMode="auto">
          <a:xfrm>
            <a:off x="649288" y="390525"/>
            <a:ext cx="11704637" cy="1625600"/>
          </a:xfrm>
          <a:noFill/>
          <a:ln w="12700">
            <a:miter lim="800000"/>
            <a:headEnd/>
            <a:tailEnd/>
          </a:ln>
        </p:spPr>
        <p:txBody>
          <a:bodyPr vert="horz" wrap="square" lIns="88900" tIns="50800" rIns="88900" bIns="50800" numCol="1" anchor="b" anchorCtr="0" compatLnSpc="1">
            <a:prstTxWarp prst="textNoShape">
              <a:avLst/>
            </a:prstTxWarp>
          </a:bodyPr>
          <a:lstStyle/>
          <a:p>
            <a:r>
              <a:rPr lang="en-US" sz="6200" dirty="0">
                <a:latin typeface="Arial" charset="0"/>
                <a:cs typeface="Arial" charset="0"/>
                <a:sym typeface="Arial" charset="0"/>
              </a:rPr>
              <a:t>Gary Higgins</a:t>
            </a:r>
            <a:endParaRPr lang="en-US" sz="6200" dirty="0">
              <a:latin typeface="Arial" charset="0"/>
              <a:sym typeface="Arial" charset="0"/>
            </a:endParaRPr>
          </a:p>
        </p:txBody>
      </p:sp>
      <p:sp>
        <p:nvSpPr>
          <p:cNvPr id="11266" name="Rectangle 2"/>
          <p:cNvSpPr>
            <a:spLocks noGrp="1" noChangeArrowheads="1"/>
          </p:cNvSpPr>
          <p:nvPr>
            <p:ph type="body" idx="1"/>
          </p:nvPr>
        </p:nvSpPr>
        <p:spPr bwMode="auto">
          <a:xfrm>
            <a:off x="649288" y="2274888"/>
            <a:ext cx="11704637" cy="6437312"/>
          </a:xfrm>
          <a:noFill/>
          <a:ln w="12700">
            <a:miter lim="800000"/>
            <a:headEnd/>
            <a:tailEnd/>
          </a:ln>
        </p:spPr>
        <p:txBody>
          <a:bodyPr vert="horz" wrap="square" lIns="88900" tIns="50800" rIns="88900" bIns="50800" numCol="1" anchor="t" anchorCtr="0" compatLnSpc="1">
            <a:prstTxWarp prst="textNoShape">
              <a:avLst/>
            </a:prstTxWarp>
          </a:bodyPr>
          <a:lstStyle/>
          <a:p>
            <a:pPr algn="l"/>
            <a:endParaRPr lang="en-US" sz="4500" dirty="0">
              <a:latin typeface="Arial" charset="0"/>
              <a:sym typeface="Arial" charset="0"/>
            </a:endParaRPr>
          </a:p>
          <a:p>
            <a:pPr marL="398463" indent="-398463" algn="l">
              <a:spcBef>
                <a:spcPts val="800"/>
              </a:spcBef>
              <a:buFont typeface="Arial" charset="0"/>
              <a:buChar char="•"/>
            </a:pPr>
            <a:r>
              <a:rPr lang="en-US" sz="4500" dirty="0">
                <a:latin typeface="Arial" charset="0"/>
                <a:cs typeface="Arial" charset="0"/>
                <a:sym typeface="Arial" charset="0"/>
              </a:rPr>
              <a:t>Cell    -  704-957-2457</a:t>
            </a:r>
          </a:p>
          <a:p>
            <a:pPr marL="398463" indent="-398463" algn="l">
              <a:spcBef>
                <a:spcPts val="800"/>
              </a:spcBef>
              <a:buFont typeface="Arial" charset="0"/>
              <a:buChar char="•"/>
            </a:pPr>
            <a:endParaRPr lang="en-US" sz="4500" dirty="0">
              <a:latin typeface="Arial" charset="0"/>
              <a:sym typeface="Arial" charset="0"/>
            </a:endParaRPr>
          </a:p>
          <a:p>
            <a:pPr marL="398463" indent="-398463" algn="l">
              <a:spcBef>
                <a:spcPts val="800"/>
              </a:spcBef>
              <a:buFont typeface="Arial" charset="0"/>
              <a:buChar char="•"/>
            </a:pPr>
            <a:r>
              <a:rPr lang="en-US" sz="4500" dirty="0">
                <a:latin typeface="Arial" charset="0"/>
                <a:cs typeface="Arial" charset="0"/>
                <a:sym typeface="Arial" charset="0"/>
              </a:rPr>
              <a:t>Email - </a:t>
            </a:r>
            <a:r>
              <a:rPr lang="en-US" sz="4500" u="sng" dirty="0">
                <a:latin typeface="Arial" charset="0"/>
                <a:cs typeface="Arial" charset="0"/>
                <a:sym typeface="Arial" charset="0"/>
                <a:hlinkClick r:id="rId2"/>
              </a:rPr>
              <a:t>Ghigg43135@aol.com</a:t>
            </a:r>
            <a:endParaRPr lang="en-US" sz="4500" u="sng" dirty="0">
              <a:latin typeface="Arial" charset="0"/>
              <a:cs typeface="Arial" charset="0"/>
              <a:sym typeface="Arial" charset="0"/>
            </a:endParaRPr>
          </a:p>
          <a:p>
            <a:pPr marL="398463" indent="-398463" algn="l">
              <a:spcBef>
                <a:spcPts val="800"/>
              </a:spcBef>
              <a:buFont typeface="Arial" charset="0"/>
              <a:buChar char="•"/>
            </a:pPr>
            <a:endParaRPr lang="en-US" sz="4500" u="sng" dirty="0">
              <a:latin typeface="Arial" charset="0"/>
              <a:cs typeface="Arial" charset="0"/>
              <a:sym typeface="Arial" charset="0"/>
            </a:endParaRPr>
          </a:p>
          <a:p>
            <a:pPr marL="398463" indent="-398463" algn="l">
              <a:spcBef>
                <a:spcPts val="800"/>
              </a:spcBef>
              <a:buFont typeface="Arial" charset="0"/>
              <a:buChar char="•"/>
            </a:pPr>
            <a:endParaRPr lang="en-US" sz="4500" u="sng" dirty="0">
              <a:latin typeface="Arial" charset="0"/>
              <a:sym typeface="Arial"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bwMode="auto">
          <a:xfrm>
            <a:off x="649288" y="3505200"/>
            <a:ext cx="11704637" cy="1625600"/>
          </a:xfrm>
          <a:noFill/>
          <a:ln w="12700">
            <a:miter lim="800000"/>
            <a:headEnd/>
            <a:tailEnd/>
          </a:ln>
        </p:spPr>
        <p:txBody>
          <a:bodyPr vert="horz" wrap="square" lIns="88900" tIns="50800" rIns="88900" bIns="50800" numCol="1" anchor="b" anchorCtr="0" compatLnSpc="1">
            <a:prstTxWarp prst="textNoShape">
              <a:avLst/>
            </a:prstTxWarp>
          </a:bodyPr>
          <a:lstStyle/>
          <a:p>
            <a:r>
              <a:rPr lang="en-US" sz="6200" dirty="0">
                <a:latin typeface="Arial" charset="0"/>
                <a:cs typeface="Arial" charset="0"/>
                <a:sym typeface="Arial" charset="0"/>
              </a:rPr>
              <a:t>Banking Industry Update</a:t>
            </a:r>
            <a:endParaRPr lang="en-US" sz="6200" dirty="0">
              <a:latin typeface="Arial" charset="0"/>
              <a:sym typeface="Arial"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bwMode="auto">
          <a:xfrm>
            <a:off x="649288" y="3505200"/>
            <a:ext cx="11704637" cy="1625600"/>
          </a:xfrm>
          <a:noFill/>
          <a:ln w="12700">
            <a:miter lim="800000"/>
            <a:headEnd/>
            <a:tailEnd/>
          </a:ln>
        </p:spPr>
        <p:txBody>
          <a:bodyPr vert="horz" wrap="square" lIns="88900" tIns="50800" rIns="88900" bIns="50800" numCol="1" anchor="b" anchorCtr="0" compatLnSpc="1">
            <a:prstTxWarp prst="textNoShape">
              <a:avLst/>
            </a:prstTxWarp>
          </a:bodyPr>
          <a:lstStyle/>
          <a:p>
            <a:r>
              <a:rPr lang="en-US" sz="6200" dirty="0">
                <a:latin typeface="Arial" charset="0"/>
                <a:cs typeface="Arial" charset="0"/>
                <a:sym typeface="Arial" charset="0"/>
              </a:rPr>
              <a:t>Home Study Problem</a:t>
            </a:r>
            <a:endParaRPr lang="en-US" sz="6200" dirty="0">
              <a:latin typeface="Arial" charset="0"/>
              <a:sym typeface="Arial" charset="0"/>
            </a:endParaRPr>
          </a:p>
        </p:txBody>
      </p:sp>
    </p:spTree>
    <p:extLst>
      <p:ext uri="{BB962C8B-B14F-4D97-AF65-F5344CB8AC3E}">
        <p14:creationId xmlns:p14="http://schemas.microsoft.com/office/powerpoint/2010/main" val="225156298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bwMode="auto">
          <a:xfrm>
            <a:off x="649288" y="390525"/>
            <a:ext cx="11704637" cy="1625600"/>
          </a:xfrm>
          <a:noFill/>
          <a:ln w="12700">
            <a:miter lim="800000"/>
            <a:headEnd/>
            <a:tailEnd/>
          </a:ln>
        </p:spPr>
        <p:txBody>
          <a:bodyPr vert="horz" wrap="square" lIns="88900" tIns="50800" rIns="88900" bIns="50800" numCol="1" anchor="b" anchorCtr="0" compatLnSpc="1">
            <a:prstTxWarp prst="textNoShape">
              <a:avLst/>
            </a:prstTxWarp>
          </a:bodyPr>
          <a:lstStyle/>
          <a:p>
            <a:r>
              <a:rPr lang="en-US" sz="6200" dirty="0">
                <a:latin typeface="Arial" charset="0"/>
                <a:cs typeface="Arial" charset="0"/>
                <a:sym typeface="Arial" charset="0"/>
              </a:rPr>
              <a:t>Historical Causes of Bank Failures</a:t>
            </a:r>
            <a:endParaRPr lang="en-US" sz="6200" dirty="0">
              <a:latin typeface="Arial" charset="0"/>
              <a:sym typeface="Arial" charset="0"/>
            </a:endParaRPr>
          </a:p>
        </p:txBody>
      </p:sp>
      <p:sp>
        <p:nvSpPr>
          <p:cNvPr id="15362" name="Rectangle 2"/>
          <p:cNvSpPr>
            <a:spLocks noGrp="1" noChangeArrowheads="1"/>
          </p:cNvSpPr>
          <p:nvPr>
            <p:ph type="body" idx="1"/>
          </p:nvPr>
        </p:nvSpPr>
        <p:spPr bwMode="auto">
          <a:xfrm>
            <a:off x="649288" y="2274888"/>
            <a:ext cx="11704637" cy="7021512"/>
          </a:xfrm>
          <a:noFill/>
          <a:ln w="12700">
            <a:miter lim="800000"/>
            <a:headEnd/>
            <a:tailEnd/>
          </a:ln>
        </p:spPr>
        <p:txBody>
          <a:bodyPr vert="horz" wrap="square" lIns="88900" tIns="50800" rIns="88900" bIns="50800" numCol="1" anchor="t" anchorCtr="0" compatLnSpc="1">
            <a:prstTxWarp prst="textNoShape">
              <a:avLst/>
            </a:prstTxWarp>
          </a:bodyPr>
          <a:lstStyle/>
          <a:p>
            <a:pPr marL="398463" indent="-398463" algn="l">
              <a:buFont typeface="Arial" charset="0"/>
              <a:buChar char="•"/>
            </a:pPr>
            <a:r>
              <a:rPr lang="en-US" sz="4000" dirty="0">
                <a:latin typeface="Arial" charset="0"/>
                <a:sym typeface="Arial" charset="0"/>
              </a:rPr>
              <a:t>High Concentrations of CRE</a:t>
            </a:r>
          </a:p>
          <a:p>
            <a:pPr marL="398463" indent="-398463" algn="l">
              <a:buFont typeface="Arial" charset="0"/>
              <a:buChar char="•"/>
            </a:pPr>
            <a:r>
              <a:rPr lang="en-US" sz="4000" dirty="0">
                <a:latin typeface="Arial" charset="0"/>
                <a:sym typeface="Arial" charset="0"/>
              </a:rPr>
              <a:t>Inadequate Control Environment for the lending function – especially CRE</a:t>
            </a:r>
          </a:p>
          <a:p>
            <a:pPr marL="398463" indent="-398463" algn="l">
              <a:buFont typeface="Arial" charset="0"/>
              <a:buChar char="•"/>
            </a:pPr>
            <a:r>
              <a:rPr lang="en-US" sz="4000" dirty="0">
                <a:latin typeface="Arial" charset="0"/>
                <a:sym typeface="Arial" charset="0"/>
              </a:rPr>
              <a:t>Inadequate Controls over Credit Underwriting</a:t>
            </a:r>
          </a:p>
          <a:p>
            <a:pPr marL="398463" indent="-398463" algn="l">
              <a:buFont typeface="Arial" charset="0"/>
              <a:buChar char="•"/>
            </a:pPr>
            <a:r>
              <a:rPr lang="en-US" sz="4000" dirty="0">
                <a:latin typeface="Arial" charset="0"/>
                <a:sym typeface="Arial" charset="0"/>
              </a:rPr>
              <a:t>Aggressive Loan Growth (relative to GDP)</a:t>
            </a:r>
          </a:p>
          <a:p>
            <a:pPr marL="398463" indent="-398463" algn="l">
              <a:buFont typeface="Arial" charset="0"/>
              <a:buChar char="•"/>
            </a:pPr>
            <a:r>
              <a:rPr lang="en-US" sz="4000" dirty="0">
                <a:latin typeface="Arial" charset="0"/>
                <a:sym typeface="Arial" charset="0"/>
              </a:rPr>
              <a:t>Inadequate and ineffective Risk Management Processes</a:t>
            </a:r>
          </a:p>
          <a:p>
            <a:pPr marL="398463" indent="-398463" algn="l">
              <a:buFont typeface="Arial" charset="0"/>
              <a:buChar char="•"/>
            </a:pPr>
            <a:r>
              <a:rPr lang="en-US" sz="4000" dirty="0">
                <a:latin typeface="Arial" charset="0"/>
                <a:sym typeface="Arial" charset="0"/>
              </a:rPr>
              <a:t>Weak Board oversight</a:t>
            </a:r>
          </a:p>
          <a:p>
            <a:pPr marL="398463" indent="-398463" algn="l">
              <a:buFont typeface="Arial" charset="0"/>
              <a:buChar char="•"/>
            </a:pPr>
            <a:r>
              <a:rPr lang="en-US" sz="4000" dirty="0">
                <a:latin typeface="Arial" charset="0"/>
                <a:sym typeface="Arial" charset="0"/>
              </a:rPr>
              <a:t>Management Team ineffectiveness</a:t>
            </a:r>
          </a:p>
          <a:p>
            <a:pPr marL="398463" indent="-398463" algn="l">
              <a:buFont typeface="Arial" charset="0"/>
              <a:buChar char="•"/>
            </a:pPr>
            <a:r>
              <a:rPr lang="en-US" sz="4000" dirty="0">
                <a:latin typeface="Arial" charset="0"/>
                <a:sym typeface="Arial" charset="0"/>
              </a:rPr>
              <a:t>Capital Levels relative to loan losses</a:t>
            </a:r>
          </a:p>
          <a:p>
            <a:pPr marL="398463" indent="-398463" algn="l">
              <a:buFont typeface="Arial" charset="0"/>
              <a:buChar char="•"/>
            </a:pPr>
            <a:endParaRPr lang="en-US" sz="4500" dirty="0">
              <a:latin typeface="Arial" charset="0"/>
              <a:sym typeface="Arial" charset="0"/>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Grp="1" noChangeArrowheads="1"/>
          </p:cNvSpPr>
          <p:nvPr>
            <p:ph type="title"/>
          </p:nvPr>
        </p:nvSpPr>
        <p:spPr bwMode="auto">
          <a:xfrm>
            <a:off x="649288" y="390525"/>
            <a:ext cx="11704637" cy="1625600"/>
          </a:xfrm>
          <a:noFill/>
          <a:ln w="12700">
            <a:miter lim="800000"/>
            <a:headEnd/>
            <a:tailEnd/>
          </a:ln>
        </p:spPr>
        <p:txBody>
          <a:bodyPr vert="horz" wrap="square" lIns="88900" tIns="50800" rIns="88900" bIns="50800" numCol="1" anchor="b" anchorCtr="0" compatLnSpc="1">
            <a:prstTxWarp prst="textNoShape">
              <a:avLst/>
            </a:prstTxWarp>
          </a:bodyPr>
          <a:lstStyle/>
          <a:p>
            <a:pPr eaLnBrk="1" hangingPunct="1"/>
            <a:r>
              <a:rPr lang="en-US" sz="6200" dirty="0">
                <a:latin typeface="Arial" charset="0"/>
                <a:cs typeface="Arial" charset="0"/>
                <a:sym typeface="Arial" charset="0"/>
              </a:rPr>
              <a:t>Concentrations </a:t>
            </a:r>
            <a:endParaRPr lang="en-US" sz="6200" dirty="0">
              <a:latin typeface="Arial" charset="0"/>
              <a:sym typeface="Arial" charset="0"/>
            </a:endParaRPr>
          </a:p>
        </p:txBody>
      </p:sp>
      <p:sp>
        <p:nvSpPr>
          <p:cNvPr id="18435" name="Rectangle 2"/>
          <p:cNvSpPr>
            <a:spLocks noGrp="1" noChangeArrowheads="1"/>
          </p:cNvSpPr>
          <p:nvPr>
            <p:ph type="body" idx="1"/>
          </p:nvPr>
        </p:nvSpPr>
        <p:spPr bwMode="auto">
          <a:xfrm>
            <a:off x="649288" y="2274888"/>
            <a:ext cx="11704637" cy="6437312"/>
          </a:xfrm>
          <a:noFill/>
          <a:ln w="12700">
            <a:miter lim="800000"/>
            <a:headEnd/>
            <a:tailEnd/>
          </a:ln>
        </p:spPr>
        <p:txBody>
          <a:bodyPr vert="horz" wrap="square" lIns="88900" tIns="50800" rIns="88900" bIns="50800" numCol="1" anchor="t" anchorCtr="0" compatLnSpc="1">
            <a:prstTxWarp prst="textNoShape">
              <a:avLst/>
            </a:prstTxWarp>
          </a:bodyPr>
          <a:lstStyle/>
          <a:p>
            <a:pPr marL="398463" indent="-398463" algn="l" eaLnBrk="1" hangingPunct="1">
              <a:lnSpc>
                <a:spcPct val="90000"/>
              </a:lnSpc>
              <a:buFontTx/>
              <a:buChar char="•"/>
            </a:pPr>
            <a:r>
              <a:rPr lang="en-US" sz="3100" dirty="0">
                <a:latin typeface="Arial" charset="0"/>
                <a:cs typeface="Arial" charset="0"/>
                <a:sym typeface="Arial" charset="0"/>
              </a:rPr>
              <a:t>Large volume of economically related loans by collateral type, industry, or borrower</a:t>
            </a:r>
            <a:endParaRPr lang="en-US" sz="3100" dirty="0">
              <a:latin typeface="Arial" charset="0"/>
              <a:sym typeface="Arial" charset="0"/>
            </a:endParaRPr>
          </a:p>
          <a:p>
            <a:pPr marL="398463" indent="-398463" algn="l" eaLnBrk="1" hangingPunct="1">
              <a:lnSpc>
                <a:spcPct val="90000"/>
              </a:lnSpc>
              <a:spcBef>
                <a:spcPts val="625"/>
              </a:spcBef>
              <a:buFontTx/>
              <a:buChar char="•"/>
            </a:pPr>
            <a:r>
              <a:rPr lang="en-US" sz="3100" dirty="0">
                <a:latin typeface="Arial" charset="0"/>
                <a:cs typeface="Arial" charset="0"/>
                <a:sym typeface="Arial" charset="0"/>
              </a:rPr>
              <a:t>Potentially created by factors such as location, economic environment or the bank’s market niche</a:t>
            </a:r>
            <a:endParaRPr lang="en-US" sz="3100" dirty="0">
              <a:latin typeface="Arial" charset="0"/>
              <a:sym typeface="Arial" charset="0"/>
            </a:endParaRPr>
          </a:p>
          <a:p>
            <a:pPr marL="398463" indent="-398463" algn="l" eaLnBrk="1" hangingPunct="1">
              <a:lnSpc>
                <a:spcPct val="90000"/>
              </a:lnSpc>
              <a:spcBef>
                <a:spcPts val="625"/>
              </a:spcBef>
              <a:buFontTx/>
              <a:buChar char="•"/>
            </a:pPr>
            <a:r>
              <a:rPr lang="en-US" sz="3100" dirty="0">
                <a:latin typeface="Arial" charset="0"/>
                <a:cs typeface="Arial" charset="0"/>
                <a:sym typeface="Arial" charset="0"/>
              </a:rPr>
              <a:t>Considerations should include growth plans, policies, inspection requirements, and prudent limitations</a:t>
            </a:r>
            <a:endParaRPr lang="en-US" sz="3100" dirty="0">
              <a:latin typeface="Arial" charset="0"/>
              <a:sym typeface="Arial" charset="0"/>
            </a:endParaRPr>
          </a:p>
          <a:p>
            <a:pPr marL="398463" indent="-398463" algn="l" eaLnBrk="1" hangingPunct="1">
              <a:lnSpc>
                <a:spcPct val="90000"/>
              </a:lnSpc>
              <a:spcBef>
                <a:spcPts val="625"/>
              </a:spcBef>
              <a:buFontTx/>
              <a:buChar char="•"/>
            </a:pPr>
            <a:r>
              <a:rPr lang="en-US" sz="3100" dirty="0">
                <a:latin typeface="Arial" charset="0"/>
                <a:cs typeface="Arial" charset="0"/>
                <a:sym typeface="Arial" charset="0"/>
              </a:rPr>
              <a:t>Monitoring routines should be increased with more in-depth review - the greater the concentration, the greater the need for monitoring</a:t>
            </a:r>
            <a:endParaRPr lang="en-US" sz="3100" dirty="0">
              <a:latin typeface="Arial" charset="0"/>
              <a:sym typeface="Arial" charset="0"/>
            </a:endParaRPr>
          </a:p>
          <a:p>
            <a:pPr marL="398463" indent="-398463" algn="l" eaLnBrk="1" hangingPunct="1">
              <a:lnSpc>
                <a:spcPct val="90000"/>
              </a:lnSpc>
              <a:spcBef>
                <a:spcPts val="625"/>
              </a:spcBef>
              <a:buFontTx/>
              <a:buChar char="•"/>
            </a:pPr>
            <a:r>
              <a:rPr lang="en-US" sz="3100" dirty="0">
                <a:latin typeface="Arial" charset="0"/>
                <a:cs typeface="Arial" charset="0"/>
                <a:sym typeface="Arial" charset="0"/>
              </a:rPr>
              <a:t>Management reporting should address the dollar volume of the exposure, industry status and direction, supply and demand trends for the type of property, and changes in underwriting standards</a:t>
            </a:r>
            <a:endParaRPr lang="en-US" sz="3100" dirty="0">
              <a:latin typeface="Arial" charset="0"/>
              <a:sym typeface="Arial" charset="0"/>
            </a:endParaRPr>
          </a:p>
          <a:p>
            <a:pPr marL="398463" indent="-398463" algn="l" eaLnBrk="1" hangingPunct="1">
              <a:lnSpc>
                <a:spcPct val="90000"/>
              </a:lnSpc>
              <a:spcBef>
                <a:spcPts val="625"/>
              </a:spcBef>
            </a:pPr>
            <a:endParaRPr lang="en-US" sz="3500" dirty="0">
              <a:latin typeface="Arial" charset="0"/>
              <a:sym typeface="Arial" charset="0"/>
            </a:endParaRPr>
          </a:p>
        </p:txBody>
      </p:sp>
    </p:spTree>
    <p:extLst>
      <p:ext uri="{BB962C8B-B14F-4D97-AF65-F5344CB8AC3E}">
        <p14:creationId xmlns:p14="http://schemas.microsoft.com/office/powerpoint/2010/main" val="38309432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bwMode="auto">
          <a:xfrm>
            <a:off x="649288" y="390525"/>
            <a:ext cx="11704637" cy="1625600"/>
          </a:xfrm>
          <a:noFill/>
          <a:ln w="12700">
            <a:miter lim="800000"/>
            <a:headEnd/>
            <a:tailEnd/>
          </a:ln>
        </p:spPr>
        <p:txBody>
          <a:bodyPr vert="horz" wrap="square" lIns="88900" tIns="50800" rIns="88900" bIns="50800" numCol="1" anchor="b" anchorCtr="0" compatLnSpc="1">
            <a:prstTxWarp prst="textNoShape">
              <a:avLst/>
            </a:prstTxWarp>
          </a:bodyPr>
          <a:lstStyle/>
          <a:p>
            <a:r>
              <a:rPr lang="en-US" sz="6200" dirty="0">
                <a:latin typeface="Arial" charset="0"/>
                <a:cs typeface="Arial" charset="0"/>
                <a:sym typeface="Arial" charset="0"/>
              </a:rPr>
              <a:t>The Capital Need for Commercial Banks</a:t>
            </a:r>
            <a:endParaRPr lang="en-US" sz="6200" dirty="0">
              <a:latin typeface="Arial" charset="0"/>
              <a:sym typeface="Arial" charset="0"/>
            </a:endParaRPr>
          </a:p>
        </p:txBody>
      </p:sp>
      <p:sp>
        <p:nvSpPr>
          <p:cNvPr id="17410" name="Rectangle 2"/>
          <p:cNvSpPr>
            <a:spLocks noGrp="1" noChangeArrowheads="1"/>
          </p:cNvSpPr>
          <p:nvPr>
            <p:ph type="body" idx="1"/>
          </p:nvPr>
        </p:nvSpPr>
        <p:spPr bwMode="auto">
          <a:xfrm>
            <a:off x="649288" y="2274888"/>
            <a:ext cx="11704637" cy="6437312"/>
          </a:xfrm>
          <a:noFill/>
          <a:ln w="12700">
            <a:miter lim="800000"/>
            <a:headEnd/>
            <a:tailEnd/>
          </a:ln>
        </p:spPr>
        <p:txBody>
          <a:bodyPr vert="horz" wrap="square" lIns="88900" tIns="50800" rIns="88900" bIns="50800" numCol="1" anchor="t" anchorCtr="0" compatLnSpc="1">
            <a:prstTxWarp prst="textNoShape">
              <a:avLst/>
            </a:prstTxWarp>
          </a:bodyPr>
          <a:lstStyle/>
          <a:p>
            <a:pPr marL="685800" indent="-685800" algn="l">
              <a:buFont typeface="Arial" panose="020B0604020202020204" pitchFamily="34" charset="0"/>
              <a:buChar char="•"/>
            </a:pPr>
            <a:r>
              <a:rPr lang="en-US" sz="6000" i="1" dirty="0">
                <a:latin typeface="Arial" charset="0"/>
                <a:sym typeface="Arial" charset="0"/>
              </a:rPr>
              <a:t>Expected Losses </a:t>
            </a:r>
            <a:r>
              <a:rPr lang="en-US" sz="6000" dirty="0">
                <a:latin typeface="Arial" charset="0"/>
                <a:sym typeface="Arial" charset="0"/>
              </a:rPr>
              <a:t>are covered by </a:t>
            </a:r>
            <a:r>
              <a:rPr lang="en-US" sz="6000" u="sng" dirty="0">
                <a:latin typeface="Arial" charset="0"/>
                <a:sym typeface="Arial" charset="0"/>
              </a:rPr>
              <a:t>Current Earnings</a:t>
            </a:r>
          </a:p>
          <a:p>
            <a:pPr marL="254000" indent="-254000" algn="l"/>
            <a:endParaRPr lang="en-US" sz="6000" dirty="0">
              <a:latin typeface="Arial" charset="0"/>
              <a:sym typeface="Arial" charset="0"/>
            </a:endParaRPr>
          </a:p>
          <a:p>
            <a:pPr marL="685800" indent="-685800" algn="l">
              <a:buFont typeface="Arial" panose="020B0604020202020204" pitchFamily="34" charset="0"/>
              <a:buChar char="•"/>
            </a:pPr>
            <a:r>
              <a:rPr lang="en-US" sz="6000" i="1" dirty="0">
                <a:latin typeface="Arial" charset="0"/>
                <a:sym typeface="Arial" charset="0"/>
              </a:rPr>
              <a:t>Unexpected Losses </a:t>
            </a:r>
            <a:r>
              <a:rPr lang="en-US" sz="6000" dirty="0">
                <a:latin typeface="Arial" charset="0"/>
                <a:sym typeface="Arial" charset="0"/>
              </a:rPr>
              <a:t>are covered by </a:t>
            </a:r>
            <a:r>
              <a:rPr lang="en-US" sz="6000" u="sng" dirty="0">
                <a:latin typeface="Arial" charset="0"/>
                <a:sym typeface="Arial" charset="0"/>
              </a:rPr>
              <a:t>Capital</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bwMode="auto">
          <a:xfrm>
            <a:off x="649288" y="390525"/>
            <a:ext cx="11704637" cy="1625600"/>
          </a:xfrm>
          <a:noFill/>
          <a:ln w="12700">
            <a:miter lim="800000"/>
            <a:headEnd/>
            <a:tailEnd/>
          </a:ln>
        </p:spPr>
        <p:txBody>
          <a:bodyPr vert="horz" wrap="square" lIns="88900" tIns="50800" rIns="88900" bIns="50800" numCol="1" anchor="b" anchorCtr="0" compatLnSpc="1">
            <a:prstTxWarp prst="textNoShape">
              <a:avLst/>
            </a:prstTxWarp>
          </a:bodyPr>
          <a:lstStyle/>
          <a:p>
            <a:r>
              <a:rPr lang="en-US" sz="6200" dirty="0">
                <a:latin typeface="Arial" charset="0"/>
                <a:cs typeface="Arial" charset="0"/>
                <a:sym typeface="Arial" charset="0"/>
              </a:rPr>
              <a:t>Risk Assumed by Commercial Banks</a:t>
            </a:r>
            <a:endParaRPr lang="en-US" sz="6200" dirty="0">
              <a:latin typeface="Arial" charset="0"/>
              <a:sym typeface="Arial" charset="0"/>
            </a:endParaRPr>
          </a:p>
        </p:txBody>
      </p:sp>
      <p:sp>
        <p:nvSpPr>
          <p:cNvPr id="16386" name="Rectangle 2"/>
          <p:cNvSpPr>
            <a:spLocks noGrp="1" noChangeArrowheads="1"/>
          </p:cNvSpPr>
          <p:nvPr>
            <p:ph type="body" idx="1"/>
          </p:nvPr>
        </p:nvSpPr>
        <p:spPr bwMode="auto">
          <a:xfrm>
            <a:off x="649288" y="2274888"/>
            <a:ext cx="11704637" cy="6437312"/>
          </a:xfrm>
          <a:noFill/>
          <a:ln w="12700">
            <a:miter lim="800000"/>
            <a:headEnd/>
            <a:tailEnd/>
          </a:ln>
        </p:spPr>
        <p:txBody>
          <a:bodyPr vert="horz" wrap="square" lIns="88900" tIns="50800" rIns="88900" bIns="50800" numCol="1" anchor="t" anchorCtr="0" compatLnSpc="1">
            <a:prstTxWarp prst="textNoShape">
              <a:avLst/>
            </a:prstTxWarp>
          </a:bodyPr>
          <a:lstStyle/>
          <a:p>
            <a:pPr marL="398463" indent="-398463" algn="l">
              <a:buFont typeface="Arial" charset="0"/>
              <a:buChar char="•"/>
            </a:pPr>
            <a:r>
              <a:rPr lang="en-US" sz="6000" dirty="0">
                <a:latin typeface="Arial" charset="0"/>
                <a:sym typeface="Arial" charset="0"/>
              </a:rPr>
              <a:t>Credit</a:t>
            </a:r>
          </a:p>
          <a:p>
            <a:pPr marL="398463" indent="-398463" algn="l">
              <a:buFont typeface="Arial" charset="0"/>
              <a:buChar char="•"/>
            </a:pPr>
            <a:r>
              <a:rPr lang="en-US" sz="6000" dirty="0">
                <a:latin typeface="Arial" charset="0"/>
                <a:sym typeface="Arial" charset="0"/>
              </a:rPr>
              <a:t>Liquidity</a:t>
            </a:r>
          </a:p>
          <a:p>
            <a:pPr marL="398463" indent="-398463" algn="l">
              <a:buFont typeface="Arial" charset="0"/>
              <a:buChar char="•"/>
            </a:pPr>
            <a:r>
              <a:rPr lang="en-US" sz="6000" dirty="0">
                <a:latin typeface="Arial" charset="0"/>
                <a:sym typeface="Arial" charset="0"/>
              </a:rPr>
              <a:t>Market and Interest Rate </a:t>
            </a:r>
          </a:p>
          <a:p>
            <a:pPr marL="398463" indent="-398463" algn="l">
              <a:buFont typeface="Arial" charset="0"/>
              <a:buChar char="•"/>
            </a:pPr>
            <a:r>
              <a:rPr lang="en-US" sz="6000" dirty="0">
                <a:latin typeface="Arial" charset="0"/>
                <a:sym typeface="Arial" charset="0"/>
              </a:rPr>
              <a:t>Operational</a:t>
            </a:r>
          </a:p>
          <a:p>
            <a:pPr marL="398463" indent="-398463" algn="l">
              <a:buFont typeface="Arial" charset="0"/>
              <a:buChar char="•"/>
            </a:pPr>
            <a:r>
              <a:rPr lang="en-US" sz="6000" dirty="0">
                <a:latin typeface="Arial" charset="0"/>
                <a:sym typeface="Arial" charset="0"/>
              </a:rPr>
              <a:t>Legal and Compliance</a:t>
            </a:r>
          </a:p>
          <a:p>
            <a:pPr marL="398463" indent="-398463" algn="l">
              <a:buFont typeface="Arial" charset="0"/>
              <a:buChar char="•"/>
            </a:pPr>
            <a:r>
              <a:rPr lang="en-US" sz="6000" dirty="0">
                <a:latin typeface="Arial" charset="0"/>
                <a:sym typeface="Arial" charset="0"/>
              </a:rPr>
              <a:t>Reputation</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bwMode="auto">
          <a:xfrm>
            <a:off x="649288" y="390525"/>
            <a:ext cx="11704637" cy="1625600"/>
          </a:xfrm>
          <a:noFill/>
          <a:ln w="12700">
            <a:miter lim="800000"/>
            <a:headEnd/>
            <a:tailEnd/>
          </a:ln>
        </p:spPr>
        <p:txBody>
          <a:bodyPr vert="horz" wrap="square" lIns="88900" tIns="50800" rIns="88900" bIns="50800" numCol="1" anchor="b" anchorCtr="0" compatLnSpc="1">
            <a:prstTxWarp prst="textNoShape">
              <a:avLst/>
            </a:prstTxWarp>
          </a:bodyPr>
          <a:lstStyle/>
          <a:p>
            <a:r>
              <a:rPr lang="en-US" sz="6200" dirty="0">
                <a:latin typeface="Arial" charset="0"/>
                <a:cs typeface="Arial" charset="0"/>
                <a:sym typeface="Arial" charset="0"/>
              </a:rPr>
              <a:t>Credit Risk Classifications</a:t>
            </a:r>
            <a:endParaRPr lang="en-US" sz="6200" dirty="0">
              <a:latin typeface="Arial" charset="0"/>
              <a:sym typeface="Arial" charset="0"/>
            </a:endParaRPr>
          </a:p>
        </p:txBody>
      </p:sp>
      <p:sp>
        <p:nvSpPr>
          <p:cNvPr id="17410" name="Rectangle 2"/>
          <p:cNvSpPr>
            <a:spLocks noGrp="1" noChangeArrowheads="1"/>
          </p:cNvSpPr>
          <p:nvPr>
            <p:ph type="body" idx="1"/>
          </p:nvPr>
        </p:nvSpPr>
        <p:spPr bwMode="auto">
          <a:xfrm>
            <a:off x="649288" y="2438400"/>
            <a:ext cx="11704637" cy="6858000"/>
          </a:xfrm>
          <a:noFill/>
          <a:ln w="12700">
            <a:miter lim="800000"/>
            <a:headEnd/>
            <a:tailEnd/>
          </a:ln>
        </p:spPr>
        <p:txBody>
          <a:bodyPr vert="horz" wrap="square" lIns="88900" tIns="50800" rIns="88900" bIns="50800" numCol="1" anchor="t" anchorCtr="0" compatLnSpc="1">
            <a:prstTxWarp prst="textNoShape">
              <a:avLst/>
            </a:prstTxWarp>
          </a:bodyPr>
          <a:lstStyle/>
          <a:p>
            <a:pPr marL="685800" indent="-685800" algn="l">
              <a:buFont typeface="Arial" panose="020B0604020202020204" pitchFamily="34" charset="0"/>
              <a:buChar char="•"/>
            </a:pPr>
            <a:r>
              <a:rPr lang="en-US" sz="5400" dirty="0">
                <a:latin typeface="Arial" charset="0"/>
                <a:sym typeface="Arial" charset="0"/>
              </a:rPr>
              <a:t>Transaction Risk</a:t>
            </a:r>
          </a:p>
          <a:p>
            <a:pPr lvl="1" algn="l"/>
            <a:r>
              <a:rPr lang="en-US" sz="5400" dirty="0">
                <a:latin typeface="Arial" charset="0"/>
                <a:sym typeface="Arial" charset="0"/>
              </a:rPr>
              <a:t>Deal Risk - Risk Rating</a:t>
            </a:r>
          </a:p>
          <a:p>
            <a:pPr marL="1028700" lvl="1" indent="-685800" algn="l">
              <a:buFont typeface="Arial" panose="020B0604020202020204" pitchFamily="34" charset="0"/>
              <a:buChar char="•"/>
            </a:pPr>
            <a:endParaRPr lang="en-US" sz="5400" dirty="0">
              <a:latin typeface="Arial" charset="0"/>
              <a:sym typeface="Arial" charset="0"/>
            </a:endParaRPr>
          </a:p>
          <a:p>
            <a:pPr marL="685800" indent="-685800" algn="l">
              <a:buFont typeface="Arial" panose="020B0604020202020204" pitchFamily="34" charset="0"/>
              <a:buChar char="•"/>
            </a:pPr>
            <a:r>
              <a:rPr lang="en-US" sz="5400" dirty="0">
                <a:latin typeface="Arial" charset="0"/>
                <a:sym typeface="Arial" charset="0"/>
              </a:rPr>
              <a:t>Inherent Risk</a:t>
            </a:r>
          </a:p>
          <a:p>
            <a:pPr lvl="1" algn="l"/>
            <a:r>
              <a:rPr lang="en-US" sz="5400" dirty="0">
                <a:latin typeface="Arial" charset="0"/>
                <a:sym typeface="Arial" charset="0"/>
              </a:rPr>
              <a:t>Industry - Line of Business</a:t>
            </a:r>
          </a:p>
          <a:p>
            <a:pPr marL="254000" indent="-254000" algn="l"/>
            <a:endParaRPr lang="en-US" sz="5400" dirty="0">
              <a:latin typeface="Arial" charset="0"/>
              <a:sym typeface="Arial" charset="0"/>
            </a:endParaRPr>
          </a:p>
          <a:p>
            <a:pPr marL="685800" indent="-685800" algn="l">
              <a:buFont typeface="Arial" panose="020B0604020202020204" pitchFamily="34" charset="0"/>
              <a:buChar char="•"/>
            </a:pPr>
            <a:r>
              <a:rPr lang="en-US" sz="5400" dirty="0">
                <a:latin typeface="Arial" charset="0"/>
                <a:sym typeface="Arial" charset="0"/>
              </a:rPr>
              <a:t>Concentration Risk</a:t>
            </a:r>
          </a:p>
          <a:p>
            <a:pPr lvl="1" algn="l"/>
            <a:r>
              <a:rPr lang="en-US" sz="5400" dirty="0">
                <a:latin typeface="Arial" charset="0"/>
                <a:sym typeface="Arial" charset="0"/>
              </a:rPr>
              <a:t>Borrower, Industry, Geographic</a:t>
            </a:r>
          </a:p>
        </p:txBody>
      </p:sp>
    </p:spTree>
    <p:extLst>
      <p:ext uri="{BB962C8B-B14F-4D97-AF65-F5344CB8AC3E}">
        <p14:creationId xmlns:p14="http://schemas.microsoft.com/office/powerpoint/2010/main" val="351245039"/>
      </p:ext>
    </p:extLst>
  </p:cSld>
  <p:clrMapOvr>
    <a:masterClrMapping/>
  </p:clrMapOvr>
  <p:transition/>
</p:sld>
</file>

<file path=ppt/theme/theme1.xml><?xml version="1.0" encoding="utf-8"?>
<a:theme xmlns:a="http://schemas.openxmlformats.org/drawingml/2006/main" name="Blank">
  <a:themeElements>
    <a:clrScheme name="">
      <a:dk1>
        <a:srgbClr val="000000"/>
      </a:dk1>
      <a:lt1>
        <a:srgbClr val="FFFFFF"/>
      </a:lt1>
      <a:dk2>
        <a:srgbClr val="000000"/>
      </a:dk2>
      <a:lt2>
        <a:srgbClr val="808080"/>
      </a:lt2>
      <a:accent1>
        <a:srgbClr val="095BC4"/>
      </a:accent1>
      <a:accent2>
        <a:srgbClr val="333399"/>
      </a:accent2>
      <a:accent3>
        <a:srgbClr val="FFFFFF"/>
      </a:accent3>
      <a:accent4>
        <a:srgbClr val="000000"/>
      </a:accent4>
      <a:accent5>
        <a:srgbClr val="AAB5DE"/>
      </a:accent5>
      <a:accent6>
        <a:srgbClr val="2D2D8A"/>
      </a:accent6>
      <a:hlink>
        <a:srgbClr val="009999"/>
      </a:hlink>
      <a:folHlink>
        <a:srgbClr val="99CC00"/>
      </a:folHlink>
    </a:clrScheme>
    <a:fontScheme name="Blank">
      <a:majorFont>
        <a:latin typeface="Helvetica Light"/>
        <a:ea typeface="ヒラギノ角ゴ ProN W3"/>
        <a:cs typeface="ヒラギノ角ゴ ProN W3"/>
      </a:majorFont>
      <a:minorFont>
        <a:latin typeface="Helvetica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95BC4"/>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Helvetica Light" charset="0"/>
            <a:ea typeface="ヒラギノ角ゴ ProN W3" charset="0"/>
            <a:cs typeface="ヒラギノ角ゴ ProN W3" charset="0"/>
            <a:sym typeface="Helvetica Light" charset="0"/>
          </a:defRPr>
        </a:defPPr>
      </a:lstStyle>
    </a:spDef>
    <a:lnDef>
      <a:spPr bwMode="auto">
        <a:xfrm>
          <a:off x="0" y="0"/>
          <a:ext cx="1" cy="1"/>
        </a:xfrm>
        <a:custGeom>
          <a:avLst/>
          <a:gdLst/>
          <a:ahLst/>
          <a:cxnLst/>
          <a:rect l="0" t="0" r="0" b="0"/>
          <a:pathLst/>
        </a:custGeom>
        <a:solidFill>
          <a:srgbClr val="095BC4"/>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Helvetica Light" charset="0"/>
            <a:ea typeface="ヒラギノ角ゴ ProN W3" charset="0"/>
            <a:cs typeface="ヒラギノ角ゴ ProN W3" charset="0"/>
            <a:sym typeface="Helvetica Light"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amp; Bullets">
  <a:themeElements>
    <a:clrScheme name="">
      <a:dk1>
        <a:srgbClr val="000000"/>
      </a:dk1>
      <a:lt1>
        <a:srgbClr val="FFFFFF"/>
      </a:lt1>
      <a:dk2>
        <a:srgbClr val="000000"/>
      </a:dk2>
      <a:lt2>
        <a:srgbClr val="808080"/>
      </a:lt2>
      <a:accent1>
        <a:srgbClr val="095BC4"/>
      </a:accent1>
      <a:accent2>
        <a:srgbClr val="333399"/>
      </a:accent2>
      <a:accent3>
        <a:srgbClr val="FFFFFF"/>
      </a:accent3>
      <a:accent4>
        <a:srgbClr val="000000"/>
      </a:accent4>
      <a:accent5>
        <a:srgbClr val="AAB5DE"/>
      </a:accent5>
      <a:accent6>
        <a:srgbClr val="2D2D8A"/>
      </a:accent6>
      <a:hlink>
        <a:srgbClr val="009999"/>
      </a:hlink>
      <a:folHlink>
        <a:srgbClr val="99CC00"/>
      </a:folHlink>
    </a:clrScheme>
    <a:fontScheme name="Title &amp; Bullets">
      <a:majorFont>
        <a:latin typeface="Helvetica Light"/>
        <a:ea typeface="ヒラギノ角ゴ ProN W3"/>
        <a:cs typeface="ヒラギノ角ゴ ProN W3"/>
      </a:majorFont>
      <a:minorFont>
        <a:latin typeface="Helvetica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95BC4"/>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Helvetica Light" charset="0"/>
            <a:ea typeface="ヒラギノ角ゴ ProN W3" charset="0"/>
            <a:cs typeface="ヒラギノ角ゴ ProN W3" charset="0"/>
            <a:sym typeface="Helvetica Light" charset="0"/>
          </a:defRPr>
        </a:defPPr>
      </a:lstStyle>
    </a:spDef>
    <a:lnDef>
      <a:spPr bwMode="auto">
        <a:xfrm>
          <a:off x="0" y="0"/>
          <a:ext cx="1" cy="1"/>
        </a:xfrm>
        <a:custGeom>
          <a:avLst/>
          <a:gdLst/>
          <a:ahLst/>
          <a:cxnLst/>
          <a:rect l="0" t="0" r="0" b="0"/>
          <a:pathLst/>
        </a:custGeom>
        <a:solidFill>
          <a:srgbClr val="095BC4"/>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Helvetica Light" charset="0"/>
            <a:ea typeface="ヒラギノ角ゴ ProN W3" charset="0"/>
            <a:cs typeface="ヒラギノ角ゴ ProN W3" charset="0"/>
            <a:sym typeface="Helvetica Light"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itle, Bullets &amp; Photo">
  <a:themeElements>
    <a:clrScheme name="">
      <a:dk1>
        <a:srgbClr val="000000"/>
      </a:dk1>
      <a:lt1>
        <a:srgbClr val="FFFFFF"/>
      </a:lt1>
      <a:dk2>
        <a:srgbClr val="000000"/>
      </a:dk2>
      <a:lt2>
        <a:srgbClr val="808080"/>
      </a:lt2>
      <a:accent1>
        <a:srgbClr val="095BC4"/>
      </a:accent1>
      <a:accent2>
        <a:srgbClr val="333399"/>
      </a:accent2>
      <a:accent3>
        <a:srgbClr val="FFFFFF"/>
      </a:accent3>
      <a:accent4>
        <a:srgbClr val="000000"/>
      </a:accent4>
      <a:accent5>
        <a:srgbClr val="AAB5DE"/>
      </a:accent5>
      <a:accent6>
        <a:srgbClr val="2D2D8A"/>
      </a:accent6>
      <a:hlink>
        <a:srgbClr val="009999"/>
      </a:hlink>
      <a:folHlink>
        <a:srgbClr val="99CC00"/>
      </a:folHlink>
    </a:clrScheme>
    <a:fontScheme name="Title, Bullets &amp; Photo">
      <a:majorFont>
        <a:latin typeface="Helvetica Light"/>
        <a:ea typeface="ヒラギノ角ゴ ProN W3"/>
        <a:cs typeface="ヒラギノ角ゴ ProN W3"/>
      </a:majorFont>
      <a:minorFont>
        <a:latin typeface="Helvetica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95BC4"/>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Helvetica Light" charset="0"/>
            <a:ea typeface="ヒラギノ角ゴ ProN W3" charset="0"/>
            <a:cs typeface="ヒラギノ角ゴ ProN W3" charset="0"/>
            <a:sym typeface="Helvetica Light" charset="0"/>
          </a:defRPr>
        </a:defPPr>
      </a:lstStyle>
    </a:spDef>
    <a:lnDef>
      <a:spPr bwMode="auto">
        <a:xfrm>
          <a:off x="0" y="0"/>
          <a:ext cx="1" cy="1"/>
        </a:xfrm>
        <a:custGeom>
          <a:avLst/>
          <a:gdLst/>
          <a:ahLst/>
          <a:cxnLst/>
          <a:rect l="0" t="0" r="0" b="0"/>
          <a:pathLst/>
        </a:custGeom>
        <a:solidFill>
          <a:srgbClr val="095BC4"/>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Helvetica Light" charset="0"/>
            <a:ea typeface="ヒラギノ角ゴ ProN W3" charset="0"/>
            <a:cs typeface="ヒラギノ角ゴ ProN W3" charset="0"/>
            <a:sym typeface="Helvetica Light" charset="0"/>
          </a:defRPr>
        </a:defPPr>
      </a:lstStyle>
    </a:lnDef>
  </a:objectDefaults>
  <a:extraClrSchemeLst>
    <a:extraClrScheme>
      <a:clrScheme name="Title, Bullets &amp; Phot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itle - Top">
  <a:themeElements>
    <a:clrScheme name="">
      <a:dk1>
        <a:srgbClr val="000000"/>
      </a:dk1>
      <a:lt1>
        <a:srgbClr val="FFFFFF"/>
      </a:lt1>
      <a:dk2>
        <a:srgbClr val="000000"/>
      </a:dk2>
      <a:lt2>
        <a:srgbClr val="808080"/>
      </a:lt2>
      <a:accent1>
        <a:srgbClr val="095BC4"/>
      </a:accent1>
      <a:accent2>
        <a:srgbClr val="333399"/>
      </a:accent2>
      <a:accent3>
        <a:srgbClr val="FFFFFF"/>
      </a:accent3>
      <a:accent4>
        <a:srgbClr val="000000"/>
      </a:accent4>
      <a:accent5>
        <a:srgbClr val="AAB5DE"/>
      </a:accent5>
      <a:accent6>
        <a:srgbClr val="2D2D8A"/>
      </a:accent6>
      <a:hlink>
        <a:srgbClr val="009999"/>
      </a:hlink>
      <a:folHlink>
        <a:srgbClr val="99CC00"/>
      </a:folHlink>
    </a:clrScheme>
    <a:fontScheme name="Title - Top">
      <a:majorFont>
        <a:latin typeface="Helvetica Light"/>
        <a:ea typeface="ヒラギノ角ゴ ProN W3"/>
        <a:cs typeface="ヒラギノ角ゴ ProN W3"/>
      </a:majorFont>
      <a:minorFont>
        <a:latin typeface="Helvetica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95BC4"/>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Helvetica Light" charset="0"/>
            <a:ea typeface="ヒラギノ角ゴ ProN W3" charset="0"/>
            <a:cs typeface="ヒラギノ角ゴ ProN W3" charset="0"/>
            <a:sym typeface="Helvetica Light" charset="0"/>
          </a:defRPr>
        </a:defPPr>
      </a:lstStyle>
    </a:spDef>
    <a:lnDef>
      <a:spPr bwMode="auto">
        <a:xfrm>
          <a:off x="0" y="0"/>
          <a:ext cx="1" cy="1"/>
        </a:xfrm>
        <a:custGeom>
          <a:avLst/>
          <a:gdLst/>
          <a:ahLst/>
          <a:cxnLst/>
          <a:rect l="0" t="0" r="0" b="0"/>
          <a:pathLst/>
        </a:custGeom>
        <a:solidFill>
          <a:srgbClr val="095BC4"/>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Helvetica Light" charset="0"/>
            <a:ea typeface="ヒラギノ角ゴ ProN W3" charset="0"/>
            <a:cs typeface="ヒラギノ角ゴ ProN W3" charset="0"/>
            <a:sym typeface="Helvetica Light" charset="0"/>
          </a:defRPr>
        </a:defPPr>
      </a:lstStyle>
    </a:lnDef>
  </a:objectDefaults>
  <a:extraClrSchemeLst>
    <a:extraClrScheme>
      <a:clrScheme name="Title - To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Photo">
  <a:themeElements>
    <a:clrScheme name="">
      <a:dk1>
        <a:srgbClr val="000000"/>
      </a:dk1>
      <a:lt1>
        <a:srgbClr val="FFFFFF"/>
      </a:lt1>
      <a:dk2>
        <a:srgbClr val="000000"/>
      </a:dk2>
      <a:lt2>
        <a:srgbClr val="808080"/>
      </a:lt2>
      <a:accent1>
        <a:srgbClr val="095BC4"/>
      </a:accent1>
      <a:accent2>
        <a:srgbClr val="333399"/>
      </a:accent2>
      <a:accent3>
        <a:srgbClr val="FFFFFF"/>
      </a:accent3>
      <a:accent4>
        <a:srgbClr val="000000"/>
      </a:accent4>
      <a:accent5>
        <a:srgbClr val="AAB5DE"/>
      </a:accent5>
      <a:accent6>
        <a:srgbClr val="2D2D8A"/>
      </a:accent6>
      <a:hlink>
        <a:srgbClr val="009999"/>
      </a:hlink>
      <a:folHlink>
        <a:srgbClr val="99CC00"/>
      </a:folHlink>
    </a:clrScheme>
    <a:fontScheme name="Photo">
      <a:majorFont>
        <a:latin typeface="Helvetica Light"/>
        <a:ea typeface="ヒラギノ角ゴ ProN W3"/>
        <a:cs typeface="ヒラギノ角ゴ ProN W3"/>
      </a:majorFont>
      <a:minorFont>
        <a:latin typeface="Helvetica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95BC4"/>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Helvetica Light" charset="0"/>
            <a:ea typeface="ヒラギノ角ゴ ProN W3" charset="0"/>
            <a:cs typeface="ヒラギノ角ゴ ProN W3" charset="0"/>
            <a:sym typeface="Helvetica Light" charset="0"/>
          </a:defRPr>
        </a:defPPr>
      </a:lstStyle>
    </a:spDef>
    <a:lnDef>
      <a:spPr bwMode="auto">
        <a:xfrm>
          <a:off x="0" y="0"/>
          <a:ext cx="1" cy="1"/>
        </a:xfrm>
        <a:custGeom>
          <a:avLst/>
          <a:gdLst/>
          <a:ahLst/>
          <a:cxnLst/>
          <a:rect l="0" t="0" r="0" b="0"/>
          <a:pathLst/>
        </a:custGeom>
        <a:solidFill>
          <a:srgbClr val="095BC4"/>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Helvetica Light" charset="0"/>
            <a:ea typeface="ヒラギノ角ゴ ProN W3" charset="0"/>
            <a:cs typeface="ヒラギノ角ゴ ProN W3" charset="0"/>
            <a:sym typeface="Helvetica Light" charset="0"/>
          </a:defRPr>
        </a:defPPr>
      </a:lstStyle>
    </a:lnDef>
  </a:objectDefaults>
  <a:extraClrSchemeLst>
    <a:extraClrScheme>
      <a:clrScheme name="Phot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Bullets">
  <a:themeElements>
    <a:clrScheme name="">
      <a:dk1>
        <a:srgbClr val="000000"/>
      </a:dk1>
      <a:lt1>
        <a:srgbClr val="FFFFFF"/>
      </a:lt1>
      <a:dk2>
        <a:srgbClr val="000000"/>
      </a:dk2>
      <a:lt2>
        <a:srgbClr val="808080"/>
      </a:lt2>
      <a:accent1>
        <a:srgbClr val="095BC4"/>
      </a:accent1>
      <a:accent2>
        <a:srgbClr val="333399"/>
      </a:accent2>
      <a:accent3>
        <a:srgbClr val="FFFFFF"/>
      </a:accent3>
      <a:accent4>
        <a:srgbClr val="000000"/>
      </a:accent4>
      <a:accent5>
        <a:srgbClr val="AAB5DE"/>
      </a:accent5>
      <a:accent6>
        <a:srgbClr val="2D2D8A"/>
      </a:accent6>
      <a:hlink>
        <a:srgbClr val="009999"/>
      </a:hlink>
      <a:folHlink>
        <a:srgbClr val="99CC00"/>
      </a:folHlink>
    </a:clrScheme>
    <a:fontScheme name="Bullets">
      <a:majorFont>
        <a:latin typeface="Helvetica Light"/>
        <a:ea typeface="ヒラギノ角ゴ ProN W3"/>
        <a:cs typeface="ヒラギノ角ゴ ProN W3"/>
      </a:majorFont>
      <a:minorFont>
        <a:latin typeface="Helvetica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95BC4"/>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Helvetica Light" charset="0"/>
            <a:ea typeface="ヒラギノ角ゴ ProN W3" charset="0"/>
            <a:cs typeface="ヒラギノ角ゴ ProN W3" charset="0"/>
            <a:sym typeface="Helvetica Light" charset="0"/>
          </a:defRPr>
        </a:defPPr>
      </a:lstStyle>
    </a:spDef>
    <a:lnDef>
      <a:spPr bwMode="auto">
        <a:xfrm>
          <a:off x="0" y="0"/>
          <a:ext cx="1" cy="1"/>
        </a:xfrm>
        <a:custGeom>
          <a:avLst/>
          <a:gdLst/>
          <a:ahLst/>
          <a:cxnLst/>
          <a:rect l="0" t="0" r="0" b="0"/>
          <a:pathLst/>
        </a:custGeom>
        <a:solidFill>
          <a:srgbClr val="095BC4"/>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Helvetica Light" charset="0"/>
            <a:ea typeface="ヒラギノ角ゴ ProN W3" charset="0"/>
            <a:cs typeface="ヒラギノ角ゴ ProN W3" charset="0"/>
            <a:sym typeface="Helvetica Light" charset="0"/>
          </a:defRPr>
        </a:defPPr>
      </a:lstStyle>
    </a:lnDef>
  </a:objectDefaults>
  <a:extraClrSchemeLst>
    <a:extraClrScheme>
      <a:clrScheme name="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Cover">
  <a:themeElements>
    <a:clrScheme name="">
      <a:dk1>
        <a:srgbClr val="000000"/>
      </a:dk1>
      <a:lt1>
        <a:srgbClr val="FFFFFF"/>
      </a:lt1>
      <a:dk2>
        <a:srgbClr val="000000"/>
      </a:dk2>
      <a:lt2>
        <a:srgbClr val="808080"/>
      </a:lt2>
      <a:accent1>
        <a:srgbClr val="095BC4"/>
      </a:accent1>
      <a:accent2>
        <a:srgbClr val="333399"/>
      </a:accent2>
      <a:accent3>
        <a:srgbClr val="FFFFFF"/>
      </a:accent3>
      <a:accent4>
        <a:srgbClr val="000000"/>
      </a:accent4>
      <a:accent5>
        <a:srgbClr val="AAB5DE"/>
      </a:accent5>
      <a:accent6>
        <a:srgbClr val="2D2D8A"/>
      </a:accent6>
      <a:hlink>
        <a:srgbClr val="009999"/>
      </a:hlink>
      <a:folHlink>
        <a:srgbClr val="99CC00"/>
      </a:folHlink>
    </a:clrScheme>
    <a:fontScheme name="Cover">
      <a:majorFont>
        <a:latin typeface="Helvetica Light"/>
        <a:ea typeface="ヒラギノ角ゴ ProN W3"/>
        <a:cs typeface="ヒラギノ角ゴ ProN W3"/>
      </a:majorFont>
      <a:minorFont>
        <a:latin typeface="Helvetica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95BC4"/>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Helvetica Light" charset="0"/>
            <a:ea typeface="ヒラギノ角ゴ ProN W3" charset="0"/>
            <a:cs typeface="ヒラギノ角ゴ ProN W3" charset="0"/>
            <a:sym typeface="Helvetica Light" charset="0"/>
          </a:defRPr>
        </a:defPPr>
      </a:lstStyle>
    </a:spDef>
    <a:lnDef>
      <a:spPr bwMode="auto">
        <a:xfrm>
          <a:off x="0" y="0"/>
          <a:ext cx="1" cy="1"/>
        </a:xfrm>
        <a:custGeom>
          <a:avLst/>
          <a:gdLst/>
          <a:ahLst/>
          <a:cxnLst/>
          <a:rect l="0" t="0" r="0" b="0"/>
          <a:pathLst/>
        </a:custGeom>
        <a:solidFill>
          <a:srgbClr val="095BC4"/>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Helvetica Light" charset="0"/>
            <a:ea typeface="ヒラギノ角ゴ ProN W3" charset="0"/>
            <a:cs typeface="ヒラギノ角ゴ ProN W3" charset="0"/>
            <a:sym typeface="Helvetica Light" charset="0"/>
          </a:defRPr>
        </a:defPPr>
      </a:lstStyle>
    </a:lnDef>
  </a:objectDefaults>
  <a:extraClrSchemeLst>
    <a:extraClrScheme>
      <a:clrScheme name="Cov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Title &amp; Subtitle">
  <a:themeElements>
    <a:clrScheme name="">
      <a:dk1>
        <a:srgbClr val="000000"/>
      </a:dk1>
      <a:lt1>
        <a:srgbClr val="FFFFFF"/>
      </a:lt1>
      <a:dk2>
        <a:srgbClr val="000000"/>
      </a:dk2>
      <a:lt2>
        <a:srgbClr val="808080"/>
      </a:lt2>
      <a:accent1>
        <a:srgbClr val="095BC4"/>
      </a:accent1>
      <a:accent2>
        <a:srgbClr val="333399"/>
      </a:accent2>
      <a:accent3>
        <a:srgbClr val="FFFFFF"/>
      </a:accent3>
      <a:accent4>
        <a:srgbClr val="000000"/>
      </a:accent4>
      <a:accent5>
        <a:srgbClr val="AAB5DE"/>
      </a:accent5>
      <a:accent6>
        <a:srgbClr val="2D2D8A"/>
      </a:accent6>
      <a:hlink>
        <a:srgbClr val="009999"/>
      </a:hlink>
      <a:folHlink>
        <a:srgbClr val="99CC00"/>
      </a:folHlink>
    </a:clrScheme>
    <a:fontScheme name="Title &amp; Subtitle">
      <a:majorFont>
        <a:latin typeface="Helvetica Light"/>
        <a:ea typeface="ヒラギノ角ゴ ProN W3"/>
        <a:cs typeface="ヒラギノ角ゴ ProN W3"/>
      </a:majorFont>
      <a:minorFont>
        <a:latin typeface="Helvetica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95BC4"/>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Helvetica Light" charset="0"/>
            <a:ea typeface="ヒラギノ角ゴ ProN W3" charset="0"/>
            <a:cs typeface="ヒラギノ角ゴ ProN W3" charset="0"/>
            <a:sym typeface="Helvetica Light" charset="0"/>
          </a:defRPr>
        </a:defPPr>
      </a:lstStyle>
    </a:spDef>
    <a:lnDef>
      <a:spPr bwMode="auto">
        <a:xfrm>
          <a:off x="0" y="0"/>
          <a:ext cx="1" cy="1"/>
        </a:xfrm>
        <a:custGeom>
          <a:avLst/>
          <a:gdLst/>
          <a:ahLst/>
          <a:cxnLst/>
          <a:rect l="0" t="0" r="0" b="0"/>
          <a:pathLst/>
        </a:custGeom>
        <a:solidFill>
          <a:srgbClr val="095BC4"/>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Helvetica Light" charset="0"/>
            <a:ea typeface="ヒラギノ角ゴ ProN W3" charset="0"/>
            <a:cs typeface="ヒラギノ角ゴ ProN W3" charset="0"/>
            <a:sym typeface="Helvetica Light" charset="0"/>
          </a:defRPr>
        </a:defPPr>
      </a:lstStyle>
    </a:lnDef>
  </a:objectDefaults>
  <a:extraClrSchemeLst>
    <a:extraClrScheme>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10687</TotalTime>
  <Pages>0</Pages>
  <Words>1520</Words>
  <Characters>0</Characters>
  <Application>Microsoft Macintosh PowerPoint</Application>
  <PresentationFormat>Custom</PresentationFormat>
  <Lines>0</Lines>
  <Paragraphs>241</Paragraphs>
  <Slides>27</Slides>
  <Notes>4</Notes>
  <HiddenSlides>0</HiddenSlides>
  <MMClips>0</MMClips>
  <ScaleCrop>false</ScaleCrop>
  <HeadingPairs>
    <vt:vector size="6" baseType="variant">
      <vt:variant>
        <vt:lpstr>Fonts Used</vt:lpstr>
      </vt:variant>
      <vt:variant>
        <vt:i4>4</vt:i4>
      </vt:variant>
      <vt:variant>
        <vt:lpstr>Theme</vt:lpstr>
      </vt:variant>
      <vt:variant>
        <vt:i4>8</vt:i4>
      </vt:variant>
      <vt:variant>
        <vt:lpstr>Slide Titles</vt:lpstr>
      </vt:variant>
      <vt:variant>
        <vt:i4>27</vt:i4>
      </vt:variant>
    </vt:vector>
  </HeadingPairs>
  <TitlesOfParts>
    <vt:vector size="39" baseType="lpstr">
      <vt:lpstr>ヒラギノ角ゴ ProN W3</vt:lpstr>
      <vt:lpstr>Arial</vt:lpstr>
      <vt:lpstr>Calibri</vt:lpstr>
      <vt:lpstr>Helvetica Light</vt:lpstr>
      <vt:lpstr>Blank</vt:lpstr>
      <vt:lpstr>Title &amp; Bullets</vt:lpstr>
      <vt:lpstr>Title, Bullets &amp; Photo</vt:lpstr>
      <vt:lpstr>Title - Top</vt:lpstr>
      <vt:lpstr>Photo</vt:lpstr>
      <vt:lpstr>Bullets</vt:lpstr>
      <vt:lpstr>Cover</vt:lpstr>
      <vt:lpstr>Title &amp; Subtitle</vt:lpstr>
      <vt:lpstr>CREDIT PORTFOLIO MANAGEMENT 2nd Year Class 2022</vt:lpstr>
      <vt:lpstr>Session 1 - Overview</vt:lpstr>
      <vt:lpstr>Banking Industry Update</vt:lpstr>
      <vt:lpstr>Home Study Problem</vt:lpstr>
      <vt:lpstr>Historical Causes of Bank Failures</vt:lpstr>
      <vt:lpstr>Concentrations </vt:lpstr>
      <vt:lpstr>The Capital Need for Commercial Banks</vt:lpstr>
      <vt:lpstr>Risk Assumed by Commercial Banks</vt:lpstr>
      <vt:lpstr>Credit Risk Classifications</vt:lpstr>
      <vt:lpstr>What is a Loan with a higher Risk Profile</vt:lpstr>
      <vt:lpstr>Key Credit Risk Management Controls</vt:lpstr>
      <vt:lpstr>Key Questions for Discussion – Sea Harvest, Inc. Case</vt:lpstr>
      <vt:lpstr>Team Breakout Assignments</vt:lpstr>
      <vt:lpstr>Session 2 - Overview</vt:lpstr>
      <vt:lpstr>Session 3 - Overview</vt:lpstr>
      <vt:lpstr>Essential Objectives</vt:lpstr>
      <vt:lpstr>PowerPoint Presentation</vt:lpstr>
      <vt:lpstr>PowerPoint Presentation</vt:lpstr>
      <vt:lpstr>PowerPoint Presentation</vt:lpstr>
      <vt:lpstr>Team Assignments – Material Loss Case Study</vt:lpstr>
      <vt:lpstr>PowerPoint Presentation</vt:lpstr>
      <vt:lpstr> Warning Signs &amp; Weaknesses </vt:lpstr>
      <vt:lpstr>Asset Quality – Key Duties </vt:lpstr>
      <vt:lpstr>Asset Quality Ratios </vt:lpstr>
      <vt:lpstr>PowerPoint Presentation</vt:lpstr>
      <vt:lpstr>PowerPoint Presentation</vt:lpstr>
      <vt:lpstr>Gary Higgins</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COMMERCIAL BANKING</dc:title>
  <dc:creator>Higgins, Gary</dc:creator>
  <cp:lastModifiedBy>Gary Higgins</cp:lastModifiedBy>
  <cp:revision>122</cp:revision>
  <dcterms:modified xsi:type="dcterms:W3CDTF">2022-06-14T12:51:43Z</dcterms:modified>
</cp:coreProperties>
</file>