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  <p:sldMasterId id="2147483896" r:id="rId2"/>
    <p:sldMasterId id="2147483908" r:id="rId3"/>
    <p:sldMasterId id="2147483953" r:id="rId4"/>
  </p:sldMasterIdLst>
  <p:notesMasterIdLst>
    <p:notesMasterId r:id="rId18"/>
  </p:notesMasterIdLst>
  <p:sldIdLst>
    <p:sldId id="327" r:id="rId5"/>
    <p:sldId id="314" r:id="rId6"/>
    <p:sldId id="2146847313" r:id="rId7"/>
    <p:sldId id="2146847314" r:id="rId8"/>
    <p:sldId id="317" r:id="rId9"/>
    <p:sldId id="2146847315" r:id="rId10"/>
    <p:sldId id="2146847316" r:id="rId11"/>
    <p:sldId id="357" r:id="rId12"/>
    <p:sldId id="2146847319" r:id="rId13"/>
    <p:sldId id="2146847320" r:id="rId14"/>
    <p:sldId id="2146847318" r:id="rId15"/>
    <p:sldId id="2146847131" r:id="rId16"/>
    <p:sldId id="292" r:id="rId1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8"/>
    <a:srgbClr val="0069AA"/>
    <a:srgbClr val="C4EDFF"/>
    <a:srgbClr val="0080C0"/>
    <a:srgbClr val="CFF0FF"/>
    <a:srgbClr val="F6FCFF"/>
    <a:srgbClr val="8BE3F9"/>
    <a:srgbClr val="7EDEF7"/>
    <a:srgbClr val="5EC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127AD5-D2A7-43F8-9697-8B8B87E8B13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26E356BE-997A-435E-86E2-9616A13F704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Century Schoolbook" panose="02040604050505020304" pitchFamily="18" charset="0"/>
            </a:rPr>
            <a:t>Mental</a:t>
          </a:r>
        </a:p>
      </dgm:t>
    </dgm:pt>
    <dgm:pt modelId="{B2167103-9DA0-480D-A580-DDB3615E23AC}" type="parTrans" cxnId="{0186ED0D-B804-4C90-AA77-F605F0F2B5FD}">
      <dgm:prSet/>
      <dgm:spPr/>
      <dgm:t>
        <a:bodyPr/>
        <a:lstStyle/>
        <a:p>
          <a:endParaRPr lang="en-US"/>
        </a:p>
      </dgm:t>
    </dgm:pt>
    <dgm:pt modelId="{2CB1C841-2B01-4A3A-A134-8EC9E27D714D}" type="sibTrans" cxnId="{0186ED0D-B804-4C90-AA77-F605F0F2B5FD}">
      <dgm:prSet/>
      <dgm:spPr/>
      <dgm:t>
        <a:bodyPr/>
        <a:lstStyle/>
        <a:p>
          <a:endParaRPr lang="en-US"/>
        </a:p>
      </dgm:t>
    </dgm:pt>
    <dgm:pt modelId="{B833EC88-A476-489C-B09E-3A397E080EB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Century Schoolbook" panose="02040604050505020304" pitchFamily="18" charset="0"/>
            </a:rPr>
            <a:t>Physical</a:t>
          </a:r>
        </a:p>
      </dgm:t>
    </dgm:pt>
    <dgm:pt modelId="{16EC7F90-7591-41DA-8806-417185E1C953}" type="parTrans" cxnId="{758EA75F-0E52-4D69-B995-B696E043CDE4}">
      <dgm:prSet/>
      <dgm:spPr/>
      <dgm:t>
        <a:bodyPr/>
        <a:lstStyle/>
        <a:p>
          <a:endParaRPr lang="en-US"/>
        </a:p>
      </dgm:t>
    </dgm:pt>
    <dgm:pt modelId="{89D998F6-EC34-4234-83CA-98A616F89718}" type="sibTrans" cxnId="{758EA75F-0E52-4D69-B995-B696E043CDE4}">
      <dgm:prSet/>
      <dgm:spPr/>
      <dgm:t>
        <a:bodyPr/>
        <a:lstStyle/>
        <a:p>
          <a:endParaRPr lang="en-US"/>
        </a:p>
      </dgm:t>
    </dgm:pt>
    <dgm:pt modelId="{EC603BD1-5101-4F1D-8B2B-1492DA5B6FE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Century Schoolbook" panose="02040604050505020304" pitchFamily="18" charset="0"/>
            </a:rPr>
            <a:t>Financial</a:t>
          </a:r>
        </a:p>
      </dgm:t>
    </dgm:pt>
    <dgm:pt modelId="{254189D8-E9A1-4945-9849-9B29A8AF1249}" type="parTrans" cxnId="{237AFEB5-0A96-4157-9C07-CB30135092D9}">
      <dgm:prSet/>
      <dgm:spPr/>
      <dgm:t>
        <a:bodyPr/>
        <a:lstStyle/>
        <a:p>
          <a:endParaRPr lang="en-US"/>
        </a:p>
      </dgm:t>
    </dgm:pt>
    <dgm:pt modelId="{B0322A90-869C-4D2B-A867-43FE98027868}" type="sibTrans" cxnId="{237AFEB5-0A96-4157-9C07-CB30135092D9}">
      <dgm:prSet/>
      <dgm:spPr/>
      <dgm:t>
        <a:bodyPr/>
        <a:lstStyle/>
        <a:p>
          <a:endParaRPr lang="en-US"/>
        </a:p>
      </dgm:t>
    </dgm:pt>
    <dgm:pt modelId="{ADA2A3ED-1924-4940-B08B-BCA38EF1E5F4}" type="pres">
      <dgm:prSet presAssocID="{68127AD5-D2A7-43F8-9697-8B8B87E8B132}" presName="root" presStyleCnt="0">
        <dgm:presLayoutVars>
          <dgm:dir/>
          <dgm:resizeHandles val="exact"/>
        </dgm:presLayoutVars>
      </dgm:prSet>
      <dgm:spPr/>
    </dgm:pt>
    <dgm:pt modelId="{7B89A199-C107-4DD5-9A88-129902D976A0}" type="pres">
      <dgm:prSet presAssocID="{26E356BE-997A-435E-86E2-9616A13F7040}" presName="compNode" presStyleCnt="0"/>
      <dgm:spPr/>
    </dgm:pt>
    <dgm:pt modelId="{DB4957D4-A25E-4B71-993D-E5F66BE68137}" type="pres">
      <dgm:prSet presAssocID="{26E356BE-997A-435E-86E2-9616A13F7040}" presName="iconBgRect" presStyleLbl="bgShp" presStyleIdx="0" presStyleCnt="3"/>
      <dgm:spPr/>
    </dgm:pt>
    <dgm:pt modelId="{B1128307-B4E9-43D2-98F8-A5E13A7418A4}" type="pres">
      <dgm:prSet presAssocID="{26E356BE-997A-435E-86E2-9616A13F704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D4F369F8-8FFA-4E5D-B277-1744172E2358}" type="pres">
      <dgm:prSet presAssocID="{26E356BE-997A-435E-86E2-9616A13F7040}" presName="spaceRect" presStyleCnt="0"/>
      <dgm:spPr/>
    </dgm:pt>
    <dgm:pt modelId="{CAF102AC-9C74-4A40-9EAA-0333A78BF018}" type="pres">
      <dgm:prSet presAssocID="{26E356BE-997A-435E-86E2-9616A13F7040}" presName="textRect" presStyleLbl="revTx" presStyleIdx="0" presStyleCnt="3">
        <dgm:presLayoutVars>
          <dgm:chMax val="1"/>
          <dgm:chPref val="1"/>
        </dgm:presLayoutVars>
      </dgm:prSet>
      <dgm:spPr/>
    </dgm:pt>
    <dgm:pt modelId="{1A7F1037-A7B5-440C-90CD-ABB146C1B9F7}" type="pres">
      <dgm:prSet presAssocID="{2CB1C841-2B01-4A3A-A134-8EC9E27D714D}" presName="sibTrans" presStyleCnt="0"/>
      <dgm:spPr/>
    </dgm:pt>
    <dgm:pt modelId="{902B88E3-57EB-4D97-BB93-1B40B1919049}" type="pres">
      <dgm:prSet presAssocID="{B833EC88-A476-489C-B09E-3A397E080EB2}" presName="compNode" presStyleCnt="0"/>
      <dgm:spPr/>
    </dgm:pt>
    <dgm:pt modelId="{1148D9F4-4374-4D69-AC34-8301BEA223DF}" type="pres">
      <dgm:prSet presAssocID="{B833EC88-A476-489C-B09E-3A397E080EB2}" presName="iconBgRect" presStyleLbl="bgShp" presStyleIdx="1" presStyleCnt="3"/>
      <dgm:spPr/>
    </dgm:pt>
    <dgm:pt modelId="{320BE942-D0D7-4ADF-A073-083E95DDEB72}" type="pres">
      <dgm:prSet presAssocID="{B833EC88-A476-489C-B09E-3A397E080EB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dy Builder"/>
        </a:ext>
      </dgm:extLst>
    </dgm:pt>
    <dgm:pt modelId="{08BCC29F-01D2-4F68-B37B-800A3D7BCE1D}" type="pres">
      <dgm:prSet presAssocID="{B833EC88-A476-489C-B09E-3A397E080EB2}" presName="spaceRect" presStyleCnt="0"/>
      <dgm:spPr/>
    </dgm:pt>
    <dgm:pt modelId="{1DD0FAA9-7AC2-4F0C-B6F2-C6182E383A92}" type="pres">
      <dgm:prSet presAssocID="{B833EC88-A476-489C-B09E-3A397E080EB2}" presName="textRect" presStyleLbl="revTx" presStyleIdx="1" presStyleCnt="3">
        <dgm:presLayoutVars>
          <dgm:chMax val="1"/>
          <dgm:chPref val="1"/>
        </dgm:presLayoutVars>
      </dgm:prSet>
      <dgm:spPr/>
    </dgm:pt>
    <dgm:pt modelId="{7C969460-9454-45BE-BB23-ED32A4C47841}" type="pres">
      <dgm:prSet presAssocID="{89D998F6-EC34-4234-83CA-98A616F89718}" presName="sibTrans" presStyleCnt="0"/>
      <dgm:spPr/>
    </dgm:pt>
    <dgm:pt modelId="{D871285B-CAE4-4309-B5D2-450FBABB25D4}" type="pres">
      <dgm:prSet presAssocID="{EC603BD1-5101-4F1D-8B2B-1492DA5B6FEE}" presName="compNode" presStyleCnt="0"/>
      <dgm:spPr/>
    </dgm:pt>
    <dgm:pt modelId="{01C81A91-5CB2-4049-A36D-9C78F1E9E043}" type="pres">
      <dgm:prSet presAssocID="{EC603BD1-5101-4F1D-8B2B-1492DA5B6FEE}" presName="iconBgRect" presStyleLbl="bgShp" presStyleIdx="2" presStyleCnt="3"/>
      <dgm:spPr/>
    </dgm:pt>
    <dgm:pt modelId="{654C34EB-09DC-405D-A341-240954592B74}" type="pres">
      <dgm:prSet presAssocID="{EC603BD1-5101-4F1D-8B2B-1492DA5B6FE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7AFDC48-4E5C-4573-A82E-519849FDBC01}" type="pres">
      <dgm:prSet presAssocID="{EC603BD1-5101-4F1D-8B2B-1492DA5B6FEE}" presName="spaceRect" presStyleCnt="0"/>
      <dgm:spPr/>
    </dgm:pt>
    <dgm:pt modelId="{85D86E9C-3009-4645-B674-90F69F35D264}" type="pres">
      <dgm:prSet presAssocID="{EC603BD1-5101-4F1D-8B2B-1492DA5B6FE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186ED0D-B804-4C90-AA77-F605F0F2B5FD}" srcId="{68127AD5-D2A7-43F8-9697-8B8B87E8B132}" destId="{26E356BE-997A-435E-86E2-9616A13F7040}" srcOrd="0" destOrd="0" parTransId="{B2167103-9DA0-480D-A580-DDB3615E23AC}" sibTransId="{2CB1C841-2B01-4A3A-A134-8EC9E27D714D}"/>
    <dgm:cxn modelId="{758EA75F-0E52-4D69-B995-B696E043CDE4}" srcId="{68127AD5-D2A7-43F8-9697-8B8B87E8B132}" destId="{B833EC88-A476-489C-B09E-3A397E080EB2}" srcOrd="1" destOrd="0" parTransId="{16EC7F90-7591-41DA-8806-417185E1C953}" sibTransId="{89D998F6-EC34-4234-83CA-98A616F89718}"/>
    <dgm:cxn modelId="{236BFE42-3C76-4027-8FB6-8CE5D6CFC584}" type="presOf" srcId="{26E356BE-997A-435E-86E2-9616A13F7040}" destId="{CAF102AC-9C74-4A40-9EAA-0333A78BF018}" srcOrd="0" destOrd="0" presId="urn:microsoft.com/office/officeart/2018/5/layout/IconCircleLabelList"/>
    <dgm:cxn modelId="{21FAD889-AB74-46F0-8FF4-79F95E2DA854}" type="presOf" srcId="{EC603BD1-5101-4F1D-8B2B-1492DA5B6FEE}" destId="{85D86E9C-3009-4645-B674-90F69F35D264}" srcOrd="0" destOrd="0" presId="urn:microsoft.com/office/officeart/2018/5/layout/IconCircleLabelList"/>
    <dgm:cxn modelId="{9ECA0DAE-09B7-4D09-B0F2-E7930DA20C5E}" type="presOf" srcId="{68127AD5-D2A7-43F8-9697-8B8B87E8B132}" destId="{ADA2A3ED-1924-4940-B08B-BCA38EF1E5F4}" srcOrd="0" destOrd="0" presId="urn:microsoft.com/office/officeart/2018/5/layout/IconCircleLabelList"/>
    <dgm:cxn modelId="{237AFEB5-0A96-4157-9C07-CB30135092D9}" srcId="{68127AD5-D2A7-43F8-9697-8B8B87E8B132}" destId="{EC603BD1-5101-4F1D-8B2B-1492DA5B6FEE}" srcOrd="2" destOrd="0" parTransId="{254189D8-E9A1-4945-9849-9B29A8AF1249}" sibTransId="{B0322A90-869C-4D2B-A867-43FE98027868}"/>
    <dgm:cxn modelId="{430592D4-8E8D-4886-B300-932B152BD550}" type="presOf" srcId="{B833EC88-A476-489C-B09E-3A397E080EB2}" destId="{1DD0FAA9-7AC2-4F0C-B6F2-C6182E383A92}" srcOrd="0" destOrd="0" presId="urn:microsoft.com/office/officeart/2018/5/layout/IconCircleLabelList"/>
    <dgm:cxn modelId="{26AC8DD4-CF3B-4F9C-9570-E2615CEF1C5D}" type="presParOf" srcId="{ADA2A3ED-1924-4940-B08B-BCA38EF1E5F4}" destId="{7B89A199-C107-4DD5-9A88-129902D976A0}" srcOrd="0" destOrd="0" presId="urn:microsoft.com/office/officeart/2018/5/layout/IconCircleLabelList"/>
    <dgm:cxn modelId="{FDD4EECF-D175-4342-AC6B-AAB23B314BCE}" type="presParOf" srcId="{7B89A199-C107-4DD5-9A88-129902D976A0}" destId="{DB4957D4-A25E-4B71-993D-E5F66BE68137}" srcOrd="0" destOrd="0" presId="urn:microsoft.com/office/officeart/2018/5/layout/IconCircleLabelList"/>
    <dgm:cxn modelId="{3CF088DA-3405-4384-842B-09E469C6C146}" type="presParOf" srcId="{7B89A199-C107-4DD5-9A88-129902D976A0}" destId="{B1128307-B4E9-43D2-98F8-A5E13A7418A4}" srcOrd="1" destOrd="0" presId="urn:microsoft.com/office/officeart/2018/5/layout/IconCircleLabelList"/>
    <dgm:cxn modelId="{11853290-37E3-455D-B23F-02B390ECBD1A}" type="presParOf" srcId="{7B89A199-C107-4DD5-9A88-129902D976A0}" destId="{D4F369F8-8FFA-4E5D-B277-1744172E2358}" srcOrd="2" destOrd="0" presId="urn:microsoft.com/office/officeart/2018/5/layout/IconCircleLabelList"/>
    <dgm:cxn modelId="{022E83DD-6A15-42A7-AE08-674FB9B7BD22}" type="presParOf" srcId="{7B89A199-C107-4DD5-9A88-129902D976A0}" destId="{CAF102AC-9C74-4A40-9EAA-0333A78BF018}" srcOrd="3" destOrd="0" presId="urn:microsoft.com/office/officeart/2018/5/layout/IconCircleLabelList"/>
    <dgm:cxn modelId="{ED91B3A4-3492-4C5B-A142-654B5F8D0AD5}" type="presParOf" srcId="{ADA2A3ED-1924-4940-B08B-BCA38EF1E5F4}" destId="{1A7F1037-A7B5-440C-90CD-ABB146C1B9F7}" srcOrd="1" destOrd="0" presId="urn:microsoft.com/office/officeart/2018/5/layout/IconCircleLabelList"/>
    <dgm:cxn modelId="{E091E833-E690-44A0-A5BC-F72378F93EA4}" type="presParOf" srcId="{ADA2A3ED-1924-4940-B08B-BCA38EF1E5F4}" destId="{902B88E3-57EB-4D97-BB93-1B40B1919049}" srcOrd="2" destOrd="0" presId="urn:microsoft.com/office/officeart/2018/5/layout/IconCircleLabelList"/>
    <dgm:cxn modelId="{3D6ACDF5-65F7-4AE2-B0FE-E7CD84739BA9}" type="presParOf" srcId="{902B88E3-57EB-4D97-BB93-1B40B1919049}" destId="{1148D9F4-4374-4D69-AC34-8301BEA223DF}" srcOrd="0" destOrd="0" presId="urn:microsoft.com/office/officeart/2018/5/layout/IconCircleLabelList"/>
    <dgm:cxn modelId="{08316EE9-8BC3-494F-AA01-2AF5BCB7CA31}" type="presParOf" srcId="{902B88E3-57EB-4D97-BB93-1B40B1919049}" destId="{320BE942-D0D7-4ADF-A073-083E95DDEB72}" srcOrd="1" destOrd="0" presId="urn:microsoft.com/office/officeart/2018/5/layout/IconCircleLabelList"/>
    <dgm:cxn modelId="{042CA214-1F26-4C0A-A45A-DBC90F01E6BC}" type="presParOf" srcId="{902B88E3-57EB-4D97-BB93-1B40B1919049}" destId="{08BCC29F-01D2-4F68-B37B-800A3D7BCE1D}" srcOrd="2" destOrd="0" presId="urn:microsoft.com/office/officeart/2018/5/layout/IconCircleLabelList"/>
    <dgm:cxn modelId="{5B2AB37E-9414-4ED8-B149-DCB1711ABCD1}" type="presParOf" srcId="{902B88E3-57EB-4D97-BB93-1B40B1919049}" destId="{1DD0FAA9-7AC2-4F0C-B6F2-C6182E383A92}" srcOrd="3" destOrd="0" presId="urn:microsoft.com/office/officeart/2018/5/layout/IconCircleLabelList"/>
    <dgm:cxn modelId="{84E21AD7-3A88-4E9B-A085-2A68E88C0E0E}" type="presParOf" srcId="{ADA2A3ED-1924-4940-B08B-BCA38EF1E5F4}" destId="{7C969460-9454-45BE-BB23-ED32A4C47841}" srcOrd="3" destOrd="0" presId="urn:microsoft.com/office/officeart/2018/5/layout/IconCircleLabelList"/>
    <dgm:cxn modelId="{8A9A2032-C47E-4C5A-B6BB-6D87CB4C4260}" type="presParOf" srcId="{ADA2A3ED-1924-4940-B08B-BCA38EF1E5F4}" destId="{D871285B-CAE4-4309-B5D2-450FBABB25D4}" srcOrd="4" destOrd="0" presId="urn:microsoft.com/office/officeart/2018/5/layout/IconCircleLabelList"/>
    <dgm:cxn modelId="{B5C37396-AC8B-4FC3-AA78-20EF44400807}" type="presParOf" srcId="{D871285B-CAE4-4309-B5D2-450FBABB25D4}" destId="{01C81A91-5CB2-4049-A36D-9C78F1E9E043}" srcOrd="0" destOrd="0" presId="urn:microsoft.com/office/officeart/2018/5/layout/IconCircleLabelList"/>
    <dgm:cxn modelId="{513F6CE4-F496-4D87-9D81-FE51561942F2}" type="presParOf" srcId="{D871285B-CAE4-4309-B5D2-450FBABB25D4}" destId="{654C34EB-09DC-405D-A341-240954592B74}" srcOrd="1" destOrd="0" presId="urn:microsoft.com/office/officeart/2018/5/layout/IconCircleLabelList"/>
    <dgm:cxn modelId="{087C9A34-7AF5-44F3-B25E-4E629504817D}" type="presParOf" srcId="{D871285B-CAE4-4309-B5D2-450FBABB25D4}" destId="{37AFDC48-4E5C-4573-A82E-519849FDBC01}" srcOrd="2" destOrd="0" presId="urn:microsoft.com/office/officeart/2018/5/layout/IconCircleLabelList"/>
    <dgm:cxn modelId="{38343981-D0B5-4FF0-9403-35840F8F1434}" type="presParOf" srcId="{D871285B-CAE4-4309-B5D2-450FBABB25D4}" destId="{85D86E9C-3009-4645-B674-90F69F35D26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957D4-A25E-4B71-993D-E5F66BE68137}">
      <dsp:nvSpPr>
        <dsp:cNvPr id="0" name=""/>
        <dsp:cNvSpPr/>
      </dsp:nvSpPr>
      <dsp:spPr>
        <a:xfrm>
          <a:off x="674477" y="670211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28307-B4E9-43D2-98F8-A5E13A7418A4}">
      <dsp:nvSpPr>
        <dsp:cNvPr id="0" name=""/>
        <dsp:cNvSpPr/>
      </dsp:nvSpPr>
      <dsp:spPr>
        <a:xfrm>
          <a:off x="1076665" y="1072399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102AC-9C74-4A40-9EAA-0333A78BF018}">
      <dsp:nvSpPr>
        <dsp:cNvPr id="0" name=""/>
        <dsp:cNvSpPr/>
      </dsp:nvSpPr>
      <dsp:spPr>
        <a:xfrm>
          <a:off x="71196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>
              <a:latin typeface="Century Schoolbook" panose="02040604050505020304" pitchFamily="18" charset="0"/>
            </a:rPr>
            <a:t>Mental</a:t>
          </a:r>
        </a:p>
      </dsp:txBody>
      <dsp:txXfrm>
        <a:off x="71196" y="3145212"/>
        <a:ext cx="3093750" cy="720000"/>
      </dsp:txXfrm>
    </dsp:sp>
    <dsp:sp modelId="{1148D9F4-4374-4D69-AC34-8301BEA223DF}">
      <dsp:nvSpPr>
        <dsp:cNvPr id="0" name=""/>
        <dsp:cNvSpPr/>
      </dsp:nvSpPr>
      <dsp:spPr>
        <a:xfrm>
          <a:off x="4309634" y="670211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BE942-D0D7-4ADF-A073-083E95DDEB72}">
      <dsp:nvSpPr>
        <dsp:cNvPr id="0" name=""/>
        <dsp:cNvSpPr/>
      </dsp:nvSpPr>
      <dsp:spPr>
        <a:xfrm>
          <a:off x="4711821" y="1072399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0FAA9-7AC2-4F0C-B6F2-C6182E383A92}">
      <dsp:nvSpPr>
        <dsp:cNvPr id="0" name=""/>
        <dsp:cNvSpPr/>
      </dsp:nvSpPr>
      <dsp:spPr>
        <a:xfrm>
          <a:off x="3706353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>
              <a:latin typeface="Century Schoolbook" panose="02040604050505020304" pitchFamily="18" charset="0"/>
            </a:rPr>
            <a:t>Physical</a:t>
          </a:r>
        </a:p>
      </dsp:txBody>
      <dsp:txXfrm>
        <a:off x="3706353" y="3145212"/>
        <a:ext cx="3093750" cy="720000"/>
      </dsp:txXfrm>
    </dsp:sp>
    <dsp:sp modelId="{01C81A91-5CB2-4049-A36D-9C78F1E9E043}">
      <dsp:nvSpPr>
        <dsp:cNvPr id="0" name=""/>
        <dsp:cNvSpPr/>
      </dsp:nvSpPr>
      <dsp:spPr>
        <a:xfrm>
          <a:off x="7944790" y="670211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C34EB-09DC-405D-A341-240954592B74}">
      <dsp:nvSpPr>
        <dsp:cNvPr id="0" name=""/>
        <dsp:cNvSpPr/>
      </dsp:nvSpPr>
      <dsp:spPr>
        <a:xfrm>
          <a:off x="8346978" y="1072399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86E9C-3009-4645-B674-90F69F35D264}">
      <dsp:nvSpPr>
        <dsp:cNvPr id="0" name=""/>
        <dsp:cNvSpPr/>
      </dsp:nvSpPr>
      <dsp:spPr>
        <a:xfrm>
          <a:off x="7341509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>
              <a:latin typeface="Century Schoolbook" panose="02040604050505020304" pitchFamily="18" charset="0"/>
            </a:rPr>
            <a:t>Financial</a:t>
          </a:r>
        </a:p>
      </dsp:txBody>
      <dsp:txXfrm>
        <a:off x="7341509" y="3145212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3BE7A1EA-652A-405C-8EEA-8DFA3F992692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FDE42718-955D-4FC3-8C93-77322EF905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0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42718-955D-4FC3-8C93-77322EF905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6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ABEFC-95F1-9942-A2ED-8A2E9FEA10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25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4C63C-4294-4666-B127-D59A03F35B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06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74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488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424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60419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6978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3566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3676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60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6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DC5C-61B8-EB99-927F-97A594E96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DD0E8-70DB-2E15-5B01-F9E4BEAFA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25662-5D46-4855-1F53-62F273E6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E6666-3051-6F10-ADD4-C524B07BE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39416-16D0-E923-D0F9-368AF94A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9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D1A5-A099-5DF0-3FE7-6B9805B3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01D1E-4C5F-2075-9529-5A0E1EF79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85CF4-53FA-6235-1176-C0B679F02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BC779-64C5-FA1C-FD4C-F4CBE3F80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62CB6-80A1-E8A1-5CFE-4C28FD94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511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AD4D-AA64-30DD-EEBC-B66EEA4C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3DAFB-519D-0FF6-B144-AEE81CB08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281F5-2C14-4967-D86F-B69F236B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45AD6-D8A6-FEA8-F8BD-574F93EE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6CEC6-46F1-8EBE-4CBF-126FFDDC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4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EA6B8-BA91-7EBE-FB8B-6E466634D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300E8-21EC-510A-5256-F4213885B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7A16A-0DDA-BD1B-7BF9-D2B9E3BE5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08979-6625-FFA8-2DB2-6344D2C9F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6E8A4-0BC7-AD13-92B0-120D8553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DFD9A-8A66-38DE-FAD4-F4C963B44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135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D6B7-B3D7-3C09-D7A0-FA379965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99142-45BF-0A06-D5D9-DC998ADFD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FA992-3383-8EF9-89A7-541AA7591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49670-1C3B-9322-A1A6-4E3FA4AB2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DD3901-9CAD-8CA3-EC6A-B28ED04967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859067-7C03-ED32-79ED-39FB0970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8DC14-AC0B-EE12-FB75-6DFBE8865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54853-0DD0-F161-7944-B550BB08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771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EB47-DC59-09A0-5EA0-F3ADF59F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CF901-0042-431D-F313-79D6AC34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09A83-97F2-81B7-B028-38A9C3F71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8C50B-78B3-9A22-01F9-3B41AD4E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9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83E11-605A-8A89-FB50-2F7AB5DB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51C55B-CAE5-1463-00C9-40EC78762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EC9C6-ACBB-2616-9082-AB00214F3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36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B55E3-5C00-4968-49FE-D274EE2A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BB40C-00CF-C5AE-6DF0-0544CD77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68B2D-A463-D9D3-E884-3F52A5FC7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074EF-13CF-EC92-E129-6B1F54CA5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CD187-B9E5-6820-C9C6-54B87FA3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6D2C8-F394-D695-B966-AB23A481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53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B923-C9CD-463F-7AB9-BDA3AC06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123E2-586D-CCD6-72A0-2A92176BF5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73078-0F72-DCB5-974C-3D0DCF790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DECB9-D1DE-C62F-13F0-431E28642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BB46F-031E-EB6A-45C2-F82941D8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A8ED5-ADA6-8C56-0D5C-3BD53E4E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56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3AC98-E276-4C82-E0EF-964F37EA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28D20-6966-569A-CC37-8AF2F73E3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28469-7078-83D4-E3BA-94E481867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14500-A469-CEAA-87B6-405BB8643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73D1-168F-27C3-46FB-74710459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76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2116A1-C060-D4AA-269E-E5009199A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663B90-87AE-A654-1FEF-3C7645475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8E9DE-1A88-F087-E850-50AF37AC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CA30C-A35A-37C4-487F-C35727189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85D21-3D66-8F24-8C29-FE8FF5BC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52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D6E956-30C6-FCE2-D540-5955AEA760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erson sitting on a bed&#10;&#10;Description automatically generated">
            <a:extLst>
              <a:ext uri="{FF2B5EF4-FFF2-40B4-BE49-F238E27FC236}">
                <a16:creationId xmlns:a16="http://schemas.microsoft.com/office/drawing/2014/main" id="{C20C068F-C91B-E245-BCCF-B47C744AD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" y="3856"/>
            <a:ext cx="12188953" cy="66243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AB1397-6FFA-FA48-A090-C1748ACB4B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3723959"/>
            <a:ext cx="12252960" cy="3134041"/>
            <a:chOff x="41275" y="2370138"/>
            <a:chExt cx="10080625" cy="2690812"/>
          </a:xfrm>
        </p:grpSpPr>
        <p:sp>
          <p:nvSpPr>
            <p:cNvPr id="19" name="Freeform 1">
              <a:extLst>
                <a:ext uri="{FF2B5EF4-FFF2-40B4-BE49-F238E27FC236}">
                  <a16:creationId xmlns:a16="http://schemas.microsoft.com/office/drawing/2014/main" id="{1432980D-744B-F544-941A-E837CC53AF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2370138"/>
              <a:ext cx="10040938" cy="2690812"/>
            </a:xfrm>
            <a:custGeom>
              <a:avLst/>
              <a:gdLst>
                <a:gd name="T0" fmla="*/ 0 w 27891"/>
                <a:gd name="T1" fmla="*/ 7472 h 7473"/>
                <a:gd name="T2" fmla="*/ 0 w 27891"/>
                <a:gd name="T3" fmla="*/ 7472 h 7473"/>
                <a:gd name="T4" fmla="*/ 27890 w 27891"/>
                <a:gd name="T5" fmla="*/ 7472 h 7473"/>
                <a:gd name="T6" fmla="*/ 27890 w 27891"/>
                <a:gd name="T7" fmla="*/ 6535 h 7473"/>
                <a:gd name="T8" fmla="*/ 0 w 27891"/>
                <a:gd name="T9" fmla="*/ 523 h 7473"/>
                <a:gd name="T10" fmla="*/ 0 w 27891"/>
                <a:gd name="T11" fmla="*/ 7472 h 7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7473">
                  <a:moveTo>
                    <a:pt x="0" y="7472"/>
                  </a:moveTo>
                  <a:lnTo>
                    <a:pt x="0" y="7472"/>
                  </a:lnTo>
                  <a:cubicBezTo>
                    <a:pt x="27890" y="7472"/>
                    <a:pt x="27890" y="7472"/>
                    <a:pt x="27890" y="7472"/>
                  </a:cubicBezTo>
                  <a:cubicBezTo>
                    <a:pt x="27890" y="6535"/>
                    <a:pt x="27890" y="6535"/>
                    <a:pt x="27890" y="6535"/>
                  </a:cubicBezTo>
                  <a:cubicBezTo>
                    <a:pt x="24643" y="4139"/>
                    <a:pt x="14729" y="0"/>
                    <a:pt x="0" y="523"/>
                  </a:cubicBezTo>
                  <a:lnTo>
                    <a:pt x="0" y="747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F7AF978-47B7-E04E-81FA-0675ADB682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3381375"/>
              <a:ext cx="2941637" cy="1381125"/>
            </a:xfrm>
            <a:custGeom>
              <a:avLst/>
              <a:gdLst>
                <a:gd name="T0" fmla="*/ 8062 w 8171"/>
                <a:gd name="T1" fmla="*/ 3834 h 3835"/>
                <a:gd name="T2" fmla="*/ 8062 w 8171"/>
                <a:gd name="T3" fmla="*/ 3834 h 3835"/>
                <a:gd name="T4" fmla="*/ 7996 w 8171"/>
                <a:gd name="T5" fmla="*/ 3811 h 3835"/>
                <a:gd name="T6" fmla="*/ 87 w 8171"/>
                <a:gd name="T7" fmla="*/ 218 h 3835"/>
                <a:gd name="T8" fmla="*/ 21 w 8171"/>
                <a:gd name="T9" fmla="*/ 87 h 3835"/>
                <a:gd name="T10" fmla="*/ 152 w 8171"/>
                <a:gd name="T11" fmla="*/ 22 h 3835"/>
                <a:gd name="T12" fmla="*/ 8127 w 8171"/>
                <a:gd name="T13" fmla="*/ 3659 h 3835"/>
                <a:gd name="T14" fmla="*/ 8149 w 8171"/>
                <a:gd name="T15" fmla="*/ 3790 h 3835"/>
                <a:gd name="T16" fmla="*/ 8062 w 8171"/>
                <a:gd name="T17" fmla="*/ 3834 h 3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5">
                  <a:moveTo>
                    <a:pt x="8062" y="3834"/>
                  </a:moveTo>
                  <a:lnTo>
                    <a:pt x="8062" y="3834"/>
                  </a:lnTo>
                  <a:cubicBezTo>
                    <a:pt x="8040" y="3834"/>
                    <a:pt x="8018" y="3834"/>
                    <a:pt x="7996" y="3811"/>
                  </a:cubicBezTo>
                  <a:cubicBezTo>
                    <a:pt x="7190" y="3224"/>
                    <a:pt x="4815" y="1677"/>
                    <a:pt x="87" y="218"/>
                  </a:cubicBezTo>
                  <a:cubicBezTo>
                    <a:pt x="43" y="196"/>
                    <a:pt x="0" y="131"/>
                    <a:pt x="21" y="87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1"/>
                    <a:pt x="7299" y="3049"/>
                    <a:pt x="8127" y="3659"/>
                  </a:cubicBezTo>
                  <a:cubicBezTo>
                    <a:pt x="8170" y="3681"/>
                    <a:pt x="8170" y="3747"/>
                    <a:pt x="8149" y="3790"/>
                  </a:cubicBezTo>
                  <a:cubicBezTo>
                    <a:pt x="8127" y="3811"/>
                    <a:pt x="8083" y="3834"/>
                    <a:pt x="8062" y="3834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FB721BD-30BB-5541-A2FF-F3F2BF564D73}"/>
              </a:ext>
            </a:extLst>
          </p:cNvPr>
          <p:cNvSpPr/>
          <p:nvPr userDrawn="1"/>
        </p:nvSpPr>
        <p:spPr>
          <a:xfrm>
            <a:off x="493444" y="3548875"/>
            <a:ext cx="843455" cy="84345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B84DB80-0FAB-DA4A-B379-B5D38B6903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443" y="4898581"/>
            <a:ext cx="7580243" cy="141239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12E5361-B5C1-6E4E-BAA7-B9E794B9EA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3444" y="4435634"/>
            <a:ext cx="5884147" cy="4322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600" cap="all" spc="3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DATE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B066D3-B2D4-A440-A892-A3B74915CC23}"/>
              </a:ext>
            </a:extLst>
          </p:cNvPr>
          <p:cNvSpPr/>
          <p:nvPr userDrawn="1"/>
        </p:nvSpPr>
        <p:spPr>
          <a:xfrm>
            <a:off x="1524" y="0"/>
            <a:ext cx="12188952" cy="843455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aphic 3">
            <a:extLst>
              <a:ext uri="{FF2B5EF4-FFF2-40B4-BE49-F238E27FC236}">
                <a16:creationId xmlns:a16="http://schemas.microsoft.com/office/drawing/2014/main" id="{92288BBC-B742-684E-AC3D-28716B85BA93}"/>
              </a:ext>
            </a:extLst>
          </p:cNvPr>
          <p:cNvGrpSpPr/>
          <p:nvPr userDrawn="1"/>
        </p:nvGrpSpPr>
        <p:grpSpPr>
          <a:xfrm>
            <a:off x="624168" y="3730621"/>
            <a:ext cx="601884" cy="463391"/>
            <a:chOff x="4264342" y="5122449"/>
            <a:chExt cx="601884" cy="463391"/>
          </a:xfrm>
          <a:solidFill>
            <a:srgbClr val="000000"/>
          </a:solidFill>
        </p:grpSpPr>
        <p:sp>
          <p:nvSpPr>
            <p:cNvPr id="22" name="Freeform: Shape 803">
              <a:extLst>
                <a:ext uri="{FF2B5EF4-FFF2-40B4-BE49-F238E27FC236}">
                  <a16:creationId xmlns:a16="http://schemas.microsoft.com/office/drawing/2014/main" id="{68CB704F-5EF4-A94E-B98E-EEF1ADC62E35}"/>
                </a:ext>
              </a:extLst>
            </p:cNvPr>
            <p:cNvSpPr/>
            <p:nvPr/>
          </p:nvSpPr>
          <p:spPr>
            <a:xfrm>
              <a:off x="4509991" y="5122449"/>
              <a:ext cx="356235" cy="336137"/>
            </a:xfrm>
            <a:custGeom>
              <a:avLst/>
              <a:gdLst>
                <a:gd name="connsiteX0" fmla="*/ 110966 w 356235"/>
                <a:gd name="connsiteY0" fmla="*/ 19050 h 336137"/>
                <a:gd name="connsiteX1" fmla="*/ 139541 w 356235"/>
                <a:gd name="connsiteY1" fmla="*/ 143828 h 336137"/>
                <a:gd name="connsiteX2" fmla="*/ 211836 w 356235"/>
                <a:gd name="connsiteY2" fmla="*/ 262604 h 336137"/>
                <a:gd name="connsiteX3" fmla="*/ 23432 w 356235"/>
                <a:gd name="connsiteY3" fmla="*/ 19145 h 336137"/>
                <a:gd name="connsiteX4" fmla="*/ 110966 w 356235"/>
                <a:gd name="connsiteY4" fmla="*/ 19050 h 336137"/>
                <a:gd name="connsiteX5" fmla="*/ 129159 w 356235"/>
                <a:gd name="connsiteY5" fmla="*/ 0 h 336137"/>
                <a:gd name="connsiteX6" fmla="*/ 0 w 356235"/>
                <a:gd name="connsiteY6" fmla="*/ 95 h 336137"/>
                <a:gd name="connsiteX7" fmla="*/ 356235 w 356235"/>
                <a:gd name="connsiteY7" fmla="*/ 336137 h 336137"/>
                <a:gd name="connsiteX8" fmla="*/ 129159 w 356235"/>
                <a:gd name="connsiteY8" fmla="*/ 0 h 336137"/>
                <a:gd name="connsiteX9" fmla="*/ 129159 w 356235"/>
                <a:gd name="connsiteY9" fmla="*/ 0 h 33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235" h="336137">
                  <a:moveTo>
                    <a:pt x="110966" y="19050"/>
                  </a:moveTo>
                  <a:cubicBezTo>
                    <a:pt x="112967" y="44196"/>
                    <a:pt x="119444" y="91345"/>
                    <a:pt x="139541" y="143828"/>
                  </a:cubicBezTo>
                  <a:cubicBezTo>
                    <a:pt x="157163" y="189547"/>
                    <a:pt x="181451" y="229362"/>
                    <a:pt x="211836" y="262604"/>
                  </a:cubicBezTo>
                  <a:cubicBezTo>
                    <a:pt x="136493" y="219742"/>
                    <a:pt x="54197" y="145447"/>
                    <a:pt x="23432" y="19145"/>
                  </a:cubicBezTo>
                  <a:lnTo>
                    <a:pt x="110966" y="19050"/>
                  </a:lnTo>
                  <a:moveTo>
                    <a:pt x="129159" y="0"/>
                  </a:moveTo>
                  <a:lnTo>
                    <a:pt x="0" y="95"/>
                  </a:lnTo>
                  <a:cubicBezTo>
                    <a:pt x="54007" y="291084"/>
                    <a:pt x="356235" y="336137"/>
                    <a:pt x="356235" y="336137"/>
                  </a:cubicBezTo>
                  <a:cubicBezTo>
                    <a:pt x="128873" y="253365"/>
                    <a:pt x="129159" y="0"/>
                    <a:pt x="129159" y="0"/>
                  </a:cubicBezTo>
                  <a:lnTo>
                    <a:pt x="129159" y="0"/>
                  </a:lnTo>
                  <a:close/>
                </a:path>
              </a:pathLst>
            </a:custGeom>
            <a:solidFill>
              <a:srgbClr val="0096D6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804">
              <a:extLst>
                <a:ext uri="{FF2B5EF4-FFF2-40B4-BE49-F238E27FC236}">
                  <a16:creationId xmlns:a16="http://schemas.microsoft.com/office/drawing/2014/main" id="{A1C2FC19-022E-F042-A83A-D5C9A78EA115}"/>
                </a:ext>
              </a:extLst>
            </p:cNvPr>
            <p:cNvSpPr/>
            <p:nvPr/>
          </p:nvSpPr>
          <p:spPr>
            <a:xfrm>
              <a:off x="4373403" y="5441155"/>
              <a:ext cx="475868" cy="144684"/>
            </a:xfrm>
            <a:custGeom>
              <a:avLst/>
              <a:gdLst>
                <a:gd name="connsiteX0" fmla="*/ 298990 w 475868"/>
                <a:gd name="connsiteY0" fmla="*/ 19050 h 144684"/>
                <a:gd name="connsiteX1" fmla="*/ 298990 w 475868"/>
                <a:gd name="connsiteY1" fmla="*/ 19050 h 144684"/>
                <a:gd name="connsiteX2" fmla="*/ 446246 w 475868"/>
                <a:gd name="connsiteY2" fmla="*/ 48577 h 144684"/>
                <a:gd name="connsiteX3" fmla="*/ 394145 w 475868"/>
                <a:gd name="connsiteY3" fmla="*/ 118491 h 144684"/>
                <a:gd name="connsiteX4" fmla="*/ 177641 w 475868"/>
                <a:gd name="connsiteY4" fmla="*/ 56674 h 144684"/>
                <a:gd name="connsiteX5" fmla="*/ 120015 w 475868"/>
                <a:gd name="connsiteY5" fmla="*/ 60579 h 144684"/>
                <a:gd name="connsiteX6" fmla="*/ 298990 w 475868"/>
                <a:gd name="connsiteY6" fmla="*/ 19050 h 144684"/>
                <a:gd name="connsiteX7" fmla="*/ 298990 w 475868"/>
                <a:gd name="connsiteY7" fmla="*/ 0 h 144684"/>
                <a:gd name="connsiteX8" fmla="*/ 0 w 475868"/>
                <a:gd name="connsiteY8" fmla="*/ 113919 h 144684"/>
                <a:gd name="connsiteX9" fmla="*/ 177641 w 475868"/>
                <a:gd name="connsiteY9" fmla="*/ 75629 h 144684"/>
                <a:gd name="connsiteX10" fmla="*/ 398336 w 475868"/>
                <a:gd name="connsiteY10" fmla="*/ 144685 h 144684"/>
                <a:gd name="connsiteX11" fmla="*/ 475869 w 475868"/>
                <a:gd name="connsiteY11" fmla="*/ 40767 h 144684"/>
                <a:gd name="connsiteX12" fmla="*/ 298990 w 475868"/>
                <a:gd name="connsiteY12" fmla="*/ 0 h 144684"/>
                <a:gd name="connsiteX13" fmla="*/ 298990 w 475868"/>
                <a:gd name="connsiteY13" fmla="*/ 0 h 14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868" h="144684">
                  <a:moveTo>
                    <a:pt x="298990" y="19050"/>
                  </a:moveTo>
                  <a:lnTo>
                    <a:pt x="298990" y="19050"/>
                  </a:lnTo>
                  <a:cubicBezTo>
                    <a:pt x="348901" y="19050"/>
                    <a:pt x="398336" y="28956"/>
                    <a:pt x="446246" y="48577"/>
                  </a:cubicBezTo>
                  <a:lnTo>
                    <a:pt x="394145" y="118491"/>
                  </a:lnTo>
                  <a:cubicBezTo>
                    <a:pt x="362331" y="97727"/>
                    <a:pt x="285655" y="56674"/>
                    <a:pt x="177641" y="56674"/>
                  </a:cubicBezTo>
                  <a:cubicBezTo>
                    <a:pt x="158496" y="56674"/>
                    <a:pt x="139255" y="58008"/>
                    <a:pt x="120015" y="60579"/>
                  </a:cubicBezTo>
                  <a:cubicBezTo>
                    <a:pt x="168021" y="38291"/>
                    <a:pt x="229553" y="19050"/>
                    <a:pt x="298990" y="19050"/>
                  </a:cubicBezTo>
                  <a:moveTo>
                    <a:pt x="298990" y="0"/>
                  </a:moveTo>
                  <a:cubicBezTo>
                    <a:pt x="124587" y="0"/>
                    <a:pt x="0" y="113919"/>
                    <a:pt x="0" y="113919"/>
                  </a:cubicBezTo>
                  <a:cubicBezTo>
                    <a:pt x="65532" y="85820"/>
                    <a:pt x="125349" y="75629"/>
                    <a:pt x="177641" y="75629"/>
                  </a:cubicBezTo>
                  <a:cubicBezTo>
                    <a:pt x="313754" y="75629"/>
                    <a:pt x="398336" y="144685"/>
                    <a:pt x="398336" y="144685"/>
                  </a:cubicBezTo>
                  <a:lnTo>
                    <a:pt x="475869" y="40767"/>
                  </a:lnTo>
                  <a:cubicBezTo>
                    <a:pt x="413480" y="11335"/>
                    <a:pt x="353759" y="0"/>
                    <a:pt x="298990" y="0"/>
                  </a:cubicBezTo>
                  <a:lnTo>
                    <a:pt x="298990" y="0"/>
                  </a:lnTo>
                  <a:close/>
                </a:path>
              </a:pathLst>
            </a:custGeom>
            <a:solidFill>
              <a:srgbClr val="808285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805">
              <a:extLst>
                <a:ext uri="{FF2B5EF4-FFF2-40B4-BE49-F238E27FC236}">
                  <a16:creationId xmlns:a16="http://schemas.microsoft.com/office/drawing/2014/main" id="{0A53E49B-9658-7744-A14C-9E6D8BD7A5D8}"/>
                </a:ext>
              </a:extLst>
            </p:cNvPr>
            <p:cNvSpPr/>
            <p:nvPr/>
          </p:nvSpPr>
          <p:spPr>
            <a:xfrm>
              <a:off x="4264342" y="5122449"/>
              <a:ext cx="231693" cy="447103"/>
            </a:xfrm>
            <a:custGeom>
              <a:avLst/>
              <a:gdLst>
                <a:gd name="connsiteX0" fmla="*/ 209550 w 231693"/>
                <a:gd name="connsiteY0" fmla="*/ 159353 h 447103"/>
                <a:gd name="connsiteX1" fmla="*/ 209455 w 231693"/>
                <a:gd name="connsiteY1" fmla="*/ 160401 h 447103"/>
                <a:gd name="connsiteX2" fmla="*/ 61722 w 231693"/>
                <a:gd name="connsiteY2" fmla="*/ 418147 h 447103"/>
                <a:gd name="connsiteX3" fmla="*/ 25336 w 231693"/>
                <a:gd name="connsiteY3" fmla="*/ 338804 h 447103"/>
                <a:gd name="connsiteX4" fmla="*/ 128206 w 231693"/>
                <a:gd name="connsiteY4" fmla="*/ 269176 h 447103"/>
                <a:gd name="connsiteX5" fmla="*/ 209550 w 231693"/>
                <a:gd name="connsiteY5" fmla="*/ 159353 h 447103"/>
                <a:gd name="connsiteX6" fmla="*/ 219361 w 231693"/>
                <a:gd name="connsiteY6" fmla="*/ 0 h 447103"/>
                <a:gd name="connsiteX7" fmla="*/ 0 w 231693"/>
                <a:gd name="connsiteY7" fmla="*/ 329184 h 447103"/>
                <a:gd name="connsiteX8" fmla="*/ 54007 w 231693"/>
                <a:gd name="connsiteY8" fmla="*/ 447103 h 447103"/>
                <a:gd name="connsiteX9" fmla="*/ 219361 w 231693"/>
                <a:gd name="connsiteY9" fmla="*/ 0 h 447103"/>
                <a:gd name="connsiteX10" fmla="*/ 219361 w 231693"/>
                <a:gd name="connsiteY10" fmla="*/ 0 h 44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693" h="447103">
                  <a:moveTo>
                    <a:pt x="209550" y="159353"/>
                  </a:moveTo>
                  <a:cubicBezTo>
                    <a:pt x="209550" y="159734"/>
                    <a:pt x="209455" y="160020"/>
                    <a:pt x="209455" y="160401"/>
                  </a:cubicBezTo>
                  <a:cubicBezTo>
                    <a:pt x="196501" y="267271"/>
                    <a:pt x="146875" y="353949"/>
                    <a:pt x="61722" y="418147"/>
                  </a:cubicBezTo>
                  <a:lnTo>
                    <a:pt x="25336" y="338804"/>
                  </a:lnTo>
                  <a:cubicBezTo>
                    <a:pt x="48196" y="327851"/>
                    <a:pt x="88487" y="305562"/>
                    <a:pt x="128206" y="269176"/>
                  </a:cubicBezTo>
                  <a:cubicBezTo>
                    <a:pt x="163735" y="236601"/>
                    <a:pt x="190976" y="199739"/>
                    <a:pt x="209550" y="159353"/>
                  </a:cubicBezTo>
                  <a:moveTo>
                    <a:pt x="219361" y="0"/>
                  </a:moveTo>
                  <a:cubicBezTo>
                    <a:pt x="234601" y="241554"/>
                    <a:pt x="0" y="329184"/>
                    <a:pt x="0" y="329184"/>
                  </a:cubicBezTo>
                  <a:lnTo>
                    <a:pt x="54007" y="447103"/>
                  </a:lnTo>
                  <a:cubicBezTo>
                    <a:pt x="298894" y="280987"/>
                    <a:pt x="219361" y="0"/>
                    <a:pt x="219361" y="0"/>
                  </a:cubicBezTo>
                  <a:lnTo>
                    <a:pt x="219361" y="0"/>
                  </a:lnTo>
                  <a:close/>
                </a:path>
              </a:pathLst>
            </a:custGeom>
            <a:solidFill>
              <a:srgbClr val="808285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607EB9-F42D-A648-941D-9A2AB1C57BC3}"/>
              </a:ext>
            </a:extLst>
          </p:cNvPr>
          <p:cNvSpPr txBox="1"/>
          <p:nvPr userDrawn="1"/>
        </p:nvSpPr>
        <p:spPr>
          <a:xfrm>
            <a:off x="-2697481" y="0"/>
            <a:ext cx="2660273" cy="266226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BE0B24-867A-B5F5-4C99-9B2D0B75C3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116" y="64618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26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72F39E-A7AC-EA3F-063D-20CC4F5EB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0C29B-F42A-F364-50AE-D14C1978B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2229" y="0"/>
            <a:ext cx="12188247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AB1397-6FFA-FA48-A090-C1748ACB4B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3723959"/>
            <a:ext cx="12252960" cy="3134041"/>
            <a:chOff x="41275" y="2370138"/>
            <a:chExt cx="10080625" cy="2690812"/>
          </a:xfrm>
        </p:grpSpPr>
        <p:sp>
          <p:nvSpPr>
            <p:cNvPr id="19" name="Freeform 1">
              <a:extLst>
                <a:ext uri="{FF2B5EF4-FFF2-40B4-BE49-F238E27FC236}">
                  <a16:creationId xmlns:a16="http://schemas.microsoft.com/office/drawing/2014/main" id="{1432980D-744B-F544-941A-E837CC53AF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2370138"/>
              <a:ext cx="10040938" cy="2690812"/>
            </a:xfrm>
            <a:custGeom>
              <a:avLst/>
              <a:gdLst>
                <a:gd name="T0" fmla="*/ 0 w 27891"/>
                <a:gd name="T1" fmla="*/ 7472 h 7473"/>
                <a:gd name="T2" fmla="*/ 0 w 27891"/>
                <a:gd name="T3" fmla="*/ 7472 h 7473"/>
                <a:gd name="T4" fmla="*/ 27890 w 27891"/>
                <a:gd name="T5" fmla="*/ 7472 h 7473"/>
                <a:gd name="T6" fmla="*/ 27890 w 27891"/>
                <a:gd name="T7" fmla="*/ 6535 h 7473"/>
                <a:gd name="T8" fmla="*/ 0 w 27891"/>
                <a:gd name="T9" fmla="*/ 523 h 7473"/>
                <a:gd name="T10" fmla="*/ 0 w 27891"/>
                <a:gd name="T11" fmla="*/ 7472 h 7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7473">
                  <a:moveTo>
                    <a:pt x="0" y="7472"/>
                  </a:moveTo>
                  <a:lnTo>
                    <a:pt x="0" y="7472"/>
                  </a:lnTo>
                  <a:cubicBezTo>
                    <a:pt x="27890" y="7472"/>
                    <a:pt x="27890" y="7472"/>
                    <a:pt x="27890" y="7472"/>
                  </a:cubicBezTo>
                  <a:cubicBezTo>
                    <a:pt x="27890" y="6535"/>
                    <a:pt x="27890" y="6535"/>
                    <a:pt x="27890" y="6535"/>
                  </a:cubicBezTo>
                  <a:cubicBezTo>
                    <a:pt x="24643" y="4139"/>
                    <a:pt x="14729" y="0"/>
                    <a:pt x="0" y="523"/>
                  </a:cubicBezTo>
                  <a:lnTo>
                    <a:pt x="0" y="747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F7AF978-47B7-E04E-81FA-0675ADB682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3381375"/>
              <a:ext cx="2941637" cy="1381125"/>
            </a:xfrm>
            <a:custGeom>
              <a:avLst/>
              <a:gdLst>
                <a:gd name="T0" fmla="*/ 8062 w 8171"/>
                <a:gd name="T1" fmla="*/ 3834 h 3835"/>
                <a:gd name="T2" fmla="*/ 8062 w 8171"/>
                <a:gd name="T3" fmla="*/ 3834 h 3835"/>
                <a:gd name="T4" fmla="*/ 7996 w 8171"/>
                <a:gd name="T5" fmla="*/ 3811 h 3835"/>
                <a:gd name="T6" fmla="*/ 87 w 8171"/>
                <a:gd name="T7" fmla="*/ 218 h 3835"/>
                <a:gd name="T8" fmla="*/ 21 w 8171"/>
                <a:gd name="T9" fmla="*/ 87 h 3835"/>
                <a:gd name="T10" fmla="*/ 152 w 8171"/>
                <a:gd name="T11" fmla="*/ 22 h 3835"/>
                <a:gd name="T12" fmla="*/ 8127 w 8171"/>
                <a:gd name="T13" fmla="*/ 3659 h 3835"/>
                <a:gd name="T14" fmla="*/ 8149 w 8171"/>
                <a:gd name="T15" fmla="*/ 3790 h 3835"/>
                <a:gd name="T16" fmla="*/ 8062 w 8171"/>
                <a:gd name="T17" fmla="*/ 3834 h 3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5">
                  <a:moveTo>
                    <a:pt x="8062" y="3834"/>
                  </a:moveTo>
                  <a:lnTo>
                    <a:pt x="8062" y="3834"/>
                  </a:lnTo>
                  <a:cubicBezTo>
                    <a:pt x="8040" y="3834"/>
                    <a:pt x="8018" y="3834"/>
                    <a:pt x="7996" y="3811"/>
                  </a:cubicBezTo>
                  <a:cubicBezTo>
                    <a:pt x="7190" y="3224"/>
                    <a:pt x="4815" y="1677"/>
                    <a:pt x="87" y="218"/>
                  </a:cubicBezTo>
                  <a:cubicBezTo>
                    <a:pt x="43" y="196"/>
                    <a:pt x="0" y="131"/>
                    <a:pt x="21" y="87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1"/>
                    <a:pt x="7299" y="3049"/>
                    <a:pt x="8127" y="3659"/>
                  </a:cubicBezTo>
                  <a:cubicBezTo>
                    <a:pt x="8170" y="3681"/>
                    <a:pt x="8170" y="3747"/>
                    <a:pt x="8149" y="3790"/>
                  </a:cubicBezTo>
                  <a:cubicBezTo>
                    <a:pt x="8127" y="3811"/>
                    <a:pt x="8083" y="3834"/>
                    <a:pt x="8062" y="3834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FB721BD-30BB-5541-A2FF-F3F2BF564D73}"/>
              </a:ext>
            </a:extLst>
          </p:cNvPr>
          <p:cNvSpPr/>
          <p:nvPr userDrawn="1"/>
        </p:nvSpPr>
        <p:spPr>
          <a:xfrm>
            <a:off x="493444" y="3548875"/>
            <a:ext cx="843455" cy="84345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B84DB80-0FAB-DA4A-B379-B5D38B6903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443" y="4898581"/>
            <a:ext cx="7580243" cy="141239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12E5361-B5C1-6E4E-BAA7-B9E794B9EA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3444" y="4435634"/>
            <a:ext cx="5884147" cy="4322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600" cap="all" spc="3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DATE</a:t>
            </a:r>
          </a:p>
        </p:txBody>
      </p:sp>
      <p:grpSp>
        <p:nvGrpSpPr>
          <p:cNvPr id="21" name="Graphic 3">
            <a:extLst>
              <a:ext uri="{FF2B5EF4-FFF2-40B4-BE49-F238E27FC236}">
                <a16:creationId xmlns:a16="http://schemas.microsoft.com/office/drawing/2014/main" id="{92288BBC-B742-684E-AC3D-28716B85BA93}"/>
              </a:ext>
            </a:extLst>
          </p:cNvPr>
          <p:cNvGrpSpPr/>
          <p:nvPr userDrawn="1"/>
        </p:nvGrpSpPr>
        <p:grpSpPr>
          <a:xfrm>
            <a:off x="624168" y="3730621"/>
            <a:ext cx="601884" cy="463391"/>
            <a:chOff x="4264342" y="5122449"/>
            <a:chExt cx="601884" cy="463391"/>
          </a:xfrm>
          <a:solidFill>
            <a:srgbClr val="000000"/>
          </a:solidFill>
        </p:grpSpPr>
        <p:sp>
          <p:nvSpPr>
            <p:cNvPr id="22" name="Freeform: Shape 803">
              <a:extLst>
                <a:ext uri="{FF2B5EF4-FFF2-40B4-BE49-F238E27FC236}">
                  <a16:creationId xmlns:a16="http://schemas.microsoft.com/office/drawing/2014/main" id="{68CB704F-5EF4-A94E-B98E-EEF1ADC62E35}"/>
                </a:ext>
              </a:extLst>
            </p:cNvPr>
            <p:cNvSpPr/>
            <p:nvPr/>
          </p:nvSpPr>
          <p:spPr>
            <a:xfrm>
              <a:off x="4509991" y="5122449"/>
              <a:ext cx="356235" cy="336137"/>
            </a:xfrm>
            <a:custGeom>
              <a:avLst/>
              <a:gdLst>
                <a:gd name="connsiteX0" fmla="*/ 110966 w 356235"/>
                <a:gd name="connsiteY0" fmla="*/ 19050 h 336137"/>
                <a:gd name="connsiteX1" fmla="*/ 139541 w 356235"/>
                <a:gd name="connsiteY1" fmla="*/ 143828 h 336137"/>
                <a:gd name="connsiteX2" fmla="*/ 211836 w 356235"/>
                <a:gd name="connsiteY2" fmla="*/ 262604 h 336137"/>
                <a:gd name="connsiteX3" fmla="*/ 23432 w 356235"/>
                <a:gd name="connsiteY3" fmla="*/ 19145 h 336137"/>
                <a:gd name="connsiteX4" fmla="*/ 110966 w 356235"/>
                <a:gd name="connsiteY4" fmla="*/ 19050 h 336137"/>
                <a:gd name="connsiteX5" fmla="*/ 129159 w 356235"/>
                <a:gd name="connsiteY5" fmla="*/ 0 h 336137"/>
                <a:gd name="connsiteX6" fmla="*/ 0 w 356235"/>
                <a:gd name="connsiteY6" fmla="*/ 95 h 336137"/>
                <a:gd name="connsiteX7" fmla="*/ 356235 w 356235"/>
                <a:gd name="connsiteY7" fmla="*/ 336137 h 336137"/>
                <a:gd name="connsiteX8" fmla="*/ 129159 w 356235"/>
                <a:gd name="connsiteY8" fmla="*/ 0 h 336137"/>
                <a:gd name="connsiteX9" fmla="*/ 129159 w 356235"/>
                <a:gd name="connsiteY9" fmla="*/ 0 h 33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235" h="336137">
                  <a:moveTo>
                    <a:pt x="110966" y="19050"/>
                  </a:moveTo>
                  <a:cubicBezTo>
                    <a:pt x="112967" y="44196"/>
                    <a:pt x="119444" y="91345"/>
                    <a:pt x="139541" y="143828"/>
                  </a:cubicBezTo>
                  <a:cubicBezTo>
                    <a:pt x="157163" y="189547"/>
                    <a:pt x="181451" y="229362"/>
                    <a:pt x="211836" y="262604"/>
                  </a:cubicBezTo>
                  <a:cubicBezTo>
                    <a:pt x="136493" y="219742"/>
                    <a:pt x="54197" y="145447"/>
                    <a:pt x="23432" y="19145"/>
                  </a:cubicBezTo>
                  <a:lnTo>
                    <a:pt x="110966" y="19050"/>
                  </a:lnTo>
                  <a:moveTo>
                    <a:pt x="129159" y="0"/>
                  </a:moveTo>
                  <a:lnTo>
                    <a:pt x="0" y="95"/>
                  </a:lnTo>
                  <a:cubicBezTo>
                    <a:pt x="54007" y="291084"/>
                    <a:pt x="356235" y="336137"/>
                    <a:pt x="356235" y="336137"/>
                  </a:cubicBezTo>
                  <a:cubicBezTo>
                    <a:pt x="128873" y="253365"/>
                    <a:pt x="129159" y="0"/>
                    <a:pt x="129159" y="0"/>
                  </a:cubicBezTo>
                  <a:lnTo>
                    <a:pt x="129159" y="0"/>
                  </a:lnTo>
                  <a:close/>
                </a:path>
              </a:pathLst>
            </a:custGeom>
            <a:solidFill>
              <a:srgbClr val="0096D6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804">
              <a:extLst>
                <a:ext uri="{FF2B5EF4-FFF2-40B4-BE49-F238E27FC236}">
                  <a16:creationId xmlns:a16="http://schemas.microsoft.com/office/drawing/2014/main" id="{A1C2FC19-022E-F042-A83A-D5C9A78EA115}"/>
                </a:ext>
              </a:extLst>
            </p:cNvPr>
            <p:cNvSpPr/>
            <p:nvPr/>
          </p:nvSpPr>
          <p:spPr>
            <a:xfrm>
              <a:off x="4373403" y="5441155"/>
              <a:ext cx="475868" cy="144684"/>
            </a:xfrm>
            <a:custGeom>
              <a:avLst/>
              <a:gdLst>
                <a:gd name="connsiteX0" fmla="*/ 298990 w 475868"/>
                <a:gd name="connsiteY0" fmla="*/ 19050 h 144684"/>
                <a:gd name="connsiteX1" fmla="*/ 298990 w 475868"/>
                <a:gd name="connsiteY1" fmla="*/ 19050 h 144684"/>
                <a:gd name="connsiteX2" fmla="*/ 446246 w 475868"/>
                <a:gd name="connsiteY2" fmla="*/ 48577 h 144684"/>
                <a:gd name="connsiteX3" fmla="*/ 394145 w 475868"/>
                <a:gd name="connsiteY3" fmla="*/ 118491 h 144684"/>
                <a:gd name="connsiteX4" fmla="*/ 177641 w 475868"/>
                <a:gd name="connsiteY4" fmla="*/ 56674 h 144684"/>
                <a:gd name="connsiteX5" fmla="*/ 120015 w 475868"/>
                <a:gd name="connsiteY5" fmla="*/ 60579 h 144684"/>
                <a:gd name="connsiteX6" fmla="*/ 298990 w 475868"/>
                <a:gd name="connsiteY6" fmla="*/ 19050 h 144684"/>
                <a:gd name="connsiteX7" fmla="*/ 298990 w 475868"/>
                <a:gd name="connsiteY7" fmla="*/ 0 h 144684"/>
                <a:gd name="connsiteX8" fmla="*/ 0 w 475868"/>
                <a:gd name="connsiteY8" fmla="*/ 113919 h 144684"/>
                <a:gd name="connsiteX9" fmla="*/ 177641 w 475868"/>
                <a:gd name="connsiteY9" fmla="*/ 75629 h 144684"/>
                <a:gd name="connsiteX10" fmla="*/ 398336 w 475868"/>
                <a:gd name="connsiteY10" fmla="*/ 144685 h 144684"/>
                <a:gd name="connsiteX11" fmla="*/ 475869 w 475868"/>
                <a:gd name="connsiteY11" fmla="*/ 40767 h 144684"/>
                <a:gd name="connsiteX12" fmla="*/ 298990 w 475868"/>
                <a:gd name="connsiteY12" fmla="*/ 0 h 144684"/>
                <a:gd name="connsiteX13" fmla="*/ 298990 w 475868"/>
                <a:gd name="connsiteY13" fmla="*/ 0 h 14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868" h="144684">
                  <a:moveTo>
                    <a:pt x="298990" y="19050"/>
                  </a:moveTo>
                  <a:lnTo>
                    <a:pt x="298990" y="19050"/>
                  </a:lnTo>
                  <a:cubicBezTo>
                    <a:pt x="348901" y="19050"/>
                    <a:pt x="398336" y="28956"/>
                    <a:pt x="446246" y="48577"/>
                  </a:cubicBezTo>
                  <a:lnTo>
                    <a:pt x="394145" y="118491"/>
                  </a:lnTo>
                  <a:cubicBezTo>
                    <a:pt x="362331" y="97727"/>
                    <a:pt x="285655" y="56674"/>
                    <a:pt x="177641" y="56674"/>
                  </a:cubicBezTo>
                  <a:cubicBezTo>
                    <a:pt x="158496" y="56674"/>
                    <a:pt x="139255" y="58008"/>
                    <a:pt x="120015" y="60579"/>
                  </a:cubicBezTo>
                  <a:cubicBezTo>
                    <a:pt x="168021" y="38291"/>
                    <a:pt x="229553" y="19050"/>
                    <a:pt x="298990" y="19050"/>
                  </a:cubicBezTo>
                  <a:moveTo>
                    <a:pt x="298990" y="0"/>
                  </a:moveTo>
                  <a:cubicBezTo>
                    <a:pt x="124587" y="0"/>
                    <a:pt x="0" y="113919"/>
                    <a:pt x="0" y="113919"/>
                  </a:cubicBezTo>
                  <a:cubicBezTo>
                    <a:pt x="65532" y="85820"/>
                    <a:pt x="125349" y="75629"/>
                    <a:pt x="177641" y="75629"/>
                  </a:cubicBezTo>
                  <a:cubicBezTo>
                    <a:pt x="313754" y="75629"/>
                    <a:pt x="398336" y="144685"/>
                    <a:pt x="398336" y="144685"/>
                  </a:cubicBezTo>
                  <a:lnTo>
                    <a:pt x="475869" y="40767"/>
                  </a:lnTo>
                  <a:cubicBezTo>
                    <a:pt x="413480" y="11335"/>
                    <a:pt x="353759" y="0"/>
                    <a:pt x="298990" y="0"/>
                  </a:cubicBezTo>
                  <a:lnTo>
                    <a:pt x="298990" y="0"/>
                  </a:lnTo>
                  <a:close/>
                </a:path>
              </a:pathLst>
            </a:custGeom>
            <a:solidFill>
              <a:srgbClr val="808285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805">
              <a:extLst>
                <a:ext uri="{FF2B5EF4-FFF2-40B4-BE49-F238E27FC236}">
                  <a16:creationId xmlns:a16="http://schemas.microsoft.com/office/drawing/2014/main" id="{0A53E49B-9658-7744-A14C-9E6D8BD7A5D8}"/>
                </a:ext>
              </a:extLst>
            </p:cNvPr>
            <p:cNvSpPr/>
            <p:nvPr/>
          </p:nvSpPr>
          <p:spPr>
            <a:xfrm>
              <a:off x="4264342" y="5122449"/>
              <a:ext cx="231693" cy="447103"/>
            </a:xfrm>
            <a:custGeom>
              <a:avLst/>
              <a:gdLst>
                <a:gd name="connsiteX0" fmla="*/ 209550 w 231693"/>
                <a:gd name="connsiteY0" fmla="*/ 159353 h 447103"/>
                <a:gd name="connsiteX1" fmla="*/ 209455 w 231693"/>
                <a:gd name="connsiteY1" fmla="*/ 160401 h 447103"/>
                <a:gd name="connsiteX2" fmla="*/ 61722 w 231693"/>
                <a:gd name="connsiteY2" fmla="*/ 418147 h 447103"/>
                <a:gd name="connsiteX3" fmla="*/ 25336 w 231693"/>
                <a:gd name="connsiteY3" fmla="*/ 338804 h 447103"/>
                <a:gd name="connsiteX4" fmla="*/ 128206 w 231693"/>
                <a:gd name="connsiteY4" fmla="*/ 269176 h 447103"/>
                <a:gd name="connsiteX5" fmla="*/ 209550 w 231693"/>
                <a:gd name="connsiteY5" fmla="*/ 159353 h 447103"/>
                <a:gd name="connsiteX6" fmla="*/ 219361 w 231693"/>
                <a:gd name="connsiteY6" fmla="*/ 0 h 447103"/>
                <a:gd name="connsiteX7" fmla="*/ 0 w 231693"/>
                <a:gd name="connsiteY7" fmla="*/ 329184 h 447103"/>
                <a:gd name="connsiteX8" fmla="*/ 54007 w 231693"/>
                <a:gd name="connsiteY8" fmla="*/ 447103 h 447103"/>
                <a:gd name="connsiteX9" fmla="*/ 219361 w 231693"/>
                <a:gd name="connsiteY9" fmla="*/ 0 h 447103"/>
                <a:gd name="connsiteX10" fmla="*/ 219361 w 231693"/>
                <a:gd name="connsiteY10" fmla="*/ 0 h 44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693" h="447103">
                  <a:moveTo>
                    <a:pt x="209550" y="159353"/>
                  </a:moveTo>
                  <a:cubicBezTo>
                    <a:pt x="209550" y="159734"/>
                    <a:pt x="209455" y="160020"/>
                    <a:pt x="209455" y="160401"/>
                  </a:cubicBezTo>
                  <a:cubicBezTo>
                    <a:pt x="196501" y="267271"/>
                    <a:pt x="146875" y="353949"/>
                    <a:pt x="61722" y="418147"/>
                  </a:cubicBezTo>
                  <a:lnTo>
                    <a:pt x="25336" y="338804"/>
                  </a:lnTo>
                  <a:cubicBezTo>
                    <a:pt x="48196" y="327851"/>
                    <a:pt x="88487" y="305562"/>
                    <a:pt x="128206" y="269176"/>
                  </a:cubicBezTo>
                  <a:cubicBezTo>
                    <a:pt x="163735" y="236601"/>
                    <a:pt x="190976" y="199739"/>
                    <a:pt x="209550" y="159353"/>
                  </a:cubicBezTo>
                  <a:moveTo>
                    <a:pt x="219361" y="0"/>
                  </a:moveTo>
                  <a:cubicBezTo>
                    <a:pt x="234601" y="241554"/>
                    <a:pt x="0" y="329184"/>
                    <a:pt x="0" y="329184"/>
                  </a:cubicBezTo>
                  <a:lnTo>
                    <a:pt x="54007" y="447103"/>
                  </a:lnTo>
                  <a:cubicBezTo>
                    <a:pt x="298894" y="280987"/>
                    <a:pt x="219361" y="0"/>
                    <a:pt x="219361" y="0"/>
                  </a:cubicBezTo>
                  <a:lnTo>
                    <a:pt x="219361" y="0"/>
                  </a:lnTo>
                  <a:close/>
                </a:path>
              </a:pathLst>
            </a:custGeom>
            <a:solidFill>
              <a:srgbClr val="808285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1DD5D076-1A14-114F-932B-0AB36D2456E7}"/>
              </a:ext>
            </a:extLst>
          </p:cNvPr>
          <p:cNvSpPr/>
          <p:nvPr userDrawn="1"/>
        </p:nvSpPr>
        <p:spPr>
          <a:xfrm>
            <a:off x="1524" y="0"/>
            <a:ext cx="12188952" cy="843455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4792A3-141E-E6FB-CE51-414E27BD5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116" y="64618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09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72F39E-A7AC-EA3F-063D-20CC4F5EB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looking at a whiteboard&#10;&#10;Description automatically generated with low confidence">
            <a:extLst>
              <a:ext uri="{FF2B5EF4-FFF2-40B4-BE49-F238E27FC236}">
                <a16:creationId xmlns:a16="http://schemas.microsoft.com/office/drawing/2014/main" id="{116CAA70-6FB2-7F00-44A9-B4CB4E56D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AB1397-6FFA-FA48-A090-C1748ACB4B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3723959"/>
            <a:ext cx="12252960" cy="3134041"/>
            <a:chOff x="41275" y="2370138"/>
            <a:chExt cx="10080625" cy="2690812"/>
          </a:xfrm>
        </p:grpSpPr>
        <p:sp>
          <p:nvSpPr>
            <p:cNvPr id="19" name="Freeform 1">
              <a:extLst>
                <a:ext uri="{FF2B5EF4-FFF2-40B4-BE49-F238E27FC236}">
                  <a16:creationId xmlns:a16="http://schemas.microsoft.com/office/drawing/2014/main" id="{1432980D-744B-F544-941A-E837CC53AF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2370138"/>
              <a:ext cx="10040938" cy="2690812"/>
            </a:xfrm>
            <a:custGeom>
              <a:avLst/>
              <a:gdLst>
                <a:gd name="T0" fmla="*/ 0 w 27891"/>
                <a:gd name="T1" fmla="*/ 7472 h 7473"/>
                <a:gd name="T2" fmla="*/ 0 w 27891"/>
                <a:gd name="T3" fmla="*/ 7472 h 7473"/>
                <a:gd name="T4" fmla="*/ 27890 w 27891"/>
                <a:gd name="T5" fmla="*/ 7472 h 7473"/>
                <a:gd name="T6" fmla="*/ 27890 w 27891"/>
                <a:gd name="T7" fmla="*/ 6535 h 7473"/>
                <a:gd name="T8" fmla="*/ 0 w 27891"/>
                <a:gd name="T9" fmla="*/ 523 h 7473"/>
                <a:gd name="T10" fmla="*/ 0 w 27891"/>
                <a:gd name="T11" fmla="*/ 7472 h 7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7473">
                  <a:moveTo>
                    <a:pt x="0" y="7472"/>
                  </a:moveTo>
                  <a:lnTo>
                    <a:pt x="0" y="7472"/>
                  </a:lnTo>
                  <a:cubicBezTo>
                    <a:pt x="27890" y="7472"/>
                    <a:pt x="27890" y="7472"/>
                    <a:pt x="27890" y="7472"/>
                  </a:cubicBezTo>
                  <a:cubicBezTo>
                    <a:pt x="27890" y="6535"/>
                    <a:pt x="27890" y="6535"/>
                    <a:pt x="27890" y="6535"/>
                  </a:cubicBezTo>
                  <a:cubicBezTo>
                    <a:pt x="24643" y="4139"/>
                    <a:pt x="14729" y="0"/>
                    <a:pt x="0" y="523"/>
                  </a:cubicBezTo>
                  <a:lnTo>
                    <a:pt x="0" y="747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F7AF978-47B7-E04E-81FA-0675ADB682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3381375"/>
              <a:ext cx="2941637" cy="1381125"/>
            </a:xfrm>
            <a:custGeom>
              <a:avLst/>
              <a:gdLst>
                <a:gd name="T0" fmla="*/ 8062 w 8171"/>
                <a:gd name="T1" fmla="*/ 3834 h 3835"/>
                <a:gd name="T2" fmla="*/ 8062 w 8171"/>
                <a:gd name="T3" fmla="*/ 3834 h 3835"/>
                <a:gd name="T4" fmla="*/ 7996 w 8171"/>
                <a:gd name="T5" fmla="*/ 3811 h 3835"/>
                <a:gd name="T6" fmla="*/ 87 w 8171"/>
                <a:gd name="T7" fmla="*/ 218 h 3835"/>
                <a:gd name="T8" fmla="*/ 21 w 8171"/>
                <a:gd name="T9" fmla="*/ 87 h 3835"/>
                <a:gd name="T10" fmla="*/ 152 w 8171"/>
                <a:gd name="T11" fmla="*/ 22 h 3835"/>
                <a:gd name="T12" fmla="*/ 8127 w 8171"/>
                <a:gd name="T13" fmla="*/ 3659 h 3835"/>
                <a:gd name="T14" fmla="*/ 8149 w 8171"/>
                <a:gd name="T15" fmla="*/ 3790 h 3835"/>
                <a:gd name="T16" fmla="*/ 8062 w 8171"/>
                <a:gd name="T17" fmla="*/ 3834 h 3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5">
                  <a:moveTo>
                    <a:pt x="8062" y="3834"/>
                  </a:moveTo>
                  <a:lnTo>
                    <a:pt x="8062" y="3834"/>
                  </a:lnTo>
                  <a:cubicBezTo>
                    <a:pt x="8040" y="3834"/>
                    <a:pt x="8018" y="3834"/>
                    <a:pt x="7996" y="3811"/>
                  </a:cubicBezTo>
                  <a:cubicBezTo>
                    <a:pt x="7190" y="3224"/>
                    <a:pt x="4815" y="1677"/>
                    <a:pt x="87" y="218"/>
                  </a:cubicBezTo>
                  <a:cubicBezTo>
                    <a:pt x="43" y="196"/>
                    <a:pt x="0" y="131"/>
                    <a:pt x="21" y="87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1"/>
                    <a:pt x="7299" y="3049"/>
                    <a:pt x="8127" y="3659"/>
                  </a:cubicBezTo>
                  <a:cubicBezTo>
                    <a:pt x="8170" y="3681"/>
                    <a:pt x="8170" y="3747"/>
                    <a:pt x="8149" y="3790"/>
                  </a:cubicBezTo>
                  <a:cubicBezTo>
                    <a:pt x="8127" y="3811"/>
                    <a:pt x="8083" y="3834"/>
                    <a:pt x="8062" y="3834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FB721BD-30BB-5541-A2FF-F3F2BF564D73}"/>
              </a:ext>
            </a:extLst>
          </p:cNvPr>
          <p:cNvSpPr/>
          <p:nvPr userDrawn="1"/>
        </p:nvSpPr>
        <p:spPr>
          <a:xfrm>
            <a:off x="493444" y="3548875"/>
            <a:ext cx="843455" cy="84345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B84DB80-0FAB-DA4A-B379-B5D38B6903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443" y="4898581"/>
            <a:ext cx="7580243" cy="141239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12E5361-B5C1-6E4E-BAA7-B9E794B9EA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3444" y="4435634"/>
            <a:ext cx="5884147" cy="4322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600" cap="all" spc="3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DATE</a:t>
            </a:r>
          </a:p>
        </p:txBody>
      </p:sp>
      <p:grpSp>
        <p:nvGrpSpPr>
          <p:cNvPr id="21" name="Graphic 3">
            <a:extLst>
              <a:ext uri="{FF2B5EF4-FFF2-40B4-BE49-F238E27FC236}">
                <a16:creationId xmlns:a16="http://schemas.microsoft.com/office/drawing/2014/main" id="{92288BBC-B742-684E-AC3D-28716B85BA93}"/>
              </a:ext>
            </a:extLst>
          </p:cNvPr>
          <p:cNvGrpSpPr/>
          <p:nvPr userDrawn="1"/>
        </p:nvGrpSpPr>
        <p:grpSpPr>
          <a:xfrm>
            <a:off x="624168" y="3730621"/>
            <a:ext cx="601884" cy="463391"/>
            <a:chOff x="4264342" y="5122449"/>
            <a:chExt cx="601884" cy="463391"/>
          </a:xfrm>
          <a:solidFill>
            <a:srgbClr val="000000"/>
          </a:solidFill>
        </p:grpSpPr>
        <p:sp>
          <p:nvSpPr>
            <p:cNvPr id="22" name="Freeform: Shape 803">
              <a:extLst>
                <a:ext uri="{FF2B5EF4-FFF2-40B4-BE49-F238E27FC236}">
                  <a16:creationId xmlns:a16="http://schemas.microsoft.com/office/drawing/2014/main" id="{68CB704F-5EF4-A94E-B98E-EEF1ADC62E35}"/>
                </a:ext>
              </a:extLst>
            </p:cNvPr>
            <p:cNvSpPr/>
            <p:nvPr/>
          </p:nvSpPr>
          <p:spPr>
            <a:xfrm>
              <a:off x="4509991" y="5122449"/>
              <a:ext cx="356235" cy="336137"/>
            </a:xfrm>
            <a:custGeom>
              <a:avLst/>
              <a:gdLst>
                <a:gd name="connsiteX0" fmla="*/ 110966 w 356235"/>
                <a:gd name="connsiteY0" fmla="*/ 19050 h 336137"/>
                <a:gd name="connsiteX1" fmla="*/ 139541 w 356235"/>
                <a:gd name="connsiteY1" fmla="*/ 143828 h 336137"/>
                <a:gd name="connsiteX2" fmla="*/ 211836 w 356235"/>
                <a:gd name="connsiteY2" fmla="*/ 262604 h 336137"/>
                <a:gd name="connsiteX3" fmla="*/ 23432 w 356235"/>
                <a:gd name="connsiteY3" fmla="*/ 19145 h 336137"/>
                <a:gd name="connsiteX4" fmla="*/ 110966 w 356235"/>
                <a:gd name="connsiteY4" fmla="*/ 19050 h 336137"/>
                <a:gd name="connsiteX5" fmla="*/ 129159 w 356235"/>
                <a:gd name="connsiteY5" fmla="*/ 0 h 336137"/>
                <a:gd name="connsiteX6" fmla="*/ 0 w 356235"/>
                <a:gd name="connsiteY6" fmla="*/ 95 h 336137"/>
                <a:gd name="connsiteX7" fmla="*/ 356235 w 356235"/>
                <a:gd name="connsiteY7" fmla="*/ 336137 h 336137"/>
                <a:gd name="connsiteX8" fmla="*/ 129159 w 356235"/>
                <a:gd name="connsiteY8" fmla="*/ 0 h 336137"/>
                <a:gd name="connsiteX9" fmla="*/ 129159 w 356235"/>
                <a:gd name="connsiteY9" fmla="*/ 0 h 33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235" h="336137">
                  <a:moveTo>
                    <a:pt x="110966" y="19050"/>
                  </a:moveTo>
                  <a:cubicBezTo>
                    <a:pt x="112967" y="44196"/>
                    <a:pt x="119444" y="91345"/>
                    <a:pt x="139541" y="143828"/>
                  </a:cubicBezTo>
                  <a:cubicBezTo>
                    <a:pt x="157163" y="189547"/>
                    <a:pt x="181451" y="229362"/>
                    <a:pt x="211836" y="262604"/>
                  </a:cubicBezTo>
                  <a:cubicBezTo>
                    <a:pt x="136493" y="219742"/>
                    <a:pt x="54197" y="145447"/>
                    <a:pt x="23432" y="19145"/>
                  </a:cubicBezTo>
                  <a:lnTo>
                    <a:pt x="110966" y="19050"/>
                  </a:lnTo>
                  <a:moveTo>
                    <a:pt x="129159" y="0"/>
                  </a:moveTo>
                  <a:lnTo>
                    <a:pt x="0" y="95"/>
                  </a:lnTo>
                  <a:cubicBezTo>
                    <a:pt x="54007" y="291084"/>
                    <a:pt x="356235" y="336137"/>
                    <a:pt x="356235" y="336137"/>
                  </a:cubicBezTo>
                  <a:cubicBezTo>
                    <a:pt x="128873" y="253365"/>
                    <a:pt x="129159" y="0"/>
                    <a:pt x="129159" y="0"/>
                  </a:cubicBezTo>
                  <a:lnTo>
                    <a:pt x="129159" y="0"/>
                  </a:lnTo>
                  <a:close/>
                </a:path>
              </a:pathLst>
            </a:custGeom>
            <a:solidFill>
              <a:srgbClr val="0096D6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804">
              <a:extLst>
                <a:ext uri="{FF2B5EF4-FFF2-40B4-BE49-F238E27FC236}">
                  <a16:creationId xmlns:a16="http://schemas.microsoft.com/office/drawing/2014/main" id="{A1C2FC19-022E-F042-A83A-D5C9A78EA115}"/>
                </a:ext>
              </a:extLst>
            </p:cNvPr>
            <p:cNvSpPr/>
            <p:nvPr/>
          </p:nvSpPr>
          <p:spPr>
            <a:xfrm>
              <a:off x="4373403" y="5441155"/>
              <a:ext cx="475868" cy="144684"/>
            </a:xfrm>
            <a:custGeom>
              <a:avLst/>
              <a:gdLst>
                <a:gd name="connsiteX0" fmla="*/ 298990 w 475868"/>
                <a:gd name="connsiteY0" fmla="*/ 19050 h 144684"/>
                <a:gd name="connsiteX1" fmla="*/ 298990 w 475868"/>
                <a:gd name="connsiteY1" fmla="*/ 19050 h 144684"/>
                <a:gd name="connsiteX2" fmla="*/ 446246 w 475868"/>
                <a:gd name="connsiteY2" fmla="*/ 48577 h 144684"/>
                <a:gd name="connsiteX3" fmla="*/ 394145 w 475868"/>
                <a:gd name="connsiteY3" fmla="*/ 118491 h 144684"/>
                <a:gd name="connsiteX4" fmla="*/ 177641 w 475868"/>
                <a:gd name="connsiteY4" fmla="*/ 56674 h 144684"/>
                <a:gd name="connsiteX5" fmla="*/ 120015 w 475868"/>
                <a:gd name="connsiteY5" fmla="*/ 60579 h 144684"/>
                <a:gd name="connsiteX6" fmla="*/ 298990 w 475868"/>
                <a:gd name="connsiteY6" fmla="*/ 19050 h 144684"/>
                <a:gd name="connsiteX7" fmla="*/ 298990 w 475868"/>
                <a:gd name="connsiteY7" fmla="*/ 0 h 144684"/>
                <a:gd name="connsiteX8" fmla="*/ 0 w 475868"/>
                <a:gd name="connsiteY8" fmla="*/ 113919 h 144684"/>
                <a:gd name="connsiteX9" fmla="*/ 177641 w 475868"/>
                <a:gd name="connsiteY9" fmla="*/ 75629 h 144684"/>
                <a:gd name="connsiteX10" fmla="*/ 398336 w 475868"/>
                <a:gd name="connsiteY10" fmla="*/ 144685 h 144684"/>
                <a:gd name="connsiteX11" fmla="*/ 475869 w 475868"/>
                <a:gd name="connsiteY11" fmla="*/ 40767 h 144684"/>
                <a:gd name="connsiteX12" fmla="*/ 298990 w 475868"/>
                <a:gd name="connsiteY12" fmla="*/ 0 h 144684"/>
                <a:gd name="connsiteX13" fmla="*/ 298990 w 475868"/>
                <a:gd name="connsiteY13" fmla="*/ 0 h 14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868" h="144684">
                  <a:moveTo>
                    <a:pt x="298990" y="19050"/>
                  </a:moveTo>
                  <a:lnTo>
                    <a:pt x="298990" y="19050"/>
                  </a:lnTo>
                  <a:cubicBezTo>
                    <a:pt x="348901" y="19050"/>
                    <a:pt x="398336" y="28956"/>
                    <a:pt x="446246" y="48577"/>
                  </a:cubicBezTo>
                  <a:lnTo>
                    <a:pt x="394145" y="118491"/>
                  </a:lnTo>
                  <a:cubicBezTo>
                    <a:pt x="362331" y="97727"/>
                    <a:pt x="285655" y="56674"/>
                    <a:pt x="177641" y="56674"/>
                  </a:cubicBezTo>
                  <a:cubicBezTo>
                    <a:pt x="158496" y="56674"/>
                    <a:pt x="139255" y="58008"/>
                    <a:pt x="120015" y="60579"/>
                  </a:cubicBezTo>
                  <a:cubicBezTo>
                    <a:pt x="168021" y="38291"/>
                    <a:pt x="229553" y="19050"/>
                    <a:pt x="298990" y="19050"/>
                  </a:cubicBezTo>
                  <a:moveTo>
                    <a:pt x="298990" y="0"/>
                  </a:moveTo>
                  <a:cubicBezTo>
                    <a:pt x="124587" y="0"/>
                    <a:pt x="0" y="113919"/>
                    <a:pt x="0" y="113919"/>
                  </a:cubicBezTo>
                  <a:cubicBezTo>
                    <a:pt x="65532" y="85820"/>
                    <a:pt x="125349" y="75629"/>
                    <a:pt x="177641" y="75629"/>
                  </a:cubicBezTo>
                  <a:cubicBezTo>
                    <a:pt x="313754" y="75629"/>
                    <a:pt x="398336" y="144685"/>
                    <a:pt x="398336" y="144685"/>
                  </a:cubicBezTo>
                  <a:lnTo>
                    <a:pt x="475869" y="40767"/>
                  </a:lnTo>
                  <a:cubicBezTo>
                    <a:pt x="413480" y="11335"/>
                    <a:pt x="353759" y="0"/>
                    <a:pt x="298990" y="0"/>
                  </a:cubicBezTo>
                  <a:lnTo>
                    <a:pt x="298990" y="0"/>
                  </a:lnTo>
                  <a:close/>
                </a:path>
              </a:pathLst>
            </a:custGeom>
            <a:solidFill>
              <a:srgbClr val="808285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805">
              <a:extLst>
                <a:ext uri="{FF2B5EF4-FFF2-40B4-BE49-F238E27FC236}">
                  <a16:creationId xmlns:a16="http://schemas.microsoft.com/office/drawing/2014/main" id="{0A53E49B-9658-7744-A14C-9E6D8BD7A5D8}"/>
                </a:ext>
              </a:extLst>
            </p:cNvPr>
            <p:cNvSpPr/>
            <p:nvPr/>
          </p:nvSpPr>
          <p:spPr>
            <a:xfrm>
              <a:off x="4264342" y="5122449"/>
              <a:ext cx="231693" cy="447103"/>
            </a:xfrm>
            <a:custGeom>
              <a:avLst/>
              <a:gdLst>
                <a:gd name="connsiteX0" fmla="*/ 209550 w 231693"/>
                <a:gd name="connsiteY0" fmla="*/ 159353 h 447103"/>
                <a:gd name="connsiteX1" fmla="*/ 209455 w 231693"/>
                <a:gd name="connsiteY1" fmla="*/ 160401 h 447103"/>
                <a:gd name="connsiteX2" fmla="*/ 61722 w 231693"/>
                <a:gd name="connsiteY2" fmla="*/ 418147 h 447103"/>
                <a:gd name="connsiteX3" fmla="*/ 25336 w 231693"/>
                <a:gd name="connsiteY3" fmla="*/ 338804 h 447103"/>
                <a:gd name="connsiteX4" fmla="*/ 128206 w 231693"/>
                <a:gd name="connsiteY4" fmla="*/ 269176 h 447103"/>
                <a:gd name="connsiteX5" fmla="*/ 209550 w 231693"/>
                <a:gd name="connsiteY5" fmla="*/ 159353 h 447103"/>
                <a:gd name="connsiteX6" fmla="*/ 219361 w 231693"/>
                <a:gd name="connsiteY6" fmla="*/ 0 h 447103"/>
                <a:gd name="connsiteX7" fmla="*/ 0 w 231693"/>
                <a:gd name="connsiteY7" fmla="*/ 329184 h 447103"/>
                <a:gd name="connsiteX8" fmla="*/ 54007 w 231693"/>
                <a:gd name="connsiteY8" fmla="*/ 447103 h 447103"/>
                <a:gd name="connsiteX9" fmla="*/ 219361 w 231693"/>
                <a:gd name="connsiteY9" fmla="*/ 0 h 447103"/>
                <a:gd name="connsiteX10" fmla="*/ 219361 w 231693"/>
                <a:gd name="connsiteY10" fmla="*/ 0 h 44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693" h="447103">
                  <a:moveTo>
                    <a:pt x="209550" y="159353"/>
                  </a:moveTo>
                  <a:cubicBezTo>
                    <a:pt x="209550" y="159734"/>
                    <a:pt x="209455" y="160020"/>
                    <a:pt x="209455" y="160401"/>
                  </a:cubicBezTo>
                  <a:cubicBezTo>
                    <a:pt x="196501" y="267271"/>
                    <a:pt x="146875" y="353949"/>
                    <a:pt x="61722" y="418147"/>
                  </a:cubicBezTo>
                  <a:lnTo>
                    <a:pt x="25336" y="338804"/>
                  </a:lnTo>
                  <a:cubicBezTo>
                    <a:pt x="48196" y="327851"/>
                    <a:pt x="88487" y="305562"/>
                    <a:pt x="128206" y="269176"/>
                  </a:cubicBezTo>
                  <a:cubicBezTo>
                    <a:pt x="163735" y="236601"/>
                    <a:pt x="190976" y="199739"/>
                    <a:pt x="209550" y="159353"/>
                  </a:cubicBezTo>
                  <a:moveTo>
                    <a:pt x="219361" y="0"/>
                  </a:moveTo>
                  <a:cubicBezTo>
                    <a:pt x="234601" y="241554"/>
                    <a:pt x="0" y="329184"/>
                    <a:pt x="0" y="329184"/>
                  </a:cubicBezTo>
                  <a:lnTo>
                    <a:pt x="54007" y="447103"/>
                  </a:lnTo>
                  <a:cubicBezTo>
                    <a:pt x="298894" y="280987"/>
                    <a:pt x="219361" y="0"/>
                    <a:pt x="219361" y="0"/>
                  </a:cubicBezTo>
                  <a:lnTo>
                    <a:pt x="219361" y="0"/>
                  </a:lnTo>
                  <a:close/>
                </a:path>
              </a:pathLst>
            </a:custGeom>
            <a:solidFill>
              <a:srgbClr val="808285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607EB9-F42D-A648-941D-9A2AB1C57BC3}"/>
              </a:ext>
            </a:extLst>
          </p:cNvPr>
          <p:cNvSpPr txBox="1"/>
          <p:nvPr userDrawn="1"/>
        </p:nvSpPr>
        <p:spPr>
          <a:xfrm>
            <a:off x="-2697481" y="0"/>
            <a:ext cx="2660273" cy="266226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D5D076-1A14-114F-932B-0AB36D2456E7}"/>
              </a:ext>
            </a:extLst>
          </p:cNvPr>
          <p:cNvSpPr/>
          <p:nvPr userDrawn="1"/>
        </p:nvSpPr>
        <p:spPr>
          <a:xfrm>
            <a:off x="1524" y="0"/>
            <a:ext cx="12188952" cy="843455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545B88-2F89-08A1-DC8A-BF5C9394AE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116" y="64618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5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505215-9268-5F72-7078-2C913E31AA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0C068F-C91B-E245-BCCF-B47C744AD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0"/>
            <a:ext cx="12190477" cy="67974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AB1397-6FFA-FA48-A090-C1748ACB4B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3723959"/>
            <a:ext cx="12252960" cy="3134041"/>
            <a:chOff x="41275" y="2370138"/>
            <a:chExt cx="10080625" cy="2690812"/>
          </a:xfrm>
        </p:grpSpPr>
        <p:sp>
          <p:nvSpPr>
            <p:cNvPr id="19" name="Freeform 1">
              <a:extLst>
                <a:ext uri="{FF2B5EF4-FFF2-40B4-BE49-F238E27FC236}">
                  <a16:creationId xmlns:a16="http://schemas.microsoft.com/office/drawing/2014/main" id="{1432980D-744B-F544-941A-E837CC53AF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2370138"/>
              <a:ext cx="10040938" cy="2690812"/>
            </a:xfrm>
            <a:custGeom>
              <a:avLst/>
              <a:gdLst>
                <a:gd name="T0" fmla="*/ 0 w 27891"/>
                <a:gd name="T1" fmla="*/ 7472 h 7473"/>
                <a:gd name="T2" fmla="*/ 0 w 27891"/>
                <a:gd name="T3" fmla="*/ 7472 h 7473"/>
                <a:gd name="T4" fmla="*/ 27890 w 27891"/>
                <a:gd name="T5" fmla="*/ 7472 h 7473"/>
                <a:gd name="T6" fmla="*/ 27890 w 27891"/>
                <a:gd name="T7" fmla="*/ 6535 h 7473"/>
                <a:gd name="T8" fmla="*/ 0 w 27891"/>
                <a:gd name="T9" fmla="*/ 523 h 7473"/>
                <a:gd name="T10" fmla="*/ 0 w 27891"/>
                <a:gd name="T11" fmla="*/ 7472 h 7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7473">
                  <a:moveTo>
                    <a:pt x="0" y="7472"/>
                  </a:moveTo>
                  <a:lnTo>
                    <a:pt x="0" y="7472"/>
                  </a:lnTo>
                  <a:cubicBezTo>
                    <a:pt x="27890" y="7472"/>
                    <a:pt x="27890" y="7472"/>
                    <a:pt x="27890" y="7472"/>
                  </a:cubicBezTo>
                  <a:cubicBezTo>
                    <a:pt x="27890" y="6535"/>
                    <a:pt x="27890" y="6535"/>
                    <a:pt x="27890" y="6535"/>
                  </a:cubicBezTo>
                  <a:cubicBezTo>
                    <a:pt x="24643" y="4139"/>
                    <a:pt x="14729" y="0"/>
                    <a:pt x="0" y="523"/>
                  </a:cubicBezTo>
                  <a:lnTo>
                    <a:pt x="0" y="747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F7AF978-47B7-E04E-81FA-0675ADB682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3381375"/>
              <a:ext cx="2941637" cy="1381125"/>
            </a:xfrm>
            <a:custGeom>
              <a:avLst/>
              <a:gdLst>
                <a:gd name="T0" fmla="*/ 8062 w 8171"/>
                <a:gd name="T1" fmla="*/ 3834 h 3835"/>
                <a:gd name="T2" fmla="*/ 8062 w 8171"/>
                <a:gd name="T3" fmla="*/ 3834 h 3835"/>
                <a:gd name="T4" fmla="*/ 7996 w 8171"/>
                <a:gd name="T5" fmla="*/ 3811 h 3835"/>
                <a:gd name="T6" fmla="*/ 87 w 8171"/>
                <a:gd name="T7" fmla="*/ 218 h 3835"/>
                <a:gd name="T8" fmla="*/ 21 w 8171"/>
                <a:gd name="T9" fmla="*/ 87 h 3835"/>
                <a:gd name="T10" fmla="*/ 152 w 8171"/>
                <a:gd name="T11" fmla="*/ 22 h 3835"/>
                <a:gd name="T12" fmla="*/ 8127 w 8171"/>
                <a:gd name="T13" fmla="*/ 3659 h 3835"/>
                <a:gd name="T14" fmla="*/ 8149 w 8171"/>
                <a:gd name="T15" fmla="*/ 3790 h 3835"/>
                <a:gd name="T16" fmla="*/ 8062 w 8171"/>
                <a:gd name="T17" fmla="*/ 3834 h 3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5">
                  <a:moveTo>
                    <a:pt x="8062" y="3834"/>
                  </a:moveTo>
                  <a:lnTo>
                    <a:pt x="8062" y="3834"/>
                  </a:lnTo>
                  <a:cubicBezTo>
                    <a:pt x="8040" y="3834"/>
                    <a:pt x="8018" y="3834"/>
                    <a:pt x="7996" y="3811"/>
                  </a:cubicBezTo>
                  <a:cubicBezTo>
                    <a:pt x="7190" y="3224"/>
                    <a:pt x="4815" y="1677"/>
                    <a:pt x="87" y="218"/>
                  </a:cubicBezTo>
                  <a:cubicBezTo>
                    <a:pt x="43" y="196"/>
                    <a:pt x="0" y="131"/>
                    <a:pt x="21" y="87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1"/>
                    <a:pt x="7299" y="3049"/>
                    <a:pt x="8127" y="3659"/>
                  </a:cubicBezTo>
                  <a:cubicBezTo>
                    <a:pt x="8170" y="3681"/>
                    <a:pt x="8170" y="3747"/>
                    <a:pt x="8149" y="3790"/>
                  </a:cubicBezTo>
                  <a:cubicBezTo>
                    <a:pt x="8127" y="3811"/>
                    <a:pt x="8083" y="3834"/>
                    <a:pt x="8062" y="3834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FB721BD-30BB-5541-A2FF-F3F2BF564D73}"/>
              </a:ext>
            </a:extLst>
          </p:cNvPr>
          <p:cNvSpPr/>
          <p:nvPr userDrawn="1"/>
        </p:nvSpPr>
        <p:spPr>
          <a:xfrm>
            <a:off x="493444" y="3548875"/>
            <a:ext cx="843455" cy="84345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B84DB80-0FAB-DA4A-B379-B5D38B6903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443" y="4898581"/>
            <a:ext cx="7580243" cy="141239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12E5361-B5C1-6E4E-BAA7-B9E794B9EA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3444" y="4435634"/>
            <a:ext cx="5884147" cy="4322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600" cap="all" spc="3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DATE</a:t>
            </a:r>
          </a:p>
        </p:txBody>
      </p:sp>
      <p:grpSp>
        <p:nvGrpSpPr>
          <p:cNvPr id="21" name="Graphic 3">
            <a:extLst>
              <a:ext uri="{FF2B5EF4-FFF2-40B4-BE49-F238E27FC236}">
                <a16:creationId xmlns:a16="http://schemas.microsoft.com/office/drawing/2014/main" id="{92288BBC-B742-684E-AC3D-28716B85BA93}"/>
              </a:ext>
            </a:extLst>
          </p:cNvPr>
          <p:cNvGrpSpPr/>
          <p:nvPr userDrawn="1"/>
        </p:nvGrpSpPr>
        <p:grpSpPr>
          <a:xfrm>
            <a:off x="624168" y="3730621"/>
            <a:ext cx="601884" cy="463391"/>
            <a:chOff x="4264342" y="5122449"/>
            <a:chExt cx="601884" cy="463391"/>
          </a:xfrm>
          <a:solidFill>
            <a:srgbClr val="000000"/>
          </a:solidFill>
        </p:grpSpPr>
        <p:sp>
          <p:nvSpPr>
            <p:cNvPr id="22" name="Freeform: Shape 803">
              <a:extLst>
                <a:ext uri="{FF2B5EF4-FFF2-40B4-BE49-F238E27FC236}">
                  <a16:creationId xmlns:a16="http://schemas.microsoft.com/office/drawing/2014/main" id="{68CB704F-5EF4-A94E-B98E-EEF1ADC62E35}"/>
                </a:ext>
              </a:extLst>
            </p:cNvPr>
            <p:cNvSpPr/>
            <p:nvPr/>
          </p:nvSpPr>
          <p:spPr>
            <a:xfrm>
              <a:off x="4509991" y="5122449"/>
              <a:ext cx="356235" cy="336137"/>
            </a:xfrm>
            <a:custGeom>
              <a:avLst/>
              <a:gdLst>
                <a:gd name="connsiteX0" fmla="*/ 110966 w 356235"/>
                <a:gd name="connsiteY0" fmla="*/ 19050 h 336137"/>
                <a:gd name="connsiteX1" fmla="*/ 139541 w 356235"/>
                <a:gd name="connsiteY1" fmla="*/ 143828 h 336137"/>
                <a:gd name="connsiteX2" fmla="*/ 211836 w 356235"/>
                <a:gd name="connsiteY2" fmla="*/ 262604 h 336137"/>
                <a:gd name="connsiteX3" fmla="*/ 23432 w 356235"/>
                <a:gd name="connsiteY3" fmla="*/ 19145 h 336137"/>
                <a:gd name="connsiteX4" fmla="*/ 110966 w 356235"/>
                <a:gd name="connsiteY4" fmla="*/ 19050 h 336137"/>
                <a:gd name="connsiteX5" fmla="*/ 129159 w 356235"/>
                <a:gd name="connsiteY5" fmla="*/ 0 h 336137"/>
                <a:gd name="connsiteX6" fmla="*/ 0 w 356235"/>
                <a:gd name="connsiteY6" fmla="*/ 95 h 336137"/>
                <a:gd name="connsiteX7" fmla="*/ 356235 w 356235"/>
                <a:gd name="connsiteY7" fmla="*/ 336137 h 336137"/>
                <a:gd name="connsiteX8" fmla="*/ 129159 w 356235"/>
                <a:gd name="connsiteY8" fmla="*/ 0 h 336137"/>
                <a:gd name="connsiteX9" fmla="*/ 129159 w 356235"/>
                <a:gd name="connsiteY9" fmla="*/ 0 h 33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235" h="336137">
                  <a:moveTo>
                    <a:pt x="110966" y="19050"/>
                  </a:moveTo>
                  <a:cubicBezTo>
                    <a:pt x="112967" y="44196"/>
                    <a:pt x="119444" y="91345"/>
                    <a:pt x="139541" y="143828"/>
                  </a:cubicBezTo>
                  <a:cubicBezTo>
                    <a:pt x="157163" y="189547"/>
                    <a:pt x="181451" y="229362"/>
                    <a:pt x="211836" y="262604"/>
                  </a:cubicBezTo>
                  <a:cubicBezTo>
                    <a:pt x="136493" y="219742"/>
                    <a:pt x="54197" y="145447"/>
                    <a:pt x="23432" y="19145"/>
                  </a:cubicBezTo>
                  <a:lnTo>
                    <a:pt x="110966" y="19050"/>
                  </a:lnTo>
                  <a:moveTo>
                    <a:pt x="129159" y="0"/>
                  </a:moveTo>
                  <a:lnTo>
                    <a:pt x="0" y="95"/>
                  </a:lnTo>
                  <a:cubicBezTo>
                    <a:pt x="54007" y="291084"/>
                    <a:pt x="356235" y="336137"/>
                    <a:pt x="356235" y="336137"/>
                  </a:cubicBezTo>
                  <a:cubicBezTo>
                    <a:pt x="128873" y="253365"/>
                    <a:pt x="129159" y="0"/>
                    <a:pt x="129159" y="0"/>
                  </a:cubicBezTo>
                  <a:lnTo>
                    <a:pt x="129159" y="0"/>
                  </a:lnTo>
                  <a:close/>
                </a:path>
              </a:pathLst>
            </a:custGeom>
            <a:solidFill>
              <a:srgbClr val="0096D6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804">
              <a:extLst>
                <a:ext uri="{FF2B5EF4-FFF2-40B4-BE49-F238E27FC236}">
                  <a16:creationId xmlns:a16="http://schemas.microsoft.com/office/drawing/2014/main" id="{A1C2FC19-022E-F042-A83A-D5C9A78EA115}"/>
                </a:ext>
              </a:extLst>
            </p:cNvPr>
            <p:cNvSpPr/>
            <p:nvPr/>
          </p:nvSpPr>
          <p:spPr>
            <a:xfrm>
              <a:off x="4373403" y="5441155"/>
              <a:ext cx="475868" cy="144684"/>
            </a:xfrm>
            <a:custGeom>
              <a:avLst/>
              <a:gdLst>
                <a:gd name="connsiteX0" fmla="*/ 298990 w 475868"/>
                <a:gd name="connsiteY0" fmla="*/ 19050 h 144684"/>
                <a:gd name="connsiteX1" fmla="*/ 298990 w 475868"/>
                <a:gd name="connsiteY1" fmla="*/ 19050 h 144684"/>
                <a:gd name="connsiteX2" fmla="*/ 446246 w 475868"/>
                <a:gd name="connsiteY2" fmla="*/ 48577 h 144684"/>
                <a:gd name="connsiteX3" fmla="*/ 394145 w 475868"/>
                <a:gd name="connsiteY3" fmla="*/ 118491 h 144684"/>
                <a:gd name="connsiteX4" fmla="*/ 177641 w 475868"/>
                <a:gd name="connsiteY4" fmla="*/ 56674 h 144684"/>
                <a:gd name="connsiteX5" fmla="*/ 120015 w 475868"/>
                <a:gd name="connsiteY5" fmla="*/ 60579 h 144684"/>
                <a:gd name="connsiteX6" fmla="*/ 298990 w 475868"/>
                <a:gd name="connsiteY6" fmla="*/ 19050 h 144684"/>
                <a:gd name="connsiteX7" fmla="*/ 298990 w 475868"/>
                <a:gd name="connsiteY7" fmla="*/ 0 h 144684"/>
                <a:gd name="connsiteX8" fmla="*/ 0 w 475868"/>
                <a:gd name="connsiteY8" fmla="*/ 113919 h 144684"/>
                <a:gd name="connsiteX9" fmla="*/ 177641 w 475868"/>
                <a:gd name="connsiteY9" fmla="*/ 75629 h 144684"/>
                <a:gd name="connsiteX10" fmla="*/ 398336 w 475868"/>
                <a:gd name="connsiteY10" fmla="*/ 144685 h 144684"/>
                <a:gd name="connsiteX11" fmla="*/ 475869 w 475868"/>
                <a:gd name="connsiteY11" fmla="*/ 40767 h 144684"/>
                <a:gd name="connsiteX12" fmla="*/ 298990 w 475868"/>
                <a:gd name="connsiteY12" fmla="*/ 0 h 144684"/>
                <a:gd name="connsiteX13" fmla="*/ 298990 w 475868"/>
                <a:gd name="connsiteY13" fmla="*/ 0 h 14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868" h="144684">
                  <a:moveTo>
                    <a:pt x="298990" y="19050"/>
                  </a:moveTo>
                  <a:lnTo>
                    <a:pt x="298990" y="19050"/>
                  </a:lnTo>
                  <a:cubicBezTo>
                    <a:pt x="348901" y="19050"/>
                    <a:pt x="398336" y="28956"/>
                    <a:pt x="446246" y="48577"/>
                  </a:cubicBezTo>
                  <a:lnTo>
                    <a:pt x="394145" y="118491"/>
                  </a:lnTo>
                  <a:cubicBezTo>
                    <a:pt x="362331" y="97727"/>
                    <a:pt x="285655" y="56674"/>
                    <a:pt x="177641" y="56674"/>
                  </a:cubicBezTo>
                  <a:cubicBezTo>
                    <a:pt x="158496" y="56674"/>
                    <a:pt x="139255" y="58008"/>
                    <a:pt x="120015" y="60579"/>
                  </a:cubicBezTo>
                  <a:cubicBezTo>
                    <a:pt x="168021" y="38291"/>
                    <a:pt x="229553" y="19050"/>
                    <a:pt x="298990" y="19050"/>
                  </a:cubicBezTo>
                  <a:moveTo>
                    <a:pt x="298990" y="0"/>
                  </a:moveTo>
                  <a:cubicBezTo>
                    <a:pt x="124587" y="0"/>
                    <a:pt x="0" y="113919"/>
                    <a:pt x="0" y="113919"/>
                  </a:cubicBezTo>
                  <a:cubicBezTo>
                    <a:pt x="65532" y="85820"/>
                    <a:pt x="125349" y="75629"/>
                    <a:pt x="177641" y="75629"/>
                  </a:cubicBezTo>
                  <a:cubicBezTo>
                    <a:pt x="313754" y="75629"/>
                    <a:pt x="398336" y="144685"/>
                    <a:pt x="398336" y="144685"/>
                  </a:cubicBezTo>
                  <a:lnTo>
                    <a:pt x="475869" y="40767"/>
                  </a:lnTo>
                  <a:cubicBezTo>
                    <a:pt x="413480" y="11335"/>
                    <a:pt x="353759" y="0"/>
                    <a:pt x="298990" y="0"/>
                  </a:cubicBezTo>
                  <a:lnTo>
                    <a:pt x="298990" y="0"/>
                  </a:lnTo>
                  <a:close/>
                </a:path>
              </a:pathLst>
            </a:custGeom>
            <a:solidFill>
              <a:srgbClr val="808285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805">
              <a:extLst>
                <a:ext uri="{FF2B5EF4-FFF2-40B4-BE49-F238E27FC236}">
                  <a16:creationId xmlns:a16="http://schemas.microsoft.com/office/drawing/2014/main" id="{0A53E49B-9658-7744-A14C-9E6D8BD7A5D8}"/>
                </a:ext>
              </a:extLst>
            </p:cNvPr>
            <p:cNvSpPr/>
            <p:nvPr/>
          </p:nvSpPr>
          <p:spPr>
            <a:xfrm>
              <a:off x="4264342" y="5122449"/>
              <a:ext cx="231693" cy="447103"/>
            </a:xfrm>
            <a:custGeom>
              <a:avLst/>
              <a:gdLst>
                <a:gd name="connsiteX0" fmla="*/ 209550 w 231693"/>
                <a:gd name="connsiteY0" fmla="*/ 159353 h 447103"/>
                <a:gd name="connsiteX1" fmla="*/ 209455 w 231693"/>
                <a:gd name="connsiteY1" fmla="*/ 160401 h 447103"/>
                <a:gd name="connsiteX2" fmla="*/ 61722 w 231693"/>
                <a:gd name="connsiteY2" fmla="*/ 418147 h 447103"/>
                <a:gd name="connsiteX3" fmla="*/ 25336 w 231693"/>
                <a:gd name="connsiteY3" fmla="*/ 338804 h 447103"/>
                <a:gd name="connsiteX4" fmla="*/ 128206 w 231693"/>
                <a:gd name="connsiteY4" fmla="*/ 269176 h 447103"/>
                <a:gd name="connsiteX5" fmla="*/ 209550 w 231693"/>
                <a:gd name="connsiteY5" fmla="*/ 159353 h 447103"/>
                <a:gd name="connsiteX6" fmla="*/ 219361 w 231693"/>
                <a:gd name="connsiteY6" fmla="*/ 0 h 447103"/>
                <a:gd name="connsiteX7" fmla="*/ 0 w 231693"/>
                <a:gd name="connsiteY7" fmla="*/ 329184 h 447103"/>
                <a:gd name="connsiteX8" fmla="*/ 54007 w 231693"/>
                <a:gd name="connsiteY8" fmla="*/ 447103 h 447103"/>
                <a:gd name="connsiteX9" fmla="*/ 219361 w 231693"/>
                <a:gd name="connsiteY9" fmla="*/ 0 h 447103"/>
                <a:gd name="connsiteX10" fmla="*/ 219361 w 231693"/>
                <a:gd name="connsiteY10" fmla="*/ 0 h 44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693" h="447103">
                  <a:moveTo>
                    <a:pt x="209550" y="159353"/>
                  </a:moveTo>
                  <a:cubicBezTo>
                    <a:pt x="209550" y="159734"/>
                    <a:pt x="209455" y="160020"/>
                    <a:pt x="209455" y="160401"/>
                  </a:cubicBezTo>
                  <a:cubicBezTo>
                    <a:pt x="196501" y="267271"/>
                    <a:pt x="146875" y="353949"/>
                    <a:pt x="61722" y="418147"/>
                  </a:cubicBezTo>
                  <a:lnTo>
                    <a:pt x="25336" y="338804"/>
                  </a:lnTo>
                  <a:cubicBezTo>
                    <a:pt x="48196" y="327851"/>
                    <a:pt x="88487" y="305562"/>
                    <a:pt x="128206" y="269176"/>
                  </a:cubicBezTo>
                  <a:cubicBezTo>
                    <a:pt x="163735" y="236601"/>
                    <a:pt x="190976" y="199739"/>
                    <a:pt x="209550" y="159353"/>
                  </a:cubicBezTo>
                  <a:moveTo>
                    <a:pt x="219361" y="0"/>
                  </a:moveTo>
                  <a:cubicBezTo>
                    <a:pt x="234601" y="241554"/>
                    <a:pt x="0" y="329184"/>
                    <a:pt x="0" y="329184"/>
                  </a:cubicBezTo>
                  <a:lnTo>
                    <a:pt x="54007" y="447103"/>
                  </a:lnTo>
                  <a:cubicBezTo>
                    <a:pt x="298894" y="280987"/>
                    <a:pt x="219361" y="0"/>
                    <a:pt x="219361" y="0"/>
                  </a:cubicBezTo>
                  <a:lnTo>
                    <a:pt x="219361" y="0"/>
                  </a:lnTo>
                  <a:close/>
                </a:path>
              </a:pathLst>
            </a:custGeom>
            <a:solidFill>
              <a:srgbClr val="808285">
                <a:alpha val="9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607EB9-F42D-A648-941D-9A2AB1C57BC3}"/>
              </a:ext>
            </a:extLst>
          </p:cNvPr>
          <p:cNvSpPr txBox="1"/>
          <p:nvPr userDrawn="1"/>
        </p:nvSpPr>
        <p:spPr>
          <a:xfrm>
            <a:off x="-2697481" y="0"/>
            <a:ext cx="2660273" cy="266226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0DACD0-DFA6-4A43-BD66-826906292476}"/>
              </a:ext>
            </a:extLst>
          </p:cNvPr>
          <p:cNvSpPr/>
          <p:nvPr userDrawn="1"/>
        </p:nvSpPr>
        <p:spPr>
          <a:xfrm>
            <a:off x="1524" y="0"/>
            <a:ext cx="12188952" cy="843455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518397-3E89-A524-5BBA-B610544CFA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116" y="64618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25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4F1D24-AEB9-9C51-33F9-BC5EE5693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on a bed&#10;&#10;Description automatically generated">
            <a:extLst>
              <a:ext uri="{FF2B5EF4-FFF2-40B4-BE49-F238E27FC236}">
                <a16:creationId xmlns:a16="http://schemas.microsoft.com/office/drawing/2014/main" id="{757E2F0B-ADAE-2842-851C-F783334B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86B618-E99A-C048-A698-7A4F603FB5EE}"/>
              </a:ext>
            </a:extLst>
          </p:cNvPr>
          <p:cNvSpPr/>
          <p:nvPr userDrawn="1"/>
        </p:nvSpPr>
        <p:spPr>
          <a:xfrm>
            <a:off x="0" y="4176020"/>
            <a:ext cx="12192000" cy="26819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F16934A-AEEC-784F-8822-5A4CE5B278DE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25030" y="5058433"/>
            <a:ext cx="8613914" cy="622788"/>
          </a:xfrm>
        </p:spPr>
        <p:txBody>
          <a:bodyPr anchor="t">
            <a:noAutofit/>
          </a:bodyPr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E5D440E-C860-FF4B-B03B-50096903B80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225029" y="4576871"/>
            <a:ext cx="8613914" cy="432207"/>
          </a:xfrm>
        </p:spPr>
        <p:txBody>
          <a:bodyPr anchor="b"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presentation name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0A3ED3-7A4C-9540-9AAC-54A3FD233A08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AED11D-12F8-0046-9C99-F3DFE5C0A76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E29ED1-284C-CE4C-96A6-017B83BA1F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8AEF00D-36FA-C543-8765-DE481603D92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7FE591-7BDB-6640-A42C-2A491ACC281D}"/>
              </a:ext>
            </a:extLst>
          </p:cNvPr>
          <p:cNvGrpSpPr/>
          <p:nvPr userDrawn="1"/>
        </p:nvGrpSpPr>
        <p:grpSpPr>
          <a:xfrm>
            <a:off x="426042" y="4478370"/>
            <a:ext cx="622124" cy="622124"/>
            <a:chOff x="493445" y="3548876"/>
            <a:chExt cx="622124" cy="62212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ECECAF5-EDA6-4A44-8BCC-1AC6892AC151}"/>
                </a:ext>
              </a:extLst>
            </p:cNvPr>
            <p:cNvSpPr/>
            <p:nvPr userDrawn="1"/>
          </p:nvSpPr>
          <p:spPr>
            <a:xfrm>
              <a:off x="493445" y="3548876"/>
              <a:ext cx="622124" cy="6221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aphic 3">
              <a:extLst>
                <a:ext uri="{FF2B5EF4-FFF2-40B4-BE49-F238E27FC236}">
                  <a16:creationId xmlns:a16="http://schemas.microsoft.com/office/drawing/2014/main" id="{5A090CD2-6344-A84D-8184-C4A6553C5E83}"/>
                </a:ext>
              </a:extLst>
            </p:cNvPr>
            <p:cNvGrpSpPr/>
            <p:nvPr userDrawn="1"/>
          </p:nvGrpSpPr>
          <p:grpSpPr>
            <a:xfrm>
              <a:off x="589866" y="3682930"/>
              <a:ext cx="443944" cy="341793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39" name="Freeform: Shape 803">
                <a:extLst>
                  <a:ext uri="{FF2B5EF4-FFF2-40B4-BE49-F238E27FC236}">
                    <a16:creationId xmlns:a16="http://schemas.microsoft.com/office/drawing/2014/main" id="{177DCBB8-5755-B04C-8DC3-1DDF7FADAC16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804">
                <a:extLst>
                  <a:ext uri="{FF2B5EF4-FFF2-40B4-BE49-F238E27FC236}">
                    <a16:creationId xmlns:a16="http://schemas.microsoft.com/office/drawing/2014/main" id="{8B1A1608-4C37-B540-AC2F-E9CD2588EC6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805">
                <a:extLst>
                  <a:ext uri="{FF2B5EF4-FFF2-40B4-BE49-F238E27FC236}">
                    <a16:creationId xmlns:a16="http://schemas.microsoft.com/office/drawing/2014/main" id="{C21C48F8-EDBA-A04A-AFB1-699648910B46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05F1454-6C56-514D-9523-FE84BAC7AEA8}"/>
              </a:ext>
            </a:extLst>
          </p:cNvPr>
          <p:cNvCxnSpPr>
            <a:cxnSpLocks/>
          </p:cNvCxnSpPr>
          <p:nvPr userDrawn="1"/>
        </p:nvCxnSpPr>
        <p:spPr>
          <a:xfrm>
            <a:off x="737104" y="-12612"/>
            <a:ext cx="0" cy="4460082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9893F-CE41-014D-8C39-B13DC7B8AC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206" y="5944731"/>
            <a:ext cx="1512989" cy="5808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C3C6D6-4DC7-8E44-9327-38DBD833C1D1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80%’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</p:spTree>
    <p:extLst>
      <p:ext uri="{BB962C8B-B14F-4D97-AF65-F5344CB8AC3E}">
        <p14:creationId xmlns:p14="http://schemas.microsoft.com/office/powerpoint/2010/main" val="1541575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1F00F-5FE7-C82D-EEB4-05CC3143A1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1A870-F57B-9621-0668-20A671F2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1876" y="12612"/>
            <a:ext cx="12188247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86B618-E99A-C048-A698-7A4F603FB5EE}"/>
              </a:ext>
            </a:extLst>
          </p:cNvPr>
          <p:cNvSpPr/>
          <p:nvPr userDrawn="1"/>
        </p:nvSpPr>
        <p:spPr>
          <a:xfrm>
            <a:off x="0" y="4176020"/>
            <a:ext cx="12192000" cy="26819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F16934A-AEEC-784F-8822-5A4CE5B278DE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25030" y="5058433"/>
            <a:ext cx="8613914" cy="622788"/>
          </a:xfrm>
        </p:spPr>
        <p:txBody>
          <a:bodyPr anchor="t">
            <a:noAutofit/>
          </a:bodyPr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E5D440E-C860-FF4B-B03B-50096903B80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225029" y="4576871"/>
            <a:ext cx="8613914" cy="432207"/>
          </a:xfrm>
        </p:spPr>
        <p:txBody>
          <a:bodyPr anchor="b"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presentation name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0A3ED3-7A4C-9540-9AAC-54A3FD233A08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AED11D-12F8-0046-9C99-F3DFE5C0A76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E29ED1-284C-CE4C-96A6-017B83BA1F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8AEF00D-36FA-C543-8765-DE481603D92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7FE591-7BDB-6640-A42C-2A491ACC281D}"/>
              </a:ext>
            </a:extLst>
          </p:cNvPr>
          <p:cNvGrpSpPr/>
          <p:nvPr userDrawn="1"/>
        </p:nvGrpSpPr>
        <p:grpSpPr>
          <a:xfrm>
            <a:off x="426042" y="4478370"/>
            <a:ext cx="622124" cy="622124"/>
            <a:chOff x="493445" y="3548876"/>
            <a:chExt cx="622124" cy="62212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ECECAF5-EDA6-4A44-8BCC-1AC6892AC151}"/>
                </a:ext>
              </a:extLst>
            </p:cNvPr>
            <p:cNvSpPr/>
            <p:nvPr userDrawn="1"/>
          </p:nvSpPr>
          <p:spPr>
            <a:xfrm>
              <a:off x="493445" y="3548876"/>
              <a:ext cx="622124" cy="6221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aphic 3">
              <a:extLst>
                <a:ext uri="{FF2B5EF4-FFF2-40B4-BE49-F238E27FC236}">
                  <a16:creationId xmlns:a16="http://schemas.microsoft.com/office/drawing/2014/main" id="{5A090CD2-6344-A84D-8184-C4A6553C5E83}"/>
                </a:ext>
              </a:extLst>
            </p:cNvPr>
            <p:cNvGrpSpPr/>
            <p:nvPr userDrawn="1"/>
          </p:nvGrpSpPr>
          <p:grpSpPr>
            <a:xfrm>
              <a:off x="589866" y="3682930"/>
              <a:ext cx="443944" cy="341793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39" name="Freeform: Shape 803">
                <a:extLst>
                  <a:ext uri="{FF2B5EF4-FFF2-40B4-BE49-F238E27FC236}">
                    <a16:creationId xmlns:a16="http://schemas.microsoft.com/office/drawing/2014/main" id="{177DCBB8-5755-B04C-8DC3-1DDF7FADAC16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804">
                <a:extLst>
                  <a:ext uri="{FF2B5EF4-FFF2-40B4-BE49-F238E27FC236}">
                    <a16:creationId xmlns:a16="http://schemas.microsoft.com/office/drawing/2014/main" id="{8B1A1608-4C37-B540-AC2F-E9CD2588EC6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805">
                <a:extLst>
                  <a:ext uri="{FF2B5EF4-FFF2-40B4-BE49-F238E27FC236}">
                    <a16:creationId xmlns:a16="http://schemas.microsoft.com/office/drawing/2014/main" id="{C21C48F8-EDBA-A04A-AFB1-699648910B46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9893F-CE41-014D-8C39-B13DC7B8AC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206" y="5944731"/>
            <a:ext cx="1512989" cy="58081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851898F-3D16-7846-A5E1-219188459D4B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80%’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C8535F-4711-4948-B91B-4F9B700FEBE4}"/>
              </a:ext>
            </a:extLst>
          </p:cNvPr>
          <p:cNvCxnSpPr>
            <a:cxnSpLocks/>
          </p:cNvCxnSpPr>
          <p:nvPr userDrawn="1"/>
        </p:nvCxnSpPr>
        <p:spPr>
          <a:xfrm>
            <a:off x="737104" y="-12612"/>
            <a:ext cx="0" cy="4460082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503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1F00F-5FE7-C82D-EEB4-05CC3143A1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looking at a whiteboard&#10;&#10;Description automatically generated with low confidence">
            <a:extLst>
              <a:ext uri="{FF2B5EF4-FFF2-40B4-BE49-F238E27FC236}">
                <a16:creationId xmlns:a16="http://schemas.microsoft.com/office/drawing/2014/main" id="{6530DEDA-DF0A-0FCE-2A0F-7B172F909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86B618-E99A-C048-A698-7A4F603FB5EE}"/>
              </a:ext>
            </a:extLst>
          </p:cNvPr>
          <p:cNvSpPr/>
          <p:nvPr userDrawn="1"/>
        </p:nvSpPr>
        <p:spPr>
          <a:xfrm>
            <a:off x="0" y="4176020"/>
            <a:ext cx="12192000" cy="26819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F16934A-AEEC-784F-8822-5A4CE5B278DE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25030" y="5058433"/>
            <a:ext cx="8613914" cy="622788"/>
          </a:xfrm>
        </p:spPr>
        <p:txBody>
          <a:bodyPr anchor="t">
            <a:noAutofit/>
          </a:bodyPr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E5D440E-C860-FF4B-B03B-50096903B80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225029" y="4576871"/>
            <a:ext cx="8613914" cy="432207"/>
          </a:xfrm>
        </p:spPr>
        <p:txBody>
          <a:bodyPr anchor="b"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presentation name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0A3ED3-7A4C-9540-9AAC-54A3FD233A08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AED11D-12F8-0046-9C99-F3DFE5C0A76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E29ED1-284C-CE4C-96A6-017B83BA1F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8AEF00D-36FA-C543-8765-DE481603D92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7FE591-7BDB-6640-A42C-2A491ACC281D}"/>
              </a:ext>
            </a:extLst>
          </p:cNvPr>
          <p:cNvGrpSpPr/>
          <p:nvPr userDrawn="1"/>
        </p:nvGrpSpPr>
        <p:grpSpPr>
          <a:xfrm>
            <a:off x="426042" y="4478370"/>
            <a:ext cx="622124" cy="622124"/>
            <a:chOff x="493445" y="3548876"/>
            <a:chExt cx="622124" cy="62212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ECECAF5-EDA6-4A44-8BCC-1AC6892AC151}"/>
                </a:ext>
              </a:extLst>
            </p:cNvPr>
            <p:cNvSpPr/>
            <p:nvPr userDrawn="1"/>
          </p:nvSpPr>
          <p:spPr>
            <a:xfrm>
              <a:off x="493445" y="3548876"/>
              <a:ext cx="622124" cy="6221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aphic 3">
              <a:extLst>
                <a:ext uri="{FF2B5EF4-FFF2-40B4-BE49-F238E27FC236}">
                  <a16:creationId xmlns:a16="http://schemas.microsoft.com/office/drawing/2014/main" id="{5A090CD2-6344-A84D-8184-C4A6553C5E83}"/>
                </a:ext>
              </a:extLst>
            </p:cNvPr>
            <p:cNvGrpSpPr/>
            <p:nvPr userDrawn="1"/>
          </p:nvGrpSpPr>
          <p:grpSpPr>
            <a:xfrm>
              <a:off x="589866" y="3682930"/>
              <a:ext cx="443944" cy="341793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39" name="Freeform: Shape 803">
                <a:extLst>
                  <a:ext uri="{FF2B5EF4-FFF2-40B4-BE49-F238E27FC236}">
                    <a16:creationId xmlns:a16="http://schemas.microsoft.com/office/drawing/2014/main" id="{177DCBB8-5755-B04C-8DC3-1DDF7FADAC16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804">
                <a:extLst>
                  <a:ext uri="{FF2B5EF4-FFF2-40B4-BE49-F238E27FC236}">
                    <a16:creationId xmlns:a16="http://schemas.microsoft.com/office/drawing/2014/main" id="{8B1A1608-4C37-B540-AC2F-E9CD2588EC6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805">
                <a:extLst>
                  <a:ext uri="{FF2B5EF4-FFF2-40B4-BE49-F238E27FC236}">
                    <a16:creationId xmlns:a16="http://schemas.microsoft.com/office/drawing/2014/main" id="{C21C48F8-EDBA-A04A-AFB1-699648910B46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9893F-CE41-014D-8C39-B13DC7B8AC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206" y="5944731"/>
            <a:ext cx="1512989" cy="58081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851898F-3D16-7846-A5E1-219188459D4B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80%’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C8535F-4711-4948-B91B-4F9B700FEBE4}"/>
              </a:ext>
            </a:extLst>
          </p:cNvPr>
          <p:cNvCxnSpPr>
            <a:cxnSpLocks/>
          </p:cNvCxnSpPr>
          <p:nvPr userDrawn="1"/>
        </p:nvCxnSpPr>
        <p:spPr>
          <a:xfrm>
            <a:off x="737104" y="-12612"/>
            <a:ext cx="0" cy="4460082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168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D1B3B5-AC8A-634D-9448-05E2E5D3FD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EC2487-F2B8-EF45-B6A5-90DD6D5C6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0"/>
            <a:ext cx="12190477" cy="67974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86B618-E99A-C048-A698-7A4F603FB5EE}"/>
              </a:ext>
            </a:extLst>
          </p:cNvPr>
          <p:cNvSpPr/>
          <p:nvPr userDrawn="1"/>
        </p:nvSpPr>
        <p:spPr>
          <a:xfrm>
            <a:off x="0" y="4176020"/>
            <a:ext cx="12192000" cy="26819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F16934A-AEEC-784F-8822-5A4CE5B278DE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25030" y="5058433"/>
            <a:ext cx="8613914" cy="622788"/>
          </a:xfrm>
        </p:spPr>
        <p:txBody>
          <a:bodyPr anchor="t">
            <a:noAutofit/>
          </a:bodyPr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E5D440E-C860-FF4B-B03B-50096903B80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225029" y="4576871"/>
            <a:ext cx="8613914" cy="432207"/>
          </a:xfrm>
        </p:spPr>
        <p:txBody>
          <a:bodyPr anchor="b"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presentation name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0A3ED3-7A4C-9540-9AAC-54A3FD233A08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AED11D-12F8-0046-9C99-F3DFE5C0A76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E29ED1-284C-CE4C-96A6-017B83BA1F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8AEF00D-36FA-C543-8765-DE481603D92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7FE591-7BDB-6640-A42C-2A491ACC281D}"/>
              </a:ext>
            </a:extLst>
          </p:cNvPr>
          <p:cNvGrpSpPr/>
          <p:nvPr userDrawn="1"/>
        </p:nvGrpSpPr>
        <p:grpSpPr>
          <a:xfrm>
            <a:off x="426042" y="4478370"/>
            <a:ext cx="622124" cy="622124"/>
            <a:chOff x="493445" y="3548876"/>
            <a:chExt cx="622124" cy="62212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ECECAF5-EDA6-4A44-8BCC-1AC6892AC151}"/>
                </a:ext>
              </a:extLst>
            </p:cNvPr>
            <p:cNvSpPr/>
            <p:nvPr userDrawn="1"/>
          </p:nvSpPr>
          <p:spPr>
            <a:xfrm>
              <a:off x="493445" y="3548876"/>
              <a:ext cx="622124" cy="6221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aphic 3">
              <a:extLst>
                <a:ext uri="{FF2B5EF4-FFF2-40B4-BE49-F238E27FC236}">
                  <a16:creationId xmlns:a16="http://schemas.microsoft.com/office/drawing/2014/main" id="{5A090CD2-6344-A84D-8184-C4A6553C5E83}"/>
                </a:ext>
              </a:extLst>
            </p:cNvPr>
            <p:cNvGrpSpPr/>
            <p:nvPr userDrawn="1"/>
          </p:nvGrpSpPr>
          <p:grpSpPr>
            <a:xfrm>
              <a:off x="589866" y="3682930"/>
              <a:ext cx="443944" cy="341793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39" name="Freeform: Shape 803">
                <a:extLst>
                  <a:ext uri="{FF2B5EF4-FFF2-40B4-BE49-F238E27FC236}">
                    <a16:creationId xmlns:a16="http://schemas.microsoft.com/office/drawing/2014/main" id="{177DCBB8-5755-B04C-8DC3-1DDF7FADAC16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804">
                <a:extLst>
                  <a:ext uri="{FF2B5EF4-FFF2-40B4-BE49-F238E27FC236}">
                    <a16:creationId xmlns:a16="http://schemas.microsoft.com/office/drawing/2014/main" id="{8B1A1608-4C37-B540-AC2F-E9CD2588EC6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805">
                <a:extLst>
                  <a:ext uri="{FF2B5EF4-FFF2-40B4-BE49-F238E27FC236}">
                    <a16:creationId xmlns:a16="http://schemas.microsoft.com/office/drawing/2014/main" id="{C21C48F8-EDBA-A04A-AFB1-699648910B46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9893F-CE41-014D-8C39-B13DC7B8AC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206" y="5944731"/>
            <a:ext cx="1512989" cy="5808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C3C6D6-4DC7-8E44-9327-38DBD833C1D1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80%’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5F1092-BDDD-6F42-ADC8-B25ACB8192A8}"/>
              </a:ext>
            </a:extLst>
          </p:cNvPr>
          <p:cNvCxnSpPr>
            <a:cxnSpLocks/>
          </p:cNvCxnSpPr>
          <p:nvPr userDrawn="1"/>
        </p:nvCxnSpPr>
        <p:spPr>
          <a:xfrm>
            <a:off x="737104" y="-12612"/>
            <a:ext cx="0" cy="4460082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425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E540A5-E457-494D-9C2A-48FB3292B5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59B768A-B7AC-6A41-B838-21C0B11AB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F16934A-AEEC-784F-8822-5A4CE5B278DE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25030" y="5058433"/>
            <a:ext cx="8613914" cy="622788"/>
          </a:xfrm>
        </p:spPr>
        <p:txBody>
          <a:bodyPr anchor="t">
            <a:noAutofit/>
          </a:bodyPr>
          <a:lstStyle>
            <a:lvl1pPr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E5D440E-C860-FF4B-B03B-50096903B80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225029" y="4576871"/>
            <a:ext cx="8613914" cy="432207"/>
          </a:xfrm>
        </p:spPr>
        <p:txBody>
          <a:bodyPr anchor="b"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Add presentation name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ECECAF5-EDA6-4A44-8BCC-1AC6892AC151}"/>
              </a:ext>
            </a:extLst>
          </p:cNvPr>
          <p:cNvSpPr/>
          <p:nvPr userDrawn="1"/>
        </p:nvSpPr>
        <p:spPr>
          <a:xfrm>
            <a:off x="426042" y="4478370"/>
            <a:ext cx="622124" cy="622124"/>
          </a:xfrm>
          <a:prstGeom prst="ellipse">
            <a:avLst/>
          </a:prstGeom>
          <a:noFill/>
          <a:ln w="38100">
            <a:solidFill>
              <a:srgbClr val="DFF2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aphic 3">
            <a:extLst>
              <a:ext uri="{FF2B5EF4-FFF2-40B4-BE49-F238E27FC236}">
                <a16:creationId xmlns:a16="http://schemas.microsoft.com/office/drawing/2014/main" id="{5A090CD2-6344-A84D-8184-C4A6553C5E83}"/>
              </a:ext>
            </a:extLst>
          </p:cNvPr>
          <p:cNvGrpSpPr/>
          <p:nvPr userDrawn="1"/>
        </p:nvGrpSpPr>
        <p:grpSpPr>
          <a:xfrm>
            <a:off x="522463" y="4612424"/>
            <a:ext cx="443944" cy="341793"/>
            <a:chOff x="4264342" y="5122449"/>
            <a:chExt cx="601884" cy="463391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9" name="Freeform: Shape 803">
              <a:extLst>
                <a:ext uri="{FF2B5EF4-FFF2-40B4-BE49-F238E27FC236}">
                  <a16:creationId xmlns:a16="http://schemas.microsoft.com/office/drawing/2014/main" id="{177DCBB8-5755-B04C-8DC3-1DDF7FADAC16}"/>
                </a:ext>
              </a:extLst>
            </p:cNvPr>
            <p:cNvSpPr/>
            <p:nvPr/>
          </p:nvSpPr>
          <p:spPr>
            <a:xfrm>
              <a:off x="4509991" y="5122449"/>
              <a:ext cx="356235" cy="336137"/>
            </a:xfrm>
            <a:custGeom>
              <a:avLst/>
              <a:gdLst>
                <a:gd name="connsiteX0" fmla="*/ 110966 w 356235"/>
                <a:gd name="connsiteY0" fmla="*/ 19050 h 336137"/>
                <a:gd name="connsiteX1" fmla="*/ 139541 w 356235"/>
                <a:gd name="connsiteY1" fmla="*/ 143828 h 336137"/>
                <a:gd name="connsiteX2" fmla="*/ 211836 w 356235"/>
                <a:gd name="connsiteY2" fmla="*/ 262604 h 336137"/>
                <a:gd name="connsiteX3" fmla="*/ 23432 w 356235"/>
                <a:gd name="connsiteY3" fmla="*/ 19145 h 336137"/>
                <a:gd name="connsiteX4" fmla="*/ 110966 w 356235"/>
                <a:gd name="connsiteY4" fmla="*/ 19050 h 336137"/>
                <a:gd name="connsiteX5" fmla="*/ 129159 w 356235"/>
                <a:gd name="connsiteY5" fmla="*/ 0 h 336137"/>
                <a:gd name="connsiteX6" fmla="*/ 0 w 356235"/>
                <a:gd name="connsiteY6" fmla="*/ 95 h 336137"/>
                <a:gd name="connsiteX7" fmla="*/ 356235 w 356235"/>
                <a:gd name="connsiteY7" fmla="*/ 336137 h 336137"/>
                <a:gd name="connsiteX8" fmla="*/ 129159 w 356235"/>
                <a:gd name="connsiteY8" fmla="*/ 0 h 336137"/>
                <a:gd name="connsiteX9" fmla="*/ 129159 w 356235"/>
                <a:gd name="connsiteY9" fmla="*/ 0 h 33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235" h="336137">
                  <a:moveTo>
                    <a:pt x="110966" y="19050"/>
                  </a:moveTo>
                  <a:cubicBezTo>
                    <a:pt x="112967" y="44196"/>
                    <a:pt x="119444" y="91345"/>
                    <a:pt x="139541" y="143828"/>
                  </a:cubicBezTo>
                  <a:cubicBezTo>
                    <a:pt x="157163" y="189547"/>
                    <a:pt x="181451" y="229362"/>
                    <a:pt x="211836" y="262604"/>
                  </a:cubicBezTo>
                  <a:cubicBezTo>
                    <a:pt x="136493" y="219742"/>
                    <a:pt x="54197" y="145447"/>
                    <a:pt x="23432" y="19145"/>
                  </a:cubicBezTo>
                  <a:lnTo>
                    <a:pt x="110966" y="19050"/>
                  </a:lnTo>
                  <a:moveTo>
                    <a:pt x="129159" y="0"/>
                  </a:moveTo>
                  <a:lnTo>
                    <a:pt x="0" y="95"/>
                  </a:lnTo>
                  <a:cubicBezTo>
                    <a:pt x="54007" y="291084"/>
                    <a:pt x="356235" y="336137"/>
                    <a:pt x="356235" y="336137"/>
                  </a:cubicBezTo>
                  <a:cubicBezTo>
                    <a:pt x="128873" y="253365"/>
                    <a:pt x="129159" y="0"/>
                    <a:pt x="129159" y="0"/>
                  </a:cubicBezTo>
                  <a:lnTo>
                    <a:pt x="12915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804">
              <a:extLst>
                <a:ext uri="{FF2B5EF4-FFF2-40B4-BE49-F238E27FC236}">
                  <a16:creationId xmlns:a16="http://schemas.microsoft.com/office/drawing/2014/main" id="{8B1A1608-4C37-B540-AC2F-E9CD2588EC66}"/>
                </a:ext>
              </a:extLst>
            </p:cNvPr>
            <p:cNvSpPr/>
            <p:nvPr/>
          </p:nvSpPr>
          <p:spPr>
            <a:xfrm>
              <a:off x="4373403" y="5441155"/>
              <a:ext cx="475868" cy="144684"/>
            </a:xfrm>
            <a:custGeom>
              <a:avLst/>
              <a:gdLst>
                <a:gd name="connsiteX0" fmla="*/ 298990 w 475868"/>
                <a:gd name="connsiteY0" fmla="*/ 19050 h 144684"/>
                <a:gd name="connsiteX1" fmla="*/ 298990 w 475868"/>
                <a:gd name="connsiteY1" fmla="*/ 19050 h 144684"/>
                <a:gd name="connsiteX2" fmla="*/ 446246 w 475868"/>
                <a:gd name="connsiteY2" fmla="*/ 48577 h 144684"/>
                <a:gd name="connsiteX3" fmla="*/ 394145 w 475868"/>
                <a:gd name="connsiteY3" fmla="*/ 118491 h 144684"/>
                <a:gd name="connsiteX4" fmla="*/ 177641 w 475868"/>
                <a:gd name="connsiteY4" fmla="*/ 56674 h 144684"/>
                <a:gd name="connsiteX5" fmla="*/ 120015 w 475868"/>
                <a:gd name="connsiteY5" fmla="*/ 60579 h 144684"/>
                <a:gd name="connsiteX6" fmla="*/ 298990 w 475868"/>
                <a:gd name="connsiteY6" fmla="*/ 19050 h 144684"/>
                <a:gd name="connsiteX7" fmla="*/ 298990 w 475868"/>
                <a:gd name="connsiteY7" fmla="*/ 0 h 144684"/>
                <a:gd name="connsiteX8" fmla="*/ 0 w 475868"/>
                <a:gd name="connsiteY8" fmla="*/ 113919 h 144684"/>
                <a:gd name="connsiteX9" fmla="*/ 177641 w 475868"/>
                <a:gd name="connsiteY9" fmla="*/ 75629 h 144684"/>
                <a:gd name="connsiteX10" fmla="*/ 398336 w 475868"/>
                <a:gd name="connsiteY10" fmla="*/ 144685 h 144684"/>
                <a:gd name="connsiteX11" fmla="*/ 475869 w 475868"/>
                <a:gd name="connsiteY11" fmla="*/ 40767 h 144684"/>
                <a:gd name="connsiteX12" fmla="*/ 298990 w 475868"/>
                <a:gd name="connsiteY12" fmla="*/ 0 h 144684"/>
                <a:gd name="connsiteX13" fmla="*/ 298990 w 475868"/>
                <a:gd name="connsiteY13" fmla="*/ 0 h 14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868" h="144684">
                  <a:moveTo>
                    <a:pt x="298990" y="19050"/>
                  </a:moveTo>
                  <a:lnTo>
                    <a:pt x="298990" y="19050"/>
                  </a:lnTo>
                  <a:cubicBezTo>
                    <a:pt x="348901" y="19050"/>
                    <a:pt x="398336" y="28956"/>
                    <a:pt x="446246" y="48577"/>
                  </a:cubicBezTo>
                  <a:lnTo>
                    <a:pt x="394145" y="118491"/>
                  </a:lnTo>
                  <a:cubicBezTo>
                    <a:pt x="362331" y="97727"/>
                    <a:pt x="285655" y="56674"/>
                    <a:pt x="177641" y="56674"/>
                  </a:cubicBezTo>
                  <a:cubicBezTo>
                    <a:pt x="158496" y="56674"/>
                    <a:pt x="139255" y="58008"/>
                    <a:pt x="120015" y="60579"/>
                  </a:cubicBezTo>
                  <a:cubicBezTo>
                    <a:pt x="168021" y="38291"/>
                    <a:pt x="229553" y="19050"/>
                    <a:pt x="298990" y="19050"/>
                  </a:cubicBezTo>
                  <a:moveTo>
                    <a:pt x="298990" y="0"/>
                  </a:moveTo>
                  <a:cubicBezTo>
                    <a:pt x="124587" y="0"/>
                    <a:pt x="0" y="113919"/>
                    <a:pt x="0" y="113919"/>
                  </a:cubicBezTo>
                  <a:cubicBezTo>
                    <a:pt x="65532" y="85820"/>
                    <a:pt x="125349" y="75629"/>
                    <a:pt x="177641" y="75629"/>
                  </a:cubicBezTo>
                  <a:cubicBezTo>
                    <a:pt x="313754" y="75629"/>
                    <a:pt x="398336" y="144685"/>
                    <a:pt x="398336" y="144685"/>
                  </a:cubicBezTo>
                  <a:lnTo>
                    <a:pt x="475869" y="40767"/>
                  </a:lnTo>
                  <a:cubicBezTo>
                    <a:pt x="413480" y="11335"/>
                    <a:pt x="353759" y="0"/>
                    <a:pt x="298990" y="0"/>
                  </a:cubicBezTo>
                  <a:lnTo>
                    <a:pt x="29899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805">
              <a:extLst>
                <a:ext uri="{FF2B5EF4-FFF2-40B4-BE49-F238E27FC236}">
                  <a16:creationId xmlns:a16="http://schemas.microsoft.com/office/drawing/2014/main" id="{C21C48F8-EDBA-A04A-AFB1-699648910B46}"/>
                </a:ext>
              </a:extLst>
            </p:cNvPr>
            <p:cNvSpPr/>
            <p:nvPr/>
          </p:nvSpPr>
          <p:spPr>
            <a:xfrm>
              <a:off x="4264342" y="5122449"/>
              <a:ext cx="231693" cy="447103"/>
            </a:xfrm>
            <a:custGeom>
              <a:avLst/>
              <a:gdLst>
                <a:gd name="connsiteX0" fmla="*/ 209550 w 231693"/>
                <a:gd name="connsiteY0" fmla="*/ 159353 h 447103"/>
                <a:gd name="connsiteX1" fmla="*/ 209455 w 231693"/>
                <a:gd name="connsiteY1" fmla="*/ 160401 h 447103"/>
                <a:gd name="connsiteX2" fmla="*/ 61722 w 231693"/>
                <a:gd name="connsiteY2" fmla="*/ 418147 h 447103"/>
                <a:gd name="connsiteX3" fmla="*/ 25336 w 231693"/>
                <a:gd name="connsiteY3" fmla="*/ 338804 h 447103"/>
                <a:gd name="connsiteX4" fmla="*/ 128206 w 231693"/>
                <a:gd name="connsiteY4" fmla="*/ 269176 h 447103"/>
                <a:gd name="connsiteX5" fmla="*/ 209550 w 231693"/>
                <a:gd name="connsiteY5" fmla="*/ 159353 h 447103"/>
                <a:gd name="connsiteX6" fmla="*/ 219361 w 231693"/>
                <a:gd name="connsiteY6" fmla="*/ 0 h 447103"/>
                <a:gd name="connsiteX7" fmla="*/ 0 w 231693"/>
                <a:gd name="connsiteY7" fmla="*/ 329184 h 447103"/>
                <a:gd name="connsiteX8" fmla="*/ 54007 w 231693"/>
                <a:gd name="connsiteY8" fmla="*/ 447103 h 447103"/>
                <a:gd name="connsiteX9" fmla="*/ 219361 w 231693"/>
                <a:gd name="connsiteY9" fmla="*/ 0 h 447103"/>
                <a:gd name="connsiteX10" fmla="*/ 219361 w 231693"/>
                <a:gd name="connsiteY10" fmla="*/ 0 h 44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693" h="447103">
                  <a:moveTo>
                    <a:pt x="209550" y="159353"/>
                  </a:moveTo>
                  <a:cubicBezTo>
                    <a:pt x="209550" y="159734"/>
                    <a:pt x="209455" y="160020"/>
                    <a:pt x="209455" y="160401"/>
                  </a:cubicBezTo>
                  <a:cubicBezTo>
                    <a:pt x="196501" y="267271"/>
                    <a:pt x="146875" y="353949"/>
                    <a:pt x="61722" y="418147"/>
                  </a:cubicBezTo>
                  <a:lnTo>
                    <a:pt x="25336" y="338804"/>
                  </a:lnTo>
                  <a:cubicBezTo>
                    <a:pt x="48196" y="327851"/>
                    <a:pt x="88487" y="305562"/>
                    <a:pt x="128206" y="269176"/>
                  </a:cubicBezTo>
                  <a:cubicBezTo>
                    <a:pt x="163735" y="236601"/>
                    <a:pt x="190976" y="199739"/>
                    <a:pt x="209550" y="159353"/>
                  </a:cubicBezTo>
                  <a:moveTo>
                    <a:pt x="219361" y="0"/>
                  </a:moveTo>
                  <a:cubicBezTo>
                    <a:pt x="234601" y="241554"/>
                    <a:pt x="0" y="329184"/>
                    <a:pt x="0" y="329184"/>
                  </a:cubicBezTo>
                  <a:lnTo>
                    <a:pt x="54007" y="447103"/>
                  </a:lnTo>
                  <a:cubicBezTo>
                    <a:pt x="298894" y="280987"/>
                    <a:pt x="219361" y="0"/>
                    <a:pt x="219361" y="0"/>
                  </a:cubicBezTo>
                  <a:lnTo>
                    <a:pt x="21936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78007D-289E-9445-8377-69E35BBC97C6}"/>
              </a:ext>
            </a:extLst>
          </p:cNvPr>
          <p:cNvCxnSpPr>
            <a:cxnSpLocks/>
          </p:cNvCxnSpPr>
          <p:nvPr userDrawn="1"/>
        </p:nvCxnSpPr>
        <p:spPr>
          <a:xfrm>
            <a:off x="737104" y="-12612"/>
            <a:ext cx="0" cy="4460082"/>
          </a:xfrm>
          <a:prstGeom prst="line">
            <a:avLst/>
          </a:prstGeom>
          <a:ln w="47625" cap="rnd">
            <a:solidFill>
              <a:schemeClr val="accent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93" name="Picture 4492" descr="A close up of a logo&#10;&#10;Description automatically generated">
            <a:extLst>
              <a:ext uri="{FF2B5EF4-FFF2-40B4-BE49-F238E27FC236}">
                <a16:creationId xmlns:a16="http://schemas.microsoft.com/office/drawing/2014/main" id="{F6E8A28B-5ACB-AD4B-A5B6-F49E0E8389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265" y="0"/>
            <a:ext cx="7299082" cy="5612277"/>
          </a:xfrm>
          <a:prstGeom prst="rect">
            <a:avLst/>
          </a:prstGeom>
        </p:spPr>
      </p:pic>
      <p:pic>
        <p:nvPicPr>
          <p:cNvPr id="4495" name="Picture 4494">
            <a:extLst>
              <a:ext uri="{FF2B5EF4-FFF2-40B4-BE49-F238E27FC236}">
                <a16:creationId xmlns:a16="http://schemas.microsoft.com/office/drawing/2014/main" id="{9D7C25F0-FECA-D241-B500-9732E0D5C6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8186" y="6295298"/>
            <a:ext cx="1350008" cy="51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16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D1F44-B831-41EC-BF9B-F75DFD311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105D5-C218-4D94-9C1E-4C1FF725F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32" y="1961147"/>
            <a:ext cx="11095692" cy="4215816"/>
          </a:xfrm>
        </p:spPr>
        <p:txBody>
          <a:bodyPr/>
          <a:lstStyle>
            <a:lvl1pPr marL="182880" indent="-182880"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457200" indent="-182880"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 marL="731520" indent="-182880">
              <a:buClr>
                <a:schemeClr val="accent1"/>
              </a:buClr>
              <a:buFont typeface="System Font Regular"/>
              <a:buChar char="◦"/>
              <a:defRPr sz="1600">
                <a:solidFill>
                  <a:schemeClr val="tx1"/>
                </a:solidFill>
              </a:defRPr>
            </a:lvl3pPr>
            <a:lvl4pPr marL="1051560" indent="-182880">
              <a:buClr>
                <a:schemeClr val="accent1"/>
              </a:buClr>
              <a:buFont typeface="System Font Regular"/>
              <a:buChar char="⁃"/>
              <a:defRPr sz="1400">
                <a:solidFill>
                  <a:schemeClr val="tx1"/>
                </a:solidFill>
              </a:defRPr>
            </a:lvl4pPr>
            <a:lvl5pPr marL="1371600" indent="-182880"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F74E914-930B-444E-B084-9131F9945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276" y="1305899"/>
            <a:ext cx="11091440" cy="5351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0" kern="1200" spc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2E22D0-52A3-E452-ACD8-34E81365D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5294" y="91994"/>
            <a:ext cx="362900" cy="23606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43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_Two Column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8E17-F078-4717-BAC6-A604EA9F1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8328F-A84F-4BB9-AAB3-379BDF6D5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19" y="1997241"/>
            <a:ext cx="5480081" cy="4179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689C6-5AFB-4ED7-AB71-D6A2C1F13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643" y="1997241"/>
            <a:ext cx="5480081" cy="4179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620C716-E6F6-4D80-92F6-03FE8385FF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276" y="1305899"/>
            <a:ext cx="11091440" cy="5351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0" kern="1200" spc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38893C-82CB-435A-4C74-DA1761DE4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5294" y="91994"/>
            <a:ext cx="362900" cy="23606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4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5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_Two Column_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7E257-A2EA-4337-AFF1-5495EF78D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20" y="1384398"/>
            <a:ext cx="5454680" cy="823912"/>
          </a:xfrm>
        </p:spPr>
        <p:txBody>
          <a:bodyPr anchor="b"/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79EBA-DCF5-4448-A90B-673A0E38E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720" y="2346158"/>
            <a:ext cx="5454680" cy="3880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8EC1FB-D87C-4FBB-AB0F-BAE9DBF21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0181" y="1384398"/>
            <a:ext cx="5481543" cy="823912"/>
          </a:xfrm>
        </p:spPr>
        <p:txBody>
          <a:bodyPr anchor="b"/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622C4-2ABC-4EFF-854E-C2EE1A376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0181" y="2346158"/>
            <a:ext cx="5481543" cy="3880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085B8DAF-5CEE-B644-9E9C-400974DFA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032" y="365126"/>
            <a:ext cx="11095692" cy="9775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A481E16-B2ED-0688-A6AB-418430C636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5294" y="91994"/>
            <a:ext cx="362900" cy="23606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76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_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81D8D7-95D1-1721-27FB-AD94EB112A71}"/>
              </a:ext>
            </a:extLst>
          </p:cNvPr>
          <p:cNvSpPr/>
          <p:nvPr userDrawn="1"/>
        </p:nvSpPr>
        <p:spPr>
          <a:xfrm>
            <a:off x="546031" y="6507147"/>
            <a:ext cx="9253951" cy="3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505954-A9FB-4F32-BDB1-CC14CDD999D0}"/>
              </a:ext>
            </a:extLst>
          </p:cNvPr>
          <p:cNvSpPr/>
          <p:nvPr userDrawn="1"/>
        </p:nvSpPr>
        <p:spPr>
          <a:xfrm>
            <a:off x="8630879" y="0"/>
            <a:ext cx="356616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D35D1AA-B525-A44C-B08D-BB00608C1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312" y="9452"/>
            <a:ext cx="4447315" cy="3419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D1F44-B831-41EC-BF9B-F75DFD311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032" y="365126"/>
            <a:ext cx="7917800" cy="977596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105D5-C218-4D94-9C1E-4C1FF725F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32" y="1973179"/>
            <a:ext cx="7917800" cy="4203784"/>
          </a:xfrm>
        </p:spPr>
        <p:txBody>
          <a:bodyPr/>
          <a:lstStyle>
            <a:lvl1pPr marL="182880" indent="-182880"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457200" indent="-182880"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 marL="731520" indent="-182880">
              <a:buClr>
                <a:schemeClr val="accent1"/>
              </a:buClr>
              <a:buFont typeface="System Font Regular"/>
              <a:buChar char="◦"/>
              <a:defRPr sz="1600">
                <a:solidFill>
                  <a:schemeClr val="tx1"/>
                </a:solidFill>
              </a:defRPr>
            </a:lvl3pPr>
            <a:lvl4pPr marL="1051560" indent="-182880">
              <a:buClr>
                <a:schemeClr val="accent1"/>
              </a:buClr>
              <a:buFont typeface="System Font Regular"/>
              <a:buChar char="⁃"/>
              <a:defRPr sz="1400">
                <a:solidFill>
                  <a:schemeClr val="tx1"/>
                </a:solidFill>
              </a:defRPr>
            </a:lvl4pPr>
            <a:lvl5pPr marL="1371600" indent="-182880"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F74E914-930B-444E-B084-9131F9945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276" y="1305899"/>
            <a:ext cx="7914766" cy="5351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0" kern="1200" spc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6F290FA-1A0E-4ACA-8490-E9EE1F67A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5294" y="91994"/>
            <a:ext cx="362900" cy="23606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B47CC9-3428-4593-948A-56EFE98BFC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7924" y="1556807"/>
            <a:ext cx="3232070" cy="4293893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callout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22BF1A-9A79-4C98-99CD-A969C5A0C8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97925" y="365126"/>
            <a:ext cx="3232068" cy="1139412"/>
          </a:xfrm>
        </p:spPr>
        <p:txBody>
          <a:bodyPr anchor="b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callout header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7DFF23-E560-8342-BA0E-120AFEA7ED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8186" y="6295298"/>
            <a:ext cx="1350008" cy="5182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AC768E-D4DC-1847-B31B-914CA8409061}"/>
              </a:ext>
            </a:extLst>
          </p:cNvPr>
          <p:cNvSpPr txBox="1"/>
          <p:nvPr userDrawn="1"/>
        </p:nvSpPr>
        <p:spPr>
          <a:xfrm>
            <a:off x="546032" y="6507147"/>
            <a:ext cx="7415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700">
                <a:solidFill>
                  <a:schemeClr val="tx2"/>
                </a:solidFill>
                <a:cs typeface="Arial" panose="020B0604020202020204" pitchFamily="34" charset="0"/>
              </a:rPr>
              <a:t>Proprietary &amp; Confidential </a:t>
            </a:r>
            <a:r>
              <a:rPr lang="en-US" sz="700">
                <a:solidFill>
                  <a:schemeClr val="accent1"/>
                </a:solidFill>
                <a:cs typeface="Arial" panose="020B0604020202020204" pitchFamily="34" charset="0"/>
              </a:rPr>
              <a:t>●</a:t>
            </a:r>
            <a:r>
              <a:rPr lang="en-US" sz="700">
                <a:solidFill>
                  <a:schemeClr val="tx2"/>
                </a:solidFill>
                <a:cs typeface="Arial" panose="020B0604020202020204" pitchFamily="34" charset="0"/>
              </a:rPr>
              <a:t> © 2023 Alegeus Technologies, LLC. All rights reserved. Alegeus, Alegeus Technologies, WealthCare, WealthCare Saver are registered trademarks of Alegeus Technologies, LLC</a:t>
            </a:r>
          </a:p>
        </p:txBody>
      </p:sp>
    </p:spTree>
    <p:extLst>
      <p:ext uri="{BB962C8B-B14F-4D97-AF65-F5344CB8AC3E}">
        <p14:creationId xmlns:p14="http://schemas.microsoft.com/office/powerpoint/2010/main" val="2525275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_Subhead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A63AC30-183D-4E2E-AEA4-FE6C26F544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0FC88245-6526-44A7-95EA-2A61CEDC8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5294" y="91994"/>
            <a:ext cx="362900" cy="23606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D1F44-B831-41EC-BF9B-F75DFD311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105D5-C218-4D94-9C1E-4C1FF725F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32" y="1961147"/>
            <a:ext cx="11095692" cy="4215816"/>
          </a:xfrm>
        </p:spPr>
        <p:txBody>
          <a:bodyPr/>
          <a:lstStyle>
            <a:lvl1pPr marL="182880" indent="-182880"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1pPr>
            <a:lvl2pPr marL="457200" indent="-182880"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731520" indent="-182880">
              <a:buClr>
                <a:schemeClr val="bg1"/>
              </a:buClr>
              <a:buFont typeface="System Font Regular"/>
              <a:buChar char="◦"/>
              <a:defRPr sz="1600">
                <a:solidFill>
                  <a:schemeClr val="bg1"/>
                </a:solidFill>
              </a:defRPr>
            </a:lvl3pPr>
            <a:lvl4pPr marL="1051560" indent="-182880">
              <a:buClr>
                <a:schemeClr val="bg1"/>
              </a:buClr>
              <a:buFont typeface="System Font Regular"/>
              <a:buChar char="⁃"/>
              <a:defRPr sz="1400">
                <a:solidFill>
                  <a:schemeClr val="bg1"/>
                </a:solidFill>
              </a:defRPr>
            </a:lvl4pPr>
            <a:lvl5pPr marL="1371600" indent="-18288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F74E914-930B-444E-B084-9131F9945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276" y="1305899"/>
            <a:ext cx="11091440" cy="5351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0" kern="1200" spc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E71006-616E-CC4B-8397-4003A623B688}"/>
              </a:ext>
            </a:extLst>
          </p:cNvPr>
          <p:cNvCxnSpPr>
            <a:cxnSpLocks/>
          </p:cNvCxnSpPr>
          <p:nvPr userDrawn="1"/>
        </p:nvCxnSpPr>
        <p:spPr>
          <a:xfrm>
            <a:off x="325464" y="38663"/>
            <a:ext cx="0" cy="6830206"/>
          </a:xfrm>
          <a:prstGeom prst="line">
            <a:avLst/>
          </a:prstGeom>
          <a:ln w="47625" cap="rnd">
            <a:solidFill>
              <a:srgbClr val="5FBDD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B348FD-4365-844D-80CB-06D28321ACFE}"/>
              </a:ext>
            </a:extLst>
          </p:cNvPr>
          <p:cNvCxnSpPr>
            <a:cxnSpLocks/>
          </p:cNvCxnSpPr>
          <p:nvPr userDrawn="1"/>
        </p:nvCxnSpPr>
        <p:spPr>
          <a:xfrm>
            <a:off x="252884" y="-3951"/>
            <a:ext cx="0" cy="6908595"/>
          </a:xfrm>
          <a:prstGeom prst="line">
            <a:avLst/>
          </a:prstGeom>
          <a:ln w="47625" cap="rnd">
            <a:solidFill>
              <a:srgbClr val="5FBDD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7CAA37-0C70-DF46-A024-115912990A1A}"/>
              </a:ext>
            </a:extLst>
          </p:cNvPr>
          <p:cNvCxnSpPr>
            <a:cxnSpLocks/>
          </p:cNvCxnSpPr>
          <p:nvPr userDrawn="1"/>
        </p:nvCxnSpPr>
        <p:spPr>
          <a:xfrm>
            <a:off x="180304" y="42131"/>
            <a:ext cx="0" cy="6830206"/>
          </a:xfrm>
          <a:prstGeom prst="line">
            <a:avLst/>
          </a:prstGeom>
          <a:ln w="47625" cap="rnd">
            <a:solidFill>
              <a:srgbClr val="5FBDD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68D718-2A92-B548-B4B1-6985FA9FC592}"/>
              </a:ext>
            </a:extLst>
          </p:cNvPr>
          <p:cNvCxnSpPr>
            <a:cxnSpLocks/>
          </p:cNvCxnSpPr>
          <p:nvPr userDrawn="1"/>
        </p:nvCxnSpPr>
        <p:spPr>
          <a:xfrm>
            <a:off x="107724" y="-7419"/>
            <a:ext cx="0" cy="6908595"/>
          </a:xfrm>
          <a:prstGeom prst="line">
            <a:avLst/>
          </a:prstGeom>
          <a:ln w="47625" cap="rnd">
            <a:solidFill>
              <a:srgbClr val="5FBDD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963AA6-BAB7-4141-BFB3-3425F1631C1B}"/>
              </a:ext>
            </a:extLst>
          </p:cNvPr>
          <p:cNvCxnSpPr>
            <a:cxnSpLocks/>
          </p:cNvCxnSpPr>
          <p:nvPr userDrawn="1"/>
        </p:nvCxnSpPr>
        <p:spPr>
          <a:xfrm>
            <a:off x="35144" y="38663"/>
            <a:ext cx="0" cy="6830206"/>
          </a:xfrm>
          <a:prstGeom prst="line">
            <a:avLst/>
          </a:prstGeom>
          <a:ln w="47625" cap="rnd">
            <a:solidFill>
              <a:srgbClr val="5FBDD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61843-4904-AD46-8E60-C4C9668188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8186" y="6295298"/>
            <a:ext cx="1350008" cy="5182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2C278D-B1F4-4A4D-A260-8DFBCC5E672E}"/>
              </a:ext>
            </a:extLst>
          </p:cNvPr>
          <p:cNvSpPr txBox="1"/>
          <p:nvPr userDrawn="1"/>
        </p:nvSpPr>
        <p:spPr>
          <a:xfrm>
            <a:off x="546031" y="6586659"/>
            <a:ext cx="91048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700">
                <a:solidFill>
                  <a:schemeClr val="bg1"/>
                </a:solidFill>
                <a:cs typeface="Arial" panose="020B0604020202020204" pitchFamily="34" charset="0"/>
              </a:rPr>
              <a:t>Proprietary &amp; Confidential ● © 2023 Alegeus Technologies, LLC. All rights reserved. Alegeus, Alegeus Technologies, WealthCare, WealthCare Saver are registered trademarks of Alegeus Technologies, LLC</a:t>
            </a:r>
          </a:p>
        </p:txBody>
      </p:sp>
    </p:spTree>
    <p:extLst>
      <p:ext uri="{BB962C8B-B14F-4D97-AF65-F5344CB8AC3E}">
        <p14:creationId xmlns:p14="http://schemas.microsoft.com/office/powerpoint/2010/main" val="23142663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_Side-by-s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0F661-6A73-468C-8293-A3EF0307B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493921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B853185-4092-AE49-8091-B16FA21D6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141620"/>
            <a:ext cx="4939213" cy="4157579"/>
          </a:xfr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28FF36-D18F-2B0D-BCE9-7AA4BCF9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5294" y="91994"/>
            <a:ext cx="362900" cy="23606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12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F01319-C4E6-9DAB-DBF3-8D638DB9A1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erson sitting on a bed&#10;&#10;Description automatically generated">
            <a:extLst>
              <a:ext uri="{FF2B5EF4-FFF2-40B4-BE49-F238E27FC236}">
                <a16:creationId xmlns:a16="http://schemas.microsoft.com/office/drawing/2014/main" id="{C20C068F-C91B-E245-BCCF-B47C744AD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3618"/>
            <a:ext cx="12188953" cy="66243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022A88-44C9-8A4D-A12E-09BEB80CCC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0273"/>
            <a:ext cx="12252960" cy="6505293"/>
            <a:chOff x="41275" y="593725"/>
            <a:chExt cx="10080625" cy="5349875"/>
          </a:xfrm>
        </p:grpSpPr>
        <p:sp>
          <p:nvSpPr>
            <p:cNvPr id="27" name="Freeform 1">
              <a:extLst>
                <a:ext uri="{FF2B5EF4-FFF2-40B4-BE49-F238E27FC236}">
                  <a16:creationId xmlns:a16="http://schemas.microsoft.com/office/drawing/2014/main" id="{2D3414F6-9469-134D-9258-49D44B2327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593725"/>
              <a:ext cx="10040938" cy="5310188"/>
            </a:xfrm>
            <a:custGeom>
              <a:avLst/>
              <a:gdLst>
                <a:gd name="T0" fmla="*/ 27890 w 27891"/>
                <a:gd name="T1" fmla="*/ 14750 h 14751"/>
                <a:gd name="T2" fmla="*/ 27890 w 27891"/>
                <a:gd name="T3" fmla="*/ 14750 h 14751"/>
                <a:gd name="T4" fmla="*/ 27890 w 27891"/>
                <a:gd name="T5" fmla="*/ 0 h 14751"/>
                <a:gd name="T6" fmla="*/ 0 w 27891"/>
                <a:gd name="T7" fmla="*/ 0 h 14751"/>
                <a:gd name="T8" fmla="*/ 0 w 27891"/>
                <a:gd name="T9" fmla="*/ 8736 h 14751"/>
                <a:gd name="T10" fmla="*/ 27890 w 27891"/>
                <a:gd name="T11" fmla="*/ 14750 h 14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14751">
                  <a:moveTo>
                    <a:pt x="27890" y="14750"/>
                  </a:moveTo>
                  <a:lnTo>
                    <a:pt x="27890" y="14750"/>
                  </a:lnTo>
                  <a:cubicBezTo>
                    <a:pt x="27890" y="0"/>
                    <a:pt x="27890" y="0"/>
                    <a:pt x="278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736"/>
                    <a:pt x="0" y="8736"/>
                    <a:pt x="0" y="8736"/>
                  </a:cubicBezTo>
                  <a:cubicBezTo>
                    <a:pt x="14729" y="8213"/>
                    <a:pt x="24621" y="12332"/>
                    <a:pt x="27890" y="147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AA22FA6E-42C6-574B-942B-4968D9D5C3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4562475"/>
              <a:ext cx="2941637" cy="1381125"/>
            </a:xfrm>
            <a:custGeom>
              <a:avLst/>
              <a:gdLst>
                <a:gd name="T0" fmla="*/ 8062 w 8171"/>
                <a:gd name="T1" fmla="*/ 3835 h 3836"/>
                <a:gd name="T2" fmla="*/ 8062 w 8171"/>
                <a:gd name="T3" fmla="*/ 3835 h 3836"/>
                <a:gd name="T4" fmla="*/ 7996 w 8171"/>
                <a:gd name="T5" fmla="*/ 3813 h 3836"/>
                <a:gd name="T6" fmla="*/ 87 w 8171"/>
                <a:gd name="T7" fmla="*/ 218 h 3836"/>
                <a:gd name="T8" fmla="*/ 21 w 8171"/>
                <a:gd name="T9" fmla="*/ 88 h 3836"/>
                <a:gd name="T10" fmla="*/ 152 w 8171"/>
                <a:gd name="T11" fmla="*/ 22 h 3836"/>
                <a:gd name="T12" fmla="*/ 8127 w 8171"/>
                <a:gd name="T13" fmla="*/ 3661 h 3836"/>
                <a:gd name="T14" fmla="*/ 8149 w 8171"/>
                <a:gd name="T15" fmla="*/ 3791 h 3836"/>
                <a:gd name="T16" fmla="*/ 8062 w 8171"/>
                <a:gd name="T17" fmla="*/ 3835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6">
                  <a:moveTo>
                    <a:pt x="8062" y="3835"/>
                  </a:moveTo>
                  <a:lnTo>
                    <a:pt x="8062" y="3835"/>
                  </a:lnTo>
                  <a:cubicBezTo>
                    <a:pt x="8040" y="3835"/>
                    <a:pt x="8018" y="3835"/>
                    <a:pt x="7996" y="3813"/>
                  </a:cubicBezTo>
                  <a:cubicBezTo>
                    <a:pt x="7190" y="3225"/>
                    <a:pt x="4815" y="1678"/>
                    <a:pt x="87" y="218"/>
                  </a:cubicBezTo>
                  <a:cubicBezTo>
                    <a:pt x="43" y="196"/>
                    <a:pt x="0" y="131"/>
                    <a:pt x="21" y="88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2"/>
                    <a:pt x="7299" y="3051"/>
                    <a:pt x="8127" y="3661"/>
                  </a:cubicBezTo>
                  <a:cubicBezTo>
                    <a:pt x="8170" y="3683"/>
                    <a:pt x="8170" y="3748"/>
                    <a:pt x="8149" y="3791"/>
                  </a:cubicBezTo>
                  <a:cubicBezTo>
                    <a:pt x="8127" y="3813"/>
                    <a:pt x="8083" y="3835"/>
                    <a:pt x="8062" y="3835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25D40-BEB0-8643-A306-DCCF5433E4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9385" y="2614249"/>
            <a:ext cx="749808" cy="749808"/>
            <a:chOff x="780185" y="1604966"/>
            <a:chExt cx="841248" cy="84124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BC573B-0F0F-4343-9C58-69BAE38550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0185" y="1604966"/>
              <a:ext cx="841248" cy="8412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8A3D8164-3B67-004A-A596-B3C225D3C465}"/>
                </a:ext>
              </a:extLst>
            </p:cNvPr>
            <p:cNvGrpSpPr/>
            <p:nvPr userDrawn="1"/>
          </p:nvGrpSpPr>
          <p:grpSpPr>
            <a:xfrm>
              <a:off x="910909" y="1786712"/>
              <a:ext cx="601884" cy="463391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47" name="Freeform: Shape 803">
                <a:extLst>
                  <a:ext uri="{FF2B5EF4-FFF2-40B4-BE49-F238E27FC236}">
                    <a16:creationId xmlns:a16="http://schemas.microsoft.com/office/drawing/2014/main" id="{7DD27974-79E4-8C43-9046-4E1B6E955B1E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804">
                <a:extLst>
                  <a:ext uri="{FF2B5EF4-FFF2-40B4-BE49-F238E27FC236}">
                    <a16:creationId xmlns:a16="http://schemas.microsoft.com/office/drawing/2014/main" id="{FB6587B8-F1C2-674D-8182-E0EA02275F1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805">
                <a:extLst>
                  <a:ext uri="{FF2B5EF4-FFF2-40B4-BE49-F238E27FC236}">
                    <a16:creationId xmlns:a16="http://schemas.microsoft.com/office/drawing/2014/main" id="{54DC2557-FAC7-3F40-8614-A97CD9E5E4FC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8CC37D-4E00-1F40-887B-C4ABC35CFA56}"/>
              </a:ext>
            </a:extLst>
          </p:cNvPr>
          <p:cNvCxnSpPr>
            <a:cxnSpLocks/>
          </p:cNvCxnSpPr>
          <p:nvPr userDrawn="1"/>
        </p:nvCxnSpPr>
        <p:spPr>
          <a:xfrm>
            <a:off x="913779" y="-183593"/>
            <a:ext cx="0" cy="2683556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3B935C8-BD2A-9747-8171-0B3A1C0631B5}"/>
              </a:ext>
            </a:extLst>
          </p:cNvPr>
          <p:cNvSpPr/>
          <p:nvPr userDrawn="1"/>
        </p:nvSpPr>
        <p:spPr>
          <a:xfrm>
            <a:off x="0" y="6567186"/>
            <a:ext cx="12204721" cy="29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55D70608-F6AA-D943-8241-8D9FCF4FE3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7013" y="2706636"/>
            <a:ext cx="6053137" cy="565034"/>
          </a:xfrm>
        </p:spPr>
        <p:txBody>
          <a:bodyPr anchor="ctr">
            <a:normAutofit/>
          </a:bodyPr>
          <a:lstStyle>
            <a:lvl1pPr marL="0" indent="0">
              <a:buNone/>
              <a:defRPr sz="3200" cap="all" spc="300" baseline="0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/>
              <a:t>Add Closing Greeting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65ADE8-933A-EF4F-B956-7DD9468E257F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50%’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3A5013-14A6-FE4E-BC5F-4585AB959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935" y="257896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78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5E1CAC-A3DC-805B-13AA-E3DE0E0C41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0D167-996E-0C08-0D57-93F941666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1876" y="785633"/>
            <a:ext cx="12188247" cy="60524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022A88-44C9-8A4D-A12E-09BEB80CCC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0273"/>
            <a:ext cx="12252960" cy="6505293"/>
            <a:chOff x="41275" y="593725"/>
            <a:chExt cx="10080625" cy="5349875"/>
          </a:xfrm>
        </p:grpSpPr>
        <p:sp>
          <p:nvSpPr>
            <p:cNvPr id="27" name="Freeform 1">
              <a:extLst>
                <a:ext uri="{FF2B5EF4-FFF2-40B4-BE49-F238E27FC236}">
                  <a16:creationId xmlns:a16="http://schemas.microsoft.com/office/drawing/2014/main" id="{2D3414F6-9469-134D-9258-49D44B2327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593725"/>
              <a:ext cx="10040938" cy="5310188"/>
            </a:xfrm>
            <a:custGeom>
              <a:avLst/>
              <a:gdLst>
                <a:gd name="T0" fmla="*/ 27890 w 27891"/>
                <a:gd name="T1" fmla="*/ 14750 h 14751"/>
                <a:gd name="T2" fmla="*/ 27890 w 27891"/>
                <a:gd name="T3" fmla="*/ 14750 h 14751"/>
                <a:gd name="T4" fmla="*/ 27890 w 27891"/>
                <a:gd name="T5" fmla="*/ 0 h 14751"/>
                <a:gd name="T6" fmla="*/ 0 w 27891"/>
                <a:gd name="T7" fmla="*/ 0 h 14751"/>
                <a:gd name="T8" fmla="*/ 0 w 27891"/>
                <a:gd name="T9" fmla="*/ 8736 h 14751"/>
                <a:gd name="T10" fmla="*/ 27890 w 27891"/>
                <a:gd name="T11" fmla="*/ 14750 h 14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14751">
                  <a:moveTo>
                    <a:pt x="27890" y="14750"/>
                  </a:moveTo>
                  <a:lnTo>
                    <a:pt x="27890" y="14750"/>
                  </a:lnTo>
                  <a:cubicBezTo>
                    <a:pt x="27890" y="0"/>
                    <a:pt x="27890" y="0"/>
                    <a:pt x="278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736"/>
                    <a:pt x="0" y="8736"/>
                    <a:pt x="0" y="8736"/>
                  </a:cubicBezTo>
                  <a:cubicBezTo>
                    <a:pt x="14729" y="8213"/>
                    <a:pt x="24621" y="12332"/>
                    <a:pt x="27890" y="147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AA22FA6E-42C6-574B-942B-4968D9D5C3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4562475"/>
              <a:ext cx="2941637" cy="1381125"/>
            </a:xfrm>
            <a:custGeom>
              <a:avLst/>
              <a:gdLst>
                <a:gd name="T0" fmla="*/ 8062 w 8171"/>
                <a:gd name="T1" fmla="*/ 3835 h 3836"/>
                <a:gd name="T2" fmla="*/ 8062 w 8171"/>
                <a:gd name="T3" fmla="*/ 3835 h 3836"/>
                <a:gd name="T4" fmla="*/ 7996 w 8171"/>
                <a:gd name="T5" fmla="*/ 3813 h 3836"/>
                <a:gd name="T6" fmla="*/ 87 w 8171"/>
                <a:gd name="T7" fmla="*/ 218 h 3836"/>
                <a:gd name="T8" fmla="*/ 21 w 8171"/>
                <a:gd name="T9" fmla="*/ 88 h 3836"/>
                <a:gd name="T10" fmla="*/ 152 w 8171"/>
                <a:gd name="T11" fmla="*/ 22 h 3836"/>
                <a:gd name="T12" fmla="*/ 8127 w 8171"/>
                <a:gd name="T13" fmla="*/ 3661 h 3836"/>
                <a:gd name="T14" fmla="*/ 8149 w 8171"/>
                <a:gd name="T15" fmla="*/ 3791 h 3836"/>
                <a:gd name="T16" fmla="*/ 8062 w 8171"/>
                <a:gd name="T17" fmla="*/ 3835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6">
                  <a:moveTo>
                    <a:pt x="8062" y="3835"/>
                  </a:moveTo>
                  <a:lnTo>
                    <a:pt x="8062" y="3835"/>
                  </a:lnTo>
                  <a:cubicBezTo>
                    <a:pt x="8040" y="3835"/>
                    <a:pt x="8018" y="3835"/>
                    <a:pt x="7996" y="3813"/>
                  </a:cubicBezTo>
                  <a:cubicBezTo>
                    <a:pt x="7190" y="3225"/>
                    <a:pt x="4815" y="1678"/>
                    <a:pt x="87" y="218"/>
                  </a:cubicBezTo>
                  <a:cubicBezTo>
                    <a:pt x="43" y="196"/>
                    <a:pt x="0" y="131"/>
                    <a:pt x="21" y="88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2"/>
                    <a:pt x="7299" y="3051"/>
                    <a:pt x="8127" y="3661"/>
                  </a:cubicBezTo>
                  <a:cubicBezTo>
                    <a:pt x="8170" y="3683"/>
                    <a:pt x="8170" y="3748"/>
                    <a:pt x="8149" y="3791"/>
                  </a:cubicBezTo>
                  <a:cubicBezTo>
                    <a:pt x="8127" y="3813"/>
                    <a:pt x="8083" y="3835"/>
                    <a:pt x="8062" y="3835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25D40-BEB0-8643-A306-DCCF5433E4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9385" y="2614249"/>
            <a:ext cx="749808" cy="749808"/>
            <a:chOff x="780185" y="1604966"/>
            <a:chExt cx="841248" cy="84124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BC573B-0F0F-4343-9C58-69BAE38550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0185" y="1604966"/>
              <a:ext cx="841248" cy="8412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8A3D8164-3B67-004A-A596-B3C225D3C465}"/>
                </a:ext>
              </a:extLst>
            </p:cNvPr>
            <p:cNvGrpSpPr/>
            <p:nvPr userDrawn="1"/>
          </p:nvGrpSpPr>
          <p:grpSpPr>
            <a:xfrm>
              <a:off x="910909" y="1786712"/>
              <a:ext cx="601884" cy="463391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47" name="Freeform: Shape 803">
                <a:extLst>
                  <a:ext uri="{FF2B5EF4-FFF2-40B4-BE49-F238E27FC236}">
                    <a16:creationId xmlns:a16="http://schemas.microsoft.com/office/drawing/2014/main" id="{7DD27974-79E4-8C43-9046-4E1B6E955B1E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804">
                <a:extLst>
                  <a:ext uri="{FF2B5EF4-FFF2-40B4-BE49-F238E27FC236}">
                    <a16:creationId xmlns:a16="http://schemas.microsoft.com/office/drawing/2014/main" id="{FB6587B8-F1C2-674D-8182-E0EA02275F1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805">
                <a:extLst>
                  <a:ext uri="{FF2B5EF4-FFF2-40B4-BE49-F238E27FC236}">
                    <a16:creationId xmlns:a16="http://schemas.microsoft.com/office/drawing/2014/main" id="{54DC2557-FAC7-3F40-8614-A97CD9E5E4FC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8CC37D-4E00-1F40-887B-C4ABC35CFA56}"/>
              </a:ext>
            </a:extLst>
          </p:cNvPr>
          <p:cNvCxnSpPr>
            <a:cxnSpLocks/>
          </p:cNvCxnSpPr>
          <p:nvPr userDrawn="1"/>
        </p:nvCxnSpPr>
        <p:spPr>
          <a:xfrm>
            <a:off x="913779" y="-183593"/>
            <a:ext cx="0" cy="2683556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3B935C8-BD2A-9747-8171-0B3A1C0631B5}"/>
              </a:ext>
            </a:extLst>
          </p:cNvPr>
          <p:cNvSpPr/>
          <p:nvPr userDrawn="1"/>
        </p:nvSpPr>
        <p:spPr>
          <a:xfrm>
            <a:off x="0" y="6567186"/>
            <a:ext cx="12204721" cy="29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55D70608-F6AA-D943-8241-8D9FCF4FE3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7013" y="2706636"/>
            <a:ext cx="6053137" cy="565034"/>
          </a:xfrm>
        </p:spPr>
        <p:txBody>
          <a:bodyPr anchor="ctr">
            <a:normAutofit/>
          </a:bodyPr>
          <a:lstStyle>
            <a:lvl1pPr marL="0" indent="0">
              <a:buNone/>
              <a:defRPr sz="3200" cap="all" spc="300" baseline="0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/>
              <a:t>Add Closing Greeting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010A0-F660-9A41-BD5C-E5E2BFD4C651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50%’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B64AF1-C0B7-577B-4542-F537FB634C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935" y="257896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214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5E1CAC-A3DC-805B-13AA-E3DE0E0C41FD}"/>
              </a:ext>
            </a:extLst>
          </p:cNvPr>
          <p:cNvSpPr/>
          <p:nvPr userDrawn="1"/>
        </p:nvSpPr>
        <p:spPr>
          <a:xfrm>
            <a:off x="0" y="190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looking at a whiteboard&#10;&#10;Description automatically generated with low confidence">
            <a:extLst>
              <a:ext uri="{FF2B5EF4-FFF2-40B4-BE49-F238E27FC236}">
                <a16:creationId xmlns:a16="http://schemas.microsoft.com/office/drawing/2014/main" id="{700A518F-F8DC-1B2B-89C1-3F452ECF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93109"/>
            <a:ext cx="12188952" cy="38839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022A88-44C9-8A4D-A12E-09BEB80CCC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9023"/>
            <a:ext cx="12252960" cy="6505293"/>
            <a:chOff x="41275" y="593725"/>
            <a:chExt cx="10080625" cy="5349875"/>
          </a:xfrm>
        </p:grpSpPr>
        <p:sp>
          <p:nvSpPr>
            <p:cNvPr id="27" name="Freeform 1">
              <a:extLst>
                <a:ext uri="{FF2B5EF4-FFF2-40B4-BE49-F238E27FC236}">
                  <a16:creationId xmlns:a16="http://schemas.microsoft.com/office/drawing/2014/main" id="{2D3414F6-9469-134D-9258-49D44B2327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593725"/>
              <a:ext cx="10040938" cy="5310188"/>
            </a:xfrm>
            <a:custGeom>
              <a:avLst/>
              <a:gdLst>
                <a:gd name="T0" fmla="*/ 27890 w 27891"/>
                <a:gd name="T1" fmla="*/ 14750 h 14751"/>
                <a:gd name="T2" fmla="*/ 27890 w 27891"/>
                <a:gd name="T3" fmla="*/ 14750 h 14751"/>
                <a:gd name="T4" fmla="*/ 27890 w 27891"/>
                <a:gd name="T5" fmla="*/ 0 h 14751"/>
                <a:gd name="T6" fmla="*/ 0 w 27891"/>
                <a:gd name="T7" fmla="*/ 0 h 14751"/>
                <a:gd name="T8" fmla="*/ 0 w 27891"/>
                <a:gd name="T9" fmla="*/ 8736 h 14751"/>
                <a:gd name="T10" fmla="*/ 27890 w 27891"/>
                <a:gd name="T11" fmla="*/ 14750 h 14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14751">
                  <a:moveTo>
                    <a:pt x="27890" y="14750"/>
                  </a:moveTo>
                  <a:lnTo>
                    <a:pt x="27890" y="14750"/>
                  </a:lnTo>
                  <a:cubicBezTo>
                    <a:pt x="27890" y="0"/>
                    <a:pt x="27890" y="0"/>
                    <a:pt x="278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736"/>
                    <a:pt x="0" y="8736"/>
                    <a:pt x="0" y="8736"/>
                  </a:cubicBezTo>
                  <a:cubicBezTo>
                    <a:pt x="14729" y="8213"/>
                    <a:pt x="24621" y="12332"/>
                    <a:pt x="27890" y="147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AA22FA6E-42C6-574B-942B-4968D9D5C3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4562475"/>
              <a:ext cx="2941637" cy="1381125"/>
            </a:xfrm>
            <a:custGeom>
              <a:avLst/>
              <a:gdLst>
                <a:gd name="T0" fmla="*/ 8062 w 8171"/>
                <a:gd name="T1" fmla="*/ 3835 h 3836"/>
                <a:gd name="T2" fmla="*/ 8062 w 8171"/>
                <a:gd name="T3" fmla="*/ 3835 h 3836"/>
                <a:gd name="T4" fmla="*/ 7996 w 8171"/>
                <a:gd name="T5" fmla="*/ 3813 h 3836"/>
                <a:gd name="T6" fmla="*/ 87 w 8171"/>
                <a:gd name="T7" fmla="*/ 218 h 3836"/>
                <a:gd name="T8" fmla="*/ 21 w 8171"/>
                <a:gd name="T9" fmla="*/ 88 h 3836"/>
                <a:gd name="T10" fmla="*/ 152 w 8171"/>
                <a:gd name="T11" fmla="*/ 22 h 3836"/>
                <a:gd name="T12" fmla="*/ 8127 w 8171"/>
                <a:gd name="T13" fmla="*/ 3661 h 3836"/>
                <a:gd name="T14" fmla="*/ 8149 w 8171"/>
                <a:gd name="T15" fmla="*/ 3791 h 3836"/>
                <a:gd name="T16" fmla="*/ 8062 w 8171"/>
                <a:gd name="T17" fmla="*/ 3835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6">
                  <a:moveTo>
                    <a:pt x="8062" y="3835"/>
                  </a:moveTo>
                  <a:lnTo>
                    <a:pt x="8062" y="3835"/>
                  </a:lnTo>
                  <a:cubicBezTo>
                    <a:pt x="8040" y="3835"/>
                    <a:pt x="8018" y="3835"/>
                    <a:pt x="7996" y="3813"/>
                  </a:cubicBezTo>
                  <a:cubicBezTo>
                    <a:pt x="7190" y="3225"/>
                    <a:pt x="4815" y="1678"/>
                    <a:pt x="87" y="218"/>
                  </a:cubicBezTo>
                  <a:cubicBezTo>
                    <a:pt x="43" y="196"/>
                    <a:pt x="0" y="131"/>
                    <a:pt x="21" y="88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2"/>
                    <a:pt x="7299" y="3051"/>
                    <a:pt x="8127" y="3661"/>
                  </a:cubicBezTo>
                  <a:cubicBezTo>
                    <a:pt x="8170" y="3683"/>
                    <a:pt x="8170" y="3748"/>
                    <a:pt x="8149" y="3791"/>
                  </a:cubicBezTo>
                  <a:cubicBezTo>
                    <a:pt x="8127" y="3813"/>
                    <a:pt x="8083" y="3835"/>
                    <a:pt x="8062" y="3835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25D40-BEB0-8643-A306-DCCF5433E4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9385" y="2614249"/>
            <a:ext cx="749808" cy="749808"/>
            <a:chOff x="780185" y="1604966"/>
            <a:chExt cx="841248" cy="84124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BC573B-0F0F-4343-9C58-69BAE38550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0185" y="1604966"/>
              <a:ext cx="841248" cy="8412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8A3D8164-3B67-004A-A596-B3C225D3C465}"/>
                </a:ext>
              </a:extLst>
            </p:cNvPr>
            <p:cNvGrpSpPr/>
            <p:nvPr userDrawn="1"/>
          </p:nvGrpSpPr>
          <p:grpSpPr>
            <a:xfrm>
              <a:off x="910909" y="1786712"/>
              <a:ext cx="601884" cy="463391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47" name="Freeform: Shape 803">
                <a:extLst>
                  <a:ext uri="{FF2B5EF4-FFF2-40B4-BE49-F238E27FC236}">
                    <a16:creationId xmlns:a16="http://schemas.microsoft.com/office/drawing/2014/main" id="{7DD27974-79E4-8C43-9046-4E1B6E955B1E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804">
                <a:extLst>
                  <a:ext uri="{FF2B5EF4-FFF2-40B4-BE49-F238E27FC236}">
                    <a16:creationId xmlns:a16="http://schemas.microsoft.com/office/drawing/2014/main" id="{FB6587B8-F1C2-674D-8182-E0EA02275F1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805">
                <a:extLst>
                  <a:ext uri="{FF2B5EF4-FFF2-40B4-BE49-F238E27FC236}">
                    <a16:creationId xmlns:a16="http://schemas.microsoft.com/office/drawing/2014/main" id="{54DC2557-FAC7-3F40-8614-A97CD9E5E4FC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8CC37D-4E00-1F40-887B-C4ABC35CFA56}"/>
              </a:ext>
            </a:extLst>
          </p:cNvPr>
          <p:cNvCxnSpPr>
            <a:cxnSpLocks/>
          </p:cNvCxnSpPr>
          <p:nvPr userDrawn="1"/>
        </p:nvCxnSpPr>
        <p:spPr>
          <a:xfrm>
            <a:off x="913779" y="-183593"/>
            <a:ext cx="0" cy="2683556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3B935C8-BD2A-9747-8171-0B3A1C0631B5}"/>
              </a:ext>
            </a:extLst>
          </p:cNvPr>
          <p:cNvSpPr/>
          <p:nvPr userDrawn="1"/>
        </p:nvSpPr>
        <p:spPr>
          <a:xfrm>
            <a:off x="0" y="6567186"/>
            <a:ext cx="12204721" cy="29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55D70608-F6AA-D943-8241-8D9FCF4FE3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7013" y="2706636"/>
            <a:ext cx="6053137" cy="565034"/>
          </a:xfrm>
        </p:spPr>
        <p:txBody>
          <a:bodyPr anchor="ctr">
            <a:normAutofit/>
          </a:bodyPr>
          <a:lstStyle>
            <a:lvl1pPr marL="0" indent="0">
              <a:buNone/>
              <a:defRPr sz="3200" cap="all" spc="300" baseline="0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/>
              <a:t>Add Closing Greeting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010A0-F660-9A41-BD5C-E5E2BFD4C651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50%’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49978F-393F-2EE5-99CC-9CBC8429E6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935" y="257896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80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563280-A606-3D02-D527-C3EFF2E44A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0C068F-C91B-E245-BCCF-B47C744AD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0493"/>
            <a:ext cx="12191999" cy="50154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022A88-44C9-8A4D-A12E-09BEB80CCC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0273"/>
            <a:ext cx="12252960" cy="6505293"/>
            <a:chOff x="41275" y="593725"/>
            <a:chExt cx="10080625" cy="5349875"/>
          </a:xfrm>
        </p:grpSpPr>
        <p:sp>
          <p:nvSpPr>
            <p:cNvPr id="27" name="Freeform 1">
              <a:extLst>
                <a:ext uri="{FF2B5EF4-FFF2-40B4-BE49-F238E27FC236}">
                  <a16:creationId xmlns:a16="http://schemas.microsoft.com/office/drawing/2014/main" id="{2D3414F6-9469-134D-9258-49D44B2327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593725"/>
              <a:ext cx="10040938" cy="5310188"/>
            </a:xfrm>
            <a:custGeom>
              <a:avLst/>
              <a:gdLst>
                <a:gd name="T0" fmla="*/ 27890 w 27891"/>
                <a:gd name="T1" fmla="*/ 14750 h 14751"/>
                <a:gd name="T2" fmla="*/ 27890 w 27891"/>
                <a:gd name="T3" fmla="*/ 14750 h 14751"/>
                <a:gd name="T4" fmla="*/ 27890 w 27891"/>
                <a:gd name="T5" fmla="*/ 0 h 14751"/>
                <a:gd name="T6" fmla="*/ 0 w 27891"/>
                <a:gd name="T7" fmla="*/ 0 h 14751"/>
                <a:gd name="T8" fmla="*/ 0 w 27891"/>
                <a:gd name="T9" fmla="*/ 8736 h 14751"/>
                <a:gd name="T10" fmla="*/ 27890 w 27891"/>
                <a:gd name="T11" fmla="*/ 14750 h 14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14751">
                  <a:moveTo>
                    <a:pt x="27890" y="14750"/>
                  </a:moveTo>
                  <a:lnTo>
                    <a:pt x="27890" y="14750"/>
                  </a:lnTo>
                  <a:cubicBezTo>
                    <a:pt x="27890" y="0"/>
                    <a:pt x="27890" y="0"/>
                    <a:pt x="278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736"/>
                    <a:pt x="0" y="8736"/>
                    <a:pt x="0" y="8736"/>
                  </a:cubicBezTo>
                  <a:cubicBezTo>
                    <a:pt x="14729" y="8213"/>
                    <a:pt x="24621" y="12332"/>
                    <a:pt x="27890" y="147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AA22FA6E-42C6-574B-942B-4968D9D5C3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4562475"/>
              <a:ext cx="2941637" cy="1381125"/>
            </a:xfrm>
            <a:custGeom>
              <a:avLst/>
              <a:gdLst>
                <a:gd name="T0" fmla="*/ 8062 w 8171"/>
                <a:gd name="T1" fmla="*/ 3835 h 3836"/>
                <a:gd name="T2" fmla="*/ 8062 w 8171"/>
                <a:gd name="T3" fmla="*/ 3835 h 3836"/>
                <a:gd name="T4" fmla="*/ 7996 w 8171"/>
                <a:gd name="T5" fmla="*/ 3813 h 3836"/>
                <a:gd name="T6" fmla="*/ 87 w 8171"/>
                <a:gd name="T7" fmla="*/ 218 h 3836"/>
                <a:gd name="T8" fmla="*/ 21 w 8171"/>
                <a:gd name="T9" fmla="*/ 88 h 3836"/>
                <a:gd name="T10" fmla="*/ 152 w 8171"/>
                <a:gd name="T11" fmla="*/ 22 h 3836"/>
                <a:gd name="T12" fmla="*/ 8127 w 8171"/>
                <a:gd name="T13" fmla="*/ 3661 h 3836"/>
                <a:gd name="T14" fmla="*/ 8149 w 8171"/>
                <a:gd name="T15" fmla="*/ 3791 h 3836"/>
                <a:gd name="T16" fmla="*/ 8062 w 8171"/>
                <a:gd name="T17" fmla="*/ 3835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6">
                  <a:moveTo>
                    <a:pt x="8062" y="3835"/>
                  </a:moveTo>
                  <a:lnTo>
                    <a:pt x="8062" y="3835"/>
                  </a:lnTo>
                  <a:cubicBezTo>
                    <a:pt x="8040" y="3835"/>
                    <a:pt x="8018" y="3835"/>
                    <a:pt x="7996" y="3813"/>
                  </a:cubicBezTo>
                  <a:cubicBezTo>
                    <a:pt x="7190" y="3225"/>
                    <a:pt x="4815" y="1678"/>
                    <a:pt x="87" y="218"/>
                  </a:cubicBezTo>
                  <a:cubicBezTo>
                    <a:pt x="43" y="196"/>
                    <a:pt x="0" y="131"/>
                    <a:pt x="21" y="88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2"/>
                    <a:pt x="7299" y="3051"/>
                    <a:pt x="8127" y="3661"/>
                  </a:cubicBezTo>
                  <a:cubicBezTo>
                    <a:pt x="8170" y="3683"/>
                    <a:pt x="8170" y="3748"/>
                    <a:pt x="8149" y="3791"/>
                  </a:cubicBezTo>
                  <a:cubicBezTo>
                    <a:pt x="8127" y="3813"/>
                    <a:pt x="8083" y="3835"/>
                    <a:pt x="8062" y="3835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25D40-BEB0-8643-A306-DCCF5433E4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9385" y="2614249"/>
            <a:ext cx="749808" cy="749808"/>
            <a:chOff x="780185" y="1604966"/>
            <a:chExt cx="841248" cy="84124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BC573B-0F0F-4343-9C58-69BAE38550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0185" y="1604966"/>
              <a:ext cx="841248" cy="8412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8A3D8164-3B67-004A-A596-B3C225D3C465}"/>
                </a:ext>
              </a:extLst>
            </p:cNvPr>
            <p:cNvGrpSpPr/>
            <p:nvPr userDrawn="1"/>
          </p:nvGrpSpPr>
          <p:grpSpPr>
            <a:xfrm>
              <a:off x="910909" y="1786712"/>
              <a:ext cx="601884" cy="463391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47" name="Freeform: Shape 803">
                <a:extLst>
                  <a:ext uri="{FF2B5EF4-FFF2-40B4-BE49-F238E27FC236}">
                    <a16:creationId xmlns:a16="http://schemas.microsoft.com/office/drawing/2014/main" id="{7DD27974-79E4-8C43-9046-4E1B6E955B1E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804">
                <a:extLst>
                  <a:ext uri="{FF2B5EF4-FFF2-40B4-BE49-F238E27FC236}">
                    <a16:creationId xmlns:a16="http://schemas.microsoft.com/office/drawing/2014/main" id="{FB6587B8-F1C2-674D-8182-E0EA02275F1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805">
                <a:extLst>
                  <a:ext uri="{FF2B5EF4-FFF2-40B4-BE49-F238E27FC236}">
                    <a16:creationId xmlns:a16="http://schemas.microsoft.com/office/drawing/2014/main" id="{54DC2557-FAC7-3F40-8614-A97CD9E5E4FC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8CC37D-4E00-1F40-887B-C4ABC35CFA56}"/>
              </a:ext>
            </a:extLst>
          </p:cNvPr>
          <p:cNvCxnSpPr>
            <a:cxnSpLocks/>
          </p:cNvCxnSpPr>
          <p:nvPr userDrawn="1"/>
        </p:nvCxnSpPr>
        <p:spPr>
          <a:xfrm>
            <a:off x="913779" y="-183593"/>
            <a:ext cx="0" cy="2683556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3B935C8-BD2A-9747-8171-0B3A1C0631B5}"/>
              </a:ext>
            </a:extLst>
          </p:cNvPr>
          <p:cNvSpPr/>
          <p:nvPr userDrawn="1"/>
        </p:nvSpPr>
        <p:spPr>
          <a:xfrm>
            <a:off x="0" y="6567186"/>
            <a:ext cx="12204721" cy="29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65ADE8-933A-EF4F-B956-7DD9468E257F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50%’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sp>
        <p:nvSpPr>
          <p:cNvPr id="22" name="Text Placeholder 59">
            <a:extLst>
              <a:ext uri="{FF2B5EF4-FFF2-40B4-BE49-F238E27FC236}">
                <a16:creationId xmlns:a16="http://schemas.microsoft.com/office/drawing/2014/main" id="{0827F0E3-E211-CC40-A0E7-D0A4092928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7013" y="2706636"/>
            <a:ext cx="6053137" cy="565034"/>
          </a:xfrm>
        </p:spPr>
        <p:txBody>
          <a:bodyPr anchor="ctr">
            <a:normAutofit/>
          </a:bodyPr>
          <a:lstStyle>
            <a:lvl1pPr marL="0" indent="0">
              <a:buNone/>
              <a:defRPr sz="3200" cap="all" spc="300" baseline="0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/>
              <a:t>Add Closing Greeting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9E0CDB-AB10-325B-46A1-46D1A78846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935" y="257896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39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Nam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A9024A-9574-9AF7-8045-F3783FA309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erson sitting on a bed&#10;&#10;Description automatically generated">
            <a:extLst>
              <a:ext uri="{FF2B5EF4-FFF2-40B4-BE49-F238E27FC236}">
                <a16:creationId xmlns:a16="http://schemas.microsoft.com/office/drawing/2014/main" id="{C20C068F-C91B-E245-BCCF-B47C744AD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3618"/>
            <a:ext cx="12188953" cy="66243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022A88-44C9-8A4D-A12E-09BEB80CCC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0273"/>
            <a:ext cx="12252960" cy="6505293"/>
            <a:chOff x="41275" y="593725"/>
            <a:chExt cx="10080625" cy="5349875"/>
          </a:xfrm>
        </p:grpSpPr>
        <p:sp>
          <p:nvSpPr>
            <p:cNvPr id="27" name="Freeform 1">
              <a:extLst>
                <a:ext uri="{FF2B5EF4-FFF2-40B4-BE49-F238E27FC236}">
                  <a16:creationId xmlns:a16="http://schemas.microsoft.com/office/drawing/2014/main" id="{2D3414F6-9469-134D-9258-49D44B2327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593725"/>
              <a:ext cx="10040938" cy="5310188"/>
            </a:xfrm>
            <a:custGeom>
              <a:avLst/>
              <a:gdLst>
                <a:gd name="T0" fmla="*/ 27890 w 27891"/>
                <a:gd name="T1" fmla="*/ 14750 h 14751"/>
                <a:gd name="T2" fmla="*/ 27890 w 27891"/>
                <a:gd name="T3" fmla="*/ 14750 h 14751"/>
                <a:gd name="T4" fmla="*/ 27890 w 27891"/>
                <a:gd name="T5" fmla="*/ 0 h 14751"/>
                <a:gd name="T6" fmla="*/ 0 w 27891"/>
                <a:gd name="T7" fmla="*/ 0 h 14751"/>
                <a:gd name="T8" fmla="*/ 0 w 27891"/>
                <a:gd name="T9" fmla="*/ 8736 h 14751"/>
                <a:gd name="T10" fmla="*/ 27890 w 27891"/>
                <a:gd name="T11" fmla="*/ 14750 h 14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14751">
                  <a:moveTo>
                    <a:pt x="27890" y="14750"/>
                  </a:moveTo>
                  <a:lnTo>
                    <a:pt x="27890" y="14750"/>
                  </a:lnTo>
                  <a:cubicBezTo>
                    <a:pt x="27890" y="0"/>
                    <a:pt x="27890" y="0"/>
                    <a:pt x="278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736"/>
                    <a:pt x="0" y="8736"/>
                    <a:pt x="0" y="8736"/>
                  </a:cubicBezTo>
                  <a:cubicBezTo>
                    <a:pt x="14729" y="8213"/>
                    <a:pt x="24621" y="12332"/>
                    <a:pt x="27890" y="147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AA22FA6E-42C6-574B-942B-4968D9D5C3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4562475"/>
              <a:ext cx="2941637" cy="1381125"/>
            </a:xfrm>
            <a:custGeom>
              <a:avLst/>
              <a:gdLst>
                <a:gd name="T0" fmla="*/ 8062 w 8171"/>
                <a:gd name="T1" fmla="*/ 3835 h 3836"/>
                <a:gd name="T2" fmla="*/ 8062 w 8171"/>
                <a:gd name="T3" fmla="*/ 3835 h 3836"/>
                <a:gd name="T4" fmla="*/ 7996 w 8171"/>
                <a:gd name="T5" fmla="*/ 3813 h 3836"/>
                <a:gd name="T6" fmla="*/ 87 w 8171"/>
                <a:gd name="T7" fmla="*/ 218 h 3836"/>
                <a:gd name="T8" fmla="*/ 21 w 8171"/>
                <a:gd name="T9" fmla="*/ 88 h 3836"/>
                <a:gd name="T10" fmla="*/ 152 w 8171"/>
                <a:gd name="T11" fmla="*/ 22 h 3836"/>
                <a:gd name="T12" fmla="*/ 8127 w 8171"/>
                <a:gd name="T13" fmla="*/ 3661 h 3836"/>
                <a:gd name="T14" fmla="*/ 8149 w 8171"/>
                <a:gd name="T15" fmla="*/ 3791 h 3836"/>
                <a:gd name="T16" fmla="*/ 8062 w 8171"/>
                <a:gd name="T17" fmla="*/ 3835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6">
                  <a:moveTo>
                    <a:pt x="8062" y="3835"/>
                  </a:moveTo>
                  <a:lnTo>
                    <a:pt x="8062" y="3835"/>
                  </a:lnTo>
                  <a:cubicBezTo>
                    <a:pt x="8040" y="3835"/>
                    <a:pt x="8018" y="3835"/>
                    <a:pt x="7996" y="3813"/>
                  </a:cubicBezTo>
                  <a:cubicBezTo>
                    <a:pt x="7190" y="3225"/>
                    <a:pt x="4815" y="1678"/>
                    <a:pt x="87" y="218"/>
                  </a:cubicBezTo>
                  <a:cubicBezTo>
                    <a:pt x="43" y="196"/>
                    <a:pt x="0" y="131"/>
                    <a:pt x="21" y="88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2"/>
                    <a:pt x="7299" y="3051"/>
                    <a:pt x="8127" y="3661"/>
                  </a:cubicBezTo>
                  <a:cubicBezTo>
                    <a:pt x="8170" y="3683"/>
                    <a:pt x="8170" y="3748"/>
                    <a:pt x="8149" y="3791"/>
                  </a:cubicBezTo>
                  <a:cubicBezTo>
                    <a:pt x="8127" y="3813"/>
                    <a:pt x="8083" y="3835"/>
                    <a:pt x="8062" y="3835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6CA8F1-FA02-AB44-8C47-CF6AAED39053}"/>
              </a:ext>
            </a:extLst>
          </p:cNvPr>
          <p:cNvCxnSpPr/>
          <p:nvPr userDrawn="1"/>
        </p:nvCxnSpPr>
        <p:spPr>
          <a:xfrm>
            <a:off x="7705058" y="2109241"/>
            <a:ext cx="11767" cy="1766855"/>
          </a:xfrm>
          <a:prstGeom prst="line">
            <a:avLst/>
          </a:prstGeom>
          <a:ln w="47625" cap="rnd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25D40-BEB0-8643-A306-DCCF5433E4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9385" y="2614249"/>
            <a:ext cx="749808" cy="749808"/>
            <a:chOff x="780185" y="1604966"/>
            <a:chExt cx="841248" cy="84124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BC573B-0F0F-4343-9C58-69BAE38550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0185" y="1604966"/>
              <a:ext cx="841248" cy="8412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8A3D8164-3B67-004A-A596-B3C225D3C465}"/>
                </a:ext>
              </a:extLst>
            </p:cNvPr>
            <p:cNvGrpSpPr/>
            <p:nvPr userDrawn="1"/>
          </p:nvGrpSpPr>
          <p:grpSpPr>
            <a:xfrm>
              <a:off x="910909" y="1786712"/>
              <a:ext cx="601884" cy="463391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47" name="Freeform: Shape 803">
                <a:extLst>
                  <a:ext uri="{FF2B5EF4-FFF2-40B4-BE49-F238E27FC236}">
                    <a16:creationId xmlns:a16="http://schemas.microsoft.com/office/drawing/2014/main" id="{7DD27974-79E4-8C43-9046-4E1B6E955B1E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804">
                <a:extLst>
                  <a:ext uri="{FF2B5EF4-FFF2-40B4-BE49-F238E27FC236}">
                    <a16:creationId xmlns:a16="http://schemas.microsoft.com/office/drawing/2014/main" id="{FB6587B8-F1C2-674D-8182-E0EA02275F1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805">
                <a:extLst>
                  <a:ext uri="{FF2B5EF4-FFF2-40B4-BE49-F238E27FC236}">
                    <a16:creationId xmlns:a16="http://schemas.microsoft.com/office/drawing/2014/main" id="{54DC2557-FAC7-3F40-8614-A97CD9E5E4FC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8CC37D-4E00-1F40-887B-C4ABC35CFA56}"/>
              </a:ext>
            </a:extLst>
          </p:cNvPr>
          <p:cNvCxnSpPr>
            <a:cxnSpLocks/>
          </p:cNvCxnSpPr>
          <p:nvPr userDrawn="1"/>
        </p:nvCxnSpPr>
        <p:spPr>
          <a:xfrm>
            <a:off x="913779" y="-183593"/>
            <a:ext cx="0" cy="2683556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3B935C8-BD2A-9747-8171-0B3A1C0631B5}"/>
              </a:ext>
            </a:extLst>
          </p:cNvPr>
          <p:cNvSpPr/>
          <p:nvPr userDrawn="1"/>
        </p:nvSpPr>
        <p:spPr>
          <a:xfrm>
            <a:off x="0" y="6567186"/>
            <a:ext cx="12204721" cy="29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A67E1032-0214-1C42-9D91-257E4F123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76336" y="2217683"/>
            <a:ext cx="3318513" cy="4449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[Your Name]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4656CA6B-AA28-0946-A181-B0BD85F89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6336" y="2605452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[Your Title]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524757AB-EE55-CC45-BA1F-2797FA1706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6336" y="2877808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</a:t>
            </a:r>
            <a:r>
              <a:rPr lang="en-US" err="1"/>
              <a:t>xxx.xxx.xxxx</a:t>
            </a:r>
            <a:r>
              <a:rPr lang="en-US"/>
              <a:t>]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F313E5B6-A2A2-CF4E-9360-5666E06DA6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6336" y="3150165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u="sng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</a:t>
            </a:r>
            <a:r>
              <a:rPr lang="en-US" err="1"/>
              <a:t>youremail@alegeus.com</a:t>
            </a:r>
            <a:r>
              <a:rPr lang="en-US"/>
              <a:t>]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55D70608-F6AA-D943-8241-8D9FCF4FE3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7013" y="2706636"/>
            <a:ext cx="6053137" cy="565034"/>
          </a:xfrm>
        </p:spPr>
        <p:txBody>
          <a:bodyPr anchor="ctr">
            <a:normAutofit/>
          </a:bodyPr>
          <a:lstStyle>
            <a:lvl1pPr marL="0" indent="0">
              <a:buNone/>
              <a:defRPr sz="3200" cap="all" spc="300" baseline="0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/>
              <a:t>Add Closing Greeting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A4A6CD-2CF9-BD4F-A78D-0BDE3FCEF2E3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50%’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47047F-D484-FF7F-36FC-01D3BB6E7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935" y="257896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1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Nam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4A7B4B-7D70-27C3-CC42-C2055C5F46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AB478-11BF-1D33-E9CB-47482CCC0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1876" y="785633"/>
            <a:ext cx="12188247" cy="60524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022A88-44C9-8A4D-A12E-09BEB80CCC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0273"/>
            <a:ext cx="12252960" cy="6505293"/>
            <a:chOff x="41275" y="593725"/>
            <a:chExt cx="10080625" cy="5349875"/>
          </a:xfrm>
        </p:grpSpPr>
        <p:sp>
          <p:nvSpPr>
            <p:cNvPr id="27" name="Freeform 1">
              <a:extLst>
                <a:ext uri="{FF2B5EF4-FFF2-40B4-BE49-F238E27FC236}">
                  <a16:creationId xmlns:a16="http://schemas.microsoft.com/office/drawing/2014/main" id="{2D3414F6-9469-134D-9258-49D44B2327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593725"/>
              <a:ext cx="10040938" cy="5310188"/>
            </a:xfrm>
            <a:custGeom>
              <a:avLst/>
              <a:gdLst>
                <a:gd name="T0" fmla="*/ 27890 w 27891"/>
                <a:gd name="T1" fmla="*/ 14750 h 14751"/>
                <a:gd name="T2" fmla="*/ 27890 w 27891"/>
                <a:gd name="T3" fmla="*/ 14750 h 14751"/>
                <a:gd name="T4" fmla="*/ 27890 w 27891"/>
                <a:gd name="T5" fmla="*/ 0 h 14751"/>
                <a:gd name="T6" fmla="*/ 0 w 27891"/>
                <a:gd name="T7" fmla="*/ 0 h 14751"/>
                <a:gd name="T8" fmla="*/ 0 w 27891"/>
                <a:gd name="T9" fmla="*/ 8736 h 14751"/>
                <a:gd name="T10" fmla="*/ 27890 w 27891"/>
                <a:gd name="T11" fmla="*/ 14750 h 14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14751">
                  <a:moveTo>
                    <a:pt x="27890" y="14750"/>
                  </a:moveTo>
                  <a:lnTo>
                    <a:pt x="27890" y="14750"/>
                  </a:lnTo>
                  <a:cubicBezTo>
                    <a:pt x="27890" y="0"/>
                    <a:pt x="27890" y="0"/>
                    <a:pt x="278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736"/>
                    <a:pt x="0" y="8736"/>
                    <a:pt x="0" y="8736"/>
                  </a:cubicBezTo>
                  <a:cubicBezTo>
                    <a:pt x="14729" y="8213"/>
                    <a:pt x="24621" y="12332"/>
                    <a:pt x="27890" y="147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AA22FA6E-42C6-574B-942B-4968D9D5C3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4562475"/>
              <a:ext cx="2941637" cy="1381125"/>
            </a:xfrm>
            <a:custGeom>
              <a:avLst/>
              <a:gdLst>
                <a:gd name="T0" fmla="*/ 8062 w 8171"/>
                <a:gd name="T1" fmla="*/ 3835 h 3836"/>
                <a:gd name="T2" fmla="*/ 8062 w 8171"/>
                <a:gd name="T3" fmla="*/ 3835 h 3836"/>
                <a:gd name="T4" fmla="*/ 7996 w 8171"/>
                <a:gd name="T5" fmla="*/ 3813 h 3836"/>
                <a:gd name="T6" fmla="*/ 87 w 8171"/>
                <a:gd name="T7" fmla="*/ 218 h 3836"/>
                <a:gd name="T8" fmla="*/ 21 w 8171"/>
                <a:gd name="T9" fmla="*/ 88 h 3836"/>
                <a:gd name="T10" fmla="*/ 152 w 8171"/>
                <a:gd name="T11" fmla="*/ 22 h 3836"/>
                <a:gd name="T12" fmla="*/ 8127 w 8171"/>
                <a:gd name="T13" fmla="*/ 3661 h 3836"/>
                <a:gd name="T14" fmla="*/ 8149 w 8171"/>
                <a:gd name="T15" fmla="*/ 3791 h 3836"/>
                <a:gd name="T16" fmla="*/ 8062 w 8171"/>
                <a:gd name="T17" fmla="*/ 3835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6">
                  <a:moveTo>
                    <a:pt x="8062" y="3835"/>
                  </a:moveTo>
                  <a:lnTo>
                    <a:pt x="8062" y="3835"/>
                  </a:lnTo>
                  <a:cubicBezTo>
                    <a:pt x="8040" y="3835"/>
                    <a:pt x="8018" y="3835"/>
                    <a:pt x="7996" y="3813"/>
                  </a:cubicBezTo>
                  <a:cubicBezTo>
                    <a:pt x="7190" y="3225"/>
                    <a:pt x="4815" y="1678"/>
                    <a:pt x="87" y="218"/>
                  </a:cubicBezTo>
                  <a:cubicBezTo>
                    <a:pt x="43" y="196"/>
                    <a:pt x="0" y="131"/>
                    <a:pt x="21" y="88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2"/>
                    <a:pt x="7299" y="3051"/>
                    <a:pt x="8127" y="3661"/>
                  </a:cubicBezTo>
                  <a:cubicBezTo>
                    <a:pt x="8170" y="3683"/>
                    <a:pt x="8170" y="3748"/>
                    <a:pt x="8149" y="3791"/>
                  </a:cubicBezTo>
                  <a:cubicBezTo>
                    <a:pt x="8127" y="3813"/>
                    <a:pt x="8083" y="3835"/>
                    <a:pt x="8062" y="3835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6CA8F1-FA02-AB44-8C47-CF6AAED39053}"/>
              </a:ext>
            </a:extLst>
          </p:cNvPr>
          <p:cNvCxnSpPr/>
          <p:nvPr userDrawn="1"/>
        </p:nvCxnSpPr>
        <p:spPr>
          <a:xfrm>
            <a:off x="7705058" y="2109241"/>
            <a:ext cx="11767" cy="1766855"/>
          </a:xfrm>
          <a:prstGeom prst="line">
            <a:avLst/>
          </a:prstGeom>
          <a:ln w="47625" cap="rnd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25D40-BEB0-8643-A306-DCCF5433E4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9385" y="2614249"/>
            <a:ext cx="749808" cy="749808"/>
            <a:chOff x="780185" y="1604966"/>
            <a:chExt cx="841248" cy="84124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BC573B-0F0F-4343-9C58-69BAE38550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0185" y="1604966"/>
              <a:ext cx="841248" cy="8412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8A3D8164-3B67-004A-A596-B3C225D3C465}"/>
                </a:ext>
              </a:extLst>
            </p:cNvPr>
            <p:cNvGrpSpPr/>
            <p:nvPr userDrawn="1"/>
          </p:nvGrpSpPr>
          <p:grpSpPr>
            <a:xfrm>
              <a:off x="910909" y="1786712"/>
              <a:ext cx="601884" cy="463391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47" name="Freeform: Shape 803">
                <a:extLst>
                  <a:ext uri="{FF2B5EF4-FFF2-40B4-BE49-F238E27FC236}">
                    <a16:creationId xmlns:a16="http://schemas.microsoft.com/office/drawing/2014/main" id="{7DD27974-79E4-8C43-9046-4E1B6E955B1E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804">
                <a:extLst>
                  <a:ext uri="{FF2B5EF4-FFF2-40B4-BE49-F238E27FC236}">
                    <a16:creationId xmlns:a16="http://schemas.microsoft.com/office/drawing/2014/main" id="{FB6587B8-F1C2-674D-8182-E0EA02275F1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805">
                <a:extLst>
                  <a:ext uri="{FF2B5EF4-FFF2-40B4-BE49-F238E27FC236}">
                    <a16:creationId xmlns:a16="http://schemas.microsoft.com/office/drawing/2014/main" id="{54DC2557-FAC7-3F40-8614-A97CD9E5E4FC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8CC37D-4E00-1F40-887B-C4ABC35CFA56}"/>
              </a:ext>
            </a:extLst>
          </p:cNvPr>
          <p:cNvCxnSpPr>
            <a:cxnSpLocks/>
          </p:cNvCxnSpPr>
          <p:nvPr userDrawn="1"/>
        </p:nvCxnSpPr>
        <p:spPr>
          <a:xfrm>
            <a:off x="913779" y="-183593"/>
            <a:ext cx="0" cy="2683556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3B935C8-BD2A-9747-8171-0B3A1C0631B5}"/>
              </a:ext>
            </a:extLst>
          </p:cNvPr>
          <p:cNvSpPr/>
          <p:nvPr userDrawn="1"/>
        </p:nvSpPr>
        <p:spPr>
          <a:xfrm>
            <a:off x="0" y="6567186"/>
            <a:ext cx="12204721" cy="29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A67E1032-0214-1C42-9D91-257E4F123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76336" y="2217683"/>
            <a:ext cx="3318513" cy="4449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[Your Name]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4656CA6B-AA28-0946-A181-B0BD85F89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6336" y="2605452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[Your Title]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524757AB-EE55-CC45-BA1F-2797FA1706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6336" y="2877808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</a:t>
            </a:r>
            <a:r>
              <a:rPr lang="en-US" err="1"/>
              <a:t>xxx.xxx.xxxx</a:t>
            </a:r>
            <a:r>
              <a:rPr lang="en-US"/>
              <a:t>]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F313E5B6-A2A2-CF4E-9360-5666E06DA6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6336" y="3150165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u="sng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</a:t>
            </a:r>
            <a:r>
              <a:rPr lang="en-US" err="1"/>
              <a:t>youremail@alegeus.com</a:t>
            </a:r>
            <a:r>
              <a:rPr lang="en-US"/>
              <a:t>]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55D70608-F6AA-D943-8241-8D9FCF4FE3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7013" y="2706636"/>
            <a:ext cx="6053137" cy="565034"/>
          </a:xfrm>
        </p:spPr>
        <p:txBody>
          <a:bodyPr anchor="ctr">
            <a:normAutofit/>
          </a:bodyPr>
          <a:lstStyle>
            <a:lvl1pPr marL="0" indent="0">
              <a:buNone/>
              <a:defRPr sz="3200" cap="all" spc="300" baseline="0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/>
              <a:t>Add Closing Greeting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6EBEBF-D7B3-AC46-9271-8639B3362A6B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50%’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7CFFE3-18F3-D6A6-0F49-8A39AD7AD0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935" y="257896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6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48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Nam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4A7B4B-7D70-27C3-CC42-C2055C5F4664}"/>
              </a:ext>
            </a:extLst>
          </p:cNvPr>
          <p:cNvSpPr/>
          <p:nvPr userDrawn="1"/>
        </p:nvSpPr>
        <p:spPr>
          <a:xfrm>
            <a:off x="0" y="1027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looking at a whiteboard&#10;&#10;Description automatically generated with low confidence">
            <a:extLst>
              <a:ext uri="{FF2B5EF4-FFF2-40B4-BE49-F238E27FC236}">
                <a16:creationId xmlns:a16="http://schemas.microsoft.com/office/drawing/2014/main" id="{F51DF702-1F3C-400A-62A0-B0BFBBDD7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93109"/>
            <a:ext cx="12188952" cy="38839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022A88-44C9-8A4D-A12E-09BEB80CCC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0273"/>
            <a:ext cx="12252960" cy="6505293"/>
            <a:chOff x="41275" y="593725"/>
            <a:chExt cx="10080625" cy="5349875"/>
          </a:xfrm>
        </p:grpSpPr>
        <p:sp>
          <p:nvSpPr>
            <p:cNvPr id="27" name="Freeform 1">
              <a:extLst>
                <a:ext uri="{FF2B5EF4-FFF2-40B4-BE49-F238E27FC236}">
                  <a16:creationId xmlns:a16="http://schemas.microsoft.com/office/drawing/2014/main" id="{2D3414F6-9469-134D-9258-49D44B2327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593725"/>
              <a:ext cx="10040938" cy="5310188"/>
            </a:xfrm>
            <a:custGeom>
              <a:avLst/>
              <a:gdLst>
                <a:gd name="T0" fmla="*/ 27890 w 27891"/>
                <a:gd name="T1" fmla="*/ 14750 h 14751"/>
                <a:gd name="T2" fmla="*/ 27890 w 27891"/>
                <a:gd name="T3" fmla="*/ 14750 h 14751"/>
                <a:gd name="T4" fmla="*/ 27890 w 27891"/>
                <a:gd name="T5" fmla="*/ 0 h 14751"/>
                <a:gd name="T6" fmla="*/ 0 w 27891"/>
                <a:gd name="T7" fmla="*/ 0 h 14751"/>
                <a:gd name="T8" fmla="*/ 0 w 27891"/>
                <a:gd name="T9" fmla="*/ 8736 h 14751"/>
                <a:gd name="T10" fmla="*/ 27890 w 27891"/>
                <a:gd name="T11" fmla="*/ 14750 h 14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14751">
                  <a:moveTo>
                    <a:pt x="27890" y="14750"/>
                  </a:moveTo>
                  <a:lnTo>
                    <a:pt x="27890" y="14750"/>
                  </a:lnTo>
                  <a:cubicBezTo>
                    <a:pt x="27890" y="0"/>
                    <a:pt x="27890" y="0"/>
                    <a:pt x="278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736"/>
                    <a:pt x="0" y="8736"/>
                    <a:pt x="0" y="8736"/>
                  </a:cubicBezTo>
                  <a:cubicBezTo>
                    <a:pt x="14729" y="8213"/>
                    <a:pt x="24621" y="12332"/>
                    <a:pt x="27890" y="147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AA22FA6E-42C6-574B-942B-4968D9D5C3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4562475"/>
              <a:ext cx="2941637" cy="1381125"/>
            </a:xfrm>
            <a:custGeom>
              <a:avLst/>
              <a:gdLst>
                <a:gd name="T0" fmla="*/ 8062 w 8171"/>
                <a:gd name="T1" fmla="*/ 3835 h 3836"/>
                <a:gd name="T2" fmla="*/ 8062 w 8171"/>
                <a:gd name="T3" fmla="*/ 3835 h 3836"/>
                <a:gd name="T4" fmla="*/ 7996 w 8171"/>
                <a:gd name="T5" fmla="*/ 3813 h 3836"/>
                <a:gd name="T6" fmla="*/ 87 w 8171"/>
                <a:gd name="T7" fmla="*/ 218 h 3836"/>
                <a:gd name="T8" fmla="*/ 21 w 8171"/>
                <a:gd name="T9" fmla="*/ 88 h 3836"/>
                <a:gd name="T10" fmla="*/ 152 w 8171"/>
                <a:gd name="T11" fmla="*/ 22 h 3836"/>
                <a:gd name="T12" fmla="*/ 8127 w 8171"/>
                <a:gd name="T13" fmla="*/ 3661 h 3836"/>
                <a:gd name="T14" fmla="*/ 8149 w 8171"/>
                <a:gd name="T15" fmla="*/ 3791 h 3836"/>
                <a:gd name="T16" fmla="*/ 8062 w 8171"/>
                <a:gd name="T17" fmla="*/ 3835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6">
                  <a:moveTo>
                    <a:pt x="8062" y="3835"/>
                  </a:moveTo>
                  <a:lnTo>
                    <a:pt x="8062" y="3835"/>
                  </a:lnTo>
                  <a:cubicBezTo>
                    <a:pt x="8040" y="3835"/>
                    <a:pt x="8018" y="3835"/>
                    <a:pt x="7996" y="3813"/>
                  </a:cubicBezTo>
                  <a:cubicBezTo>
                    <a:pt x="7190" y="3225"/>
                    <a:pt x="4815" y="1678"/>
                    <a:pt x="87" y="218"/>
                  </a:cubicBezTo>
                  <a:cubicBezTo>
                    <a:pt x="43" y="196"/>
                    <a:pt x="0" y="131"/>
                    <a:pt x="21" y="88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2"/>
                    <a:pt x="7299" y="3051"/>
                    <a:pt x="8127" y="3661"/>
                  </a:cubicBezTo>
                  <a:cubicBezTo>
                    <a:pt x="8170" y="3683"/>
                    <a:pt x="8170" y="3748"/>
                    <a:pt x="8149" y="3791"/>
                  </a:cubicBezTo>
                  <a:cubicBezTo>
                    <a:pt x="8127" y="3813"/>
                    <a:pt x="8083" y="3835"/>
                    <a:pt x="8062" y="3835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6CA8F1-FA02-AB44-8C47-CF6AAED39053}"/>
              </a:ext>
            </a:extLst>
          </p:cNvPr>
          <p:cNvCxnSpPr/>
          <p:nvPr userDrawn="1"/>
        </p:nvCxnSpPr>
        <p:spPr>
          <a:xfrm>
            <a:off x="7705058" y="2109241"/>
            <a:ext cx="11767" cy="1766855"/>
          </a:xfrm>
          <a:prstGeom prst="line">
            <a:avLst/>
          </a:prstGeom>
          <a:ln w="47625" cap="rnd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25D40-BEB0-8643-A306-DCCF5433E4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9385" y="2614249"/>
            <a:ext cx="749808" cy="749808"/>
            <a:chOff x="780185" y="1604966"/>
            <a:chExt cx="841248" cy="84124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BC573B-0F0F-4343-9C58-69BAE38550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0185" y="1604966"/>
              <a:ext cx="841248" cy="8412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8A3D8164-3B67-004A-A596-B3C225D3C465}"/>
                </a:ext>
              </a:extLst>
            </p:cNvPr>
            <p:cNvGrpSpPr/>
            <p:nvPr userDrawn="1"/>
          </p:nvGrpSpPr>
          <p:grpSpPr>
            <a:xfrm>
              <a:off x="910909" y="1786712"/>
              <a:ext cx="601884" cy="463391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47" name="Freeform: Shape 803">
                <a:extLst>
                  <a:ext uri="{FF2B5EF4-FFF2-40B4-BE49-F238E27FC236}">
                    <a16:creationId xmlns:a16="http://schemas.microsoft.com/office/drawing/2014/main" id="{7DD27974-79E4-8C43-9046-4E1B6E955B1E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804">
                <a:extLst>
                  <a:ext uri="{FF2B5EF4-FFF2-40B4-BE49-F238E27FC236}">
                    <a16:creationId xmlns:a16="http://schemas.microsoft.com/office/drawing/2014/main" id="{FB6587B8-F1C2-674D-8182-E0EA02275F1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805">
                <a:extLst>
                  <a:ext uri="{FF2B5EF4-FFF2-40B4-BE49-F238E27FC236}">
                    <a16:creationId xmlns:a16="http://schemas.microsoft.com/office/drawing/2014/main" id="{54DC2557-FAC7-3F40-8614-A97CD9E5E4FC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8CC37D-4E00-1F40-887B-C4ABC35CFA56}"/>
              </a:ext>
            </a:extLst>
          </p:cNvPr>
          <p:cNvCxnSpPr>
            <a:cxnSpLocks/>
          </p:cNvCxnSpPr>
          <p:nvPr userDrawn="1"/>
        </p:nvCxnSpPr>
        <p:spPr>
          <a:xfrm>
            <a:off x="913779" y="-183593"/>
            <a:ext cx="0" cy="2683556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3B935C8-BD2A-9747-8171-0B3A1C0631B5}"/>
              </a:ext>
            </a:extLst>
          </p:cNvPr>
          <p:cNvSpPr/>
          <p:nvPr userDrawn="1"/>
        </p:nvSpPr>
        <p:spPr>
          <a:xfrm>
            <a:off x="0" y="6567186"/>
            <a:ext cx="12204721" cy="29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A67E1032-0214-1C42-9D91-257E4F123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76336" y="2217683"/>
            <a:ext cx="3318513" cy="4449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[Your Name]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4656CA6B-AA28-0946-A181-B0BD85F89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6336" y="2605452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[Your Title]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524757AB-EE55-CC45-BA1F-2797FA1706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6336" y="2877808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</a:t>
            </a:r>
            <a:r>
              <a:rPr lang="en-US" err="1"/>
              <a:t>xxx.xxx.xxxx</a:t>
            </a:r>
            <a:r>
              <a:rPr lang="en-US"/>
              <a:t>]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F313E5B6-A2A2-CF4E-9360-5666E06DA6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6336" y="3150165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u="sng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</a:t>
            </a:r>
            <a:r>
              <a:rPr lang="en-US" err="1"/>
              <a:t>youremail@alegeus.com</a:t>
            </a:r>
            <a:r>
              <a:rPr lang="en-US"/>
              <a:t>]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55D70608-F6AA-D943-8241-8D9FCF4FE3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7013" y="2706636"/>
            <a:ext cx="6053137" cy="565034"/>
          </a:xfrm>
        </p:spPr>
        <p:txBody>
          <a:bodyPr anchor="ctr">
            <a:normAutofit/>
          </a:bodyPr>
          <a:lstStyle>
            <a:lvl1pPr marL="0" indent="0">
              <a:buNone/>
              <a:defRPr sz="3200" cap="all" spc="300" baseline="0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/>
              <a:t>Add Closing Greeting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6EBEBF-D7B3-AC46-9271-8639B3362A6B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50%’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63463D-21AC-8BC6-69DC-7709EC192D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935" y="257896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1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Nam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6697B9-F0DB-BBF9-C1DC-4AFF62C86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6C3189-D5C1-2945-B0F5-AD533A0EC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0493"/>
            <a:ext cx="12191999" cy="50154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022A88-44C9-8A4D-A12E-09BEB80CCC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0273"/>
            <a:ext cx="12252960" cy="6505293"/>
            <a:chOff x="41275" y="593725"/>
            <a:chExt cx="10080625" cy="5349875"/>
          </a:xfrm>
        </p:grpSpPr>
        <p:sp>
          <p:nvSpPr>
            <p:cNvPr id="27" name="Freeform 1">
              <a:extLst>
                <a:ext uri="{FF2B5EF4-FFF2-40B4-BE49-F238E27FC236}">
                  <a16:creationId xmlns:a16="http://schemas.microsoft.com/office/drawing/2014/main" id="{2D3414F6-9469-134D-9258-49D44B2327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75" y="593725"/>
              <a:ext cx="10040938" cy="5310188"/>
            </a:xfrm>
            <a:custGeom>
              <a:avLst/>
              <a:gdLst>
                <a:gd name="T0" fmla="*/ 27890 w 27891"/>
                <a:gd name="T1" fmla="*/ 14750 h 14751"/>
                <a:gd name="T2" fmla="*/ 27890 w 27891"/>
                <a:gd name="T3" fmla="*/ 14750 h 14751"/>
                <a:gd name="T4" fmla="*/ 27890 w 27891"/>
                <a:gd name="T5" fmla="*/ 0 h 14751"/>
                <a:gd name="T6" fmla="*/ 0 w 27891"/>
                <a:gd name="T7" fmla="*/ 0 h 14751"/>
                <a:gd name="T8" fmla="*/ 0 w 27891"/>
                <a:gd name="T9" fmla="*/ 8736 h 14751"/>
                <a:gd name="T10" fmla="*/ 27890 w 27891"/>
                <a:gd name="T11" fmla="*/ 14750 h 14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91" h="14751">
                  <a:moveTo>
                    <a:pt x="27890" y="14750"/>
                  </a:moveTo>
                  <a:lnTo>
                    <a:pt x="27890" y="14750"/>
                  </a:lnTo>
                  <a:cubicBezTo>
                    <a:pt x="27890" y="0"/>
                    <a:pt x="27890" y="0"/>
                    <a:pt x="278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736"/>
                    <a:pt x="0" y="8736"/>
                    <a:pt x="0" y="8736"/>
                  </a:cubicBezTo>
                  <a:cubicBezTo>
                    <a:pt x="14729" y="8213"/>
                    <a:pt x="24621" y="12332"/>
                    <a:pt x="27890" y="147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AA22FA6E-42C6-574B-942B-4968D9D5C3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180263" y="4562475"/>
              <a:ext cx="2941637" cy="1381125"/>
            </a:xfrm>
            <a:custGeom>
              <a:avLst/>
              <a:gdLst>
                <a:gd name="T0" fmla="*/ 8062 w 8171"/>
                <a:gd name="T1" fmla="*/ 3835 h 3836"/>
                <a:gd name="T2" fmla="*/ 8062 w 8171"/>
                <a:gd name="T3" fmla="*/ 3835 h 3836"/>
                <a:gd name="T4" fmla="*/ 7996 w 8171"/>
                <a:gd name="T5" fmla="*/ 3813 h 3836"/>
                <a:gd name="T6" fmla="*/ 87 w 8171"/>
                <a:gd name="T7" fmla="*/ 218 h 3836"/>
                <a:gd name="T8" fmla="*/ 21 w 8171"/>
                <a:gd name="T9" fmla="*/ 88 h 3836"/>
                <a:gd name="T10" fmla="*/ 152 w 8171"/>
                <a:gd name="T11" fmla="*/ 22 h 3836"/>
                <a:gd name="T12" fmla="*/ 8127 w 8171"/>
                <a:gd name="T13" fmla="*/ 3661 h 3836"/>
                <a:gd name="T14" fmla="*/ 8149 w 8171"/>
                <a:gd name="T15" fmla="*/ 3791 h 3836"/>
                <a:gd name="T16" fmla="*/ 8062 w 8171"/>
                <a:gd name="T17" fmla="*/ 3835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1" h="3836">
                  <a:moveTo>
                    <a:pt x="8062" y="3835"/>
                  </a:moveTo>
                  <a:lnTo>
                    <a:pt x="8062" y="3835"/>
                  </a:lnTo>
                  <a:cubicBezTo>
                    <a:pt x="8040" y="3835"/>
                    <a:pt x="8018" y="3835"/>
                    <a:pt x="7996" y="3813"/>
                  </a:cubicBezTo>
                  <a:cubicBezTo>
                    <a:pt x="7190" y="3225"/>
                    <a:pt x="4815" y="1678"/>
                    <a:pt x="87" y="218"/>
                  </a:cubicBezTo>
                  <a:cubicBezTo>
                    <a:pt x="43" y="196"/>
                    <a:pt x="0" y="131"/>
                    <a:pt x="21" y="88"/>
                  </a:cubicBezTo>
                  <a:cubicBezTo>
                    <a:pt x="43" y="44"/>
                    <a:pt x="109" y="0"/>
                    <a:pt x="152" y="22"/>
                  </a:cubicBezTo>
                  <a:cubicBezTo>
                    <a:pt x="4902" y="1482"/>
                    <a:pt x="7299" y="3051"/>
                    <a:pt x="8127" y="3661"/>
                  </a:cubicBezTo>
                  <a:cubicBezTo>
                    <a:pt x="8170" y="3683"/>
                    <a:pt x="8170" y="3748"/>
                    <a:pt x="8149" y="3791"/>
                  </a:cubicBezTo>
                  <a:cubicBezTo>
                    <a:pt x="8127" y="3813"/>
                    <a:pt x="8083" y="3835"/>
                    <a:pt x="8062" y="3835"/>
                  </a:cubicBezTo>
                </a:path>
              </a:pathLst>
            </a:custGeom>
            <a:solidFill>
              <a:srgbClr val="0098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6CA8F1-FA02-AB44-8C47-CF6AAED39053}"/>
              </a:ext>
            </a:extLst>
          </p:cNvPr>
          <p:cNvCxnSpPr/>
          <p:nvPr userDrawn="1"/>
        </p:nvCxnSpPr>
        <p:spPr>
          <a:xfrm>
            <a:off x="7705058" y="2109241"/>
            <a:ext cx="11767" cy="1766855"/>
          </a:xfrm>
          <a:prstGeom prst="line">
            <a:avLst/>
          </a:prstGeom>
          <a:ln w="47625" cap="rnd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25D40-BEB0-8643-A306-DCCF5433E4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9385" y="2614249"/>
            <a:ext cx="749808" cy="749808"/>
            <a:chOff x="780185" y="1604966"/>
            <a:chExt cx="841248" cy="84124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BC573B-0F0F-4343-9C58-69BAE38550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0185" y="1604966"/>
              <a:ext cx="841248" cy="8412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8A3D8164-3B67-004A-A596-B3C225D3C465}"/>
                </a:ext>
              </a:extLst>
            </p:cNvPr>
            <p:cNvGrpSpPr/>
            <p:nvPr userDrawn="1"/>
          </p:nvGrpSpPr>
          <p:grpSpPr>
            <a:xfrm>
              <a:off x="910909" y="1786712"/>
              <a:ext cx="601884" cy="463391"/>
              <a:chOff x="4264342" y="5122449"/>
              <a:chExt cx="601884" cy="463391"/>
            </a:xfrm>
            <a:solidFill>
              <a:srgbClr val="000000"/>
            </a:solidFill>
          </p:grpSpPr>
          <p:sp>
            <p:nvSpPr>
              <p:cNvPr id="47" name="Freeform: Shape 803">
                <a:extLst>
                  <a:ext uri="{FF2B5EF4-FFF2-40B4-BE49-F238E27FC236}">
                    <a16:creationId xmlns:a16="http://schemas.microsoft.com/office/drawing/2014/main" id="{7DD27974-79E4-8C43-9046-4E1B6E955B1E}"/>
                  </a:ext>
                </a:extLst>
              </p:cNvPr>
              <p:cNvSpPr/>
              <p:nvPr/>
            </p:nvSpPr>
            <p:spPr>
              <a:xfrm>
                <a:off x="4509991" y="5122449"/>
                <a:ext cx="356235" cy="336137"/>
              </a:xfrm>
              <a:custGeom>
                <a:avLst/>
                <a:gdLst>
                  <a:gd name="connsiteX0" fmla="*/ 110966 w 356235"/>
                  <a:gd name="connsiteY0" fmla="*/ 19050 h 336137"/>
                  <a:gd name="connsiteX1" fmla="*/ 139541 w 356235"/>
                  <a:gd name="connsiteY1" fmla="*/ 143828 h 336137"/>
                  <a:gd name="connsiteX2" fmla="*/ 211836 w 356235"/>
                  <a:gd name="connsiteY2" fmla="*/ 262604 h 336137"/>
                  <a:gd name="connsiteX3" fmla="*/ 23432 w 356235"/>
                  <a:gd name="connsiteY3" fmla="*/ 19145 h 336137"/>
                  <a:gd name="connsiteX4" fmla="*/ 110966 w 356235"/>
                  <a:gd name="connsiteY4" fmla="*/ 19050 h 336137"/>
                  <a:gd name="connsiteX5" fmla="*/ 129159 w 356235"/>
                  <a:gd name="connsiteY5" fmla="*/ 0 h 336137"/>
                  <a:gd name="connsiteX6" fmla="*/ 0 w 356235"/>
                  <a:gd name="connsiteY6" fmla="*/ 95 h 336137"/>
                  <a:gd name="connsiteX7" fmla="*/ 356235 w 356235"/>
                  <a:gd name="connsiteY7" fmla="*/ 336137 h 336137"/>
                  <a:gd name="connsiteX8" fmla="*/ 129159 w 356235"/>
                  <a:gd name="connsiteY8" fmla="*/ 0 h 336137"/>
                  <a:gd name="connsiteX9" fmla="*/ 129159 w 356235"/>
                  <a:gd name="connsiteY9" fmla="*/ 0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235" h="336137">
                    <a:moveTo>
                      <a:pt x="110966" y="19050"/>
                    </a:moveTo>
                    <a:cubicBezTo>
                      <a:pt x="112967" y="44196"/>
                      <a:pt x="119444" y="91345"/>
                      <a:pt x="139541" y="143828"/>
                    </a:cubicBezTo>
                    <a:cubicBezTo>
                      <a:pt x="157163" y="189547"/>
                      <a:pt x="181451" y="229362"/>
                      <a:pt x="211836" y="262604"/>
                    </a:cubicBezTo>
                    <a:cubicBezTo>
                      <a:pt x="136493" y="219742"/>
                      <a:pt x="54197" y="145447"/>
                      <a:pt x="23432" y="19145"/>
                    </a:cubicBezTo>
                    <a:lnTo>
                      <a:pt x="110966" y="19050"/>
                    </a:lnTo>
                    <a:moveTo>
                      <a:pt x="129159" y="0"/>
                    </a:moveTo>
                    <a:lnTo>
                      <a:pt x="0" y="95"/>
                    </a:lnTo>
                    <a:cubicBezTo>
                      <a:pt x="54007" y="291084"/>
                      <a:pt x="356235" y="336137"/>
                      <a:pt x="356235" y="336137"/>
                    </a:cubicBezTo>
                    <a:cubicBezTo>
                      <a:pt x="128873" y="253365"/>
                      <a:pt x="129159" y="0"/>
                      <a:pt x="129159" y="0"/>
                    </a:cubicBezTo>
                    <a:lnTo>
                      <a:pt x="129159" y="0"/>
                    </a:lnTo>
                    <a:close/>
                  </a:path>
                </a:pathLst>
              </a:custGeom>
              <a:solidFill>
                <a:srgbClr val="0096D6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804">
                <a:extLst>
                  <a:ext uri="{FF2B5EF4-FFF2-40B4-BE49-F238E27FC236}">
                    <a16:creationId xmlns:a16="http://schemas.microsoft.com/office/drawing/2014/main" id="{FB6587B8-F1C2-674D-8182-E0EA02275F16}"/>
                  </a:ext>
                </a:extLst>
              </p:cNvPr>
              <p:cNvSpPr/>
              <p:nvPr/>
            </p:nvSpPr>
            <p:spPr>
              <a:xfrm>
                <a:off x="4373403" y="5441155"/>
                <a:ext cx="475868" cy="144684"/>
              </a:xfrm>
              <a:custGeom>
                <a:avLst/>
                <a:gdLst>
                  <a:gd name="connsiteX0" fmla="*/ 298990 w 475868"/>
                  <a:gd name="connsiteY0" fmla="*/ 19050 h 144684"/>
                  <a:gd name="connsiteX1" fmla="*/ 298990 w 475868"/>
                  <a:gd name="connsiteY1" fmla="*/ 19050 h 144684"/>
                  <a:gd name="connsiteX2" fmla="*/ 446246 w 475868"/>
                  <a:gd name="connsiteY2" fmla="*/ 48577 h 144684"/>
                  <a:gd name="connsiteX3" fmla="*/ 394145 w 475868"/>
                  <a:gd name="connsiteY3" fmla="*/ 118491 h 144684"/>
                  <a:gd name="connsiteX4" fmla="*/ 177641 w 475868"/>
                  <a:gd name="connsiteY4" fmla="*/ 56674 h 144684"/>
                  <a:gd name="connsiteX5" fmla="*/ 120015 w 475868"/>
                  <a:gd name="connsiteY5" fmla="*/ 60579 h 144684"/>
                  <a:gd name="connsiteX6" fmla="*/ 298990 w 475868"/>
                  <a:gd name="connsiteY6" fmla="*/ 19050 h 144684"/>
                  <a:gd name="connsiteX7" fmla="*/ 298990 w 475868"/>
                  <a:gd name="connsiteY7" fmla="*/ 0 h 144684"/>
                  <a:gd name="connsiteX8" fmla="*/ 0 w 475868"/>
                  <a:gd name="connsiteY8" fmla="*/ 113919 h 144684"/>
                  <a:gd name="connsiteX9" fmla="*/ 177641 w 475868"/>
                  <a:gd name="connsiteY9" fmla="*/ 75629 h 144684"/>
                  <a:gd name="connsiteX10" fmla="*/ 398336 w 475868"/>
                  <a:gd name="connsiteY10" fmla="*/ 144685 h 144684"/>
                  <a:gd name="connsiteX11" fmla="*/ 475869 w 475868"/>
                  <a:gd name="connsiteY11" fmla="*/ 40767 h 144684"/>
                  <a:gd name="connsiteX12" fmla="*/ 298990 w 475868"/>
                  <a:gd name="connsiteY12" fmla="*/ 0 h 144684"/>
                  <a:gd name="connsiteX13" fmla="*/ 298990 w 475868"/>
                  <a:gd name="connsiteY13" fmla="*/ 0 h 14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868" h="144684">
                    <a:moveTo>
                      <a:pt x="298990" y="19050"/>
                    </a:moveTo>
                    <a:lnTo>
                      <a:pt x="298990" y="19050"/>
                    </a:lnTo>
                    <a:cubicBezTo>
                      <a:pt x="348901" y="19050"/>
                      <a:pt x="398336" y="28956"/>
                      <a:pt x="446246" y="48577"/>
                    </a:cubicBezTo>
                    <a:lnTo>
                      <a:pt x="394145" y="118491"/>
                    </a:lnTo>
                    <a:cubicBezTo>
                      <a:pt x="362331" y="97727"/>
                      <a:pt x="285655" y="56674"/>
                      <a:pt x="177641" y="56674"/>
                    </a:cubicBezTo>
                    <a:cubicBezTo>
                      <a:pt x="158496" y="56674"/>
                      <a:pt x="139255" y="58008"/>
                      <a:pt x="120015" y="60579"/>
                    </a:cubicBezTo>
                    <a:cubicBezTo>
                      <a:pt x="168021" y="38291"/>
                      <a:pt x="229553" y="19050"/>
                      <a:pt x="298990" y="19050"/>
                    </a:cubicBezTo>
                    <a:moveTo>
                      <a:pt x="298990" y="0"/>
                    </a:moveTo>
                    <a:cubicBezTo>
                      <a:pt x="124587" y="0"/>
                      <a:pt x="0" y="113919"/>
                      <a:pt x="0" y="113919"/>
                    </a:cubicBezTo>
                    <a:cubicBezTo>
                      <a:pt x="65532" y="85820"/>
                      <a:pt x="125349" y="75629"/>
                      <a:pt x="177641" y="75629"/>
                    </a:cubicBezTo>
                    <a:cubicBezTo>
                      <a:pt x="313754" y="75629"/>
                      <a:pt x="398336" y="144685"/>
                      <a:pt x="398336" y="144685"/>
                    </a:cubicBezTo>
                    <a:lnTo>
                      <a:pt x="475869" y="40767"/>
                    </a:lnTo>
                    <a:cubicBezTo>
                      <a:pt x="413480" y="11335"/>
                      <a:pt x="353759" y="0"/>
                      <a:pt x="298990" y="0"/>
                    </a:cubicBezTo>
                    <a:lnTo>
                      <a:pt x="298990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805">
                <a:extLst>
                  <a:ext uri="{FF2B5EF4-FFF2-40B4-BE49-F238E27FC236}">
                    <a16:creationId xmlns:a16="http://schemas.microsoft.com/office/drawing/2014/main" id="{54DC2557-FAC7-3F40-8614-A97CD9E5E4FC}"/>
                  </a:ext>
                </a:extLst>
              </p:cNvPr>
              <p:cNvSpPr/>
              <p:nvPr/>
            </p:nvSpPr>
            <p:spPr>
              <a:xfrm>
                <a:off x="4264342" y="5122449"/>
                <a:ext cx="231693" cy="447103"/>
              </a:xfrm>
              <a:custGeom>
                <a:avLst/>
                <a:gdLst>
                  <a:gd name="connsiteX0" fmla="*/ 209550 w 231693"/>
                  <a:gd name="connsiteY0" fmla="*/ 159353 h 447103"/>
                  <a:gd name="connsiteX1" fmla="*/ 209455 w 231693"/>
                  <a:gd name="connsiteY1" fmla="*/ 160401 h 447103"/>
                  <a:gd name="connsiteX2" fmla="*/ 61722 w 231693"/>
                  <a:gd name="connsiteY2" fmla="*/ 418147 h 447103"/>
                  <a:gd name="connsiteX3" fmla="*/ 25336 w 231693"/>
                  <a:gd name="connsiteY3" fmla="*/ 338804 h 447103"/>
                  <a:gd name="connsiteX4" fmla="*/ 128206 w 231693"/>
                  <a:gd name="connsiteY4" fmla="*/ 269176 h 447103"/>
                  <a:gd name="connsiteX5" fmla="*/ 209550 w 231693"/>
                  <a:gd name="connsiteY5" fmla="*/ 159353 h 447103"/>
                  <a:gd name="connsiteX6" fmla="*/ 219361 w 231693"/>
                  <a:gd name="connsiteY6" fmla="*/ 0 h 447103"/>
                  <a:gd name="connsiteX7" fmla="*/ 0 w 231693"/>
                  <a:gd name="connsiteY7" fmla="*/ 329184 h 447103"/>
                  <a:gd name="connsiteX8" fmla="*/ 54007 w 231693"/>
                  <a:gd name="connsiteY8" fmla="*/ 447103 h 447103"/>
                  <a:gd name="connsiteX9" fmla="*/ 219361 w 231693"/>
                  <a:gd name="connsiteY9" fmla="*/ 0 h 447103"/>
                  <a:gd name="connsiteX10" fmla="*/ 219361 w 231693"/>
                  <a:gd name="connsiteY10" fmla="*/ 0 h 44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693" h="447103">
                    <a:moveTo>
                      <a:pt x="209550" y="159353"/>
                    </a:moveTo>
                    <a:cubicBezTo>
                      <a:pt x="209550" y="159734"/>
                      <a:pt x="209455" y="160020"/>
                      <a:pt x="209455" y="160401"/>
                    </a:cubicBezTo>
                    <a:cubicBezTo>
                      <a:pt x="196501" y="267271"/>
                      <a:pt x="146875" y="353949"/>
                      <a:pt x="61722" y="418147"/>
                    </a:cubicBezTo>
                    <a:lnTo>
                      <a:pt x="25336" y="338804"/>
                    </a:lnTo>
                    <a:cubicBezTo>
                      <a:pt x="48196" y="327851"/>
                      <a:pt x="88487" y="305562"/>
                      <a:pt x="128206" y="269176"/>
                    </a:cubicBezTo>
                    <a:cubicBezTo>
                      <a:pt x="163735" y="236601"/>
                      <a:pt x="190976" y="199739"/>
                      <a:pt x="209550" y="159353"/>
                    </a:cubicBezTo>
                    <a:moveTo>
                      <a:pt x="219361" y="0"/>
                    </a:moveTo>
                    <a:cubicBezTo>
                      <a:pt x="234601" y="241554"/>
                      <a:pt x="0" y="329184"/>
                      <a:pt x="0" y="329184"/>
                    </a:cubicBezTo>
                    <a:lnTo>
                      <a:pt x="54007" y="447103"/>
                    </a:lnTo>
                    <a:cubicBezTo>
                      <a:pt x="298894" y="280987"/>
                      <a:pt x="219361" y="0"/>
                      <a:pt x="219361" y="0"/>
                    </a:cubicBezTo>
                    <a:lnTo>
                      <a:pt x="219361" y="0"/>
                    </a:lnTo>
                    <a:close/>
                  </a:path>
                </a:pathLst>
              </a:custGeom>
              <a:solidFill>
                <a:srgbClr val="808285">
                  <a:alpha val="9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8CC37D-4E00-1F40-887B-C4ABC35CFA56}"/>
              </a:ext>
            </a:extLst>
          </p:cNvPr>
          <p:cNvCxnSpPr>
            <a:cxnSpLocks/>
          </p:cNvCxnSpPr>
          <p:nvPr userDrawn="1"/>
        </p:nvCxnSpPr>
        <p:spPr>
          <a:xfrm>
            <a:off x="913779" y="-183593"/>
            <a:ext cx="0" cy="2683556"/>
          </a:xfrm>
          <a:prstGeom prst="line">
            <a:avLst/>
          </a:prstGeom>
          <a:ln w="47625" cap="rnd">
            <a:solidFill>
              <a:srgbClr val="0096D6">
                <a:alpha val="6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3B935C8-BD2A-9747-8171-0B3A1C0631B5}"/>
              </a:ext>
            </a:extLst>
          </p:cNvPr>
          <p:cNvSpPr/>
          <p:nvPr userDrawn="1"/>
        </p:nvSpPr>
        <p:spPr>
          <a:xfrm>
            <a:off x="0" y="6567186"/>
            <a:ext cx="12204721" cy="29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9F08B9-2D5E-D343-8B6F-53E7D573C371}"/>
              </a:ext>
            </a:extLst>
          </p:cNvPr>
          <p:cNvGrpSpPr/>
          <p:nvPr userDrawn="1"/>
        </p:nvGrpSpPr>
        <p:grpSpPr>
          <a:xfrm>
            <a:off x="-88224" y="6628238"/>
            <a:ext cx="12405192" cy="168861"/>
            <a:chOff x="-60792" y="6626996"/>
            <a:chExt cx="12405192" cy="168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9D70D7-23A7-2F42-A537-5B27F540A84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62699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C35419-5245-C340-B22B-D9529B3782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0792" y="6711016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C9C3A7-90DF-9F44-95E9-92E1B44550D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6892" y="6795857"/>
              <a:ext cx="12351292" cy="0"/>
            </a:xfrm>
            <a:prstGeom prst="line">
              <a:avLst/>
            </a:prstGeom>
            <a:ln w="47625" cap="rnd">
              <a:solidFill>
                <a:srgbClr val="0096D6">
                  <a:alpha val="6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A67E1032-0214-1C42-9D91-257E4F123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76336" y="2217683"/>
            <a:ext cx="3318513" cy="4449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[Your Name]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4656CA6B-AA28-0946-A181-B0BD85F89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6336" y="2605452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[Your Title]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524757AB-EE55-CC45-BA1F-2797FA1706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6336" y="2877808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</a:t>
            </a:r>
            <a:r>
              <a:rPr lang="en-US" err="1"/>
              <a:t>xxx.xxx.xxxx</a:t>
            </a:r>
            <a:r>
              <a:rPr lang="en-US"/>
              <a:t>]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F313E5B6-A2A2-CF4E-9360-5666E06DA6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6336" y="3150165"/>
            <a:ext cx="3318513" cy="3097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400"/>
              </a:spcAft>
              <a:buNone/>
              <a:defRPr sz="1600" b="0" u="sng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</a:t>
            </a:r>
            <a:r>
              <a:rPr lang="en-US" err="1"/>
              <a:t>youremail@alegeus.com</a:t>
            </a:r>
            <a:r>
              <a:rPr lang="en-US"/>
              <a:t>]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55D70608-F6AA-D943-8241-8D9FCF4FE3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7013" y="2706636"/>
            <a:ext cx="6053137" cy="565034"/>
          </a:xfrm>
        </p:spPr>
        <p:txBody>
          <a:bodyPr anchor="ctr">
            <a:normAutofit/>
          </a:bodyPr>
          <a:lstStyle>
            <a:lvl1pPr marL="0" indent="0">
              <a:buNone/>
              <a:defRPr sz="3200" cap="all" spc="300" baseline="0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/>
              <a:t>Add Closing Greeting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6EBEBF-D7B3-AC46-9271-8639B3362A6B}"/>
              </a:ext>
            </a:extLst>
          </p:cNvPr>
          <p:cNvSpPr txBox="1"/>
          <p:nvPr userDrawn="1"/>
        </p:nvSpPr>
        <p:spPr>
          <a:xfrm>
            <a:off x="-2697481" y="0"/>
            <a:ext cx="266027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To change image: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Go to ‘View’ &gt; ‘Slide Master’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Right click on the image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Select ‘Change Picture’ &gt; ‘From a File…’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Choose the picture you would like to use and click ‘Open’</a:t>
            </a:r>
          </a:p>
          <a:p>
            <a:pPr marL="182880" indent="-182880">
              <a:spcAft>
                <a:spcPts val="60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</a:rPr>
              <a:t>With the picture still selected, go to ‘Picture Format’ &gt; ‘Transparency’ &gt; select ‘Transparency: 50%’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bg1"/>
                </a:solidFill>
              </a:rPr>
              <a:t>You may need to resize or crop the image once placed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FA6073-BEEF-D912-5A78-181D89D585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935" y="257896"/>
            <a:ext cx="1860490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758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D5C67-12AF-433E-8967-CCDC2C98F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6EE69-FDDC-4EFC-9CBB-1E8BD6E7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4EA8A-5BB2-463B-BA02-350927394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020EC-FE46-4775-9173-380531F4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D72E-AEEF-4A47-A984-1B12530E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344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1FFA6-2307-4693-9DDB-B6DBA0A0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18F5A-036C-49A5-A725-984C2AA93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F2B74-C275-4A46-ACC1-F9EA91AFE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C3308-CFF4-450D-A293-0277C6D6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982DF-D4C6-4A16-8599-2167B7352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34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6B96-67E3-45A5-AC21-3954A572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6F275-C4A6-46EC-A2ED-B636C29BC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EBED1-142A-411C-8FAF-39AC4BDDE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72BA3-4848-43AA-8777-7A8CBAF0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8C9C0-03BD-49A4-9007-A521CF00C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40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38FC6-15C2-4CF5-A888-ED7FC8D3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BE3E6-C9D7-4122-8185-CA33FC434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A384B-FF7A-4589-839D-997FE4C22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63BE3-AD84-4007-BA4D-8A83F004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B0047-C87A-42E0-B48D-79FF4CB0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708D0-9920-496C-9266-341AAB32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581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61A1-63F6-43F0-9EB8-22F5E3D33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608C9-F50E-439B-B356-497EA9943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B0067-2C50-4DAF-99F9-569EB3BD9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ED0771-EC27-4ED0-A65E-9B09DCF26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BEF58-4958-429E-AC00-7F72A64C1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B0F2D4-5C24-4169-B28C-9D2C41954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D94C9-1BF7-41CF-BE16-E6970541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9F781-93D9-4FA4-8200-BB15B5FC4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05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38C7-651A-4FB3-AD5C-5649B670E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17BA3-9DE1-47DD-87BF-0CAF23AD3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8C335-EB8E-4E75-93B4-49D8C697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AE702-0F1F-4CA6-B31A-E5A7DE2A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23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DE7A7-BFD3-43BD-BEF5-73FB23C11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7C05-6F47-43F8-BC2A-7ED273054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CCCED-D385-4E4F-B99E-2D65C52E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51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1FB4-A442-4758-AEAC-9F3CB7472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3BB71-994C-44ED-BAA0-7CB22578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0DCE7-91CB-4764-93F2-D3D6C005E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C6AB2-065A-420F-81BD-61BD1C7D8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DFBC6-7150-48DD-9F0E-9D18A40E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B7FA8-0931-4E3B-817D-8A5CF328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9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113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EA76-221E-45AA-BE51-3DB18056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B90FA-9B29-4104-9FA3-1A75D84214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78094-5B24-41B6-BE80-29E8D56B8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FA476-3F46-4D6D-9B71-F04C34756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68021-5912-482D-850F-7F3B8027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BDD6D-E948-41A1-B897-B6BAAA40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60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8946E-B8CD-4D43-BDEA-F52B3930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EE2EA-FFBB-4C62-81BC-CE163F5B2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FF806-FAA4-4FF4-ACEA-BA999B051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AC5B3-3766-42D4-B4A1-29BE9C22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73DFB-02E9-4E65-92C8-C55D5777F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378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B3AA49-4769-458C-9B0D-223871AFD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CF129-FF6E-4DA3-9380-C0201B02A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BCC68-BA86-41B5-9733-7DF84E6CF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5DF47-0D47-4912-953E-D5820346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940C1-EC3D-477F-8984-FD1135A6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826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737EB-42FE-4E27-B582-00EF74C4A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39A07-918B-4892-956B-EF2F89EF5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E5C90-5900-47C1-8538-254A0745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807A-4D33-4EE7-A1D3-960D3992DE00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301EB-8EFB-4DC8-B585-3262487B4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3865-1EC8-4178-8EB6-51110572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738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12A2-67EC-4861-8F00-CC263FB2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01B49-76E3-44C6-B36F-BB5FB9CE2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D8299-CE43-42AA-AD28-42DB8522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FFBA-D1A2-46CC-A30B-017CEDFD1DF5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DFD64-71D0-4216-997A-9D86174C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B71C8-058B-4387-9E68-86D7CF4D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7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6B70-FA24-466B-A45A-14D96EE44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CFDE9-6591-4B68-9B41-218A69521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EAE2A-79C5-4CF1-AA70-85D4A6620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663-2369-4C9B-9B99-5DD97092E61A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F9EC3-8001-498D-9585-5CC14227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52A8B-AE0F-4FD7-A887-9CAD03956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7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15A1-B191-4AE4-826F-EAC53C07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51284-1205-4292-9AA3-42A8E5602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F8078-D7F8-423A-A005-52D12DAB9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D2063-1A28-4A15-83CC-B6A89BD43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87CD-5B1E-4C65-A439-43844A56AB36}" type="datetime1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EFF49-215F-4B04-893B-B271ED21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33E4B-9DE3-4789-9C7C-3B781625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52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F800-4410-45F7-9A44-8A89FC439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C3050-BE7B-4B76-8478-CE04F9CA2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2A640-76F4-4FBB-96DE-5CA261FBE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296E30-B054-4F21-86D9-EBFAF8D845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95A1A5-9577-4134-B0E0-AD5CF284E3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88D6F-B8FD-4E91-B4AC-8DDA5CE55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067B-EE34-4E6E-A95C-78F641BAC622}" type="datetime1">
              <a:rPr lang="en-US" smtClean="0"/>
              <a:t>7/26/2023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F5BB7C-2077-4DD9-BA86-ABE7745D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576E3-E79D-4E6E-879C-DE6104DC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83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22E9-E2DF-4F65-8E44-C6C27BAD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88086-AE4E-470F-96A8-3CA10C982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C596-5424-4984-8267-2615B6C34654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B1CEC-251B-48C2-A3E8-1FF52989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BEAB2-9560-428D-A965-85F7B1F0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47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761638-B65D-4E9C-9CA8-6F0F5C3E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B2AD-C8F0-4F82-BAFE-C4509598786B}" type="datetime1">
              <a:rPr lang="en-US" smtClean="0"/>
              <a:t>7/26/2023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30383B-2083-42D2-B68D-629B8745B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58571-AAD3-4D9B-8A77-1E4825A4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8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0DC70-B94D-4099-8EBE-068DDE9A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6541E-5F35-4A8F-A3B8-C2B2FE1D6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523B3-F09F-4D05-A056-077F1645D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EE6DA-1319-48D0-AC57-D67FAF04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9A4B-C3FD-4C15-A393-F3B1DF79EC27}" type="datetime1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1F0AE-A4F6-4E82-BD47-9A686867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AD353-3234-4C67-86A0-449246DF8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17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4AF9F-AAB4-42B9-876A-05739E21A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A773-75A3-4E59-AA03-915C55CF8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73712-5A6D-4718-A7F6-B7CE57B66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EDC5C-33AF-48D9-8E0F-87D74614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9F98-B6E8-47E1-9EF6-CF49CBEC70E7}" type="datetime1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ACE5F-91CE-439F-B7E1-BF846DA3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F14B9-6648-41A4-876E-940106A2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838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BEA0-544E-4109-96BD-EED8F8DE4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72F83-D5A7-4B7F-9683-C42284C33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32310-FE80-458C-B673-30E1C6CDF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DDFF-78D8-4DDE-A927-558D9D0C030D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F1D52-D6DD-440D-91BA-016BB372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11F9D-55E4-4E84-AB85-FD8E670C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701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34DD8F-C733-45ED-B2C4-F51B68492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EBA89-5534-44F1-B3AF-6F71CEDB4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233E0-C2A6-41AA-BA88-80BFC3FC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4EE4-FF5E-4306-9D81-6807754E5A07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C92E5-4C00-478A-8B38-B53C5DC4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14608-4D6F-4E81-B7F5-F7D8567E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4EDC-433C-4AEB-A354-93A97546CFC1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6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D52C1-A53A-02F6-820E-F1EF9950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935BF-D93A-5AAC-1593-A5115BD0E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E5E6F-C196-672B-1EEF-C3F0E52AB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50823-76D5-D4B9-DBA9-B9DC8737A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B871E-50F9-4D47-E955-D8A00538C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C8FF1-6D15-4906-BEF6-BBC053940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9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1" r:id="rId21"/>
    <p:sldLayoutId id="2147483933" r:id="rId22"/>
    <p:sldLayoutId id="2147483934" r:id="rId23"/>
    <p:sldLayoutId id="2147483935" r:id="rId24"/>
    <p:sldLayoutId id="2147483937" r:id="rId25"/>
    <p:sldLayoutId id="2147483944" r:id="rId26"/>
    <p:sldLayoutId id="2147483945" r:id="rId27"/>
    <p:sldLayoutId id="2147483946" r:id="rId28"/>
    <p:sldLayoutId id="2147483947" r:id="rId29"/>
    <p:sldLayoutId id="2147483948" r:id="rId30"/>
    <p:sldLayoutId id="2147483949" r:id="rId31"/>
    <p:sldLayoutId id="2147483950" r:id="rId32"/>
    <p:sldLayoutId id="2147483951" r:id="rId33"/>
    <p:sldLayoutId id="2147483952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5D8D5E-5B9B-48F4-BBC4-8915F51D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11627-7ECB-4BB9-B263-1C0572FEE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6E4E7-BA08-4BCB-BF91-146735503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88687-0EB1-4392-84AB-7F46CC2FBFC0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65F1B-5459-4678-B145-E070C984D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48D35-6B04-436A-ABFB-35B538454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6821-1D5F-4C74-8A62-35A9141B5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8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5428EB-4CF3-4066-9149-4B866EAE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D8765-C261-4AFA-AA01-BF75F4949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34887-1657-4357-9EC6-4D077763E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83377-0DDE-444A-A416-21DA4BD5D224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7894D-5307-4A74-9DD8-CA159CB3B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66B9C-3825-41A1-84AD-76029735A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20E60-D6E1-422B-9FFB-D3001220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7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947DC5-29BC-4993-B08B-B9EBAF3B1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57"/>
            <a:ext cx="12192000" cy="68496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88151-619D-4C92-816D-B91C8D7A1632}"/>
              </a:ext>
            </a:extLst>
          </p:cNvPr>
          <p:cNvGrpSpPr/>
          <p:nvPr/>
        </p:nvGrpSpPr>
        <p:grpSpPr>
          <a:xfrm>
            <a:off x="0" y="11150"/>
            <a:ext cx="12192000" cy="6858000"/>
            <a:chOff x="0" y="0"/>
            <a:chExt cx="12192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0CE8A73-5E5F-4FD9-8E39-72978518262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176FA6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957700A7-E067-443F-917C-5A34354F88B9}"/>
                </a:ext>
              </a:extLst>
            </p:cNvPr>
            <p:cNvSpPr/>
            <p:nvPr/>
          </p:nvSpPr>
          <p:spPr>
            <a:xfrm>
              <a:off x="0" y="4395787"/>
              <a:ext cx="11620984" cy="2462213"/>
            </a:xfrm>
            <a:prstGeom prst="rtTriangle">
              <a:avLst/>
            </a:prstGeom>
            <a:solidFill>
              <a:srgbClr val="176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B30BC58-DA79-4F77-B02E-149A499D6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05965"/>
              <a:ext cx="4457182" cy="133052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8C077AF-13E8-49B9-AD7B-87B1F8AB700B}"/>
              </a:ext>
            </a:extLst>
          </p:cNvPr>
          <p:cNvSpPr txBox="1"/>
          <p:nvPr/>
        </p:nvSpPr>
        <p:spPr>
          <a:xfrm>
            <a:off x="546327" y="1596825"/>
            <a:ext cx="11099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Yu Mincho Light" panose="02020603050405020304" pitchFamily="18" charset="-128"/>
                <a:cs typeface="Calibri" panose="020F0502020204030204" pitchFamily="34" charset="0"/>
              </a:rPr>
              <a:t>Lifestyle Spending Accounts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Yu Mincho Light" panose="02020603050405020304" pitchFamily="18" charset="-128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DF701-2E1C-C4CB-0F68-B253E327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20E60-D6E1-422B-9FFB-D30012208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44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AF8F4-DDA6-BADA-5164-C1457A02E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085" y="503604"/>
            <a:ext cx="8621829" cy="12827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Schoolbook" panose="02040604050505020304" pitchFamily="18" charset="0"/>
              </a:rPr>
              <a:t>Insights &amp; Trends to Consider in Plan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9E4F4-B6D3-8975-4860-BB8BE0C0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1556" y="3707222"/>
            <a:ext cx="2083710" cy="277346"/>
          </a:xfrm>
        </p:spPr>
        <p:txBody>
          <a:bodyPr/>
          <a:lstStyle/>
          <a:p>
            <a:pPr defTabSz="685800">
              <a:spcAft>
                <a:spcPts val="600"/>
              </a:spcAft>
            </a:pPr>
            <a:fld id="{F6D20E60-D6E1-422B-9FFB-D3001220852C}" type="slidenum">
              <a:rPr lang="en-US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685800"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B99B01-4BBB-0371-40F9-4850A0272E3B}"/>
              </a:ext>
            </a:extLst>
          </p:cNvPr>
          <p:cNvSpPr/>
          <p:nvPr/>
        </p:nvSpPr>
        <p:spPr>
          <a:xfrm>
            <a:off x="948351" y="2821845"/>
            <a:ext cx="1199359" cy="1208317"/>
          </a:xfrm>
          <a:prstGeom prst="ellipse">
            <a:avLst/>
          </a:prstGeom>
          <a:solidFill>
            <a:srgbClr val="0069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Century Schoolbook" panose="02040604050505020304" pitchFamily="18" charset="0"/>
              </a:rPr>
              <a:t>Overall dollars spent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</p:txBody>
      </p:sp>
      <p:sp>
        <p:nvSpPr>
          <p:cNvPr id="10" name="Shape 12661">
            <a:extLst>
              <a:ext uri="{FF2B5EF4-FFF2-40B4-BE49-F238E27FC236}">
                <a16:creationId xmlns:a16="http://schemas.microsoft.com/office/drawing/2014/main" id="{DFC4A068-BAF8-0332-2B35-F8457658E6D1}"/>
              </a:ext>
            </a:extLst>
          </p:cNvPr>
          <p:cNvSpPr/>
          <p:nvPr/>
        </p:nvSpPr>
        <p:spPr>
          <a:xfrm>
            <a:off x="2095444" y="2741092"/>
            <a:ext cx="1024129" cy="201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4" extrusionOk="0">
                <a:moveTo>
                  <a:pt x="0" y="15205"/>
                </a:moveTo>
                <a:cubicBezTo>
                  <a:pt x="7544" y="-5396"/>
                  <a:pt x="14744" y="-5063"/>
                  <a:pt x="21600" y="16204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32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7C7734-74EE-496D-BE40-CC2F126759B2}"/>
              </a:ext>
            </a:extLst>
          </p:cNvPr>
          <p:cNvSpPr/>
          <p:nvPr/>
        </p:nvSpPr>
        <p:spPr>
          <a:xfrm>
            <a:off x="3079503" y="2829908"/>
            <a:ext cx="1199360" cy="1203250"/>
          </a:xfrm>
          <a:prstGeom prst="ellipse">
            <a:avLst/>
          </a:prstGeom>
          <a:solidFill>
            <a:srgbClr val="0069AA"/>
          </a:solidFill>
          <a:ln w="28575" cap="flat" cmpd="sng" algn="ctr">
            <a:noFill/>
            <a:prstDash val="sysDash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Century Schoolbook" panose="02040604050505020304" pitchFamily="18" charset="0"/>
              </a:rPr>
              <a:t>Biggest ticket items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</p:txBody>
      </p:sp>
      <p:sp>
        <p:nvSpPr>
          <p:cNvPr id="13" name="Shape 12661">
            <a:extLst>
              <a:ext uri="{FF2B5EF4-FFF2-40B4-BE49-F238E27FC236}">
                <a16:creationId xmlns:a16="http://schemas.microsoft.com/office/drawing/2014/main" id="{5B33935C-3161-6157-7156-C208428D7811}"/>
              </a:ext>
            </a:extLst>
          </p:cNvPr>
          <p:cNvSpPr/>
          <p:nvPr/>
        </p:nvSpPr>
        <p:spPr>
          <a:xfrm>
            <a:off x="8733433" y="2653214"/>
            <a:ext cx="852802" cy="249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4" extrusionOk="0">
                <a:moveTo>
                  <a:pt x="0" y="15205"/>
                </a:moveTo>
                <a:cubicBezTo>
                  <a:pt x="7544" y="-5396"/>
                  <a:pt x="14744" y="-5063"/>
                  <a:pt x="21600" y="16204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32" b="0" i="0" u="none" strike="noStrike" kern="1200" cap="none" spc="0" normalizeH="0" baseline="0" noProof="0">
              <a:ln>
                <a:noFill/>
              </a:ln>
              <a:solidFill>
                <a:srgbClr val="535554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6E9184-3578-6E87-A54E-D6807EF21F52}"/>
              </a:ext>
            </a:extLst>
          </p:cNvPr>
          <p:cNvSpPr/>
          <p:nvPr/>
        </p:nvSpPr>
        <p:spPr>
          <a:xfrm>
            <a:off x="5165572" y="2737346"/>
            <a:ext cx="1199360" cy="1247222"/>
          </a:xfrm>
          <a:prstGeom prst="ellipse">
            <a:avLst/>
          </a:prstGeom>
          <a:solidFill>
            <a:srgbClr val="0069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Century Schoolbook" panose="02040604050505020304" pitchFamily="18" charset="0"/>
              </a:rPr>
              <a:t>Program design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</p:txBody>
      </p:sp>
      <p:sp>
        <p:nvSpPr>
          <p:cNvPr id="15" name="Shape 12661">
            <a:extLst>
              <a:ext uri="{FF2B5EF4-FFF2-40B4-BE49-F238E27FC236}">
                <a16:creationId xmlns:a16="http://schemas.microsoft.com/office/drawing/2014/main" id="{2C6546DD-D664-2875-CA7E-C1722A2BEB9E}"/>
              </a:ext>
            </a:extLst>
          </p:cNvPr>
          <p:cNvSpPr/>
          <p:nvPr/>
        </p:nvSpPr>
        <p:spPr>
          <a:xfrm>
            <a:off x="4170939" y="2689914"/>
            <a:ext cx="1024129" cy="32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4" extrusionOk="0">
                <a:moveTo>
                  <a:pt x="0" y="15205"/>
                </a:moveTo>
                <a:cubicBezTo>
                  <a:pt x="7544" y="-5396"/>
                  <a:pt x="14744" y="-5063"/>
                  <a:pt x="21600" y="16204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32" b="0" i="0" u="none" strike="noStrike" kern="1200" cap="none" spc="0" normalizeH="0" baseline="0" noProof="0">
              <a:ln>
                <a:noFill/>
              </a:ln>
              <a:solidFill>
                <a:srgbClr val="535554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7CCB18-88E6-2290-8551-F963EBA8C1B4}"/>
              </a:ext>
            </a:extLst>
          </p:cNvPr>
          <p:cNvSpPr/>
          <p:nvPr/>
        </p:nvSpPr>
        <p:spPr>
          <a:xfrm>
            <a:off x="7395024" y="2653214"/>
            <a:ext cx="1199360" cy="1247222"/>
          </a:xfrm>
          <a:prstGeom prst="ellipse">
            <a:avLst/>
          </a:prstGeom>
          <a:solidFill>
            <a:srgbClr val="0069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Century Schoolbook" panose="02040604050505020304" pitchFamily="18" charset="0"/>
              </a:rPr>
              <a:t>Adoption trends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</p:txBody>
      </p:sp>
      <p:sp>
        <p:nvSpPr>
          <p:cNvPr id="17" name="Shape 12661">
            <a:extLst>
              <a:ext uri="{FF2B5EF4-FFF2-40B4-BE49-F238E27FC236}">
                <a16:creationId xmlns:a16="http://schemas.microsoft.com/office/drawing/2014/main" id="{82015CB1-6A91-D357-962A-3ACF71E7CC5A}"/>
              </a:ext>
            </a:extLst>
          </p:cNvPr>
          <p:cNvSpPr/>
          <p:nvPr/>
        </p:nvSpPr>
        <p:spPr>
          <a:xfrm>
            <a:off x="6426749" y="2686168"/>
            <a:ext cx="923992" cy="277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4" extrusionOk="0">
                <a:moveTo>
                  <a:pt x="0" y="15205"/>
                </a:moveTo>
                <a:cubicBezTo>
                  <a:pt x="7544" y="-5396"/>
                  <a:pt x="14744" y="-5063"/>
                  <a:pt x="21600" y="16204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32" b="0" i="0" u="none" strike="noStrike" kern="1200" cap="none" spc="0" normalizeH="0" baseline="0" noProof="0">
              <a:ln>
                <a:noFill/>
              </a:ln>
              <a:solidFill>
                <a:srgbClr val="535554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6862A3-B350-0CB9-7383-05F913DBB2A3}"/>
              </a:ext>
            </a:extLst>
          </p:cNvPr>
          <p:cNvSpPr/>
          <p:nvPr/>
        </p:nvSpPr>
        <p:spPr>
          <a:xfrm>
            <a:off x="9624476" y="2684141"/>
            <a:ext cx="1212503" cy="1246660"/>
          </a:xfrm>
          <a:prstGeom prst="ellipse">
            <a:avLst/>
          </a:prstGeom>
          <a:solidFill>
            <a:srgbClr val="0069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Century Schoolbook" panose="02040604050505020304" pitchFamily="18" charset="0"/>
              </a:rPr>
              <a:t>Value alignment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98A88D-82AA-02B5-471B-AE0A469E9792}"/>
              </a:ext>
            </a:extLst>
          </p:cNvPr>
          <p:cNvSpPr/>
          <p:nvPr/>
        </p:nvSpPr>
        <p:spPr>
          <a:xfrm>
            <a:off x="648843" y="4123202"/>
            <a:ext cx="1942590" cy="114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1125" b="1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50% of spend lies in four categories: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Health/wellness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Food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Family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Personal travel</a:t>
            </a:r>
            <a:endParaRPr lang="en-US" sz="1400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94BDE8-467D-5A6D-79F5-6ACF51166E2D}"/>
              </a:ext>
            </a:extLst>
          </p:cNvPr>
          <p:cNvSpPr/>
          <p:nvPr/>
        </p:nvSpPr>
        <p:spPr>
          <a:xfrm>
            <a:off x="2935952" y="4089898"/>
            <a:ext cx="1486462" cy="114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1125" b="1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Categories with highest funding: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Family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Travel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Professional development</a:t>
            </a:r>
            <a:endParaRPr lang="en-US" sz="1400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ECC48A-A489-1BAC-8C31-E291763D82E3}"/>
              </a:ext>
            </a:extLst>
          </p:cNvPr>
          <p:cNvSpPr/>
          <p:nvPr/>
        </p:nvSpPr>
        <p:spPr>
          <a:xfrm>
            <a:off x="4839625" y="4044093"/>
            <a:ext cx="1851254" cy="1461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1125" b="1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Category  considerations: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b="1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Food: </a:t>
            </a: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high utilization, fastest growing segment, but lower spend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b="1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Health &amp; wellness: </a:t>
            </a: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decreasing utilization, but still top category</a:t>
            </a:r>
            <a:endParaRPr lang="en-US" sz="1400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32DC58-7ECA-5F26-E12F-F9083CC7E3E6}"/>
              </a:ext>
            </a:extLst>
          </p:cNvPr>
          <p:cNvSpPr/>
          <p:nvPr/>
        </p:nvSpPr>
        <p:spPr>
          <a:xfrm>
            <a:off x="7212966" y="4017522"/>
            <a:ext cx="1604096" cy="1461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1125" b="1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Trending in          program adoption: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b="1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Employer: </a:t>
            </a: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most prevalent in large employers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b="1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Employee: </a:t>
            </a: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ranges widely based on program design</a:t>
            </a:r>
            <a:endParaRPr lang="en-US" sz="1400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E15FE4-CD76-C0FD-1D12-D5DBE03D39C9}"/>
              </a:ext>
            </a:extLst>
          </p:cNvPr>
          <p:cNvSpPr/>
          <p:nvPr/>
        </p:nvSpPr>
        <p:spPr>
          <a:xfrm>
            <a:off x="9428679" y="4115514"/>
            <a:ext cx="1604096" cy="114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1125" b="1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Strong relevance to partner value props: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Focus on wellbeing</a:t>
            </a:r>
          </a:p>
          <a:p>
            <a:pPr marL="129779" indent="-129779" algn="ctr" defTabSz="685800">
              <a:buClr>
                <a:srgbClr val="0096D6"/>
              </a:buClr>
              <a:buFont typeface="Wingdings" panose="05000000000000000000" pitchFamily="2" charset="2"/>
              <a:buChar char="§"/>
            </a:pPr>
            <a:r>
              <a:rPr lang="en-US" sz="1050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1/3 of LSA spend in our book rooted in health &amp; wellness</a:t>
            </a:r>
            <a:endParaRPr lang="en-US" sz="1400" dirty="0">
              <a:solidFill>
                <a:schemeClr val="bg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81289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DFE49-098C-CDA9-0946-705496AC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D0EDA9-B178-0362-D050-3828DAA782DF}"/>
              </a:ext>
            </a:extLst>
          </p:cNvPr>
          <p:cNvSpPr/>
          <p:nvPr/>
        </p:nvSpPr>
        <p:spPr>
          <a:xfrm rot="5460000">
            <a:off x="1197781" y="1778594"/>
            <a:ext cx="1421701" cy="1421701"/>
          </a:xfrm>
          <a:prstGeom prst="ellipse">
            <a:avLst/>
          </a:prstGeom>
          <a:noFill/>
          <a:ln w="38100" cap="rnd" cmpd="sng" algn="ctr">
            <a:solidFill>
              <a:srgbClr val="0096D6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B79CA8-372F-985E-21ED-C06A2FA2AC34}"/>
              </a:ext>
            </a:extLst>
          </p:cNvPr>
          <p:cNvSpPr/>
          <p:nvPr/>
        </p:nvSpPr>
        <p:spPr>
          <a:xfrm>
            <a:off x="1282489" y="1860415"/>
            <a:ext cx="1274908" cy="1274908"/>
          </a:xfrm>
          <a:prstGeom prst="ellipse">
            <a:avLst/>
          </a:prstGeom>
          <a:solidFill>
            <a:srgbClr val="0069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893F48-FD69-8AAB-765F-1C2CEB8BFEF7}"/>
              </a:ext>
            </a:extLst>
          </p:cNvPr>
          <p:cNvGrpSpPr/>
          <p:nvPr/>
        </p:nvGrpSpPr>
        <p:grpSpPr>
          <a:xfrm>
            <a:off x="1537333" y="2204862"/>
            <a:ext cx="731520" cy="640080"/>
            <a:chOff x="1252538" y="5534025"/>
            <a:chExt cx="423862" cy="366713"/>
          </a:xfrm>
          <a:solidFill>
            <a:srgbClr val="FFFFFF"/>
          </a:solidFill>
        </p:grpSpPr>
        <p:sp>
          <p:nvSpPr>
            <p:cNvPr id="9" name="Freeform 904">
              <a:extLst>
                <a:ext uri="{FF2B5EF4-FFF2-40B4-BE49-F238E27FC236}">
                  <a16:creationId xmlns:a16="http://schemas.microsoft.com/office/drawing/2014/main" id="{462BF95E-FA8C-D32D-CEB9-E18B0C6D6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88" y="5648325"/>
              <a:ext cx="80963" cy="138113"/>
            </a:xfrm>
            <a:custGeom>
              <a:avLst/>
              <a:gdLst>
                <a:gd name="T0" fmla="*/ 22 w 44"/>
                <a:gd name="T1" fmla="*/ 76 h 76"/>
                <a:gd name="T2" fmla="*/ 0 w 44"/>
                <a:gd name="T3" fmla="*/ 56 h 76"/>
                <a:gd name="T4" fmla="*/ 4 w 44"/>
                <a:gd name="T5" fmla="*/ 52 h 76"/>
                <a:gd name="T6" fmla="*/ 8 w 44"/>
                <a:gd name="T7" fmla="*/ 56 h 76"/>
                <a:gd name="T8" fmla="*/ 22 w 44"/>
                <a:gd name="T9" fmla="*/ 68 h 76"/>
                <a:gd name="T10" fmla="*/ 36 w 44"/>
                <a:gd name="T11" fmla="*/ 56 h 76"/>
                <a:gd name="T12" fmla="*/ 22 w 44"/>
                <a:gd name="T13" fmla="*/ 43 h 76"/>
                <a:gd name="T14" fmla="*/ 18 w 44"/>
                <a:gd name="T15" fmla="*/ 41 h 76"/>
                <a:gd name="T16" fmla="*/ 0 w 44"/>
                <a:gd name="T17" fmla="*/ 21 h 76"/>
                <a:gd name="T18" fmla="*/ 22 w 44"/>
                <a:gd name="T19" fmla="*/ 0 h 76"/>
                <a:gd name="T20" fmla="*/ 44 w 44"/>
                <a:gd name="T21" fmla="*/ 21 h 76"/>
                <a:gd name="T22" fmla="*/ 40 w 44"/>
                <a:gd name="T23" fmla="*/ 25 h 76"/>
                <a:gd name="T24" fmla="*/ 36 w 44"/>
                <a:gd name="T25" fmla="*/ 21 h 76"/>
                <a:gd name="T26" fmla="*/ 22 w 44"/>
                <a:gd name="T27" fmla="*/ 8 h 76"/>
                <a:gd name="T28" fmla="*/ 8 w 44"/>
                <a:gd name="T29" fmla="*/ 21 h 76"/>
                <a:gd name="T30" fmla="*/ 22 w 44"/>
                <a:gd name="T31" fmla="*/ 34 h 76"/>
                <a:gd name="T32" fmla="*/ 26 w 44"/>
                <a:gd name="T33" fmla="*/ 35 h 76"/>
                <a:gd name="T34" fmla="*/ 44 w 44"/>
                <a:gd name="T35" fmla="*/ 56 h 76"/>
                <a:gd name="T36" fmla="*/ 22 w 44"/>
                <a:gd name="T3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" h="76">
                  <a:moveTo>
                    <a:pt x="22" y="76"/>
                  </a:moveTo>
                  <a:cubicBezTo>
                    <a:pt x="10" y="76"/>
                    <a:pt x="0" y="67"/>
                    <a:pt x="0" y="56"/>
                  </a:cubicBezTo>
                  <a:cubicBezTo>
                    <a:pt x="0" y="53"/>
                    <a:pt x="2" y="52"/>
                    <a:pt x="4" y="52"/>
                  </a:cubicBezTo>
                  <a:cubicBezTo>
                    <a:pt x="6" y="52"/>
                    <a:pt x="8" y="53"/>
                    <a:pt x="8" y="56"/>
                  </a:cubicBezTo>
                  <a:cubicBezTo>
                    <a:pt x="8" y="62"/>
                    <a:pt x="14" y="68"/>
                    <a:pt x="22" y="68"/>
                  </a:cubicBezTo>
                  <a:cubicBezTo>
                    <a:pt x="30" y="68"/>
                    <a:pt x="36" y="62"/>
                    <a:pt x="36" y="56"/>
                  </a:cubicBezTo>
                  <a:cubicBezTo>
                    <a:pt x="36" y="50"/>
                    <a:pt x="30" y="47"/>
                    <a:pt x="22" y="4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0" y="37"/>
                    <a:pt x="0" y="32"/>
                    <a:pt x="0" y="21"/>
                  </a:cubicBezTo>
                  <a:cubicBezTo>
                    <a:pt x="0" y="9"/>
                    <a:pt x="10" y="0"/>
                    <a:pt x="22" y="0"/>
                  </a:cubicBezTo>
                  <a:cubicBezTo>
                    <a:pt x="34" y="0"/>
                    <a:pt x="44" y="9"/>
                    <a:pt x="44" y="21"/>
                  </a:cubicBezTo>
                  <a:cubicBezTo>
                    <a:pt x="44" y="23"/>
                    <a:pt x="42" y="25"/>
                    <a:pt x="40" y="25"/>
                  </a:cubicBezTo>
                  <a:cubicBezTo>
                    <a:pt x="38" y="25"/>
                    <a:pt x="36" y="23"/>
                    <a:pt x="36" y="21"/>
                  </a:cubicBezTo>
                  <a:cubicBezTo>
                    <a:pt x="36" y="14"/>
                    <a:pt x="30" y="8"/>
                    <a:pt x="22" y="8"/>
                  </a:cubicBezTo>
                  <a:cubicBezTo>
                    <a:pt x="14" y="8"/>
                    <a:pt x="8" y="14"/>
                    <a:pt x="8" y="21"/>
                  </a:cubicBezTo>
                  <a:cubicBezTo>
                    <a:pt x="8" y="26"/>
                    <a:pt x="14" y="29"/>
                    <a:pt x="22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34" y="40"/>
                    <a:pt x="44" y="45"/>
                    <a:pt x="44" y="56"/>
                  </a:cubicBezTo>
                  <a:cubicBezTo>
                    <a:pt x="44" y="67"/>
                    <a:pt x="34" y="76"/>
                    <a:pt x="22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" name="Freeform 905">
              <a:extLst>
                <a:ext uri="{FF2B5EF4-FFF2-40B4-BE49-F238E27FC236}">
                  <a16:creationId xmlns:a16="http://schemas.microsoft.com/office/drawing/2014/main" id="{A949BF46-BF65-68B4-111B-E93D74F2B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325" y="5627688"/>
              <a:ext cx="14288" cy="34925"/>
            </a:xfrm>
            <a:custGeom>
              <a:avLst/>
              <a:gdLst>
                <a:gd name="T0" fmla="*/ 4 w 8"/>
                <a:gd name="T1" fmla="*/ 19 h 19"/>
                <a:gd name="T2" fmla="*/ 0 w 8"/>
                <a:gd name="T3" fmla="*/ 15 h 19"/>
                <a:gd name="T4" fmla="*/ 0 w 8"/>
                <a:gd name="T5" fmla="*/ 4 h 19"/>
                <a:gd name="T6" fmla="*/ 4 w 8"/>
                <a:gd name="T7" fmla="*/ 0 h 19"/>
                <a:gd name="T8" fmla="*/ 8 w 8"/>
                <a:gd name="T9" fmla="*/ 4 h 19"/>
                <a:gd name="T10" fmla="*/ 8 w 8"/>
                <a:gd name="T11" fmla="*/ 15 h 19"/>
                <a:gd name="T12" fmla="*/ 4 w 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4" y="19"/>
                  </a:moveTo>
                  <a:cubicBezTo>
                    <a:pt x="2" y="19"/>
                    <a:pt x="0" y="17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7"/>
                    <a:pt x="6" y="19"/>
                    <a:pt x="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" name="Freeform 906">
              <a:extLst>
                <a:ext uri="{FF2B5EF4-FFF2-40B4-BE49-F238E27FC236}">
                  <a16:creationId xmlns:a16="http://schemas.microsoft.com/office/drawing/2014/main" id="{4F270D3F-DF57-3945-76A2-5C56643CC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325" y="5772150"/>
              <a:ext cx="14288" cy="34925"/>
            </a:xfrm>
            <a:custGeom>
              <a:avLst/>
              <a:gdLst>
                <a:gd name="T0" fmla="*/ 4 w 8"/>
                <a:gd name="T1" fmla="*/ 19 h 19"/>
                <a:gd name="T2" fmla="*/ 0 w 8"/>
                <a:gd name="T3" fmla="*/ 15 h 19"/>
                <a:gd name="T4" fmla="*/ 0 w 8"/>
                <a:gd name="T5" fmla="*/ 4 h 19"/>
                <a:gd name="T6" fmla="*/ 4 w 8"/>
                <a:gd name="T7" fmla="*/ 0 h 19"/>
                <a:gd name="T8" fmla="*/ 8 w 8"/>
                <a:gd name="T9" fmla="*/ 4 h 19"/>
                <a:gd name="T10" fmla="*/ 8 w 8"/>
                <a:gd name="T11" fmla="*/ 15 h 19"/>
                <a:gd name="T12" fmla="*/ 4 w 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4" y="19"/>
                  </a:moveTo>
                  <a:cubicBezTo>
                    <a:pt x="2" y="19"/>
                    <a:pt x="0" y="18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8"/>
                    <a:pt x="6" y="19"/>
                    <a:pt x="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" name="Freeform 907">
              <a:extLst>
                <a:ext uri="{FF2B5EF4-FFF2-40B4-BE49-F238E27FC236}">
                  <a16:creationId xmlns:a16="http://schemas.microsoft.com/office/drawing/2014/main" id="{67053572-F7F9-5886-2E5A-25B9EF93E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8" y="5557838"/>
              <a:ext cx="327025" cy="247650"/>
            </a:xfrm>
            <a:custGeom>
              <a:avLst/>
              <a:gdLst>
                <a:gd name="T0" fmla="*/ 33 w 179"/>
                <a:gd name="T1" fmla="*/ 135 h 135"/>
                <a:gd name="T2" fmla="*/ 33 w 179"/>
                <a:gd name="T3" fmla="*/ 135 h 135"/>
                <a:gd name="T4" fmla="*/ 29 w 179"/>
                <a:gd name="T5" fmla="*/ 133 h 135"/>
                <a:gd name="T6" fmla="*/ 1 w 179"/>
                <a:gd name="T7" fmla="*/ 89 h 135"/>
                <a:gd name="T8" fmla="*/ 1 w 179"/>
                <a:gd name="T9" fmla="*/ 85 h 135"/>
                <a:gd name="T10" fmla="*/ 4 w 179"/>
                <a:gd name="T11" fmla="*/ 83 h 135"/>
                <a:gd name="T12" fmla="*/ 16 w 179"/>
                <a:gd name="T13" fmla="*/ 83 h 135"/>
                <a:gd name="T14" fmla="*/ 64 w 179"/>
                <a:gd name="T15" fmla="*/ 1 h 135"/>
                <a:gd name="T16" fmla="*/ 70 w 179"/>
                <a:gd name="T17" fmla="*/ 3 h 135"/>
                <a:gd name="T18" fmla="*/ 68 w 179"/>
                <a:gd name="T19" fmla="*/ 8 h 135"/>
                <a:gd name="T20" fmla="*/ 24 w 179"/>
                <a:gd name="T21" fmla="*/ 87 h 135"/>
                <a:gd name="T22" fmla="*/ 20 w 179"/>
                <a:gd name="T23" fmla="*/ 91 h 135"/>
                <a:gd name="T24" fmla="*/ 12 w 179"/>
                <a:gd name="T25" fmla="*/ 91 h 135"/>
                <a:gd name="T26" fmla="*/ 33 w 179"/>
                <a:gd name="T27" fmla="*/ 123 h 135"/>
                <a:gd name="T28" fmla="*/ 54 w 179"/>
                <a:gd name="T29" fmla="*/ 91 h 135"/>
                <a:gd name="T30" fmla="*/ 45 w 179"/>
                <a:gd name="T31" fmla="*/ 91 h 135"/>
                <a:gd name="T32" fmla="*/ 41 w 179"/>
                <a:gd name="T33" fmla="*/ 87 h 135"/>
                <a:gd name="T34" fmla="*/ 116 w 179"/>
                <a:gd name="T35" fmla="*/ 12 h 135"/>
                <a:gd name="T36" fmla="*/ 178 w 179"/>
                <a:gd name="T37" fmla="*/ 44 h 135"/>
                <a:gd name="T38" fmla="*/ 177 w 179"/>
                <a:gd name="T39" fmla="*/ 49 h 135"/>
                <a:gd name="T40" fmla="*/ 171 w 179"/>
                <a:gd name="T41" fmla="*/ 48 h 135"/>
                <a:gd name="T42" fmla="*/ 116 w 179"/>
                <a:gd name="T43" fmla="*/ 20 h 135"/>
                <a:gd name="T44" fmla="*/ 49 w 179"/>
                <a:gd name="T45" fmla="*/ 83 h 135"/>
                <a:gd name="T46" fmla="*/ 61 w 179"/>
                <a:gd name="T47" fmla="*/ 83 h 135"/>
                <a:gd name="T48" fmla="*/ 64 w 179"/>
                <a:gd name="T49" fmla="*/ 85 h 135"/>
                <a:gd name="T50" fmla="*/ 64 w 179"/>
                <a:gd name="T51" fmla="*/ 89 h 135"/>
                <a:gd name="T52" fmla="*/ 36 w 179"/>
                <a:gd name="T53" fmla="*/ 133 h 135"/>
                <a:gd name="T54" fmla="*/ 33 w 179"/>
                <a:gd name="T5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9" h="135">
                  <a:moveTo>
                    <a:pt x="33" y="135"/>
                  </a:moveTo>
                  <a:cubicBezTo>
                    <a:pt x="33" y="135"/>
                    <a:pt x="33" y="135"/>
                    <a:pt x="33" y="135"/>
                  </a:cubicBezTo>
                  <a:cubicBezTo>
                    <a:pt x="31" y="135"/>
                    <a:pt x="30" y="134"/>
                    <a:pt x="29" y="133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0" y="88"/>
                    <a:pt x="0" y="86"/>
                    <a:pt x="1" y="85"/>
                  </a:cubicBezTo>
                  <a:cubicBezTo>
                    <a:pt x="2" y="84"/>
                    <a:pt x="3" y="83"/>
                    <a:pt x="4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7" y="49"/>
                    <a:pt x="35" y="19"/>
                    <a:pt x="64" y="1"/>
                  </a:cubicBezTo>
                  <a:cubicBezTo>
                    <a:pt x="66" y="0"/>
                    <a:pt x="69" y="1"/>
                    <a:pt x="70" y="3"/>
                  </a:cubicBezTo>
                  <a:cubicBezTo>
                    <a:pt x="71" y="5"/>
                    <a:pt x="70" y="7"/>
                    <a:pt x="68" y="8"/>
                  </a:cubicBezTo>
                  <a:cubicBezTo>
                    <a:pt x="41" y="25"/>
                    <a:pt x="24" y="55"/>
                    <a:pt x="24" y="87"/>
                  </a:cubicBezTo>
                  <a:cubicBezTo>
                    <a:pt x="24" y="89"/>
                    <a:pt x="22" y="91"/>
                    <a:pt x="20" y="91"/>
                  </a:cubicBezTo>
                  <a:cubicBezTo>
                    <a:pt x="12" y="91"/>
                    <a:pt x="12" y="91"/>
                    <a:pt x="12" y="91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3" y="91"/>
                    <a:pt x="41" y="89"/>
                    <a:pt x="41" y="87"/>
                  </a:cubicBezTo>
                  <a:cubicBezTo>
                    <a:pt x="41" y="46"/>
                    <a:pt x="75" y="12"/>
                    <a:pt x="116" y="12"/>
                  </a:cubicBezTo>
                  <a:cubicBezTo>
                    <a:pt x="141" y="12"/>
                    <a:pt x="164" y="24"/>
                    <a:pt x="178" y="44"/>
                  </a:cubicBezTo>
                  <a:cubicBezTo>
                    <a:pt x="179" y="46"/>
                    <a:pt x="179" y="48"/>
                    <a:pt x="177" y="49"/>
                  </a:cubicBezTo>
                  <a:cubicBezTo>
                    <a:pt x="175" y="51"/>
                    <a:pt x="172" y="50"/>
                    <a:pt x="171" y="48"/>
                  </a:cubicBezTo>
                  <a:cubicBezTo>
                    <a:pt x="159" y="30"/>
                    <a:pt x="138" y="20"/>
                    <a:pt x="116" y="20"/>
                  </a:cubicBezTo>
                  <a:cubicBezTo>
                    <a:pt x="80" y="20"/>
                    <a:pt x="51" y="48"/>
                    <a:pt x="49" y="83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2" y="83"/>
                    <a:pt x="64" y="84"/>
                    <a:pt x="64" y="85"/>
                  </a:cubicBezTo>
                  <a:cubicBezTo>
                    <a:pt x="65" y="86"/>
                    <a:pt x="65" y="88"/>
                    <a:pt x="64" y="89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5" y="134"/>
                    <a:pt x="34" y="135"/>
                    <a:pt x="33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" name="Freeform 908">
              <a:extLst>
                <a:ext uri="{FF2B5EF4-FFF2-40B4-BE49-F238E27FC236}">
                  <a16:creationId xmlns:a16="http://schemas.microsoft.com/office/drawing/2014/main" id="{FD20D777-3BBF-8327-10AB-C0CF14855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5534025"/>
              <a:ext cx="98425" cy="30163"/>
            </a:xfrm>
            <a:custGeom>
              <a:avLst/>
              <a:gdLst>
                <a:gd name="T0" fmla="*/ 5 w 54"/>
                <a:gd name="T1" fmla="*/ 16 h 16"/>
                <a:gd name="T2" fmla="*/ 1 w 54"/>
                <a:gd name="T3" fmla="*/ 14 h 16"/>
                <a:gd name="T4" fmla="*/ 3 w 54"/>
                <a:gd name="T5" fmla="*/ 9 h 16"/>
                <a:gd name="T6" fmla="*/ 44 w 54"/>
                <a:gd name="T7" fmla="*/ 0 h 16"/>
                <a:gd name="T8" fmla="*/ 50 w 54"/>
                <a:gd name="T9" fmla="*/ 0 h 16"/>
                <a:gd name="T10" fmla="*/ 54 w 54"/>
                <a:gd name="T11" fmla="*/ 4 h 16"/>
                <a:gd name="T12" fmla="*/ 50 w 54"/>
                <a:gd name="T13" fmla="*/ 8 h 16"/>
                <a:gd name="T14" fmla="*/ 44 w 54"/>
                <a:gd name="T15" fmla="*/ 8 h 16"/>
                <a:gd name="T16" fmla="*/ 6 w 54"/>
                <a:gd name="T17" fmla="*/ 16 h 16"/>
                <a:gd name="T18" fmla="*/ 5 w 54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16">
                  <a:moveTo>
                    <a:pt x="5" y="16"/>
                  </a:moveTo>
                  <a:cubicBezTo>
                    <a:pt x="3" y="16"/>
                    <a:pt x="2" y="15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3"/>
                    <a:pt x="30" y="0"/>
                    <a:pt x="44" y="0"/>
                  </a:cubicBezTo>
                  <a:cubicBezTo>
                    <a:pt x="46" y="0"/>
                    <a:pt x="48" y="0"/>
                    <a:pt x="50" y="0"/>
                  </a:cubicBezTo>
                  <a:cubicBezTo>
                    <a:pt x="53" y="0"/>
                    <a:pt x="54" y="2"/>
                    <a:pt x="54" y="4"/>
                  </a:cubicBezTo>
                  <a:cubicBezTo>
                    <a:pt x="54" y="7"/>
                    <a:pt x="52" y="8"/>
                    <a:pt x="50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31" y="8"/>
                    <a:pt x="18" y="11"/>
                    <a:pt x="6" y="16"/>
                  </a:cubicBezTo>
                  <a:cubicBezTo>
                    <a:pt x="6" y="16"/>
                    <a:pt x="5" y="16"/>
                    <a:pt x="5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" name="Freeform 909">
              <a:extLst>
                <a:ext uri="{FF2B5EF4-FFF2-40B4-BE49-F238E27FC236}">
                  <a16:creationId xmlns:a16="http://schemas.microsoft.com/office/drawing/2014/main" id="{9DD14A61-6279-9FDB-03D1-FF0A7CA65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663" y="5535613"/>
              <a:ext cx="65088" cy="34925"/>
            </a:xfrm>
            <a:custGeom>
              <a:avLst/>
              <a:gdLst>
                <a:gd name="T0" fmla="*/ 32 w 36"/>
                <a:gd name="T1" fmla="*/ 19 h 19"/>
                <a:gd name="T2" fmla="*/ 30 w 36"/>
                <a:gd name="T3" fmla="*/ 18 h 19"/>
                <a:gd name="T4" fmla="*/ 4 w 36"/>
                <a:gd name="T5" fmla="*/ 9 h 19"/>
                <a:gd name="T6" fmla="*/ 1 w 36"/>
                <a:gd name="T7" fmla="*/ 4 h 19"/>
                <a:gd name="T8" fmla="*/ 5 w 36"/>
                <a:gd name="T9" fmla="*/ 1 h 19"/>
                <a:gd name="T10" fmla="*/ 34 w 36"/>
                <a:gd name="T11" fmla="*/ 11 h 19"/>
                <a:gd name="T12" fmla="*/ 35 w 36"/>
                <a:gd name="T13" fmla="*/ 16 h 19"/>
                <a:gd name="T14" fmla="*/ 32 w 3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9">
                  <a:moveTo>
                    <a:pt x="32" y="19"/>
                  </a:moveTo>
                  <a:cubicBezTo>
                    <a:pt x="31" y="19"/>
                    <a:pt x="31" y="18"/>
                    <a:pt x="30" y="18"/>
                  </a:cubicBezTo>
                  <a:cubicBezTo>
                    <a:pt x="22" y="14"/>
                    <a:pt x="13" y="10"/>
                    <a:pt x="4" y="9"/>
                  </a:cubicBezTo>
                  <a:cubicBezTo>
                    <a:pt x="2" y="8"/>
                    <a:pt x="0" y="6"/>
                    <a:pt x="1" y="4"/>
                  </a:cubicBezTo>
                  <a:cubicBezTo>
                    <a:pt x="1" y="2"/>
                    <a:pt x="3" y="0"/>
                    <a:pt x="5" y="1"/>
                  </a:cubicBezTo>
                  <a:cubicBezTo>
                    <a:pt x="15" y="3"/>
                    <a:pt x="25" y="6"/>
                    <a:pt x="34" y="11"/>
                  </a:cubicBezTo>
                  <a:cubicBezTo>
                    <a:pt x="36" y="12"/>
                    <a:pt x="36" y="14"/>
                    <a:pt x="35" y="16"/>
                  </a:cubicBezTo>
                  <a:cubicBezTo>
                    <a:pt x="35" y="18"/>
                    <a:pt x="33" y="19"/>
                    <a:pt x="3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" name="Freeform 910">
              <a:extLst>
                <a:ext uri="{FF2B5EF4-FFF2-40B4-BE49-F238E27FC236}">
                  <a16:creationId xmlns:a16="http://schemas.microsoft.com/office/drawing/2014/main" id="{1C986202-FA3A-DA89-CC34-A994BF2B3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338" y="5565775"/>
              <a:ext cx="46038" cy="41275"/>
            </a:xfrm>
            <a:custGeom>
              <a:avLst/>
              <a:gdLst>
                <a:gd name="T0" fmla="*/ 20 w 25"/>
                <a:gd name="T1" fmla="*/ 23 h 23"/>
                <a:gd name="T2" fmla="*/ 17 w 25"/>
                <a:gd name="T3" fmla="*/ 21 h 23"/>
                <a:gd name="T4" fmla="*/ 2 w 25"/>
                <a:gd name="T5" fmla="*/ 8 h 23"/>
                <a:gd name="T6" fmla="*/ 1 w 25"/>
                <a:gd name="T7" fmla="*/ 2 h 23"/>
                <a:gd name="T8" fmla="*/ 6 w 25"/>
                <a:gd name="T9" fmla="*/ 1 h 23"/>
                <a:gd name="T10" fmla="*/ 23 w 25"/>
                <a:gd name="T11" fmla="*/ 16 h 23"/>
                <a:gd name="T12" fmla="*/ 23 w 25"/>
                <a:gd name="T13" fmla="*/ 22 h 23"/>
                <a:gd name="T14" fmla="*/ 20 w 25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3">
                  <a:moveTo>
                    <a:pt x="20" y="23"/>
                  </a:moveTo>
                  <a:cubicBezTo>
                    <a:pt x="19" y="23"/>
                    <a:pt x="18" y="22"/>
                    <a:pt x="17" y="21"/>
                  </a:cubicBezTo>
                  <a:cubicBezTo>
                    <a:pt x="13" y="16"/>
                    <a:pt x="7" y="12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13" y="5"/>
                    <a:pt x="18" y="10"/>
                    <a:pt x="23" y="16"/>
                  </a:cubicBezTo>
                  <a:cubicBezTo>
                    <a:pt x="25" y="18"/>
                    <a:pt x="25" y="20"/>
                    <a:pt x="23" y="22"/>
                  </a:cubicBezTo>
                  <a:cubicBezTo>
                    <a:pt x="22" y="22"/>
                    <a:pt x="21" y="23"/>
                    <a:pt x="2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" name="Freeform 911">
              <a:extLst>
                <a:ext uri="{FF2B5EF4-FFF2-40B4-BE49-F238E27FC236}">
                  <a16:creationId xmlns:a16="http://schemas.microsoft.com/office/drawing/2014/main" id="{772F4340-1145-1E40-3959-03C786416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5" y="5629275"/>
              <a:ext cx="327025" cy="246063"/>
            </a:xfrm>
            <a:custGeom>
              <a:avLst/>
              <a:gdLst>
                <a:gd name="T0" fmla="*/ 113 w 179"/>
                <a:gd name="T1" fmla="*/ 134 h 134"/>
                <a:gd name="T2" fmla="*/ 109 w 179"/>
                <a:gd name="T3" fmla="*/ 132 h 134"/>
                <a:gd name="T4" fmla="*/ 111 w 179"/>
                <a:gd name="T5" fmla="*/ 127 h 134"/>
                <a:gd name="T6" fmla="*/ 155 w 179"/>
                <a:gd name="T7" fmla="*/ 48 h 134"/>
                <a:gd name="T8" fmla="*/ 159 w 179"/>
                <a:gd name="T9" fmla="*/ 44 h 134"/>
                <a:gd name="T10" fmla="*/ 167 w 179"/>
                <a:gd name="T11" fmla="*/ 44 h 134"/>
                <a:gd name="T12" fmla="*/ 146 w 179"/>
                <a:gd name="T13" fmla="*/ 12 h 134"/>
                <a:gd name="T14" fmla="*/ 126 w 179"/>
                <a:gd name="T15" fmla="*/ 44 h 134"/>
                <a:gd name="T16" fmla="*/ 134 w 179"/>
                <a:gd name="T17" fmla="*/ 44 h 134"/>
                <a:gd name="T18" fmla="*/ 138 w 179"/>
                <a:gd name="T19" fmla="*/ 48 h 134"/>
                <a:gd name="T20" fmla="*/ 63 w 179"/>
                <a:gd name="T21" fmla="*/ 123 h 134"/>
                <a:gd name="T22" fmla="*/ 1 w 179"/>
                <a:gd name="T23" fmla="*/ 91 h 134"/>
                <a:gd name="T24" fmla="*/ 2 w 179"/>
                <a:gd name="T25" fmla="*/ 86 h 134"/>
                <a:gd name="T26" fmla="*/ 8 w 179"/>
                <a:gd name="T27" fmla="*/ 87 h 134"/>
                <a:gd name="T28" fmla="*/ 63 w 179"/>
                <a:gd name="T29" fmla="*/ 115 h 134"/>
                <a:gd name="T30" fmla="*/ 130 w 179"/>
                <a:gd name="T31" fmla="*/ 52 h 134"/>
                <a:gd name="T32" fmla="*/ 118 w 179"/>
                <a:gd name="T33" fmla="*/ 52 h 134"/>
                <a:gd name="T34" fmla="*/ 115 w 179"/>
                <a:gd name="T35" fmla="*/ 50 h 134"/>
                <a:gd name="T36" fmla="*/ 115 w 179"/>
                <a:gd name="T37" fmla="*/ 46 h 134"/>
                <a:gd name="T38" fmla="*/ 143 w 179"/>
                <a:gd name="T39" fmla="*/ 2 h 134"/>
                <a:gd name="T40" fmla="*/ 146 w 179"/>
                <a:gd name="T41" fmla="*/ 0 h 134"/>
                <a:gd name="T42" fmla="*/ 146 w 179"/>
                <a:gd name="T43" fmla="*/ 0 h 134"/>
                <a:gd name="T44" fmla="*/ 150 w 179"/>
                <a:gd name="T45" fmla="*/ 2 h 134"/>
                <a:gd name="T46" fmla="*/ 178 w 179"/>
                <a:gd name="T47" fmla="*/ 46 h 134"/>
                <a:gd name="T48" fmla="*/ 178 w 179"/>
                <a:gd name="T49" fmla="*/ 50 h 134"/>
                <a:gd name="T50" fmla="*/ 175 w 179"/>
                <a:gd name="T51" fmla="*/ 52 h 134"/>
                <a:gd name="T52" fmla="*/ 163 w 179"/>
                <a:gd name="T53" fmla="*/ 52 h 134"/>
                <a:gd name="T54" fmla="*/ 115 w 179"/>
                <a:gd name="T55" fmla="*/ 134 h 134"/>
                <a:gd name="T56" fmla="*/ 113 w 179"/>
                <a:gd name="T5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9" h="134">
                  <a:moveTo>
                    <a:pt x="113" y="134"/>
                  </a:moveTo>
                  <a:cubicBezTo>
                    <a:pt x="111" y="134"/>
                    <a:pt x="110" y="134"/>
                    <a:pt x="109" y="132"/>
                  </a:cubicBezTo>
                  <a:cubicBezTo>
                    <a:pt x="108" y="131"/>
                    <a:pt x="109" y="128"/>
                    <a:pt x="111" y="127"/>
                  </a:cubicBezTo>
                  <a:cubicBezTo>
                    <a:pt x="138" y="110"/>
                    <a:pt x="155" y="81"/>
                    <a:pt x="155" y="48"/>
                  </a:cubicBezTo>
                  <a:cubicBezTo>
                    <a:pt x="155" y="46"/>
                    <a:pt x="157" y="44"/>
                    <a:pt x="159" y="44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6" y="44"/>
                    <a:pt x="138" y="46"/>
                    <a:pt x="138" y="48"/>
                  </a:cubicBezTo>
                  <a:cubicBezTo>
                    <a:pt x="138" y="90"/>
                    <a:pt x="105" y="123"/>
                    <a:pt x="63" y="123"/>
                  </a:cubicBezTo>
                  <a:cubicBezTo>
                    <a:pt x="38" y="123"/>
                    <a:pt x="15" y="111"/>
                    <a:pt x="1" y="91"/>
                  </a:cubicBezTo>
                  <a:cubicBezTo>
                    <a:pt x="0" y="89"/>
                    <a:pt x="0" y="87"/>
                    <a:pt x="2" y="86"/>
                  </a:cubicBezTo>
                  <a:cubicBezTo>
                    <a:pt x="4" y="84"/>
                    <a:pt x="7" y="85"/>
                    <a:pt x="8" y="87"/>
                  </a:cubicBezTo>
                  <a:cubicBezTo>
                    <a:pt x="20" y="105"/>
                    <a:pt x="41" y="115"/>
                    <a:pt x="63" y="115"/>
                  </a:cubicBezTo>
                  <a:cubicBezTo>
                    <a:pt x="99" y="115"/>
                    <a:pt x="128" y="87"/>
                    <a:pt x="130" y="5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7" y="52"/>
                    <a:pt x="115" y="51"/>
                    <a:pt x="115" y="50"/>
                  </a:cubicBezTo>
                  <a:cubicBezTo>
                    <a:pt x="114" y="49"/>
                    <a:pt x="114" y="47"/>
                    <a:pt x="115" y="46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4" y="1"/>
                    <a:pt x="145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8" y="0"/>
                    <a:pt x="149" y="1"/>
                    <a:pt x="150" y="2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9" y="47"/>
                    <a:pt x="179" y="49"/>
                    <a:pt x="178" y="50"/>
                  </a:cubicBezTo>
                  <a:cubicBezTo>
                    <a:pt x="177" y="51"/>
                    <a:pt x="176" y="52"/>
                    <a:pt x="175" y="52"/>
                  </a:cubicBezTo>
                  <a:cubicBezTo>
                    <a:pt x="163" y="52"/>
                    <a:pt x="163" y="52"/>
                    <a:pt x="163" y="52"/>
                  </a:cubicBezTo>
                  <a:cubicBezTo>
                    <a:pt x="162" y="86"/>
                    <a:pt x="144" y="116"/>
                    <a:pt x="115" y="134"/>
                  </a:cubicBezTo>
                  <a:cubicBezTo>
                    <a:pt x="114" y="134"/>
                    <a:pt x="113" y="134"/>
                    <a:pt x="113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" name="Freeform 912">
              <a:extLst>
                <a:ext uri="{FF2B5EF4-FFF2-40B4-BE49-F238E27FC236}">
                  <a16:creationId xmlns:a16="http://schemas.microsoft.com/office/drawing/2014/main" id="{57E6764F-C4AF-4EC7-6419-9DDB84D64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5868988"/>
              <a:ext cx="98425" cy="31750"/>
            </a:xfrm>
            <a:custGeom>
              <a:avLst/>
              <a:gdLst>
                <a:gd name="T0" fmla="*/ 10 w 54"/>
                <a:gd name="T1" fmla="*/ 17 h 17"/>
                <a:gd name="T2" fmla="*/ 4 w 54"/>
                <a:gd name="T3" fmla="*/ 17 h 17"/>
                <a:gd name="T4" fmla="*/ 0 w 54"/>
                <a:gd name="T5" fmla="*/ 13 h 17"/>
                <a:gd name="T6" fmla="*/ 4 w 54"/>
                <a:gd name="T7" fmla="*/ 9 h 17"/>
                <a:gd name="T8" fmla="*/ 10 w 54"/>
                <a:gd name="T9" fmla="*/ 9 h 17"/>
                <a:gd name="T10" fmla="*/ 48 w 54"/>
                <a:gd name="T11" fmla="*/ 1 h 17"/>
                <a:gd name="T12" fmla="*/ 53 w 54"/>
                <a:gd name="T13" fmla="*/ 3 h 17"/>
                <a:gd name="T14" fmla="*/ 51 w 54"/>
                <a:gd name="T15" fmla="*/ 8 h 17"/>
                <a:gd name="T16" fmla="*/ 10 w 54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17">
                  <a:moveTo>
                    <a:pt x="10" y="17"/>
                  </a:moveTo>
                  <a:cubicBezTo>
                    <a:pt x="8" y="17"/>
                    <a:pt x="6" y="17"/>
                    <a:pt x="4" y="17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6" y="9"/>
                    <a:pt x="8" y="9"/>
                    <a:pt x="10" y="9"/>
                  </a:cubicBezTo>
                  <a:cubicBezTo>
                    <a:pt x="23" y="9"/>
                    <a:pt x="36" y="6"/>
                    <a:pt x="48" y="1"/>
                  </a:cubicBezTo>
                  <a:cubicBezTo>
                    <a:pt x="50" y="0"/>
                    <a:pt x="52" y="1"/>
                    <a:pt x="53" y="3"/>
                  </a:cubicBezTo>
                  <a:cubicBezTo>
                    <a:pt x="54" y="5"/>
                    <a:pt x="53" y="7"/>
                    <a:pt x="51" y="8"/>
                  </a:cubicBezTo>
                  <a:cubicBezTo>
                    <a:pt x="38" y="14"/>
                    <a:pt x="24" y="17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" name="Freeform 913">
              <a:extLst>
                <a:ext uri="{FF2B5EF4-FFF2-40B4-BE49-F238E27FC236}">
                  <a16:creationId xmlns:a16="http://schemas.microsoft.com/office/drawing/2014/main" id="{2F002B95-1566-AA9C-CCB1-A384D2150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188" y="5864225"/>
              <a:ext cx="65088" cy="31750"/>
            </a:xfrm>
            <a:custGeom>
              <a:avLst/>
              <a:gdLst>
                <a:gd name="T0" fmla="*/ 31 w 36"/>
                <a:gd name="T1" fmla="*/ 18 h 18"/>
                <a:gd name="T2" fmla="*/ 31 w 36"/>
                <a:gd name="T3" fmla="*/ 18 h 18"/>
                <a:gd name="T4" fmla="*/ 2 w 36"/>
                <a:gd name="T5" fmla="*/ 8 h 18"/>
                <a:gd name="T6" fmla="*/ 1 w 36"/>
                <a:gd name="T7" fmla="*/ 3 h 18"/>
                <a:gd name="T8" fmla="*/ 6 w 36"/>
                <a:gd name="T9" fmla="*/ 1 h 18"/>
                <a:gd name="T10" fmla="*/ 32 w 36"/>
                <a:gd name="T11" fmla="*/ 10 h 18"/>
                <a:gd name="T12" fmla="*/ 35 w 36"/>
                <a:gd name="T13" fmla="*/ 15 h 18"/>
                <a:gd name="T14" fmla="*/ 31 w 3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8">
                  <a:moveTo>
                    <a:pt x="31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21" y="16"/>
                    <a:pt x="11" y="13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4" y="6"/>
                    <a:pt x="23" y="9"/>
                    <a:pt x="32" y="10"/>
                  </a:cubicBezTo>
                  <a:cubicBezTo>
                    <a:pt x="34" y="11"/>
                    <a:pt x="36" y="13"/>
                    <a:pt x="35" y="15"/>
                  </a:cubicBezTo>
                  <a:cubicBezTo>
                    <a:pt x="35" y="17"/>
                    <a:pt x="33" y="18"/>
                    <a:pt x="3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9" name="Freeform 914">
              <a:extLst>
                <a:ext uri="{FF2B5EF4-FFF2-40B4-BE49-F238E27FC236}">
                  <a16:creationId xmlns:a16="http://schemas.microsoft.com/office/drawing/2014/main" id="{934F4E7A-1A43-5A75-3E1D-A9C395296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563" y="5827713"/>
              <a:ext cx="46038" cy="41275"/>
            </a:xfrm>
            <a:custGeom>
              <a:avLst/>
              <a:gdLst>
                <a:gd name="T0" fmla="*/ 21 w 25"/>
                <a:gd name="T1" fmla="*/ 23 h 23"/>
                <a:gd name="T2" fmla="*/ 19 w 25"/>
                <a:gd name="T3" fmla="*/ 22 h 23"/>
                <a:gd name="T4" fmla="*/ 2 w 25"/>
                <a:gd name="T5" fmla="*/ 7 h 23"/>
                <a:gd name="T6" fmla="*/ 2 w 25"/>
                <a:gd name="T7" fmla="*/ 2 h 23"/>
                <a:gd name="T8" fmla="*/ 8 w 25"/>
                <a:gd name="T9" fmla="*/ 2 h 23"/>
                <a:gd name="T10" fmla="*/ 23 w 25"/>
                <a:gd name="T11" fmla="*/ 16 h 23"/>
                <a:gd name="T12" fmla="*/ 24 w 25"/>
                <a:gd name="T13" fmla="*/ 21 h 23"/>
                <a:gd name="T14" fmla="*/ 21 w 25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3">
                  <a:moveTo>
                    <a:pt x="21" y="23"/>
                  </a:moveTo>
                  <a:cubicBezTo>
                    <a:pt x="20" y="23"/>
                    <a:pt x="19" y="23"/>
                    <a:pt x="19" y="22"/>
                  </a:cubicBezTo>
                  <a:cubicBezTo>
                    <a:pt x="12" y="18"/>
                    <a:pt x="7" y="13"/>
                    <a:pt x="2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2" y="7"/>
                    <a:pt x="18" y="12"/>
                    <a:pt x="23" y="16"/>
                  </a:cubicBezTo>
                  <a:cubicBezTo>
                    <a:pt x="25" y="17"/>
                    <a:pt x="25" y="19"/>
                    <a:pt x="24" y="21"/>
                  </a:cubicBezTo>
                  <a:cubicBezTo>
                    <a:pt x="23" y="22"/>
                    <a:pt x="22" y="23"/>
                    <a:pt x="2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2E78DC6E-369C-CE89-BC4D-C63FCAA55047}"/>
              </a:ext>
            </a:extLst>
          </p:cNvPr>
          <p:cNvSpPr/>
          <p:nvPr/>
        </p:nvSpPr>
        <p:spPr>
          <a:xfrm rot="5460000">
            <a:off x="3271852" y="1759053"/>
            <a:ext cx="1421701" cy="1421701"/>
          </a:xfrm>
          <a:prstGeom prst="ellipse">
            <a:avLst/>
          </a:prstGeom>
          <a:noFill/>
          <a:ln w="38100" cap="rnd" cmpd="sng" algn="ctr">
            <a:solidFill>
              <a:srgbClr val="0096D6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5C74938-B190-0719-EFB8-8AF36BAA2A2B}"/>
              </a:ext>
            </a:extLst>
          </p:cNvPr>
          <p:cNvSpPr/>
          <p:nvPr/>
        </p:nvSpPr>
        <p:spPr>
          <a:xfrm>
            <a:off x="3350601" y="1840874"/>
            <a:ext cx="1274908" cy="1274908"/>
          </a:xfrm>
          <a:prstGeom prst="ellipse">
            <a:avLst/>
          </a:prstGeom>
          <a:solidFill>
            <a:srgbClr val="0069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CD7BC7-8ADE-8341-24B3-2770245D5EF1}"/>
              </a:ext>
            </a:extLst>
          </p:cNvPr>
          <p:cNvGrpSpPr/>
          <p:nvPr/>
        </p:nvGrpSpPr>
        <p:grpSpPr>
          <a:xfrm>
            <a:off x="3649007" y="2160527"/>
            <a:ext cx="640080" cy="640080"/>
            <a:chOff x="4625976" y="4838701"/>
            <a:chExt cx="409575" cy="409575"/>
          </a:xfrm>
          <a:solidFill>
            <a:srgbClr val="FFFFFF"/>
          </a:solidFill>
        </p:grpSpPr>
        <p:sp>
          <p:nvSpPr>
            <p:cNvPr id="24" name="Freeform 612">
              <a:extLst>
                <a:ext uri="{FF2B5EF4-FFF2-40B4-BE49-F238E27FC236}">
                  <a16:creationId xmlns:a16="http://schemas.microsoft.com/office/drawing/2014/main" id="{9A846DDB-5DEC-7766-6728-D6A95701A4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976" y="4838701"/>
              <a:ext cx="409575" cy="409575"/>
            </a:xfrm>
            <a:custGeom>
              <a:avLst/>
              <a:gdLst>
                <a:gd name="T0" fmla="*/ 112 w 224"/>
                <a:gd name="T1" fmla="*/ 224 h 224"/>
                <a:gd name="T2" fmla="*/ 0 w 224"/>
                <a:gd name="T3" fmla="*/ 112 h 224"/>
                <a:gd name="T4" fmla="*/ 112 w 224"/>
                <a:gd name="T5" fmla="*/ 0 h 224"/>
                <a:gd name="T6" fmla="*/ 224 w 224"/>
                <a:gd name="T7" fmla="*/ 112 h 224"/>
                <a:gd name="T8" fmla="*/ 112 w 224"/>
                <a:gd name="T9" fmla="*/ 224 h 224"/>
                <a:gd name="T10" fmla="*/ 112 w 224"/>
                <a:gd name="T11" fmla="*/ 8 h 224"/>
                <a:gd name="T12" fmla="*/ 8 w 224"/>
                <a:gd name="T13" fmla="*/ 112 h 224"/>
                <a:gd name="T14" fmla="*/ 112 w 224"/>
                <a:gd name="T15" fmla="*/ 216 h 224"/>
                <a:gd name="T16" fmla="*/ 216 w 224"/>
                <a:gd name="T17" fmla="*/ 112 h 224"/>
                <a:gd name="T18" fmla="*/ 112 w 224"/>
                <a:gd name="T1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224">
                  <a:moveTo>
                    <a:pt x="112" y="224"/>
                  </a:moveTo>
                  <a:cubicBezTo>
                    <a:pt x="50" y="224"/>
                    <a:pt x="0" y="174"/>
                    <a:pt x="0" y="112"/>
                  </a:cubicBezTo>
                  <a:cubicBezTo>
                    <a:pt x="0" y="50"/>
                    <a:pt x="50" y="0"/>
                    <a:pt x="112" y="0"/>
                  </a:cubicBezTo>
                  <a:cubicBezTo>
                    <a:pt x="174" y="0"/>
                    <a:pt x="224" y="50"/>
                    <a:pt x="224" y="112"/>
                  </a:cubicBezTo>
                  <a:cubicBezTo>
                    <a:pt x="224" y="174"/>
                    <a:pt x="174" y="224"/>
                    <a:pt x="112" y="224"/>
                  </a:cubicBezTo>
                  <a:close/>
                  <a:moveTo>
                    <a:pt x="112" y="8"/>
                  </a:moveTo>
                  <a:cubicBezTo>
                    <a:pt x="55" y="8"/>
                    <a:pt x="8" y="55"/>
                    <a:pt x="8" y="112"/>
                  </a:cubicBezTo>
                  <a:cubicBezTo>
                    <a:pt x="8" y="169"/>
                    <a:pt x="55" y="216"/>
                    <a:pt x="112" y="216"/>
                  </a:cubicBezTo>
                  <a:cubicBezTo>
                    <a:pt x="169" y="216"/>
                    <a:pt x="216" y="169"/>
                    <a:pt x="216" y="112"/>
                  </a:cubicBezTo>
                  <a:cubicBezTo>
                    <a:pt x="216" y="55"/>
                    <a:pt x="169" y="8"/>
                    <a:pt x="1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5" name="Freeform 613">
              <a:extLst>
                <a:ext uri="{FF2B5EF4-FFF2-40B4-BE49-F238E27FC236}">
                  <a16:creationId xmlns:a16="http://schemas.microsoft.com/office/drawing/2014/main" id="{98809437-0358-B0A5-869B-71FD89A5F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4930776"/>
              <a:ext cx="227013" cy="225425"/>
            </a:xfrm>
            <a:custGeom>
              <a:avLst/>
              <a:gdLst>
                <a:gd name="T0" fmla="*/ 73 w 124"/>
                <a:gd name="T1" fmla="*/ 62 h 123"/>
                <a:gd name="T2" fmla="*/ 121 w 124"/>
                <a:gd name="T3" fmla="*/ 15 h 123"/>
                <a:gd name="T4" fmla="*/ 121 w 124"/>
                <a:gd name="T5" fmla="*/ 3 h 123"/>
                <a:gd name="T6" fmla="*/ 109 w 124"/>
                <a:gd name="T7" fmla="*/ 3 h 123"/>
                <a:gd name="T8" fmla="*/ 62 w 124"/>
                <a:gd name="T9" fmla="*/ 51 h 123"/>
                <a:gd name="T10" fmla="*/ 15 w 124"/>
                <a:gd name="T11" fmla="*/ 3 h 123"/>
                <a:gd name="T12" fmla="*/ 3 w 124"/>
                <a:gd name="T13" fmla="*/ 3 h 123"/>
                <a:gd name="T14" fmla="*/ 3 w 124"/>
                <a:gd name="T15" fmla="*/ 15 h 123"/>
                <a:gd name="T16" fmla="*/ 51 w 124"/>
                <a:gd name="T17" fmla="*/ 62 h 123"/>
                <a:gd name="T18" fmla="*/ 3 w 124"/>
                <a:gd name="T19" fmla="*/ 109 h 123"/>
                <a:gd name="T20" fmla="*/ 3 w 124"/>
                <a:gd name="T21" fmla="*/ 121 h 123"/>
                <a:gd name="T22" fmla="*/ 9 w 124"/>
                <a:gd name="T23" fmla="*/ 123 h 123"/>
                <a:gd name="T24" fmla="*/ 15 w 124"/>
                <a:gd name="T25" fmla="*/ 121 h 123"/>
                <a:gd name="T26" fmla="*/ 62 w 124"/>
                <a:gd name="T27" fmla="*/ 73 h 123"/>
                <a:gd name="T28" fmla="*/ 109 w 124"/>
                <a:gd name="T29" fmla="*/ 121 h 123"/>
                <a:gd name="T30" fmla="*/ 115 w 124"/>
                <a:gd name="T31" fmla="*/ 123 h 123"/>
                <a:gd name="T32" fmla="*/ 121 w 124"/>
                <a:gd name="T33" fmla="*/ 121 h 123"/>
                <a:gd name="T34" fmla="*/ 121 w 124"/>
                <a:gd name="T35" fmla="*/ 109 h 123"/>
                <a:gd name="T36" fmla="*/ 73 w 124"/>
                <a:gd name="T37" fmla="*/ 6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23">
                  <a:moveTo>
                    <a:pt x="73" y="62"/>
                  </a:moveTo>
                  <a:cubicBezTo>
                    <a:pt x="121" y="15"/>
                    <a:pt x="121" y="15"/>
                    <a:pt x="121" y="15"/>
                  </a:cubicBezTo>
                  <a:cubicBezTo>
                    <a:pt x="124" y="11"/>
                    <a:pt x="124" y="6"/>
                    <a:pt x="121" y="3"/>
                  </a:cubicBezTo>
                  <a:cubicBezTo>
                    <a:pt x="118" y="0"/>
                    <a:pt x="113" y="0"/>
                    <a:pt x="109" y="3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1" y="0"/>
                    <a:pt x="6" y="0"/>
                    <a:pt x="3" y="3"/>
                  </a:cubicBezTo>
                  <a:cubicBezTo>
                    <a:pt x="0" y="6"/>
                    <a:pt x="0" y="11"/>
                    <a:pt x="3" y="15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0" y="113"/>
                    <a:pt x="0" y="118"/>
                    <a:pt x="3" y="121"/>
                  </a:cubicBezTo>
                  <a:cubicBezTo>
                    <a:pt x="5" y="122"/>
                    <a:pt x="7" y="123"/>
                    <a:pt x="9" y="123"/>
                  </a:cubicBezTo>
                  <a:cubicBezTo>
                    <a:pt x="11" y="123"/>
                    <a:pt x="13" y="122"/>
                    <a:pt x="15" y="121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1" y="122"/>
                    <a:pt x="113" y="123"/>
                    <a:pt x="115" y="123"/>
                  </a:cubicBezTo>
                  <a:cubicBezTo>
                    <a:pt x="117" y="123"/>
                    <a:pt x="119" y="122"/>
                    <a:pt x="121" y="121"/>
                  </a:cubicBezTo>
                  <a:cubicBezTo>
                    <a:pt x="124" y="118"/>
                    <a:pt x="124" y="113"/>
                    <a:pt x="121" y="109"/>
                  </a:cubicBezTo>
                  <a:lnTo>
                    <a:pt x="73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AF2131BA-7891-4087-A9A1-4D2CDF864595}"/>
              </a:ext>
            </a:extLst>
          </p:cNvPr>
          <p:cNvSpPr/>
          <p:nvPr/>
        </p:nvSpPr>
        <p:spPr>
          <a:xfrm rot="5460000">
            <a:off x="5344109" y="1739711"/>
            <a:ext cx="1421701" cy="1421701"/>
          </a:xfrm>
          <a:prstGeom prst="ellipse">
            <a:avLst/>
          </a:prstGeom>
          <a:noFill/>
          <a:ln w="38100" cap="rnd" cmpd="sng" algn="ctr">
            <a:solidFill>
              <a:srgbClr val="0096D6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A2697FF-0B80-7DA2-19BC-537C3B093E78}"/>
              </a:ext>
            </a:extLst>
          </p:cNvPr>
          <p:cNvSpPr/>
          <p:nvPr/>
        </p:nvSpPr>
        <p:spPr>
          <a:xfrm>
            <a:off x="5416899" y="1821532"/>
            <a:ext cx="1274908" cy="1274908"/>
          </a:xfrm>
          <a:prstGeom prst="ellipse">
            <a:avLst/>
          </a:prstGeom>
          <a:solidFill>
            <a:srgbClr val="0069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6983BB-ED21-3F20-4702-01E86DFFC269}"/>
              </a:ext>
            </a:extLst>
          </p:cNvPr>
          <p:cNvGrpSpPr/>
          <p:nvPr/>
        </p:nvGrpSpPr>
        <p:grpSpPr>
          <a:xfrm>
            <a:off x="5701286" y="2197376"/>
            <a:ext cx="731520" cy="457200"/>
            <a:chOff x="1933576" y="2208213"/>
            <a:chExt cx="409575" cy="284163"/>
          </a:xfrm>
          <a:solidFill>
            <a:srgbClr val="FFFFFF"/>
          </a:solidFill>
        </p:grpSpPr>
        <p:sp>
          <p:nvSpPr>
            <p:cNvPr id="29" name="Freeform 106">
              <a:extLst>
                <a:ext uri="{FF2B5EF4-FFF2-40B4-BE49-F238E27FC236}">
                  <a16:creationId xmlns:a16="http://schemas.microsoft.com/office/drawing/2014/main" id="{013A10C1-47FE-845C-1334-E6F4CD095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3576" y="2208213"/>
              <a:ext cx="409575" cy="284163"/>
            </a:xfrm>
            <a:custGeom>
              <a:avLst/>
              <a:gdLst>
                <a:gd name="T0" fmla="*/ 210 w 224"/>
                <a:gd name="T1" fmla="*/ 156 h 156"/>
                <a:gd name="T2" fmla="*/ 14 w 224"/>
                <a:gd name="T3" fmla="*/ 156 h 156"/>
                <a:gd name="T4" fmla="*/ 0 w 224"/>
                <a:gd name="T5" fmla="*/ 143 h 156"/>
                <a:gd name="T6" fmla="*/ 0 w 224"/>
                <a:gd name="T7" fmla="*/ 13 h 156"/>
                <a:gd name="T8" fmla="*/ 14 w 224"/>
                <a:gd name="T9" fmla="*/ 0 h 156"/>
                <a:gd name="T10" fmla="*/ 210 w 224"/>
                <a:gd name="T11" fmla="*/ 0 h 156"/>
                <a:gd name="T12" fmla="*/ 224 w 224"/>
                <a:gd name="T13" fmla="*/ 13 h 156"/>
                <a:gd name="T14" fmla="*/ 224 w 224"/>
                <a:gd name="T15" fmla="*/ 143 h 156"/>
                <a:gd name="T16" fmla="*/ 210 w 224"/>
                <a:gd name="T17" fmla="*/ 156 h 156"/>
                <a:gd name="T18" fmla="*/ 14 w 224"/>
                <a:gd name="T19" fmla="*/ 7 h 156"/>
                <a:gd name="T20" fmla="*/ 8 w 224"/>
                <a:gd name="T21" fmla="*/ 13 h 156"/>
                <a:gd name="T22" fmla="*/ 8 w 224"/>
                <a:gd name="T23" fmla="*/ 143 h 156"/>
                <a:gd name="T24" fmla="*/ 14 w 224"/>
                <a:gd name="T25" fmla="*/ 149 h 156"/>
                <a:gd name="T26" fmla="*/ 210 w 224"/>
                <a:gd name="T27" fmla="*/ 149 h 156"/>
                <a:gd name="T28" fmla="*/ 216 w 224"/>
                <a:gd name="T29" fmla="*/ 143 h 156"/>
                <a:gd name="T30" fmla="*/ 216 w 224"/>
                <a:gd name="T31" fmla="*/ 13 h 156"/>
                <a:gd name="T32" fmla="*/ 210 w 224"/>
                <a:gd name="T33" fmla="*/ 7 h 156"/>
                <a:gd name="T34" fmla="*/ 14 w 224"/>
                <a:gd name="T35" fmla="*/ 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6">
                  <a:moveTo>
                    <a:pt x="210" y="156"/>
                  </a:moveTo>
                  <a:cubicBezTo>
                    <a:pt x="14" y="156"/>
                    <a:pt x="14" y="156"/>
                    <a:pt x="14" y="156"/>
                  </a:cubicBezTo>
                  <a:cubicBezTo>
                    <a:pt x="7" y="156"/>
                    <a:pt x="0" y="150"/>
                    <a:pt x="0" y="14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17" y="0"/>
                    <a:pt x="224" y="6"/>
                    <a:pt x="224" y="13"/>
                  </a:cubicBezTo>
                  <a:cubicBezTo>
                    <a:pt x="224" y="143"/>
                    <a:pt x="224" y="143"/>
                    <a:pt x="224" y="143"/>
                  </a:cubicBezTo>
                  <a:cubicBezTo>
                    <a:pt x="224" y="150"/>
                    <a:pt x="217" y="156"/>
                    <a:pt x="210" y="156"/>
                  </a:cubicBezTo>
                  <a:close/>
                  <a:moveTo>
                    <a:pt x="14" y="7"/>
                  </a:moveTo>
                  <a:cubicBezTo>
                    <a:pt x="11" y="7"/>
                    <a:pt x="8" y="10"/>
                    <a:pt x="8" y="13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6"/>
                    <a:pt x="11" y="149"/>
                    <a:pt x="14" y="149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3" y="149"/>
                    <a:pt x="216" y="146"/>
                    <a:pt x="216" y="143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6" y="10"/>
                    <a:pt x="213" y="7"/>
                    <a:pt x="210" y="7"/>
                  </a:cubicBezTo>
                  <a:lnTo>
                    <a:pt x="1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0" name="Freeform 107">
              <a:extLst>
                <a:ext uri="{FF2B5EF4-FFF2-40B4-BE49-F238E27FC236}">
                  <a16:creationId xmlns:a16="http://schemas.microsoft.com/office/drawing/2014/main" id="{72F3627C-B259-1C77-4CF6-F1DB2962FA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6751" y="2279651"/>
              <a:ext cx="401638" cy="68263"/>
            </a:xfrm>
            <a:custGeom>
              <a:avLst/>
              <a:gdLst>
                <a:gd name="T0" fmla="*/ 253 w 253"/>
                <a:gd name="T1" fmla="*/ 43 h 43"/>
                <a:gd name="T2" fmla="*/ 0 w 253"/>
                <a:gd name="T3" fmla="*/ 43 h 43"/>
                <a:gd name="T4" fmla="*/ 0 w 253"/>
                <a:gd name="T5" fmla="*/ 0 h 43"/>
                <a:gd name="T6" fmla="*/ 253 w 253"/>
                <a:gd name="T7" fmla="*/ 0 h 43"/>
                <a:gd name="T8" fmla="*/ 253 w 253"/>
                <a:gd name="T9" fmla="*/ 43 h 43"/>
                <a:gd name="T10" fmla="*/ 4 w 253"/>
                <a:gd name="T11" fmla="*/ 39 h 43"/>
                <a:gd name="T12" fmla="*/ 249 w 253"/>
                <a:gd name="T13" fmla="*/ 39 h 43"/>
                <a:gd name="T14" fmla="*/ 249 w 253"/>
                <a:gd name="T15" fmla="*/ 3 h 43"/>
                <a:gd name="T16" fmla="*/ 4 w 253"/>
                <a:gd name="T17" fmla="*/ 3 h 43"/>
                <a:gd name="T18" fmla="*/ 4 w 253"/>
                <a:gd name="T19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43">
                  <a:moveTo>
                    <a:pt x="253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3" y="43"/>
                  </a:lnTo>
                  <a:close/>
                  <a:moveTo>
                    <a:pt x="4" y="39"/>
                  </a:moveTo>
                  <a:lnTo>
                    <a:pt x="249" y="39"/>
                  </a:lnTo>
                  <a:lnTo>
                    <a:pt x="249" y="3"/>
                  </a:lnTo>
                  <a:lnTo>
                    <a:pt x="4" y="3"/>
                  </a:lnTo>
                  <a:lnTo>
                    <a:pt x="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1" name="Rectangle 108">
              <a:extLst>
                <a:ext uri="{FF2B5EF4-FFF2-40B4-BE49-F238E27FC236}">
                  <a16:creationId xmlns:a16="http://schemas.microsoft.com/office/drawing/2014/main" id="{81339795-C113-EBD4-F031-8087FD54A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326" y="2382838"/>
              <a:ext cx="128588" cy="11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2" name="Rectangle 109">
              <a:extLst>
                <a:ext uri="{FF2B5EF4-FFF2-40B4-BE49-F238E27FC236}">
                  <a16:creationId xmlns:a16="http://schemas.microsoft.com/office/drawing/2014/main" id="{80064C8D-68A7-022A-1758-77C02762D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326" y="2408238"/>
              <a:ext cx="82550" cy="11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8BC3706-EF77-99E8-7E28-3324F614ACDF}"/>
              </a:ext>
            </a:extLst>
          </p:cNvPr>
          <p:cNvSpPr/>
          <p:nvPr/>
        </p:nvSpPr>
        <p:spPr>
          <a:xfrm rot="5460000">
            <a:off x="7420011" y="1734133"/>
            <a:ext cx="1421701" cy="1421701"/>
          </a:xfrm>
          <a:prstGeom prst="ellipse">
            <a:avLst/>
          </a:prstGeom>
          <a:noFill/>
          <a:ln w="38100" cap="rnd" cmpd="sng" algn="ctr">
            <a:solidFill>
              <a:srgbClr val="0096D6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4D3992-84DA-E6A3-33FD-BD5BDA9A90AC}"/>
              </a:ext>
            </a:extLst>
          </p:cNvPr>
          <p:cNvSpPr/>
          <p:nvPr/>
        </p:nvSpPr>
        <p:spPr>
          <a:xfrm>
            <a:off x="7486842" y="1815954"/>
            <a:ext cx="1274908" cy="1274908"/>
          </a:xfrm>
          <a:prstGeom prst="ellipse">
            <a:avLst/>
          </a:prstGeom>
          <a:solidFill>
            <a:srgbClr val="0069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C30384-545A-66D4-9123-74BBDF0A6A6B}"/>
              </a:ext>
            </a:extLst>
          </p:cNvPr>
          <p:cNvGrpSpPr/>
          <p:nvPr/>
        </p:nvGrpSpPr>
        <p:grpSpPr>
          <a:xfrm>
            <a:off x="7835927" y="2186980"/>
            <a:ext cx="640080" cy="548640"/>
            <a:chOff x="8664575" y="3527425"/>
            <a:chExt cx="409575" cy="339725"/>
          </a:xfrm>
          <a:solidFill>
            <a:srgbClr val="FFFFFF"/>
          </a:solidFill>
        </p:grpSpPr>
        <p:sp>
          <p:nvSpPr>
            <p:cNvPr id="36" name="Rectangle 390">
              <a:extLst>
                <a:ext uri="{FF2B5EF4-FFF2-40B4-BE49-F238E27FC236}">
                  <a16:creationId xmlns:a16="http://schemas.microsoft.com/office/drawing/2014/main" id="{90CD7DEF-45F0-5D51-8570-F9BFDB101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3788" y="3617913"/>
              <a:ext cx="303213" cy="11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7" name="Rectangle 391">
              <a:extLst>
                <a:ext uri="{FF2B5EF4-FFF2-40B4-BE49-F238E27FC236}">
                  <a16:creationId xmlns:a16="http://schemas.microsoft.com/office/drawing/2014/main" id="{AE467B13-F48C-D49C-761E-E0DAD1946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3788" y="3670300"/>
              <a:ext cx="303213" cy="11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" name="Rectangle 392">
              <a:extLst>
                <a:ext uri="{FF2B5EF4-FFF2-40B4-BE49-F238E27FC236}">
                  <a16:creationId xmlns:a16="http://schemas.microsoft.com/office/drawing/2014/main" id="{8B80B839-3C0C-5F9D-6DC6-87CECE2F3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3788" y="3722688"/>
              <a:ext cx="303213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" name="Rectangle 393">
              <a:extLst>
                <a:ext uri="{FF2B5EF4-FFF2-40B4-BE49-F238E27FC236}">
                  <a16:creationId xmlns:a16="http://schemas.microsoft.com/office/drawing/2014/main" id="{AA16485B-313B-5566-8EE5-E6AAB8921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5563" y="3573463"/>
              <a:ext cx="9525" cy="204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" name="Rectangle 394">
              <a:extLst>
                <a:ext uri="{FF2B5EF4-FFF2-40B4-BE49-F238E27FC236}">
                  <a16:creationId xmlns:a16="http://schemas.microsoft.com/office/drawing/2014/main" id="{6A815A8B-4B3E-DE5D-76E4-FD78D6177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3013" y="3573463"/>
              <a:ext cx="11113" cy="204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" name="Freeform 395">
              <a:extLst>
                <a:ext uri="{FF2B5EF4-FFF2-40B4-BE49-F238E27FC236}">
                  <a16:creationId xmlns:a16="http://schemas.microsoft.com/office/drawing/2014/main" id="{5B3AD3C7-5C58-D414-0657-BE28CF7062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4575" y="3527425"/>
              <a:ext cx="409575" cy="339725"/>
            </a:xfrm>
            <a:custGeom>
              <a:avLst/>
              <a:gdLst>
                <a:gd name="T0" fmla="*/ 211 w 224"/>
                <a:gd name="T1" fmla="*/ 0 h 186"/>
                <a:gd name="T2" fmla="*/ 13 w 224"/>
                <a:gd name="T3" fmla="*/ 0 h 186"/>
                <a:gd name="T4" fmla="*/ 0 w 224"/>
                <a:gd name="T5" fmla="*/ 13 h 186"/>
                <a:gd name="T6" fmla="*/ 0 w 224"/>
                <a:gd name="T7" fmla="*/ 173 h 186"/>
                <a:gd name="T8" fmla="*/ 13 w 224"/>
                <a:gd name="T9" fmla="*/ 186 h 186"/>
                <a:gd name="T10" fmla="*/ 173 w 224"/>
                <a:gd name="T11" fmla="*/ 186 h 186"/>
                <a:gd name="T12" fmla="*/ 176 w 224"/>
                <a:gd name="T13" fmla="*/ 185 h 186"/>
                <a:gd name="T14" fmla="*/ 223 w 224"/>
                <a:gd name="T15" fmla="*/ 138 h 186"/>
                <a:gd name="T16" fmla="*/ 224 w 224"/>
                <a:gd name="T17" fmla="*/ 135 h 186"/>
                <a:gd name="T18" fmla="*/ 224 w 224"/>
                <a:gd name="T19" fmla="*/ 13 h 186"/>
                <a:gd name="T20" fmla="*/ 211 w 224"/>
                <a:gd name="T21" fmla="*/ 0 h 186"/>
                <a:gd name="T22" fmla="*/ 177 w 224"/>
                <a:gd name="T23" fmla="*/ 174 h 186"/>
                <a:gd name="T24" fmla="*/ 177 w 224"/>
                <a:gd name="T25" fmla="*/ 145 h 186"/>
                <a:gd name="T26" fmla="*/ 183 w 224"/>
                <a:gd name="T27" fmla="*/ 139 h 186"/>
                <a:gd name="T28" fmla="*/ 212 w 224"/>
                <a:gd name="T29" fmla="*/ 139 h 186"/>
                <a:gd name="T30" fmla="*/ 177 w 224"/>
                <a:gd name="T31" fmla="*/ 174 h 186"/>
                <a:gd name="T32" fmla="*/ 211 w 224"/>
                <a:gd name="T33" fmla="*/ 7 h 186"/>
                <a:gd name="T34" fmla="*/ 217 w 224"/>
                <a:gd name="T35" fmla="*/ 13 h 186"/>
                <a:gd name="T36" fmla="*/ 217 w 224"/>
                <a:gd name="T37" fmla="*/ 132 h 186"/>
                <a:gd name="T38" fmla="*/ 183 w 224"/>
                <a:gd name="T39" fmla="*/ 132 h 186"/>
                <a:gd name="T40" fmla="*/ 170 w 224"/>
                <a:gd name="T41" fmla="*/ 145 h 186"/>
                <a:gd name="T42" fmla="*/ 170 w 224"/>
                <a:gd name="T43" fmla="*/ 179 h 186"/>
                <a:gd name="T44" fmla="*/ 13 w 224"/>
                <a:gd name="T45" fmla="*/ 179 h 186"/>
                <a:gd name="T46" fmla="*/ 8 w 224"/>
                <a:gd name="T47" fmla="*/ 173 h 186"/>
                <a:gd name="T48" fmla="*/ 8 w 224"/>
                <a:gd name="T49" fmla="*/ 13 h 186"/>
                <a:gd name="T50" fmla="*/ 13 w 224"/>
                <a:gd name="T51" fmla="*/ 7 h 186"/>
                <a:gd name="T52" fmla="*/ 211 w 224"/>
                <a:gd name="T53" fmla="*/ 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4" h="186">
                  <a:moveTo>
                    <a:pt x="21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0"/>
                    <a:pt x="6" y="186"/>
                    <a:pt x="13" y="186"/>
                  </a:cubicBezTo>
                  <a:cubicBezTo>
                    <a:pt x="173" y="186"/>
                    <a:pt x="173" y="186"/>
                    <a:pt x="173" y="186"/>
                  </a:cubicBezTo>
                  <a:cubicBezTo>
                    <a:pt x="174" y="186"/>
                    <a:pt x="175" y="185"/>
                    <a:pt x="176" y="185"/>
                  </a:cubicBezTo>
                  <a:cubicBezTo>
                    <a:pt x="223" y="138"/>
                    <a:pt x="223" y="138"/>
                    <a:pt x="223" y="138"/>
                  </a:cubicBezTo>
                  <a:cubicBezTo>
                    <a:pt x="223" y="137"/>
                    <a:pt x="224" y="136"/>
                    <a:pt x="224" y="135"/>
                  </a:cubicBezTo>
                  <a:cubicBezTo>
                    <a:pt x="224" y="13"/>
                    <a:pt x="224" y="13"/>
                    <a:pt x="224" y="13"/>
                  </a:cubicBezTo>
                  <a:cubicBezTo>
                    <a:pt x="224" y="6"/>
                    <a:pt x="218" y="0"/>
                    <a:pt x="211" y="0"/>
                  </a:cubicBezTo>
                  <a:close/>
                  <a:moveTo>
                    <a:pt x="177" y="174"/>
                  </a:moveTo>
                  <a:cubicBezTo>
                    <a:pt x="177" y="145"/>
                    <a:pt x="177" y="145"/>
                    <a:pt x="177" y="145"/>
                  </a:cubicBezTo>
                  <a:cubicBezTo>
                    <a:pt x="177" y="141"/>
                    <a:pt x="179" y="139"/>
                    <a:pt x="183" y="139"/>
                  </a:cubicBezTo>
                  <a:cubicBezTo>
                    <a:pt x="212" y="139"/>
                    <a:pt x="212" y="139"/>
                    <a:pt x="212" y="139"/>
                  </a:cubicBezTo>
                  <a:lnTo>
                    <a:pt x="177" y="174"/>
                  </a:lnTo>
                  <a:close/>
                  <a:moveTo>
                    <a:pt x="211" y="7"/>
                  </a:moveTo>
                  <a:cubicBezTo>
                    <a:pt x="214" y="7"/>
                    <a:pt x="217" y="10"/>
                    <a:pt x="217" y="13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75" y="132"/>
                    <a:pt x="170" y="138"/>
                    <a:pt x="170" y="145"/>
                  </a:cubicBezTo>
                  <a:cubicBezTo>
                    <a:pt x="170" y="179"/>
                    <a:pt x="170" y="179"/>
                    <a:pt x="170" y="179"/>
                  </a:cubicBezTo>
                  <a:cubicBezTo>
                    <a:pt x="13" y="179"/>
                    <a:pt x="13" y="179"/>
                    <a:pt x="13" y="179"/>
                  </a:cubicBezTo>
                  <a:cubicBezTo>
                    <a:pt x="10" y="179"/>
                    <a:pt x="8" y="176"/>
                    <a:pt x="8" y="17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0"/>
                    <a:pt x="10" y="7"/>
                    <a:pt x="13" y="7"/>
                  </a:cubicBezTo>
                  <a:lnTo>
                    <a:pt x="21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2" name="Freeform 396">
              <a:extLst>
                <a:ext uri="{FF2B5EF4-FFF2-40B4-BE49-F238E27FC236}">
                  <a16:creationId xmlns:a16="http://schemas.microsoft.com/office/drawing/2014/main" id="{4BAD39A9-FB16-0C63-3E16-6AC8DFB10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4900" y="3579813"/>
              <a:ext cx="14288" cy="31750"/>
            </a:xfrm>
            <a:custGeom>
              <a:avLst/>
              <a:gdLst>
                <a:gd name="T0" fmla="*/ 3 w 8"/>
                <a:gd name="T1" fmla="*/ 10 h 17"/>
                <a:gd name="T2" fmla="*/ 2 w 8"/>
                <a:gd name="T3" fmla="*/ 9 h 17"/>
                <a:gd name="T4" fmla="*/ 1 w 8"/>
                <a:gd name="T5" fmla="*/ 8 h 17"/>
                <a:gd name="T6" fmla="*/ 0 w 8"/>
                <a:gd name="T7" fmla="*/ 7 h 17"/>
                <a:gd name="T8" fmla="*/ 0 w 8"/>
                <a:gd name="T9" fmla="*/ 5 h 17"/>
                <a:gd name="T10" fmla="*/ 0 w 8"/>
                <a:gd name="T11" fmla="*/ 4 h 17"/>
                <a:gd name="T12" fmla="*/ 1 w 8"/>
                <a:gd name="T13" fmla="*/ 3 h 17"/>
                <a:gd name="T14" fmla="*/ 2 w 8"/>
                <a:gd name="T15" fmla="*/ 2 h 17"/>
                <a:gd name="T16" fmla="*/ 3 w 8"/>
                <a:gd name="T17" fmla="*/ 2 h 17"/>
                <a:gd name="T18" fmla="*/ 3 w 8"/>
                <a:gd name="T19" fmla="*/ 0 h 17"/>
                <a:gd name="T20" fmla="*/ 4 w 8"/>
                <a:gd name="T21" fmla="*/ 0 h 17"/>
                <a:gd name="T22" fmla="*/ 4 w 8"/>
                <a:gd name="T23" fmla="*/ 2 h 17"/>
                <a:gd name="T24" fmla="*/ 6 w 8"/>
                <a:gd name="T25" fmla="*/ 2 h 17"/>
                <a:gd name="T26" fmla="*/ 7 w 8"/>
                <a:gd name="T27" fmla="*/ 3 h 17"/>
                <a:gd name="T28" fmla="*/ 7 w 8"/>
                <a:gd name="T29" fmla="*/ 4 h 17"/>
                <a:gd name="T30" fmla="*/ 8 w 8"/>
                <a:gd name="T31" fmla="*/ 6 h 17"/>
                <a:gd name="T32" fmla="*/ 5 w 8"/>
                <a:gd name="T33" fmla="*/ 6 h 17"/>
                <a:gd name="T34" fmla="*/ 5 w 8"/>
                <a:gd name="T35" fmla="*/ 5 h 17"/>
                <a:gd name="T36" fmla="*/ 5 w 8"/>
                <a:gd name="T37" fmla="*/ 5 h 17"/>
                <a:gd name="T38" fmla="*/ 5 w 8"/>
                <a:gd name="T39" fmla="*/ 4 h 17"/>
                <a:gd name="T40" fmla="*/ 4 w 8"/>
                <a:gd name="T41" fmla="*/ 4 h 17"/>
                <a:gd name="T42" fmla="*/ 4 w 8"/>
                <a:gd name="T43" fmla="*/ 7 h 17"/>
                <a:gd name="T44" fmla="*/ 5 w 8"/>
                <a:gd name="T45" fmla="*/ 8 h 17"/>
                <a:gd name="T46" fmla="*/ 7 w 8"/>
                <a:gd name="T47" fmla="*/ 9 h 17"/>
                <a:gd name="T48" fmla="*/ 7 w 8"/>
                <a:gd name="T49" fmla="*/ 10 h 17"/>
                <a:gd name="T50" fmla="*/ 8 w 8"/>
                <a:gd name="T51" fmla="*/ 12 h 17"/>
                <a:gd name="T52" fmla="*/ 8 w 8"/>
                <a:gd name="T53" fmla="*/ 14 h 17"/>
                <a:gd name="T54" fmla="*/ 7 w 8"/>
                <a:gd name="T55" fmla="*/ 15 h 17"/>
                <a:gd name="T56" fmla="*/ 6 w 8"/>
                <a:gd name="T57" fmla="*/ 15 h 17"/>
                <a:gd name="T58" fmla="*/ 4 w 8"/>
                <a:gd name="T59" fmla="*/ 16 h 17"/>
                <a:gd name="T60" fmla="*/ 4 w 8"/>
                <a:gd name="T61" fmla="*/ 17 h 17"/>
                <a:gd name="T62" fmla="*/ 3 w 8"/>
                <a:gd name="T63" fmla="*/ 17 h 17"/>
                <a:gd name="T64" fmla="*/ 3 w 8"/>
                <a:gd name="T65" fmla="*/ 16 h 17"/>
                <a:gd name="T66" fmla="*/ 1 w 8"/>
                <a:gd name="T67" fmla="*/ 15 h 17"/>
                <a:gd name="T68" fmla="*/ 0 w 8"/>
                <a:gd name="T69" fmla="*/ 15 h 17"/>
                <a:gd name="T70" fmla="*/ 0 w 8"/>
                <a:gd name="T71" fmla="*/ 13 h 17"/>
                <a:gd name="T72" fmla="*/ 0 w 8"/>
                <a:gd name="T73" fmla="*/ 11 h 17"/>
                <a:gd name="T74" fmla="*/ 2 w 8"/>
                <a:gd name="T75" fmla="*/ 11 h 17"/>
                <a:gd name="T76" fmla="*/ 2 w 8"/>
                <a:gd name="T77" fmla="*/ 12 h 17"/>
                <a:gd name="T78" fmla="*/ 2 w 8"/>
                <a:gd name="T79" fmla="*/ 13 h 17"/>
                <a:gd name="T80" fmla="*/ 3 w 8"/>
                <a:gd name="T81" fmla="*/ 13 h 17"/>
                <a:gd name="T82" fmla="*/ 3 w 8"/>
                <a:gd name="T83" fmla="*/ 14 h 17"/>
                <a:gd name="T84" fmla="*/ 3 w 8"/>
                <a:gd name="T85" fmla="*/ 10 h 17"/>
                <a:gd name="T86" fmla="*/ 3 w 8"/>
                <a:gd name="T87" fmla="*/ 4 h 17"/>
                <a:gd name="T88" fmla="*/ 3 w 8"/>
                <a:gd name="T89" fmla="*/ 4 h 17"/>
                <a:gd name="T90" fmla="*/ 2 w 8"/>
                <a:gd name="T91" fmla="*/ 5 h 17"/>
                <a:gd name="T92" fmla="*/ 3 w 8"/>
                <a:gd name="T93" fmla="*/ 6 h 17"/>
                <a:gd name="T94" fmla="*/ 3 w 8"/>
                <a:gd name="T95" fmla="*/ 7 h 17"/>
                <a:gd name="T96" fmla="*/ 3 w 8"/>
                <a:gd name="T97" fmla="*/ 4 h 17"/>
                <a:gd name="T98" fmla="*/ 4 w 8"/>
                <a:gd name="T99" fmla="*/ 14 h 17"/>
                <a:gd name="T100" fmla="*/ 5 w 8"/>
                <a:gd name="T101" fmla="*/ 13 h 17"/>
                <a:gd name="T102" fmla="*/ 5 w 8"/>
                <a:gd name="T103" fmla="*/ 12 h 17"/>
                <a:gd name="T104" fmla="*/ 5 w 8"/>
                <a:gd name="T105" fmla="*/ 11 h 17"/>
                <a:gd name="T106" fmla="*/ 4 w 8"/>
                <a:gd name="T107" fmla="*/ 10 h 17"/>
                <a:gd name="T108" fmla="*/ 4 w 8"/>
                <a:gd name="T10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" h="17">
                  <a:moveTo>
                    <a:pt x="3" y="10"/>
                  </a:moveTo>
                  <a:cubicBezTo>
                    <a:pt x="3" y="10"/>
                    <a:pt x="3" y="9"/>
                    <a:pt x="2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8"/>
                    <a:pt x="0" y="7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2"/>
                    <a:pt x="7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8" y="5"/>
                    <a:pt x="8" y="5"/>
                    <a:pt x="8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7" y="9"/>
                    <a:pt x="7" y="10"/>
                    <a:pt x="7" y="10"/>
                  </a:cubicBezTo>
                  <a:cubicBezTo>
                    <a:pt x="8" y="11"/>
                    <a:pt x="8" y="11"/>
                    <a:pt x="8" y="12"/>
                  </a:cubicBezTo>
                  <a:cubicBezTo>
                    <a:pt x="8" y="13"/>
                    <a:pt x="8" y="13"/>
                    <a:pt x="8" y="14"/>
                  </a:cubicBezTo>
                  <a:cubicBezTo>
                    <a:pt x="7" y="14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2" y="16"/>
                    <a:pt x="1" y="15"/>
                  </a:cubicBezTo>
                  <a:cubicBezTo>
                    <a:pt x="1" y="15"/>
                    <a:pt x="1" y="15"/>
                    <a:pt x="0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lnTo>
                    <a:pt x="3" y="10"/>
                  </a:lnTo>
                  <a:close/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lnTo>
                    <a:pt x="3" y="4"/>
                  </a:lnTo>
                  <a:close/>
                  <a:moveTo>
                    <a:pt x="4" y="14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3" name="Freeform 397">
              <a:extLst>
                <a:ext uri="{FF2B5EF4-FFF2-40B4-BE49-F238E27FC236}">
                  <a16:creationId xmlns:a16="http://schemas.microsoft.com/office/drawing/2014/main" id="{B471072C-76B4-9916-FDA5-A2E56D3C0F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4900" y="3633788"/>
              <a:ext cx="14288" cy="30163"/>
            </a:xfrm>
            <a:custGeom>
              <a:avLst/>
              <a:gdLst>
                <a:gd name="T0" fmla="*/ 3 w 8"/>
                <a:gd name="T1" fmla="*/ 9 h 17"/>
                <a:gd name="T2" fmla="*/ 2 w 8"/>
                <a:gd name="T3" fmla="*/ 9 h 17"/>
                <a:gd name="T4" fmla="*/ 1 w 8"/>
                <a:gd name="T5" fmla="*/ 8 h 17"/>
                <a:gd name="T6" fmla="*/ 0 w 8"/>
                <a:gd name="T7" fmla="*/ 6 h 17"/>
                <a:gd name="T8" fmla="*/ 0 w 8"/>
                <a:gd name="T9" fmla="*/ 5 h 17"/>
                <a:gd name="T10" fmla="*/ 0 w 8"/>
                <a:gd name="T11" fmla="*/ 3 h 17"/>
                <a:gd name="T12" fmla="*/ 1 w 8"/>
                <a:gd name="T13" fmla="*/ 2 h 17"/>
                <a:gd name="T14" fmla="*/ 2 w 8"/>
                <a:gd name="T15" fmla="*/ 2 h 17"/>
                <a:gd name="T16" fmla="*/ 3 w 8"/>
                <a:gd name="T17" fmla="*/ 1 h 17"/>
                <a:gd name="T18" fmla="*/ 3 w 8"/>
                <a:gd name="T19" fmla="*/ 0 h 17"/>
                <a:gd name="T20" fmla="*/ 4 w 8"/>
                <a:gd name="T21" fmla="*/ 0 h 17"/>
                <a:gd name="T22" fmla="*/ 4 w 8"/>
                <a:gd name="T23" fmla="*/ 1 h 17"/>
                <a:gd name="T24" fmla="*/ 6 w 8"/>
                <a:gd name="T25" fmla="*/ 2 h 17"/>
                <a:gd name="T26" fmla="*/ 7 w 8"/>
                <a:gd name="T27" fmla="*/ 2 h 17"/>
                <a:gd name="T28" fmla="*/ 7 w 8"/>
                <a:gd name="T29" fmla="*/ 4 h 17"/>
                <a:gd name="T30" fmla="*/ 8 w 8"/>
                <a:gd name="T31" fmla="*/ 5 h 17"/>
                <a:gd name="T32" fmla="*/ 5 w 8"/>
                <a:gd name="T33" fmla="*/ 5 h 17"/>
                <a:gd name="T34" fmla="*/ 5 w 8"/>
                <a:gd name="T35" fmla="*/ 5 h 17"/>
                <a:gd name="T36" fmla="*/ 5 w 8"/>
                <a:gd name="T37" fmla="*/ 4 h 17"/>
                <a:gd name="T38" fmla="*/ 5 w 8"/>
                <a:gd name="T39" fmla="*/ 4 h 17"/>
                <a:gd name="T40" fmla="*/ 4 w 8"/>
                <a:gd name="T41" fmla="*/ 3 h 17"/>
                <a:gd name="T42" fmla="*/ 4 w 8"/>
                <a:gd name="T43" fmla="*/ 7 h 17"/>
                <a:gd name="T44" fmla="*/ 5 w 8"/>
                <a:gd name="T45" fmla="*/ 8 h 17"/>
                <a:gd name="T46" fmla="*/ 7 w 8"/>
                <a:gd name="T47" fmla="*/ 8 h 17"/>
                <a:gd name="T48" fmla="*/ 7 w 8"/>
                <a:gd name="T49" fmla="*/ 10 h 17"/>
                <a:gd name="T50" fmla="*/ 8 w 8"/>
                <a:gd name="T51" fmla="*/ 11 h 17"/>
                <a:gd name="T52" fmla="*/ 8 w 8"/>
                <a:gd name="T53" fmla="*/ 13 h 17"/>
                <a:gd name="T54" fmla="*/ 7 w 8"/>
                <a:gd name="T55" fmla="*/ 14 h 17"/>
                <a:gd name="T56" fmla="*/ 6 w 8"/>
                <a:gd name="T57" fmla="*/ 15 h 17"/>
                <a:gd name="T58" fmla="*/ 4 w 8"/>
                <a:gd name="T59" fmla="*/ 15 h 17"/>
                <a:gd name="T60" fmla="*/ 4 w 8"/>
                <a:gd name="T61" fmla="*/ 17 h 17"/>
                <a:gd name="T62" fmla="*/ 3 w 8"/>
                <a:gd name="T63" fmla="*/ 17 h 17"/>
                <a:gd name="T64" fmla="*/ 3 w 8"/>
                <a:gd name="T65" fmla="*/ 15 h 17"/>
                <a:gd name="T66" fmla="*/ 1 w 8"/>
                <a:gd name="T67" fmla="*/ 15 h 17"/>
                <a:gd name="T68" fmla="*/ 0 w 8"/>
                <a:gd name="T69" fmla="*/ 14 h 17"/>
                <a:gd name="T70" fmla="*/ 0 w 8"/>
                <a:gd name="T71" fmla="*/ 13 h 17"/>
                <a:gd name="T72" fmla="*/ 0 w 8"/>
                <a:gd name="T73" fmla="*/ 11 h 17"/>
                <a:gd name="T74" fmla="*/ 2 w 8"/>
                <a:gd name="T75" fmla="*/ 11 h 17"/>
                <a:gd name="T76" fmla="*/ 2 w 8"/>
                <a:gd name="T77" fmla="*/ 12 h 17"/>
                <a:gd name="T78" fmla="*/ 2 w 8"/>
                <a:gd name="T79" fmla="*/ 12 h 17"/>
                <a:gd name="T80" fmla="*/ 3 w 8"/>
                <a:gd name="T81" fmla="*/ 13 h 17"/>
                <a:gd name="T82" fmla="*/ 3 w 8"/>
                <a:gd name="T83" fmla="*/ 13 h 17"/>
                <a:gd name="T84" fmla="*/ 3 w 8"/>
                <a:gd name="T85" fmla="*/ 9 h 17"/>
                <a:gd name="T86" fmla="*/ 3 w 8"/>
                <a:gd name="T87" fmla="*/ 3 h 17"/>
                <a:gd name="T88" fmla="*/ 3 w 8"/>
                <a:gd name="T89" fmla="*/ 4 h 17"/>
                <a:gd name="T90" fmla="*/ 2 w 8"/>
                <a:gd name="T91" fmla="*/ 5 h 17"/>
                <a:gd name="T92" fmla="*/ 3 w 8"/>
                <a:gd name="T93" fmla="*/ 6 h 17"/>
                <a:gd name="T94" fmla="*/ 3 w 8"/>
                <a:gd name="T95" fmla="*/ 6 h 17"/>
                <a:gd name="T96" fmla="*/ 3 w 8"/>
                <a:gd name="T97" fmla="*/ 3 h 17"/>
                <a:gd name="T98" fmla="*/ 4 w 8"/>
                <a:gd name="T99" fmla="*/ 13 h 17"/>
                <a:gd name="T100" fmla="*/ 5 w 8"/>
                <a:gd name="T101" fmla="*/ 13 h 17"/>
                <a:gd name="T102" fmla="*/ 5 w 8"/>
                <a:gd name="T103" fmla="*/ 12 h 17"/>
                <a:gd name="T104" fmla="*/ 5 w 8"/>
                <a:gd name="T105" fmla="*/ 11 h 17"/>
                <a:gd name="T106" fmla="*/ 4 w 8"/>
                <a:gd name="T107" fmla="*/ 10 h 17"/>
                <a:gd name="T108" fmla="*/ 4 w 8"/>
                <a:gd name="T10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" h="17">
                  <a:moveTo>
                    <a:pt x="3" y="9"/>
                  </a:moveTo>
                  <a:cubicBezTo>
                    <a:pt x="3" y="9"/>
                    <a:pt x="3" y="9"/>
                    <a:pt x="2" y="9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8" y="5"/>
                    <a:pt x="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8" y="12"/>
                    <a:pt x="8" y="13"/>
                    <a:pt x="8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4" y="1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2" y="15"/>
                    <a:pt x="1" y="15"/>
                  </a:cubicBezTo>
                  <a:cubicBezTo>
                    <a:pt x="1" y="15"/>
                    <a:pt x="1" y="14"/>
                    <a:pt x="0" y="14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9"/>
                  </a:lnTo>
                  <a:close/>
                  <a:moveTo>
                    <a:pt x="3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3" y="3"/>
                  </a:lnTo>
                  <a:close/>
                  <a:moveTo>
                    <a:pt x="4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4" name="Freeform 398">
              <a:extLst>
                <a:ext uri="{FF2B5EF4-FFF2-40B4-BE49-F238E27FC236}">
                  <a16:creationId xmlns:a16="http://schemas.microsoft.com/office/drawing/2014/main" id="{5CB01ACA-F377-4610-4859-A958345963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4900" y="3686175"/>
              <a:ext cx="14288" cy="31750"/>
            </a:xfrm>
            <a:custGeom>
              <a:avLst/>
              <a:gdLst>
                <a:gd name="T0" fmla="*/ 3 w 8"/>
                <a:gd name="T1" fmla="*/ 9 h 17"/>
                <a:gd name="T2" fmla="*/ 2 w 8"/>
                <a:gd name="T3" fmla="*/ 9 h 17"/>
                <a:gd name="T4" fmla="*/ 1 w 8"/>
                <a:gd name="T5" fmla="*/ 8 h 17"/>
                <a:gd name="T6" fmla="*/ 0 w 8"/>
                <a:gd name="T7" fmla="*/ 7 h 17"/>
                <a:gd name="T8" fmla="*/ 0 w 8"/>
                <a:gd name="T9" fmla="*/ 5 h 17"/>
                <a:gd name="T10" fmla="*/ 0 w 8"/>
                <a:gd name="T11" fmla="*/ 3 h 17"/>
                <a:gd name="T12" fmla="*/ 1 w 8"/>
                <a:gd name="T13" fmla="*/ 2 h 17"/>
                <a:gd name="T14" fmla="*/ 2 w 8"/>
                <a:gd name="T15" fmla="*/ 2 h 17"/>
                <a:gd name="T16" fmla="*/ 3 w 8"/>
                <a:gd name="T17" fmla="*/ 1 h 17"/>
                <a:gd name="T18" fmla="*/ 3 w 8"/>
                <a:gd name="T19" fmla="*/ 0 h 17"/>
                <a:gd name="T20" fmla="*/ 4 w 8"/>
                <a:gd name="T21" fmla="*/ 0 h 17"/>
                <a:gd name="T22" fmla="*/ 4 w 8"/>
                <a:gd name="T23" fmla="*/ 1 h 17"/>
                <a:gd name="T24" fmla="*/ 6 w 8"/>
                <a:gd name="T25" fmla="*/ 2 h 17"/>
                <a:gd name="T26" fmla="*/ 7 w 8"/>
                <a:gd name="T27" fmla="*/ 2 h 17"/>
                <a:gd name="T28" fmla="*/ 7 w 8"/>
                <a:gd name="T29" fmla="*/ 4 h 17"/>
                <a:gd name="T30" fmla="*/ 8 w 8"/>
                <a:gd name="T31" fmla="*/ 5 h 17"/>
                <a:gd name="T32" fmla="*/ 5 w 8"/>
                <a:gd name="T33" fmla="*/ 5 h 17"/>
                <a:gd name="T34" fmla="*/ 5 w 8"/>
                <a:gd name="T35" fmla="*/ 5 h 17"/>
                <a:gd name="T36" fmla="*/ 5 w 8"/>
                <a:gd name="T37" fmla="*/ 4 h 17"/>
                <a:gd name="T38" fmla="*/ 5 w 8"/>
                <a:gd name="T39" fmla="*/ 4 h 17"/>
                <a:gd name="T40" fmla="*/ 4 w 8"/>
                <a:gd name="T41" fmla="*/ 3 h 17"/>
                <a:gd name="T42" fmla="*/ 4 w 8"/>
                <a:gd name="T43" fmla="*/ 7 h 17"/>
                <a:gd name="T44" fmla="*/ 5 w 8"/>
                <a:gd name="T45" fmla="*/ 8 h 17"/>
                <a:gd name="T46" fmla="*/ 7 w 8"/>
                <a:gd name="T47" fmla="*/ 9 h 17"/>
                <a:gd name="T48" fmla="*/ 7 w 8"/>
                <a:gd name="T49" fmla="*/ 10 h 17"/>
                <a:gd name="T50" fmla="*/ 8 w 8"/>
                <a:gd name="T51" fmla="*/ 12 h 17"/>
                <a:gd name="T52" fmla="*/ 8 w 8"/>
                <a:gd name="T53" fmla="*/ 13 h 17"/>
                <a:gd name="T54" fmla="*/ 7 w 8"/>
                <a:gd name="T55" fmla="*/ 14 h 17"/>
                <a:gd name="T56" fmla="*/ 6 w 8"/>
                <a:gd name="T57" fmla="*/ 15 h 17"/>
                <a:gd name="T58" fmla="*/ 4 w 8"/>
                <a:gd name="T59" fmla="*/ 15 h 17"/>
                <a:gd name="T60" fmla="*/ 4 w 8"/>
                <a:gd name="T61" fmla="*/ 17 h 17"/>
                <a:gd name="T62" fmla="*/ 3 w 8"/>
                <a:gd name="T63" fmla="*/ 17 h 17"/>
                <a:gd name="T64" fmla="*/ 3 w 8"/>
                <a:gd name="T65" fmla="*/ 15 h 17"/>
                <a:gd name="T66" fmla="*/ 1 w 8"/>
                <a:gd name="T67" fmla="*/ 15 h 17"/>
                <a:gd name="T68" fmla="*/ 0 w 8"/>
                <a:gd name="T69" fmla="*/ 14 h 17"/>
                <a:gd name="T70" fmla="*/ 0 w 8"/>
                <a:gd name="T71" fmla="*/ 13 h 17"/>
                <a:gd name="T72" fmla="*/ 0 w 8"/>
                <a:gd name="T73" fmla="*/ 11 h 17"/>
                <a:gd name="T74" fmla="*/ 2 w 8"/>
                <a:gd name="T75" fmla="*/ 11 h 17"/>
                <a:gd name="T76" fmla="*/ 2 w 8"/>
                <a:gd name="T77" fmla="*/ 12 h 17"/>
                <a:gd name="T78" fmla="*/ 2 w 8"/>
                <a:gd name="T79" fmla="*/ 12 h 17"/>
                <a:gd name="T80" fmla="*/ 3 w 8"/>
                <a:gd name="T81" fmla="*/ 13 h 17"/>
                <a:gd name="T82" fmla="*/ 3 w 8"/>
                <a:gd name="T83" fmla="*/ 13 h 17"/>
                <a:gd name="T84" fmla="*/ 3 w 8"/>
                <a:gd name="T85" fmla="*/ 9 h 17"/>
                <a:gd name="T86" fmla="*/ 3 w 8"/>
                <a:gd name="T87" fmla="*/ 3 h 17"/>
                <a:gd name="T88" fmla="*/ 3 w 8"/>
                <a:gd name="T89" fmla="*/ 4 h 17"/>
                <a:gd name="T90" fmla="*/ 2 w 8"/>
                <a:gd name="T91" fmla="*/ 5 h 17"/>
                <a:gd name="T92" fmla="*/ 3 w 8"/>
                <a:gd name="T93" fmla="*/ 6 h 17"/>
                <a:gd name="T94" fmla="*/ 3 w 8"/>
                <a:gd name="T95" fmla="*/ 6 h 17"/>
                <a:gd name="T96" fmla="*/ 3 w 8"/>
                <a:gd name="T97" fmla="*/ 3 h 17"/>
                <a:gd name="T98" fmla="*/ 4 w 8"/>
                <a:gd name="T99" fmla="*/ 13 h 17"/>
                <a:gd name="T100" fmla="*/ 5 w 8"/>
                <a:gd name="T101" fmla="*/ 13 h 17"/>
                <a:gd name="T102" fmla="*/ 5 w 8"/>
                <a:gd name="T103" fmla="*/ 12 h 17"/>
                <a:gd name="T104" fmla="*/ 5 w 8"/>
                <a:gd name="T105" fmla="*/ 11 h 17"/>
                <a:gd name="T106" fmla="*/ 4 w 8"/>
                <a:gd name="T107" fmla="*/ 10 h 17"/>
                <a:gd name="T108" fmla="*/ 4 w 8"/>
                <a:gd name="T10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" h="17">
                  <a:moveTo>
                    <a:pt x="3" y="9"/>
                  </a:moveTo>
                  <a:cubicBezTo>
                    <a:pt x="3" y="9"/>
                    <a:pt x="3" y="9"/>
                    <a:pt x="2" y="9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8" y="5"/>
                    <a:pt x="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6" y="8"/>
                    <a:pt x="6" y="8"/>
                    <a:pt x="7" y="9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8" y="10"/>
                    <a:pt x="8" y="11"/>
                    <a:pt x="8" y="12"/>
                  </a:cubicBezTo>
                  <a:cubicBezTo>
                    <a:pt x="8" y="12"/>
                    <a:pt x="8" y="13"/>
                    <a:pt x="8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4" y="1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2" y="15"/>
                    <a:pt x="1" y="15"/>
                  </a:cubicBezTo>
                  <a:cubicBezTo>
                    <a:pt x="1" y="15"/>
                    <a:pt x="1" y="14"/>
                    <a:pt x="0" y="14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9"/>
                  </a:lnTo>
                  <a:close/>
                  <a:moveTo>
                    <a:pt x="3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3" y="3"/>
                  </a:lnTo>
                  <a:close/>
                  <a:moveTo>
                    <a:pt x="4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5" name="Freeform 399">
              <a:extLst>
                <a:ext uri="{FF2B5EF4-FFF2-40B4-BE49-F238E27FC236}">
                  <a16:creationId xmlns:a16="http://schemas.microsoft.com/office/drawing/2014/main" id="{57867CE2-5778-802F-8D9A-C2C2B3D46B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4900" y="3741738"/>
              <a:ext cx="14288" cy="30163"/>
            </a:xfrm>
            <a:custGeom>
              <a:avLst/>
              <a:gdLst>
                <a:gd name="T0" fmla="*/ 3 w 8"/>
                <a:gd name="T1" fmla="*/ 9 h 17"/>
                <a:gd name="T2" fmla="*/ 2 w 8"/>
                <a:gd name="T3" fmla="*/ 9 h 17"/>
                <a:gd name="T4" fmla="*/ 1 w 8"/>
                <a:gd name="T5" fmla="*/ 8 h 17"/>
                <a:gd name="T6" fmla="*/ 0 w 8"/>
                <a:gd name="T7" fmla="*/ 6 h 17"/>
                <a:gd name="T8" fmla="*/ 0 w 8"/>
                <a:gd name="T9" fmla="*/ 5 h 17"/>
                <a:gd name="T10" fmla="*/ 0 w 8"/>
                <a:gd name="T11" fmla="*/ 3 h 17"/>
                <a:gd name="T12" fmla="*/ 1 w 8"/>
                <a:gd name="T13" fmla="*/ 2 h 17"/>
                <a:gd name="T14" fmla="*/ 2 w 8"/>
                <a:gd name="T15" fmla="*/ 2 h 17"/>
                <a:gd name="T16" fmla="*/ 3 w 8"/>
                <a:gd name="T17" fmla="*/ 1 h 17"/>
                <a:gd name="T18" fmla="*/ 3 w 8"/>
                <a:gd name="T19" fmla="*/ 0 h 17"/>
                <a:gd name="T20" fmla="*/ 4 w 8"/>
                <a:gd name="T21" fmla="*/ 0 h 17"/>
                <a:gd name="T22" fmla="*/ 4 w 8"/>
                <a:gd name="T23" fmla="*/ 1 h 17"/>
                <a:gd name="T24" fmla="*/ 6 w 8"/>
                <a:gd name="T25" fmla="*/ 2 h 17"/>
                <a:gd name="T26" fmla="*/ 7 w 8"/>
                <a:gd name="T27" fmla="*/ 2 h 17"/>
                <a:gd name="T28" fmla="*/ 7 w 8"/>
                <a:gd name="T29" fmla="*/ 4 h 17"/>
                <a:gd name="T30" fmla="*/ 8 w 8"/>
                <a:gd name="T31" fmla="*/ 5 h 17"/>
                <a:gd name="T32" fmla="*/ 5 w 8"/>
                <a:gd name="T33" fmla="*/ 5 h 17"/>
                <a:gd name="T34" fmla="*/ 5 w 8"/>
                <a:gd name="T35" fmla="*/ 5 h 17"/>
                <a:gd name="T36" fmla="*/ 5 w 8"/>
                <a:gd name="T37" fmla="*/ 4 h 17"/>
                <a:gd name="T38" fmla="*/ 5 w 8"/>
                <a:gd name="T39" fmla="*/ 4 h 17"/>
                <a:gd name="T40" fmla="*/ 4 w 8"/>
                <a:gd name="T41" fmla="*/ 3 h 17"/>
                <a:gd name="T42" fmla="*/ 4 w 8"/>
                <a:gd name="T43" fmla="*/ 7 h 17"/>
                <a:gd name="T44" fmla="*/ 5 w 8"/>
                <a:gd name="T45" fmla="*/ 8 h 17"/>
                <a:gd name="T46" fmla="*/ 7 w 8"/>
                <a:gd name="T47" fmla="*/ 8 h 17"/>
                <a:gd name="T48" fmla="*/ 7 w 8"/>
                <a:gd name="T49" fmla="*/ 10 h 17"/>
                <a:gd name="T50" fmla="*/ 8 w 8"/>
                <a:gd name="T51" fmla="*/ 11 h 17"/>
                <a:gd name="T52" fmla="*/ 8 w 8"/>
                <a:gd name="T53" fmla="*/ 13 h 17"/>
                <a:gd name="T54" fmla="*/ 7 w 8"/>
                <a:gd name="T55" fmla="*/ 14 h 17"/>
                <a:gd name="T56" fmla="*/ 6 w 8"/>
                <a:gd name="T57" fmla="*/ 15 h 17"/>
                <a:gd name="T58" fmla="*/ 4 w 8"/>
                <a:gd name="T59" fmla="*/ 15 h 17"/>
                <a:gd name="T60" fmla="*/ 4 w 8"/>
                <a:gd name="T61" fmla="*/ 17 h 17"/>
                <a:gd name="T62" fmla="*/ 3 w 8"/>
                <a:gd name="T63" fmla="*/ 17 h 17"/>
                <a:gd name="T64" fmla="*/ 3 w 8"/>
                <a:gd name="T65" fmla="*/ 15 h 17"/>
                <a:gd name="T66" fmla="*/ 1 w 8"/>
                <a:gd name="T67" fmla="*/ 15 h 17"/>
                <a:gd name="T68" fmla="*/ 0 w 8"/>
                <a:gd name="T69" fmla="*/ 14 h 17"/>
                <a:gd name="T70" fmla="*/ 0 w 8"/>
                <a:gd name="T71" fmla="*/ 13 h 17"/>
                <a:gd name="T72" fmla="*/ 0 w 8"/>
                <a:gd name="T73" fmla="*/ 11 h 17"/>
                <a:gd name="T74" fmla="*/ 2 w 8"/>
                <a:gd name="T75" fmla="*/ 11 h 17"/>
                <a:gd name="T76" fmla="*/ 2 w 8"/>
                <a:gd name="T77" fmla="*/ 12 h 17"/>
                <a:gd name="T78" fmla="*/ 2 w 8"/>
                <a:gd name="T79" fmla="*/ 12 h 17"/>
                <a:gd name="T80" fmla="*/ 3 w 8"/>
                <a:gd name="T81" fmla="*/ 13 h 17"/>
                <a:gd name="T82" fmla="*/ 3 w 8"/>
                <a:gd name="T83" fmla="*/ 13 h 17"/>
                <a:gd name="T84" fmla="*/ 3 w 8"/>
                <a:gd name="T85" fmla="*/ 9 h 17"/>
                <a:gd name="T86" fmla="*/ 3 w 8"/>
                <a:gd name="T87" fmla="*/ 3 h 17"/>
                <a:gd name="T88" fmla="*/ 3 w 8"/>
                <a:gd name="T89" fmla="*/ 4 h 17"/>
                <a:gd name="T90" fmla="*/ 2 w 8"/>
                <a:gd name="T91" fmla="*/ 5 h 17"/>
                <a:gd name="T92" fmla="*/ 3 w 8"/>
                <a:gd name="T93" fmla="*/ 5 h 17"/>
                <a:gd name="T94" fmla="*/ 3 w 8"/>
                <a:gd name="T95" fmla="*/ 6 h 17"/>
                <a:gd name="T96" fmla="*/ 3 w 8"/>
                <a:gd name="T97" fmla="*/ 3 h 17"/>
                <a:gd name="T98" fmla="*/ 4 w 8"/>
                <a:gd name="T99" fmla="*/ 13 h 17"/>
                <a:gd name="T100" fmla="*/ 5 w 8"/>
                <a:gd name="T101" fmla="*/ 13 h 17"/>
                <a:gd name="T102" fmla="*/ 5 w 8"/>
                <a:gd name="T103" fmla="*/ 12 h 17"/>
                <a:gd name="T104" fmla="*/ 5 w 8"/>
                <a:gd name="T105" fmla="*/ 11 h 17"/>
                <a:gd name="T106" fmla="*/ 4 w 8"/>
                <a:gd name="T107" fmla="*/ 10 h 17"/>
                <a:gd name="T108" fmla="*/ 4 w 8"/>
                <a:gd name="T10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" h="17">
                  <a:moveTo>
                    <a:pt x="3" y="9"/>
                  </a:moveTo>
                  <a:cubicBezTo>
                    <a:pt x="3" y="9"/>
                    <a:pt x="3" y="9"/>
                    <a:pt x="2" y="9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8" y="5"/>
                    <a:pt x="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8" y="12"/>
                    <a:pt x="8" y="13"/>
                    <a:pt x="8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4" y="1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2" y="15"/>
                    <a:pt x="1" y="15"/>
                  </a:cubicBezTo>
                  <a:cubicBezTo>
                    <a:pt x="1" y="15"/>
                    <a:pt x="1" y="14"/>
                    <a:pt x="0" y="14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9"/>
                  </a:lnTo>
                  <a:close/>
                  <a:moveTo>
                    <a:pt x="3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3" y="3"/>
                  </a:lnTo>
                  <a:close/>
                  <a:moveTo>
                    <a:pt x="4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FB88386B-74A3-6080-0A4D-45944DFF77D0}"/>
              </a:ext>
            </a:extLst>
          </p:cNvPr>
          <p:cNvSpPr/>
          <p:nvPr/>
        </p:nvSpPr>
        <p:spPr>
          <a:xfrm rot="5460000">
            <a:off x="9533505" y="1756673"/>
            <a:ext cx="1421701" cy="1421701"/>
          </a:xfrm>
          <a:prstGeom prst="ellipse">
            <a:avLst/>
          </a:prstGeom>
          <a:noFill/>
          <a:ln w="38100" cap="rnd" cmpd="sng" algn="ctr">
            <a:solidFill>
              <a:srgbClr val="0096D6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FB4C661-0E80-0913-E374-2EEFB4E8E4FD}"/>
              </a:ext>
            </a:extLst>
          </p:cNvPr>
          <p:cNvSpPr/>
          <p:nvPr/>
        </p:nvSpPr>
        <p:spPr>
          <a:xfrm>
            <a:off x="9594377" y="1838494"/>
            <a:ext cx="1274908" cy="1274908"/>
          </a:xfrm>
          <a:prstGeom prst="ellipse">
            <a:avLst/>
          </a:prstGeom>
          <a:solidFill>
            <a:srgbClr val="0069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4CA403E-F3E3-A46F-4B6D-E18C6270E7AB}"/>
              </a:ext>
            </a:extLst>
          </p:cNvPr>
          <p:cNvGrpSpPr/>
          <p:nvPr/>
        </p:nvGrpSpPr>
        <p:grpSpPr>
          <a:xfrm>
            <a:off x="9973543" y="2213920"/>
            <a:ext cx="548640" cy="548640"/>
            <a:chOff x="10683875" y="6186488"/>
            <a:chExt cx="409576" cy="409575"/>
          </a:xfrm>
          <a:solidFill>
            <a:srgbClr val="FFFFFF"/>
          </a:solidFill>
        </p:grpSpPr>
        <p:sp>
          <p:nvSpPr>
            <p:cNvPr id="49" name="Freeform 915">
              <a:extLst>
                <a:ext uri="{FF2B5EF4-FFF2-40B4-BE49-F238E27FC236}">
                  <a16:creationId xmlns:a16="http://schemas.microsoft.com/office/drawing/2014/main" id="{4930284E-001B-C918-9DBE-30E38CE036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83875" y="6186488"/>
              <a:ext cx="290513" cy="211138"/>
            </a:xfrm>
            <a:custGeom>
              <a:avLst/>
              <a:gdLst>
                <a:gd name="T0" fmla="*/ 116 w 159"/>
                <a:gd name="T1" fmla="*/ 116 h 116"/>
                <a:gd name="T2" fmla="*/ 70 w 159"/>
                <a:gd name="T3" fmla="*/ 116 h 116"/>
                <a:gd name="T4" fmla="*/ 66 w 159"/>
                <a:gd name="T5" fmla="*/ 113 h 116"/>
                <a:gd name="T6" fmla="*/ 68 w 159"/>
                <a:gd name="T7" fmla="*/ 107 h 116"/>
                <a:gd name="T8" fmla="*/ 76 w 159"/>
                <a:gd name="T9" fmla="*/ 92 h 116"/>
                <a:gd name="T10" fmla="*/ 70 w 159"/>
                <a:gd name="T11" fmla="*/ 78 h 116"/>
                <a:gd name="T12" fmla="*/ 55 w 159"/>
                <a:gd name="T13" fmla="*/ 74 h 116"/>
                <a:gd name="T14" fmla="*/ 40 w 159"/>
                <a:gd name="T15" fmla="*/ 89 h 116"/>
                <a:gd name="T16" fmla="*/ 49 w 159"/>
                <a:gd name="T17" fmla="*/ 107 h 116"/>
                <a:gd name="T18" fmla="*/ 51 w 159"/>
                <a:gd name="T19" fmla="*/ 113 h 116"/>
                <a:gd name="T20" fmla="*/ 46 w 159"/>
                <a:gd name="T21" fmla="*/ 116 h 116"/>
                <a:gd name="T22" fmla="*/ 0 w 159"/>
                <a:gd name="T23" fmla="*/ 116 h 116"/>
                <a:gd name="T24" fmla="*/ 0 w 159"/>
                <a:gd name="T25" fmla="*/ 39 h 116"/>
                <a:gd name="T26" fmla="*/ 39 w 159"/>
                <a:gd name="T27" fmla="*/ 0 h 116"/>
                <a:gd name="T28" fmla="*/ 116 w 159"/>
                <a:gd name="T29" fmla="*/ 0 h 116"/>
                <a:gd name="T30" fmla="*/ 116 w 159"/>
                <a:gd name="T31" fmla="*/ 38 h 116"/>
                <a:gd name="T32" fmla="*/ 136 w 159"/>
                <a:gd name="T33" fmla="*/ 33 h 116"/>
                <a:gd name="T34" fmla="*/ 157 w 159"/>
                <a:gd name="T35" fmla="*/ 53 h 116"/>
                <a:gd name="T36" fmla="*/ 152 w 159"/>
                <a:gd name="T37" fmla="*/ 75 h 116"/>
                <a:gd name="T38" fmla="*/ 132 w 159"/>
                <a:gd name="T39" fmla="*/ 84 h 116"/>
                <a:gd name="T40" fmla="*/ 116 w 159"/>
                <a:gd name="T41" fmla="*/ 78 h 116"/>
                <a:gd name="T42" fmla="*/ 116 w 159"/>
                <a:gd name="T43" fmla="*/ 116 h 116"/>
                <a:gd name="T44" fmla="*/ 72 w 159"/>
                <a:gd name="T45" fmla="*/ 114 h 116"/>
                <a:gd name="T46" fmla="*/ 72 w 159"/>
                <a:gd name="T47" fmla="*/ 114 h 116"/>
                <a:gd name="T48" fmla="*/ 78 w 159"/>
                <a:gd name="T49" fmla="*/ 108 h 116"/>
                <a:gd name="T50" fmla="*/ 108 w 159"/>
                <a:gd name="T51" fmla="*/ 108 h 116"/>
                <a:gd name="T52" fmla="*/ 108 w 159"/>
                <a:gd name="T53" fmla="*/ 70 h 116"/>
                <a:gd name="T54" fmla="*/ 112 w 159"/>
                <a:gd name="T55" fmla="*/ 66 h 116"/>
                <a:gd name="T56" fmla="*/ 117 w 159"/>
                <a:gd name="T57" fmla="*/ 68 h 116"/>
                <a:gd name="T58" fmla="*/ 132 w 159"/>
                <a:gd name="T59" fmla="*/ 76 h 116"/>
                <a:gd name="T60" fmla="*/ 146 w 159"/>
                <a:gd name="T61" fmla="*/ 70 h 116"/>
                <a:gd name="T62" fmla="*/ 150 w 159"/>
                <a:gd name="T63" fmla="*/ 55 h 116"/>
                <a:gd name="T64" fmla="*/ 135 w 159"/>
                <a:gd name="T65" fmla="*/ 40 h 116"/>
                <a:gd name="T66" fmla="*/ 117 w 159"/>
                <a:gd name="T67" fmla="*/ 49 h 116"/>
                <a:gd name="T68" fmla="*/ 112 w 159"/>
                <a:gd name="T69" fmla="*/ 51 h 116"/>
                <a:gd name="T70" fmla="*/ 108 w 159"/>
                <a:gd name="T71" fmla="*/ 46 h 116"/>
                <a:gd name="T72" fmla="*/ 108 w 159"/>
                <a:gd name="T73" fmla="*/ 8 h 116"/>
                <a:gd name="T74" fmla="*/ 39 w 159"/>
                <a:gd name="T75" fmla="*/ 8 h 116"/>
                <a:gd name="T76" fmla="*/ 8 w 159"/>
                <a:gd name="T77" fmla="*/ 39 h 116"/>
                <a:gd name="T78" fmla="*/ 8 w 159"/>
                <a:gd name="T79" fmla="*/ 108 h 116"/>
                <a:gd name="T80" fmla="*/ 38 w 159"/>
                <a:gd name="T81" fmla="*/ 108 h 116"/>
                <a:gd name="T82" fmla="*/ 33 w 159"/>
                <a:gd name="T83" fmla="*/ 88 h 116"/>
                <a:gd name="T84" fmla="*/ 54 w 159"/>
                <a:gd name="T85" fmla="*/ 67 h 116"/>
                <a:gd name="T86" fmla="*/ 75 w 159"/>
                <a:gd name="T87" fmla="*/ 72 h 116"/>
                <a:gd name="T88" fmla="*/ 84 w 159"/>
                <a:gd name="T89" fmla="*/ 92 h 116"/>
                <a:gd name="T90" fmla="*/ 78 w 159"/>
                <a:gd name="T91" fmla="*/ 108 h 116"/>
                <a:gd name="T92" fmla="*/ 110 w 159"/>
                <a:gd name="T93" fmla="*/ 72 h 116"/>
                <a:gd name="T94" fmla="*/ 110 w 159"/>
                <a:gd name="T95" fmla="*/ 72 h 116"/>
                <a:gd name="T96" fmla="*/ 110 w 159"/>
                <a:gd name="T97" fmla="*/ 45 h 116"/>
                <a:gd name="T98" fmla="*/ 110 w 159"/>
                <a:gd name="T9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9" h="116">
                  <a:moveTo>
                    <a:pt x="116" y="116"/>
                  </a:moveTo>
                  <a:cubicBezTo>
                    <a:pt x="70" y="116"/>
                    <a:pt x="70" y="116"/>
                    <a:pt x="70" y="116"/>
                  </a:cubicBezTo>
                  <a:cubicBezTo>
                    <a:pt x="68" y="116"/>
                    <a:pt x="66" y="115"/>
                    <a:pt x="66" y="113"/>
                  </a:cubicBezTo>
                  <a:cubicBezTo>
                    <a:pt x="65" y="111"/>
                    <a:pt x="66" y="108"/>
                    <a:pt x="68" y="107"/>
                  </a:cubicBezTo>
                  <a:cubicBezTo>
                    <a:pt x="73" y="104"/>
                    <a:pt x="76" y="98"/>
                    <a:pt x="76" y="92"/>
                  </a:cubicBezTo>
                  <a:cubicBezTo>
                    <a:pt x="76" y="87"/>
                    <a:pt x="74" y="82"/>
                    <a:pt x="70" y="78"/>
                  </a:cubicBezTo>
                  <a:cubicBezTo>
                    <a:pt x="66" y="75"/>
                    <a:pt x="60" y="73"/>
                    <a:pt x="55" y="74"/>
                  </a:cubicBezTo>
                  <a:cubicBezTo>
                    <a:pt x="47" y="76"/>
                    <a:pt x="42" y="82"/>
                    <a:pt x="40" y="89"/>
                  </a:cubicBezTo>
                  <a:cubicBezTo>
                    <a:pt x="39" y="97"/>
                    <a:pt x="42" y="104"/>
                    <a:pt x="49" y="107"/>
                  </a:cubicBezTo>
                  <a:cubicBezTo>
                    <a:pt x="50" y="109"/>
                    <a:pt x="51" y="111"/>
                    <a:pt x="51" y="113"/>
                  </a:cubicBezTo>
                  <a:cubicBezTo>
                    <a:pt x="50" y="115"/>
                    <a:pt x="48" y="116"/>
                    <a:pt x="46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8"/>
                    <a:pt x="18" y="0"/>
                    <a:pt x="39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34"/>
                    <a:pt x="129" y="32"/>
                    <a:pt x="136" y="33"/>
                  </a:cubicBezTo>
                  <a:cubicBezTo>
                    <a:pt x="147" y="34"/>
                    <a:pt x="156" y="43"/>
                    <a:pt x="157" y="53"/>
                  </a:cubicBezTo>
                  <a:cubicBezTo>
                    <a:pt x="159" y="61"/>
                    <a:pt x="157" y="69"/>
                    <a:pt x="152" y="75"/>
                  </a:cubicBezTo>
                  <a:cubicBezTo>
                    <a:pt x="147" y="81"/>
                    <a:pt x="140" y="84"/>
                    <a:pt x="132" y="84"/>
                  </a:cubicBezTo>
                  <a:cubicBezTo>
                    <a:pt x="126" y="84"/>
                    <a:pt x="120" y="82"/>
                    <a:pt x="116" y="78"/>
                  </a:cubicBezTo>
                  <a:lnTo>
                    <a:pt x="116" y="116"/>
                  </a:lnTo>
                  <a:close/>
                  <a:moveTo>
                    <a:pt x="72" y="114"/>
                  </a:moveTo>
                  <a:cubicBezTo>
                    <a:pt x="72" y="114"/>
                    <a:pt x="72" y="114"/>
                    <a:pt x="72" y="114"/>
                  </a:cubicBezTo>
                  <a:close/>
                  <a:moveTo>
                    <a:pt x="78" y="108"/>
                  </a:moveTo>
                  <a:cubicBezTo>
                    <a:pt x="108" y="108"/>
                    <a:pt x="108" y="108"/>
                    <a:pt x="108" y="108"/>
                  </a:cubicBezTo>
                  <a:cubicBezTo>
                    <a:pt x="108" y="70"/>
                    <a:pt x="108" y="70"/>
                    <a:pt x="108" y="70"/>
                  </a:cubicBezTo>
                  <a:cubicBezTo>
                    <a:pt x="108" y="68"/>
                    <a:pt x="110" y="66"/>
                    <a:pt x="112" y="66"/>
                  </a:cubicBezTo>
                  <a:cubicBezTo>
                    <a:pt x="114" y="65"/>
                    <a:pt x="116" y="66"/>
                    <a:pt x="117" y="68"/>
                  </a:cubicBezTo>
                  <a:cubicBezTo>
                    <a:pt x="120" y="73"/>
                    <a:pt x="126" y="76"/>
                    <a:pt x="132" y="76"/>
                  </a:cubicBezTo>
                  <a:cubicBezTo>
                    <a:pt x="137" y="76"/>
                    <a:pt x="142" y="74"/>
                    <a:pt x="146" y="70"/>
                  </a:cubicBezTo>
                  <a:cubicBezTo>
                    <a:pt x="149" y="66"/>
                    <a:pt x="151" y="60"/>
                    <a:pt x="150" y="55"/>
                  </a:cubicBezTo>
                  <a:cubicBezTo>
                    <a:pt x="149" y="47"/>
                    <a:pt x="142" y="41"/>
                    <a:pt x="135" y="40"/>
                  </a:cubicBezTo>
                  <a:cubicBezTo>
                    <a:pt x="128" y="39"/>
                    <a:pt x="121" y="42"/>
                    <a:pt x="117" y="49"/>
                  </a:cubicBezTo>
                  <a:cubicBezTo>
                    <a:pt x="116" y="50"/>
                    <a:pt x="114" y="51"/>
                    <a:pt x="112" y="51"/>
                  </a:cubicBezTo>
                  <a:cubicBezTo>
                    <a:pt x="110" y="50"/>
                    <a:pt x="108" y="48"/>
                    <a:pt x="108" y="46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2" y="8"/>
                    <a:pt x="8" y="22"/>
                    <a:pt x="8" y="39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4" y="103"/>
                    <a:pt x="32" y="95"/>
                    <a:pt x="33" y="88"/>
                  </a:cubicBezTo>
                  <a:cubicBezTo>
                    <a:pt x="34" y="77"/>
                    <a:pt x="43" y="69"/>
                    <a:pt x="54" y="67"/>
                  </a:cubicBezTo>
                  <a:cubicBezTo>
                    <a:pt x="61" y="65"/>
                    <a:pt x="69" y="67"/>
                    <a:pt x="75" y="72"/>
                  </a:cubicBezTo>
                  <a:cubicBezTo>
                    <a:pt x="81" y="77"/>
                    <a:pt x="84" y="84"/>
                    <a:pt x="84" y="92"/>
                  </a:cubicBezTo>
                  <a:cubicBezTo>
                    <a:pt x="84" y="98"/>
                    <a:pt x="82" y="104"/>
                    <a:pt x="78" y="108"/>
                  </a:cubicBezTo>
                  <a:close/>
                  <a:moveTo>
                    <a:pt x="110" y="72"/>
                  </a:moveTo>
                  <a:cubicBezTo>
                    <a:pt x="110" y="72"/>
                    <a:pt x="110" y="72"/>
                    <a:pt x="110" y="72"/>
                  </a:cubicBezTo>
                  <a:close/>
                  <a:moveTo>
                    <a:pt x="110" y="45"/>
                  </a:moveTo>
                  <a:cubicBezTo>
                    <a:pt x="110" y="45"/>
                    <a:pt x="110" y="45"/>
                    <a:pt x="11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0" name="Freeform 916">
              <a:extLst>
                <a:ext uri="{FF2B5EF4-FFF2-40B4-BE49-F238E27FC236}">
                  <a16:creationId xmlns:a16="http://schemas.microsoft.com/office/drawing/2014/main" id="{DF4DF704-67BE-9143-459A-CE32D769D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80725" y="6186488"/>
              <a:ext cx="212725" cy="288925"/>
            </a:xfrm>
            <a:custGeom>
              <a:avLst/>
              <a:gdLst>
                <a:gd name="T0" fmla="*/ 58 w 116"/>
                <a:gd name="T1" fmla="*/ 158 h 158"/>
                <a:gd name="T2" fmla="*/ 41 w 116"/>
                <a:gd name="T3" fmla="*/ 152 h 158"/>
                <a:gd name="T4" fmla="*/ 32 w 116"/>
                <a:gd name="T5" fmla="*/ 132 h 158"/>
                <a:gd name="T6" fmla="*/ 38 w 116"/>
                <a:gd name="T7" fmla="*/ 116 h 158"/>
                <a:gd name="T8" fmla="*/ 0 w 116"/>
                <a:gd name="T9" fmla="*/ 116 h 158"/>
                <a:gd name="T10" fmla="*/ 0 w 116"/>
                <a:gd name="T11" fmla="*/ 70 h 158"/>
                <a:gd name="T12" fmla="*/ 4 w 116"/>
                <a:gd name="T13" fmla="*/ 66 h 158"/>
                <a:gd name="T14" fmla="*/ 9 w 116"/>
                <a:gd name="T15" fmla="*/ 68 h 158"/>
                <a:gd name="T16" fmla="*/ 24 w 116"/>
                <a:gd name="T17" fmla="*/ 76 h 158"/>
                <a:gd name="T18" fmla="*/ 38 w 116"/>
                <a:gd name="T19" fmla="*/ 70 h 158"/>
                <a:gd name="T20" fmla="*/ 42 w 116"/>
                <a:gd name="T21" fmla="*/ 55 h 158"/>
                <a:gd name="T22" fmla="*/ 27 w 116"/>
                <a:gd name="T23" fmla="*/ 40 h 158"/>
                <a:gd name="T24" fmla="*/ 9 w 116"/>
                <a:gd name="T25" fmla="*/ 49 h 158"/>
                <a:gd name="T26" fmla="*/ 4 w 116"/>
                <a:gd name="T27" fmla="*/ 51 h 158"/>
                <a:gd name="T28" fmla="*/ 0 w 116"/>
                <a:gd name="T29" fmla="*/ 46 h 158"/>
                <a:gd name="T30" fmla="*/ 0 w 116"/>
                <a:gd name="T31" fmla="*/ 0 h 158"/>
                <a:gd name="T32" fmla="*/ 77 w 116"/>
                <a:gd name="T33" fmla="*/ 0 h 158"/>
                <a:gd name="T34" fmla="*/ 116 w 116"/>
                <a:gd name="T35" fmla="*/ 39 h 158"/>
                <a:gd name="T36" fmla="*/ 116 w 116"/>
                <a:gd name="T37" fmla="*/ 116 h 158"/>
                <a:gd name="T38" fmla="*/ 78 w 116"/>
                <a:gd name="T39" fmla="*/ 116 h 158"/>
                <a:gd name="T40" fmla="*/ 83 w 116"/>
                <a:gd name="T41" fmla="*/ 136 h 158"/>
                <a:gd name="T42" fmla="*/ 63 w 116"/>
                <a:gd name="T43" fmla="*/ 157 h 158"/>
                <a:gd name="T44" fmla="*/ 58 w 116"/>
                <a:gd name="T45" fmla="*/ 158 h 158"/>
                <a:gd name="T46" fmla="*/ 46 w 116"/>
                <a:gd name="T47" fmla="*/ 108 h 158"/>
                <a:gd name="T48" fmla="*/ 50 w 116"/>
                <a:gd name="T49" fmla="*/ 112 h 158"/>
                <a:gd name="T50" fmla="*/ 48 w 116"/>
                <a:gd name="T51" fmla="*/ 117 h 158"/>
                <a:gd name="T52" fmla="*/ 40 w 116"/>
                <a:gd name="T53" fmla="*/ 132 h 158"/>
                <a:gd name="T54" fmla="*/ 46 w 116"/>
                <a:gd name="T55" fmla="*/ 146 h 158"/>
                <a:gd name="T56" fmla="*/ 61 w 116"/>
                <a:gd name="T57" fmla="*/ 150 h 158"/>
                <a:gd name="T58" fmla="*/ 76 w 116"/>
                <a:gd name="T59" fmla="*/ 135 h 158"/>
                <a:gd name="T60" fmla="*/ 68 w 116"/>
                <a:gd name="T61" fmla="*/ 117 h 158"/>
                <a:gd name="T62" fmla="*/ 66 w 116"/>
                <a:gd name="T63" fmla="*/ 112 h 158"/>
                <a:gd name="T64" fmla="*/ 70 w 116"/>
                <a:gd name="T65" fmla="*/ 108 h 158"/>
                <a:gd name="T66" fmla="*/ 108 w 116"/>
                <a:gd name="T67" fmla="*/ 108 h 158"/>
                <a:gd name="T68" fmla="*/ 108 w 116"/>
                <a:gd name="T69" fmla="*/ 39 h 158"/>
                <a:gd name="T70" fmla="*/ 77 w 116"/>
                <a:gd name="T71" fmla="*/ 8 h 158"/>
                <a:gd name="T72" fmla="*/ 8 w 116"/>
                <a:gd name="T73" fmla="*/ 8 h 158"/>
                <a:gd name="T74" fmla="*/ 8 w 116"/>
                <a:gd name="T75" fmla="*/ 38 h 158"/>
                <a:gd name="T76" fmla="*/ 28 w 116"/>
                <a:gd name="T77" fmla="*/ 33 h 158"/>
                <a:gd name="T78" fmla="*/ 49 w 116"/>
                <a:gd name="T79" fmla="*/ 53 h 158"/>
                <a:gd name="T80" fmla="*/ 44 w 116"/>
                <a:gd name="T81" fmla="*/ 75 h 158"/>
                <a:gd name="T82" fmla="*/ 24 w 116"/>
                <a:gd name="T83" fmla="*/ 84 h 158"/>
                <a:gd name="T84" fmla="*/ 8 w 116"/>
                <a:gd name="T85" fmla="*/ 78 h 158"/>
                <a:gd name="T86" fmla="*/ 8 w 116"/>
                <a:gd name="T87" fmla="*/ 108 h 158"/>
                <a:gd name="T88" fmla="*/ 46 w 116"/>
                <a:gd name="T89" fmla="*/ 108 h 158"/>
                <a:gd name="T90" fmla="*/ 44 w 116"/>
                <a:gd name="T91" fmla="*/ 110 h 158"/>
                <a:gd name="T92" fmla="*/ 44 w 116"/>
                <a:gd name="T93" fmla="*/ 110 h 158"/>
                <a:gd name="T94" fmla="*/ 72 w 116"/>
                <a:gd name="T95" fmla="*/ 110 h 158"/>
                <a:gd name="T96" fmla="*/ 72 w 116"/>
                <a:gd name="T97" fmla="*/ 110 h 158"/>
                <a:gd name="T98" fmla="*/ 2 w 116"/>
                <a:gd name="T99" fmla="*/ 72 h 158"/>
                <a:gd name="T100" fmla="*/ 2 w 116"/>
                <a:gd name="T101" fmla="*/ 72 h 158"/>
                <a:gd name="T102" fmla="*/ 2 w 116"/>
                <a:gd name="T103" fmla="*/ 45 h 158"/>
                <a:gd name="T104" fmla="*/ 2 w 116"/>
                <a:gd name="T105" fmla="*/ 4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" h="158">
                  <a:moveTo>
                    <a:pt x="58" y="158"/>
                  </a:moveTo>
                  <a:cubicBezTo>
                    <a:pt x="52" y="158"/>
                    <a:pt x="46" y="156"/>
                    <a:pt x="41" y="152"/>
                  </a:cubicBezTo>
                  <a:cubicBezTo>
                    <a:pt x="36" y="147"/>
                    <a:pt x="32" y="140"/>
                    <a:pt x="32" y="132"/>
                  </a:cubicBezTo>
                  <a:cubicBezTo>
                    <a:pt x="32" y="126"/>
                    <a:pt x="34" y="120"/>
                    <a:pt x="38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8"/>
                    <a:pt x="2" y="66"/>
                    <a:pt x="4" y="66"/>
                  </a:cubicBezTo>
                  <a:cubicBezTo>
                    <a:pt x="6" y="65"/>
                    <a:pt x="8" y="66"/>
                    <a:pt x="9" y="68"/>
                  </a:cubicBezTo>
                  <a:cubicBezTo>
                    <a:pt x="12" y="73"/>
                    <a:pt x="18" y="76"/>
                    <a:pt x="24" y="76"/>
                  </a:cubicBezTo>
                  <a:cubicBezTo>
                    <a:pt x="29" y="76"/>
                    <a:pt x="34" y="74"/>
                    <a:pt x="38" y="70"/>
                  </a:cubicBezTo>
                  <a:cubicBezTo>
                    <a:pt x="41" y="66"/>
                    <a:pt x="43" y="60"/>
                    <a:pt x="42" y="55"/>
                  </a:cubicBezTo>
                  <a:cubicBezTo>
                    <a:pt x="41" y="47"/>
                    <a:pt x="34" y="41"/>
                    <a:pt x="27" y="40"/>
                  </a:cubicBezTo>
                  <a:cubicBezTo>
                    <a:pt x="20" y="39"/>
                    <a:pt x="13" y="42"/>
                    <a:pt x="9" y="49"/>
                  </a:cubicBezTo>
                  <a:cubicBezTo>
                    <a:pt x="8" y="50"/>
                    <a:pt x="6" y="51"/>
                    <a:pt x="4" y="51"/>
                  </a:cubicBezTo>
                  <a:cubicBezTo>
                    <a:pt x="2" y="50"/>
                    <a:pt x="0" y="48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98" y="0"/>
                    <a:pt x="116" y="18"/>
                    <a:pt x="116" y="39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83" y="121"/>
                    <a:pt x="85" y="129"/>
                    <a:pt x="83" y="136"/>
                  </a:cubicBezTo>
                  <a:cubicBezTo>
                    <a:pt x="82" y="147"/>
                    <a:pt x="73" y="155"/>
                    <a:pt x="63" y="157"/>
                  </a:cubicBezTo>
                  <a:cubicBezTo>
                    <a:pt x="61" y="158"/>
                    <a:pt x="60" y="158"/>
                    <a:pt x="58" y="158"/>
                  </a:cubicBezTo>
                  <a:close/>
                  <a:moveTo>
                    <a:pt x="46" y="108"/>
                  </a:moveTo>
                  <a:cubicBezTo>
                    <a:pt x="48" y="108"/>
                    <a:pt x="50" y="110"/>
                    <a:pt x="50" y="112"/>
                  </a:cubicBezTo>
                  <a:cubicBezTo>
                    <a:pt x="51" y="114"/>
                    <a:pt x="50" y="116"/>
                    <a:pt x="48" y="117"/>
                  </a:cubicBezTo>
                  <a:cubicBezTo>
                    <a:pt x="43" y="120"/>
                    <a:pt x="40" y="126"/>
                    <a:pt x="40" y="132"/>
                  </a:cubicBezTo>
                  <a:cubicBezTo>
                    <a:pt x="40" y="137"/>
                    <a:pt x="42" y="142"/>
                    <a:pt x="46" y="146"/>
                  </a:cubicBezTo>
                  <a:cubicBezTo>
                    <a:pt x="51" y="149"/>
                    <a:pt x="56" y="151"/>
                    <a:pt x="61" y="150"/>
                  </a:cubicBezTo>
                  <a:cubicBezTo>
                    <a:pt x="69" y="148"/>
                    <a:pt x="75" y="142"/>
                    <a:pt x="76" y="135"/>
                  </a:cubicBezTo>
                  <a:cubicBezTo>
                    <a:pt x="77" y="128"/>
                    <a:pt x="74" y="121"/>
                    <a:pt x="68" y="117"/>
                  </a:cubicBezTo>
                  <a:cubicBezTo>
                    <a:pt x="66" y="116"/>
                    <a:pt x="65" y="114"/>
                    <a:pt x="66" y="112"/>
                  </a:cubicBezTo>
                  <a:cubicBezTo>
                    <a:pt x="66" y="110"/>
                    <a:pt x="68" y="108"/>
                    <a:pt x="70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108" y="22"/>
                    <a:pt x="94" y="8"/>
                    <a:pt x="7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4" y="34"/>
                    <a:pt x="21" y="32"/>
                    <a:pt x="28" y="33"/>
                  </a:cubicBezTo>
                  <a:cubicBezTo>
                    <a:pt x="39" y="34"/>
                    <a:pt x="48" y="43"/>
                    <a:pt x="49" y="53"/>
                  </a:cubicBezTo>
                  <a:cubicBezTo>
                    <a:pt x="51" y="61"/>
                    <a:pt x="49" y="69"/>
                    <a:pt x="44" y="75"/>
                  </a:cubicBezTo>
                  <a:cubicBezTo>
                    <a:pt x="39" y="81"/>
                    <a:pt x="32" y="84"/>
                    <a:pt x="24" y="84"/>
                  </a:cubicBezTo>
                  <a:cubicBezTo>
                    <a:pt x="18" y="84"/>
                    <a:pt x="12" y="82"/>
                    <a:pt x="8" y="78"/>
                  </a:cubicBezTo>
                  <a:cubicBezTo>
                    <a:pt x="8" y="108"/>
                    <a:pt x="8" y="108"/>
                    <a:pt x="8" y="108"/>
                  </a:cubicBezTo>
                  <a:lnTo>
                    <a:pt x="46" y="108"/>
                  </a:lnTo>
                  <a:close/>
                  <a:moveTo>
                    <a:pt x="44" y="110"/>
                  </a:moveTo>
                  <a:cubicBezTo>
                    <a:pt x="44" y="110"/>
                    <a:pt x="44" y="110"/>
                    <a:pt x="44" y="110"/>
                  </a:cubicBezTo>
                  <a:close/>
                  <a:moveTo>
                    <a:pt x="72" y="110"/>
                  </a:moveTo>
                  <a:cubicBezTo>
                    <a:pt x="72" y="110"/>
                    <a:pt x="72" y="110"/>
                    <a:pt x="72" y="110"/>
                  </a:cubicBezTo>
                  <a:close/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lose/>
                  <a:moveTo>
                    <a:pt x="2" y="45"/>
                  </a:moveTo>
                  <a:cubicBezTo>
                    <a:pt x="2" y="45"/>
                    <a:pt x="2" y="45"/>
                    <a:pt x="2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1" name="Freeform 917">
              <a:extLst>
                <a:ext uri="{FF2B5EF4-FFF2-40B4-BE49-F238E27FC236}">
                  <a16:creationId xmlns:a16="http://schemas.microsoft.com/office/drawing/2014/main" id="{525544A0-A7CE-FEA4-5355-0BE9838643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2938" y="6383338"/>
              <a:ext cx="290513" cy="212725"/>
            </a:xfrm>
            <a:custGeom>
              <a:avLst/>
              <a:gdLst>
                <a:gd name="T0" fmla="*/ 120 w 159"/>
                <a:gd name="T1" fmla="*/ 116 h 116"/>
                <a:gd name="T2" fmla="*/ 43 w 159"/>
                <a:gd name="T3" fmla="*/ 116 h 116"/>
                <a:gd name="T4" fmla="*/ 43 w 159"/>
                <a:gd name="T5" fmla="*/ 78 h 116"/>
                <a:gd name="T6" fmla="*/ 23 w 159"/>
                <a:gd name="T7" fmla="*/ 83 h 116"/>
                <a:gd name="T8" fmla="*/ 2 w 159"/>
                <a:gd name="T9" fmla="*/ 63 h 116"/>
                <a:gd name="T10" fmla="*/ 7 w 159"/>
                <a:gd name="T11" fmla="*/ 41 h 116"/>
                <a:gd name="T12" fmla="*/ 27 w 159"/>
                <a:gd name="T13" fmla="*/ 32 h 116"/>
                <a:gd name="T14" fmla="*/ 43 w 159"/>
                <a:gd name="T15" fmla="*/ 38 h 116"/>
                <a:gd name="T16" fmla="*/ 43 w 159"/>
                <a:gd name="T17" fmla="*/ 0 h 116"/>
                <a:gd name="T18" fmla="*/ 89 w 159"/>
                <a:gd name="T19" fmla="*/ 0 h 116"/>
                <a:gd name="T20" fmla="*/ 93 w 159"/>
                <a:gd name="T21" fmla="*/ 4 h 116"/>
                <a:gd name="T22" fmla="*/ 91 w 159"/>
                <a:gd name="T23" fmla="*/ 9 h 116"/>
                <a:gd name="T24" fmla="*/ 83 w 159"/>
                <a:gd name="T25" fmla="*/ 24 h 116"/>
                <a:gd name="T26" fmla="*/ 89 w 159"/>
                <a:gd name="T27" fmla="*/ 38 h 116"/>
                <a:gd name="T28" fmla="*/ 104 w 159"/>
                <a:gd name="T29" fmla="*/ 42 h 116"/>
                <a:gd name="T30" fmla="*/ 119 w 159"/>
                <a:gd name="T31" fmla="*/ 27 h 116"/>
                <a:gd name="T32" fmla="*/ 111 w 159"/>
                <a:gd name="T33" fmla="*/ 9 h 116"/>
                <a:gd name="T34" fmla="*/ 109 w 159"/>
                <a:gd name="T35" fmla="*/ 4 h 116"/>
                <a:gd name="T36" fmla="*/ 113 w 159"/>
                <a:gd name="T37" fmla="*/ 0 h 116"/>
                <a:gd name="T38" fmla="*/ 159 w 159"/>
                <a:gd name="T39" fmla="*/ 0 h 116"/>
                <a:gd name="T40" fmla="*/ 159 w 159"/>
                <a:gd name="T41" fmla="*/ 77 h 116"/>
                <a:gd name="T42" fmla="*/ 120 w 159"/>
                <a:gd name="T43" fmla="*/ 116 h 116"/>
                <a:gd name="T44" fmla="*/ 51 w 159"/>
                <a:gd name="T45" fmla="*/ 108 h 116"/>
                <a:gd name="T46" fmla="*/ 120 w 159"/>
                <a:gd name="T47" fmla="*/ 108 h 116"/>
                <a:gd name="T48" fmla="*/ 151 w 159"/>
                <a:gd name="T49" fmla="*/ 77 h 116"/>
                <a:gd name="T50" fmla="*/ 151 w 159"/>
                <a:gd name="T51" fmla="*/ 8 h 116"/>
                <a:gd name="T52" fmla="*/ 121 w 159"/>
                <a:gd name="T53" fmla="*/ 8 h 116"/>
                <a:gd name="T54" fmla="*/ 126 w 159"/>
                <a:gd name="T55" fmla="*/ 28 h 116"/>
                <a:gd name="T56" fmla="*/ 106 w 159"/>
                <a:gd name="T57" fmla="*/ 49 h 116"/>
                <a:gd name="T58" fmla="*/ 84 w 159"/>
                <a:gd name="T59" fmla="*/ 44 h 116"/>
                <a:gd name="T60" fmla="*/ 75 w 159"/>
                <a:gd name="T61" fmla="*/ 24 h 116"/>
                <a:gd name="T62" fmla="*/ 81 w 159"/>
                <a:gd name="T63" fmla="*/ 8 h 116"/>
                <a:gd name="T64" fmla="*/ 51 w 159"/>
                <a:gd name="T65" fmla="*/ 8 h 116"/>
                <a:gd name="T66" fmla="*/ 51 w 159"/>
                <a:gd name="T67" fmla="*/ 46 h 116"/>
                <a:gd name="T68" fmla="*/ 48 w 159"/>
                <a:gd name="T69" fmla="*/ 50 h 116"/>
                <a:gd name="T70" fmla="*/ 42 w 159"/>
                <a:gd name="T71" fmla="*/ 48 h 116"/>
                <a:gd name="T72" fmla="*/ 27 w 159"/>
                <a:gd name="T73" fmla="*/ 40 h 116"/>
                <a:gd name="T74" fmla="*/ 13 w 159"/>
                <a:gd name="T75" fmla="*/ 46 h 116"/>
                <a:gd name="T76" fmla="*/ 9 w 159"/>
                <a:gd name="T77" fmla="*/ 61 h 116"/>
                <a:gd name="T78" fmla="*/ 24 w 159"/>
                <a:gd name="T79" fmla="*/ 76 h 116"/>
                <a:gd name="T80" fmla="*/ 42 w 159"/>
                <a:gd name="T81" fmla="*/ 67 h 116"/>
                <a:gd name="T82" fmla="*/ 48 w 159"/>
                <a:gd name="T83" fmla="*/ 65 h 116"/>
                <a:gd name="T84" fmla="*/ 51 w 159"/>
                <a:gd name="T85" fmla="*/ 70 h 116"/>
                <a:gd name="T86" fmla="*/ 51 w 159"/>
                <a:gd name="T87" fmla="*/ 108 h 116"/>
                <a:gd name="T88" fmla="*/ 49 w 159"/>
                <a:gd name="T89" fmla="*/ 72 h 116"/>
                <a:gd name="T90" fmla="*/ 49 w 159"/>
                <a:gd name="T91" fmla="*/ 72 h 116"/>
                <a:gd name="T92" fmla="*/ 49 w 159"/>
                <a:gd name="T93" fmla="*/ 44 h 116"/>
                <a:gd name="T94" fmla="*/ 49 w 159"/>
                <a:gd name="T95" fmla="*/ 44 h 116"/>
                <a:gd name="T96" fmla="*/ 87 w 159"/>
                <a:gd name="T97" fmla="*/ 2 h 116"/>
                <a:gd name="T98" fmla="*/ 87 w 159"/>
                <a:gd name="T99" fmla="*/ 2 h 116"/>
                <a:gd name="T100" fmla="*/ 115 w 159"/>
                <a:gd name="T101" fmla="*/ 2 h 116"/>
                <a:gd name="T102" fmla="*/ 115 w 159"/>
                <a:gd name="T103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9" h="116">
                  <a:moveTo>
                    <a:pt x="120" y="116"/>
                  </a:moveTo>
                  <a:cubicBezTo>
                    <a:pt x="43" y="116"/>
                    <a:pt x="43" y="116"/>
                    <a:pt x="43" y="116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38" y="83"/>
                    <a:pt x="30" y="85"/>
                    <a:pt x="23" y="83"/>
                  </a:cubicBezTo>
                  <a:cubicBezTo>
                    <a:pt x="12" y="82"/>
                    <a:pt x="4" y="73"/>
                    <a:pt x="2" y="63"/>
                  </a:cubicBezTo>
                  <a:cubicBezTo>
                    <a:pt x="0" y="55"/>
                    <a:pt x="2" y="47"/>
                    <a:pt x="7" y="41"/>
                  </a:cubicBezTo>
                  <a:cubicBezTo>
                    <a:pt x="12" y="36"/>
                    <a:pt x="20" y="32"/>
                    <a:pt x="27" y="32"/>
                  </a:cubicBezTo>
                  <a:cubicBezTo>
                    <a:pt x="33" y="32"/>
                    <a:pt x="39" y="34"/>
                    <a:pt x="43" y="38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1" y="0"/>
                    <a:pt x="93" y="2"/>
                    <a:pt x="93" y="4"/>
                  </a:cubicBezTo>
                  <a:cubicBezTo>
                    <a:pt x="94" y="6"/>
                    <a:pt x="93" y="8"/>
                    <a:pt x="91" y="9"/>
                  </a:cubicBezTo>
                  <a:cubicBezTo>
                    <a:pt x="86" y="12"/>
                    <a:pt x="83" y="18"/>
                    <a:pt x="83" y="24"/>
                  </a:cubicBezTo>
                  <a:cubicBezTo>
                    <a:pt x="83" y="29"/>
                    <a:pt x="85" y="34"/>
                    <a:pt x="89" y="38"/>
                  </a:cubicBezTo>
                  <a:cubicBezTo>
                    <a:pt x="94" y="41"/>
                    <a:pt x="99" y="43"/>
                    <a:pt x="104" y="42"/>
                  </a:cubicBezTo>
                  <a:cubicBezTo>
                    <a:pt x="112" y="40"/>
                    <a:pt x="118" y="34"/>
                    <a:pt x="119" y="27"/>
                  </a:cubicBezTo>
                  <a:cubicBezTo>
                    <a:pt x="120" y="20"/>
                    <a:pt x="117" y="13"/>
                    <a:pt x="111" y="9"/>
                  </a:cubicBezTo>
                  <a:cubicBezTo>
                    <a:pt x="109" y="8"/>
                    <a:pt x="108" y="6"/>
                    <a:pt x="109" y="4"/>
                  </a:cubicBezTo>
                  <a:cubicBezTo>
                    <a:pt x="109" y="2"/>
                    <a:pt x="111" y="0"/>
                    <a:pt x="113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98"/>
                    <a:pt x="141" y="116"/>
                    <a:pt x="120" y="116"/>
                  </a:cubicBezTo>
                  <a:close/>
                  <a:moveTo>
                    <a:pt x="51" y="108"/>
                  </a:moveTo>
                  <a:cubicBezTo>
                    <a:pt x="120" y="108"/>
                    <a:pt x="120" y="108"/>
                    <a:pt x="120" y="108"/>
                  </a:cubicBezTo>
                  <a:cubicBezTo>
                    <a:pt x="137" y="108"/>
                    <a:pt x="151" y="94"/>
                    <a:pt x="151" y="77"/>
                  </a:cubicBezTo>
                  <a:cubicBezTo>
                    <a:pt x="151" y="8"/>
                    <a:pt x="151" y="8"/>
                    <a:pt x="15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6" y="13"/>
                    <a:pt x="128" y="21"/>
                    <a:pt x="126" y="28"/>
                  </a:cubicBezTo>
                  <a:cubicBezTo>
                    <a:pt x="125" y="39"/>
                    <a:pt x="116" y="47"/>
                    <a:pt x="106" y="49"/>
                  </a:cubicBezTo>
                  <a:cubicBezTo>
                    <a:pt x="98" y="51"/>
                    <a:pt x="90" y="49"/>
                    <a:pt x="84" y="44"/>
                  </a:cubicBezTo>
                  <a:cubicBezTo>
                    <a:pt x="79" y="39"/>
                    <a:pt x="75" y="32"/>
                    <a:pt x="75" y="24"/>
                  </a:cubicBezTo>
                  <a:cubicBezTo>
                    <a:pt x="75" y="18"/>
                    <a:pt x="77" y="12"/>
                    <a:pt x="8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48"/>
                    <a:pt x="50" y="50"/>
                    <a:pt x="48" y="50"/>
                  </a:cubicBezTo>
                  <a:cubicBezTo>
                    <a:pt x="46" y="51"/>
                    <a:pt x="44" y="50"/>
                    <a:pt x="42" y="48"/>
                  </a:cubicBezTo>
                  <a:cubicBezTo>
                    <a:pt x="39" y="43"/>
                    <a:pt x="33" y="40"/>
                    <a:pt x="27" y="40"/>
                  </a:cubicBezTo>
                  <a:cubicBezTo>
                    <a:pt x="22" y="40"/>
                    <a:pt x="17" y="42"/>
                    <a:pt x="13" y="46"/>
                  </a:cubicBezTo>
                  <a:cubicBezTo>
                    <a:pt x="10" y="50"/>
                    <a:pt x="8" y="56"/>
                    <a:pt x="9" y="61"/>
                  </a:cubicBezTo>
                  <a:cubicBezTo>
                    <a:pt x="11" y="69"/>
                    <a:pt x="17" y="75"/>
                    <a:pt x="24" y="76"/>
                  </a:cubicBezTo>
                  <a:cubicBezTo>
                    <a:pt x="32" y="77"/>
                    <a:pt x="39" y="74"/>
                    <a:pt x="42" y="67"/>
                  </a:cubicBezTo>
                  <a:cubicBezTo>
                    <a:pt x="44" y="66"/>
                    <a:pt x="46" y="65"/>
                    <a:pt x="48" y="65"/>
                  </a:cubicBezTo>
                  <a:cubicBezTo>
                    <a:pt x="50" y="66"/>
                    <a:pt x="51" y="68"/>
                    <a:pt x="51" y="70"/>
                  </a:cubicBezTo>
                  <a:lnTo>
                    <a:pt x="51" y="108"/>
                  </a:lnTo>
                  <a:close/>
                  <a:moveTo>
                    <a:pt x="49" y="72"/>
                  </a:moveTo>
                  <a:cubicBezTo>
                    <a:pt x="49" y="72"/>
                    <a:pt x="49" y="72"/>
                    <a:pt x="49" y="72"/>
                  </a:cubicBezTo>
                  <a:close/>
                  <a:moveTo>
                    <a:pt x="49" y="44"/>
                  </a:moveTo>
                  <a:cubicBezTo>
                    <a:pt x="49" y="44"/>
                    <a:pt x="49" y="44"/>
                    <a:pt x="49" y="44"/>
                  </a:cubicBezTo>
                  <a:close/>
                  <a:moveTo>
                    <a:pt x="87" y="2"/>
                  </a:moveTo>
                  <a:cubicBezTo>
                    <a:pt x="87" y="2"/>
                    <a:pt x="87" y="2"/>
                    <a:pt x="87" y="2"/>
                  </a:cubicBezTo>
                  <a:close/>
                  <a:moveTo>
                    <a:pt x="115" y="2"/>
                  </a:moveTo>
                  <a:cubicBezTo>
                    <a:pt x="115" y="2"/>
                    <a:pt x="115" y="2"/>
                    <a:pt x="1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2" name="Freeform 918">
              <a:extLst>
                <a:ext uri="{FF2B5EF4-FFF2-40B4-BE49-F238E27FC236}">
                  <a16:creationId xmlns:a16="http://schemas.microsoft.com/office/drawing/2014/main" id="{F98EBA99-9711-16D8-F9AB-F6B17EFA00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83875" y="6305550"/>
              <a:ext cx="211138" cy="290513"/>
            </a:xfrm>
            <a:custGeom>
              <a:avLst/>
              <a:gdLst>
                <a:gd name="T0" fmla="*/ 116 w 116"/>
                <a:gd name="T1" fmla="*/ 159 h 159"/>
                <a:gd name="T2" fmla="*/ 39 w 116"/>
                <a:gd name="T3" fmla="*/ 159 h 159"/>
                <a:gd name="T4" fmla="*/ 0 w 116"/>
                <a:gd name="T5" fmla="*/ 120 h 159"/>
                <a:gd name="T6" fmla="*/ 0 w 116"/>
                <a:gd name="T7" fmla="*/ 43 h 159"/>
                <a:gd name="T8" fmla="*/ 38 w 116"/>
                <a:gd name="T9" fmla="*/ 43 h 159"/>
                <a:gd name="T10" fmla="*/ 33 w 116"/>
                <a:gd name="T11" fmla="*/ 23 h 159"/>
                <a:gd name="T12" fmla="*/ 54 w 116"/>
                <a:gd name="T13" fmla="*/ 2 h 159"/>
                <a:gd name="T14" fmla="*/ 75 w 116"/>
                <a:gd name="T15" fmla="*/ 7 h 159"/>
                <a:gd name="T16" fmla="*/ 84 w 116"/>
                <a:gd name="T17" fmla="*/ 27 h 159"/>
                <a:gd name="T18" fmla="*/ 78 w 116"/>
                <a:gd name="T19" fmla="*/ 43 h 159"/>
                <a:gd name="T20" fmla="*/ 116 w 116"/>
                <a:gd name="T21" fmla="*/ 43 h 159"/>
                <a:gd name="T22" fmla="*/ 116 w 116"/>
                <a:gd name="T23" fmla="*/ 89 h 159"/>
                <a:gd name="T24" fmla="*/ 113 w 116"/>
                <a:gd name="T25" fmla="*/ 93 h 159"/>
                <a:gd name="T26" fmla="*/ 107 w 116"/>
                <a:gd name="T27" fmla="*/ 91 h 159"/>
                <a:gd name="T28" fmla="*/ 92 w 116"/>
                <a:gd name="T29" fmla="*/ 83 h 159"/>
                <a:gd name="T30" fmla="*/ 78 w 116"/>
                <a:gd name="T31" fmla="*/ 89 h 159"/>
                <a:gd name="T32" fmla="*/ 74 w 116"/>
                <a:gd name="T33" fmla="*/ 104 h 159"/>
                <a:gd name="T34" fmla="*/ 89 w 116"/>
                <a:gd name="T35" fmla="*/ 119 h 159"/>
                <a:gd name="T36" fmla="*/ 107 w 116"/>
                <a:gd name="T37" fmla="*/ 110 h 159"/>
                <a:gd name="T38" fmla="*/ 113 w 116"/>
                <a:gd name="T39" fmla="*/ 108 h 159"/>
                <a:gd name="T40" fmla="*/ 116 w 116"/>
                <a:gd name="T41" fmla="*/ 113 h 159"/>
                <a:gd name="T42" fmla="*/ 116 w 116"/>
                <a:gd name="T43" fmla="*/ 159 h 159"/>
                <a:gd name="T44" fmla="*/ 8 w 116"/>
                <a:gd name="T45" fmla="*/ 51 h 159"/>
                <a:gd name="T46" fmla="*/ 8 w 116"/>
                <a:gd name="T47" fmla="*/ 120 h 159"/>
                <a:gd name="T48" fmla="*/ 39 w 116"/>
                <a:gd name="T49" fmla="*/ 151 h 159"/>
                <a:gd name="T50" fmla="*/ 108 w 116"/>
                <a:gd name="T51" fmla="*/ 151 h 159"/>
                <a:gd name="T52" fmla="*/ 108 w 116"/>
                <a:gd name="T53" fmla="*/ 121 h 159"/>
                <a:gd name="T54" fmla="*/ 88 w 116"/>
                <a:gd name="T55" fmla="*/ 126 h 159"/>
                <a:gd name="T56" fmla="*/ 67 w 116"/>
                <a:gd name="T57" fmla="*/ 106 h 159"/>
                <a:gd name="T58" fmla="*/ 72 w 116"/>
                <a:gd name="T59" fmla="*/ 84 h 159"/>
                <a:gd name="T60" fmla="*/ 92 w 116"/>
                <a:gd name="T61" fmla="*/ 75 h 159"/>
                <a:gd name="T62" fmla="*/ 108 w 116"/>
                <a:gd name="T63" fmla="*/ 81 h 159"/>
                <a:gd name="T64" fmla="*/ 108 w 116"/>
                <a:gd name="T65" fmla="*/ 51 h 159"/>
                <a:gd name="T66" fmla="*/ 70 w 116"/>
                <a:gd name="T67" fmla="*/ 51 h 159"/>
                <a:gd name="T68" fmla="*/ 66 w 116"/>
                <a:gd name="T69" fmla="*/ 48 h 159"/>
                <a:gd name="T70" fmla="*/ 68 w 116"/>
                <a:gd name="T71" fmla="*/ 42 h 159"/>
                <a:gd name="T72" fmla="*/ 76 w 116"/>
                <a:gd name="T73" fmla="*/ 27 h 159"/>
                <a:gd name="T74" fmla="*/ 70 w 116"/>
                <a:gd name="T75" fmla="*/ 13 h 159"/>
                <a:gd name="T76" fmla="*/ 55 w 116"/>
                <a:gd name="T77" fmla="*/ 9 h 159"/>
                <a:gd name="T78" fmla="*/ 40 w 116"/>
                <a:gd name="T79" fmla="*/ 24 h 159"/>
                <a:gd name="T80" fmla="*/ 49 w 116"/>
                <a:gd name="T81" fmla="*/ 42 h 159"/>
                <a:gd name="T82" fmla="*/ 51 w 116"/>
                <a:gd name="T83" fmla="*/ 48 h 159"/>
                <a:gd name="T84" fmla="*/ 46 w 116"/>
                <a:gd name="T85" fmla="*/ 51 h 159"/>
                <a:gd name="T86" fmla="*/ 8 w 116"/>
                <a:gd name="T87" fmla="*/ 51 h 159"/>
                <a:gd name="T88" fmla="*/ 114 w 116"/>
                <a:gd name="T89" fmla="*/ 115 h 159"/>
                <a:gd name="T90" fmla="*/ 114 w 116"/>
                <a:gd name="T91" fmla="*/ 115 h 159"/>
                <a:gd name="T92" fmla="*/ 114 w 116"/>
                <a:gd name="T93" fmla="*/ 87 h 159"/>
                <a:gd name="T94" fmla="*/ 114 w 116"/>
                <a:gd name="T95" fmla="*/ 87 h 159"/>
                <a:gd name="T96" fmla="*/ 45 w 116"/>
                <a:gd name="T97" fmla="*/ 49 h 159"/>
                <a:gd name="T98" fmla="*/ 45 w 116"/>
                <a:gd name="T99" fmla="*/ 49 h 159"/>
                <a:gd name="T100" fmla="*/ 72 w 116"/>
                <a:gd name="T101" fmla="*/ 49 h 159"/>
                <a:gd name="T102" fmla="*/ 72 w 116"/>
                <a:gd name="T103" fmla="*/ 4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59">
                  <a:moveTo>
                    <a:pt x="116" y="159"/>
                  </a:moveTo>
                  <a:cubicBezTo>
                    <a:pt x="39" y="159"/>
                    <a:pt x="39" y="159"/>
                    <a:pt x="39" y="159"/>
                  </a:cubicBezTo>
                  <a:cubicBezTo>
                    <a:pt x="18" y="159"/>
                    <a:pt x="0" y="141"/>
                    <a:pt x="0" y="12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4" y="38"/>
                    <a:pt x="32" y="30"/>
                    <a:pt x="33" y="23"/>
                  </a:cubicBezTo>
                  <a:cubicBezTo>
                    <a:pt x="34" y="12"/>
                    <a:pt x="43" y="4"/>
                    <a:pt x="54" y="2"/>
                  </a:cubicBezTo>
                  <a:cubicBezTo>
                    <a:pt x="61" y="0"/>
                    <a:pt x="69" y="2"/>
                    <a:pt x="75" y="7"/>
                  </a:cubicBezTo>
                  <a:cubicBezTo>
                    <a:pt x="81" y="12"/>
                    <a:pt x="84" y="19"/>
                    <a:pt x="84" y="27"/>
                  </a:cubicBezTo>
                  <a:cubicBezTo>
                    <a:pt x="84" y="33"/>
                    <a:pt x="82" y="39"/>
                    <a:pt x="78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89"/>
                    <a:pt x="116" y="89"/>
                    <a:pt x="116" y="89"/>
                  </a:cubicBezTo>
                  <a:cubicBezTo>
                    <a:pt x="116" y="91"/>
                    <a:pt x="115" y="93"/>
                    <a:pt x="113" y="93"/>
                  </a:cubicBezTo>
                  <a:cubicBezTo>
                    <a:pt x="111" y="94"/>
                    <a:pt x="109" y="93"/>
                    <a:pt x="107" y="91"/>
                  </a:cubicBezTo>
                  <a:cubicBezTo>
                    <a:pt x="104" y="86"/>
                    <a:pt x="98" y="83"/>
                    <a:pt x="92" y="83"/>
                  </a:cubicBezTo>
                  <a:cubicBezTo>
                    <a:pt x="87" y="83"/>
                    <a:pt x="82" y="85"/>
                    <a:pt x="78" y="89"/>
                  </a:cubicBezTo>
                  <a:cubicBezTo>
                    <a:pt x="75" y="93"/>
                    <a:pt x="73" y="99"/>
                    <a:pt x="74" y="104"/>
                  </a:cubicBezTo>
                  <a:cubicBezTo>
                    <a:pt x="76" y="112"/>
                    <a:pt x="82" y="118"/>
                    <a:pt x="89" y="119"/>
                  </a:cubicBezTo>
                  <a:cubicBezTo>
                    <a:pt x="97" y="120"/>
                    <a:pt x="104" y="117"/>
                    <a:pt x="107" y="110"/>
                  </a:cubicBezTo>
                  <a:cubicBezTo>
                    <a:pt x="109" y="109"/>
                    <a:pt x="111" y="108"/>
                    <a:pt x="113" y="108"/>
                  </a:cubicBezTo>
                  <a:cubicBezTo>
                    <a:pt x="115" y="109"/>
                    <a:pt x="116" y="111"/>
                    <a:pt x="116" y="113"/>
                  </a:cubicBezTo>
                  <a:lnTo>
                    <a:pt x="116" y="159"/>
                  </a:lnTo>
                  <a:close/>
                  <a:moveTo>
                    <a:pt x="8" y="51"/>
                  </a:moveTo>
                  <a:cubicBezTo>
                    <a:pt x="8" y="120"/>
                    <a:pt x="8" y="120"/>
                    <a:pt x="8" y="120"/>
                  </a:cubicBezTo>
                  <a:cubicBezTo>
                    <a:pt x="8" y="137"/>
                    <a:pt x="22" y="151"/>
                    <a:pt x="39" y="151"/>
                  </a:cubicBezTo>
                  <a:cubicBezTo>
                    <a:pt x="108" y="151"/>
                    <a:pt x="108" y="151"/>
                    <a:pt x="108" y="151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103" y="126"/>
                    <a:pt x="95" y="128"/>
                    <a:pt x="88" y="126"/>
                  </a:cubicBezTo>
                  <a:cubicBezTo>
                    <a:pt x="77" y="125"/>
                    <a:pt x="69" y="116"/>
                    <a:pt x="67" y="106"/>
                  </a:cubicBezTo>
                  <a:cubicBezTo>
                    <a:pt x="65" y="98"/>
                    <a:pt x="67" y="90"/>
                    <a:pt x="72" y="84"/>
                  </a:cubicBezTo>
                  <a:cubicBezTo>
                    <a:pt x="77" y="79"/>
                    <a:pt x="85" y="75"/>
                    <a:pt x="92" y="75"/>
                  </a:cubicBezTo>
                  <a:cubicBezTo>
                    <a:pt x="98" y="75"/>
                    <a:pt x="104" y="77"/>
                    <a:pt x="108" y="81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8" y="51"/>
                    <a:pt x="66" y="50"/>
                    <a:pt x="66" y="48"/>
                  </a:cubicBezTo>
                  <a:cubicBezTo>
                    <a:pt x="65" y="46"/>
                    <a:pt x="66" y="44"/>
                    <a:pt x="68" y="42"/>
                  </a:cubicBezTo>
                  <a:cubicBezTo>
                    <a:pt x="73" y="39"/>
                    <a:pt x="76" y="33"/>
                    <a:pt x="76" y="27"/>
                  </a:cubicBezTo>
                  <a:cubicBezTo>
                    <a:pt x="76" y="22"/>
                    <a:pt x="74" y="17"/>
                    <a:pt x="70" y="13"/>
                  </a:cubicBezTo>
                  <a:cubicBezTo>
                    <a:pt x="66" y="10"/>
                    <a:pt x="60" y="8"/>
                    <a:pt x="55" y="9"/>
                  </a:cubicBezTo>
                  <a:cubicBezTo>
                    <a:pt x="47" y="11"/>
                    <a:pt x="42" y="17"/>
                    <a:pt x="40" y="24"/>
                  </a:cubicBezTo>
                  <a:cubicBezTo>
                    <a:pt x="39" y="32"/>
                    <a:pt x="42" y="39"/>
                    <a:pt x="49" y="42"/>
                  </a:cubicBezTo>
                  <a:cubicBezTo>
                    <a:pt x="50" y="44"/>
                    <a:pt x="51" y="46"/>
                    <a:pt x="51" y="48"/>
                  </a:cubicBezTo>
                  <a:cubicBezTo>
                    <a:pt x="50" y="50"/>
                    <a:pt x="48" y="51"/>
                    <a:pt x="46" y="51"/>
                  </a:cubicBezTo>
                  <a:lnTo>
                    <a:pt x="8" y="51"/>
                  </a:lnTo>
                  <a:close/>
                  <a:moveTo>
                    <a:pt x="114" y="115"/>
                  </a:moveTo>
                  <a:cubicBezTo>
                    <a:pt x="114" y="115"/>
                    <a:pt x="114" y="115"/>
                    <a:pt x="114" y="115"/>
                  </a:cubicBezTo>
                  <a:close/>
                  <a:moveTo>
                    <a:pt x="114" y="87"/>
                  </a:moveTo>
                  <a:cubicBezTo>
                    <a:pt x="114" y="87"/>
                    <a:pt x="114" y="87"/>
                    <a:pt x="114" y="87"/>
                  </a:cubicBezTo>
                  <a:close/>
                  <a:moveTo>
                    <a:pt x="45" y="49"/>
                  </a:moveTo>
                  <a:cubicBezTo>
                    <a:pt x="45" y="49"/>
                    <a:pt x="45" y="49"/>
                    <a:pt x="45" y="49"/>
                  </a:cubicBezTo>
                  <a:close/>
                  <a:moveTo>
                    <a:pt x="72" y="49"/>
                  </a:moveTo>
                  <a:cubicBezTo>
                    <a:pt x="72" y="49"/>
                    <a:pt x="72" y="49"/>
                    <a:pt x="72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3ED5CD4-7FD6-3B04-67F1-076CB2DC2565}"/>
              </a:ext>
            </a:extLst>
          </p:cNvPr>
          <p:cNvSpPr txBox="1"/>
          <p:nvPr/>
        </p:nvSpPr>
        <p:spPr>
          <a:xfrm>
            <a:off x="1193016" y="3306712"/>
            <a:ext cx="1446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Un-used funds remain with the employer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BEDB865-4514-2711-76EE-93181DC54A6F}"/>
              </a:ext>
            </a:extLst>
          </p:cNvPr>
          <p:cNvSpPr txBox="1"/>
          <p:nvPr/>
        </p:nvSpPr>
        <p:spPr>
          <a:xfrm>
            <a:off x="3154253" y="3435435"/>
            <a:ext cx="16568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Ability to target   spending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D4E817D-E18E-127E-6C1D-85A70CE4C4BB}"/>
              </a:ext>
            </a:extLst>
          </p:cNvPr>
          <p:cNvSpPr txBox="1"/>
          <p:nvPr/>
        </p:nvSpPr>
        <p:spPr>
          <a:xfrm>
            <a:off x="5048968" y="3427780"/>
            <a:ext cx="1877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Option for a single “stacked” card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804A17-881C-0D63-1371-3819EE02A633}"/>
              </a:ext>
            </a:extLst>
          </p:cNvPr>
          <p:cNvSpPr txBox="1"/>
          <p:nvPr/>
        </p:nvSpPr>
        <p:spPr>
          <a:xfrm>
            <a:off x="7401147" y="3460667"/>
            <a:ext cx="1446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Fund        utilization reporting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6BC122-4BA5-F1BC-9AFC-4C004D7A54AF}"/>
              </a:ext>
            </a:extLst>
          </p:cNvPr>
          <p:cNvSpPr txBox="1"/>
          <p:nvPr/>
        </p:nvSpPr>
        <p:spPr>
          <a:xfrm>
            <a:off x="9189048" y="3454359"/>
            <a:ext cx="21346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Simplicity &amp;             savings through consolidation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2041D67-3F4A-56D6-CC4E-7712877625EC}"/>
              </a:ext>
            </a:extLst>
          </p:cNvPr>
          <p:cNvSpPr txBox="1"/>
          <p:nvPr/>
        </p:nvSpPr>
        <p:spPr>
          <a:xfrm>
            <a:off x="3672544" y="574158"/>
            <a:ext cx="4400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4568"/>
                </a:solidFill>
                <a:latin typeface="Century Schoolbook" panose="02040604050505020304" pitchFamily="18" charset="0"/>
              </a:rPr>
              <a:t>Key Points of Value</a:t>
            </a:r>
          </a:p>
        </p:txBody>
      </p:sp>
    </p:spTree>
    <p:extLst>
      <p:ext uri="{BB962C8B-B14F-4D97-AF65-F5344CB8AC3E}">
        <p14:creationId xmlns:p14="http://schemas.microsoft.com/office/powerpoint/2010/main" val="3244087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7EB62-DEEC-7ED0-42F6-21A2B2C04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7" y="41992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4568"/>
                </a:solidFill>
                <a:latin typeface="Century Schoolbook" panose="02040604050505020304" pitchFamily="18" charset="0"/>
                <a:ea typeface="+mj-lt"/>
                <a:cs typeface="+mj-lt"/>
              </a:rPr>
              <a:t>Designing Your Own Program</a:t>
            </a:r>
            <a:br>
              <a:rPr lang="en-US" dirty="0">
                <a:ea typeface="+mj-lt"/>
                <a:cs typeface="+mj-lt"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3631F-E2B5-1A47-BB22-7819EA5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C8FF1-6D15-4906-BEF6-BBC053940CA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96D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E469281-1BF7-B65C-CD50-D09CF2140F53}"/>
              </a:ext>
            </a:extLst>
          </p:cNvPr>
          <p:cNvSpPr txBox="1">
            <a:spLocks/>
          </p:cNvSpPr>
          <p:nvPr/>
        </p:nvSpPr>
        <p:spPr>
          <a:xfrm>
            <a:off x="558514" y="923323"/>
            <a:ext cx="11091440" cy="7887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System Font Regular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System Font Regular"/>
              <a:buChar char="⁃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6D6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3555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9C9D95-41A0-F154-3B4C-5769B74DD5ED}"/>
              </a:ext>
            </a:extLst>
          </p:cNvPr>
          <p:cNvGrpSpPr/>
          <p:nvPr/>
        </p:nvGrpSpPr>
        <p:grpSpPr>
          <a:xfrm>
            <a:off x="4109721" y="2886092"/>
            <a:ext cx="4122584" cy="2440950"/>
            <a:chOff x="4024703" y="2598512"/>
            <a:chExt cx="4122584" cy="244095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629CE95-1A83-ABAF-0AE7-DF7C80DC4CC7}"/>
                </a:ext>
              </a:extLst>
            </p:cNvPr>
            <p:cNvGrpSpPr/>
            <p:nvPr/>
          </p:nvGrpSpPr>
          <p:grpSpPr>
            <a:xfrm rot="10800000">
              <a:off x="4024703" y="3730711"/>
              <a:ext cx="1448824" cy="167605"/>
              <a:chOff x="5897257" y="3632723"/>
              <a:chExt cx="1399733" cy="161926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E2DBDF7-3357-AD15-4A2D-C62DBAB6577D}"/>
                  </a:ext>
                </a:extLst>
              </p:cNvPr>
              <p:cNvCxnSpPr/>
              <p:nvPr/>
            </p:nvCxnSpPr>
            <p:spPr>
              <a:xfrm flipV="1">
                <a:off x="5897257" y="3718449"/>
                <a:ext cx="1253835" cy="0"/>
              </a:xfrm>
              <a:prstGeom prst="line">
                <a:avLst/>
              </a:prstGeom>
              <a:ln w="57150">
                <a:solidFill>
                  <a:srgbClr val="0069AA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Donut 44">
                <a:extLst>
                  <a:ext uri="{FF2B5EF4-FFF2-40B4-BE49-F238E27FC236}">
                    <a16:creationId xmlns:a16="http://schemas.microsoft.com/office/drawing/2014/main" id="{E86D4C91-348D-EE47-D5A9-2E1F777D8A1E}"/>
                  </a:ext>
                </a:extLst>
              </p:cNvPr>
              <p:cNvSpPr/>
              <p:nvPr/>
            </p:nvSpPr>
            <p:spPr>
              <a:xfrm rot="16200000">
                <a:off x="7135064" y="3632723"/>
                <a:ext cx="161926" cy="161926"/>
              </a:xfrm>
              <a:prstGeom prst="donut">
                <a:avLst/>
              </a:prstGeom>
              <a:solidFill>
                <a:srgbClr val="0069A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6C69958-48A8-D9FD-6E15-E48A57B5C9DE}"/>
                </a:ext>
              </a:extLst>
            </p:cNvPr>
            <p:cNvGrpSpPr/>
            <p:nvPr/>
          </p:nvGrpSpPr>
          <p:grpSpPr>
            <a:xfrm rot="13097422">
              <a:off x="6591263" y="2639137"/>
              <a:ext cx="167605" cy="803783"/>
              <a:chOff x="6566863" y="3534653"/>
              <a:chExt cx="161926" cy="77654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0845DE7-6EE5-409C-C161-950A1BC47262}"/>
                  </a:ext>
                </a:extLst>
              </p:cNvPr>
              <p:cNvCxnSpPr/>
              <p:nvPr/>
            </p:nvCxnSpPr>
            <p:spPr>
              <a:xfrm>
                <a:off x="6643063" y="3534653"/>
                <a:ext cx="0" cy="617003"/>
              </a:xfrm>
              <a:prstGeom prst="line">
                <a:avLst/>
              </a:prstGeom>
              <a:ln w="57150">
                <a:solidFill>
                  <a:srgbClr val="0069AA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Donut 42">
                <a:extLst>
                  <a:ext uri="{FF2B5EF4-FFF2-40B4-BE49-F238E27FC236}">
                    <a16:creationId xmlns:a16="http://schemas.microsoft.com/office/drawing/2014/main" id="{6C51AEEF-F0DA-CF8B-A0D8-42AC4AB9753D}"/>
                  </a:ext>
                </a:extLst>
              </p:cNvPr>
              <p:cNvSpPr/>
              <p:nvPr/>
            </p:nvSpPr>
            <p:spPr>
              <a:xfrm>
                <a:off x="6566863" y="4149275"/>
                <a:ext cx="161926" cy="161926"/>
              </a:xfrm>
              <a:prstGeom prst="donut">
                <a:avLst/>
              </a:prstGeom>
              <a:solidFill>
                <a:srgbClr val="0069A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179673-BD91-A226-6F80-44D1AD0A33FC}"/>
                </a:ext>
              </a:extLst>
            </p:cNvPr>
            <p:cNvGrpSpPr/>
            <p:nvPr/>
          </p:nvGrpSpPr>
          <p:grpSpPr>
            <a:xfrm>
              <a:off x="6698463" y="3727268"/>
              <a:ext cx="1448824" cy="167605"/>
              <a:chOff x="5897257" y="3632723"/>
              <a:chExt cx="1399733" cy="161926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F4523AA-2559-5C6F-5588-3E8AB1557BF9}"/>
                  </a:ext>
                </a:extLst>
              </p:cNvPr>
              <p:cNvCxnSpPr/>
              <p:nvPr/>
            </p:nvCxnSpPr>
            <p:spPr>
              <a:xfrm flipV="1">
                <a:off x="5897257" y="3718449"/>
                <a:ext cx="1253835" cy="0"/>
              </a:xfrm>
              <a:prstGeom prst="line">
                <a:avLst/>
              </a:prstGeom>
              <a:ln w="57150">
                <a:solidFill>
                  <a:srgbClr val="0069AA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Donut 40">
                <a:extLst>
                  <a:ext uri="{FF2B5EF4-FFF2-40B4-BE49-F238E27FC236}">
                    <a16:creationId xmlns:a16="http://schemas.microsoft.com/office/drawing/2014/main" id="{E265A033-1EF9-7733-4E6F-4FA923E551BD}"/>
                  </a:ext>
                </a:extLst>
              </p:cNvPr>
              <p:cNvSpPr/>
              <p:nvPr/>
            </p:nvSpPr>
            <p:spPr>
              <a:xfrm rot="16200000">
                <a:off x="7135064" y="3632723"/>
                <a:ext cx="161926" cy="161926"/>
              </a:xfrm>
              <a:prstGeom prst="donut">
                <a:avLst/>
              </a:prstGeom>
              <a:solidFill>
                <a:srgbClr val="0069A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3265173-DE45-A01D-A870-FE0AC4C08201}"/>
                </a:ext>
              </a:extLst>
            </p:cNvPr>
            <p:cNvGrpSpPr/>
            <p:nvPr/>
          </p:nvGrpSpPr>
          <p:grpSpPr>
            <a:xfrm rot="19397917">
              <a:off x="6370257" y="4057575"/>
              <a:ext cx="573222" cy="971875"/>
              <a:chOff x="6347791" y="3372256"/>
              <a:chExt cx="553799" cy="93894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58C6E04-3324-C0FD-E288-1E6A76BCE1B4}"/>
                  </a:ext>
                </a:extLst>
              </p:cNvPr>
              <p:cNvCxnSpPr/>
              <p:nvPr/>
            </p:nvCxnSpPr>
            <p:spPr>
              <a:xfrm rot="2202083">
                <a:off x="6347791" y="3372256"/>
                <a:ext cx="553799" cy="681458"/>
              </a:xfrm>
              <a:prstGeom prst="line">
                <a:avLst/>
              </a:prstGeom>
              <a:ln w="57150">
                <a:solidFill>
                  <a:srgbClr val="0069AA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Donut 38">
                <a:extLst>
                  <a:ext uri="{FF2B5EF4-FFF2-40B4-BE49-F238E27FC236}">
                    <a16:creationId xmlns:a16="http://schemas.microsoft.com/office/drawing/2014/main" id="{D27E5692-3818-929A-59BC-92D3374C9A8F}"/>
                  </a:ext>
                </a:extLst>
              </p:cNvPr>
              <p:cNvSpPr/>
              <p:nvPr/>
            </p:nvSpPr>
            <p:spPr>
              <a:xfrm>
                <a:off x="6566862" y="4149275"/>
                <a:ext cx="161926" cy="161926"/>
              </a:xfrm>
              <a:prstGeom prst="donut">
                <a:avLst/>
              </a:prstGeom>
              <a:solidFill>
                <a:srgbClr val="0069A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ECC9377-95D1-4BD1-A73B-8F0CFF7D66E2}"/>
                </a:ext>
              </a:extLst>
            </p:cNvPr>
            <p:cNvGrpSpPr/>
            <p:nvPr/>
          </p:nvGrpSpPr>
          <p:grpSpPr>
            <a:xfrm rot="2301308">
              <a:off x="5172533" y="4067587"/>
              <a:ext cx="573222" cy="971875"/>
              <a:chOff x="6347791" y="3372256"/>
              <a:chExt cx="553799" cy="938945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C59FDF1-AD18-7054-55C1-6B3D5D5FA90F}"/>
                  </a:ext>
                </a:extLst>
              </p:cNvPr>
              <p:cNvCxnSpPr/>
              <p:nvPr/>
            </p:nvCxnSpPr>
            <p:spPr>
              <a:xfrm rot="2202083">
                <a:off x="6347791" y="3372256"/>
                <a:ext cx="553799" cy="681458"/>
              </a:xfrm>
              <a:prstGeom prst="line">
                <a:avLst/>
              </a:prstGeom>
              <a:ln w="57150">
                <a:solidFill>
                  <a:srgbClr val="0069AA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Donut 34">
                <a:extLst>
                  <a:ext uri="{FF2B5EF4-FFF2-40B4-BE49-F238E27FC236}">
                    <a16:creationId xmlns:a16="http://schemas.microsoft.com/office/drawing/2014/main" id="{66C7DB9A-4E57-3733-B885-D316485B5404}"/>
                  </a:ext>
                </a:extLst>
              </p:cNvPr>
              <p:cNvSpPr/>
              <p:nvPr/>
            </p:nvSpPr>
            <p:spPr>
              <a:xfrm>
                <a:off x="6566862" y="4149275"/>
                <a:ext cx="161926" cy="161926"/>
              </a:xfrm>
              <a:prstGeom prst="donut">
                <a:avLst/>
              </a:prstGeom>
              <a:solidFill>
                <a:srgbClr val="0069A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CC75545-4D5A-914A-9771-B1885EB2EE93}"/>
                </a:ext>
              </a:extLst>
            </p:cNvPr>
            <p:cNvGrpSpPr/>
            <p:nvPr/>
          </p:nvGrpSpPr>
          <p:grpSpPr>
            <a:xfrm rot="8541439">
              <a:off x="5189535" y="2598512"/>
              <a:ext cx="573222" cy="971875"/>
              <a:chOff x="6347791" y="3372256"/>
              <a:chExt cx="553799" cy="93894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D434F3D-F7DD-3EC8-A2E7-E1131037C3E2}"/>
                  </a:ext>
                </a:extLst>
              </p:cNvPr>
              <p:cNvCxnSpPr/>
              <p:nvPr/>
            </p:nvCxnSpPr>
            <p:spPr>
              <a:xfrm rot="2202083">
                <a:off x="6347791" y="3372256"/>
                <a:ext cx="553799" cy="681458"/>
              </a:xfrm>
              <a:prstGeom prst="line">
                <a:avLst/>
              </a:prstGeom>
              <a:ln w="57150">
                <a:solidFill>
                  <a:srgbClr val="0069AA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Donut 32">
                <a:extLst>
                  <a:ext uri="{FF2B5EF4-FFF2-40B4-BE49-F238E27FC236}">
                    <a16:creationId xmlns:a16="http://schemas.microsoft.com/office/drawing/2014/main" id="{9B68A671-A2E5-DD62-7757-51793057A8BC}"/>
                  </a:ext>
                </a:extLst>
              </p:cNvPr>
              <p:cNvSpPr/>
              <p:nvPr/>
            </p:nvSpPr>
            <p:spPr>
              <a:xfrm>
                <a:off x="6566862" y="4149275"/>
                <a:ext cx="161926" cy="161926"/>
              </a:xfrm>
              <a:prstGeom prst="donut">
                <a:avLst/>
              </a:prstGeom>
              <a:solidFill>
                <a:srgbClr val="0069A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A38B82B7-C647-15DA-8E35-28FAB9EEED8B}"/>
              </a:ext>
            </a:extLst>
          </p:cNvPr>
          <p:cNvSpPr/>
          <p:nvPr/>
        </p:nvSpPr>
        <p:spPr>
          <a:xfrm>
            <a:off x="6877030" y="2005726"/>
            <a:ext cx="1091789" cy="1091789"/>
          </a:xfrm>
          <a:prstGeom prst="ellipse">
            <a:avLst/>
          </a:prstGeom>
          <a:solidFill>
            <a:srgbClr val="0069A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689E901-5C1C-90AF-B029-25ADCE275BAC}"/>
              </a:ext>
            </a:extLst>
          </p:cNvPr>
          <p:cNvSpPr/>
          <p:nvPr/>
        </p:nvSpPr>
        <p:spPr>
          <a:xfrm>
            <a:off x="6935957" y="5106018"/>
            <a:ext cx="1091789" cy="1091789"/>
          </a:xfrm>
          <a:prstGeom prst="ellipse">
            <a:avLst/>
          </a:prstGeom>
          <a:solidFill>
            <a:srgbClr val="0069A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B89A8B9-796C-4FFF-AA46-2512AC7C43C8}"/>
              </a:ext>
            </a:extLst>
          </p:cNvPr>
          <p:cNvSpPr/>
          <p:nvPr/>
        </p:nvSpPr>
        <p:spPr>
          <a:xfrm>
            <a:off x="8287844" y="3530653"/>
            <a:ext cx="1091789" cy="1091789"/>
          </a:xfrm>
          <a:prstGeom prst="ellipse">
            <a:avLst/>
          </a:prstGeom>
          <a:solidFill>
            <a:srgbClr val="0069A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196C084-283D-D014-4A15-762F57D056EF}"/>
              </a:ext>
            </a:extLst>
          </p:cNvPr>
          <p:cNvSpPr/>
          <p:nvPr/>
        </p:nvSpPr>
        <p:spPr>
          <a:xfrm>
            <a:off x="4283998" y="5106018"/>
            <a:ext cx="1091789" cy="1091789"/>
          </a:xfrm>
          <a:prstGeom prst="ellipse">
            <a:avLst/>
          </a:prstGeom>
          <a:solidFill>
            <a:srgbClr val="0069A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8454757-E19F-C8A5-9058-77A90A7D5EC3}"/>
              </a:ext>
            </a:extLst>
          </p:cNvPr>
          <p:cNvSpPr/>
          <p:nvPr/>
        </p:nvSpPr>
        <p:spPr>
          <a:xfrm>
            <a:off x="2934578" y="3530653"/>
            <a:ext cx="1091789" cy="1091789"/>
          </a:xfrm>
          <a:prstGeom prst="ellipse">
            <a:avLst/>
          </a:prstGeom>
          <a:solidFill>
            <a:srgbClr val="0069A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7A3DE40-F74F-3D72-8531-4EE81F482AB8}"/>
              </a:ext>
            </a:extLst>
          </p:cNvPr>
          <p:cNvSpPr/>
          <p:nvPr/>
        </p:nvSpPr>
        <p:spPr>
          <a:xfrm>
            <a:off x="4244562" y="2005726"/>
            <a:ext cx="1091789" cy="1091789"/>
          </a:xfrm>
          <a:prstGeom prst="ellipse">
            <a:avLst/>
          </a:prstGeom>
          <a:solidFill>
            <a:srgbClr val="0069A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5FB8D2-C944-573F-7B7C-93CF8C23AAE5}"/>
              </a:ext>
            </a:extLst>
          </p:cNvPr>
          <p:cNvGrpSpPr/>
          <p:nvPr/>
        </p:nvGrpSpPr>
        <p:grpSpPr>
          <a:xfrm>
            <a:off x="539926" y="1929066"/>
            <a:ext cx="11427794" cy="4328004"/>
            <a:chOff x="478820" y="1340216"/>
            <a:chExt cx="11427794" cy="4328004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D81DD24-FB53-904F-B576-AE8A6A638822}"/>
                </a:ext>
              </a:extLst>
            </p:cNvPr>
            <p:cNvGrpSpPr/>
            <p:nvPr/>
          </p:nvGrpSpPr>
          <p:grpSpPr>
            <a:xfrm>
              <a:off x="8054036" y="1349741"/>
              <a:ext cx="3118184" cy="1007720"/>
              <a:chOff x="8225486" y="1123950"/>
              <a:chExt cx="3118184" cy="1007720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D9A09F38-2071-EA91-60C6-5FDC1FFA0DCB}"/>
                  </a:ext>
                </a:extLst>
              </p:cNvPr>
              <p:cNvSpPr/>
              <p:nvPr/>
            </p:nvSpPr>
            <p:spPr>
              <a:xfrm>
                <a:off x="8225487" y="1423784"/>
                <a:ext cx="2333375" cy="707886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535554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Retain existing talent and open talent pool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440B180F-14ED-00E2-76D3-C908511DD56E}"/>
                  </a:ext>
                </a:extLst>
              </p:cNvPr>
              <p:cNvSpPr txBox="1"/>
              <p:nvPr/>
            </p:nvSpPr>
            <p:spPr>
              <a:xfrm>
                <a:off x="8225486" y="1123950"/>
                <a:ext cx="3118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69A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Professional development</a:t>
                </a:r>
                <a:endPara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srgbClr val="0069A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46C4D9E-C1A7-B9BA-1071-A67A573F398B}"/>
                </a:ext>
              </a:extLst>
            </p:cNvPr>
            <p:cNvGrpSpPr/>
            <p:nvPr/>
          </p:nvGrpSpPr>
          <p:grpSpPr>
            <a:xfrm>
              <a:off x="9445882" y="2907542"/>
              <a:ext cx="2460732" cy="1038498"/>
              <a:chOff x="8225486" y="1123950"/>
              <a:chExt cx="2460732" cy="1038498"/>
            </a:xfrm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BD163D5-1F4B-6813-D16F-042D39D16594}"/>
                  </a:ext>
                </a:extLst>
              </p:cNvPr>
              <p:cNvSpPr/>
              <p:nvPr/>
            </p:nvSpPr>
            <p:spPr>
              <a:xfrm>
                <a:off x="8225487" y="1423784"/>
                <a:ext cx="2333375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Support a positive work environment and engage with remote workforce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B9212E4-F7C5-D9FC-BE6E-94BCED76B553}"/>
                  </a:ext>
                </a:extLst>
              </p:cNvPr>
              <p:cNvSpPr txBox="1"/>
              <p:nvPr/>
            </p:nvSpPr>
            <p:spPr>
              <a:xfrm>
                <a:off x="8225486" y="1123950"/>
                <a:ext cx="24607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69A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Work from home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6D4135B1-4715-4FB5-6854-3BF930EC236F}"/>
                </a:ext>
              </a:extLst>
            </p:cNvPr>
            <p:cNvGrpSpPr/>
            <p:nvPr/>
          </p:nvGrpSpPr>
          <p:grpSpPr>
            <a:xfrm>
              <a:off x="8133099" y="4620197"/>
              <a:ext cx="3149302" cy="823054"/>
              <a:chOff x="8225486" y="1123950"/>
              <a:chExt cx="3149302" cy="823054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F948F66-E468-01E5-7474-7F8508FA56E0}"/>
                  </a:ext>
                </a:extLst>
              </p:cNvPr>
              <p:cNvSpPr/>
              <p:nvPr/>
            </p:nvSpPr>
            <p:spPr>
              <a:xfrm>
                <a:off x="8225487" y="1423784"/>
                <a:ext cx="233337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35554"/>
                    </a:solidFill>
                    <a:effectLst/>
                    <a:uLnTx/>
                    <a:uFillTx/>
                    <a:latin typeface="Arial"/>
                    <a:ea typeface="Open Sans Light"/>
                    <a:cs typeface="Arial"/>
                  </a:rPr>
                  <a:t>Promote work/ life balance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180D1BCB-03C3-42A7-3C15-53B719DF1560}"/>
                  </a:ext>
                </a:extLst>
              </p:cNvPr>
              <p:cNvSpPr txBox="1"/>
              <p:nvPr/>
            </p:nvSpPr>
            <p:spPr>
              <a:xfrm>
                <a:off x="8225486" y="1123950"/>
                <a:ext cx="31493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69A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Leisure &amp; hobbies</a:t>
                </a: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FD23C0B-3581-7C30-0FB2-19C34898A838}"/>
                </a:ext>
              </a:extLst>
            </p:cNvPr>
            <p:cNvGrpSpPr/>
            <p:nvPr/>
          </p:nvGrpSpPr>
          <p:grpSpPr>
            <a:xfrm>
              <a:off x="892750" y="4610672"/>
              <a:ext cx="3181527" cy="1057548"/>
              <a:chOff x="7200723" y="1104900"/>
              <a:chExt cx="3181527" cy="1057548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DD5AA36-8D7F-0E27-0BF9-B6954AAA4186}"/>
                  </a:ext>
                </a:extLst>
              </p:cNvPr>
              <p:cNvSpPr/>
              <p:nvPr/>
            </p:nvSpPr>
            <p:spPr>
              <a:xfrm>
                <a:off x="8016649" y="1423784"/>
                <a:ext cx="236560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Increase engagement and boost employee wellbeing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9E7898C-E6EE-B815-B50E-5202B156CDB3}"/>
                  </a:ext>
                </a:extLst>
              </p:cNvPr>
              <p:cNvSpPr txBox="1"/>
              <p:nvPr/>
            </p:nvSpPr>
            <p:spPr>
              <a:xfrm>
                <a:off x="7200723" y="1104900"/>
                <a:ext cx="3140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9A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Healthy living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B4F06CF8-4B22-F37A-1811-353CE465C921}"/>
                </a:ext>
              </a:extLst>
            </p:cNvPr>
            <p:cNvGrpSpPr/>
            <p:nvPr/>
          </p:nvGrpSpPr>
          <p:grpSpPr>
            <a:xfrm>
              <a:off x="478820" y="2898017"/>
              <a:ext cx="2308485" cy="1057548"/>
              <a:chOff x="8073765" y="1104900"/>
              <a:chExt cx="2308485" cy="1057548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1B6E07C6-1667-F366-A701-A85716E74F29}"/>
                  </a:ext>
                </a:extLst>
              </p:cNvPr>
              <p:cNvSpPr/>
              <p:nvPr/>
            </p:nvSpPr>
            <p:spPr>
              <a:xfrm>
                <a:off x="8073765" y="1423784"/>
                <a:ext cx="2308485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Support a diverse workforce that increasingly identifies as caregivers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730ED6B8-E2CB-820A-D23F-3E3A6E25E5F5}"/>
                  </a:ext>
                </a:extLst>
              </p:cNvPr>
              <p:cNvSpPr txBox="1"/>
              <p:nvPr/>
            </p:nvSpPr>
            <p:spPr>
              <a:xfrm>
                <a:off x="8316666" y="1104900"/>
                <a:ext cx="20246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69A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Family care</a:t>
                </a: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C463FAC-D7C3-68A4-F9F5-798DB2BDFDE3}"/>
                </a:ext>
              </a:extLst>
            </p:cNvPr>
            <p:cNvGrpSpPr/>
            <p:nvPr/>
          </p:nvGrpSpPr>
          <p:grpSpPr>
            <a:xfrm>
              <a:off x="1558320" y="1340216"/>
              <a:ext cx="2542381" cy="1057548"/>
              <a:chOff x="7839870" y="1104900"/>
              <a:chExt cx="2542381" cy="1057548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65C20B4-2B1B-1F21-3A36-562D848FB879}"/>
                  </a:ext>
                </a:extLst>
              </p:cNvPr>
              <p:cNvSpPr/>
              <p:nvPr/>
            </p:nvSpPr>
            <p:spPr>
              <a:xfrm>
                <a:off x="7839870" y="1423784"/>
                <a:ext cx="254238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Provide opportunities for food purchases which may be limited due to inflation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D4D89B9B-F8CE-E206-4B8E-952897D88D25}"/>
                  </a:ext>
                </a:extLst>
              </p:cNvPr>
              <p:cNvSpPr txBox="1"/>
              <p:nvPr/>
            </p:nvSpPr>
            <p:spPr>
              <a:xfrm>
                <a:off x="7933896" y="1104900"/>
                <a:ext cx="24074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69A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Food</a:t>
                </a:r>
                <a:endPara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srgbClr val="0069A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1BF777F-7828-0A9D-4F45-E4DC83C02B8F}"/>
              </a:ext>
            </a:extLst>
          </p:cNvPr>
          <p:cNvGrpSpPr/>
          <p:nvPr/>
        </p:nvGrpSpPr>
        <p:grpSpPr>
          <a:xfrm>
            <a:off x="4417294" y="2309445"/>
            <a:ext cx="746324" cy="369332"/>
            <a:chOff x="7318376" y="5602288"/>
            <a:chExt cx="409575" cy="230188"/>
          </a:xfrm>
          <a:solidFill>
            <a:schemeClr val="bg1"/>
          </a:solidFill>
        </p:grpSpPr>
        <p:sp>
          <p:nvSpPr>
            <p:cNvPr id="147" name="Freeform 692">
              <a:extLst>
                <a:ext uri="{FF2B5EF4-FFF2-40B4-BE49-F238E27FC236}">
                  <a16:creationId xmlns:a16="http://schemas.microsoft.com/office/drawing/2014/main" id="{DE97A800-5534-58B2-DF57-093850040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376" y="5819776"/>
              <a:ext cx="409575" cy="12700"/>
            </a:xfrm>
            <a:custGeom>
              <a:avLst/>
              <a:gdLst>
                <a:gd name="T0" fmla="*/ 220 w 224"/>
                <a:gd name="T1" fmla="*/ 7 h 7"/>
                <a:gd name="T2" fmla="*/ 4 w 224"/>
                <a:gd name="T3" fmla="*/ 7 h 7"/>
                <a:gd name="T4" fmla="*/ 0 w 224"/>
                <a:gd name="T5" fmla="*/ 4 h 7"/>
                <a:gd name="T6" fmla="*/ 4 w 224"/>
                <a:gd name="T7" fmla="*/ 0 h 7"/>
                <a:gd name="T8" fmla="*/ 220 w 224"/>
                <a:gd name="T9" fmla="*/ 0 h 7"/>
                <a:gd name="T10" fmla="*/ 224 w 224"/>
                <a:gd name="T11" fmla="*/ 4 h 7"/>
                <a:gd name="T12" fmla="*/ 220 w 22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7">
                  <a:moveTo>
                    <a:pt x="220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2" y="0"/>
                    <a:pt x="224" y="2"/>
                    <a:pt x="224" y="4"/>
                  </a:cubicBezTo>
                  <a:cubicBezTo>
                    <a:pt x="224" y="6"/>
                    <a:pt x="222" y="7"/>
                    <a:pt x="2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8" name="Freeform 693">
              <a:extLst>
                <a:ext uri="{FF2B5EF4-FFF2-40B4-BE49-F238E27FC236}">
                  <a16:creationId xmlns:a16="http://schemas.microsoft.com/office/drawing/2014/main" id="{9143DB79-2BCE-5D68-2B17-76DC028E2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426" y="5640388"/>
              <a:ext cx="369888" cy="192088"/>
            </a:xfrm>
            <a:custGeom>
              <a:avLst/>
              <a:gdLst>
                <a:gd name="T0" fmla="*/ 198 w 202"/>
                <a:gd name="T1" fmla="*/ 105 h 105"/>
                <a:gd name="T2" fmla="*/ 195 w 202"/>
                <a:gd name="T3" fmla="*/ 101 h 105"/>
                <a:gd name="T4" fmla="*/ 101 w 202"/>
                <a:gd name="T5" fmla="*/ 7 h 105"/>
                <a:gd name="T6" fmla="*/ 7 w 202"/>
                <a:gd name="T7" fmla="*/ 101 h 105"/>
                <a:gd name="T8" fmla="*/ 4 w 202"/>
                <a:gd name="T9" fmla="*/ 105 h 105"/>
                <a:gd name="T10" fmla="*/ 0 w 202"/>
                <a:gd name="T11" fmla="*/ 101 h 105"/>
                <a:gd name="T12" fmla="*/ 101 w 202"/>
                <a:gd name="T13" fmla="*/ 0 h 105"/>
                <a:gd name="T14" fmla="*/ 202 w 202"/>
                <a:gd name="T15" fmla="*/ 101 h 105"/>
                <a:gd name="T16" fmla="*/ 198 w 202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105">
                  <a:moveTo>
                    <a:pt x="198" y="105"/>
                  </a:moveTo>
                  <a:cubicBezTo>
                    <a:pt x="196" y="105"/>
                    <a:pt x="195" y="103"/>
                    <a:pt x="195" y="101"/>
                  </a:cubicBezTo>
                  <a:cubicBezTo>
                    <a:pt x="195" y="49"/>
                    <a:pt x="153" y="7"/>
                    <a:pt x="101" y="7"/>
                  </a:cubicBezTo>
                  <a:cubicBezTo>
                    <a:pt x="49" y="7"/>
                    <a:pt x="7" y="49"/>
                    <a:pt x="7" y="101"/>
                  </a:cubicBezTo>
                  <a:cubicBezTo>
                    <a:pt x="7" y="103"/>
                    <a:pt x="6" y="105"/>
                    <a:pt x="4" y="105"/>
                  </a:cubicBezTo>
                  <a:cubicBezTo>
                    <a:pt x="2" y="105"/>
                    <a:pt x="0" y="103"/>
                    <a:pt x="0" y="101"/>
                  </a:cubicBezTo>
                  <a:cubicBezTo>
                    <a:pt x="0" y="46"/>
                    <a:pt x="45" y="0"/>
                    <a:pt x="101" y="0"/>
                  </a:cubicBezTo>
                  <a:cubicBezTo>
                    <a:pt x="157" y="0"/>
                    <a:pt x="202" y="46"/>
                    <a:pt x="202" y="101"/>
                  </a:cubicBezTo>
                  <a:cubicBezTo>
                    <a:pt x="202" y="103"/>
                    <a:pt x="200" y="105"/>
                    <a:pt x="198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9" name="Freeform 694">
              <a:extLst>
                <a:ext uri="{FF2B5EF4-FFF2-40B4-BE49-F238E27FC236}">
                  <a16:creationId xmlns:a16="http://schemas.microsoft.com/office/drawing/2014/main" id="{97555F69-D975-9D8A-7BFC-7C71E270E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5689601"/>
              <a:ext cx="133350" cy="92075"/>
            </a:xfrm>
            <a:custGeom>
              <a:avLst/>
              <a:gdLst>
                <a:gd name="T0" fmla="*/ 4 w 73"/>
                <a:gd name="T1" fmla="*/ 50 h 50"/>
                <a:gd name="T2" fmla="*/ 2 w 73"/>
                <a:gd name="T3" fmla="*/ 50 h 50"/>
                <a:gd name="T4" fmla="*/ 0 w 73"/>
                <a:gd name="T5" fmla="*/ 46 h 50"/>
                <a:gd name="T6" fmla="*/ 69 w 73"/>
                <a:gd name="T7" fmla="*/ 0 h 50"/>
                <a:gd name="T8" fmla="*/ 73 w 73"/>
                <a:gd name="T9" fmla="*/ 3 h 50"/>
                <a:gd name="T10" fmla="*/ 69 w 73"/>
                <a:gd name="T11" fmla="*/ 7 h 50"/>
                <a:gd name="T12" fmla="*/ 7 w 73"/>
                <a:gd name="T13" fmla="*/ 48 h 50"/>
                <a:gd name="T14" fmla="*/ 4 w 73"/>
                <a:gd name="T1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50">
                  <a:moveTo>
                    <a:pt x="4" y="50"/>
                  </a:moveTo>
                  <a:cubicBezTo>
                    <a:pt x="3" y="50"/>
                    <a:pt x="3" y="50"/>
                    <a:pt x="2" y="50"/>
                  </a:cubicBezTo>
                  <a:cubicBezTo>
                    <a:pt x="1" y="49"/>
                    <a:pt x="0" y="47"/>
                    <a:pt x="0" y="46"/>
                  </a:cubicBezTo>
                  <a:cubicBezTo>
                    <a:pt x="12" y="18"/>
                    <a:pt x="39" y="0"/>
                    <a:pt x="69" y="0"/>
                  </a:cubicBezTo>
                  <a:cubicBezTo>
                    <a:pt x="71" y="0"/>
                    <a:pt x="73" y="1"/>
                    <a:pt x="73" y="3"/>
                  </a:cubicBezTo>
                  <a:cubicBezTo>
                    <a:pt x="73" y="5"/>
                    <a:pt x="71" y="7"/>
                    <a:pt x="69" y="7"/>
                  </a:cubicBezTo>
                  <a:cubicBezTo>
                    <a:pt x="42" y="7"/>
                    <a:pt x="18" y="23"/>
                    <a:pt x="7" y="48"/>
                  </a:cubicBezTo>
                  <a:cubicBezTo>
                    <a:pt x="6" y="50"/>
                    <a:pt x="5" y="50"/>
                    <a:pt x="4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0" name="Freeform 695">
              <a:extLst>
                <a:ext uri="{FF2B5EF4-FFF2-40B4-BE49-F238E27FC236}">
                  <a16:creationId xmlns:a16="http://schemas.microsoft.com/office/drawing/2014/main" id="{4F081715-9767-04F2-F97E-42ACFD89C6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7763" y="5602288"/>
              <a:ext cx="50800" cy="50800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7 h 28"/>
                <a:gd name="T12" fmla="*/ 7 w 28"/>
                <a:gd name="T13" fmla="*/ 14 h 28"/>
                <a:gd name="T14" fmla="*/ 14 w 28"/>
                <a:gd name="T15" fmla="*/ 21 h 28"/>
                <a:gd name="T16" fmla="*/ 21 w 28"/>
                <a:gd name="T17" fmla="*/ 14 h 28"/>
                <a:gd name="T18" fmla="*/ 14 w 28"/>
                <a:gd name="T1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lose/>
                  <a:moveTo>
                    <a:pt x="14" y="7"/>
                  </a:moveTo>
                  <a:cubicBezTo>
                    <a:pt x="10" y="7"/>
                    <a:pt x="7" y="10"/>
                    <a:pt x="7" y="14"/>
                  </a:cubicBezTo>
                  <a:cubicBezTo>
                    <a:pt x="7" y="18"/>
                    <a:pt x="10" y="21"/>
                    <a:pt x="14" y="21"/>
                  </a:cubicBezTo>
                  <a:cubicBezTo>
                    <a:pt x="18" y="21"/>
                    <a:pt x="21" y="18"/>
                    <a:pt x="21" y="14"/>
                  </a:cubicBezTo>
                  <a:cubicBezTo>
                    <a:pt x="21" y="10"/>
                    <a:pt x="18" y="7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9C6F8AB-FB37-0D69-795B-0D5422CE5581}"/>
              </a:ext>
            </a:extLst>
          </p:cNvPr>
          <p:cNvGrpSpPr/>
          <p:nvPr/>
        </p:nvGrpSpPr>
        <p:grpSpPr>
          <a:xfrm>
            <a:off x="4520413" y="5410697"/>
            <a:ext cx="640080" cy="548640"/>
            <a:chOff x="5299075" y="2867025"/>
            <a:chExt cx="409575" cy="314325"/>
          </a:xfrm>
          <a:solidFill>
            <a:schemeClr val="bg1"/>
          </a:solidFill>
        </p:grpSpPr>
        <p:sp>
          <p:nvSpPr>
            <p:cNvPr id="152" name="Freeform 224">
              <a:extLst>
                <a:ext uri="{FF2B5EF4-FFF2-40B4-BE49-F238E27FC236}">
                  <a16:creationId xmlns:a16="http://schemas.microsoft.com/office/drawing/2014/main" id="{D3EC8E94-8775-FABC-1C36-44ED6F797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0" y="3041650"/>
              <a:ext cx="288925" cy="139700"/>
            </a:xfrm>
            <a:custGeom>
              <a:avLst/>
              <a:gdLst>
                <a:gd name="T0" fmla="*/ 156 w 158"/>
                <a:gd name="T1" fmla="*/ 1 h 76"/>
                <a:gd name="T2" fmla="*/ 152 w 158"/>
                <a:gd name="T3" fmla="*/ 2 h 76"/>
                <a:gd name="T4" fmla="*/ 79 w 158"/>
                <a:gd name="T5" fmla="*/ 69 h 76"/>
                <a:gd name="T6" fmla="*/ 6 w 158"/>
                <a:gd name="T7" fmla="*/ 2 h 76"/>
                <a:gd name="T8" fmla="*/ 2 w 158"/>
                <a:gd name="T9" fmla="*/ 1 h 76"/>
                <a:gd name="T10" fmla="*/ 1 w 158"/>
                <a:gd name="T11" fmla="*/ 6 h 76"/>
                <a:gd name="T12" fmla="*/ 77 w 158"/>
                <a:gd name="T13" fmla="*/ 76 h 76"/>
                <a:gd name="T14" fmla="*/ 79 w 158"/>
                <a:gd name="T15" fmla="*/ 76 h 76"/>
                <a:gd name="T16" fmla="*/ 81 w 158"/>
                <a:gd name="T17" fmla="*/ 76 h 76"/>
                <a:gd name="T18" fmla="*/ 157 w 158"/>
                <a:gd name="T19" fmla="*/ 6 h 76"/>
                <a:gd name="T20" fmla="*/ 156 w 158"/>
                <a:gd name="T21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76">
                  <a:moveTo>
                    <a:pt x="156" y="1"/>
                  </a:moveTo>
                  <a:cubicBezTo>
                    <a:pt x="155" y="0"/>
                    <a:pt x="153" y="1"/>
                    <a:pt x="152" y="2"/>
                  </a:cubicBezTo>
                  <a:cubicBezTo>
                    <a:pt x="129" y="37"/>
                    <a:pt x="88" y="63"/>
                    <a:pt x="79" y="69"/>
                  </a:cubicBezTo>
                  <a:cubicBezTo>
                    <a:pt x="70" y="63"/>
                    <a:pt x="29" y="37"/>
                    <a:pt x="6" y="2"/>
                  </a:cubicBezTo>
                  <a:cubicBezTo>
                    <a:pt x="5" y="1"/>
                    <a:pt x="3" y="0"/>
                    <a:pt x="2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27" y="46"/>
                    <a:pt x="75" y="75"/>
                    <a:pt x="77" y="76"/>
                  </a:cubicBezTo>
                  <a:cubicBezTo>
                    <a:pt x="78" y="76"/>
                    <a:pt x="78" y="76"/>
                    <a:pt x="79" y="76"/>
                  </a:cubicBezTo>
                  <a:cubicBezTo>
                    <a:pt x="80" y="76"/>
                    <a:pt x="80" y="76"/>
                    <a:pt x="81" y="76"/>
                  </a:cubicBezTo>
                  <a:cubicBezTo>
                    <a:pt x="83" y="75"/>
                    <a:pt x="131" y="46"/>
                    <a:pt x="157" y="6"/>
                  </a:cubicBezTo>
                  <a:cubicBezTo>
                    <a:pt x="158" y="5"/>
                    <a:pt x="158" y="2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3" name="Freeform 225">
              <a:extLst>
                <a:ext uri="{FF2B5EF4-FFF2-40B4-BE49-F238E27FC236}">
                  <a16:creationId xmlns:a16="http://schemas.microsoft.com/office/drawing/2014/main" id="{AA4E44FE-A47C-B6F0-49C6-9ED004150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9075" y="2867025"/>
              <a:ext cx="409575" cy="200025"/>
            </a:xfrm>
            <a:custGeom>
              <a:avLst/>
              <a:gdLst>
                <a:gd name="T0" fmla="*/ 220 w 224"/>
                <a:gd name="T1" fmla="*/ 84 h 110"/>
                <a:gd name="T2" fmla="*/ 200 w 224"/>
                <a:gd name="T3" fmla="*/ 84 h 110"/>
                <a:gd name="T4" fmla="*/ 207 w 224"/>
                <a:gd name="T5" fmla="*/ 54 h 110"/>
                <a:gd name="T6" fmla="*/ 155 w 224"/>
                <a:gd name="T7" fmla="*/ 0 h 110"/>
                <a:gd name="T8" fmla="*/ 112 w 224"/>
                <a:gd name="T9" fmla="*/ 25 h 110"/>
                <a:gd name="T10" fmla="*/ 69 w 224"/>
                <a:gd name="T11" fmla="*/ 0 h 110"/>
                <a:gd name="T12" fmla="*/ 17 w 224"/>
                <a:gd name="T13" fmla="*/ 54 h 110"/>
                <a:gd name="T14" fmla="*/ 24 w 224"/>
                <a:gd name="T15" fmla="*/ 84 h 110"/>
                <a:gd name="T16" fmla="*/ 4 w 224"/>
                <a:gd name="T17" fmla="*/ 84 h 110"/>
                <a:gd name="T18" fmla="*/ 0 w 224"/>
                <a:gd name="T19" fmla="*/ 87 h 110"/>
                <a:gd name="T20" fmla="*/ 4 w 224"/>
                <a:gd name="T21" fmla="*/ 90 h 110"/>
                <a:gd name="T22" fmla="*/ 29 w 224"/>
                <a:gd name="T23" fmla="*/ 90 h 110"/>
                <a:gd name="T24" fmla="*/ 67 w 224"/>
                <a:gd name="T25" fmla="*/ 90 h 110"/>
                <a:gd name="T26" fmla="*/ 70 w 224"/>
                <a:gd name="T27" fmla="*/ 88 h 110"/>
                <a:gd name="T28" fmla="*/ 77 w 224"/>
                <a:gd name="T29" fmla="*/ 70 h 110"/>
                <a:gd name="T30" fmla="*/ 88 w 224"/>
                <a:gd name="T31" fmla="*/ 101 h 110"/>
                <a:gd name="T32" fmla="*/ 92 w 224"/>
                <a:gd name="T33" fmla="*/ 103 h 110"/>
                <a:gd name="T34" fmla="*/ 95 w 224"/>
                <a:gd name="T35" fmla="*/ 101 h 110"/>
                <a:gd name="T36" fmla="*/ 101 w 224"/>
                <a:gd name="T37" fmla="*/ 80 h 110"/>
                <a:gd name="T38" fmla="*/ 106 w 224"/>
                <a:gd name="T39" fmla="*/ 91 h 110"/>
                <a:gd name="T40" fmla="*/ 109 w 224"/>
                <a:gd name="T41" fmla="*/ 93 h 110"/>
                <a:gd name="T42" fmla="*/ 112 w 224"/>
                <a:gd name="T43" fmla="*/ 91 h 110"/>
                <a:gd name="T44" fmla="*/ 124 w 224"/>
                <a:gd name="T45" fmla="*/ 58 h 110"/>
                <a:gd name="T46" fmla="*/ 141 w 224"/>
                <a:gd name="T47" fmla="*/ 107 h 110"/>
                <a:gd name="T48" fmla="*/ 144 w 224"/>
                <a:gd name="T49" fmla="*/ 110 h 110"/>
                <a:gd name="T50" fmla="*/ 144 w 224"/>
                <a:gd name="T51" fmla="*/ 110 h 110"/>
                <a:gd name="T52" fmla="*/ 147 w 224"/>
                <a:gd name="T53" fmla="*/ 108 h 110"/>
                <a:gd name="T54" fmla="*/ 155 w 224"/>
                <a:gd name="T55" fmla="*/ 90 h 110"/>
                <a:gd name="T56" fmla="*/ 195 w 224"/>
                <a:gd name="T57" fmla="*/ 90 h 110"/>
                <a:gd name="T58" fmla="*/ 220 w 224"/>
                <a:gd name="T59" fmla="*/ 90 h 110"/>
                <a:gd name="T60" fmla="*/ 224 w 224"/>
                <a:gd name="T61" fmla="*/ 87 h 110"/>
                <a:gd name="T62" fmla="*/ 220 w 224"/>
                <a:gd name="T63" fmla="*/ 84 h 110"/>
                <a:gd name="T64" fmla="*/ 149 w 224"/>
                <a:gd name="T65" fmla="*/ 87 h 110"/>
                <a:gd name="T66" fmla="*/ 144 w 224"/>
                <a:gd name="T67" fmla="*/ 97 h 110"/>
                <a:gd name="T68" fmla="*/ 130 w 224"/>
                <a:gd name="T69" fmla="*/ 55 h 110"/>
                <a:gd name="T70" fmla="*/ 124 w 224"/>
                <a:gd name="T71" fmla="*/ 50 h 110"/>
                <a:gd name="T72" fmla="*/ 124 w 224"/>
                <a:gd name="T73" fmla="*/ 50 h 110"/>
                <a:gd name="T74" fmla="*/ 117 w 224"/>
                <a:gd name="T75" fmla="*/ 55 h 110"/>
                <a:gd name="T76" fmla="*/ 109 w 224"/>
                <a:gd name="T77" fmla="*/ 80 h 110"/>
                <a:gd name="T78" fmla="*/ 108 w 224"/>
                <a:gd name="T79" fmla="*/ 77 h 110"/>
                <a:gd name="T80" fmla="*/ 101 w 224"/>
                <a:gd name="T81" fmla="*/ 73 h 110"/>
                <a:gd name="T82" fmla="*/ 101 w 224"/>
                <a:gd name="T83" fmla="*/ 73 h 110"/>
                <a:gd name="T84" fmla="*/ 95 w 224"/>
                <a:gd name="T85" fmla="*/ 78 h 110"/>
                <a:gd name="T86" fmla="*/ 91 w 224"/>
                <a:gd name="T87" fmla="*/ 89 h 110"/>
                <a:gd name="T88" fmla="*/ 83 w 224"/>
                <a:gd name="T89" fmla="*/ 67 h 110"/>
                <a:gd name="T90" fmla="*/ 77 w 224"/>
                <a:gd name="T91" fmla="*/ 63 h 110"/>
                <a:gd name="T92" fmla="*/ 71 w 224"/>
                <a:gd name="T93" fmla="*/ 67 h 110"/>
                <a:gd name="T94" fmla="*/ 65 w 224"/>
                <a:gd name="T95" fmla="*/ 84 h 110"/>
                <a:gd name="T96" fmla="*/ 31 w 224"/>
                <a:gd name="T97" fmla="*/ 84 h 110"/>
                <a:gd name="T98" fmla="*/ 24 w 224"/>
                <a:gd name="T99" fmla="*/ 54 h 110"/>
                <a:gd name="T100" fmla="*/ 69 w 224"/>
                <a:gd name="T101" fmla="*/ 7 h 110"/>
                <a:gd name="T102" fmla="*/ 109 w 224"/>
                <a:gd name="T103" fmla="*/ 34 h 110"/>
                <a:gd name="T104" fmla="*/ 112 w 224"/>
                <a:gd name="T105" fmla="*/ 36 h 110"/>
                <a:gd name="T106" fmla="*/ 112 w 224"/>
                <a:gd name="T107" fmla="*/ 36 h 110"/>
                <a:gd name="T108" fmla="*/ 115 w 224"/>
                <a:gd name="T109" fmla="*/ 34 h 110"/>
                <a:gd name="T110" fmla="*/ 155 w 224"/>
                <a:gd name="T111" fmla="*/ 7 h 110"/>
                <a:gd name="T112" fmla="*/ 200 w 224"/>
                <a:gd name="T113" fmla="*/ 54 h 110"/>
                <a:gd name="T114" fmla="*/ 193 w 224"/>
                <a:gd name="T115" fmla="*/ 84 h 110"/>
                <a:gd name="T116" fmla="*/ 155 w 224"/>
                <a:gd name="T117" fmla="*/ 84 h 110"/>
                <a:gd name="T118" fmla="*/ 149 w 224"/>
                <a:gd name="T119" fmla="*/ 8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4" h="110">
                  <a:moveTo>
                    <a:pt x="220" y="84"/>
                  </a:moveTo>
                  <a:cubicBezTo>
                    <a:pt x="200" y="84"/>
                    <a:pt x="200" y="84"/>
                    <a:pt x="200" y="84"/>
                  </a:cubicBezTo>
                  <a:cubicBezTo>
                    <a:pt x="205" y="73"/>
                    <a:pt x="207" y="63"/>
                    <a:pt x="207" y="54"/>
                  </a:cubicBezTo>
                  <a:cubicBezTo>
                    <a:pt x="207" y="24"/>
                    <a:pt x="184" y="0"/>
                    <a:pt x="155" y="0"/>
                  </a:cubicBezTo>
                  <a:cubicBezTo>
                    <a:pt x="138" y="0"/>
                    <a:pt x="121" y="9"/>
                    <a:pt x="112" y="25"/>
                  </a:cubicBezTo>
                  <a:cubicBezTo>
                    <a:pt x="103" y="9"/>
                    <a:pt x="86" y="0"/>
                    <a:pt x="69" y="0"/>
                  </a:cubicBezTo>
                  <a:cubicBezTo>
                    <a:pt x="40" y="0"/>
                    <a:pt x="17" y="24"/>
                    <a:pt x="17" y="54"/>
                  </a:cubicBezTo>
                  <a:cubicBezTo>
                    <a:pt x="17" y="63"/>
                    <a:pt x="20" y="73"/>
                    <a:pt x="24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2" y="84"/>
                    <a:pt x="0" y="85"/>
                    <a:pt x="0" y="87"/>
                  </a:cubicBezTo>
                  <a:cubicBezTo>
                    <a:pt x="0" y="89"/>
                    <a:pt x="2" y="90"/>
                    <a:pt x="4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90"/>
                    <a:pt x="70" y="90"/>
                    <a:pt x="70" y="88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88" y="101"/>
                    <a:pt x="88" y="101"/>
                    <a:pt x="88" y="101"/>
                  </a:cubicBezTo>
                  <a:cubicBezTo>
                    <a:pt x="89" y="102"/>
                    <a:pt x="90" y="103"/>
                    <a:pt x="92" y="103"/>
                  </a:cubicBezTo>
                  <a:cubicBezTo>
                    <a:pt x="93" y="103"/>
                    <a:pt x="94" y="102"/>
                    <a:pt x="95" y="101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6" y="92"/>
                    <a:pt x="108" y="93"/>
                    <a:pt x="109" y="93"/>
                  </a:cubicBezTo>
                  <a:cubicBezTo>
                    <a:pt x="111" y="93"/>
                    <a:pt x="112" y="92"/>
                    <a:pt x="112" y="91"/>
                  </a:cubicBezTo>
                  <a:cubicBezTo>
                    <a:pt x="124" y="58"/>
                    <a:pt x="124" y="58"/>
                    <a:pt x="124" y="58"/>
                  </a:cubicBezTo>
                  <a:cubicBezTo>
                    <a:pt x="141" y="107"/>
                    <a:pt x="141" y="107"/>
                    <a:pt x="141" y="107"/>
                  </a:cubicBezTo>
                  <a:cubicBezTo>
                    <a:pt x="141" y="109"/>
                    <a:pt x="142" y="109"/>
                    <a:pt x="144" y="110"/>
                  </a:cubicBezTo>
                  <a:cubicBezTo>
                    <a:pt x="144" y="110"/>
                    <a:pt x="144" y="110"/>
                    <a:pt x="144" y="110"/>
                  </a:cubicBezTo>
                  <a:cubicBezTo>
                    <a:pt x="145" y="110"/>
                    <a:pt x="146" y="109"/>
                    <a:pt x="147" y="108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95" y="90"/>
                    <a:pt x="195" y="90"/>
                    <a:pt x="195" y="90"/>
                  </a:cubicBezTo>
                  <a:cubicBezTo>
                    <a:pt x="220" y="90"/>
                    <a:pt x="220" y="90"/>
                    <a:pt x="220" y="90"/>
                  </a:cubicBezTo>
                  <a:cubicBezTo>
                    <a:pt x="222" y="90"/>
                    <a:pt x="224" y="89"/>
                    <a:pt x="224" y="87"/>
                  </a:cubicBezTo>
                  <a:cubicBezTo>
                    <a:pt x="224" y="85"/>
                    <a:pt x="222" y="84"/>
                    <a:pt x="220" y="84"/>
                  </a:cubicBezTo>
                  <a:close/>
                  <a:moveTo>
                    <a:pt x="149" y="87"/>
                  </a:moveTo>
                  <a:cubicBezTo>
                    <a:pt x="144" y="97"/>
                    <a:pt x="144" y="97"/>
                    <a:pt x="144" y="97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29" y="52"/>
                    <a:pt x="127" y="50"/>
                    <a:pt x="124" y="50"/>
                  </a:cubicBezTo>
                  <a:cubicBezTo>
                    <a:pt x="124" y="50"/>
                    <a:pt x="124" y="50"/>
                    <a:pt x="124" y="50"/>
                  </a:cubicBezTo>
                  <a:cubicBezTo>
                    <a:pt x="121" y="50"/>
                    <a:pt x="118" y="52"/>
                    <a:pt x="117" y="55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08" y="77"/>
                    <a:pt x="108" y="77"/>
                    <a:pt x="108" y="77"/>
                  </a:cubicBezTo>
                  <a:cubicBezTo>
                    <a:pt x="107" y="75"/>
                    <a:pt x="104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98" y="73"/>
                    <a:pt x="96" y="75"/>
                    <a:pt x="95" y="78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2" y="65"/>
                    <a:pt x="80" y="63"/>
                    <a:pt x="77" y="63"/>
                  </a:cubicBezTo>
                  <a:cubicBezTo>
                    <a:pt x="74" y="63"/>
                    <a:pt x="72" y="65"/>
                    <a:pt x="71" y="67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27" y="73"/>
                    <a:pt x="24" y="63"/>
                    <a:pt x="24" y="54"/>
                  </a:cubicBezTo>
                  <a:cubicBezTo>
                    <a:pt x="24" y="28"/>
                    <a:pt x="44" y="7"/>
                    <a:pt x="69" y="7"/>
                  </a:cubicBezTo>
                  <a:cubicBezTo>
                    <a:pt x="86" y="7"/>
                    <a:pt x="102" y="17"/>
                    <a:pt x="109" y="34"/>
                  </a:cubicBezTo>
                  <a:cubicBezTo>
                    <a:pt x="109" y="35"/>
                    <a:pt x="111" y="36"/>
                    <a:pt x="112" y="36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3" y="36"/>
                    <a:pt x="115" y="35"/>
                    <a:pt x="115" y="34"/>
                  </a:cubicBezTo>
                  <a:cubicBezTo>
                    <a:pt x="123" y="17"/>
                    <a:pt x="138" y="7"/>
                    <a:pt x="155" y="7"/>
                  </a:cubicBezTo>
                  <a:cubicBezTo>
                    <a:pt x="180" y="7"/>
                    <a:pt x="200" y="28"/>
                    <a:pt x="200" y="54"/>
                  </a:cubicBezTo>
                  <a:cubicBezTo>
                    <a:pt x="200" y="63"/>
                    <a:pt x="197" y="73"/>
                    <a:pt x="193" y="84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52" y="84"/>
                    <a:pt x="150" y="85"/>
                    <a:pt x="149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C41F3D0-9FB8-D67C-E752-540ED703B563}"/>
              </a:ext>
            </a:extLst>
          </p:cNvPr>
          <p:cNvGrpSpPr/>
          <p:nvPr/>
        </p:nvGrpSpPr>
        <p:grpSpPr>
          <a:xfrm>
            <a:off x="3214183" y="3825235"/>
            <a:ext cx="640080" cy="548640"/>
            <a:chOff x="7991476" y="4168775"/>
            <a:chExt cx="409575" cy="404813"/>
          </a:xfrm>
          <a:solidFill>
            <a:schemeClr val="bg1"/>
          </a:solidFill>
        </p:grpSpPr>
        <p:sp>
          <p:nvSpPr>
            <p:cNvPr id="155" name="Freeform 562">
              <a:extLst>
                <a:ext uri="{FF2B5EF4-FFF2-40B4-BE49-F238E27FC236}">
                  <a16:creationId xmlns:a16="http://schemas.microsoft.com/office/drawing/2014/main" id="{BFA4CFF4-EC2E-AFDB-6FA8-115FCA8B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3263" y="4254500"/>
              <a:ext cx="58738" cy="65088"/>
            </a:xfrm>
            <a:custGeom>
              <a:avLst/>
              <a:gdLst>
                <a:gd name="T0" fmla="*/ 4 w 32"/>
                <a:gd name="T1" fmla="*/ 35 h 35"/>
                <a:gd name="T2" fmla="*/ 0 w 32"/>
                <a:gd name="T3" fmla="*/ 31 h 35"/>
                <a:gd name="T4" fmla="*/ 19 w 32"/>
                <a:gd name="T5" fmla="*/ 1 h 35"/>
                <a:gd name="T6" fmla="*/ 27 w 32"/>
                <a:gd name="T7" fmla="*/ 0 h 35"/>
                <a:gd name="T8" fmla="*/ 31 w 32"/>
                <a:gd name="T9" fmla="*/ 4 h 35"/>
                <a:gd name="T10" fmla="*/ 27 w 32"/>
                <a:gd name="T11" fmla="*/ 9 h 35"/>
                <a:gd name="T12" fmla="*/ 20 w 32"/>
                <a:gd name="T13" fmla="*/ 10 h 35"/>
                <a:gd name="T14" fmla="*/ 9 w 32"/>
                <a:gd name="T15" fmla="*/ 31 h 35"/>
                <a:gd name="T16" fmla="*/ 4 w 32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4" y="35"/>
                  </a:moveTo>
                  <a:cubicBezTo>
                    <a:pt x="2" y="35"/>
                    <a:pt x="0" y="34"/>
                    <a:pt x="0" y="31"/>
                  </a:cubicBezTo>
                  <a:cubicBezTo>
                    <a:pt x="0" y="9"/>
                    <a:pt x="13" y="2"/>
                    <a:pt x="19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4"/>
                  </a:cubicBezTo>
                  <a:cubicBezTo>
                    <a:pt x="32" y="6"/>
                    <a:pt x="30" y="9"/>
                    <a:pt x="27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9" y="11"/>
                    <a:pt x="9" y="31"/>
                  </a:cubicBezTo>
                  <a:cubicBezTo>
                    <a:pt x="9" y="34"/>
                    <a:pt x="7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6" name="Oval 563">
              <a:extLst>
                <a:ext uri="{FF2B5EF4-FFF2-40B4-BE49-F238E27FC236}">
                  <a16:creationId xmlns:a16="http://schemas.microsoft.com/office/drawing/2014/main" id="{F0DBA22D-A512-96C6-E54D-7A769F8F4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476" y="4249738"/>
              <a:ext cx="2857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7" name="Freeform 564">
              <a:extLst>
                <a:ext uri="{FF2B5EF4-FFF2-40B4-BE49-F238E27FC236}">
                  <a16:creationId xmlns:a16="http://schemas.microsoft.com/office/drawing/2014/main" id="{FA04EB24-BC53-2B43-904F-45541117D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305300"/>
              <a:ext cx="349250" cy="123825"/>
            </a:xfrm>
            <a:custGeom>
              <a:avLst/>
              <a:gdLst>
                <a:gd name="T0" fmla="*/ 88 w 191"/>
                <a:gd name="T1" fmla="*/ 68 h 68"/>
                <a:gd name="T2" fmla="*/ 9 w 191"/>
                <a:gd name="T3" fmla="*/ 40 h 68"/>
                <a:gd name="T4" fmla="*/ 0 w 191"/>
                <a:gd name="T5" fmla="*/ 4 h 68"/>
                <a:gd name="T6" fmla="*/ 2 w 191"/>
                <a:gd name="T7" fmla="*/ 1 h 68"/>
                <a:gd name="T8" fmla="*/ 5 w 191"/>
                <a:gd name="T9" fmla="*/ 0 h 68"/>
                <a:gd name="T10" fmla="*/ 93 w 191"/>
                <a:gd name="T11" fmla="*/ 0 h 68"/>
                <a:gd name="T12" fmla="*/ 93 w 191"/>
                <a:gd name="T13" fmla="*/ 8 h 68"/>
                <a:gd name="T14" fmla="*/ 9 w 191"/>
                <a:gd name="T15" fmla="*/ 8 h 68"/>
                <a:gd name="T16" fmla="*/ 17 w 191"/>
                <a:gd name="T17" fmla="*/ 36 h 68"/>
                <a:gd name="T18" fmla="*/ 88 w 191"/>
                <a:gd name="T19" fmla="*/ 59 h 68"/>
                <a:gd name="T20" fmla="*/ 89 w 191"/>
                <a:gd name="T21" fmla="*/ 59 h 68"/>
                <a:gd name="T22" fmla="*/ 102 w 191"/>
                <a:gd name="T23" fmla="*/ 59 h 68"/>
                <a:gd name="T24" fmla="*/ 103 w 191"/>
                <a:gd name="T25" fmla="*/ 59 h 68"/>
                <a:gd name="T26" fmla="*/ 174 w 191"/>
                <a:gd name="T27" fmla="*/ 36 h 68"/>
                <a:gd name="T28" fmla="*/ 182 w 191"/>
                <a:gd name="T29" fmla="*/ 8 h 68"/>
                <a:gd name="T30" fmla="*/ 105 w 191"/>
                <a:gd name="T31" fmla="*/ 8 h 68"/>
                <a:gd name="T32" fmla="*/ 105 w 191"/>
                <a:gd name="T33" fmla="*/ 0 h 68"/>
                <a:gd name="T34" fmla="*/ 186 w 191"/>
                <a:gd name="T35" fmla="*/ 0 h 68"/>
                <a:gd name="T36" fmla="*/ 189 w 191"/>
                <a:gd name="T37" fmla="*/ 1 h 68"/>
                <a:gd name="T38" fmla="*/ 191 w 191"/>
                <a:gd name="T39" fmla="*/ 4 h 68"/>
                <a:gd name="T40" fmla="*/ 182 w 191"/>
                <a:gd name="T41" fmla="*/ 40 h 68"/>
                <a:gd name="T42" fmla="*/ 102 w 191"/>
                <a:gd name="T43" fmla="*/ 68 h 68"/>
                <a:gd name="T44" fmla="*/ 89 w 191"/>
                <a:gd name="T45" fmla="*/ 68 h 68"/>
                <a:gd name="T46" fmla="*/ 88 w 191"/>
                <a:gd name="T4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1" h="68">
                  <a:moveTo>
                    <a:pt x="88" y="68"/>
                  </a:moveTo>
                  <a:cubicBezTo>
                    <a:pt x="35" y="68"/>
                    <a:pt x="18" y="57"/>
                    <a:pt x="9" y="40"/>
                  </a:cubicBezTo>
                  <a:cubicBezTo>
                    <a:pt x="1" y="24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15"/>
                    <a:pt x="12" y="26"/>
                    <a:pt x="17" y="36"/>
                  </a:cubicBezTo>
                  <a:cubicBezTo>
                    <a:pt x="23" y="48"/>
                    <a:pt x="34" y="59"/>
                    <a:pt x="88" y="59"/>
                  </a:cubicBezTo>
                  <a:cubicBezTo>
                    <a:pt x="88" y="59"/>
                    <a:pt x="89" y="59"/>
                    <a:pt x="89" y="5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02" y="59"/>
                    <a:pt x="103" y="59"/>
                    <a:pt x="103" y="59"/>
                  </a:cubicBezTo>
                  <a:cubicBezTo>
                    <a:pt x="157" y="59"/>
                    <a:pt x="168" y="48"/>
                    <a:pt x="174" y="36"/>
                  </a:cubicBezTo>
                  <a:cubicBezTo>
                    <a:pt x="179" y="26"/>
                    <a:pt x="181" y="15"/>
                    <a:pt x="182" y="8"/>
                  </a:cubicBezTo>
                  <a:cubicBezTo>
                    <a:pt x="105" y="8"/>
                    <a:pt x="105" y="8"/>
                    <a:pt x="105" y="8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8" y="0"/>
                    <a:pt x="189" y="0"/>
                    <a:pt x="189" y="1"/>
                  </a:cubicBezTo>
                  <a:cubicBezTo>
                    <a:pt x="190" y="2"/>
                    <a:pt x="191" y="3"/>
                    <a:pt x="191" y="4"/>
                  </a:cubicBezTo>
                  <a:cubicBezTo>
                    <a:pt x="191" y="5"/>
                    <a:pt x="190" y="24"/>
                    <a:pt x="182" y="40"/>
                  </a:cubicBezTo>
                  <a:cubicBezTo>
                    <a:pt x="173" y="58"/>
                    <a:pt x="156" y="68"/>
                    <a:pt x="102" y="68"/>
                  </a:cubicBezTo>
                  <a:cubicBezTo>
                    <a:pt x="89" y="68"/>
                    <a:pt x="89" y="68"/>
                    <a:pt x="89" y="68"/>
                  </a:cubicBezTo>
                  <a:cubicBezTo>
                    <a:pt x="89" y="68"/>
                    <a:pt x="88" y="68"/>
                    <a:pt x="8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8" name="Freeform 565">
              <a:extLst>
                <a:ext uri="{FF2B5EF4-FFF2-40B4-BE49-F238E27FC236}">
                  <a16:creationId xmlns:a16="http://schemas.microsoft.com/office/drawing/2014/main" id="{FB6F7702-5C27-F7B4-37A5-69153779A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168775"/>
              <a:ext cx="188913" cy="150813"/>
            </a:xfrm>
            <a:custGeom>
              <a:avLst/>
              <a:gdLst>
                <a:gd name="T0" fmla="*/ 93 w 104"/>
                <a:gd name="T1" fmla="*/ 82 h 82"/>
                <a:gd name="T2" fmla="*/ 5 w 104"/>
                <a:gd name="T3" fmla="*/ 82 h 82"/>
                <a:gd name="T4" fmla="*/ 1 w 104"/>
                <a:gd name="T5" fmla="*/ 81 h 82"/>
                <a:gd name="T6" fmla="*/ 1 w 104"/>
                <a:gd name="T7" fmla="*/ 77 h 82"/>
                <a:gd name="T8" fmla="*/ 7 w 104"/>
                <a:gd name="T9" fmla="*/ 42 h 82"/>
                <a:gd name="T10" fmla="*/ 8 w 104"/>
                <a:gd name="T11" fmla="*/ 40 h 82"/>
                <a:gd name="T12" fmla="*/ 42 w 104"/>
                <a:gd name="T13" fmla="*/ 4 h 82"/>
                <a:gd name="T14" fmla="*/ 45 w 104"/>
                <a:gd name="T15" fmla="*/ 2 h 82"/>
                <a:gd name="T16" fmla="*/ 99 w 104"/>
                <a:gd name="T17" fmla="*/ 0 h 82"/>
                <a:gd name="T18" fmla="*/ 102 w 104"/>
                <a:gd name="T19" fmla="*/ 1 h 82"/>
                <a:gd name="T20" fmla="*/ 104 w 104"/>
                <a:gd name="T21" fmla="*/ 4 h 82"/>
                <a:gd name="T22" fmla="*/ 103 w 104"/>
                <a:gd name="T23" fmla="*/ 72 h 82"/>
                <a:gd name="T24" fmla="*/ 99 w 104"/>
                <a:gd name="T25" fmla="*/ 76 h 82"/>
                <a:gd name="T26" fmla="*/ 99 w 104"/>
                <a:gd name="T27" fmla="*/ 76 h 82"/>
                <a:gd name="T28" fmla="*/ 94 w 104"/>
                <a:gd name="T29" fmla="*/ 72 h 82"/>
                <a:gd name="T30" fmla="*/ 95 w 104"/>
                <a:gd name="T31" fmla="*/ 8 h 82"/>
                <a:gd name="T32" fmla="*/ 47 w 104"/>
                <a:gd name="T33" fmla="*/ 11 h 82"/>
                <a:gd name="T34" fmla="*/ 15 w 104"/>
                <a:gd name="T35" fmla="*/ 45 h 82"/>
                <a:gd name="T36" fmla="*/ 10 w 104"/>
                <a:gd name="T37" fmla="*/ 74 h 82"/>
                <a:gd name="T38" fmla="*/ 93 w 104"/>
                <a:gd name="T39" fmla="*/ 74 h 82"/>
                <a:gd name="T40" fmla="*/ 97 w 104"/>
                <a:gd name="T41" fmla="*/ 78 h 82"/>
                <a:gd name="T42" fmla="*/ 93 w 104"/>
                <a:gd name="T4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" h="82">
                  <a:moveTo>
                    <a:pt x="93" y="82"/>
                  </a:moveTo>
                  <a:cubicBezTo>
                    <a:pt x="5" y="82"/>
                    <a:pt x="5" y="82"/>
                    <a:pt x="5" y="82"/>
                  </a:cubicBezTo>
                  <a:cubicBezTo>
                    <a:pt x="3" y="82"/>
                    <a:pt x="2" y="82"/>
                    <a:pt x="1" y="81"/>
                  </a:cubicBezTo>
                  <a:cubicBezTo>
                    <a:pt x="1" y="80"/>
                    <a:pt x="0" y="79"/>
                    <a:pt x="1" y="77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2"/>
                    <a:pt x="8" y="41"/>
                    <a:pt x="8" y="4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3"/>
                    <a:pt x="44" y="2"/>
                    <a:pt x="45" y="2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0" y="0"/>
                    <a:pt x="101" y="0"/>
                    <a:pt x="102" y="1"/>
                  </a:cubicBezTo>
                  <a:cubicBezTo>
                    <a:pt x="103" y="2"/>
                    <a:pt x="104" y="3"/>
                    <a:pt x="104" y="4"/>
                  </a:cubicBezTo>
                  <a:cubicBezTo>
                    <a:pt x="103" y="72"/>
                    <a:pt x="103" y="72"/>
                    <a:pt x="103" y="72"/>
                  </a:cubicBezTo>
                  <a:cubicBezTo>
                    <a:pt x="103" y="74"/>
                    <a:pt x="101" y="76"/>
                    <a:pt x="99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6" y="76"/>
                    <a:pt x="94" y="74"/>
                    <a:pt x="94" y="72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5" y="74"/>
                    <a:pt x="97" y="76"/>
                    <a:pt x="97" y="78"/>
                  </a:cubicBezTo>
                  <a:cubicBezTo>
                    <a:pt x="97" y="81"/>
                    <a:pt x="95" y="82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" name="Freeform 566">
              <a:extLst>
                <a:ext uri="{FF2B5EF4-FFF2-40B4-BE49-F238E27FC236}">
                  <a16:creationId xmlns:a16="http://schemas.microsoft.com/office/drawing/2014/main" id="{263EA3FF-4160-C96A-0666-1501F132D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0551" y="4413250"/>
              <a:ext cx="65088" cy="61913"/>
            </a:xfrm>
            <a:custGeom>
              <a:avLst/>
              <a:gdLst>
                <a:gd name="T0" fmla="*/ 33 w 36"/>
                <a:gd name="T1" fmla="*/ 34 h 34"/>
                <a:gd name="T2" fmla="*/ 25 w 36"/>
                <a:gd name="T3" fmla="*/ 32 h 34"/>
                <a:gd name="T4" fmla="*/ 24 w 36"/>
                <a:gd name="T5" fmla="*/ 18 h 34"/>
                <a:gd name="T6" fmla="*/ 0 w 36"/>
                <a:gd name="T7" fmla="*/ 9 h 34"/>
                <a:gd name="T8" fmla="*/ 0 w 36"/>
                <a:gd name="T9" fmla="*/ 0 h 34"/>
                <a:gd name="T10" fmla="*/ 31 w 36"/>
                <a:gd name="T11" fmla="*/ 13 h 34"/>
                <a:gd name="T12" fmla="*/ 33 w 36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33" y="34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7" y="26"/>
                    <a:pt x="26" y="22"/>
                    <a:pt x="24" y="18"/>
                  </a:cubicBezTo>
                  <a:cubicBezTo>
                    <a:pt x="18" y="11"/>
                    <a:pt x="5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2" y="1"/>
                    <a:pt x="31" y="13"/>
                  </a:cubicBezTo>
                  <a:cubicBezTo>
                    <a:pt x="35" y="19"/>
                    <a:pt x="36" y="26"/>
                    <a:pt x="3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" name="Freeform 567">
              <a:extLst>
                <a:ext uri="{FF2B5EF4-FFF2-40B4-BE49-F238E27FC236}">
                  <a16:creationId xmlns:a16="http://schemas.microsoft.com/office/drawing/2014/main" id="{3EBDD1AE-2231-8B0C-DA13-606E5C1AB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10075"/>
              <a:ext cx="69850" cy="69850"/>
            </a:xfrm>
            <a:custGeom>
              <a:avLst/>
              <a:gdLst>
                <a:gd name="T0" fmla="*/ 3 w 38"/>
                <a:gd name="T1" fmla="*/ 38 h 38"/>
                <a:gd name="T2" fmla="*/ 2 w 38"/>
                <a:gd name="T3" fmla="*/ 21 h 38"/>
                <a:gd name="T4" fmla="*/ 18 w 38"/>
                <a:gd name="T5" fmla="*/ 5 h 38"/>
                <a:gd name="T6" fmla="*/ 37 w 38"/>
                <a:gd name="T7" fmla="*/ 0 h 38"/>
                <a:gd name="T8" fmla="*/ 38 w 38"/>
                <a:gd name="T9" fmla="*/ 9 h 38"/>
                <a:gd name="T10" fmla="*/ 21 w 38"/>
                <a:gd name="T11" fmla="*/ 13 h 38"/>
                <a:gd name="T12" fmla="*/ 10 w 38"/>
                <a:gd name="T13" fmla="*/ 24 h 38"/>
                <a:gd name="T14" fmla="*/ 11 w 38"/>
                <a:gd name="T15" fmla="*/ 34 h 38"/>
                <a:gd name="T16" fmla="*/ 3 w 38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8">
                  <a:moveTo>
                    <a:pt x="3" y="38"/>
                  </a:moveTo>
                  <a:cubicBezTo>
                    <a:pt x="0" y="33"/>
                    <a:pt x="0" y="26"/>
                    <a:pt x="2" y="21"/>
                  </a:cubicBezTo>
                  <a:cubicBezTo>
                    <a:pt x="5" y="14"/>
                    <a:pt x="10" y="8"/>
                    <a:pt x="18" y="5"/>
                  </a:cubicBezTo>
                  <a:cubicBezTo>
                    <a:pt x="27" y="2"/>
                    <a:pt x="36" y="0"/>
                    <a:pt x="37" y="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9"/>
                    <a:pt x="29" y="10"/>
                    <a:pt x="21" y="13"/>
                  </a:cubicBezTo>
                  <a:cubicBezTo>
                    <a:pt x="16" y="15"/>
                    <a:pt x="12" y="19"/>
                    <a:pt x="10" y="24"/>
                  </a:cubicBezTo>
                  <a:cubicBezTo>
                    <a:pt x="9" y="26"/>
                    <a:pt x="9" y="30"/>
                    <a:pt x="11" y="34"/>
                  </a:cubicBezTo>
                  <a:lnTo>
                    <a:pt x="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1" name="Rectangle 568">
              <a:extLst>
                <a:ext uri="{FF2B5EF4-FFF2-40B4-BE49-F238E27FC236}">
                  <a16:creationId xmlns:a16="http://schemas.microsoft.com/office/drawing/2014/main" id="{690B9FEC-A8F4-E0F4-8AC7-9AE05ABE4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2288" y="4494213"/>
              <a:ext cx="3810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2" name="Freeform 569">
              <a:extLst>
                <a:ext uri="{FF2B5EF4-FFF2-40B4-BE49-F238E27FC236}">
                  <a16:creationId xmlns:a16="http://schemas.microsoft.com/office/drawing/2014/main" id="{722A4D85-543B-E92E-896A-89C348818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676" y="4176713"/>
              <a:ext cx="104775" cy="131763"/>
            </a:xfrm>
            <a:custGeom>
              <a:avLst/>
              <a:gdLst>
                <a:gd name="T0" fmla="*/ 58 w 66"/>
                <a:gd name="T1" fmla="*/ 83 h 83"/>
                <a:gd name="T2" fmla="*/ 0 w 66"/>
                <a:gd name="T3" fmla="*/ 6 h 83"/>
                <a:gd name="T4" fmla="*/ 8 w 66"/>
                <a:gd name="T5" fmla="*/ 0 h 83"/>
                <a:gd name="T6" fmla="*/ 66 w 66"/>
                <a:gd name="T7" fmla="*/ 77 h 83"/>
                <a:gd name="T8" fmla="*/ 58 w 66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3">
                  <a:moveTo>
                    <a:pt x="58" y="83"/>
                  </a:moveTo>
                  <a:lnTo>
                    <a:pt x="0" y="6"/>
                  </a:lnTo>
                  <a:lnTo>
                    <a:pt x="8" y="0"/>
                  </a:lnTo>
                  <a:lnTo>
                    <a:pt x="66" y="77"/>
                  </a:lnTo>
                  <a:lnTo>
                    <a:pt x="58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3" name="Freeform 570">
              <a:extLst>
                <a:ext uri="{FF2B5EF4-FFF2-40B4-BE49-F238E27FC236}">
                  <a16:creationId xmlns:a16="http://schemas.microsoft.com/office/drawing/2014/main" id="{41E5550E-5046-5B41-F477-7D647AEF1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4240213"/>
              <a:ext cx="155575" cy="76200"/>
            </a:xfrm>
            <a:custGeom>
              <a:avLst/>
              <a:gdLst>
                <a:gd name="T0" fmla="*/ 95 w 98"/>
                <a:gd name="T1" fmla="*/ 48 h 48"/>
                <a:gd name="T2" fmla="*/ 0 w 98"/>
                <a:gd name="T3" fmla="*/ 9 h 48"/>
                <a:gd name="T4" fmla="*/ 4 w 98"/>
                <a:gd name="T5" fmla="*/ 0 h 48"/>
                <a:gd name="T6" fmla="*/ 98 w 98"/>
                <a:gd name="T7" fmla="*/ 38 h 48"/>
                <a:gd name="T8" fmla="*/ 95 w 9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8">
                  <a:moveTo>
                    <a:pt x="95" y="48"/>
                  </a:moveTo>
                  <a:lnTo>
                    <a:pt x="0" y="9"/>
                  </a:lnTo>
                  <a:lnTo>
                    <a:pt x="4" y="0"/>
                  </a:lnTo>
                  <a:lnTo>
                    <a:pt x="98" y="38"/>
                  </a:lnTo>
                  <a:lnTo>
                    <a:pt x="9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Freeform 571">
              <a:extLst>
                <a:ext uri="{FF2B5EF4-FFF2-40B4-BE49-F238E27FC236}">
                  <a16:creationId xmlns:a16="http://schemas.microsoft.com/office/drawing/2014/main" id="{7D6AD42C-5F24-4E04-BE61-4D0248CA6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1163" y="4454525"/>
              <a:ext cx="117475" cy="119063"/>
            </a:xfrm>
            <a:custGeom>
              <a:avLst/>
              <a:gdLst>
                <a:gd name="T0" fmla="*/ 32 w 64"/>
                <a:gd name="T1" fmla="*/ 65 h 65"/>
                <a:gd name="T2" fmla="*/ 0 w 64"/>
                <a:gd name="T3" fmla="*/ 32 h 65"/>
                <a:gd name="T4" fmla="*/ 32 w 64"/>
                <a:gd name="T5" fmla="*/ 0 h 65"/>
                <a:gd name="T6" fmla="*/ 64 w 64"/>
                <a:gd name="T7" fmla="*/ 32 h 65"/>
                <a:gd name="T8" fmla="*/ 32 w 64"/>
                <a:gd name="T9" fmla="*/ 65 h 65"/>
                <a:gd name="T10" fmla="*/ 32 w 64"/>
                <a:gd name="T11" fmla="*/ 9 h 65"/>
                <a:gd name="T12" fmla="*/ 9 w 64"/>
                <a:gd name="T13" fmla="*/ 32 h 65"/>
                <a:gd name="T14" fmla="*/ 32 w 64"/>
                <a:gd name="T15" fmla="*/ 56 h 65"/>
                <a:gd name="T16" fmla="*/ 56 w 64"/>
                <a:gd name="T17" fmla="*/ 32 h 65"/>
                <a:gd name="T18" fmla="*/ 32 w 64"/>
                <a:gd name="T1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5">
                  <a:moveTo>
                    <a:pt x="32" y="65"/>
                  </a:moveTo>
                  <a:cubicBezTo>
                    <a:pt x="15" y="65"/>
                    <a:pt x="0" y="50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4" y="15"/>
                    <a:pt x="64" y="32"/>
                  </a:cubicBezTo>
                  <a:cubicBezTo>
                    <a:pt x="64" y="50"/>
                    <a:pt x="50" y="65"/>
                    <a:pt x="32" y="65"/>
                  </a:cubicBezTo>
                  <a:close/>
                  <a:moveTo>
                    <a:pt x="32" y="9"/>
                  </a:moveTo>
                  <a:cubicBezTo>
                    <a:pt x="19" y="9"/>
                    <a:pt x="9" y="20"/>
                    <a:pt x="9" y="32"/>
                  </a:cubicBezTo>
                  <a:cubicBezTo>
                    <a:pt x="9" y="45"/>
                    <a:pt x="19" y="56"/>
                    <a:pt x="32" y="56"/>
                  </a:cubicBezTo>
                  <a:cubicBezTo>
                    <a:pt x="45" y="56"/>
                    <a:pt x="56" y="45"/>
                    <a:pt x="56" y="32"/>
                  </a:cubicBezTo>
                  <a:cubicBezTo>
                    <a:pt x="56" y="20"/>
                    <a:pt x="45" y="9"/>
                    <a:pt x="3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Oval 572">
              <a:extLst>
                <a:ext uri="{FF2B5EF4-FFF2-40B4-BE49-F238E27FC236}">
                  <a16:creationId xmlns:a16="http://schemas.microsoft.com/office/drawing/2014/main" id="{52D01E5A-2657-B9D5-07C1-5763D95AF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1338" y="4300538"/>
              <a:ext cx="23813" cy="23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Freeform 573">
              <a:extLst>
                <a:ext uri="{FF2B5EF4-FFF2-40B4-BE49-F238E27FC236}">
                  <a16:creationId xmlns:a16="http://schemas.microsoft.com/office/drawing/2014/main" id="{ACDF94F9-923A-B662-6312-2D07467D5F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72451" y="4454525"/>
              <a:ext cx="115888" cy="119063"/>
            </a:xfrm>
            <a:custGeom>
              <a:avLst/>
              <a:gdLst>
                <a:gd name="T0" fmla="*/ 32 w 64"/>
                <a:gd name="T1" fmla="*/ 65 h 65"/>
                <a:gd name="T2" fmla="*/ 0 w 64"/>
                <a:gd name="T3" fmla="*/ 32 h 65"/>
                <a:gd name="T4" fmla="*/ 32 w 64"/>
                <a:gd name="T5" fmla="*/ 0 h 65"/>
                <a:gd name="T6" fmla="*/ 64 w 64"/>
                <a:gd name="T7" fmla="*/ 32 h 65"/>
                <a:gd name="T8" fmla="*/ 32 w 64"/>
                <a:gd name="T9" fmla="*/ 65 h 65"/>
                <a:gd name="T10" fmla="*/ 32 w 64"/>
                <a:gd name="T11" fmla="*/ 9 h 65"/>
                <a:gd name="T12" fmla="*/ 9 w 64"/>
                <a:gd name="T13" fmla="*/ 32 h 65"/>
                <a:gd name="T14" fmla="*/ 32 w 64"/>
                <a:gd name="T15" fmla="*/ 56 h 65"/>
                <a:gd name="T16" fmla="*/ 56 w 64"/>
                <a:gd name="T17" fmla="*/ 32 h 65"/>
                <a:gd name="T18" fmla="*/ 32 w 64"/>
                <a:gd name="T1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5">
                  <a:moveTo>
                    <a:pt x="32" y="65"/>
                  </a:moveTo>
                  <a:cubicBezTo>
                    <a:pt x="15" y="65"/>
                    <a:pt x="0" y="50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4" y="15"/>
                    <a:pt x="64" y="32"/>
                  </a:cubicBezTo>
                  <a:cubicBezTo>
                    <a:pt x="64" y="50"/>
                    <a:pt x="50" y="65"/>
                    <a:pt x="32" y="65"/>
                  </a:cubicBezTo>
                  <a:close/>
                  <a:moveTo>
                    <a:pt x="32" y="9"/>
                  </a:moveTo>
                  <a:cubicBezTo>
                    <a:pt x="19" y="9"/>
                    <a:pt x="9" y="20"/>
                    <a:pt x="9" y="32"/>
                  </a:cubicBezTo>
                  <a:cubicBezTo>
                    <a:pt x="9" y="45"/>
                    <a:pt x="19" y="56"/>
                    <a:pt x="32" y="56"/>
                  </a:cubicBezTo>
                  <a:cubicBezTo>
                    <a:pt x="45" y="56"/>
                    <a:pt x="56" y="45"/>
                    <a:pt x="56" y="32"/>
                  </a:cubicBezTo>
                  <a:cubicBezTo>
                    <a:pt x="56" y="20"/>
                    <a:pt x="45" y="9"/>
                    <a:pt x="3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7316814-E19E-1FB8-1FE2-744E0612ABAA}"/>
              </a:ext>
            </a:extLst>
          </p:cNvPr>
          <p:cNvGrpSpPr/>
          <p:nvPr/>
        </p:nvGrpSpPr>
        <p:grpSpPr>
          <a:xfrm>
            <a:off x="7174600" y="5325490"/>
            <a:ext cx="640080" cy="640080"/>
            <a:chOff x="8664575" y="6186488"/>
            <a:chExt cx="409575" cy="409575"/>
          </a:xfrm>
          <a:solidFill>
            <a:schemeClr val="bg1"/>
          </a:solidFill>
        </p:grpSpPr>
        <p:sp>
          <p:nvSpPr>
            <p:cNvPr id="168" name="Freeform 887">
              <a:extLst>
                <a:ext uri="{FF2B5EF4-FFF2-40B4-BE49-F238E27FC236}">
                  <a16:creationId xmlns:a16="http://schemas.microsoft.com/office/drawing/2014/main" id="{50CE04C2-9CA4-6E8E-AE9B-21E7C6E5D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7275" y="6313488"/>
              <a:ext cx="179388" cy="263525"/>
            </a:xfrm>
            <a:custGeom>
              <a:avLst/>
              <a:gdLst>
                <a:gd name="T0" fmla="*/ 76 w 98"/>
                <a:gd name="T1" fmla="*/ 144 h 144"/>
                <a:gd name="T2" fmla="*/ 71 w 98"/>
                <a:gd name="T3" fmla="*/ 141 h 144"/>
                <a:gd name="T4" fmla="*/ 46 w 98"/>
                <a:gd name="T5" fmla="*/ 113 h 144"/>
                <a:gd name="T6" fmla="*/ 42 w 98"/>
                <a:gd name="T7" fmla="*/ 105 h 144"/>
                <a:gd name="T8" fmla="*/ 38 w 98"/>
                <a:gd name="T9" fmla="*/ 86 h 144"/>
                <a:gd name="T10" fmla="*/ 35 w 98"/>
                <a:gd name="T11" fmla="*/ 81 h 144"/>
                <a:gd name="T12" fmla="*/ 29 w 98"/>
                <a:gd name="T13" fmla="*/ 75 h 144"/>
                <a:gd name="T14" fmla="*/ 25 w 98"/>
                <a:gd name="T15" fmla="*/ 65 h 144"/>
                <a:gd name="T16" fmla="*/ 27 w 98"/>
                <a:gd name="T17" fmla="*/ 45 h 144"/>
                <a:gd name="T18" fmla="*/ 26 w 98"/>
                <a:gd name="T19" fmla="*/ 43 h 144"/>
                <a:gd name="T20" fmla="*/ 21 w 98"/>
                <a:gd name="T21" fmla="*/ 38 h 144"/>
                <a:gd name="T22" fmla="*/ 15 w 98"/>
                <a:gd name="T23" fmla="*/ 31 h 144"/>
                <a:gd name="T24" fmla="*/ 1 w 98"/>
                <a:gd name="T25" fmla="*/ 6 h 144"/>
                <a:gd name="T26" fmla="*/ 2 w 98"/>
                <a:gd name="T27" fmla="*/ 1 h 144"/>
                <a:gd name="T28" fmla="*/ 8 w 98"/>
                <a:gd name="T29" fmla="*/ 2 h 144"/>
                <a:gd name="T30" fmla="*/ 21 w 98"/>
                <a:gd name="T31" fmla="*/ 28 h 144"/>
                <a:gd name="T32" fmla="*/ 25 w 98"/>
                <a:gd name="T33" fmla="*/ 32 h 144"/>
                <a:gd name="T34" fmla="*/ 31 w 98"/>
                <a:gd name="T35" fmla="*/ 37 h 144"/>
                <a:gd name="T36" fmla="*/ 32 w 98"/>
                <a:gd name="T37" fmla="*/ 37 h 144"/>
                <a:gd name="T38" fmla="*/ 39 w 98"/>
                <a:gd name="T39" fmla="*/ 33 h 144"/>
                <a:gd name="T40" fmla="*/ 49 w 98"/>
                <a:gd name="T41" fmla="*/ 33 h 144"/>
                <a:gd name="T42" fmla="*/ 66 w 98"/>
                <a:gd name="T43" fmla="*/ 40 h 144"/>
                <a:gd name="T44" fmla="*/ 67 w 98"/>
                <a:gd name="T45" fmla="*/ 41 h 144"/>
                <a:gd name="T46" fmla="*/ 72 w 98"/>
                <a:gd name="T47" fmla="*/ 49 h 144"/>
                <a:gd name="T48" fmla="*/ 74 w 98"/>
                <a:gd name="T49" fmla="*/ 57 h 144"/>
                <a:gd name="T50" fmla="*/ 92 w 98"/>
                <a:gd name="T51" fmla="*/ 64 h 144"/>
                <a:gd name="T52" fmla="*/ 97 w 98"/>
                <a:gd name="T53" fmla="*/ 74 h 144"/>
                <a:gd name="T54" fmla="*/ 93 w 98"/>
                <a:gd name="T55" fmla="*/ 86 h 144"/>
                <a:gd name="T56" fmla="*/ 93 w 98"/>
                <a:gd name="T57" fmla="*/ 88 h 144"/>
                <a:gd name="T58" fmla="*/ 89 w 98"/>
                <a:gd name="T59" fmla="*/ 99 h 144"/>
                <a:gd name="T60" fmla="*/ 84 w 98"/>
                <a:gd name="T61" fmla="*/ 105 h 144"/>
                <a:gd name="T62" fmla="*/ 83 w 98"/>
                <a:gd name="T63" fmla="*/ 107 h 144"/>
                <a:gd name="T64" fmla="*/ 89 w 98"/>
                <a:gd name="T65" fmla="*/ 119 h 144"/>
                <a:gd name="T66" fmla="*/ 89 w 98"/>
                <a:gd name="T67" fmla="*/ 130 h 144"/>
                <a:gd name="T68" fmla="*/ 82 w 98"/>
                <a:gd name="T69" fmla="*/ 140 h 144"/>
                <a:gd name="T70" fmla="*/ 77 w 98"/>
                <a:gd name="T71" fmla="*/ 143 h 144"/>
                <a:gd name="T72" fmla="*/ 76 w 98"/>
                <a:gd name="T73" fmla="*/ 144 h 144"/>
                <a:gd name="T74" fmla="*/ 35 w 98"/>
                <a:gd name="T75" fmla="*/ 44 h 144"/>
                <a:gd name="T76" fmla="*/ 35 w 98"/>
                <a:gd name="T77" fmla="*/ 46 h 144"/>
                <a:gd name="T78" fmla="*/ 33 w 98"/>
                <a:gd name="T79" fmla="*/ 66 h 144"/>
                <a:gd name="T80" fmla="*/ 34 w 98"/>
                <a:gd name="T81" fmla="*/ 70 h 144"/>
                <a:gd name="T82" fmla="*/ 40 w 98"/>
                <a:gd name="T83" fmla="*/ 76 h 144"/>
                <a:gd name="T84" fmla="*/ 45 w 98"/>
                <a:gd name="T85" fmla="*/ 84 h 144"/>
                <a:gd name="T86" fmla="*/ 49 w 98"/>
                <a:gd name="T87" fmla="*/ 103 h 144"/>
                <a:gd name="T88" fmla="*/ 52 w 98"/>
                <a:gd name="T89" fmla="*/ 108 h 144"/>
                <a:gd name="T90" fmla="*/ 76 w 98"/>
                <a:gd name="T91" fmla="*/ 135 h 144"/>
                <a:gd name="T92" fmla="*/ 82 w 98"/>
                <a:gd name="T93" fmla="*/ 125 h 144"/>
                <a:gd name="T94" fmla="*/ 82 w 98"/>
                <a:gd name="T95" fmla="*/ 122 h 144"/>
                <a:gd name="T96" fmla="*/ 76 w 98"/>
                <a:gd name="T97" fmla="*/ 110 h 144"/>
                <a:gd name="T98" fmla="*/ 78 w 98"/>
                <a:gd name="T99" fmla="*/ 100 h 144"/>
                <a:gd name="T100" fmla="*/ 83 w 98"/>
                <a:gd name="T101" fmla="*/ 93 h 144"/>
                <a:gd name="T102" fmla="*/ 85 w 98"/>
                <a:gd name="T103" fmla="*/ 86 h 144"/>
                <a:gd name="T104" fmla="*/ 86 w 98"/>
                <a:gd name="T105" fmla="*/ 84 h 144"/>
                <a:gd name="T106" fmla="*/ 90 w 98"/>
                <a:gd name="T107" fmla="*/ 72 h 144"/>
                <a:gd name="T108" fmla="*/ 67 w 98"/>
                <a:gd name="T109" fmla="*/ 60 h 144"/>
                <a:gd name="T110" fmla="*/ 65 w 98"/>
                <a:gd name="T111" fmla="*/ 51 h 144"/>
                <a:gd name="T112" fmla="*/ 62 w 98"/>
                <a:gd name="T113" fmla="*/ 47 h 144"/>
                <a:gd name="T114" fmla="*/ 46 w 98"/>
                <a:gd name="T115" fmla="*/ 40 h 144"/>
                <a:gd name="T116" fmla="*/ 45 w 98"/>
                <a:gd name="T117" fmla="*/ 40 h 144"/>
                <a:gd name="T118" fmla="*/ 43 w 98"/>
                <a:gd name="T119" fmla="*/ 40 h 144"/>
                <a:gd name="T120" fmla="*/ 35 w 98"/>
                <a:gd name="T121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" h="144">
                  <a:moveTo>
                    <a:pt x="76" y="144"/>
                  </a:moveTo>
                  <a:cubicBezTo>
                    <a:pt x="75" y="144"/>
                    <a:pt x="73" y="143"/>
                    <a:pt x="71" y="141"/>
                  </a:cubicBezTo>
                  <a:cubicBezTo>
                    <a:pt x="46" y="113"/>
                    <a:pt x="46" y="113"/>
                    <a:pt x="46" y="113"/>
                  </a:cubicBezTo>
                  <a:cubicBezTo>
                    <a:pt x="44" y="111"/>
                    <a:pt x="42" y="108"/>
                    <a:pt x="42" y="105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37" y="85"/>
                    <a:pt x="36" y="82"/>
                    <a:pt x="35" y="8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6" y="73"/>
                    <a:pt x="25" y="69"/>
                    <a:pt x="25" y="6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7" y="43"/>
                    <a:pt x="26" y="43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8" y="37"/>
                    <a:pt x="16" y="34"/>
                    <a:pt x="15" y="3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29"/>
                    <a:pt x="24" y="31"/>
                    <a:pt x="25" y="32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2" y="31"/>
                    <a:pt x="46" y="31"/>
                    <a:pt x="49" y="33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9" y="42"/>
                    <a:pt x="71" y="46"/>
                    <a:pt x="72" y="49"/>
                  </a:cubicBezTo>
                  <a:cubicBezTo>
                    <a:pt x="73" y="53"/>
                    <a:pt x="74" y="56"/>
                    <a:pt x="74" y="57"/>
                  </a:cubicBezTo>
                  <a:cubicBezTo>
                    <a:pt x="77" y="59"/>
                    <a:pt x="85" y="62"/>
                    <a:pt x="92" y="64"/>
                  </a:cubicBezTo>
                  <a:cubicBezTo>
                    <a:pt x="96" y="66"/>
                    <a:pt x="98" y="70"/>
                    <a:pt x="97" y="74"/>
                  </a:cubicBezTo>
                  <a:cubicBezTo>
                    <a:pt x="93" y="86"/>
                    <a:pt x="93" y="86"/>
                    <a:pt x="93" y="86"/>
                  </a:cubicBezTo>
                  <a:cubicBezTo>
                    <a:pt x="93" y="87"/>
                    <a:pt x="93" y="87"/>
                    <a:pt x="93" y="88"/>
                  </a:cubicBezTo>
                  <a:cubicBezTo>
                    <a:pt x="91" y="94"/>
                    <a:pt x="90" y="97"/>
                    <a:pt x="89" y="99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3" y="105"/>
                    <a:pt x="83" y="106"/>
                    <a:pt x="83" y="10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1" y="122"/>
                    <a:pt x="91" y="127"/>
                    <a:pt x="89" y="130"/>
                  </a:cubicBezTo>
                  <a:cubicBezTo>
                    <a:pt x="82" y="140"/>
                    <a:pt x="82" y="140"/>
                    <a:pt x="82" y="140"/>
                  </a:cubicBezTo>
                  <a:cubicBezTo>
                    <a:pt x="81" y="142"/>
                    <a:pt x="79" y="143"/>
                    <a:pt x="77" y="143"/>
                  </a:cubicBezTo>
                  <a:lnTo>
                    <a:pt x="76" y="144"/>
                  </a:lnTo>
                  <a:close/>
                  <a:moveTo>
                    <a:pt x="35" y="44"/>
                  </a:moveTo>
                  <a:cubicBezTo>
                    <a:pt x="35" y="45"/>
                    <a:pt x="35" y="46"/>
                    <a:pt x="35" y="4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3" y="69"/>
                    <a:pt x="34" y="70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2" y="78"/>
                    <a:pt x="44" y="82"/>
                    <a:pt x="45" y="84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50" y="105"/>
                    <a:pt x="51" y="107"/>
                    <a:pt x="52" y="108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3" y="125"/>
                    <a:pt x="83" y="123"/>
                    <a:pt x="82" y="122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5" y="107"/>
                    <a:pt x="75" y="102"/>
                    <a:pt x="78" y="100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84" y="92"/>
                    <a:pt x="85" y="88"/>
                    <a:pt x="85" y="86"/>
                  </a:cubicBezTo>
                  <a:cubicBezTo>
                    <a:pt x="86" y="85"/>
                    <a:pt x="86" y="84"/>
                    <a:pt x="86" y="84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67" y="64"/>
                    <a:pt x="67" y="63"/>
                    <a:pt x="67" y="60"/>
                  </a:cubicBezTo>
                  <a:cubicBezTo>
                    <a:pt x="67" y="59"/>
                    <a:pt x="66" y="54"/>
                    <a:pt x="65" y="51"/>
                  </a:cubicBezTo>
                  <a:cubicBezTo>
                    <a:pt x="64" y="50"/>
                    <a:pt x="63" y="48"/>
                    <a:pt x="62" y="4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9"/>
                    <a:pt x="43" y="39"/>
                    <a:pt x="43" y="40"/>
                  </a:cubicBezTo>
                  <a:lnTo>
                    <a:pt x="35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9" name="Freeform 888">
              <a:extLst>
                <a:ext uri="{FF2B5EF4-FFF2-40B4-BE49-F238E27FC236}">
                  <a16:creationId xmlns:a16="http://schemas.microsoft.com/office/drawing/2014/main" id="{882218A1-A30D-0A3D-C26E-A343EE844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850" y="6210300"/>
              <a:ext cx="119063" cy="171450"/>
            </a:xfrm>
            <a:custGeom>
              <a:avLst/>
              <a:gdLst>
                <a:gd name="T0" fmla="*/ 4 w 65"/>
                <a:gd name="T1" fmla="*/ 94 h 94"/>
                <a:gd name="T2" fmla="*/ 3 w 65"/>
                <a:gd name="T3" fmla="*/ 93 h 94"/>
                <a:gd name="T4" fmla="*/ 0 w 65"/>
                <a:gd name="T5" fmla="*/ 88 h 94"/>
                <a:gd name="T6" fmla="*/ 11 w 65"/>
                <a:gd name="T7" fmla="*/ 58 h 94"/>
                <a:gd name="T8" fmla="*/ 21 w 65"/>
                <a:gd name="T9" fmla="*/ 53 h 94"/>
                <a:gd name="T10" fmla="*/ 31 w 65"/>
                <a:gd name="T11" fmla="*/ 56 h 94"/>
                <a:gd name="T12" fmla="*/ 36 w 65"/>
                <a:gd name="T13" fmla="*/ 39 h 94"/>
                <a:gd name="T14" fmla="*/ 44 w 65"/>
                <a:gd name="T15" fmla="*/ 32 h 94"/>
                <a:gd name="T16" fmla="*/ 55 w 65"/>
                <a:gd name="T17" fmla="*/ 28 h 94"/>
                <a:gd name="T18" fmla="*/ 37 w 65"/>
                <a:gd name="T19" fmla="*/ 7 h 94"/>
                <a:gd name="T20" fmla="*/ 38 w 65"/>
                <a:gd name="T21" fmla="*/ 1 h 94"/>
                <a:gd name="T22" fmla="*/ 43 w 65"/>
                <a:gd name="T23" fmla="*/ 2 h 94"/>
                <a:gd name="T24" fmla="*/ 63 w 65"/>
                <a:gd name="T25" fmla="*/ 24 h 94"/>
                <a:gd name="T26" fmla="*/ 64 w 65"/>
                <a:gd name="T27" fmla="*/ 30 h 94"/>
                <a:gd name="T28" fmla="*/ 60 w 65"/>
                <a:gd name="T29" fmla="*/ 35 h 94"/>
                <a:gd name="T30" fmla="*/ 46 w 65"/>
                <a:gd name="T31" fmla="*/ 39 h 94"/>
                <a:gd name="T32" fmla="*/ 44 w 65"/>
                <a:gd name="T33" fmla="*/ 42 h 94"/>
                <a:gd name="T34" fmla="*/ 39 w 65"/>
                <a:gd name="T35" fmla="*/ 58 h 94"/>
                <a:gd name="T36" fmla="*/ 29 w 65"/>
                <a:gd name="T37" fmla="*/ 63 h 94"/>
                <a:gd name="T38" fmla="*/ 19 w 65"/>
                <a:gd name="T39" fmla="*/ 61 h 94"/>
                <a:gd name="T40" fmla="*/ 18 w 65"/>
                <a:gd name="T41" fmla="*/ 61 h 94"/>
                <a:gd name="T42" fmla="*/ 7 w 65"/>
                <a:gd name="T43" fmla="*/ 91 h 94"/>
                <a:gd name="T44" fmla="*/ 4 w 65"/>
                <a:gd name="T4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94">
                  <a:moveTo>
                    <a:pt x="4" y="94"/>
                  </a:moveTo>
                  <a:cubicBezTo>
                    <a:pt x="3" y="94"/>
                    <a:pt x="3" y="94"/>
                    <a:pt x="3" y="93"/>
                  </a:cubicBezTo>
                  <a:cubicBezTo>
                    <a:pt x="1" y="93"/>
                    <a:pt x="0" y="90"/>
                    <a:pt x="0" y="8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2" y="54"/>
                    <a:pt x="17" y="52"/>
                    <a:pt x="21" y="53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7" y="36"/>
                    <a:pt x="41" y="33"/>
                    <a:pt x="44" y="32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6" y="5"/>
                    <a:pt x="36" y="2"/>
                    <a:pt x="38" y="1"/>
                  </a:cubicBezTo>
                  <a:cubicBezTo>
                    <a:pt x="39" y="0"/>
                    <a:pt x="42" y="0"/>
                    <a:pt x="43" y="2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6"/>
                    <a:pt x="65" y="28"/>
                    <a:pt x="64" y="30"/>
                  </a:cubicBezTo>
                  <a:cubicBezTo>
                    <a:pt x="63" y="32"/>
                    <a:pt x="62" y="34"/>
                    <a:pt x="60" y="35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40"/>
                    <a:pt x="44" y="41"/>
                    <a:pt x="44" y="42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7" y="62"/>
                    <a:pt x="33" y="65"/>
                    <a:pt x="29" y="63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7" y="93"/>
                    <a:pt x="5" y="94"/>
                    <a:pt x="4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" name="Freeform 889">
              <a:extLst>
                <a:ext uri="{FF2B5EF4-FFF2-40B4-BE49-F238E27FC236}">
                  <a16:creationId xmlns:a16="http://schemas.microsoft.com/office/drawing/2014/main" id="{C13B71A0-5619-F47D-53A0-30AEF9239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7450" y="6188075"/>
              <a:ext cx="92075" cy="55563"/>
            </a:xfrm>
            <a:custGeom>
              <a:avLst/>
              <a:gdLst>
                <a:gd name="T0" fmla="*/ 24 w 51"/>
                <a:gd name="T1" fmla="*/ 31 h 31"/>
                <a:gd name="T2" fmla="*/ 17 w 51"/>
                <a:gd name="T3" fmla="*/ 27 h 31"/>
                <a:gd name="T4" fmla="*/ 2 w 51"/>
                <a:gd name="T5" fmla="*/ 10 h 31"/>
                <a:gd name="T6" fmla="*/ 2 w 51"/>
                <a:gd name="T7" fmla="*/ 4 h 31"/>
                <a:gd name="T8" fmla="*/ 8 w 51"/>
                <a:gd name="T9" fmla="*/ 5 h 31"/>
                <a:gd name="T10" fmla="*/ 22 w 51"/>
                <a:gd name="T11" fmla="*/ 22 h 31"/>
                <a:gd name="T12" fmla="*/ 25 w 51"/>
                <a:gd name="T13" fmla="*/ 23 h 31"/>
                <a:gd name="T14" fmla="*/ 27 w 51"/>
                <a:gd name="T15" fmla="*/ 22 h 31"/>
                <a:gd name="T16" fmla="*/ 44 w 51"/>
                <a:gd name="T17" fmla="*/ 2 h 31"/>
                <a:gd name="T18" fmla="*/ 49 w 51"/>
                <a:gd name="T19" fmla="*/ 1 h 31"/>
                <a:gd name="T20" fmla="*/ 50 w 51"/>
                <a:gd name="T21" fmla="*/ 6 h 31"/>
                <a:gd name="T22" fmla="*/ 33 w 51"/>
                <a:gd name="T23" fmla="*/ 27 h 31"/>
                <a:gd name="T24" fmla="*/ 25 w 51"/>
                <a:gd name="T25" fmla="*/ 31 h 31"/>
                <a:gd name="T26" fmla="*/ 24 w 51"/>
                <a:gd name="T2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31">
                  <a:moveTo>
                    <a:pt x="24" y="31"/>
                  </a:moveTo>
                  <a:cubicBezTo>
                    <a:pt x="22" y="31"/>
                    <a:pt x="19" y="29"/>
                    <a:pt x="17" y="27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1" y="6"/>
                    <a:pt x="2" y="4"/>
                  </a:cubicBezTo>
                  <a:cubicBezTo>
                    <a:pt x="4" y="3"/>
                    <a:pt x="6" y="3"/>
                    <a:pt x="8" y="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4" y="23"/>
                    <a:pt x="25" y="23"/>
                  </a:cubicBezTo>
                  <a:cubicBezTo>
                    <a:pt x="25" y="23"/>
                    <a:pt x="26" y="22"/>
                    <a:pt x="27" y="2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0"/>
                    <a:pt x="47" y="0"/>
                    <a:pt x="49" y="1"/>
                  </a:cubicBezTo>
                  <a:cubicBezTo>
                    <a:pt x="51" y="2"/>
                    <a:pt x="51" y="5"/>
                    <a:pt x="50" y="6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0" y="29"/>
                    <a:pt x="28" y="31"/>
                    <a:pt x="25" y="31"/>
                  </a:cubicBezTo>
                  <a:lnTo>
                    <a:pt x="24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" name="Freeform 890">
              <a:extLst>
                <a:ext uri="{FF2B5EF4-FFF2-40B4-BE49-F238E27FC236}">
                  <a16:creationId xmlns:a16="http://schemas.microsoft.com/office/drawing/2014/main" id="{A9337DFF-5308-7494-C14B-59432E8DF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3813" y="6318250"/>
              <a:ext cx="150813" cy="209550"/>
            </a:xfrm>
            <a:custGeom>
              <a:avLst/>
              <a:gdLst>
                <a:gd name="T0" fmla="*/ 56 w 82"/>
                <a:gd name="T1" fmla="*/ 115 h 115"/>
                <a:gd name="T2" fmla="*/ 53 w 82"/>
                <a:gd name="T3" fmla="*/ 113 h 115"/>
                <a:gd name="T4" fmla="*/ 46 w 82"/>
                <a:gd name="T5" fmla="*/ 102 h 115"/>
                <a:gd name="T6" fmla="*/ 44 w 82"/>
                <a:gd name="T7" fmla="*/ 92 h 115"/>
                <a:gd name="T8" fmla="*/ 48 w 82"/>
                <a:gd name="T9" fmla="*/ 74 h 115"/>
                <a:gd name="T10" fmla="*/ 48 w 82"/>
                <a:gd name="T11" fmla="*/ 70 h 115"/>
                <a:gd name="T12" fmla="*/ 31 w 82"/>
                <a:gd name="T13" fmla="*/ 45 h 115"/>
                <a:gd name="T14" fmla="*/ 29 w 82"/>
                <a:gd name="T15" fmla="*/ 45 h 115"/>
                <a:gd name="T16" fmla="*/ 20 w 82"/>
                <a:gd name="T17" fmla="*/ 47 h 115"/>
                <a:gd name="T18" fmla="*/ 9 w 82"/>
                <a:gd name="T19" fmla="*/ 45 h 115"/>
                <a:gd name="T20" fmla="*/ 5 w 82"/>
                <a:gd name="T21" fmla="*/ 41 h 115"/>
                <a:gd name="T22" fmla="*/ 1 w 82"/>
                <a:gd name="T23" fmla="*/ 32 h 115"/>
                <a:gd name="T24" fmla="*/ 0 w 82"/>
                <a:gd name="T25" fmla="*/ 24 h 115"/>
                <a:gd name="T26" fmla="*/ 4 w 82"/>
                <a:gd name="T27" fmla="*/ 14 h 115"/>
                <a:gd name="T28" fmla="*/ 14 w 82"/>
                <a:gd name="T29" fmla="*/ 3 h 115"/>
                <a:gd name="T30" fmla="*/ 25 w 82"/>
                <a:gd name="T31" fmla="*/ 1 h 115"/>
                <a:gd name="T32" fmla="*/ 25 w 82"/>
                <a:gd name="T33" fmla="*/ 1 h 115"/>
                <a:gd name="T34" fmla="*/ 43 w 82"/>
                <a:gd name="T35" fmla="*/ 9 h 115"/>
                <a:gd name="T36" fmla="*/ 49 w 82"/>
                <a:gd name="T37" fmla="*/ 9 h 115"/>
                <a:gd name="T38" fmla="*/ 78 w 82"/>
                <a:gd name="T39" fmla="*/ 5 h 115"/>
                <a:gd name="T40" fmla="*/ 82 w 82"/>
                <a:gd name="T41" fmla="*/ 8 h 115"/>
                <a:gd name="T42" fmla="*/ 79 w 82"/>
                <a:gd name="T43" fmla="*/ 13 h 115"/>
                <a:gd name="T44" fmla="*/ 50 w 82"/>
                <a:gd name="T45" fmla="*/ 17 h 115"/>
                <a:gd name="T46" fmla="*/ 41 w 82"/>
                <a:gd name="T47" fmla="*/ 16 h 115"/>
                <a:gd name="T48" fmla="*/ 41 w 82"/>
                <a:gd name="T49" fmla="*/ 16 h 115"/>
                <a:gd name="T50" fmla="*/ 22 w 82"/>
                <a:gd name="T51" fmla="*/ 8 h 115"/>
                <a:gd name="T52" fmla="*/ 20 w 82"/>
                <a:gd name="T53" fmla="*/ 9 h 115"/>
                <a:gd name="T54" fmla="*/ 9 w 82"/>
                <a:gd name="T55" fmla="*/ 20 h 115"/>
                <a:gd name="T56" fmla="*/ 8 w 82"/>
                <a:gd name="T57" fmla="*/ 23 h 115"/>
                <a:gd name="T58" fmla="*/ 9 w 82"/>
                <a:gd name="T59" fmla="*/ 31 h 115"/>
                <a:gd name="T60" fmla="*/ 11 w 82"/>
                <a:gd name="T61" fmla="*/ 35 h 115"/>
                <a:gd name="T62" fmla="*/ 15 w 82"/>
                <a:gd name="T63" fmla="*/ 39 h 115"/>
                <a:gd name="T64" fmla="*/ 18 w 82"/>
                <a:gd name="T65" fmla="*/ 40 h 115"/>
                <a:gd name="T66" fmla="*/ 27 w 82"/>
                <a:gd name="T67" fmla="*/ 37 h 115"/>
                <a:gd name="T68" fmla="*/ 37 w 82"/>
                <a:gd name="T69" fmla="*/ 41 h 115"/>
                <a:gd name="T70" fmla="*/ 54 w 82"/>
                <a:gd name="T71" fmla="*/ 65 h 115"/>
                <a:gd name="T72" fmla="*/ 56 w 82"/>
                <a:gd name="T73" fmla="*/ 75 h 115"/>
                <a:gd name="T74" fmla="*/ 52 w 82"/>
                <a:gd name="T75" fmla="*/ 93 h 115"/>
                <a:gd name="T76" fmla="*/ 53 w 82"/>
                <a:gd name="T77" fmla="*/ 98 h 115"/>
                <a:gd name="T78" fmla="*/ 60 w 82"/>
                <a:gd name="T79" fmla="*/ 109 h 115"/>
                <a:gd name="T80" fmla="*/ 59 w 82"/>
                <a:gd name="T81" fmla="*/ 114 h 115"/>
                <a:gd name="T82" fmla="*/ 56 w 82"/>
                <a:gd name="T8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2" h="115">
                  <a:moveTo>
                    <a:pt x="56" y="115"/>
                  </a:moveTo>
                  <a:cubicBezTo>
                    <a:pt x="55" y="115"/>
                    <a:pt x="54" y="114"/>
                    <a:pt x="53" y="113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4" y="99"/>
                    <a:pt x="44" y="95"/>
                    <a:pt x="44" y="92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9" y="73"/>
                    <a:pt x="48" y="71"/>
                    <a:pt x="48" y="70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29" y="45"/>
                    <a:pt x="29" y="45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16" y="48"/>
                    <a:pt x="12" y="47"/>
                    <a:pt x="9" y="45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3" y="39"/>
                    <a:pt x="1" y="35"/>
                    <a:pt x="1" y="3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1"/>
                    <a:pt x="1" y="17"/>
                    <a:pt x="4" y="1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7" y="1"/>
                    <a:pt x="21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5" y="9"/>
                    <a:pt x="48" y="9"/>
                    <a:pt x="49" y="9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80" y="5"/>
                    <a:pt x="82" y="6"/>
                    <a:pt x="82" y="8"/>
                  </a:cubicBezTo>
                  <a:cubicBezTo>
                    <a:pt x="82" y="10"/>
                    <a:pt x="81" y="12"/>
                    <a:pt x="79" y="13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7" y="17"/>
                    <a:pt x="43" y="17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0" y="8"/>
                    <a:pt x="20" y="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8" y="22"/>
                    <a:pt x="8" y="23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10" y="34"/>
                    <a:pt x="11" y="35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0"/>
                    <a:pt x="17" y="40"/>
                    <a:pt x="18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30" y="36"/>
                    <a:pt x="35" y="38"/>
                    <a:pt x="37" y="41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6" y="68"/>
                    <a:pt x="57" y="72"/>
                    <a:pt x="56" y="75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4"/>
                    <a:pt x="52" y="97"/>
                    <a:pt x="53" y="98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1" y="110"/>
                    <a:pt x="60" y="113"/>
                    <a:pt x="59" y="114"/>
                  </a:cubicBezTo>
                  <a:cubicBezTo>
                    <a:pt x="58" y="114"/>
                    <a:pt x="57" y="115"/>
                    <a:pt x="56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" name="Freeform 891">
              <a:extLst>
                <a:ext uri="{FF2B5EF4-FFF2-40B4-BE49-F238E27FC236}">
                  <a16:creationId xmlns:a16="http://schemas.microsoft.com/office/drawing/2014/main" id="{899F73E8-B898-BBD8-E035-659CC22D7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5875" y="6200775"/>
              <a:ext cx="144463" cy="111125"/>
            </a:xfrm>
            <a:custGeom>
              <a:avLst/>
              <a:gdLst>
                <a:gd name="T0" fmla="*/ 24 w 79"/>
                <a:gd name="T1" fmla="*/ 61 h 61"/>
                <a:gd name="T2" fmla="*/ 23 w 79"/>
                <a:gd name="T3" fmla="*/ 61 h 61"/>
                <a:gd name="T4" fmla="*/ 12 w 79"/>
                <a:gd name="T5" fmla="*/ 61 h 61"/>
                <a:gd name="T6" fmla="*/ 4 w 79"/>
                <a:gd name="T7" fmla="*/ 55 h 61"/>
                <a:gd name="T8" fmla="*/ 2 w 79"/>
                <a:gd name="T9" fmla="*/ 52 h 61"/>
                <a:gd name="T10" fmla="*/ 3 w 79"/>
                <a:gd name="T11" fmla="*/ 41 h 61"/>
                <a:gd name="T12" fmla="*/ 11 w 79"/>
                <a:gd name="T13" fmla="*/ 30 h 61"/>
                <a:gd name="T14" fmla="*/ 11 w 79"/>
                <a:gd name="T15" fmla="*/ 26 h 61"/>
                <a:gd name="T16" fmla="*/ 9 w 79"/>
                <a:gd name="T17" fmla="*/ 18 h 61"/>
                <a:gd name="T18" fmla="*/ 11 w 79"/>
                <a:gd name="T19" fmla="*/ 8 h 61"/>
                <a:gd name="T20" fmla="*/ 18 w 79"/>
                <a:gd name="T21" fmla="*/ 1 h 61"/>
                <a:gd name="T22" fmla="*/ 23 w 79"/>
                <a:gd name="T23" fmla="*/ 1 h 61"/>
                <a:gd name="T24" fmla="*/ 23 w 79"/>
                <a:gd name="T25" fmla="*/ 7 h 61"/>
                <a:gd name="T26" fmla="*/ 17 w 79"/>
                <a:gd name="T27" fmla="*/ 13 h 61"/>
                <a:gd name="T28" fmla="*/ 16 w 79"/>
                <a:gd name="T29" fmla="*/ 16 h 61"/>
                <a:gd name="T30" fmla="*/ 19 w 79"/>
                <a:gd name="T31" fmla="*/ 24 h 61"/>
                <a:gd name="T32" fmla="*/ 17 w 79"/>
                <a:gd name="T33" fmla="*/ 34 h 61"/>
                <a:gd name="T34" fmla="*/ 9 w 79"/>
                <a:gd name="T35" fmla="*/ 45 h 61"/>
                <a:gd name="T36" fmla="*/ 9 w 79"/>
                <a:gd name="T37" fmla="*/ 48 h 61"/>
                <a:gd name="T38" fmla="*/ 10 w 79"/>
                <a:gd name="T39" fmla="*/ 51 h 61"/>
                <a:gd name="T40" fmla="*/ 13 w 79"/>
                <a:gd name="T41" fmla="*/ 53 h 61"/>
                <a:gd name="T42" fmla="*/ 24 w 79"/>
                <a:gd name="T43" fmla="*/ 54 h 61"/>
                <a:gd name="T44" fmla="*/ 27 w 79"/>
                <a:gd name="T45" fmla="*/ 53 h 61"/>
                <a:gd name="T46" fmla="*/ 34 w 79"/>
                <a:gd name="T47" fmla="*/ 42 h 61"/>
                <a:gd name="T48" fmla="*/ 45 w 79"/>
                <a:gd name="T49" fmla="*/ 39 h 61"/>
                <a:gd name="T50" fmla="*/ 76 w 79"/>
                <a:gd name="T51" fmla="*/ 49 h 61"/>
                <a:gd name="T52" fmla="*/ 79 w 79"/>
                <a:gd name="T53" fmla="*/ 54 h 61"/>
                <a:gd name="T54" fmla="*/ 74 w 79"/>
                <a:gd name="T55" fmla="*/ 57 h 61"/>
                <a:gd name="T56" fmla="*/ 42 w 79"/>
                <a:gd name="T57" fmla="*/ 47 h 61"/>
                <a:gd name="T58" fmla="*/ 40 w 79"/>
                <a:gd name="T59" fmla="*/ 47 h 61"/>
                <a:gd name="T60" fmla="*/ 33 w 79"/>
                <a:gd name="T61" fmla="*/ 57 h 61"/>
                <a:gd name="T62" fmla="*/ 24 w 79"/>
                <a:gd name="T6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9" h="61">
                  <a:moveTo>
                    <a:pt x="24" y="6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9" y="60"/>
                    <a:pt x="5" y="58"/>
                    <a:pt x="4" y="55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49"/>
                    <a:pt x="1" y="44"/>
                    <a:pt x="3" y="41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29"/>
                    <a:pt x="11" y="27"/>
                    <a:pt x="11" y="26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5"/>
                    <a:pt x="9" y="10"/>
                    <a:pt x="11" y="8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22" y="0"/>
                    <a:pt x="23" y="1"/>
                  </a:cubicBezTo>
                  <a:cubicBezTo>
                    <a:pt x="25" y="3"/>
                    <a:pt x="25" y="5"/>
                    <a:pt x="23" y="7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4"/>
                    <a:pt x="16" y="15"/>
                    <a:pt x="16" y="16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7"/>
                    <a:pt x="19" y="31"/>
                    <a:pt x="17" y="3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6"/>
                    <a:pt x="8" y="47"/>
                    <a:pt x="9" y="48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1" y="52"/>
                    <a:pt x="12" y="53"/>
                    <a:pt x="13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5" y="54"/>
                    <a:pt x="26" y="53"/>
                    <a:pt x="27" y="53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7" y="39"/>
                    <a:pt x="41" y="38"/>
                    <a:pt x="45" y="3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8" y="50"/>
                    <a:pt x="79" y="52"/>
                    <a:pt x="79" y="54"/>
                  </a:cubicBezTo>
                  <a:cubicBezTo>
                    <a:pt x="78" y="56"/>
                    <a:pt x="76" y="57"/>
                    <a:pt x="74" y="57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6"/>
                    <a:pt x="41" y="47"/>
                    <a:pt x="40" y="47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1" y="60"/>
                    <a:pt x="27" y="61"/>
                    <a:pt x="2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" name="Freeform 892">
              <a:extLst>
                <a:ext uri="{FF2B5EF4-FFF2-40B4-BE49-F238E27FC236}">
                  <a16:creationId xmlns:a16="http://schemas.microsoft.com/office/drawing/2014/main" id="{5419DEEB-E532-90A4-D9F3-96DDA5106C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4575" y="6186488"/>
              <a:ext cx="409575" cy="409575"/>
            </a:xfrm>
            <a:custGeom>
              <a:avLst/>
              <a:gdLst>
                <a:gd name="T0" fmla="*/ 112 w 224"/>
                <a:gd name="T1" fmla="*/ 224 h 224"/>
                <a:gd name="T2" fmla="*/ 0 w 224"/>
                <a:gd name="T3" fmla="*/ 112 h 224"/>
                <a:gd name="T4" fmla="*/ 112 w 224"/>
                <a:gd name="T5" fmla="*/ 0 h 224"/>
                <a:gd name="T6" fmla="*/ 224 w 224"/>
                <a:gd name="T7" fmla="*/ 112 h 224"/>
                <a:gd name="T8" fmla="*/ 112 w 224"/>
                <a:gd name="T9" fmla="*/ 224 h 224"/>
                <a:gd name="T10" fmla="*/ 112 w 224"/>
                <a:gd name="T11" fmla="*/ 8 h 224"/>
                <a:gd name="T12" fmla="*/ 8 w 224"/>
                <a:gd name="T13" fmla="*/ 112 h 224"/>
                <a:gd name="T14" fmla="*/ 112 w 224"/>
                <a:gd name="T15" fmla="*/ 216 h 224"/>
                <a:gd name="T16" fmla="*/ 216 w 224"/>
                <a:gd name="T17" fmla="*/ 112 h 224"/>
                <a:gd name="T18" fmla="*/ 112 w 224"/>
                <a:gd name="T1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224">
                  <a:moveTo>
                    <a:pt x="112" y="224"/>
                  </a:moveTo>
                  <a:cubicBezTo>
                    <a:pt x="51" y="224"/>
                    <a:pt x="0" y="174"/>
                    <a:pt x="0" y="112"/>
                  </a:cubicBezTo>
                  <a:cubicBezTo>
                    <a:pt x="0" y="50"/>
                    <a:pt x="51" y="0"/>
                    <a:pt x="112" y="0"/>
                  </a:cubicBezTo>
                  <a:cubicBezTo>
                    <a:pt x="174" y="0"/>
                    <a:pt x="224" y="50"/>
                    <a:pt x="224" y="112"/>
                  </a:cubicBezTo>
                  <a:cubicBezTo>
                    <a:pt x="224" y="174"/>
                    <a:pt x="174" y="224"/>
                    <a:pt x="112" y="224"/>
                  </a:cubicBezTo>
                  <a:close/>
                  <a:moveTo>
                    <a:pt x="112" y="8"/>
                  </a:moveTo>
                  <a:cubicBezTo>
                    <a:pt x="55" y="8"/>
                    <a:pt x="8" y="55"/>
                    <a:pt x="8" y="112"/>
                  </a:cubicBezTo>
                  <a:cubicBezTo>
                    <a:pt x="8" y="169"/>
                    <a:pt x="55" y="216"/>
                    <a:pt x="112" y="216"/>
                  </a:cubicBezTo>
                  <a:cubicBezTo>
                    <a:pt x="169" y="216"/>
                    <a:pt x="216" y="169"/>
                    <a:pt x="216" y="112"/>
                  </a:cubicBezTo>
                  <a:cubicBezTo>
                    <a:pt x="216" y="55"/>
                    <a:pt x="169" y="8"/>
                    <a:pt x="1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0A4FA1B-AE93-EEF5-4403-012976012E93}"/>
              </a:ext>
            </a:extLst>
          </p:cNvPr>
          <p:cNvGrpSpPr/>
          <p:nvPr/>
        </p:nvGrpSpPr>
        <p:grpSpPr>
          <a:xfrm>
            <a:off x="7146692" y="2303764"/>
            <a:ext cx="596859" cy="501257"/>
            <a:chOff x="5972175" y="3527425"/>
            <a:chExt cx="409575" cy="341313"/>
          </a:xfrm>
          <a:solidFill>
            <a:schemeClr val="bg1"/>
          </a:solidFill>
        </p:grpSpPr>
        <p:sp>
          <p:nvSpPr>
            <p:cNvPr id="175" name="Freeform 242">
              <a:extLst>
                <a:ext uri="{FF2B5EF4-FFF2-40B4-BE49-F238E27FC236}">
                  <a16:creationId xmlns:a16="http://schemas.microsoft.com/office/drawing/2014/main" id="{644F793D-A109-02D4-47F9-7C4B0AC70D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2175" y="3527425"/>
              <a:ext cx="409575" cy="341313"/>
            </a:xfrm>
            <a:custGeom>
              <a:avLst/>
              <a:gdLst>
                <a:gd name="T0" fmla="*/ 205 w 224"/>
                <a:gd name="T1" fmla="*/ 130 h 187"/>
                <a:gd name="T2" fmla="*/ 205 w 224"/>
                <a:gd name="T3" fmla="*/ 101 h 187"/>
                <a:gd name="T4" fmla="*/ 195 w 224"/>
                <a:gd name="T5" fmla="*/ 83 h 187"/>
                <a:gd name="T6" fmla="*/ 183 w 224"/>
                <a:gd name="T7" fmla="*/ 78 h 187"/>
                <a:gd name="T8" fmla="*/ 218 w 224"/>
                <a:gd name="T9" fmla="*/ 60 h 187"/>
                <a:gd name="T10" fmla="*/ 224 w 224"/>
                <a:gd name="T11" fmla="*/ 52 h 187"/>
                <a:gd name="T12" fmla="*/ 217 w 224"/>
                <a:gd name="T13" fmla="*/ 44 h 187"/>
                <a:gd name="T14" fmla="*/ 124 w 224"/>
                <a:gd name="T15" fmla="*/ 2 h 187"/>
                <a:gd name="T16" fmla="*/ 112 w 224"/>
                <a:gd name="T17" fmla="*/ 0 h 187"/>
                <a:gd name="T18" fmla="*/ 100 w 224"/>
                <a:gd name="T19" fmla="*/ 2 h 187"/>
                <a:gd name="T20" fmla="*/ 7 w 224"/>
                <a:gd name="T21" fmla="*/ 44 h 187"/>
                <a:gd name="T22" fmla="*/ 0 w 224"/>
                <a:gd name="T23" fmla="*/ 52 h 187"/>
                <a:gd name="T24" fmla="*/ 6 w 224"/>
                <a:gd name="T25" fmla="*/ 60 h 187"/>
                <a:gd name="T26" fmla="*/ 49 w 224"/>
                <a:gd name="T27" fmla="*/ 83 h 187"/>
                <a:gd name="T28" fmla="*/ 34 w 224"/>
                <a:gd name="T29" fmla="*/ 135 h 187"/>
                <a:gd name="T30" fmla="*/ 41 w 224"/>
                <a:gd name="T31" fmla="*/ 153 h 187"/>
                <a:gd name="T32" fmla="*/ 99 w 224"/>
                <a:gd name="T33" fmla="*/ 184 h 187"/>
                <a:gd name="T34" fmla="*/ 120 w 224"/>
                <a:gd name="T35" fmla="*/ 184 h 187"/>
                <a:gd name="T36" fmla="*/ 178 w 224"/>
                <a:gd name="T37" fmla="*/ 153 h 187"/>
                <a:gd name="T38" fmla="*/ 186 w 224"/>
                <a:gd name="T39" fmla="*/ 135 h 187"/>
                <a:gd name="T40" fmla="*/ 174 w 224"/>
                <a:gd name="T41" fmla="*/ 95 h 187"/>
                <a:gd name="T42" fmla="*/ 166 w 224"/>
                <a:gd name="T43" fmla="*/ 92 h 187"/>
                <a:gd name="T44" fmla="*/ 166 w 224"/>
                <a:gd name="T45" fmla="*/ 92 h 187"/>
                <a:gd name="T46" fmla="*/ 179 w 224"/>
                <a:gd name="T47" fmla="*/ 137 h 187"/>
                <a:gd name="T48" fmla="*/ 175 w 224"/>
                <a:gd name="T49" fmla="*/ 147 h 187"/>
                <a:gd name="T50" fmla="*/ 113 w 224"/>
                <a:gd name="T51" fmla="*/ 180 h 187"/>
                <a:gd name="T52" fmla="*/ 113 w 224"/>
                <a:gd name="T53" fmla="*/ 113 h 187"/>
                <a:gd name="T54" fmla="*/ 116 w 224"/>
                <a:gd name="T55" fmla="*/ 112 h 187"/>
                <a:gd name="T56" fmla="*/ 124 w 224"/>
                <a:gd name="T57" fmla="*/ 110 h 187"/>
                <a:gd name="T58" fmla="*/ 161 w 224"/>
                <a:gd name="T59" fmla="*/ 90 h 187"/>
                <a:gd name="T60" fmla="*/ 153 w 224"/>
                <a:gd name="T61" fmla="*/ 87 h 187"/>
                <a:gd name="T62" fmla="*/ 121 w 224"/>
                <a:gd name="T63" fmla="*/ 104 h 187"/>
                <a:gd name="T64" fmla="*/ 112 w 224"/>
                <a:gd name="T65" fmla="*/ 106 h 187"/>
                <a:gd name="T66" fmla="*/ 103 w 224"/>
                <a:gd name="T67" fmla="*/ 104 h 187"/>
                <a:gd name="T68" fmla="*/ 5 w 224"/>
                <a:gd name="T69" fmla="*/ 52 h 187"/>
                <a:gd name="T70" fmla="*/ 103 w 224"/>
                <a:gd name="T71" fmla="*/ 9 h 187"/>
                <a:gd name="T72" fmla="*/ 112 w 224"/>
                <a:gd name="T73" fmla="*/ 7 h 187"/>
                <a:gd name="T74" fmla="*/ 121 w 224"/>
                <a:gd name="T75" fmla="*/ 8 h 187"/>
                <a:gd name="T76" fmla="*/ 219 w 224"/>
                <a:gd name="T77" fmla="*/ 52 h 187"/>
                <a:gd name="T78" fmla="*/ 175 w 224"/>
                <a:gd name="T79" fmla="*/ 75 h 187"/>
                <a:gd name="T80" fmla="*/ 113 w 224"/>
                <a:gd name="T81" fmla="*/ 50 h 187"/>
                <a:gd name="T82" fmla="*/ 110 w 224"/>
                <a:gd name="T83" fmla="*/ 51 h 187"/>
                <a:gd name="T84" fmla="*/ 110 w 224"/>
                <a:gd name="T85" fmla="*/ 53 h 187"/>
                <a:gd name="T86" fmla="*/ 111 w 224"/>
                <a:gd name="T87" fmla="*/ 54 h 187"/>
                <a:gd name="T88" fmla="*/ 193 w 224"/>
                <a:gd name="T89" fmla="*/ 87 h 187"/>
                <a:gd name="T90" fmla="*/ 201 w 224"/>
                <a:gd name="T91" fmla="*/ 101 h 187"/>
                <a:gd name="T92" fmla="*/ 201 w 224"/>
                <a:gd name="T93" fmla="*/ 130 h 187"/>
                <a:gd name="T94" fmla="*/ 100 w 224"/>
                <a:gd name="T95" fmla="*/ 110 h 187"/>
                <a:gd name="T96" fmla="*/ 104 w 224"/>
                <a:gd name="T97" fmla="*/ 111 h 187"/>
                <a:gd name="T98" fmla="*/ 106 w 224"/>
                <a:gd name="T99" fmla="*/ 112 h 187"/>
                <a:gd name="T100" fmla="*/ 106 w 224"/>
                <a:gd name="T101" fmla="*/ 180 h 187"/>
                <a:gd name="T102" fmla="*/ 45 w 224"/>
                <a:gd name="T103" fmla="*/ 147 h 187"/>
                <a:gd name="T104" fmla="*/ 40 w 224"/>
                <a:gd name="T105" fmla="*/ 137 h 187"/>
                <a:gd name="T106" fmla="*/ 55 w 224"/>
                <a:gd name="T107" fmla="*/ 86 h 187"/>
                <a:gd name="T108" fmla="*/ 100 w 224"/>
                <a:gd name="T109" fmla="*/ 11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4" h="187">
                  <a:moveTo>
                    <a:pt x="205" y="130"/>
                  </a:moveTo>
                  <a:cubicBezTo>
                    <a:pt x="205" y="101"/>
                    <a:pt x="205" y="101"/>
                    <a:pt x="205" y="101"/>
                  </a:cubicBezTo>
                  <a:cubicBezTo>
                    <a:pt x="205" y="100"/>
                    <a:pt x="205" y="88"/>
                    <a:pt x="195" y="83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218" y="60"/>
                    <a:pt x="218" y="60"/>
                    <a:pt x="218" y="60"/>
                  </a:cubicBezTo>
                  <a:cubicBezTo>
                    <a:pt x="222" y="58"/>
                    <a:pt x="224" y="55"/>
                    <a:pt x="224" y="52"/>
                  </a:cubicBezTo>
                  <a:cubicBezTo>
                    <a:pt x="224" y="48"/>
                    <a:pt x="221" y="45"/>
                    <a:pt x="217" y="44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1" y="1"/>
                    <a:pt x="117" y="0"/>
                    <a:pt x="112" y="0"/>
                  </a:cubicBezTo>
                  <a:cubicBezTo>
                    <a:pt x="108" y="0"/>
                    <a:pt x="103" y="1"/>
                    <a:pt x="100" y="2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3" y="46"/>
                    <a:pt x="1" y="49"/>
                    <a:pt x="0" y="52"/>
                  </a:cubicBezTo>
                  <a:cubicBezTo>
                    <a:pt x="0" y="55"/>
                    <a:pt x="2" y="58"/>
                    <a:pt x="6" y="60"/>
                  </a:cubicBezTo>
                  <a:cubicBezTo>
                    <a:pt x="49" y="83"/>
                    <a:pt x="49" y="83"/>
                    <a:pt x="49" y="83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2" y="142"/>
                    <a:pt x="35" y="150"/>
                    <a:pt x="41" y="153"/>
                  </a:cubicBezTo>
                  <a:cubicBezTo>
                    <a:pt x="99" y="184"/>
                    <a:pt x="99" y="184"/>
                    <a:pt x="99" y="184"/>
                  </a:cubicBezTo>
                  <a:cubicBezTo>
                    <a:pt x="105" y="187"/>
                    <a:pt x="115" y="187"/>
                    <a:pt x="120" y="184"/>
                  </a:cubicBezTo>
                  <a:cubicBezTo>
                    <a:pt x="178" y="153"/>
                    <a:pt x="178" y="153"/>
                    <a:pt x="178" y="153"/>
                  </a:cubicBezTo>
                  <a:cubicBezTo>
                    <a:pt x="184" y="150"/>
                    <a:pt x="188" y="142"/>
                    <a:pt x="186" y="135"/>
                  </a:cubicBezTo>
                  <a:cubicBezTo>
                    <a:pt x="174" y="95"/>
                    <a:pt x="174" y="95"/>
                    <a:pt x="174" y="95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80" y="141"/>
                    <a:pt x="178" y="145"/>
                    <a:pt x="175" y="147"/>
                  </a:cubicBezTo>
                  <a:cubicBezTo>
                    <a:pt x="113" y="180"/>
                    <a:pt x="113" y="180"/>
                    <a:pt x="113" y="180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6" y="112"/>
                    <a:pt x="116" y="112"/>
                    <a:pt x="116" y="112"/>
                  </a:cubicBezTo>
                  <a:cubicBezTo>
                    <a:pt x="119" y="112"/>
                    <a:pt x="122" y="111"/>
                    <a:pt x="124" y="110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53" y="87"/>
                    <a:pt x="153" y="87"/>
                    <a:pt x="153" y="87"/>
                  </a:cubicBezTo>
                  <a:cubicBezTo>
                    <a:pt x="121" y="104"/>
                    <a:pt x="121" y="104"/>
                    <a:pt x="121" y="104"/>
                  </a:cubicBezTo>
                  <a:cubicBezTo>
                    <a:pt x="118" y="105"/>
                    <a:pt x="114" y="106"/>
                    <a:pt x="112" y="106"/>
                  </a:cubicBezTo>
                  <a:cubicBezTo>
                    <a:pt x="110" y="106"/>
                    <a:pt x="106" y="105"/>
                    <a:pt x="103" y="104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06" y="7"/>
                    <a:pt x="110" y="7"/>
                    <a:pt x="112" y="7"/>
                  </a:cubicBezTo>
                  <a:cubicBezTo>
                    <a:pt x="114" y="7"/>
                    <a:pt x="118" y="7"/>
                    <a:pt x="121" y="8"/>
                  </a:cubicBezTo>
                  <a:cubicBezTo>
                    <a:pt x="219" y="52"/>
                    <a:pt x="219" y="52"/>
                    <a:pt x="219" y="52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12" y="50"/>
                    <a:pt x="111" y="50"/>
                    <a:pt x="110" y="51"/>
                  </a:cubicBezTo>
                  <a:cubicBezTo>
                    <a:pt x="110" y="52"/>
                    <a:pt x="110" y="52"/>
                    <a:pt x="110" y="53"/>
                  </a:cubicBezTo>
                  <a:cubicBezTo>
                    <a:pt x="110" y="53"/>
                    <a:pt x="111" y="54"/>
                    <a:pt x="111" y="54"/>
                  </a:cubicBezTo>
                  <a:cubicBezTo>
                    <a:pt x="193" y="87"/>
                    <a:pt x="193" y="87"/>
                    <a:pt x="193" y="87"/>
                  </a:cubicBezTo>
                  <a:cubicBezTo>
                    <a:pt x="199" y="90"/>
                    <a:pt x="201" y="96"/>
                    <a:pt x="201" y="101"/>
                  </a:cubicBezTo>
                  <a:cubicBezTo>
                    <a:pt x="201" y="130"/>
                    <a:pt x="201" y="130"/>
                    <a:pt x="201" y="130"/>
                  </a:cubicBezTo>
                  <a:moveTo>
                    <a:pt x="100" y="110"/>
                  </a:moveTo>
                  <a:cubicBezTo>
                    <a:pt x="101" y="110"/>
                    <a:pt x="103" y="111"/>
                    <a:pt x="104" y="111"/>
                  </a:cubicBezTo>
                  <a:cubicBezTo>
                    <a:pt x="106" y="112"/>
                    <a:pt x="106" y="112"/>
                    <a:pt x="106" y="112"/>
                  </a:cubicBezTo>
                  <a:cubicBezTo>
                    <a:pt x="106" y="180"/>
                    <a:pt x="106" y="180"/>
                    <a:pt x="106" y="180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1" y="145"/>
                    <a:pt x="39" y="141"/>
                    <a:pt x="40" y="13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100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6" name="Freeform 243">
              <a:extLst>
                <a:ext uri="{FF2B5EF4-FFF2-40B4-BE49-F238E27FC236}">
                  <a16:creationId xmlns:a16="http://schemas.microsoft.com/office/drawing/2014/main" id="{B1FEE545-0DFB-7CAA-F45D-02B25346B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425" y="3770313"/>
              <a:ext cx="42863" cy="52388"/>
            </a:xfrm>
            <a:custGeom>
              <a:avLst/>
              <a:gdLst>
                <a:gd name="T0" fmla="*/ 1 w 24"/>
                <a:gd name="T1" fmla="*/ 25 h 29"/>
                <a:gd name="T2" fmla="*/ 9 w 24"/>
                <a:gd name="T3" fmla="*/ 3 h 29"/>
                <a:gd name="T4" fmla="*/ 15 w 24"/>
                <a:gd name="T5" fmla="*/ 3 h 29"/>
                <a:gd name="T6" fmla="*/ 23 w 24"/>
                <a:gd name="T7" fmla="*/ 25 h 29"/>
                <a:gd name="T8" fmla="*/ 21 w 24"/>
                <a:gd name="T9" fmla="*/ 29 h 29"/>
                <a:gd name="T10" fmla="*/ 3 w 24"/>
                <a:gd name="T11" fmla="*/ 29 h 29"/>
                <a:gd name="T12" fmla="*/ 1 w 24"/>
                <a:gd name="T13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9">
                  <a:moveTo>
                    <a:pt x="1" y="25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0" y="0"/>
                    <a:pt x="14" y="0"/>
                    <a:pt x="15" y="3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7"/>
                    <a:pt x="23" y="29"/>
                    <a:pt x="21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1" y="29"/>
                    <a:pt x="0" y="27"/>
                    <a:pt x="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8A9C1CB-6499-4A75-C489-22BDAE9FC09F}"/>
              </a:ext>
            </a:extLst>
          </p:cNvPr>
          <p:cNvGrpSpPr/>
          <p:nvPr/>
        </p:nvGrpSpPr>
        <p:grpSpPr>
          <a:xfrm>
            <a:off x="8505159" y="3816126"/>
            <a:ext cx="640080" cy="548640"/>
            <a:chOff x="1943101" y="4838700"/>
            <a:chExt cx="388938" cy="409576"/>
          </a:xfrm>
          <a:solidFill>
            <a:schemeClr val="bg1"/>
          </a:solidFill>
        </p:grpSpPr>
        <p:sp>
          <p:nvSpPr>
            <p:cNvPr id="178" name="Freeform 497">
              <a:extLst>
                <a:ext uri="{FF2B5EF4-FFF2-40B4-BE49-F238E27FC236}">
                  <a16:creationId xmlns:a16="http://schemas.microsoft.com/office/drawing/2014/main" id="{0F0FCB80-D688-9F76-B5CF-D1B9A06EC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101" y="5049838"/>
              <a:ext cx="388938" cy="198438"/>
            </a:xfrm>
            <a:custGeom>
              <a:avLst/>
              <a:gdLst>
                <a:gd name="T0" fmla="*/ 210 w 212"/>
                <a:gd name="T1" fmla="*/ 34 h 109"/>
                <a:gd name="T2" fmla="*/ 183 w 212"/>
                <a:gd name="T3" fmla="*/ 12 h 109"/>
                <a:gd name="T4" fmla="*/ 180 w 212"/>
                <a:gd name="T5" fmla="*/ 11 h 109"/>
                <a:gd name="T6" fmla="*/ 132 w 212"/>
                <a:gd name="T7" fmla="*/ 5 h 109"/>
                <a:gd name="T8" fmla="*/ 122 w 212"/>
                <a:gd name="T9" fmla="*/ 0 h 109"/>
                <a:gd name="T10" fmla="*/ 116 w 212"/>
                <a:gd name="T11" fmla="*/ 9 h 109"/>
                <a:gd name="T12" fmla="*/ 128 w 212"/>
                <a:gd name="T13" fmla="*/ 16 h 109"/>
                <a:gd name="T14" fmla="*/ 130 w 212"/>
                <a:gd name="T15" fmla="*/ 16 h 109"/>
                <a:gd name="T16" fmla="*/ 177 w 212"/>
                <a:gd name="T17" fmla="*/ 21 h 109"/>
                <a:gd name="T18" fmla="*/ 198 w 212"/>
                <a:gd name="T19" fmla="*/ 38 h 109"/>
                <a:gd name="T20" fmla="*/ 115 w 212"/>
                <a:gd name="T21" fmla="*/ 96 h 109"/>
                <a:gd name="T22" fmla="*/ 80 w 212"/>
                <a:gd name="T23" fmla="*/ 66 h 109"/>
                <a:gd name="T24" fmla="*/ 77 w 212"/>
                <a:gd name="T25" fmla="*/ 65 h 109"/>
                <a:gd name="T26" fmla="*/ 35 w 212"/>
                <a:gd name="T27" fmla="*/ 60 h 109"/>
                <a:gd name="T28" fmla="*/ 15 w 212"/>
                <a:gd name="T29" fmla="*/ 40 h 109"/>
                <a:gd name="T30" fmla="*/ 79 w 212"/>
                <a:gd name="T31" fmla="*/ 9 h 109"/>
                <a:gd name="T32" fmla="*/ 73 w 212"/>
                <a:gd name="T33" fmla="*/ 0 h 109"/>
                <a:gd name="T34" fmla="*/ 3 w 212"/>
                <a:gd name="T35" fmla="*/ 33 h 109"/>
                <a:gd name="T36" fmla="*/ 0 w 212"/>
                <a:gd name="T37" fmla="*/ 37 h 109"/>
                <a:gd name="T38" fmla="*/ 1 w 212"/>
                <a:gd name="T39" fmla="*/ 42 h 109"/>
                <a:gd name="T40" fmla="*/ 29 w 212"/>
                <a:gd name="T41" fmla="*/ 69 h 109"/>
                <a:gd name="T42" fmla="*/ 32 w 212"/>
                <a:gd name="T43" fmla="*/ 71 h 109"/>
                <a:gd name="T44" fmla="*/ 74 w 212"/>
                <a:gd name="T45" fmla="*/ 76 h 109"/>
                <a:gd name="T46" fmla="*/ 111 w 212"/>
                <a:gd name="T47" fmla="*/ 107 h 109"/>
                <a:gd name="T48" fmla="*/ 114 w 212"/>
                <a:gd name="T49" fmla="*/ 109 h 109"/>
                <a:gd name="T50" fmla="*/ 117 w 212"/>
                <a:gd name="T51" fmla="*/ 108 h 109"/>
                <a:gd name="T52" fmla="*/ 210 w 212"/>
                <a:gd name="T53" fmla="*/ 42 h 109"/>
                <a:gd name="T54" fmla="*/ 212 w 212"/>
                <a:gd name="T55" fmla="*/ 38 h 109"/>
                <a:gd name="T56" fmla="*/ 210 w 212"/>
                <a:gd name="T57" fmla="*/ 3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2" h="109">
                  <a:moveTo>
                    <a:pt x="210" y="34"/>
                  </a:moveTo>
                  <a:cubicBezTo>
                    <a:pt x="183" y="12"/>
                    <a:pt x="183" y="12"/>
                    <a:pt x="183" y="12"/>
                  </a:cubicBezTo>
                  <a:cubicBezTo>
                    <a:pt x="182" y="11"/>
                    <a:pt x="181" y="11"/>
                    <a:pt x="180" y="1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0" y="4"/>
                    <a:pt x="118" y="7"/>
                    <a:pt x="116" y="9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9" y="16"/>
                    <a:pt x="129" y="16"/>
                    <a:pt x="130" y="16"/>
                  </a:cubicBezTo>
                  <a:cubicBezTo>
                    <a:pt x="177" y="21"/>
                    <a:pt x="177" y="21"/>
                    <a:pt x="177" y="21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80" y="66"/>
                    <a:pt x="80" y="66"/>
                    <a:pt x="80" y="66"/>
                  </a:cubicBezTo>
                  <a:cubicBezTo>
                    <a:pt x="79" y="66"/>
                    <a:pt x="78" y="65"/>
                    <a:pt x="77" y="65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7" y="6"/>
                    <a:pt x="75" y="3"/>
                    <a:pt x="73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5"/>
                    <a:pt x="0" y="37"/>
                  </a:cubicBezTo>
                  <a:cubicBezTo>
                    <a:pt x="0" y="39"/>
                    <a:pt x="0" y="40"/>
                    <a:pt x="1" y="42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70"/>
                    <a:pt x="31" y="70"/>
                    <a:pt x="32" y="71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112" y="108"/>
                    <a:pt x="113" y="109"/>
                    <a:pt x="114" y="109"/>
                  </a:cubicBezTo>
                  <a:cubicBezTo>
                    <a:pt x="115" y="109"/>
                    <a:pt x="116" y="108"/>
                    <a:pt x="117" y="108"/>
                  </a:cubicBezTo>
                  <a:cubicBezTo>
                    <a:pt x="210" y="42"/>
                    <a:pt x="210" y="42"/>
                    <a:pt x="210" y="42"/>
                  </a:cubicBezTo>
                  <a:cubicBezTo>
                    <a:pt x="211" y="41"/>
                    <a:pt x="212" y="40"/>
                    <a:pt x="212" y="38"/>
                  </a:cubicBezTo>
                  <a:cubicBezTo>
                    <a:pt x="212" y="36"/>
                    <a:pt x="212" y="35"/>
                    <a:pt x="21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9" name="Freeform 498">
              <a:extLst>
                <a:ext uri="{FF2B5EF4-FFF2-40B4-BE49-F238E27FC236}">
                  <a16:creationId xmlns:a16="http://schemas.microsoft.com/office/drawing/2014/main" id="{06D16D84-942F-8315-B9D6-0FBF5C4C00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2476" y="4838700"/>
              <a:ext cx="200025" cy="280988"/>
            </a:xfrm>
            <a:custGeom>
              <a:avLst/>
              <a:gdLst>
                <a:gd name="T0" fmla="*/ 55 w 109"/>
                <a:gd name="T1" fmla="*/ 153 h 153"/>
                <a:gd name="T2" fmla="*/ 51 w 109"/>
                <a:gd name="T3" fmla="*/ 151 h 153"/>
                <a:gd name="T4" fmla="*/ 0 w 109"/>
                <a:gd name="T5" fmla="*/ 55 h 153"/>
                <a:gd name="T6" fmla="*/ 55 w 109"/>
                <a:gd name="T7" fmla="*/ 0 h 153"/>
                <a:gd name="T8" fmla="*/ 109 w 109"/>
                <a:gd name="T9" fmla="*/ 55 h 153"/>
                <a:gd name="T10" fmla="*/ 59 w 109"/>
                <a:gd name="T11" fmla="*/ 151 h 153"/>
                <a:gd name="T12" fmla="*/ 55 w 109"/>
                <a:gd name="T13" fmla="*/ 153 h 153"/>
                <a:gd name="T14" fmla="*/ 55 w 109"/>
                <a:gd name="T15" fmla="*/ 11 h 153"/>
                <a:gd name="T16" fmla="*/ 11 w 109"/>
                <a:gd name="T17" fmla="*/ 55 h 153"/>
                <a:gd name="T18" fmla="*/ 55 w 109"/>
                <a:gd name="T19" fmla="*/ 139 h 153"/>
                <a:gd name="T20" fmla="*/ 98 w 109"/>
                <a:gd name="T21" fmla="*/ 55 h 153"/>
                <a:gd name="T22" fmla="*/ 55 w 109"/>
                <a:gd name="T23" fmla="*/ 1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53">
                  <a:moveTo>
                    <a:pt x="55" y="153"/>
                  </a:moveTo>
                  <a:cubicBezTo>
                    <a:pt x="53" y="153"/>
                    <a:pt x="52" y="152"/>
                    <a:pt x="51" y="151"/>
                  </a:cubicBezTo>
                  <a:cubicBezTo>
                    <a:pt x="49" y="149"/>
                    <a:pt x="0" y="94"/>
                    <a:pt x="0" y="55"/>
                  </a:cubicBezTo>
                  <a:cubicBezTo>
                    <a:pt x="0" y="25"/>
                    <a:pt x="25" y="0"/>
                    <a:pt x="55" y="0"/>
                  </a:cubicBezTo>
                  <a:cubicBezTo>
                    <a:pt x="85" y="0"/>
                    <a:pt x="109" y="25"/>
                    <a:pt x="109" y="55"/>
                  </a:cubicBezTo>
                  <a:cubicBezTo>
                    <a:pt x="109" y="94"/>
                    <a:pt x="61" y="149"/>
                    <a:pt x="59" y="151"/>
                  </a:cubicBezTo>
                  <a:cubicBezTo>
                    <a:pt x="58" y="152"/>
                    <a:pt x="56" y="153"/>
                    <a:pt x="55" y="153"/>
                  </a:cubicBezTo>
                  <a:close/>
                  <a:moveTo>
                    <a:pt x="55" y="11"/>
                  </a:moveTo>
                  <a:cubicBezTo>
                    <a:pt x="31" y="11"/>
                    <a:pt x="11" y="31"/>
                    <a:pt x="11" y="55"/>
                  </a:cubicBezTo>
                  <a:cubicBezTo>
                    <a:pt x="11" y="84"/>
                    <a:pt x="43" y="125"/>
                    <a:pt x="55" y="139"/>
                  </a:cubicBezTo>
                  <a:cubicBezTo>
                    <a:pt x="66" y="125"/>
                    <a:pt x="98" y="84"/>
                    <a:pt x="98" y="55"/>
                  </a:cubicBezTo>
                  <a:cubicBezTo>
                    <a:pt x="98" y="31"/>
                    <a:pt x="79" y="11"/>
                    <a:pt x="5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" name="Freeform 499">
              <a:extLst>
                <a:ext uri="{FF2B5EF4-FFF2-40B4-BE49-F238E27FC236}">
                  <a16:creationId xmlns:a16="http://schemas.microsoft.com/office/drawing/2014/main" id="{5FBA5E43-2F44-2931-4AB3-66D08096D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2801" y="4899025"/>
              <a:ext cx="80963" cy="80963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1 h 44"/>
                <a:gd name="T12" fmla="*/ 11 w 44"/>
                <a:gd name="T13" fmla="*/ 22 h 44"/>
                <a:gd name="T14" fmla="*/ 22 w 44"/>
                <a:gd name="T15" fmla="*/ 33 h 44"/>
                <a:gd name="T16" fmla="*/ 33 w 44"/>
                <a:gd name="T17" fmla="*/ 22 h 44"/>
                <a:gd name="T18" fmla="*/ 22 w 44"/>
                <a:gd name="T19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1"/>
                  </a:moveTo>
                  <a:cubicBezTo>
                    <a:pt x="16" y="11"/>
                    <a:pt x="11" y="16"/>
                    <a:pt x="11" y="22"/>
                  </a:cubicBezTo>
                  <a:cubicBezTo>
                    <a:pt x="11" y="28"/>
                    <a:pt x="16" y="33"/>
                    <a:pt x="22" y="33"/>
                  </a:cubicBezTo>
                  <a:cubicBezTo>
                    <a:pt x="28" y="33"/>
                    <a:pt x="33" y="28"/>
                    <a:pt x="33" y="22"/>
                  </a:cubicBezTo>
                  <a:cubicBezTo>
                    <a:pt x="33" y="16"/>
                    <a:pt x="28" y="11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Freeform 500">
              <a:extLst>
                <a:ext uri="{FF2B5EF4-FFF2-40B4-BE49-F238E27FC236}">
                  <a16:creationId xmlns:a16="http://schemas.microsoft.com/office/drawing/2014/main" id="{6CE46F9D-24C2-0511-B06B-E9D4CC5CA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688" y="5067300"/>
              <a:ext cx="211138" cy="120650"/>
            </a:xfrm>
            <a:custGeom>
              <a:avLst/>
              <a:gdLst>
                <a:gd name="T0" fmla="*/ 1 w 115"/>
                <a:gd name="T1" fmla="*/ 63 h 66"/>
                <a:gd name="T2" fmla="*/ 4 w 115"/>
                <a:gd name="T3" fmla="*/ 56 h 66"/>
                <a:gd name="T4" fmla="*/ 107 w 115"/>
                <a:gd name="T5" fmla="*/ 1 h 66"/>
                <a:gd name="T6" fmla="*/ 112 w 115"/>
                <a:gd name="T7" fmla="*/ 11 h 66"/>
                <a:gd name="T8" fmla="*/ 9 w 115"/>
                <a:gd name="T9" fmla="*/ 65 h 66"/>
                <a:gd name="T10" fmla="*/ 1 w 115"/>
                <a:gd name="T11" fmla="*/ 6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66">
                  <a:moveTo>
                    <a:pt x="1" y="63"/>
                  </a:moveTo>
                  <a:cubicBezTo>
                    <a:pt x="0" y="60"/>
                    <a:pt x="1" y="57"/>
                    <a:pt x="4" y="56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10" y="0"/>
                    <a:pt x="115" y="10"/>
                    <a:pt x="112" y="11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8" y="66"/>
                    <a:pt x="2" y="65"/>
                    <a:pt x="1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BB26CAEA-D2F8-F3F2-23C5-A033F2127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19" y="3329738"/>
            <a:ext cx="2029169" cy="13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01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53765C-F086-4D06-A679-57238E05E46A}"/>
              </a:ext>
            </a:extLst>
          </p:cNvPr>
          <p:cNvSpPr txBox="1"/>
          <p:nvPr/>
        </p:nvSpPr>
        <p:spPr>
          <a:xfrm>
            <a:off x="288758" y="572766"/>
            <a:ext cx="116144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Arial" panose="020B0604020202020204" pitchFamily="34" charset="0"/>
              </a:rPr>
              <a:t>Thank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D7DB58FC-B9BE-4861-9FCD-DD6AC5872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95" y="2839521"/>
            <a:ext cx="3863647" cy="3863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BDF90-7982-420B-9E3E-2477893A256C}"/>
              </a:ext>
            </a:extLst>
          </p:cNvPr>
          <p:cNvSpPr txBox="1"/>
          <p:nvPr/>
        </p:nvSpPr>
        <p:spPr>
          <a:xfrm>
            <a:off x="800081" y="5185219"/>
            <a:ext cx="3161443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Arial" panose="020B0604020202020204" pitchFamily="34" charset="0"/>
              </a:rPr>
              <a:t>(800) 437-3539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Arial" panose="020B0604020202020204" pitchFamily="34" charset="0"/>
              </a:rPr>
              <a:t>(757) 431-1155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Arial" panose="020B0604020202020204" pitchFamily="34" charset="0"/>
              </a:rPr>
              <a:t>www.flex-admin.com</a:t>
            </a:r>
          </a:p>
        </p:txBody>
      </p:sp>
      <p:pic>
        <p:nvPicPr>
          <p:cNvPr id="11" name="Graphic 10" descr="Receiver">
            <a:extLst>
              <a:ext uri="{FF2B5EF4-FFF2-40B4-BE49-F238E27FC236}">
                <a16:creationId xmlns:a16="http://schemas.microsoft.com/office/drawing/2014/main" id="{2AC383DF-D284-4E09-A64E-D9E320FCF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758" y="5203360"/>
            <a:ext cx="428199" cy="428199"/>
          </a:xfrm>
          <a:prstGeom prst="rect">
            <a:avLst/>
          </a:prstGeom>
        </p:spPr>
      </p:pic>
      <p:pic>
        <p:nvPicPr>
          <p:cNvPr id="12" name="Graphic 11" descr="Printer">
            <a:extLst>
              <a:ext uri="{FF2B5EF4-FFF2-40B4-BE49-F238E27FC236}">
                <a16:creationId xmlns:a16="http://schemas.microsoft.com/office/drawing/2014/main" id="{94D3F674-5F9E-45F8-BB67-C8A51A176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758" y="5738285"/>
            <a:ext cx="428199" cy="428199"/>
          </a:xfrm>
          <a:prstGeom prst="rect">
            <a:avLst/>
          </a:prstGeom>
        </p:spPr>
      </p:pic>
      <p:pic>
        <p:nvPicPr>
          <p:cNvPr id="13" name="Graphic 12" descr="Monitor">
            <a:extLst>
              <a:ext uri="{FF2B5EF4-FFF2-40B4-BE49-F238E27FC236}">
                <a16:creationId xmlns:a16="http://schemas.microsoft.com/office/drawing/2014/main" id="{C055075C-D34D-4E33-950F-50FE0B3E7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8757" y="6249457"/>
            <a:ext cx="428199" cy="4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0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414005-058D-476E-8CDF-FF07F722A17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86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3443D-05DD-43D0-9800-7001B4578EF5}"/>
              </a:ext>
            </a:extLst>
          </p:cNvPr>
          <p:cNvSpPr txBox="1"/>
          <p:nvPr/>
        </p:nvSpPr>
        <p:spPr>
          <a:xfrm>
            <a:off x="2203936" y="2151726"/>
            <a:ext cx="77841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Arial" panose="020B0604020202020204" pitchFamily="34" charset="0"/>
              </a:rPr>
              <a:t>Lifestyle Interest &amp; Uptake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5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2E35-0D7F-5ADF-BE73-E8AF06F8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12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cs typeface="Vani" panose="02040502050405020303" pitchFamily="18" charset="0"/>
              </a:rPr>
              <a:t>Employer Challenges </a:t>
            </a:r>
            <a:br>
              <a:rPr lang="en-US" dirty="0"/>
            </a:br>
            <a:r>
              <a:rPr lang="en-US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Leading To An Increase In Lifestyle Spending Accounts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E5E50-8E95-54B6-B76C-4B6E22C9BF61}"/>
              </a:ext>
            </a:extLst>
          </p:cNvPr>
          <p:cNvSpPr txBox="1"/>
          <p:nvPr/>
        </p:nvSpPr>
        <p:spPr>
          <a:xfrm>
            <a:off x="1664690" y="1622257"/>
            <a:ext cx="19515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Competitive labor market &amp; rising labor costs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5C5723-6991-2ED2-2FFC-42A91F4CE496}"/>
              </a:ext>
            </a:extLst>
          </p:cNvPr>
          <p:cNvGrpSpPr/>
          <p:nvPr/>
        </p:nvGrpSpPr>
        <p:grpSpPr>
          <a:xfrm>
            <a:off x="1741146" y="2699475"/>
            <a:ext cx="167605" cy="881189"/>
            <a:chOff x="9664284" y="2745083"/>
            <a:chExt cx="167605" cy="881189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643F3B9-E06C-00A6-C271-C2C261067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8765" y="2745083"/>
              <a:ext cx="0" cy="640080"/>
            </a:xfrm>
            <a:prstGeom prst="line">
              <a:avLst/>
            </a:prstGeom>
            <a:grpFill/>
            <a:ln w="57150" cap="rnd" cmpd="sng" algn="ctr">
              <a:solidFill>
                <a:schemeClr val="bg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7" name="Donut 44">
              <a:extLst>
                <a:ext uri="{FF2B5EF4-FFF2-40B4-BE49-F238E27FC236}">
                  <a16:creationId xmlns:a16="http://schemas.microsoft.com/office/drawing/2014/main" id="{58455435-7F4D-5E15-BD3E-23C07D2EC022}"/>
                </a:ext>
              </a:extLst>
            </p:cNvPr>
            <p:cNvSpPr/>
            <p:nvPr/>
          </p:nvSpPr>
          <p:spPr>
            <a:xfrm rot="5400000">
              <a:off x="9664284" y="3458667"/>
              <a:ext cx="167605" cy="167605"/>
            </a:xfrm>
            <a:prstGeom prst="donu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6699654-220E-3A52-E291-81D1D0472507}"/>
              </a:ext>
            </a:extLst>
          </p:cNvPr>
          <p:cNvSpPr/>
          <p:nvPr/>
        </p:nvSpPr>
        <p:spPr>
          <a:xfrm>
            <a:off x="1656261" y="3440539"/>
            <a:ext cx="2224819" cy="14185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182880" rIns="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68%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7578E-DB53-4841-D567-CCDEE658957B}"/>
              </a:ext>
            </a:extLst>
          </p:cNvPr>
          <p:cNvSpPr txBox="1"/>
          <p:nvPr/>
        </p:nvSpPr>
        <p:spPr>
          <a:xfrm>
            <a:off x="1627340" y="4458809"/>
            <a:ext cx="2088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of employed workers say they plan to leave their current job within 12 months; 79% believe they can make more money elsewhere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D2000A-5BF5-A147-48D1-AF776D71DD03}"/>
              </a:ext>
            </a:extLst>
          </p:cNvPr>
          <p:cNvSpPr txBox="1"/>
          <p:nvPr/>
        </p:nvSpPr>
        <p:spPr>
          <a:xfrm>
            <a:off x="3657070" y="1640278"/>
            <a:ext cx="16986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Pandemic &amp; post-pandemic environment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F29BF2-6028-6E38-D4F7-D19388119D8F}"/>
              </a:ext>
            </a:extLst>
          </p:cNvPr>
          <p:cNvGrpSpPr/>
          <p:nvPr/>
        </p:nvGrpSpPr>
        <p:grpSpPr>
          <a:xfrm>
            <a:off x="3758000" y="2744976"/>
            <a:ext cx="167605" cy="881189"/>
            <a:chOff x="9664284" y="2745083"/>
            <a:chExt cx="167605" cy="88118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03C7330-4523-562D-3157-B62F42BFC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8765" y="2745083"/>
              <a:ext cx="0" cy="640080"/>
            </a:xfrm>
            <a:prstGeom prst="line">
              <a:avLst/>
            </a:prstGeom>
            <a:noFill/>
            <a:ln w="57150" cap="rnd" cmpd="sng" algn="ctr">
              <a:solidFill>
                <a:schemeClr val="bg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0" name="Donut 44">
              <a:extLst>
                <a:ext uri="{FF2B5EF4-FFF2-40B4-BE49-F238E27FC236}">
                  <a16:creationId xmlns:a16="http://schemas.microsoft.com/office/drawing/2014/main" id="{E6E93CFC-91BD-C08E-B40D-5B9F9000194D}"/>
                </a:ext>
              </a:extLst>
            </p:cNvPr>
            <p:cNvSpPr/>
            <p:nvPr/>
          </p:nvSpPr>
          <p:spPr>
            <a:xfrm rot="5400000">
              <a:off x="9664284" y="3458667"/>
              <a:ext cx="167605" cy="167605"/>
            </a:xfrm>
            <a:prstGeom prst="donu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CD6F01D-2CE8-A4B2-F32B-A4F6A7DF41CB}"/>
              </a:ext>
            </a:extLst>
          </p:cNvPr>
          <p:cNvSpPr/>
          <p:nvPr/>
        </p:nvSpPr>
        <p:spPr>
          <a:xfrm>
            <a:off x="3758152" y="3419654"/>
            <a:ext cx="2224819" cy="14185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182880" rIns="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45%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95D69B-36F3-DCE8-919C-6B13F28FDE33}"/>
              </a:ext>
            </a:extLst>
          </p:cNvPr>
          <p:cNvSpPr txBox="1"/>
          <p:nvPr/>
        </p:nvSpPr>
        <p:spPr>
          <a:xfrm>
            <a:off x="3672283" y="4458809"/>
            <a:ext cx="20887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of employees now expect more flexibility for day-to-day work, better work/life balance, increased focus on employee wellbeing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5BFBDC-37A7-EF88-8A23-ED0A3F46632B}"/>
              </a:ext>
            </a:extLst>
          </p:cNvPr>
          <p:cNvSpPr txBox="1"/>
          <p:nvPr/>
        </p:nvSpPr>
        <p:spPr>
          <a:xfrm>
            <a:off x="5676452" y="1649919"/>
            <a:ext cx="19515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Demand for more personalized benefits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DBF6D6A-3381-6320-8225-0D870018EAA0}"/>
              </a:ext>
            </a:extLst>
          </p:cNvPr>
          <p:cNvGrpSpPr/>
          <p:nvPr/>
        </p:nvGrpSpPr>
        <p:grpSpPr>
          <a:xfrm>
            <a:off x="5815366" y="2717496"/>
            <a:ext cx="167605" cy="881189"/>
            <a:chOff x="9664284" y="2745083"/>
            <a:chExt cx="167605" cy="881189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BF10BDE-195F-6164-3173-23802D6F45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8765" y="2745083"/>
              <a:ext cx="0" cy="640080"/>
            </a:xfrm>
            <a:prstGeom prst="line">
              <a:avLst/>
            </a:prstGeom>
            <a:noFill/>
            <a:ln w="57150" cap="rnd" cmpd="sng" algn="ctr">
              <a:solidFill>
                <a:schemeClr val="bg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3" name="Donut 44">
              <a:extLst>
                <a:ext uri="{FF2B5EF4-FFF2-40B4-BE49-F238E27FC236}">
                  <a16:creationId xmlns:a16="http://schemas.microsoft.com/office/drawing/2014/main" id="{BC1D3012-721E-C111-9F91-6D7278A4975B}"/>
                </a:ext>
              </a:extLst>
            </p:cNvPr>
            <p:cNvSpPr/>
            <p:nvPr/>
          </p:nvSpPr>
          <p:spPr>
            <a:xfrm rot="5400000">
              <a:off x="9664284" y="3458667"/>
              <a:ext cx="167605" cy="167605"/>
            </a:xfrm>
            <a:prstGeom prst="donu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901C6-147E-6756-BCAD-EF904D2840E2}"/>
              </a:ext>
            </a:extLst>
          </p:cNvPr>
          <p:cNvSpPr/>
          <p:nvPr/>
        </p:nvSpPr>
        <p:spPr>
          <a:xfrm>
            <a:off x="5748084" y="3346150"/>
            <a:ext cx="2224819" cy="14185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182880" rIns="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93%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61B563-4F3A-D131-2FBC-FFA68C8DC5B0}"/>
              </a:ext>
            </a:extLst>
          </p:cNvPr>
          <p:cNvSpPr txBox="1"/>
          <p:nvPr/>
        </p:nvSpPr>
        <p:spPr>
          <a:xfrm>
            <a:off x="5653374" y="4458809"/>
            <a:ext cx="19681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of employees say the ability to customize their benefits is a “must-have” or “nice-to-have”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D90CE1-A58A-C454-0A30-D12C6CFF77A4}"/>
              </a:ext>
            </a:extLst>
          </p:cNvPr>
          <p:cNvSpPr txBox="1"/>
          <p:nvPr/>
        </p:nvSpPr>
        <p:spPr>
          <a:xfrm>
            <a:off x="7576647" y="1665201"/>
            <a:ext cx="18476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Focus on diversity, equity &amp; inclusion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75E825-D466-CE2E-ECA3-577EA31452B7}"/>
              </a:ext>
            </a:extLst>
          </p:cNvPr>
          <p:cNvGrpSpPr/>
          <p:nvPr/>
        </p:nvGrpSpPr>
        <p:grpSpPr>
          <a:xfrm>
            <a:off x="7698962" y="2744976"/>
            <a:ext cx="167605" cy="881189"/>
            <a:chOff x="9664284" y="2745083"/>
            <a:chExt cx="167605" cy="88118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DBF268E-A484-A61C-FD28-2FFE4BE95E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8765" y="2745083"/>
              <a:ext cx="0" cy="640080"/>
            </a:xfrm>
            <a:prstGeom prst="line">
              <a:avLst/>
            </a:prstGeom>
            <a:noFill/>
            <a:ln w="57150" cap="rnd" cmpd="sng" algn="ctr">
              <a:solidFill>
                <a:schemeClr val="bg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43" name="Donut 44">
              <a:extLst>
                <a:ext uri="{FF2B5EF4-FFF2-40B4-BE49-F238E27FC236}">
                  <a16:creationId xmlns:a16="http://schemas.microsoft.com/office/drawing/2014/main" id="{A85A36D8-F88A-C748-D9FB-6352E89360DD}"/>
                </a:ext>
              </a:extLst>
            </p:cNvPr>
            <p:cNvSpPr/>
            <p:nvPr/>
          </p:nvSpPr>
          <p:spPr>
            <a:xfrm rot="5400000">
              <a:off x="9664284" y="3458667"/>
              <a:ext cx="167605" cy="167605"/>
            </a:xfrm>
            <a:prstGeom prst="donu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40F701C8-68BB-DE34-B0F7-DF4A53A31200}"/>
              </a:ext>
            </a:extLst>
          </p:cNvPr>
          <p:cNvSpPr/>
          <p:nvPr/>
        </p:nvSpPr>
        <p:spPr>
          <a:xfrm>
            <a:off x="7615088" y="3358799"/>
            <a:ext cx="2224819" cy="14185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182880" rIns="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65%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8645D1-1D7E-E34F-44F5-BAB3A42E5721}"/>
              </a:ext>
            </a:extLst>
          </p:cNvPr>
          <p:cNvSpPr txBox="1"/>
          <p:nvPr/>
        </p:nvSpPr>
        <p:spPr>
          <a:xfrm>
            <a:off x="7628036" y="4434495"/>
            <a:ext cx="17598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of business leaders say diversity, equity, and inclusion (DEI) is a high strategic priority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93027F-81E1-B894-D11F-46907F40D2AF}"/>
              </a:ext>
            </a:extLst>
          </p:cNvPr>
          <p:cNvSpPr txBox="1"/>
          <p:nvPr/>
        </p:nvSpPr>
        <p:spPr>
          <a:xfrm>
            <a:off x="9618751" y="1694667"/>
            <a:ext cx="17350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Employer desire for flexibility &amp; efficiency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294BE99-3AB4-6220-8F04-45DB0A282EA0}"/>
              </a:ext>
            </a:extLst>
          </p:cNvPr>
          <p:cNvGrpSpPr/>
          <p:nvPr/>
        </p:nvGrpSpPr>
        <p:grpSpPr>
          <a:xfrm>
            <a:off x="9772031" y="2756857"/>
            <a:ext cx="167605" cy="881189"/>
            <a:chOff x="9664284" y="2745083"/>
            <a:chExt cx="167605" cy="881189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9F1E720-B8EA-B4DB-1987-4CECEFB33F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8765" y="2745083"/>
              <a:ext cx="0" cy="640080"/>
            </a:xfrm>
            <a:prstGeom prst="line">
              <a:avLst/>
            </a:prstGeom>
            <a:noFill/>
            <a:ln w="57150" cap="rnd" cmpd="sng" algn="ctr">
              <a:solidFill>
                <a:schemeClr val="bg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1" name="Donut 44">
              <a:extLst>
                <a:ext uri="{FF2B5EF4-FFF2-40B4-BE49-F238E27FC236}">
                  <a16:creationId xmlns:a16="http://schemas.microsoft.com/office/drawing/2014/main" id="{67381D45-D24D-B6B9-E564-22CB6027C2B8}"/>
                </a:ext>
              </a:extLst>
            </p:cNvPr>
            <p:cNvSpPr/>
            <p:nvPr/>
          </p:nvSpPr>
          <p:spPr>
            <a:xfrm rot="5400000">
              <a:off x="9664284" y="3458667"/>
              <a:ext cx="167605" cy="167605"/>
            </a:xfrm>
            <a:prstGeom prst="donu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7FCB48D7-7278-65C8-3650-F4582A8FC2FF}"/>
              </a:ext>
            </a:extLst>
          </p:cNvPr>
          <p:cNvSpPr/>
          <p:nvPr/>
        </p:nvSpPr>
        <p:spPr>
          <a:xfrm>
            <a:off x="9719372" y="3379877"/>
            <a:ext cx="1949142" cy="13255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182880" rIns="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25%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8A0BA4-4A79-5593-D318-DCE002BBE2EE}"/>
              </a:ext>
            </a:extLst>
          </p:cNvPr>
          <p:cNvSpPr txBox="1"/>
          <p:nvPr/>
        </p:nvSpPr>
        <p:spPr>
          <a:xfrm>
            <a:off x="9719372" y="4434495"/>
            <a:ext cx="17350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of HR teams can save an estimated 15%-25% through program &amp; vendor consolidation, leveraged buying power, favorable contracts &amp; automation</a:t>
            </a:r>
          </a:p>
        </p:txBody>
      </p:sp>
    </p:spTree>
    <p:extLst>
      <p:ext uri="{BB962C8B-B14F-4D97-AF65-F5344CB8AC3E}">
        <p14:creationId xmlns:p14="http://schemas.microsoft.com/office/powerpoint/2010/main" val="334714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76000"/>
                <a:satMod val="180000"/>
              </a:schemeClr>
              <a:schemeClr val="bg1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31">
            <a:extLst>
              <a:ext uri="{FF2B5EF4-FFF2-40B4-BE49-F238E27FC236}">
                <a16:creationId xmlns:a16="http://schemas.microsoft.com/office/drawing/2014/main" id="{089D35B1-0ED5-4358-8CAE-A9E49412A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DDEF6545-5A42-469E-8778-86CA01CD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3B08853F-842C-4D0A-9A89-D05CB3990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A436FB18-2D01-4AAB-AD10-2D1208310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9EFB8341-7A7B-46E4-AF94-689147AD0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C4D84136-7804-4605-AC9F-238A3665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EC6F81C-51C2-4A6F-8B94-562DA673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7" name="Rectangle 39">
            <a:extLst>
              <a:ext uri="{FF2B5EF4-FFF2-40B4-BE49-F238E27FC236}">
                <a16:creationId xmlns:a16="http://schemas.microsoft.com/office/drawing/2014/main" id="{36993C3A-0E30-417B-B76B-0B62A3462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DD287-529F-4B48-7C4A-93388901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1856" y="6380985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F6D20E60-D6E1-422B-9FFB-D3001220852C}" type="slidenum">
              <a:rPr lang="en-US" smtClean="0"/>
              <a:pPr defTabSz="457200"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19" name="Table 22">
            <a:extLst>
              <a:ext uri="{FF2B5EF4-FFF2-40B4-BE49-F238E27FC236}">
                <a16:creationId xmlns:a16="http://schemas.microsoft.com/office/drawing/2014/main" id="{B82DDFD5-8572-3EF8-81BD-98D1A982B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158202"/>
              </p:ext>
            </p:extLst>
          </p:nvPr>
        </p:nvGraphicFramePr>
        <p:xfrm>
          <a:off x="5920325" y="279196"/>
          <a:ext cx="5814475" cy="59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916">
                  <a:extLst>
                    <a:ext uri="{9D8B030D-6E8A-4147-A177-3AD203B41FA5}">
                      <a16:colId xmlns:a16="http://schemas.microsoft.com/office/drawing/2014/main" val="2377744393"/>
                    </a:ext>
                  </a:extLst>
                </a:gridCol>
                <a:gridCol w="1058202">
                  <a:extLst>
                    <a:ext uri="{9D8B030D-6E8A-4147-A177-3AD203B41FA5}">
                      <a16:colId xmlns:a16="http://schemas.microsoft.com/office/drawing/2014/main" val="1018856604"/>
                    </a:ext>
                  </a:extLst>
                </a:gridCol>
                <a:gridCol w="1081357">
                  <a:extLst>
                    <a:ext uri="{9D8B030D-6E8A-4147-A177-3AD203B41FA5}">
                      <a16:colId xmlns:a16="http://schemas.microsoft.com/office/drawing/2014/main" val="2894805704"/>
                    </a:ext>
                  </a:extLst>
                </a:gridCol>
              </a:tblGrid>
              <a:tr h="4866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  <a:p>
                      <a:r>
                        <a:rPr lang="en-US" sz="1800" dirty="0"/>
                        <a:t>Percent of firms offering</a:t>
                      </a:r>
                    </a:p>
                  </a:txBody>
                  <a:tcPr marL="124354" marR="124354" marT="62177" marB="62177">
                    <a:solidFill>
                      <a:srgbClr val="0080C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All ERs</a:t>
                      </a:r>
                    </a:p>
                  </a:txBody>
                  <a:tcPr marL="124354" marR="124354" marT="62177" marB="62177">
                    <a:solidFill>
                      <a:srgbClr val="0080C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&gt;5K ERs</a:t>
                      </a:r>
                    </a:p>
                  </a:txBody>
                  <a:tcPr marL="124354" marR="124354" marT="62177" marB="62177">
                    <a:solidFill>
                      <a:srgbClr val="008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839318"/>
                  </a:ext>
                </a:extLst>
              </a:tr>
              <a:tr h="435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/>
                        <a:t>Health &amp; wellness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41%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75%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3346619270"/>
                  </a:ext>
                </a:extLst>
              </a:tr>
              <a:tr h="435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/>
                        <a:t>Food (grocery, in-office, stipend)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TBD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TBD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3078165206"/>
                  </a:ext>
                </a:extLst>
              </a:tr>
              <a:tr h="435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/>
                        <a:t>Fitness center subsidy/reimbursement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22%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38%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3070562070"/>
                  </a:ext>
                </a:extLst>
              </a:tr>
              <a:tr h="435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 dirty="0"/>
                        <a:t>Tuition assistance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48%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76%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1839681192"/>
                  </a:ext>
                </a:extLst>
              </a:tr>
              <a:tr h="435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 dirty="0"/>
                        <a:t>Student loan repayment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7%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15%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3279296579"/>
                  </a:ext>
                </a:extLst>
              </a:tr>
              <a:tr h="435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 dirty="0"/>
                        <a:t>Professional skills development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78%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75%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408447955"/>
                  </a:ext>
                </a:extLst>
              </a:tr>
              <a:tr h="6901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 dirty="0"/>
                        <a:t>Work from home (home office supply/equip)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62%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66%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3590753518"/>
                  </a:ext>
                </a:extLst>
              </a:tr>
              <a:tr h="435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 dirty="0"/>
                        <a:t>Cell phone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TBD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TBD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218791494"/>
                  </a:ext>
                </a:extLst>
              </a:tr>
              <a:tr h="435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/>
                        <a:t>Dependent care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59%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80%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2303526150"/>
                  </a:ext>
                </a:extLst>
              </a:tr>
              <a:tr h="435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/>
                        <a:t>Pet insurance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14%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35%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1132403265"/>
                  </a:ext>
                </a:extLst>
              </a:tr>
              <a:tr h="435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800"/>
                        <a:t>Employee gift cards 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31%</a:t>
                      </a:r>
                    </a:p>
                  </a:txBody>
                  <a:tcPr marL="124354" marR="124354" marT="62177" marB="62177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TBD</a:t>
                      </a:r>
                    </a:p>
                  </a:txBody>
                  <a:tcPr marL="124354" marR="124354" marT="62177" marB="62177"/>
                </a:tc>
                <a:extLst>
                  <a:ext uri="{0D108BD9-81ED-4DB2-BD59-A6C34878D82A}">
                    <a16:rowId xmlns:a16="http://schemas.microsoft.com/office/drawing/2014/main" val="1052597506"/>
                  </a:ext>
                </a:extLst>
              </a:tr>
            </a:tbl>
          </a:graphicData>
        </a:graphic>
      </p:graphicFrame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60B4840-5AD4-1EAD-53F0-BE356FE37A12}"/>
              </a:ext>
            </a:extLst>
          </p:cNvPr>
          <p:cNvSpPr/>
          <p:nvPr/>
        </p:nvSpPr>
        <p:spPr>
          <a:xfrm>
            <a:off x="1885951" y="1312365"/>
            <a:ext cx="3875727" cy="4505505"/>
          </a:xfrm>
          <a:custGeom>
            <a:avLst/>
            <a:gdLst>
              <a:gd name="connsiteX0" fmla="*/ 0 w 3274541"/>
              <a:gd name="connsiteY0" fmla="*/ 531340 h 4028303"/>
              <a:gd name="connsiteX1" fmla="*/ 3262184 w 3274541"/>
              <a:gd name="connsiteY1" fmla="*/ 0 h 4028303"/>
              <a:gd name="connsiteX2" fmla="*/ 3274541 w 3274541"/>
              <a:gd name="connsiteY2" fmla="*/ 4028303 h 4028303"/>
              <a:gd name="connsiteX3" fmla="*/ 0 w 3274541"/>
              <a:gd name="connsiteY3" fmla="*/ 2347784 h 4028303"/>
              <a:gd name="connsiteX4" fmla="*/ 0 w 3274541"/>
              <a:gd name="connsiteY4" fmla="*/ 531340 h 402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4541" h="4028303">
                <a:moveTo>
                  <a:pt x="0" y="531340"/>
                </a:moveTo>
                <a:lnTo>
                  <a:pt x="3262184" y="0"/>
                </a:lnTo>
                <a:lnTo>
                  <a:pt x="3274541" y="4028303"/>
                </a:lnTo>
                <a:lnTo>
                  <a:pt x="0" y="2347784"/>
                </a:lnTo>
                <a:lnTo>
                  <a:pt x="0" y="531340"/>
                </a:lnTo>
                <a:close/>
              </a:path>
            </a:pathLst>
          </a:custGeom>
          <a:gradFill flip="none" rotWithShape="1">
            <a:gsLst>
              <a:gs pos="0">
                <a:srgbClr val="0080C0"/>
              </a:gs>
              <a:gs pos="100000">
                <a:schemeClr val="bg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F6E910E-13AA-94DC-1319-89635E2C0C4D}"/>
              </a:ext>
            </a:extLst>
          </p:cNvPr>
          <p:cNvSpPr/>
          <p:nvPr/>
        </p:nvSpPr>
        <p:spPr>
          <a:xfrm>
            <a:off x="139382" y="1312365"/>
            <a:ext cx="3243898" cy="3431086"/>
          </a:xfrm>
          <a:prstGeom prst="ellipse">
            <a:avLst/>
          </a:prstGeom>
          <a:solidFill>
            <a:srgbClr val="0069AA"/>
          </a:solidFill>
          <a:ln w="28575" cap="flat" cmpd="sng" algn="ctr">
            <a:noFill/>
            <a:prstDash val="sysDash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78% of employers offer </a:t>
            </a:r>
            <a:r>
              <a:rPr lang="en-US" sz="1600" b="1" kern="0" dirty="0">
                <a:solidFill>
                  <a:srgbClr val="FFFFFF"/>
                </a:solidFill>
                <a:latin typeface="Arial" panose="020B0604020202020204"/>
              </a:rPr>
              <a:t>post-tax benefit programs that can categorized as lifestyle benefits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54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414005-058D-476E-8CDF-FF07F722A17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486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3443D-05DD-43D0-9800-7001B4578EF5}"/>
              </a:ext>
            </a:extLst>
          </p:cNvPr>
          <p:cNvSpPr txBox="1"/>
          <p:nvPr/>
        </p:nvSpPr>
        <p:spPr>
          <a:xfrm>
            <a:off x="925128" y="2367171"/>
            <a:ext cx="103417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Arial" panose="020B0604020202020204" pitchFamily="34" charset="0"/>
              </a:rPr>
              <a:t>Our FBA Lifestyle Solution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99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5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E38C2-A8E2-5327-53D6-8B2DDC0F9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Century Schoolbook" panose="02040604050505020304" pitchFamily="18" charset="0"/>
              </a:rPr>
              <a:t>Choosing Your Plan Design</a:t>
            </a:r>
          </a:p>
        </p:txBody>
      </p:sp>
      <p:sp>
        <p:nvSpPr>
          <p:cNvPr id="80" name="Rectangle 6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6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ECCC3-C2CE-FE18-D879-A90F4B0CD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280" y="6356350"/>
            <a:ext cx="263347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6D20E60-D6E1-422B-9FFB-D3001220852C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37" name="Content Placeholder 2">
            <a:extLst>
              <a:ext uri="{FF2B5EF4-FFF2-40B4-BE49-F238E27FC236}">
                <a16:creationId xmlns:a16="http://schemas.microsoft.com/office/drawing/2014/main" id="{C8FE0168-5DC5-ED28-A89F-BD476CF3BB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787911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692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EE679DF3-9C26-3060-8272-2FEEDAB60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0" y="2010821"/>
            <a:ext cx="4034110" cy="260747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BE1CE-7C09-9DF9-4D76-AD931A528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0C88B89A-CF00-4EF6-8872-59DB045967FF}"/>
              </a:ext>
            </a:extLst>
          </p:cNvPr>
          <p:cNvSpPr/>
          <p:nvPr/>
        </p:nvSpPr>
        <p:spPr>
          <a:xfrm>
            <a:off x="4361663" y="1390135"/>
            <a:ext cx="900725" cy="4077729"/>
          </a:xfrm>
          <a:prstGeom prst="leftBrace">
            <a:avLst/>
          </a:prstGeom>
          <a:solidFill>
            <a:schemeClr val="bg1"/>
          </a:solidFill>
          <a:ln w="38100" cap="flat" cmpd="sng" algn="ctr">
            <a:solidFill>
              <a:srgbClr val="004568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355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F4CC59-5486-5D69-0649-D448D6E4620C}"/>
              </a:ext>
            </a:extLst>
          </p:cNvPr>
          <p:cNvSpPr/>
          <p:nvPr/>
        </p:nvSpPr>
        <p:spPr>
          <a:xfrm>
            <a:off x="5140364" y="1618678"/>
            <a:ext cx="6940471" cy="3620641"/>
          </a:xfrm>
          <a:prstGeom prst="roundRect">
            <a:avLst>
              <a:gd name="adj" fmla="val 4632"/>
            </a:avLst>
          </a:prstGeom>
          <a:solidFill>
            <a:schemeClr val="tx2">
              <a:lumMod val="40000"/>
              <a:lumOff val="60000"/>
              <a:alpha val="64706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6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Pre-tax or post-tax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Lifestyle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account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6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3555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Employers provide to employees via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debit card or claim reimbursement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6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6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Member Bank defines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cash amount,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 availability &amp; eligible expenses</a:t>
            </a:r>
          </a:p>
        </p:txBody>
      </p:sp>
    </p:spTree>
    <p:extLst>
      <p:ext uri="{BB962C8B-B14F-4D97-AF65-F5344CB8AC3E}">
        <p14:creationId xmlns:p14="http://schemas.microsoft.com/office/powerpoint/2010/main" val="4276081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414005-058D-476E-8CDF-FF07F722A171}"/>
              </a:ext>
            </a:extLst>
          </p:cNvPr>
          <p:cNvSpPr/>
          <p:nvPr/>
        </p:nvSpPr>
        <p:spPr>
          <a:xfrm>
            <a:off x="-2" y="-1"/>
            <a:ext cx="12192000" cy="6858000"/>
          </a:xfrm>
          <a:prstGeom prst="rect">
            <a:avLst/>
          </a:prstGeom>
          <a:solidFill>
            <a:srgbClr val="00486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3443D-05DD-43D0-9800-7001B4578EF5}"/>
              </a:ext>
            </a:extLst>
          </p:cNvPr>
          <p:cNvSpPr txBox="1"/>
          <p:nvPr/>
        </p:nvSpPr>
        <p:spPr>
          <a:xfrm>
            <a:off x="2203936" y="2599164"/>
            <a:ext cx="7784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Arial" panose="020B0604020202020204" pitchFamily="34" charset="0"/>
              </a:rPr>
              <a:t>Discovery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22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7A4C-94AE-4BBE-4B78-F755A03B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4568"/>
                </a:solidFill>
                <a:latin typeface="Century Schoolbook" panose="02040604050505020304" pitchFamily="18" charset="0"/>
              </a:rPr>
              <a:t>How Do Lifestyle Spending Accounts Work?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0325C-D746-E73E-BD03-6DAE7E68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0E60-D6E1-422B-9FFB-D3001220852C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2C3589-E9F4-90FA-CBB5-451A06739327}"/>
              </a:ext>
            </a:extLst>
          </p:cNvPr>
          <p:cNvGrpSpPr/>
          <p:nvPr/>
        </p:nvGrpSpPr>
        <p:grpSpPr>
          <a:xfrm>
            <a:off x="7928811" y="1974033"/>
            <a:ext cx="3900193" cy="4382317"/>
            <a:chOff x="7418579" y="1915215"/>
            <a:chExt cx="3663572" cy="40989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1D96C5-B9C9-36DA-90B6-0F89A947D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8579" y="1915215"/>
              <a:ext cx="3663572" cy="4098971"/>
            </a:xfrm>
            <a:prstGeom prst="rect">
              <a:avLst/>
            </a:prstGeom>
            <a:ln>
              <a:solidFill>
                <a:srgbClr val="5355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7E49FA-32CB-A58E-B99F-3FAFD434FF83}"/>
                </a:ext>
              </a:extLst>
            </p:cNvPr>
            <p:cNvSpPr txBox="1"/>
            <p:nvPr/>
          </p:nvSpPr>
          <p:spPr>
            <a:xfrm>
              <a:off x="7630886" y="2653149"/>
              <a:ext cx="1947969" cy="2585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6D6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35554"/>
                  </a:solidFill>
                  <a:effectLst/>
                  <a:uLnTx/>
                  <a:uFillTx/>
                  <a:latin typeface="Arial" panose="020B0604020202020204"/>
                </a:rPr>
                <a:t>Professional development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D27089-6499-5BF0-4550-DB03EF0A96FC}"/>
                </a:ext>
              </a:extLst>
            </p:cNvPr>
            <p:cNvSpPr txBox="1"/>
            <p:nvPr/>
          </p:nvSpPr>
          <p:spPr>
            <a:xfrm>
              <a:off x="7630886" y="3817054"/>
              <a:ext cx="1947969" cy="2585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6D6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535554"/>
                  </a:solidFill>
                  <a:effectLst/>
                  <a:uLnTx/>
                  <a:uFillTx/>
                  <a:latin typeface="Arial" panose="020B0604020202020204"/>
                </a:rPr>
                <a:t>Professional development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3CEBD1-6C14-DCDF-088D-3E224AB35A9E}"/>
                </a:ext>
              </a:extLst>
            </p:cNvPr>
            <p:cNvSpPr txBox="1"/>
            <p:nvPr/>
          </p:nvSpPr>
          <p:spPr>
            <a:xfrm>
              <a:off x="7630886" y="3848735"/>
              <a:ext cx="2148793" cy="2585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6D6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535554"/>
                  </a:solidFill>
                  <a:effectLst/>
                  <a:uLnTx/>
                  <a:uFillTx/>
                  <a:latin typeface="Arial" panose="020B0604020202020204"/>
                </a:rPr>
                <a:t>Work-from home                 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A7FF30-AB8D-BA3A-A9E6-CE6F2140B0A4}"/>
                </a:ext>
              </a:extLst>
            </p:cNvPr>
            <p:cNvSpPr txBox="1"/>
            <p:nvPr/>
          </p:nvSpPr>
          <p:spPr>
            <a:xfrm>
              <a:off x="7662970" y="5060323"/>
              <a:ext cx="1540806" cy="2585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6D6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535554"/>
                  </a:solidFill>
                  <a:effectLst/>
                  <a:uLnTx/>
                  <a:uFillTx/>
                  <a:latin typeface="Arial" panose="020B0604020202020204"/>
                </a:rPr>
                <a:t>Leisure &amp; hobbies  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B39AAE-DCA7-C1B1-B6DB-3457EAFE12EF}"/>
              </a:ext>
            </a:extLst>
          </p:cNvPr>
          <p:cNvSpPr txBox="1"/>
          <p:nvPr/>
        </p:nvSpPr>
        <p:spPr>
          <a:xfrm>
            <a:off x="1283181" y="1974033"/>
            <a:ext cx="6265204" cy="727554"/>
          </a:xfrm>
          <a:prstGeom prst="rect">
            <a:avLst/>
          </a:prstGeom>
          <a:solidFill>
            <a:srgbClr val="0069AA"/>
          </a:solidFill>
        </p:spPr>
        <p:txBody>
          <a:bodyPr wrap="square" lIns="274320" tIns="91440" rIns="274320" bIns="91440" rtlCol="0" anchor="ctr" anchorCtr="0">
            <a:noAutofit/>
          </a:bodyPr>
          <a:lstStyle/>
          <a:p>
            <a:pPr marL="32004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Member Bank decides to offer a lifestyle spending account as a benefit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DA686B-6C08-152B-F004-B3467B1B0389}"/>
              </a:ext>
            </a:extLst>
          </p:cNvPr>
          <p:cNvSpPr/>
          <p:nvPr/>
        </p:nvSpPr>
        <p:spPr>
          <a:xfrm>
            <a:off x="1054581" y="2109210"/>
            <a:ext cx="457200" cy="457200"/>
          </a:xfrm>
          <a:prstGeom prst="ellipse">
            <a:avLst/>
          </a:prstGeom>
          <a:solidFill>
            <a:srgbClr val="0096D6">
              <a:lumMod val="20000"/>
              <a:lumOff val="80000"/>
            </a:srgbClr>
          </a:solidFill>
          <a:ln w="38100" cap="flat" cmpd="sng" algn="ctr">
            <a:solidFill>
              <a:srgbClr val="0069AA"/>
            </a:solidFill>
            <a:prstDash val="sysDot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355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62E7C-79A9-E24C-05B1-D66DFBCF7BDF}"/>
              </a:ext>
            </a:extLst>
          </p:cNvPr>
          <p:cNvSpPr txBox="1"/>
          <p:nvPr/>
        </p:nvSpPr>
        <p:spPr>
          <a:xfrm>
            <a:off x="1283181" y="2901179"/>
            <a:ext cx="6265204" cy="727554"/>
          </a:xfrm>
          <a:prstGeom prst="rect">
            <a:avLst/>
          </a:prstGeom>
          <a:solidFill>
            <a:srgbClr val="0069AA"/>
          </a:solidFill>
        </p:spPr>
        <p:txBody>
          <a:bodyPr wrap="square" lIns="274320" tIns="91440" rIns="274320" bIns="91440" rtlCol="0" anchor="ctr" anchorCtr="0">
            <a:noAutofit/>
          </a:bodyPr>
          <a:lstStyle/>
          <a:p>
            <a:pPr marL="32004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Member Bank determines total program budget, fund duration availability, and policy for unused funds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4115E4-F65D-915D-4A5B-95BE2A924CEE}"/>
              </a:ext>
            </a:extLst>
          </p:cNvPr>
          <p:cNvSpPr/>
          <p:nvPr/>
        </p:nvSpPr>
        <p:spPr>
          <a:xfrm>
            <a:off x="1054581" y="3019716"/>
            <a:ext cx="457200" cy="457200"/>
          </a:xfrm>
          <a:prstGeom prst="ellipse">
            <a:avLst/>
          </a:prstGeom>
          <a:solidFill>
            <a:srgbClr val="0096D6">
              <a:lumMod val="20000"/>
              <a:lumOff val="80000"/>
            </a:srgbClr>
          </a:solidFill>
          <a:ln w="38100" cap="flat" cmpd="sng" algn="ctr">
            <a:solidFill>
              <a:srgbClr val="0069AA"/>
            </a:solidFill>
            <a:prstDash val="sysDot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355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0F3FCA-5E23-D992-EA05-70ECE9C9CEE7}"/>
              </a:ext>
            </a:extLst>
          </p:cNvPr>
          <p:cNvSpPr txBox="1"/>
          <p:nvPr/>
        </p:nvSpPr>
        <p:spPr>
          <a:xfrm>
            <a:off x="1283181" y="3811685"/>
            <a:ext cx="6265204" cy="727554"/>
          </a:xfrm>
          <a:prstGeom prst="rect">
            <a:avLst/>
          </a:prstGeom>
          <a:solidFill>
            <a:srgbClr val="0069AA"/>
          </a:solidFill>
        </p:spPr>
        <p:txBody>
          <a:bodyPr wrap="square" lIns="274320" tIns="91440" rIns="274320" bIns="91440" rtlCol="0" anchor="ctr" anchorCtr="0">
            <a:noAutofit/>
          </a:bodyPr>
          <a:lstStyle/>
          <a:p>
            <a:pPr marL="32004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Member Bank allocates dollars to allowed spending categories and per-category limits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142A89-D2E3-6D8E-007C-1AF252051D3A}"/>
              </a:ext>
            </a:extLst>
          </p:cNvPr>
          <p:cNvSpPr/>
          <p:nvPr/>
        </p:nvSpPr>
        <p:spPr>
          <a:xfrm>
            <a:off x="1069386" y="3923298"/>
            <a:ext cx="457200" cy="457200"/>
          </a:xfrm>
          <a:prstGeom prst="ellipse">
            <a:avLst/>
          </a:prstGeom>
          <a:solidFill>
            <a:srgbClr val="0096D6">
              <a:lumMod val="20000"/>
              <a:lumOff val="80000"/>
            </a:srgbClr>
          </a:solidFill>
          <a:ln w="38100" cap="flat" cmpd="sng" algn="ctr">
            <a:solidFill>
              <a:srgbClr val="0069AA"/>
            </a:solidFill>
            <a:prstDash val="sysDot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355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26042C-EE38-7423-546B-969E6A657E38}"/>
              </a:ext>
            </a:extLst>
          </p:cNvPr>
          <p:cNvSpPr txBox="1"/>
          <p:nvPr/>
        </p:nvSpPr>
        <p:spPr>
          <a:xfrm>
            <a:off x="1283181" y="4747197"/>
            <a:ext cx="6265204" cy="727554"/>
          </a:xfrm>
          <a:prstGeom prst="rect">
            <a:avLst/>
          </a:prstGeom>
          <a:solidFill>
            <a:srgbClr val="0069AA"/>
          </a:solidFill>
        </p:spPr>
        <p:txBody>
          <a:bodyPr wrap="square" lIns="274320" tIns="91440" rIns="274320" bIns="91440" rtlCol="0" anchor="ctr" anchorCtr="0">
            <a:noAutofit/>
          </a:bodyPr>
          <a:lstStyle/>
          <a:p>
            <a:pPr marL="32004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Member Bank &amp; FBA communicate LSA availability to employees via customized materials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4AF047-8989-3CE7-CA8E-9E2BE4B4FBE9}"/>
              </a:ext>
            </a:extLst>
          </p:cNvPr>
          <p:cNvSpPr/>
          <p:nvPr/>
        </p:nvSpPr>
        <p:spPr>
          <a:xfrm>
            <a:off x="1054581" y="4851415"/>
            <a:ext cx="457200" cy="457200"/>
          </a:xfrm>
          <a:prstGeom prst="ellipse">
            <a:avLst/>
          </a:prstGeom>
          <a:solidFill>
            <a:srgbClr val="0096D6">
              <a:lumMod val="20000"/>
              <a:lumOff val="80000"/>
            </a:srgbClr>
          </a:solidFill>
          <a:ln w="38100" cap="flat" cmpd="sng" algn="ctr">
            <a:solidFill>
              <a:srgbClr val="0069AA"/>
            </a:solidFill>
            <a:prstDash val="sysDot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355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068A69-4929-C1A1-0CA8-B1A064E019EF}"/>
              </a:ext>
            </a:extLst>
          </p:cNvPr>
          <p:cNvSpPr txBox="1"/>
          <p:nvPr/>
        </p:nvSpPr>
        <p:spPr>
          <a:xfrm>
            <a:off x="1283181" y="5617904"/>
            <a:ext cx="6265204" cy="727554"/>
          </a:xfrm>
          <a:prstGeom prst="rect">
            <a:avLst/>
          </a:prstGeom>
          <a:solidFill>
            <a:srgbClr val="0069AA"/>
          </a:solidFill>
        </p:spPr>
        <p:txBody>
          <a:bodyPr wrap="square" lIns="274320" tIns="91440" rIns="274320" bIns="91440" rtlCol="0" anchor="ctr" anchorCtr="0">
            <a:noAutofit/>
          </a:bodyPr>
          <a:lstStyle/>
          <a:p>
            <a:pPr marL="32004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Employees receive cards &amp; spend funds (while employers get full insight into utilization &amp; spending)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FF57BD-AD1F-1D64-3540-F5F2102B2C4A}"/>
              </a:ext>
            </a:extLst>
          </p:cNvPr>
          <p:cNvSpPr/>
          <p:nvPr/>
        </p:nvSpPr>
        <p:spPr>
          <a:xfrm>
            <a:off x="1069386" y="5711245"/>
            <a:ext cx="457200" cy="457200"/>
          </a:xfrm>
          <a:prstGeom prst="ellipse">
            <a:avLst/>
          </a:prstGeom>
          <a:solidFill>
            <a:srgbClr val="0096D6">
              <a:lumMod val="20000"/>
              <a:lumOff val="80000"/>
            </a:srgbClr>
          </a:solidFill>
          <a:ln w="38100" cap="flat" cmpd="sng" algn="ctr">
            <a:solidFill>
              <a:srgbClr val="0069AA"/>
            </a:solidFill>
            <a:prstDash val="sysDot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355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01488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4F514B3F795949A4E720D247E7F782" ma:contentTypeVersion="11" ma:contentTypeDescription="Create a new document." ma:contentTypeScope="" ma:versionID="5a5545cff5d9481c1bffa71603e990af">
  <xsd:schema xmlns:xsd="http://www.w3.org/2001/XMLSchema" xmlns:xs="http://www.w3.org/2001/XMLSchema" xmlns:p="http://schemas.microsoft.com/office/2006/metadata/properties" xmlns:ns2="027e9161-55cc-4827-b61e-7d8a8b2b98a5" xmlns:ns3="ed46c018-320c-458e-b7a0-53d043bd7b7a" targetNamespace="http://schemas.microsoft.com/office/2006/metadata/properties" ma:root="true" ma:fieldsID="c4d32faed297081511b249df9a02d96d" ns2:_="" ns3:_="">
    <xsd:import namespace="027e9161-55cc-4827-b61e-7d8a8b2b98a5"/>
    <xsd:import namespace="ed46c018-320c-458e-b7a0-53d043bd7b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e9161-55cc-4827-b61e-7d8a8b2b98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f9e939-d534-4f71-907e-9b2d3f0ad4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46c018-320c-458e-b7a0-53d043bd7b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887500b-2882-4256-87a0-2acc362c28ad}" ma:internalName="TaxCatchAll" ma:showField="CatchAllData" ma:web="ed46c018-320c-458e-b7a0-53d043bd7b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156314-94CC-46FF-AD6B-B6CBA00CB492}"/>
</file>

<file path=customXml/itemProps2.xml><?xml version="1.0" encoding="utf-8"?>
<ds:datastoreItem xmlns:ds="http://schemas.openxmlformats.org/officeDocument/2006/customXml" ds:itemID="{F08564FE-A755-4D2F-B06F-733D25CB838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3171</TotalTime>
  <Words>636</Words>
  <Application>Microsoft Office PowerPoint</Application>
  <PresentationFormat>Widescreen</PresentationFormat>
  <Paragraphs>141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Century Schoolbook</vt:lpstr>
      <vt:lpstr>Corbel</vt:lpstr>
      <vt:lpstr>Lato Light</vt:lpstr>
      <vt:lpstr>System Font Regular</vt:lpstr>
      <vt:lpstr>Wingdings</vt:lpstr>
      <vt:lpstr>Parallax</vt:lpstr>
      <vt:lpstr>Office Theme</vt:lpstr>
      <vt:lpstr>1_Office Theme</vt:lpstr>
      <vt:lpstr>2_Office Theme</vt:lpstr>
      <vt:lpstr>PowerPoint Presentation</vt:lpstr>
      <vt:lpstr>PowerPoint Presentation</vt:lpstr>
      <vt:lpstr>Employer Challenges  Leading To An Increase In Lifestyle Spending Accounts</vt:lpstr>
      <vt:lpstr>PowerPoint Presentation</vt:lpstr>
      <vt:lpstr>PowerPoint Presentation</vt:lpstr>
      <vt:lpstr>Choosing Your Plan Design</vt:lpstr>
      <vt:lpstr>PowerPoint Presentation</vt:lpstr>
      <vt:lpstr>PowerPoint Presentation</vt:lpstr>
      <vt:lpstr>How Do Lifestyle Spending Accounts Work?</vt:lpstr>
      <vt:lpstr>Insights &amp; Trends to Consider in Plan Design</vt:lpstr>
      <vt:lpstr>PowerPoint Presentation</vt:lpstr>
      <vt:lpstr>Designing Your Own Program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Carey</dc:creator>
  <cp:lastModifiedBy>Pamela Connelly</cp:lastModifiedBy>
  <cp:revision>74</cp:revision>
  <cp:lastPrinted>2021-05-26T20:59:46Z</cp:lastPrinted>
  <dcterms:created xsi:type="dcterms:W3CDTF">2021-02-25T17:02:25Z</dcterms:created>
  <dcterms:modified xsi:type="dcterms:W3CDTF">2023-07-27T01:47:56Z</dcterms:modified>
</cp:coreProperties>
</file>