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5"/>
    <p:sldMasterId id="2147483685" r:id="rId6"/>
  </p:sldMasterIdLst>
  <p:notesMasterIdLst>
    <p:notesMasterId r:id="rId10"/>
  </p:notesMasterIdLst>
  <p:handoutMasterIdLst>
    <p:handoutMasterId r:id="rId11"/>
  </p:handoutMasterIdLst>
  <p:sldIdLst>
    <p:sldId id="308" r:id="rId7"/>
    <p:sldId id="309" r:id="rId8"/>
    <p:sldId id="316" r:id="rId9"/>
  </p:sldIdLst>
  <p:sldSz cx="10058400" cy="7772400"/>
  <p:notesSz cx="6858000" cy="9144000"/>
  <p:defaultTextStyle>
    <a:defPPr>
      <a:defRPr lang="en-US"/>
    </a:defPPr>
    <a:lvl1pPr algn="ctr" rtl="0" fontAlgn="base">
      <a:lnSpc>
        <a:spcPct val="86000"/>
      </a:lnSpc>
      <a:spcBef>
        <a:spcPct val="0"/>
      </a:spcBef>
      <a:spcAft>
        <a:spcPct val="0"/>
      </a:spcAft>
      <a:defRPr sz="2122" kern="1200">
        <a:solidFill>
          <a:schemeClr val="tx1"/>
        </a:solidFill>
        <a:latin typeface="Arial" charset="0"/>
        <a:ea typeface="+mn-ea"/>
        <a:cs typeface="+mn-cs"/>
      </a:defRPr>
    </a:lvl1pPr>
    <a:lvl2pPr marL="495160" algn="ctr" rtl="0" fontAlgn="base">
      <a:lnSpc>
        <a:spcPct val="86000"/>
      </a:lnSpc>
      <a:spcBef>
        <a:spcPct val="0"/>
      </a:spcBef>
      <a:spcAft>
        <a:spcPct val="0"/>
      </a:spcAft>
      <a:defRPr sz="2122" kern="1200">
        <a:solidFill>
          <a:schemeClr val="tx1"/>
        </a:solidFill>
        <a:latin typeface="Arial" charset="0"/>
        <a:ea typeface="+mn-ea"/>
        <a:cs typeface="+mn-cs"/>
      </a:defRPr>
    </a:lvl2pPr>
    <a:lvl3pPr marL="990322" algn="ctr" rtl="0" fontAlgn="base">
      <a:lnSpc>
        <a:spcPct val="86000"/>
      </a:lnSpc>
      <a:spcBef>
        <a:spcPct val="0"/>
      </a:spcBef>
      <a:spcAft>
        <a:spcPct val="0"/>
      </a:spcAft>
      <a:defRPr sz="2122" kern="1200">
        <a:solidFill>
          <a:schemeClr val="tx1"/>
        </a:solidFill>
        <a:latin typeface="Arial" charset="0"/>
        <a:ea typeface="+mn-ea"/>
        <a:cs typeface="+mn-cs"/>
      </a:defRPr>
    </a:lvl3pPr>
    <a:lvl4pPr marL="1485482" algn="ctr" rtl="0" fontAlgn="base">
      <a:lnSpc>
        <a:spcPct val="86000"/>
      </a:lnSpc>
      <a:spcBef>
        <a:spcPct val="0"/>
      </a:spcBef>
      <a:spcAft>
        <a:spcPct val="0"/>
      </a:spcAft>
      <a:defRPr sz="2122" kern="1200">
        <a:solidFill>
          <a:schemeClr val="tx1"/>
        </a:solidFill>
        <a:latin typeface="Arial" charset="0"/>
        <a:ea typeface="+mn-ea"/>
        <a:cs typeface="+mn-cs"/>
      </a:defRPr>
    </a:lvl4pPr>
    <a:lvl5pPr marL="1980643" algn="ctr" rtl="0" fontAlgn="base">
      <a:lnSpc>
        <a:spcPct val="86000"/>
      </a:lnSpc>
      <a:spcBef>
        <a:spcPct val="0"/>
      </a:spcBef>
      <a:spcAft>
        <a:spcPct val="0"/>
      </a:spcAft>
      <a:defRPr sz="2122" kern="1200">
        <a:solidFill>
          <a:schemeClr val="tx1"/>
        </a:solidFill>
        <a:latin typeface="Arial" charset="0"/>
        <a:ea typeface="+mn-ea"/>
        <a:cs typeface="+mn-cs"/>
      </a:defRPr>
    </a:lvl5pPr>
    <a:lvl6pPr marL="2475802" algn="l" defTabSz="990322" rtl="0" eaLnBrk="1" latinLnBrk="0" hangingPunct="1">
      <a:defRPr sz="2122" kern="1200">
        <a:solidFill>
          <a:schemeClr val="tx1"/>
        </a:solidFill>
        <a:latin typeface="Arial" charset="0"/>
        <a:ea typeface="+mn-ea"/>
        <a:cs typeface="+mn-cs"/>
      </a:defRPr>
    </a:lvl6pPr>
    <a:lvl7pPr marL="2970963" algn="l" defTabSz="990322" rtl="0" eaLnBrk="1" latinLnBrk="0" hangingPunct="1">
      <a:defRPr sz="2122" kern="1200">
        <a:solidFill>
          <a:schemeClr val="tx1"/>
        </a:solidFill>
        <a:latin typeface="Arial" charset="0"/>
        <a:ea typeface="+mn-ea"/>
        <a:cs typeface="+mn-cs"/>
      </a:defRPr>
    </a:lvl7pPr>
    <a:lvl8pPr marL="3466123" algn="l" defTabSz="990322" rtl="0" eaLnBrk="1" latinLnBrk="0" hangingPunct="1">
      <a:defRPr sz="2122" kern="1200">
        <a:solidFill>
          <a:schemeClr val="tx1"/>
        </a:solidFill>
        <a:latin typeface="Arial" charset="0"/>
        <a:ea typeface="+mn-ea"/>
        <a:cs typeface="+mn-cs"/>
      </a:defRPr>
    </a:lvl8pPr>
    <a:lvl9pPr marL="3961284" algn="l" defTabSz="990322" rtl="0" eaLnBrk="1" latinLnBrk="0" hangingPunct="1">
      <a:defRPr sz="2122"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77" userDrawn="1">
          <p15:clr>
            <a:srgbClr val="A4A3A4"/>
          </p15:clr>
        </p15:guide>
        <p15:guide id="2" orient="horz" pos="997" userDrawn="1">
          <p15:clr>
            <a:srgbClr val="A4A3A4"/>
          </p15:clr>
        </p15:guide>
        <p15:guide id="3" pos="304" userDrawn="1">
          <p15:clr>
            <a:srgbClr val="A4A3A4"/>
          </p15:clr>
        </p15:guide>
        <p15:guide id="4" pos="60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es, Georgette (MMA)" initials="KG(" lastIdx="1" clrIdx="0">
    <p:extLst>
      <p:ext uri="{19B8F6BF-5375-455C-9EA6-DF929625EA0E}">
        <p15:presenceInfo xmlns:p15="http://schemas.microsoft.com/office/powerpoint/2012/main" userId="Kores, Georgette (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E17"/>
    <a:srgbClr val="00ACCF"/>
    <a:srgbClr val="828D30"/>
    <a:srgbClr val="008075"/>
    <a:srgbClr val="932077"/>
    <a:srgbClr val="595997"/>
    <a:srgbClr val="BA2C2B"/>
    <a:srgbClr val="F48132"/>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86364" autoAdjust="0"/>
  </p:normalViewPr>
  <p:slideViewPr>
    <p:cSldViewPr snapToGrid="0">
      <p:cViewPr varScale="1">
        <p:scale>
          <a:sx n="59" d="100"/>
          <a:sy n="59" d="100"/>
        </p:scale>
        <p:origin x="1392" y="56"/>
      </p:cViewPr>
      <p:guideLst>
        <p:guide orient="horz" pos="4477"/>
        <p:guide orient="horz" pos="997"/>
        <p:guide pos="304"/>
        <p:guide pos="603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33" d="100"/>
          <a:sy n="133" d="100"/>
        </p:scale>
        <p:origin x="3824"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US" altLang="en-US"/>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ltLang="en-US"/>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US" altLang="en-US"/>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F24E5264-E72F-488D-934F-01C02BFE7636}" type="slidenum">
              <a:rPr lang="en-US" altLang="en-US"/>
              <a:pPr/>
              <a:t>‹#›</a:t>
            </a:fld>
            <a:endParaRPr lang="en-US" altLang="en-US"/>
          </a:p>
        </p:txBody>
      </p:sp>
    </p:spTree>
    <p:extLst>
      <p:ext uri="{BB962C8B-B14F-4D97-AF65-F5344CB8AC3E}">
        <p14:creationId xmlns:p14="http://schemas.microsoft.com/office/powerpoint/2010/main" val="319885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33F36DFC-F532-42BA-8842-36A65A06FEF4}" type="slidenum">
              <a:rPr lang="en-US" altLang="en-US"/>
              <a:pPr/>
              <a:t>‹#›</a:t>
            </a:fld>
            <a:endParaRPr lang="en-US" altLang="en-US"/>
          </a:p>
        </p:txBody>
      </p:sp>
    </p:spTree>
    <p:extLst>
      <p:ext uri="{BB962C8B-B14F-4D97-AF65-F5344CB8AC3E}">
        <p14:creationId xmlns:p14="http://schemas.microsoft.com/office/powerpoint/2010/main" val="2336007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48" kern="1200">
        <a:solidFill>
          <a:schemeClr val="tx1"/>
        </a:solidFill>
        <a:latin typeface="Arial" charset="0"/>
        <a:ea typeface="+mn-ea"/>
        <a:cs typeface="+mn-cs"/>
      </a:defRPr>
    </a:lvl1pPr>
    <a:lvl2pPr marL="495160" algn="l" rtl="0" fontAlgn="base">
      <a:spcBef>
        <a:spcPct val="30000"/>
      </a:spcBef>
      <a:spcAft>
        <a:spcPct val="0"/>
      </a:spcAft>
      <a:defRPr sz="1248" kern="1200">
        <a:solidFill>
          <a:schemeClr val="tx1"/>
        </a:solidFill>
        <a:latin typeface="Arial" charset="0"/>
        <a:ea typeface="+mn-ea"/>
        <a:cs typeface="+mn-cs"/>
      </a:defRPr>
    </a:lvl2pPr>
    <a:lvl3pPr marL="990322" algn="l" rtl="0" fontAlgn="base">
      <a:spcBef>
        <a:spcPct val="30000"/>
      </a:spcBef>
      <a:spcAft>
        <a:spcPct val="0"/>
      </a:spcAft>
      <a:defRPr sz="1248" kern="1200">
        <a:solidFill>
          <a:schemeClr val="tx1"/>
        </a:solidFill>
        <a:latin typeface="Arial" charset="0"/>
        <a:ea typeface="+mn-ea"/>
        <a:cs typeface="+mn-cs"/>
      </a:defRPr>
    </a:lvl3pPr>
    <a:lvl4pPr marL="1485482" algn="l" rtl="0" fontAlgn="base">
      <a:spcBef>
        <a:spcPct val="30000"/>
      </a:spcBef>
      <a:spcAft>
        <a:spcPct val="0"/>
      </a:spcAft>
      <a:defRPr sz="1248" kern="1200">
        <a:solidFill>
          <a:schemeClr val="tx1"/>
        </a:solidFill>
        <a:latin typeface="Arial" charset="0"/>
        <a:ea typeface="+mn-ea"/>
        <a:cs typeface="+mn-cs"/>
      </a:defRPr>
    </a:lvl4pPr>
    <a:lvl5pPr marL="1980643" algn="l" rtl="0" fontAlgn="base">
      <a:spcBef>
        <a:spcPct val="30000"/>
      </a:spcBef>
      <a:spcAft>
        <a:spcPct val="0"/>
      </a:spcAft>
      <a:defRPr sz="1248" kern="1200">
        <a:solidFill>
          <a:schemeClr val="tx1"/>
        </a:solidFill>
        <a:latin typeface="Arial" charset="0"/>
        <a:ea typeface="+mn-ea"/>
        <a:cs typeface="+mn-cs"/>
      </a:defRPr>
    </a:lvl5pPr>
    <a:lvl6pPr marL="2475802" algn="l" defTabSz="990322" rtl="0" eaLnBrk="1" latinLnBrk="0" hangingPunct="1">
      <a:defRPr sz="1248" kern="1200">
        <a:solidFill>
          <a:schemeClr val="tx1"/>
        </a:solidFill>
        <a:latin typeface="+mn-lt"/>
        <a:ea typeface="+mn-ea"/>
        <a:cs typeface="+mn-cs"/>
      </a:defRPr>
    </a:lvl6pPr>
    <a:lvl7pPr marL="2970963" algn="l" defTabSz="990322" rtl="0" eaLnBrk="1" latinLnBrk="0" hangingPunct="1">
      <a:defRPr sz="1248" kern="1200">
        <a:solidFill>
          <a:schemeClr val="tx1"/>
        </a:solidFill>
        <a:latin typeface="+mn-lt"/>
        <a:ea typeface="+mn-ea"/>
        <a:cs typeface="+mn-cs"/>
      </a:defRPr>
    </a:lvl7pPr>
    <a:lvl8pPr marL="3466123" algn="l" defTabSz="990322" rtl="0" eaLnBrk="1" latinLnBrk="0" hangingPunct="1">
      <a:defRPr sz="1248" kern="1200">
        <a:solidFill>
          <a:schemeClr val="tx1"/>
        </a:solidFill>
        <a:latin typeface="+mn-lt"/>
        <a:ea typeface="+mn-ea"/>
        <a:cs typeface="+mn-cs"/>
      </a:defRPr>
    </a:lvl8pPr>
    <a:lvl9pPr marL="3961284" algn="l" defTabSz="990322" rtl="0" eaLnBrk="1" latinLnBrk="0" hangingPunct="1">
      <a:defRPr sz="12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a:t>
            </a:fld>
            <a:endParaRPr lang="en-US" altLang="en-US"/>
          </a:p>
        </p:txBody>
      </p:sp>
    </p:spTree>
    <p:extLst>
      <p:ext uri="{BB962C8B-B14F-4D97-AF65-F5344CB8AC3E}">
        <p14:creationId xmlns:p14="http://schemas.microsoft.com/office/powerpoint/2010/main" val="306745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a:t>
            </a:fld>
            <a:endParaRPr lang="en-US" altLang="en-US"/>
          </a:p>
        </p:txBody>
      </p:sp>
    </p:spTree>
    <p:extLst>
      <p:ext uri="{BB962C8B-B14F-4D97-AF65-F5344CB8AC3E}">
        <p14:creationId xmlns:p14="http://schemas.microsoft.com/office/powerpoint/2010/main" val="138079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1769" y="1038833"/>
            <a:ext cx="6859645" cy="782638"/>
          </a:xfrm>
        </p:spPr>
        <p:txBody>
          <a:bodyPr anchor="t"/>
          <a:lstStyle/>
          <a:p>
            <a:r>
              <a:rPr lang="en-US"/>
              <a:t>Click to edit Master title style</a:t>
            </a:r>
          </a:p>
        </p:txBody>
      </p:sp>
      <p:sp>
        <p:nvSpPr>
          <p:cNvPr id="3" name="Content Placeholder 2"/>
          <p:cNvSpPr>
            <a:spLocks noGrp="1"/>
          </p:cNvSpPr>
          <p:nvPr>
            <p:ph idx="1"/>
          </p:nvPr>
        </p:nvSpPr>
        <p:spPr>
          <a:xfrm>
            <a:off x="631769" y="2072640"/>
            <a:ext cx="6859645" cy="5262771"/>
          </a:xfrm>
        </p:spPr>
        <p:txBody>
          <a:bodyPr/>
          <a:lstStyle>
            <a:lvl1pPr marL="4763" indent="0">
              <a:tabLst/>
              <a:defRPr/>
            </a:lvl1pPr>
            <a:lvl3pPr>
              <a:spcBef>
                <a:spcPts val="858"/>
              </a:spcBef>
              <a:defRPr/>
            </a:lvl3pPr>
            <a:lvl4pPr>
              <a:spcBef>
                <a:spcPts val="858"/>
              </a:spcBef>
              <a:defRPr/>
            </a:lvl4pPr>
            <a:lvl5pPr marL="1314463" indent="-173040">
              <a:spcBef>
                <a:spcPts val="858"/>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a:p>
        </p:txBody>
      </p:sp>
      <p:pic>
        <p:nvPicPr>
          <p:cNvPr id="5" name="Picture 4">
            <a:extLst>
              <a:ext uri="{FF2B5EF4-FFF2-40B4-BE49-F238E27FC236}">
                <a16:creationId xmlns:a16="http://schemas.microsoft.com/office/drawing/2014/main" id="{534D94C4-5364-F143-AF56-3DAE38A84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586"/>
          <a:stretch/>
        </p:blipFill>
        <p:spPr>
          <a:xfrm>
            <a:off x="7803933" y="0"/>
            <a:ext cx="2254469" cy="7772400"/>
          </a:xfrm>
          <a:prstGeom prst="rect">
            <a:avLst/>
          </a:prstGeom>
        </p:spPr>
      </p:pic>
      <p:sp>
        <p:nvSpPr>
          <p:cNvPr id="7" name="Text Placeholder 6">
            <a:extLst>
              <a:ext uri="{FF2B5EF4-FFF2-40B4-BE49-F238E27FC236}">
                <a16:creationId xmlns:a16="http://schemas.microsoft.com/office/drawing/2014/main" id="{ED299DCF-C15E-8746-BA01-1E8B790BD645}"/>
              </a:ext>
            </a:extLst>
          </p:cNvPr>
          <p:cNvSpPr>
            <a:spLocks noGrp="1"/>
          </p:cNvSpPr>
          <p:nvPr>
            <p:ph type="body" sz="quarter" idx="11"/>
          </p:nvPr>
        </p:nvSpPr>
        <p:spPr>
          <a:xfrm>
            <a:off x="7973379" y="1038719"/>
            <a:ext cx="1864995" cy="6014014"/>
          </a:xfrm>
        </p:spPr>
        <p:txBody>
          <a:bodyPr/>
          <a:lstStyle>
            <a:lvl1pPr>
              <a:defRPr>
                <a:ln>
                  <a:noFill/>
                </a:ln>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37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752459"/>
            <a:ext cx="10058400" cy="1279916"/>
          </a:xfrm>
          <a:solidFill>
            <a:schemeClr val="accent2"/>
          </a:solidFill>
        </p:spPr>
        <p:txBody>
          <a:bodyPr wrap="square" lIns="274320" tIns="182880" bIns="182880"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4316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752459"/>
            <a:ext cx="10058400" cy="1279916"/>
          </a:xfrm>
          <a:solidFill>
            <a:schemeClr val="accent2"/>
          </a:solidFill>
        </p:spPr>
        <p:txBody>
          <a:bodyPr wrap="square" lIns="274320" tIns="182880" bIns="182880" anchor="ctr">
            <a:norm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7406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ED7C95-818C-3349-B9A3-B697A919EFC2}"/>
              </a:ext>
            </a:extLst>
          </p:cNvPr>
          <p:cNvSpPr txBox="1"/>
          <p:nvPr userDrawn="1"/>
        </p:nvSpPr>
        <p:spPr bwMode="gray">
          <a:xfrm>
            <a:off x="545308" y="6970147"/>
            <a:ext cx="89741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just">
              <a:lnSpc>
                <a:spcPct val="100000"/>
              </a:lnSpc>
            </a:pPr>
            <a:r>
              <a:rPr lang="en-US" sz="600" b="0" i="0" baseline="0" dirty="0">
                <a:solidFill>
                  <a:schemeClr val="tx2">
                    <a:lumMod val="60000"/>
                    <a:lumOff val="40000"/>
                  </a:schemeClr>
                </a:solidFill>
                <a:effectLst/>
                <a:latin typeface="Arial" panose="020B0604020202020204" pitchFamily="34" charset="0"/>
                <a:cs typeface="Arial" panose="020B0604020202020204" pitchFamily="34" charset="0"/>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affective if any underlying assumptions, conditions, information or factors are inaccurate or incomplete or should change. Copyright © 2019 Marsh &amp; McLennan Insurance Agency LLC. All rights reserved. </a:t>
            </a:r>
          </a:p>
        </p:txBody>
      </p:sp>
      <p:pic>
        <p:nvPicPr>
          <p:cNvPr id="6" name="Picture 5">
            <a:extLst>
              <a:ext uri="{FF2B5EF4-FFF2-40B4-BE49-F238E27FC236}">
                <a16:creationId xmlns:a16="http://schemas.microsoft.com/office/drawing/2014/main" id="{27355E6D-4CC4-AC4A-BC72-16DD914A8FD3}"/>
              </a:ext>
            </a:extLst>
          </p:cNvPr>
          <p:cNvPicPr>
            <a:picLocks noChangeAspect="1"/>
          </p:cNvPicPr>
          <p:nvPr userDrawn="1"/>
        </p:nvPicPr>
        <p:blipFill>
          <a:blip r:embed="rId3"/>
          <a:stretch>
            <a:fillRect/>
          </a:stretch>
        </p:blipFill>
        <p:spPr>
          <a:xfrm>
            <a:off x="2884905" y="2712412"/>
            <a:ext cx="4294166" cy="650237"/>
          </a:xfrm>
          <a:prstGeom prst="rect">
            <a:avLst/>
          </a:prstGeom>
        </p:spPr>
      </p:pic>
    </p:spTree>
    <p:extLst>
      <p:ext uri="{BB962C8B-B14F-4D97-AF65-F5344CB8AC3E}">
        <p14:creationId xmlns:p14="http://schemas.microsoft.com/office/powerpoint/2010/main" val="766515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4332395"/>
            <a:ext cx="10058400" cy="1612053"/>
          </a:xfrm>
        </p:spPr>
        <p:txBody>
          <a:bodyPr anchor="ctr"/>
          <a:lstStyle>
            <a:lvl1pPr algn="ctr">
              <a:defRPr sz="28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85906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4332395"/>
            <a:ext cx="10058400" cy="1612053"/>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0653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4332395"/>
            <a:ext cx="10058400" cy="1612053"/>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50453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4332395"/>
            <a:ext cx="10058400" cy="1612053"/>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13812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4332395"/>
            <a:ext cx="10058400" cy="1612053"/>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58717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4332395"/>
            <a:ext cx="10058400" cy="1612053"/>
          </a:xfrm>
        </p:spPr>
        <p:txBody>
          <a:bodyPr anchor="ctr"/>
          <a:lstStyle>
            <a:lvl1pPr algn="ctr">
              <a:defRPr sz="2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49320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4" name="Date Placeholder 3">
            <a:extLst>
              <a:ext uri="{FF2B5EF4-FFF2-40B4-BE49-F238E27FC236}">
                <a16:creationId xmlns:a16="http://schemas.microsoft.com/office/drawing/2014/main" id="{BDCEFE58-4141-F04E-840B-875F6FF9E5E5}"/>
              </a:ext>
            </a:extLst>
          </p:cNvPr>
          <p:cNvSpPr>
            <a:spLocks noGrp="1"/>
          </p:cNvSpPr>
          <p:nvPr>
            <p:ph type="dt" sz="half" idx="11"/>
          </p:nvPr>
        </p:nvSpPr>
        <p:spPr/>
        <p:txBody>
          <a:bodyPr/>
          <a:lstStyle/>
          <a:p>
            <a:fld id="{D200D4EE-3B1B-499B-BA64-790AF9F081E3}" type="datetime4">
              <a:rPr lang="en-US" altLang="en-US" smtClean="0"/>
              <a:pPr/>
              <a:t>August 11, 2022</a:t>
            </a:fld>
            <a:endParaRPr lang="en-US" altLang="en-US"/>
          </a:p>
        </p:txBody>
      </p:sp>
      <p:pic>
        <p:nvPicPr>
          <p:cNvPr id="6" name="Picture 5">
            <a:extLst>
              <a:ext uri="{FF2B5EF4-FFF2-40B4-BE49-F238E27FC236}">
                <a16:creationId xmlns:a16="http://schemas.microsoft.com/office/drawing/2014/main" id="{27355E6D-4CC4-AC4A-BC72-16DD914A8FD3}"/>
              </a:ext>
            </a:extLst>
          </p:cNvPr>
          <p:cNvPicPr>
            <a:picLocks noChangeAspect="1"/>
          </p:cNvPicPr>
          <p:nvPr userDrawn="1"/>
        </p:nvPicPr>
        <p:blipFill>
          <a:blip r:embed="rId3"/>
          <a:stretch>
            <a:fillRect/>
          </a:stretch>
        </p:blipFill>
        <p:spPr>
          <a:xfrm>
            <a:off x="2674524" y="3295869"/>
            <a:ext cx="4294166" cy="650237"/>
          </a:xfrm>
          <a:prstGeom prst="rect">
            <a:avLst/>
          </a:prstGeom>
        </p:spPr>
      </p:pic>
    </p:spTree>
    <p:extLst>
      <p:ext uri="{BB962C8B-B14F-4D97-AF65-F5344CB8AC3E}">
        <p14:creationId xmlns:p14="http://schemas.microsoft.com/office/powerpoint/2010/main" val="287320268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l="-40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6023083"/>
            <a:ext cx="10058400" cy="738664"/>
          </a:xfrm>
          <a:solidFill>
            <a:schemeClr val="accent2"/>
          </a:solidFill>
        </p:spPr>
        <p:txBody>
          <a:bodyPr wrap="square" lIns="274320" tIns="182880" bIns="182880" anchor="ctr">
            <a:spAutoFit/>
          </a:bodyPr>
          <a:lstStyle>
            <a:lvl1pPr algn="l">
              <a:defRPr sz="24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23033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631769" y="1038834"/>
            <a:ext cx="8873796" cy="103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271"/>
              </a:spcBef>
            </a:pPr>
            <a:r>
              <a:rPr lang="en-US" altLang="en-US" dirty="0"/>
              <a:t>Click to edit Master title style</a:t>
            </a:r>
          </a:p>
        </p:txBody>
      </p:sp>
      <p:sp>
        <p:nvSpPr>
          <p:cNvPr id="1027" name="BodyText"/>
          <p:cNvSpPr>
            <a:spLocks noGrp="1" noChangeArrowheads="1"/>
          </p:cNvSpPr>
          <p:nvPr>
            <p:ph type="body" idx="1"/>
            <p:custDataLst>
              <p:tags r:id="rId14"/>
            </p:custDataLst>
          </p:nvPr>
        </p:nvSpPr>
        <p:spPr bwMode="gray">
          <a:xfrm>
            <a:off x="631769" y="2072640"/>
            <a:ext cx="8873796" cy="526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5"/>
            </p:custDataLst>
          </p:nvPr>
        </p:nvSpPr>
        <p:spPr bwMode="gray">
          <a:xfrm>
            <a:off x="500510" y="7405372"/>
            <a:ext cx="3034646" cy="1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a:solidFill>
                  <a:srgbClr val="7C848A"/>
                </a:solidFill>
                <a:cs typeface="Arial" charset="0"/>
              </a:rPr>
              <a:t>© 2012 Marsh &amp; McLennan Agency, LLC</a:t>
            </a:r>
            <a:endParaRPr lang="en-US" altLang="en-US" sz="60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9370955" y="7369575"/>
            <a:ext cx="21021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6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7"/>
            </p:custDataLst>
          </p:nvPr>
        </p:nvSpPr>
        <p:spPr bwMode="gray">
          <a:xfrm>
            <a:off x="4464675" y="7433584"/>
            <a:ext cx="113071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D200D4EE-3B1B-499B-BA64-790AF9F081E3}" type="datetime4">
              <a:rPr lang="en-US" altLang="en-US"/>
              <a:pPr/>
              <a:t>August 11, 2022</a:t>
            </a:fld>
            <a:endParaRPr lang="en-US" altLang="en-US"/>
          </a:p>
        </p:txBody>
      </p:sp>
      <p:sp>
        <p:nvSpPr>
          <p:cNvPr id="1059" name="Business"/>
          <p:cNvSpPr txBox="1">
            <a:spLocks noChangeArrowheads="1"/>
          </p:cNvSpPr>
          <p:nvPr>
            <p:custDataLst>
              <p:tags r:id="rId18"/>
            </p:custDataLst>
          </p:nvPr>
        </p:nvSpPr>
        <p:spPr bwMode="gray">
          <a:xfrm>
            <a:off x="475572" y="7393951"/>
            <a:ext cx="3026333" cy="1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dirty="0">
                <a:solidFill>
                  <a:schemeClr val="tx2"/>
                </a:solidFill>
              </a:rPr>
              <a:t>Marsh &amp; McLennan Agency LLC</a:t>
            </a:r>
            <a:r>
              <a:rPr lang="en-US" altLang="en-US" sz="600" baseline="0" dirty="0">
                <a:solidFill>
                  <a:schemeClr val="tx2"/>
                </a:solidFill>
              </a:rPr>
              <a:t>  </a:t>
            </a:r>
            <a:endParaRPr lang="en-US" altLang="en-US" sz="600" dirty="0">
              <a:solidFill>
                <a:schemeClr val="tx2"/>
              </a:solidFill>
            </a:endParaRPr>
          </a:p>
        </p:txBody>
      </p:sp>
    </p:spTree>
    <p:extLst>
      <p:ext uri="{BB962C8B-B14F-4D97-AF65-F5344CB8AC3E}">
        <p14:creationId xmlns:p14="http://schemas.microsoft.com/office/powerpoint/2010/main" val="49941302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81" r:id="rId3"/>
    <p:sldLayoutId id="2147483673" r:id="rId4"/>
    <p:sldLayoutId id="2147483674" r:id="rId5"/>
    <p:sldLayoutId id="2147483675" r:id="rId6"/>
    <p:sldLayoutId id="2147483676" r:id="rId7"/>
    <p:sldLayoutId id="2147483684" r:id="rId8"/>
    <p:sldLayoutId id="2147483677" r:id="rId9"/>
    <p:sldLayoutId id="2147483678" r:id="rId10"/>
    <p:sldLayoutId id="2147483679" r:id="rId11"/>
  </p:sldLayoutIdLst>
  <p:hf hdr="0" ftr="0"/>
  <p:txStyles>
    <p:titleStyle>
      <a:lvl1pPr algn="l" rtl="0" eaLnBrk="1" fontAlgn="base" hangingPunct="1">
        <a:lnSpc>
          <a:spcPct val="83000"/>
        </a:lnSpc>
        <a:spcBef>
          <a:spcPts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8" algn="l" rtl="0" eaLnBrk="1" fontAlgn="base" hangingPunct="1">
        <a:lnSpc>
          <a:spcPct val="83000"/>
        </a:lnSpc>
        <a:spcBef>
          <a:spcPct val="0"/>
        </a:spcBef>
        <a:spcAft>
          <a:spcPct val="0"/>
        </a:spcAft>
        <a:defRPr sz="1800">
          <a:solidFill>
            <a:schemeClr val="accent1"/>
          </a:solidFill>
          <a:latin typeface="Arial" charset="0"/>
        </a:defRPr>
      </a:lvl6pPr>
      <a:lvl7pPr marL="793616" algn="l" rtl="0" eaLnBrk="1" fontAlgn="base" hangingPunct="1">
        <a:lnSpc>
          <a:spcPct val="83000"/>
        </a:lnSpc>
        <a:spcBef>
          <a:spcPct val="0"/>
        </a:spcBef>
        <a:spcAft>
          <a:spcPct val="0"/>
        </a:spcAft>
        <a:defRPr sz="1800">
          <a:solidFill>
            <a:schemeClr val="accent1"/>
          </a:solidFill>
          <a:latin typeface="Arial" charset="0"/>
        </a:defRPr>
      </a:lvl7pPr>
      <a:lvl8pPr marL="1190424" algn="l" rtl="0" eaLnBrk="1" fontAlgn="base" hangingPunct="1">
        <a:lnSpc>
          <a:spcPct val="83000"/>
        </a:lnSpc>
        <a:spcBef>
          <a:spcPct val="0"/>
        </a:spcBef>
        <a:spcAft>
          <a:spcPct val="0"/>
        </a:spcAft>
        <a:defRPr sz="1800">
          <a:solidFill>
            <a:schemeClr val="accent1"/>
          </a:solidFill>
          <a:latin typeface="Arial" charset="0"/>
        </a:defRPr>
      </a:lvl8pPr>
      <a:lvl9pPr marL="1587232" algn="l" rtl="0" eaLnBrk="1" fontAlgn="base" hangingPunct="1">
        <a:lnSpc>
          <a:spcPct val="83000"/>
        </a:lnSpc>
        <a:spcBef>
          <a:spcPct val="0"/>
        </a:spcBef>
        <a:spcAft>
          <a:spcPct val="0"/>
        </a:spcAft>
        <a:defRPr sz="1800">
          <a:solidFill>
            <a:schemeClr val="accent1"/>
          </a:solidFill>
          <a:latin typeface="Arial" charset="0"/>
        </a:defRPr>
      </a:lvl9pPr>
    </p:titleStyle>
    <p:bodyStyle>
      <a:lvl1pPr marL="4763" indent="0" algn="l" rtl="0" eaLnBrk="1" fontAlgn="base" hangingPunct="1">
        <a:lnSpc>
          <a:spcPct val="100000"/>
        </a:lnSpc>
        <a:spcBef>
          <a:spcPts val="1358"/>
        </a:spcBef>
        <a:spcAft>
          <a:spcPct val="0"/>
        </a:spcAft>
        <a:buFont typeface="System Font Regular"/>
        <a:buChar char="​"/>
        <a:tabLst/>
        <a:defRPr sz="2400">
          <a:solidFill>
            <a:schemeClr val="tx2"/>
          </a:solidFill>
          <a:latin typeface="+mn-lt"/>
          <a:ea typeface="+mn-ea"/>
          <a:cs typeface="+mn-cs"/>
        </a:defRPr>
      </a:lvl1pPr>
      <a:lvl2pPr marL="241302" indent="-241302"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81" indent="-228602"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97" indent="-230190"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13" indent="-153990"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48" indent="-154314"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56" indent="-154314"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64" indent="-154314"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72" indent="-154314"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16" rtl="0" eaLnBrk="1" latinLnBrk="0" hangingPunct="1">
        <a:defRPr sz="1600" kern="1200">
          <a:solidFill>
            <a:schemeClr val="tx1"/>
          </a:solidFill>
          <a:latin typeface="+mn-lt"/>
          <a:ea typeface="+mn-ea"/>
          <a:cs typeface="+mn-cs"/>
        </a:defRPr>
      </a:lvl1pPr>
      <a:lvl2pPr marL="396808" algn="l" defTabSz="793616" rtl="0" eaLnBrk="1" latinLnBrk="0" hangingPunct="1">
        <a:defRPr sz="1600" kern="1200">
          <a:solidFill>
            <a:schemeClr val="tx1"/>
          </a:solidFill>
          <a:latin typeface="+mn-lt"/>
          <a:ea typeface="+mn-ea"/>
          <a:cs typeface="+mn-cs"/>
        </a:defRPr>
      </a:lvl2pPr>
      <a:lvl3pPr marL="793616" algn="l" defTabSz="793616" rtl="0" eaLnBrk="1" latinLnBrk="0" hangingPunct="1">
        <a:defRPr sz="1600" kern="1200">
          <a:solidFill>
            <a:schemeClr val="tx1"/>
          </a:solidFill>
          <a:latin typeface="+mn-lt"/>
          <a:ea typeface="+mn-ea"/>
          <a:cs typeface="+mn-cs"/>
        </a:defRPr>
      </a:lvl3pPr>
      <a:lvl4pPr marL="1190424" algn="l" defTabSz="793616" rtl="0" eaLnBrk="1" latinLnBrk="0" hangingPunct="1">
        <a:defRPr sz="1600" kern="1200">
          <a:solidFill>
            <a:schemeClr val="tx1"/>
          </a:solidFill>
          <a:latin typeface="+mn-lt"/>
          <a:ea typeface="+mn-ea"/>
          <a:cs typeface="+mn-cs"/>
        </a:defRPr>
      </a:lvl4pPr>
      <a:lvl5pPr marL="1587232" algn="l" defTabSz="793616" rtl="0" eaLnBrk="1" latinLnBrk="0" hangingPunct="1">
        <a:defRPr sz="1600" kern="1200">
          <a:solidFill>
            <a:schemeClr val="tx1"/>
          </a:solidFill>
          <a:latin typeface="+mn-lt"/>
          <a:ea typeface="+mn-ea"/>
          <a:cs typeface="+mn-cs"/>
        </a:defRPr>
      </a:lvl5pPr>
      <a:lvl6pPr marL="1984039" algn="l" defTabSz="793616" rtl="0" eaLnBrk="1" latinLnBrk="0" hangingPunct="1">
        <a:defRPr sz="1600" kern="1200">
          <a:solidFill>
            <a:schemeClr val="tx1"/>
          </a:solidFill>
          <a:latin typeface="+mn-lt"/>
          <a:ea typeface="+mn-ea"/>
          <a:cs typeface="+mn-cs"/>
        </a:defRPr>
      </a:lvl6pPr>
      <a:lvl7pPr marL="2380847" algn="l" defTabSz="793616" rtl="0" eaLnBrk="1" latinLnBrk="0" hangingPunct="1">
        <a:defRPr sz="1600" kern="1200">
          <a:solidFill>
            <a:schemeClr val="tx1"/>
          </a:solidFill>
          <a:latin typeface="+mn-lt"/>
          <a:ea typeface="+mn-ea"/>
          <a:cs typeface="+mn-cs"/>
        </a:defRPr>
      </a:lvl7pPr>
      <a:lvl8pPr marL="2777655" algn="l" defTabSz="793616" rtl="0" eaLnBrk="1" latinLnBrk="0" hangingPunct="1">
        <a:defRPr sz="1600" kern="1200">
          <a:solidFill>
            <a:schemeClr val="tx1"/>
          </a:solidFill>
          <a:latin typeface="+mn-lt"/>
          <a:ea typeface="+mn-ea"/>
          <a:cs typeface="+mn-cs"/>
        </a:defRPr>
      </a:lvl8pPr>
      <a:lvl9pPr marL="3174463" algn="l" defTabSz="79361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3"/>
            </p:custDataLst>
          </p:nvPr>
        </p:nvSpPr>
        <p:spPr bwMode="gray">
          <a:xfrm>
            <a:off x="631769" y="1038834"/>
            <a:ext cx="8873796" cy="103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271"/>
              </a:spcBef>
            </a:pPr>
            <a:r>
              <a:rPr lang="en-US" altLang="en-US" dirty="0"/>
              <a:t>Click to edit Master title style</a:t>
            </a:r>
          </a:p>
        </p:txBody>
      </p:sp>
      <p:sp>
        <p:nvSpPr>
          <p:cNvPr id="1027" name="BodyText"/>
          <p:cNvSpPr>
            <a:spLocks noGrp="1" noChangeArrowheads="1"/>
          </p:cNvSpPr>
          <p:nvPr>
            <p:ph type="body" idx="1"/>
            <p:custDataLst>
              <p:tags r:id="rId4"/>
            </p:custDataLst>
          </p:nvPr>
        </p:nvSpPr>
        <p:spPr bwMode="gray">
          <a:xfrm>
            <a:off x="631769" y="2072640"/>
            <a:ext cx="8873796" cy="526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5"/>
            </p:custDataLst>
          </p:nvPr>
        </p:nvSpPr>
        <p:spPr bwMode="gray">
          <a:xfrm>
            <a:off x="500510" y="7405372"/>
            <a:ext cx="3034646" cy="1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a:solidFill>
                  <a:srgbClr val="7C848A"/>
                </a:solidFill>
                <a:cs typeface="Arial" charset="0"/>
              </a:rPr>
              <a:t>© 2012 Marsh &amp; McLennan Agency, LLC</a:t>
            </a:r>
            <a:endParaRPr lang="en-US" altLang="en-US" sz="600">
              <a:solidFill>
                <a:srgbClr val="7C848A"/>
              </a:solidFill>
            </a:endParaRPr>
          </a:p>
        </p:txBody>
      </p:sp>
      <p:sp>
        <p:nvSpPr>
          <p:cNvPr id="1052" name="Date" hidden="1"/>
          <p:cNvSpPr>
            <a:spLocks noGrp="1" noChangeArrowheads="1"/>
          </p:cNvSpPr>
          <p:nvPr>
            <p:ph type="dt" sz="half" idx="2"/>
            <p:custDataLst>
              <p:tags r:id="rId6"/>
            </p:custDataLst>
          </p:nvPr>
        </p:nvSpPr>
        <p:spPr bwMode="gray">
          <a:xfrm>
            <a:off x="4464675" y="7433584"/>
            <a:ext cx="113071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D200D4EE-3B1B-499B-BA64-790AF9F081E3}" type="datetime4">
              <a:rPr lang="en-US" altLang="en-US"/>
              <a:pPr/>
              <a:t>August 11, 2022</a:t>
            </a:fld>
            <a:endParaRPr lang="en-US" altLang="en-US"/>
          </a:p>
        </p:txBody>
      </p:sp>
    </p:spTree>
    <p:extLst>
      <p:ext uri="{BB962C8B-B14F-4D97-AF65-F5344CB8AC3E}">
        <p14:creationId xmlns:p14="http://schemas.microsoft.com/office/powerpoint/2010/main" val="1259159200"/>
      </p:ext>
    </p:extLst>
  </p:cSld>
  <p:clrMap bg1="lt1" tx1="dk1" bg2="lt2" tx2="dk2" accent1="accent1" accent2="accent2" accent3="accent3" accent4="accent4" accent5="accent5" accent6="accent6" hlink="hlink" folHlink="folHlink"/>
  <p:sldLayoutIdLst>
    <p:sldLayoutId id="2147483693" r:id="rId1"/>
  </p:sldLayoutIdLst>
  <p:hf hdr="0" ftr="0"/>
  <p:txStyles>
    <p:titleStyle>
      <a:lvl1pPr algn="l" rtl="0" eaLnBrk="1" fontAlgn="base" hangingPunct="1">
        <a:lnSpc>
          <a:spcPct val="83000"/>
        </a:lnSpc>
        <a:spcBef>
          <a:spcPts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8" algn="l" rtl="0" eaLnBrk="1" fontAlgn="base" hangingPunct="1">
        <a:lnSpc>
          <a:spcPct val="83000"/>
        </a:lnSpc>
        <a:spcBef>
          <a:spcPct val="0"/>
        </a:spcBef>
        <a:spcAft>
          <a:spcPct val="0"/>
        </a:spcAft>
        <a:defRPr sz="1800">
          <a:solidFill>
            <a:schemeClr val="accent1"/>
          </a:solidFill>
          <a:latin typeface="Arial" charset="0"/>
        </a:defRPr>
      </a:lvl6pPr>
      <a:lvl7pPr marL="793616" algn="l" rtl="0" eaLnBrk="1" fontAlgn="base" hangingPunct="1">
        <a:lnSpc>
          <a:spcPct val="83000"/>
        </a:lnSpc>
        <a:spcBef>
          <a:spcPct val="0"/>
        </a:spcBef>
        <a:spcAft>
          <a:spcPct val="0"/>
        </a:spcAft>
        <a:defRPr sz="1800">
          <a:solidFill>
            <a:schemeClr val="accent1"/>
          </a:solidFill>
          <a:latin typeface="Arial" charset="0"/>
        </a:defRPr>
      </a:lvl7pPr>
      <a:lvl8pPr marL="1190424" algn="l" rtl="0" eaLnBrk="1" fontAlgn="base" hangingPunct="1">
        <a:lnSpc>
          <a:spcPct val="83000"/>
        </a:lnSpc>
        <a:spcBef>
          <a:spcPct val="0"/>
        </a:spcBef>
        <a:spcAft>
          <a:spcPct val="0"/>
        </a:spcAft>
        <a:defRPr sz="1800">
          <a:solidFill>
            <a:schemeClr val="accent1"/>
          </a:solidFill>
          <a:latin typeface="Arial" charset="0"/>
        </a:defRPr>
      </a:lvl8pPr>
      <a:lvl9pPr marL="1587232" algn="l" rtl="0" eaLnBrk="1" fontAlgn="base" hangingPunct="1">
        <a:lnSpc>
          <a:spcPct val="83000"/>
        </a:lnSpc>
        <a:spcBef>
          <a:spcPct val="0"/>
        </a:spcBef>
        <a:spcAft>
          <a:spcPct val="0"/>
        </a:spcAft>
        <a:defRPr sz="1800">
          <a:solidFill>
            <a:schemeClr val="accent1"/>
          </a:solidFill>
          <a:latin typeface="Arial" charset="0"/>
        </a:defRPr>
      </a:lvl9pPr>
    </p:titleStyle>
    <p:bodyStyle>
      <a:lvl1pPr marL="4763" indent="0" algn="l" rtl="0" eaLnBrk="1" fontAlgn="base" hangingPunct="1">
        <a:lnSpc>
          <a:spcPct val="100000"/>
        </a:lnSpc>
        <a:spcBef>
          <a:spcPts val="1358"/>
        </a:spcBef>
        <a:spcAft>
          <a:spcPct val="0"/>
        </a:spcAft>
        <a:buFont typeface="System Font Regular"/>
        <a:buChar char="​"/>
        <a:tabLst/>
        <a:defRPr sz="2400">
          <a:solidFill>
            <a:schemeClr val="tx2"/>
          </a:solidFill>
          <a:latin typeface="+mn-lt"/>
          <a:ea typeface="+mn-ea"/>
          <a:cs typeface="+mn-cs"/>
        </a:defRPr>
      </a:lvl1pPr>
      <a:lvl2pPr marL="241302" indent="-241302"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81" indent="-228602"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97" indent="-230190"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13" indent="-153990"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48" indent="-154314"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56" indent="-154314"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64" indent="-154314"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72" indent="-154314"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16" rtl="0" eaLnBrk="1" latinLnBrk="0" hangingPunct="1">
        <a:defRPr sz="1600" kern="1200">
          <a:solidFill>
            <a:schemeClr val="tx1"/>
          </a:solidFill>
          <a:latin typeface="+mn-lt"/>
          <a:ea typeface="+mn-ea"/>
          <a:cs typeface="+mn-cs"/>
        </a:defRPr>
      </a:lvl1pPr>
      <a:lvl2pPr marL="396808" algn="l" defTabSz="793616" rtl="0" eaLnBrk="1" latinLnBrk="0" hangingPunct="1">
        <a:defRPr sz="1600" kern="1200">
          <a:solidFill>
            <a:schemeClr val="tx1"/>
          </a:solidFill>
          <a:latin typeface="+mn-lt"/>
          <a:ea typeface="+mn-ea"/>
          <a:cs typeface="+mn-cs"/>
        </a:defRPr>
      </a:lvl2pPr>
      <a:lvl3pPr marL="793616" algn="l" defTabSz="793616" rtl="0" eaLnBrk="1" latinLnBrk="0" hangingPunct="1">
        <a:defRPr sz="1600" kern="1200">
          <a:solidFill>
            <a:schemeClr val="tx1"/>
          </a:solidFill>
          <a:latin typeface="+mn-lt"/>
          <a:ea typeface="+mn-ea"/>
          <a:cs typeface="+mn-cs"/>
        </a:defRPr>
      </a:lvl3pPr>
      <a:lvl4pPr marL="1190424" algn="l" defTabSz="793616" rtl="0" eaLnBrk="1" latinLnBrk="0" hangingPunct="1">
        <a:defRPr sz="1600" kern="1200">
          <a:solidFill>
            <a:schemeClr val="tx1"/>
          </a:solidFill>
          <a:latin typeface="+mn-lt"/>
          <a:ea typeface="+mn-ea"/>
          <a:cs typeface="+mn-cs"/>
        </a:defRPr>
      </a:lvl4pPr>
      <a:lvl5pPr marL="1587232" algn="l" defTabSz="793616" rtl="0" eaLnBrk="1" latinLnBrk="0" hangingPunct="1">
        <a:defRPr sz="1600" kern="1200">
          <a:solidFill>
            <a:schemeClr val="tx1"/>
          </a:solidFill>
          <a:latin typeface="+mn-lt"/>
          <a:ea typeface="+mn-ea"/>
          <a:cs typeface="+mn-cs"/>
        </a:defRPr>
      </a:lvl5pPr>
      <a:lvl6pPr marL="1984039" algn="l" defTabSz="793616" rtl="0" eaLnBrk="1" latinLnBrk="0" hangingPunct="1">
        <a:defRPr sz="1600" kern="1200">
          <a:solidFill>
            <a:schemeClr val="tx1"/>
          </a:solidFill>
          <a:latin typeface="+mn-lt"/>
          <a:ea typeface="+mn-ea"/>
          <a:cs typeface="+mn-cs"/>
        </a:defRPr>
      </a:lvl6pPr>
      <a:lvl7pPr marL="2380847" algn="l" defTabSz="793616" rtl="0" eaLnBrk="1" latinLnBrk="0" hangingPunct="1">
        <a:defRPr sz="1600" kern="1200">
          <a:solidFill>
            <a:schemeClr val="tx1"/>
          </a:solidFill>
          <a:latin typeface="+mn-lt"/>
          <a:ea typeface="+mn-ea"/>
          <a:cs typeface="+mn-cs"/>
        </a:defRPr>
      </a:lvl7pPr>
      <a:lvl8pPr marL="2777655" algn="l" defTabSz="793616" rtl="0" eaLnBrk="1" latinLnBrk="0" hangingPunct="1">
        <a:defRPr sz="1600" kern="1200">
          <a:solidFill>
            <a:schemeClr val="tx1"/>
          </a:solidFill>
          <a:latin typeface="+mn-lt"/>
          <a:ea typeface="+mn-ea"/>
          <a:cs typeface="+mn-cs"/>
        </a:defRPr>
      </a:lvl8pPr>
      <a:lvl9pPr marL="3174463" algn="l" defTabSz="7936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pliftdesk.com/content/pdfs/other/uplift-desk-product-brochure.pdf"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autonomous.a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umanscale.com/about/company-overview/contact-us.cfm" TargetMode="External"/><Relationship Id="rId7" Type="http://schemas.openxmlformats.org/officeDocument/2006/relationships/image" Target="../media/image19.tm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hyperlink" Target="https://www.humansca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93" y="399513"/>
            <a:ext cx="6859645" cy="782638"/>
          </a:xfrm>
        </p:spPr>
        <p:txBody>
          <a:bodyPr/>
          <a:lstStyle/>
          <a:p>
            <a:r>
              <a:rPr lang="en-US" dirty="0"/>
              <a:t>Uplift Desk</a:t>
            </a:r>
            <a:br>
              <a:rPr lang="en-US" dirty="0"/>
            </a:br>
            <a:r>
              <a:rPr lang="en-US" sz="2400" i="1" dirty="0">
                <a:solidFill>
                  <a:srgbClr val="00B0F0"/>
                </a:solidFill>
              </a:rPr>
              <a:t>Office furniture that benefits you </a:t>
            </a:r>
          </a:p>
        </p:txBody>
      </p:sp>
      <p:sp>
        <p:nvSpPr>
          <p:cNvPr id="3" name="Content Placeholder 2"/>
          <p:cNvSpPr>
            <a:spLocks noGrp="1"/>
          </p:cNvSpPr>
          <p:nvPr>
            <p:ph idx="1"/>
          </p:nvPr>
        </p:nvSpPr>
        <p:spPr>
          <a:xfrm>
            <a:off x="310493" y="6211895"/>
            <a:ext cx="12661968" cy="383060"/>
          </a:xfrm>
        </p:spPr>
        <p:txBody>
          <a:bodyPr/>
          <a:lstStyle/>
          <a:p>
            <a:endParaRPr lang="en-US" sz="1800" dirty="0"/>
          </a:p>
          <a:p>
            <a:pPr>
              <a:buNone/>
            </a:pPr>
            <a:r>
              <a:rPr lang="en-US" sz="1800" b="1" dirty="0">
                <a:solidFill>
                  <a:srgbClr val="00B0F0"/>
                </a:solidFill>
              </a:rPr>
              <a:t>Catalog: </a:t>
            </a:r>
            <a:r>
              <a:rPr lang="en-US" sz="1200" dirty="0">
                <a:hlinkClick r:id="rId2"/>
              </a:rPr>
              <a:t>https://www.upliftdesk.com/content/pdfs/other/uplift-desk-product-brochure.pdf</a:t>
            </a:r>
            <a:endParaRPr lang="en-US" sz="1200" dirty="0"/>
          </a:p>
          <a:p>
            <a:endParaRPr lang="en-US" sz="1200" dirty="0"/>
          </a:p>
        </p:txBody>
      </p:sp>
      <p:sp>
        <p:nvSpPr>
          <p:cNvPr id="4" name="Text Placeholder 3"/>
          <p:cNvSpPr>
            <a:spLocks noGrp="1"/>
          </p:cNvSpPr>
          <p:nvPr>
            <p:ph type="body" sz="quarter" idx="11"/>
          </p:nvPr>
        </p:nvSpPr>
        <p:spPr>
          <a:xfrm>
            <a:off x="7973379" y="1038719"/>
            <a:ext cx="1990777" cy="6014014"/>
          </a:xfrm>
        </p:spPr>
        <p:txBody>
          <a:bodyPr/>
          <a:lstStyle/>
          <a:p>
            <a:pPr>
              <a:buNone/>
            </a:pPr>
            <a:r>
              <a:rPr lang="en-US" sz="1600" b="1" u="sng" dirty="0"/>
              <a:t>CONTACT:</a:t>
            </a:r>
          </a:p>
          <a:p>
            <a:r>
              <a:rPr lang="en-US" sz="1600" dirty="0"/>
              <a:t>upliftdesk.com | 800-349-3839 | 2139 W Anderson Ln Austin, TX</a:t>
            </a:r>
          </a:p>
          <a:p>
            <a:r>
              <a:rPr lang="en-US" sz="1600" b="1" u="sng" dirty="0"/>
              <a:t>PURCHASES:</a:t>
            </a:r>
          </a:p>
          <a:p>
            <a:r>
              <a:rPr lang="en-US" sz="1600" dirty="0"/>
              <a:t>Order direct from website - $$$</a:t>
            </a:r>
          </a:p>
          <a:p>
            <a:r>
              <a:rPr lang="en-US" sz="1600" dirty="0"/>
              <a:t>Website offers ergonomic calculator feature.   </a:t>
            </a:r>
          </a:p>
          <a:p>
            <a:r>
              <a:rPr lang="en-US" sz="1600" dirty="0"/>
              <a:t>30 day trial</a:t>
            </a:r>
          </a:p>
          <a:p>
            <a:r>
              <a:rPr lang="en-US" sz="1600" dirty="0"/>
              <a:t>10 year warranty </a:t>
            </a:r>
          </a:p>
        </p:txBody>
      </p:sp>
      <p:pic>
        <p:nvPicPr>
          <p:cNvPr id="5" name="Picture 4"/>
          <p:cNvPicPr>
            <a:picLocks noChangeAspect="1"/>
          </p:cNvPicPr>
          <p:nvPr/>
        </p:nvPicPr>
        <p:blipFill>
          <a:blip r:embed="rId3"/>
          <a:stretch>
            <a:fillRect/>
          </a:stretch>
        </p:blipFill>
        <p:spPr>
          <a:xfrm>
            <a:off x="7973379" y="223065"/>
            <a:ext cx="1990777" cy="567767"/>
          </a:xfrm>
          <a:prstGeom prst="rect">
            <a:avLst/>
          </a:prstGeom>
        </p:spPr>
      </p:pic>
      <p:sp>
        <p:nvSpPr>
          <p:cNvPr id="7" name="TextBox 6"/>
          <p:cNvSpPr txBox="1"/>
          <p:nvPr/>
        </p:nvSpPr>
        <p:spPr bwMode="gray">
          <a:xfrm>
            <a:off x="898751" y="1926873"/>
            <a:ext cx="6771503" cy="112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rtlCol="0" anchor="b">
            <a:spAutoFit/>
          </a:bodyPr>
          <a:lstStyle/>
          <a:p>
            <a:pPr marL="171450" indent="-171450" algn="l">
              <a:lnSpc>
                <a:spcPct val="114000"/>
              </a:lnSpc>
              <a:spcBef>
                <a:spcPts val="0"/>
              </a:spcBef>
              <a:buFont typeface="Arial" panose="020B0604020202020204" pitchFamily="34" charset="0"/>
              <a:buChar char="•"/>
            </a:pPr>
            <a:r>
              <a:rPr lang="en-US" sz="1600" dirty="0">
                <a:latin typeface="+mn-lt"/>
              </a:rPr>
              <a:t>Standing Desks</a:t>
            </a:r>
          </a:p>
          <a:p>
            <a:pPr marL="171450" indent="-171450" algn="l">
              <a:lnSpc>
                <a:spcPct val="114000"/>
              </a:lnSpc>
              <a:spcBef>
                <a:spcPts val="0"/>
              </a:spcBef>
              <a:buFont typeface="Arial" panose="020B0604020202020204" pitchFamily="34" charset="0"/>
              <a:buChar char="•"/>
            </a:pPr>
            <a:r>
              <a:rPr lang="en-US" sz="1600" dirty="0">
                <a:latin typeface="+mn-lt"/>
              </a:rPr>
              <a:t>Desk Converters</a:t>
            </a:r>
          </a:p>
          <a:p>
            <a:pPr marL="171450" indent="-171450" algn="l">
              <a:lnSpc>
                <a:spcPct val="114000"/>
              </a:lnSpc>
              <a:spcBef>
                <a:spcPts val="0"/>
              </a:spcBef>
              <a:buFont typeface="Arial" panose="020B0604020202020204" pitchFamily="34" charset="0"/>
              <a:buChar char="•"/>
            </a:pPr>
            <a:r>
              <a:rPr lang="en-US" sz="1600" dirty="0">
                <a:latin typeface="+mn-lt"/>
              </a:rPr>
              <a:t>Chairs &amp; Stools</a:t>
            </a:r>
          </a:p>
          <a:p>
            <a:pPr algn="l">
              <a:lnSpc>
                <a:spcPct val="114000"/>
              </a:lnSpc>
              <a:spcBef>
                <a:spcPts val="0"/>
              </a:spcBef>
            </a:pPr>
            <a:endParaRPr lang="en-US" sz="1600" dirty="0">
              <a:latin typeface="+mn-lt"/>
            </a:endParaRPr>
          </a:p>
          <a:p>
            <a:pPr marL="171450" indent="-171450" algn="l">
              <a:lnSpc>
                <a:spcPct val="114000"/>
              </a:lnSpc>
              <a:spcBef>
                <a:spcPts val="0"/>
              </a:spcBef>
              <a:buFont typeface="Arial" panose="020B0604020202020204" pitchFamily="34" charset="0"/>
              <a:buChar char="•"/>
            </a:pPr>
            <a:r>
              <a:rPr lang="en-US" sz="1600" dirty="0">
                <a:latin typeface="+mn-lt"/>
              </a:rPr>
              <a:t>Monitor Arms / Mounts</a:t>
            </a:r>
          </a:p>
          <a:p>
            <a:pPr marL="171450" indent="-171450" algn="l">
              <a:lnSpc>
                <a:spcPct val="114000"/>
              </a:lnSpc>
              <a:spcBef>
                <a:spcPts val="0"/>
              </a:spcBef>
              <a:buFont typeface="Arial" panose="020B0604020202020204" pitchFamily="34" charset="0"/>
              <a:buChar char="•"/>
            </a:pPr>
            <a:r>
              <a:rPr lang="en-US" sz="1600" dirty="0">
                <a:latin typeface="+mn-lt"/>
              </a:rPr>
              <a:t>Keyboard Tray</a:t>
            </a:r>
          </a:p>
          <a:p>
            <a:pPr marL="171450" indent="-171450" algn="l">
              <a:lnSpc>
                <a:spcPct val="114000"/>
              </a:lnSpc>
              <a:spcBef>
                <a:spcPts val="0"/>
              </a:spcBef>
              <a:buFont typeface="Arial" panose="020B0604020202020204" pitchFamily="34" charset="0"/>
              <a:buChar char="•"/>
            </a:pPr>
            <a:r>
              <a:rPr lang="en-US" sz="1600" dirty="0">
                <a:latin typeface="+mn-lt"/>
              </a:rPr>
              <a:t>Accessories &amp; More</a:t>
            </a:r>
          </a:p>
          <a:p>
            <a:pPr marL="171450" indent="-171450" algn="l">
              <a:lnSpc>
                <a:spcPct val="114000"/>
              </a:lnSpc>
              <a:spcBef>
                <a:spcPts val="0"/>
              </a:spcBef>
              <a:buFont typeface="Arial" panose="020B0604020202020204" pitchFamily="34" charset="0"/>
              <a:buChar char="•"/>
            </a:pPr>
            <a:endParaRPr lang="en-US" sz="1200" dirty="0"/>
          </a:p>
        </p:txBody>
      </p:sp>
      <p:pic>
        <p:nvPicPr>
          <p:cNvPr id="9" name="Picture 8"/>
          <p:cNvPicPr>
            <a:picLocks noChangeAspect="1"/>
          </p:cNvPicPr>
          <p:nvPr/>
        </p:nvPicPr>
        <p:blipFill>
          <a:blip r:embed="rId4"/>
          <a:stretch>
            <a:fillRect/>
          </a:stretch>
        </p:blipFill>
        <p:spPr>
          <a:xfrm flipH="1">
            <a:off x="662632" y="3047312"/>
            <a:ext cx="6507506" cy="3288368"/>
          </a:xfrm>
          <a:prstGeom prst="rect">
            <a:avLst/>
          </a:prstGeom>
        </p:spPr>
      </p:pic>
      <p:sp>
        <p:nvSpPr>
          <p:cNvPr id="10" name="TextBox 9"/>
          <p:cNvSpPr txBox="1"/>
          <p:nvPr/>
        </p:nvSpPr>
        <p:spPr bwMode="gray">
          <a:xfrm>
            <a:off x="310493" y="1534383"/>
            <a:ext cx="2298356" cy="32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l">
              <a:lnSpc>
                <a:spcPct val="114000"/>
              </a:lnSpc>
              <a:spcBef>
                <a:spcPts val="0"/>
              </a:spcBef>
            </a:pPr>
            <a:r>
              <a:rPr lang="en-US" sz="2000" b="1" dirty="0">
                <a:solidFill>
                  <a:srgbClr val="00B0F0"/>
                </a:solidFill>
              </a:rPr>
              <a:t>Products:</a:t>
            </a:r>
            <a:endParaRPr lang="en-US" sz="2000" dirty="0"/>
          </a:p>
        </p:txBody>
      </p:sp>
    </p:spTree>
    <p:extLst>
      <p:ext uri="{BB962C8B-B14F-4D97-AF65-F5344CB8AC3E}">
        <p14:creationId xmlns:p14="http://schemas.microsoft.com/office/powerpoint/2010/main" val="228006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9" y="256081"/>
            <a:ext cx="6859645" cy="782638"/>
          </a:xfrm>
        </p:spPr>
        <p:txBody>
          <a:bodyPr/>
          <a:lstStyle/>
          <a:p>
            <a:r>
              <a:rPr lang="en-US" dirty="0"/>
              <a:t>Autonomous</a:t>
            </a:r>
            <a:br>
              <a:rPr lang="en-US" dirty="0"/>
            </a:br>
            <a:r>
              <a:rPr lang="en-US" sz="2400" i="1" dirty="0">
                <a:solidFill>
                  <a:srgbClr val="00B0F0"/>
                </a:solidFill>
                <a:latin typeface="+mn-lt"/>
              </a:rPr>
              <a:t>Smart Home Office</a:t>
            </a:r>
          </a:p>
        </p:txBody>
      </p:sp>
      <p:pic>
        <p:nvPicPr>
          <p:cNvPr id="6" name="Content Placeholder 5"/>
          <p:cNvPicPr>
            <a:picLocks noGrp="1" noChangeAspect="1"/>
          </p:cNvPicPr>
          <p:nvPr>
            <p:ph idx="1"/>
          </p:nvPr>
        </p:nvPicPr>
        <p:blipFill>
          <a:blip r:embed="rId3"/>
          <a:stretch>
            <a:fillRect/>
          </a:stretch>
        </p:blipFill>
        <p:spPr>
          <a:xfrm>
            <a:off x="1309813" y="3213613"/>
            <a:ext cx="4930980" cy="2594962"/>
          </a:xfrm>
          <a:prstGeom prst="rect">
            <a:avLst/>
          </a:prstGeom>
        </p:spPr>
      </p:pic>
      <p:sp>
        <p:nvSpPr>
          <p:cNvPr id="4" name="Text Placeholder 3"/>
          <p:cNvSpPr>
            <a:spLocks noGrp="1"/>
          </p:cNvSpPr>
          <p:nvPr>
            <p:ph type="body" sz="quarter" idx="11"/>
          </p:nvPr>
        </p:nvSpPr>
        <p:spPr/>
        <p:txBody>
          <a:bodyPr/>
          <a:lstStyle/>
          <a:p>
            <a:pPr>
              <a:buNone/>
            </a:pPr>
            <a:r>
              <a:rPr lang="en-US" sz="1600" b="1" u="sng" dirty="0"/>
              <a:t>CONTACT:</a:t>
            </a:r>
          </a:p>
          <a:p>
            <a:r>
              <a:rPr lang="en-US" sz="1600" dirty="0">
                <a:hlinkClick r:id="rId4"/>
              </a:rPr>
              <a:t>https://www.autonomous.ai/</a:t>
            </a:r>
            <a:endParaRPr lang="en-US" sz="1600" dirty="0"/>
          </a:p>
          <a:p>
            <a:r>
              <a:rPr lang="en-US" sz="1600" dirty="0"/>
              <a:t>Email support w/ no phone number listed on website.</a:t>
            </a:r>
          </a:p>
          <a:p>
            <a:r>
              <a:rPr lang="en-US" sz="1600" b="1" u="sng" dirty="0"/>
              <a:t>PURCHASES:</a:t>
            </a:r>
          </a:p>
          <a:p>
            <a:r>
              <a:rPr lang="en-US" sz="1600" dirty="0"/>
              <a:t>Order direct from website - $$</a:t>
            </a:r>
          </a:p>
          <a:p>
            <a:r>
              <a:rPr lang="en-US" sz="1600" dirty="0"/>
              <a:t>Design philosophy is simplicity</a:t>
            </a:r>
          </a:p>
          <a:p>
            <a:r>
              <a:rPr lang="en-US" sz="1600" dirty="0"/>
              <a:t>30 day trial</a:t>
            </a:r>
          </a:p>
          <a:p>
            <a:r>
              <a:rPr lang="en-US" sz="1600" dirty="0"/>
              <a:t>5 year warranty (less than Uplift Desk brand)</a:t>
            </a:r>
          </a:p>
          <a:p>
            <a:r>
              <a:rPr lang="en-US" sz="1600" dirty="0"/>
              <a:t>Free shipping</a:t>
            </a:r>
          </a:p>
          <a:p>
            <a:r>
              <a:rPr lang="en-US" sz="1600" dirty="0"/>
              <a:t>Slow customer service (personal opinion)</a:t>
            </a:r>
          </a:p>
        </p:txBody>
      </p:sp>
      <p:pic>
        <p:nvPicPr>
          <p:cNvPr id="5" name="Picture 4"/>
          <p:cNvPicPr>
            <a:picLocks noChangeAspect="1"/>
          </p:cNvPicPr>
          <p:nvPr/>
        </p:nvPicPr>
        <p:blipFill>
          <a:blip r:embed="rId5"/>
          <a:stretch>
            <a:fillRect/>
          </a:stretch>
        </p:blipFill>
        <p:spPr>
          <a:xfrm>
            <a:off x="7867651" y="189212"/>
            <a:ext cx="2076450" cy="400050"/>
          </a:xfrm>
          <a:prstGeom prst="rect">
            <a:avLst/>
          </a:prstGeom>
        </p:spPr>
      </p:pic>
      <p:sp>
        <p:nvSpPr>
          <p:cNvPr id="7" name="TextBox 6"/>
          <p:cNvSpPr txBox="1"/>
          <p:nvPr/>
        </p:nvSpPr>
        <p:spPr bwMode="gray">
          <a:xfrm>
            <a:off x="509302" y="1868320"/>
            <a:ext cx="6771503" cy="112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rtlCol="0" anchor="b">
            <a:spAutoFit/>
          </a:bodyPr>
          <a:lstStyle/>
          <a:p>
            <a:pPr marL="171450" indent="-171450" algn="l">
              <a:lnSpc>
                <a:spcPct val="114000"/>
              </a:lnSpc>
              <a:spcBef>
                <a:spcPts val="0"/>
              </a:spcBef>
              <a:buFont typeface="Arial" panose="020B0604020202020204" pitchFamily="34" charset="0"/>
              <a:buChar char="•"/>
            </a:pPr>
            <a:r>
              <a:rPr lang="en-US" sz="1600" dirty="0">
                <a:latin typeface="+mn-lt"/>
              </a:rPr>
              <a:t>Standing Desks </a:t>
            </a:r>
          </a:p>
          <a:p>
            <a:pPr marL="171450" indent="-171450" algn="l">
              <a:lnSpc>
                <a:spcPct val="114000"/>
              </a:lnSpc>
              <a:spcBef>
                <a:spcPts val="0"/>
              </a:spcBef>
              <a:buFont typeface="Arial" panose="020B0604020202020204" pitchFamily="34" charset="0"/>
              <a:buChar char="•"/>
            </a:pPr>
            <a:r>
              <a:rPr lang="en-US" sz="1600" dirty="0">
                <a:latin typeface="+mn-lt"/>
              </a:rPr>
              <a:t>Desk Converters</a:t>
            </a:r>
          </a:p>
          <a:p>
            <a:pPr marL="171450" indent="-171450" algn="l">
              <a:lnSpc>
                <a:spcPct val="114000"/>
              </a:lnSpc>
              <a:spcBef>
                <a:spcPts val="0"/>
              </a:spcBef>
              <a:buFont typeface="Arial" panose="020B0604020202020204" pitchFamily="34" charset="0"/>
              <a:buChar char="•"/>
            </a:pPr>
            <a:r>
              <a:rPr lang="en-US" sz="1600" dirty="0">
                <a:latin typeface="+mn-lt"/>
              </a:rPr>
              <a:t>Chairs &amp; Stools</a:t>
            </a:r>
          </a:p>
          <a:p>
            <a:pPr algn="l">
              <a:lnSpc>
                <a:spcPct val="114000"/>
              </a:lnSpc>
              <a:spcBef>
                <a:spcPts val="0"/>
              </a:spcBef>
            </a:pPr>
            <a:endParaRPr lang="en-US" sz="1600" dirty="0">
              <a:latin typeface="+mn-lt"/>
            </a:endParaRPr>
          </a:p>
          <a:p>
            <a:pPr marL="171450" indent="-171450" algn="l">
              <a:lnSpc>
                <a:spcPct val="114000"/>
              </a:lnSpc>
              <a:spcBef>
                <a:spcPts val="0"/>
              </a:spcBef>
              <a:buFont typeface="Arial" panose="020B0604020202020204" pitchFamily="34" charset="0"/>
              <a:buChar char="•"/>
            </a:pPr>
            <a:r>
              <a:rPr lang="en-US" sz="1600" dirty="0">
                <a:latin typeface="+mn-lt"/>
              </a:rPr>
              <a:t>Monitor Arms / Mounts</a:t>
            </a:r>
          </a:p>
          <a:p>
            <a:pPr marL="171450" indent="-171450" algn="l">
              <a:lnSpc>
                <a:spcPct val="114000"/>
              </a:lnSpc>
              <a:spcBef>
                <a:spcPts val="0"/>
              </a:spcBef>
              <a:buFont typeface="Arial" panose="020B0604020202020204" pitchFamily="34" charset="0"/>
              <a:buChar char="•"/>
            </a:pPr>
            <a:r>
              <a:rPr lang="en-US" sz="1600" dirty="0">
                <a:latin typeface="+mn-lt"/>
              </a:rPr>
              <a:t>Keyboard Tray</a:t>
            </a:r>
          </a:p>
          <a:p>
            <a:pPr marL="171450" indent="-171450" algn="l">
              <a:lnSpc>
                <a:spcPct val="114000"/>
              </a:lnSpc>
              <a:spcBef>
                <a:spcPts val="0"/>
              </a:spcBef>
              <a:buFont typeface="Arial" panose="020B0604020202020204" pitchFamily="34" charset="0"/>
              <a:buChar char="•"/>
            </a:pPr>
            <a:r>
              <a:rPr lang="en-US" sz="1600" dirty="0">
                <a:latin typeface="+mn-lt"/>
              </a:rPr>
              <a:t>Accessories &amp; More</a:t>
            </a:r>
          </a:p>
          <a:p>
            <a:pPr marL="171450" indent="-171450" algn="l">
              <a:lnSpc>
                <a:spcPct val="114000"/>
              </a:lnSpc>
              <a:spcBef>
                <a:spcPts val="0"/>
              </a:spcBef>
              <a:buFont typeface="Arial" panose="020B0604020202020204" pitchFamily="34" charset="0"/>
              <a:buChar char="•"/>
            </a:pPr>
            <a:endParaRPr lang="en-US" sz="1200" dirty="0"/>
          </a:p>
        </p:txBody>
      </p:sp>
      <p:sp>
        <p:nvSpPr>
          <p:cNvPr id="8" name="TextBox 7"/>
          <p:cNvSpPr txBox="1"/>
          <p:nvPr/>
        </p:nvSpPr>
        <p:spPr bwMode="gray">
          <a:xfrm>
            <a:off x="310493" y="1419913"/>
            <a:ext cx="2298356" cy="32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l">
              <a:lnSpc>
                <a:spcPct val="114000"/>
              </a:lnSpc>
              <a:spcBef>
                <a:spcPts val="0"/>
              </a:spcBef>
            </a:pPr>
            <a:r>
              <a:rPr lang="en-US" sz="2000" b="1" dirty="0">
                <a:solidFill>
                  <a:srgbClr val="00B0F0"/>
                </a:solidFill>
              </a:rPr>
              <a:t>Products:</a:t>
            </a:r>
            <a:endParaRPr lang="en-US" sz="2000" dirty="0"/>
          </a:p>
        </p:txBody>
      </p:sp>
      <p:sp>
        <p:nvSpPr>
          <p:cNvPr id="9" name="TextBox 8"/>
          <p:cNvSpPr txBox="1"/>
          <p:nvPr/>
        </p:nvSpPr>
        <p:spPr bwMode="gray">
          <a:xfrm>
            <a:off x="689261" y="6310381"/>
            <a:ext cx="6411583" cy="63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l">
              <a:lnSpc>
                <a:spcPct val="114000"/>
              </a:lnSpc>
              <a:spcBef>
                <a:spcPts val="0"/>
              </a:spcBef>
            </a:pPr>
            <a:r>
              <a:rPr lang="en-US" sz="1800" dirty="0">
                <a:latin typeface="+mn-lt"/>
              </a:rPr>
              <a:t>Offers designer desk setup guides based on industry i.e. designers, developers, digital artists, YouTubers, Gamers, etc</a:t>
            </a:r>
            <a:r>
              <a:rPr lang="en-US" sz="1400" dirty="0">
                <a:latin typeface="+mn-lt"/>
              </a:rPr>
              <a:t>. </a:t>
            </a:r>
          </a:p>
        </p:txBody>
      </p:sp>
    </p:spTree>
    <p:extLst>
      <p:ext uri="{BB962C8B-B14F-4D97-AF65-F5344CB8AC3E}">
        <p14:creationId xmlns:p14="http://schemas.microsoft.com/office/powerpoint/2010/main" val="239691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25" y="404849"/>
            <a:ext cx="6859645" cy="782638"/>
          </a:xfrm>
        </p:spPr>
        <p:txBody>
          <a:bodyPr/>
          <a:lstStyle/>
          <a:p>
            <a:pPr>
              <a:lnSpc>
                <a:spcPct val="100000"/>
              </a:lnSpc>
            </a:pPr>
            <a:r>
              <a:rPr lang="en-US" dirty="0"/>
              <a:t>HumanScale Ergonomic Solutions</a:t>
            </a:r>
            <a:br>
              <a:rPr lang="en-US" dirty="0"/>
            </a:br>
            <a:r>
              <a:rPr lang="en-US" sz="2200" dirty="0">
                <a:solidFill>
                  <a:schemeClr val="accent2"/>
                </a:solidFill>
              </a:rPr>
              <a:t>L</a:t>
            </a:r>
            <a:r>
              <a:rPr lang="en-US" altLang="en-US" sz="2200" dirty="0">
                <a:solidFill>
                  <a:schemeClr val="accent2"/>
                </a:solidFill>
              </a:rPr>
              <a:t>eading designer &amp; manufacturer of ergonomic products </a:t>
            </a:r>
            <a:br>
              <a:rPr lang="en-US" altLang="en-US" sz="2200" dirty="0">
                <a:solidFill>
                  <a:schemeClr val="accent2"/>
                </a:solidFill>
              </a:rPr>
            </a:br>
            <a:r>
              <a:rPr lang="en-US" altLang="en-US" sz="2200" dirty="0">
                <a:solidFill>
                  <a:schemeClr val="accent2"/>
                </a:solidFill>
              </a:rPr>
              <a:t>that improve the health and comfort of work life</a:t>
            </a:r>
            <a:endParaRPr lang="en-US" sz="2200" dirty="0">
              <a:solidFill>
                <a:schemeClr val="accent2"/>
              </a:solidFill>
            </a:endParaRPr>
          </a:p>
        </p:txBody>
      </p:sp>
      <p:sp>
        <p:nvSpPr>
          <p:cNvPr id="4" name="Text Placeholder 3"/>
          <p:cNvSpPr>
            <a:spLocks noGrp="1"/>
          </p:cNvSpPr>
          <p:nvPr>
            <p:ph type="body" sz="quarter" idx="11"/>
          </p:nvPr>
        </p:nvSpPr>
        <p:spPr>
          <a:xfrm>
            <a:off x="7912608" y="1038719"/>
            <a:ext cx="2086774" cy="6014014"/>
          </a:xfrm>
        </p:spPr>
        <p:txBody>
          <a:bodyPr/>
          <a:lstStyle/>
          <a:p>
            <a:pPr lvl="0"/>
            <a:r>
              <a:rPr lang="en-US" sz="1800" b="1" u="sng" dirty="0">
                <a:solidFill>
                  <a:srgbClr val="FFFFFF"/>
                </a:solidFill>
              </a:rPr>
              <a:t>CONTACT:</a:t>
            </a:r>
          </a:p>
          <a:p>
            <a:pPr marL="0" eaLnBrk="0" hangingPunct="0">
              <a:spcBef>
                <a:spcPct val="0"/>
              </a:spcBef>
              <a:buClr>
                <a:schemeClr val="bg1"/>
              </a:buClr>
              <a:buNone/>
            </a:pPr>
            <a:endParaRPr lang="en-US" altLang="en-US" sz="1800" dirty="0"/>
          </a:p>
          <a:p>
            <a:pPr marL="171450" indent="-171450" eaLnBrk="0" hangingPunct="0">
              <a:spcBef>
                <a:spcPct val="0"/>
              </a:spcBef>
              <a:buClr>
                <a:schemeClr val="bg1"/>
              </a:buClr>
              <a:buFont typeface="Arial" panose="020B0604020202020204" pitchFamily="34" charset="0"/>
              <a:buChar char="•"/>
            </a:pPr>
            <a:r>
              <a:rPr lang="en-US" altLang="en-US" sz="1600" dirty="0"/>
              <a:t>Email: Online Form</a:t>
            </a:r>
          </a:p>
          <a:p>
            <a:pPr marL="171450" indent="-171450" eaLnBrk="0" hangingPunct="0">
              <a:spcBef>
                <a:spcPct val="0"/>
              </a:spcBef>
              <a:buClr>
                <a:schemeClr val="bg1"/>
              </a:buClr>
            </a:pPr>
            <a:r>
              <a:rPr lang="en-US" altLang="en-US" sz="1400" dirty="0">
                <a:hlinkClick r:id="rId3"/>
              </a:rPr>
              <a:t>www.humanscale.com/about/company-overview/contact-us.cfm</a:t>
            </a:r>
            <a:endParaRPr lang="en-US" altLang="en-US" sz="1400" dirty="0"/>
          </a:p>
          <a:p>
            <a:pPr marL="0" eaLnBrk="0" hangingPunct="0">
              <a:spcBef>
                <a:spcPct val="0"/>
              </a:spcBef>
              <a:buClr>
                <a:schemeClr val="bg1"/>
              </a:buClr>
              <a:buNone/>
            </a:pPr>
            <a:endParaRPr lang="en-US" altLang="en-US" sz="1600" dirty="0"/>
          </a:p>
          <a:p>
            <a:pPr marL="171450" indent="-171450" eaLnBrk="0" hangingPunct="0">
              <a:spcBef>
                <a:spcPct val="0"/>
              </a:spcBef>
              <a:buClr>
                <a:schemeClr val="bg1"/>
              </a:buClr>
              <a:buFont typeface="Arial" panose="020B0604020202020204" pitchFamily="34" charset="0"/>
              <a:buChar char="•"/>
            </a:pPr>
            <a:r>
              <a:rPr lang="en-US" altLang="en-US" sz="1600" dirty="0"/>
              <a:t>Phone: </a:t>
            </a:r>
          </a:p>
          <a:p>
            <a:pPr marL="171450" indent="-171450" eaLnBrk="0" hangingPunct="0">
              <a:spcBef>
                <a:spcPct val="0"/>
              </a:spcBef>
              <a:buClr>
                <a:schemeClr val="bg1"/>
              </a:buClr>
              <a:buFont typeface="Arial" panose="020B0604020202020204" pitchFamily="34" charset="0"/>
              <a:buChar char="•"/>
            </a:pPr>
            <a:r>
              <a:rPr lang="en-US" altLang="en-US" sz="1400" dirty="0"/>
              <a:t>1 800-400-0625</a:t>
            </a:r>
          </a:p>
          <a:p>
            <a:pPr marL="0" eaLnBrk="0" hangingPunct="0">
              <a:spcBef>
                <a:spcPct val="0"/>
              </a:spcBef>
              <a:buClr>
                <a:schemeClr val="bg1"/>
              </a:buClr>
              <a:buNone/>
            </a:pPr>
            <a:endParaRPr lang="en-US" altLang="en-US" sz="1600" dirty="0"/>
          </a:p>
          <a:p>
            <a:pPr marL="171450" indent="-171450" eaLnBrk="0" hangingPunct="0">
              <a:spcBef>
                <a:spcPct val="0"/>
              </a:spcBef>
              <a:buClr>
                <a:schemeClr val="bg1"/>
              </a:buClr>
              <a:buFont typeface="Arial" panose="020B0604020202020204" pitchFamily="34" charset="0"/>
              <a:buChar char="•"/>
            </a:pPr>
            <a:r>
              <a:rPr lang="en-US" altLang="en-US" sz="1600" dirty="0"/>
              <a:t>Website:</a:t>
            </a:r>
          </a:p>
          <a:p>
            <a:pPr marL="171450" indent="-171450" eaLnBrk="0" hangingPunct="0">
              <a:spcBef>
                <a:spcPct val="0"/>
              </a:spcBef>
              <a:buClr>
                <a:schemeClr val="bg1"/>
              </a:buClr>
            </a:pPr>
            <a:r>
              <a:rPr lang="en-US" altLang="en-US" sz="1400" dirty="0">
                <a:hlinkClick r:id="rId4"/>
              </a:rPr>
              <a:t>www.humanscale.com/</a:t>
            </a:r>
            <a:endParaRPr lang="en-US" altLang="en-US" sz="1400" dirty="0"/>
          </a:p>
          <a:p>
            <a:pPr marL="0" eaLnBrk="0" hangingPunct="0">
              <a:spcBef>
                <a:spcPct val="0"/>
              </a:spcBef>
              <a:buClr>
                <a:schemeClr val="bg1"/>
              </a:buClr>
              <a:buNone/>
            </a:pPr>
            <a:endParaRPr lang="en-US" altLang="en-US" sz="1600" dirty="0"/>
          </a:p>
          <a:p>
            <a:pPr marL="0" lvl="0" eaLnBrk="0" hangingPunct="0">
              <a:spcBef>
                <a:spcPct val="0"/>
              </a:spcBef>
              <a:buNone/>
            </a:pPr>
            <a:r>
              <a:rPr lang="en-US" sz="1800" b="1" u="sng" dirty="0">
                <a:solidFill>
                  <a:srgbClr val="FFFFFF"/>
                </a:solidFill>
              </a:rPr>
              <a:t>PRICING: </a:t>
            </a:r>
          </a:p>
          <a:p>
            <a:pPr marL="171450" lvl="0" indent="-171450" eaLnBrk="0" hangingPunct="0">
              <a:spcBef>
                <a:spcPct val="0"/>
              </a:spcBef>
              <a:buFont typeface="Arial" panose="020B0604020202020204" pitchFamily="34" charset="0"/>
              <a:buChar char="•"/>
            </a:pPr>
            <a:r>
              <a:rPr lang="en-US" sz="1400" dirty="0">
                <a:solidFill>
                  <a:srgbClr val="FFFFFF"/>
                </a:solidFill>
              </a:rPr>
              <a:t>See website for products and pricings </a:t>
            </a:r>
          </a:p>
          <a:p>
            <a:pPr marL="0" lvl="0" eaLnBrk="0" hangingPunct="0">
              <a:spcBef>
                <a:spcPct val="0"/>
              </a:spcBef>
              <a:buNone/>
            </a:pPr>
            <a:endParaRPr lang="en-US" sz="1400" dirty="0">
              <a:solidFill>
                <a:srgbClr val="FFFFFF"/>
              </a:solidFill>
            </a:endParaRPr>
          </a:p>
          <a:p>
            <a:pPr marL="0" lvl="0" eaLnBrk="0" hangingPunct="0">
              <a:spcBef>
                <a:spcPct val="0"/>
              </a:spcBef>
              <a:buNone/>
            </a:pPr>
            <a:endParaRPr lang="en-US" sz="1400" dirty="0">
              <a:solidFill>
                <a:srgbClr val="FFFFFF"/>
              </a:solidFill>
            </a:endParaRPr>
          </a:p>
          <a:p>
            <a:endParaRPr lang="en-US" dirty="0"/>
          </a:p>
        </p:txBody>
      </p:sp>
      <p:pic>
        <p:nvPicPr>
          <p:cNvPr id="6" name="Content Placeholder 5" descr="Screen Clipping"/>
          <p:cNvPicPr>
            <a:picLocks noGrp="1" noChangeAspect="1"/>
          </p:cNvPicPr>
          <p:nvPr>
            <p:ph idx="1"/>
          </p:nvPr>
        </p:nvPicPr>
        <p:blipFill rotWithShape="1">
          <a:blip r:embed="rId5">
            <a:extLst>
              <a:ext uri="{28A0092B-C50C-407E-A947-70E740481C1C}">
                <a14:useLocalDpi xmlns:a14="http://schemas.microsoft.com/office/drawing/2010/main" val="0"/>
              </a:ext>
            </a:extLst>
          </a:blip>
          <a:srcRect l="1411" b="10256"/>
          <a:stretch/>
        </p:blipFill>
        <p:spPr>
          <a:xfrm>
            <a:off x="7863840" y="304800"/>
            <a:ext cx="2135542" cy="426720"/>
          </a:xfr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52" y="2511552"/>
            <a:ext cx="7119970" cy="4706112"/>
          </a:xfrm>
          <a:prstGeom prst="rect">
            <a:avLst/>
          </a:prstGeom>
        </p:spPr>
      </p:pic>
      <p:pic>
        <p:nvPicPr>
          <p:cNvPr id="8" name="Picture 7" descr="Screen Clipping"/>
          <p:cNvPicPr>
            <a:picLocks noChangeAspect="1"/>
          </p:cNvPicPr>
          <p:nvPr/>
        </p:nvPicPr>
        <p:blipFill rotWithShape="1">
          <a:blip r:embed="rId7">
            <a:extLst>
              <a:ext uri="{28A0092B-C50C-407E-A947-70E740481C1C}">
                <a14:useLocalDpi xmlns:a14="http://schemas.microsoft.com/office/drawing/2010/main" val="0"/>
              </a:ext>
            </a:extLst>
          </a:blip>
          <a:srcRect r="2737" b="10562"/>
          <a:stretch/>
        </p:blipFill>
        <p:spPr>
          <a:xfrm>
            <a:off x="529364" y="1929938"/>
            <a:ext cx="6827746" cy="357794"/>
          </a:xfrm>
          <a:prstGeom prst="rect">
            <a:avLst/>
          </a:prstGeom>
        </p:spPr>
      </p:pic>
    </p:spTree>
    <p:extLst>
      <p:ext uri="{BB962C8B-B14F-4D97-AF65-F5344CB8AC3E}">
        <p14:creationId xmlns:p14="http://schemas.microsoft.com/office/powerpoint/2010/main" val="1421589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heme/theme1.xml><?xml version="1.0" encoding="utf-8"?>
<a:theme xmlns:a="http://schemas.openxmlformats.org/drawingml/2006/main" name="1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0CFD2047-6E4B-974E-A877-B62C8B70FD69}"/>
    </a:ext>
  </a:extLst>
</a:theme>
</file>

<file path=ppt/theme/theme2.xml><?xml version="1.0" encoding="utf-8"?>
<a:theme xmlns:a="http://schemas.openxmlformats.org/drawingml/2006/main" name="2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28366A35-06E0-E34D-8F9A-CB1B7034053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C454766274F34E808A17D7AD52E71C" ma:contentTypeVersion="14" ma:contentTypeDescription="Create a new document." ma:contentTypeScope="" ma:versionID="09dbddf27be34fba0b40c179c901074d">
  <xsd:schema xmlns:xsd="http://www.w3.org/2001/XMLSchema" xmlns:xs="http://www.w3.org/2001/XMLSchema" xmlns:p="http://schemas.microsoft.com/office/2006/metadata/properties" xmlns:ns3="3329572f-1422-430f-8f3d-4976b4c6d8f1" xmlns:ns4="db6dc5e6-d4c9-41e0-8782-ddccfef9b721" targetNamespace="http://schemas.microsoft.com/office/2006/metadata/properties" ma:root="true" ma:fieldsID="caf6f22c618079b68b78138e17e1ef98" ns3:_="" ns4:_="">
    <xsd:import namespace="3329572f-1422-430f-8f3d-4976b4c6d8f1"/>
    <xsd:import namespace="db6dc5e6-d4c9-41e0-8782-ddccfef9b7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9572f-1422-430f-8f3d-4976b4c6d8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dc5e6-d4c9-41e0-8782-ddccfef9b7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82AFB9-A5CD-4D3E-8FA8-6258FD56AEDB}">
  <ds:schemaRefs>
    <ds:schemaRef ds:uri="http://schemas.microsoft.com/office/2006/metadata/longProperties"/>
  </ds:schemaRefs>
</ds:datastoreItem>
</file>

<file path=customXml/itemProps2.xml><?xml version="1.0" encoding="utf-8"?>
<ds:datastoreItem xmlns:ds="http://schemas.openxmlformats.org/officeDocument/2006/customXml" ds:itemID="{4594CA38-B87D-422D-B8BF-42AF8B4D48B7}">
  <ds:schemaRefs>
    <ds:schemaRef ds:uri="http://schemas.microsoft.com/sharepoint/v3/contenttype/forms"/>
  </ds:schemaRefs>
</ds:datastoreItem>
</file>

<file path=customXml/itemProps3.xml><?xml version="1.0" encoding="utf-8"?>
<ds:datastoreItem xmlns:ds="http://schemas.openxmlformats.org/officeDocument/2006/customXml" ds:itemID="{D67397D3-5A4F-48F6-B5C5-7776F5ECA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9572f-1422-430f-8f3d-4976b4c6d8f1"/>
    <ds:schemaRef ds:uri="db6dc5e6-d4c9-41e0-8782-ddccfef9b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725C-11EC-4C70-83F9-E8412E4F6AE9}">
  <ds:schemaRefs>
    <ds:schemaRef ds:uri="http://schemas.microsoft.com/office/infopath/2007/PartnerControls"/>
    <ds:schemaRef ds:uri="http://purl.org/dc/elements/1.1/"/>
    <ds:schemaRef ds:uri="http://schemas.microsoft.com/office/2006/metadata/properties"/>
    <ds:schemaRef ds:uri="http://purl.org/dc/terms/"/>
    <ds:schemaRef ds:uri="3329572f-1422-430f-8f3d-4976b4c6d8f1"/>
    <ds:schemaRef ds:uri="db6dc5e6-d4c9-41e0-8782-ddccfef9b72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MMA PPT Template</Template>
  <TotalTime>5723</TotalTime>
  <Words>245</Words>
  <Application>Microsoft Office PowerPoint</Application>
  <PresentationFormat>Custom</PresentationFormat>
  <Paragraphs>55</Paragraphs>
  <Slides>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Courier New</vt:lpstr>
      <vt:lpstr>System Font Regular</vt:lpstr>
      <vt:lpstr>Wingdings</vt:lpstr>
      <vt:lpstr>1_Default Design</vt:lpstr>
      <vt:lpstr>2_Default Design</vt:lpstr>
      <vt:lpstr>Uplift Desk Office furniture that benefits you </vt:lpstr>
      <vt:lpstr>Autonomous Smart Home Office</vt:lpstr>
      <vt:lpstr>HumanScale Ergonomic Solutions Leading designer &amp; manufacturer of ergonomic products  that improve the health and comfort of work life</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of PowerPoint Here</dc:title>
  <dc:creator>Mungul, Sarah (MMA)</dc:creator>
  <cp:lastModifiedBy>Pamela Connelly</cp:lastModifiedBy>
  <cp:revision>104</cp:revision>
  <cp:lastPrinted>2019-03-19T22:01:26Z</cp:lastPrinted>
  <dcterms:created xsi:type="dcterms:W3CDTF">2019-04-12T13:56:31Z</dcterms:created>
  <dcterms:modified xsi:type="dcterms:W3CDTF">2022-08-11T13:31:45Z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0x01010094C454766274F34E808A17D7AD52E71C</vt:lpwstr>
  </property>
  <property fmtid="{D5CDD505-2E9C-101B-9397-08002B2CF9AE}" pid="11" name="MSIP_Label_38f1469a-2c2a-4aee-b92b-090d4c5468ff_Enabled">
    <vt:lpwstr>true</vt:lpwstr>
  </property>
  <property fmtid="{D5CDD505-2E9C-101B-9397-08002B2CF9AE}" pid="12" name="MSIP_Label_38f1469a-2c2a-4aee-b92b-090d4c5468ff_SetDate">
    <vt:lpwstr>2022-07-28T18:26:48Z</vt:lpwstr>
  </property>
  <property fmtid="{D5CDD505-2E9C-101B-9397-08002B2CF9AE}" pid="13" name="MSIP_Label_38f1469a-2c2a-4aee-b92b-090d4c5468ff_Method">
    <vt:lpwstr>Standard</vt:lpwstr>
  </property>
  <property fmtid="{D5CDD505-2E9C-101B-9397-08002B2CF9AE}" pid="14" name="MSIP_Label_38f1469a-2c2a-4aee-b92b-090d4c5468ff_Name">
    <vt:lpwstr>Confidential - Unmarked</vt:lpwstr>
  </property>
  <property fmtid="{D5CDD505-2E9C-101B-9397-08002B2CF9AE}" pid="15" name="MSIP_Label_38f1469a-2c2a-4aee-b92b-090d4c5468ff_SiteId">
    <vt:lpwstr>2a6e6092-73e4-4752-b1a5-477a17f5056d</vt:lpwstr>
  </property>
  <property fmtid="{D5CDD505-2E9C-101B-9397-08002B2CF9AE}" pid="16" name="MSIP_Label_38f1469a-2c2a-4aee-b92b-090d4c5468ff_ActionId">
    <vt:lpwstr>d3a5fdb6-0c17-434c-83a4-a6d672de5c79</vt:lpwstr>
  </property>
  <property fmtid="{D5CDD505-2E9C-101B-9397-08002B2CF9AE}" pid="17" name="MSIP_Label_38f1469a-2c2a-4aee-b92b-090d4c5468ff_ContentBits">
    <vt:lpwstr>0</vt:lpwstr>
  </property>
</Properties>
</file>