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4496" r:id="rId5"/>
    <p:sldMasterId id="2147484631" r:id="rId6"/>
    <p:sldMasterId id="2147484638" r:id="rId7"/>
    <p:sldMasterId id="2147484645" r:id="rId8"/>
  </p:sldMasterIdLst>
  <p:notesMasterIdLst>
    <p:notesMasterId r:id="rId15"/>
  </p:notesMasterIdLst>
  <p:handoutMasterIdLst>
    <p:handoutMasterId r:id="rId16"/>
  </p:handoutMasterIdLst>
  <p:sldIdLst>
    <p:sldId id="2146848343" r:id="rId9"/>
    <p:sldId id="27734" r:id="rId10"/>
    <p:sldId id="27739" r:id="rId11"/>
    <p:sldId id="27871" r:id="rId12"/>
    <p:sldId id="2146848342" r:id="rId13"/>
    <p:sldId id="27658" r:id="rId14"/>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s" id="{3117287E-F860-194D-989B-36FA41A6C3F4}">
          <p14:sldIdLst>
            <p14:sldId id="2146848343"/>
            <p14:sldId id="27734"/>
            <p14:sldId id="27739"/>
            <p14:sldId id="27871"/>
            <p14:sldId id="2146848342"/>
            <p14:sldId id="27658"/>
          </p14:sldIdLst>
        </p14:section>
      </p14:sectionLst>
    </p:ext>
    <p:ext uri="{EFAFB233-063F-42B5-8137-9DF3F51BA10A}">
      <p15:sldGuideLst xmlns:p15="http://schemas.microsoft.com/office/powerpoint/2012/main">
        <p15:guide id="1" orient="horz" pos="1284" userDrawn="1">
          <p15:clr>
            <a:srgbClr val="A4A3A4"/>
          </p15:clr>
        </p15:guide>
        <p15:guide id="2" pos="360" userDrawn="1">
          <p15:clr>
            <a:srgbClr val="A4A3A4"/>
          </p15:clr>
        </p15:guide>
        <p15:guide id="3" orient="horz" pos="164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DC31700-D445-AD93-7EF6-A15AC2618A39}" name="Werther, Kristy" initials="WK" userId="S::ag40674@ad.wellpoint.com::d74599aa-0511-4e1e-9bfa-d177cbefd586" providerId="AD"/>
  <p188:author id="{459C3502-A7B1-A0C3-204D-D63D8DF3599C}" name="Stephan, Melissa" initials="SM" userId="S::AA54136@ad.wellpoint.com::be15c5a8-f7b9-4dd4-a5e3-a3533970037d" providerId="AD"/>
  <p188:author id="{5D8BB366-3670-F655-2E90-74D39EED95E9}" name="Kelleher, Courtney" initials="KC" userId="S::AH90962@ad.wellpoint.com::b8ae386a-acd7-4c57-a36a-50fb251cc8b0" providerId="AD"/>
  <p188:author id="{0E308276-645B-3183-10DE-D02589EBC9B2}" name="Lederman, David" initials="LD" userId="S::AH63214@ad.wellpoint.com::e4b3f2be-bf90-44e6-a3f7-f52b09f0a4c8" providerId="AD"/>
  <p188:author id="{1D75128B-0411-3C74-C672-DB986D11B11F}" name="Dorfman, Anna" initials="DA" userId="S::ZKFC220@ad.wellpoint.com::39851eaa-f3a6-4e6d-882c-b8285bc8573f" providerId="AD"/>
  <p188:author id="{3BF511A1-A9F2-102B-6417-E09E0549CA31}" name="Nolan, Sheila" initials="NS" userId="S::ab59501@ad.wellpoint.com::1551becf-d972-44a6-b831-c84557c2dfff" providerId="AD"/>
  <p188:author id="{C2EB45A4-1F4B-E02A-B5AC-68630ABD22F3}" name="Detgen, Jeremy" initials="DJ" userId="S::AE03670@ad.wellpoint.com::bba93717-904b-4c26-afd4-20812c159580" providerId="AD"/>
  <p188:author id="{43663DC8-CEF2-3D4E-469A-0E26F487F4F9}" name="Detgen, Jeremy" initials="DJ" userId="S::ae03670@ad.wellpoint.com::bba93717-904b-4c26-afd4-20812c159580" providerId="AD"/>
  <p188:author id="{765A58F3-2C00-5333-C8BD-4A89BAE3BF8E}" name="Yeagy, Becca" initials="YB" userId="S::AH74241@ad.wellpoint.com::57ac62ad-d840-48dc-8f22-c84cdf25637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chelle Wang" initials="MW" lastIdx="1" clrIdx="0"/>
  <p:cmAuthor id="2" name="Wilhelm, Laura" initials="WL" lastIdx="24" clrIdx="1"/>
  <p:cmAuthor id="3" name="Gedrim, Erica" initials="GE" lastIdx="36" clrIdx="2"/>
  <p:cmAuthor id="4" name="Smith, Lori (NY)" initials="SL(" lastIdx="28" clrIdx="3"/>
  <p:cmAuthor id="5" name="Fillhardt, Michael" initials="FM" lastIdx="16" clrIdx="4"/>
  <p:cmAuthor id="6" name="Schindler, Brett" initials="SB" lastIdx="5" clrIdx="5"/>
  <p:cmAuthor id="7" name="Bishop, Rhea" initials="BR" lastIdx="2" clrIdx="6"/>
  <p:cmAuthor id="8" name="Shelley Ray" initials="SR" lastIdx="9" clrIdx="9"/>
  <p:cmAuthor id="9" name="Dorfman, Anna" initials="DA" lastIdx="14" clrIdx="7"/>
  <p:cmAuthor id="10" name="Stephan, Melissa" initials="SM" lastIdx="12" clrIdx="8"/>
  <p:cmAuthor id="11" name="Wagner, Jessica" initials="WJ" lastIdx="37" clrIdx="10"/>
  <p:cmAuthor id="12" name="Trowbridge, Ashley" initials="AT" lastIdx="50" clrIdx="11"/>
  <p:cmAuthor id="13" name="Prewitt, Philip T." initials="PPT" lastIdx="12" clrIdx="12"/>
  <p:cmAuthor id="14" name="Bartlett, Kelsey" initials="BK" lastIdx="9" clrIdx="13"/>
  <p:cmAuthor id="15" name="Penn, Deanna" initials="PD" lastIdx="9" clrIdx="14"/>
  <p:cmAuthor id="16" name="Dorfman, Anna" initials="DA [2]" lastIdx="4" clrIdx="15"/>
  <p:cmAuthor id="17" name="Lederman, David" initials="LD" lastIdx="3" clrIdx="16">
    <p:extLst>
      <p:ext uri="{19B8F6BF-5375-455C-9EA6-DF929625EA0E}">
        <p15:presenceInfo xmlns:p15="http://schemas.microsoft.com/office/powerpoint/2012/main" userId="S::AH63214@ad.wellpoint.com::e4b3f2be-bf90-44e6-a3f7-f52b09f0a4c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3673"/>
    <a:srgbClr val="00BBBA"/>
    <a:srgbClr val="44B8F3"/>
    <a:srgbClr val="0079C2"/>
    <a:srgbClr val="012169"/>
    <a:srgbClr val="E1F0FA"/>
    <a:srgbClr val="344581"/>
    <a:srgbClr val="B9BCD6"/>
    <a:srgbClr val="858BB5"/>
    <a:srgbClr val="5C65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96" autoAdjust="0"/>
    <p:restoredTop sz="80611" autoAdjust="0"/>
  </p:normalViewPr>
  <p:slideViewPr>
    <p:cSldViewPr snapToGrid="0">
      <p:cViewPr varScale="1">
        <p:scale>
          <a:sx n="119" d="100"/>
          <a:sy n="119" d="100"/>
        </p:scale>
        <p:origin x="1380" y="96"/>
      </p:cViewPr>
      <p:guideLst>
        <p:guide orient="horz" pos="1284"/>
        <p:guide pos="360"/>
        <p:guide orient="horz" pos="1644"/>
      </p:guideLst>
    </p:cSldViewPr>
  </p:slideViewPr>
  <p:notesTextViewPr>
    <p:cViewPr>
      <p:scale>
        <a:sx n="125" d="100"/>
        <a:sy n="125" d="100"/>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microsoft.com/office/2018/10/relationships/authors" Targe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2.7902872200301899E-2"/>
          <c:y val="0.108333475503249"/>
          <c:w val="0.97209712779969804"/>
          <c:h val="0.78333304899350298"/>
        </c:manualLayout>
      </c:layout>
      <c:barChart>
        <c:barDir val="bar"/>
        <c:grouping val="clustered"/>
        <c:varyColors val="0"/>
        <c:ser>
          <c:idx val="0"/>
          <c:order val="0"/>
          <c:tx>
            <c:strRef>
              <c:f>Sheet1!$B$1</c:f>
              <c:strCache>
                <c:ptCount val="1"/>
                <c:pt idx="0">
                  <c:v>Series 1</c:v>
                </c:pt>
              </c:strCache>
            </c:strRef>
          </c:tx>
          <c:spPr>
            <a:solidFill>
              <a:srgbClr val="0079C2"/>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129-414B-950A-91E580214F76}"/>
            </c:ext>
          </c:extLst>
        </c:ser>
        <c:ser>
          <c:idx val="1"/>
          <c:order val="1"/>
          <c:tx>
            <c:strRef>
              <c:f>Sheet1!$C$1</c:f>
              <c:strCache>
                <c:ptCount val="1"/>
                <c:pt idx="0">
                  <c:v>Series 2</c:v>
                </c:pt>
              </c:strCache>
            </c:strRef>
          </c:tx>
          <c:spPr>
            <a:solidFill>
              <a:schemeClr val="accent4"/>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129-414B-950A-91E580214F76}"/>
            </c:ext>
          </c:extLst>
        </c:ser>
        <c:ser>
          <c:idx val="2"/>
          <c:order val="2"/>
          <c:tx>
            <c:strRef>
              <c:f>Sheet1!$D$1</c:f>
              <c:strCache>
                <c:ptCount val="1"/>
                <c:pt idx="0">
                  <c:v>Series 3</c:v>
                </c:pt>
              </c:strCache>
            </c:strRef>
          </c:tx>
          <c:spPr>
            <a:solidFill>
              <a:schemeClr val="accent6"/>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129-414B-950A-91E580214F76}"/>
            </c:ext>
          </c:extLst>
        </c:ser>
        <c:dLbls>
          <c:showLegendKey val="0"/>
          <c:showVal val="1"/>
          <c:showCatName val="0"/>
          <c:showSerName val="0"/>
          <c:showPercent val="0"/>
          <c:showBubbleSize val="0"/>
        </c:dLbls>
        <c:gapWidth val="150"/>
        <c:overlap val="-100"/>
        <c:axId val="2037794560"/>
        <c:axId val="2037795920"/>
      </c:barChart>
      <c:catAx>
        <c:axId val="2037794560"/>
        <c:scaling>
          <c:orientation val="minMax"/>
        </c:scaling>
        <c:delete val="0"/>
        <c:axPos val="l"/>
        <c:majorGridlines>
          <c:spPr>
            <a:ln>
              <a:noFill/>
            </a:ln>
          </c:spPr>
        </c:majorGridlines>
        <c:numFmt formatCode="General" sourceLinked="0"/>
        <c:majorTickMark val="none"/>
        <c:minorTickMark val="none"/>
        <c:tickLblPos val="none"/>
        <c:spPr>
          <a:ln>
            <a:noFill/>
          </a:ln>
        </c:spPr>
        <c:crossAx val="2037795920"/>
        <c:crosses val="autoZero"/>
        <c:auto val="1"/>
        <c:lblAlgn val="ctr"/>
        <c:lblOffset val="100"/>
        <c:noMultiLvlLbl val="0"/>
      </c:catAx>
      <c:valAx>
        <c:axId val="2037795920"/>
        <c:scaling>
          <c:orientation val="minMax"/>
        </c:scaling>
        <c:delete val="1"/>
        <c:axPos val="b"/>
        <c:numFmt formatCode="General" sourceLinked="1"/>
        <c:majorTickMark val="out"/>
        <c:minorTickMark val="none"/>
        <c:tickLblPos val="nextTo"/>
        <c:crossAx val="2037794560"/>
        <c:crosses val="autoZero"/>
        <c:crossBetween val="between"/>
      </c:valAx>
      <c:spPr>
        <a:ln>
          <a:noFill/>
        </a:ln>
      </c:spPr>
    </c:plotArea>
    <c:plotVisOnly val="1"/>
    <c:dispBlanksAs val="gap"/>
    <c:showDLblsOverMax val="0"/>
  </c:chart>
  <c:txPr>
    <a:bodyPr/>
    <a:lstStyle/>
    <a:p>
      <a:pPr>
        <a:defRPr sz="600">
          <a:solidFill>
            <a:srgbClr val="0079C2"/>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doughnutChart>
        <c:varyColors val="1"/>
        <c:ser>
          <c:idx val="0"/>
          <c:order val="0"/>
          <c:tx>
            <c:strRef>
              <c:f>Sheet1!$B$1</c:f>
              <c:strCache>
                <c:ptCount val="1"/>
                <c:pt idx="0">
                  <c:v>Sales</c:v>
                </c:pt>
              </c:strCache>
            </c:strRef>
          </c:tx>
          <c:spPr>
            <a:ln>
              <a:solidFill>
                <a:schemeClr val="bg1">
                  <a:lumMod val="75000"/>
                </a:schemeClr>
              </a:solidFill>
            </a:ln>
          </c:spPr>
          <c:dPt>
            <c:idx val="0"/>
            <c:bubble3D val="0"/>
            <c:spPr>
              <a:solidFill>
                <a:schemeClr val="tx2"/>
              </a:solidFill>
              <a:ln>
                <a:solidFill>
                  <a:schemeClr val="bg1">
                    <a:lumMod val="75000"/>
                  </a:schemeClr>
                </a:solidFill>
              </a:ln>
            </c:spPr>
            <c:extLst>
              <c:ext xmlns:c16="http://schemas.microsoft.com/office/drawing/2014/chart" uri="{C3380CC4-5D6E-409C-BE32-E72D297353CC}">
                <c16:uniqueId val="{00000001-8307-F542-8748-73CC56F5D8EE}"/>
              </c:ext>
            </c:extLst>
          </c:dPt>
          <c:dPt>
            <c:idx val="1"/>
            <c:bubble3D val="0"/>
            <c:spPr>
              <a:solidFill>
                <a:srgbClr val="BFBFBF"/>
              </a:solidFill>
              <a:ln>
                <a:solidFill>
                  <a:schemeClr val="bg1">
                    <a:lumMod val="75000"/>
                  </a:schemeClr>
                </a:solidFill>
              </a:ln>
            </c:spPr>
            <c:extLst>
              <c:ext xmlns:c16="http://schemas.microsoft.com/office/drawing/2014/chart" uri="{C3380CC4-5D6E-409C-BE32-E72D297353CC}">
                <c16:uniqueId val="{00000003-8307-F542-8748-73CC56F5D8EE}"/>
              </c:ext>
            </c:extLst>
          </c:dPt>
          <c:dPt>
            <c:idx val="2"/>
            <c:bubble3D val="0"/>
            <c:spPr>
              <a:solidFill>
                <a:srgbClr val="BFBFBF"/>
              </a:solidFill>
              <a:ln>
                <a:solidFill>
                  <a:schemeClr val="bg1">
                    <a:lumMod val="75000"/>
                  </a:schemeClr>
                </a:solidFill>
              </a:ln>
            </c:spPr>
            <c:extLst>
              <c:ext xmlns:c16="http://schemas.microsoft.com/office/drawing/2014/chart" uri="{C3380CC4-5D6E-409C-BE32-E72D297353CC}">
                <c16:uniqueId val="{00000005-8307-F542-8748-73CC56F5D8EE}"/>
              </c:ext>
            </c:extLst>
          </c:dPt>
          <c:dPt>
            <c:idx val="3"/>
            <c:bubble3D val="0"/>
            <c:spPr>
              <a:solidFill>
                <a:schemeClr val="bg1">
                  <a:lumMod val="75000"/>
                </a:schemeClr>
              </a:solidFill>
              <a:ln>
                <a:solidFill>
                  <a:schemeClr val="bg1">
                    <a:lumMod val="75000"/>
                  </a:schemeClr>
                </a:solidFill>
              </a:ln>
            </c:spPr>
            <c:extLst>
              <c:ext xmlns:c16="http://schemas.microsoft.com/office/drawing/2014/chart" uri="{C3380CC4-5D6E-409C-BE32-E72D297353CC}">
                <c16:uniqueId val="{00000007-8307-F542-8748-73CC56F5D8EE}"/>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extLst>
            <c:ext xmlns:c16="http://schemas.microsoft.com/office/drawing/2014/chart" uri="{C3380CC4-5D6E-409C-BE32-E72D297353CC}">
              <c16:uniqueId val="{00000008-8307-F542-8748-73CC56F5D8EE}"/>
            </c:ext>
          </c:extLst>
        </c:ser>
        <c:dLbls>
          <c:showLegendKey val="0"/>
          <c:showVal val="0"/>
          <c:showCatName val="0"/>
          <c:showSerName val="0"/>
          <c:showPercent val="0"/>
          <c:showBubbleSize val="0"/>
          <c:showLeaderLines val="1"/>
        </c:dLbls>
        <c:firstSliceAng val="0"/>
        <c:holeSize val="90"/>
      </c:doughnut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tx2">
                  <a:alpha val="90000"/>
                </a:schemeClr>
              </a:solidFill>
            </c:spPr>
            <c:extLst>
              <c:ext xmlns:c16="http://schemas.microsoft.com/office/drawing/2014/chart" uri="{C3380CC4-5D6E-409C-BE32-E72D297353CC}">
                <c16:uniqueId val="{00000001-CA95-534C-B508-2BBD655A9155}"/>
              </c:ext>
            </c:extLst>
          </c:dPt>
          <c:dPt>
            <c:idx val="1"/>
            <c:bubble3D val="0"/>
            <c:spPr>
              <a:noFill/>
            </c:spPr>
            <c:extLst>
              <c:ext xmlns:c16="http://schemas.microsoft.com/office/drawing/2014/chart" uri="{C3380CC4-5D6E-409C-BE32-E72D297353CC}">
                <c16:uniqueId val="{00000003-CA95-534C-B508-2BBD655A9155}"/>
              </c:ext>
            </c:extLst>
          </c:dPt>
          <c:dPt>
            <c:idx val="2"/>
            <c:bubble3D val="0"/>
            <c:spPr>
              <a:noFill/>
            </c:spPr>
            <c:extLst>
              <c:ext xmlns:c16="http://schemas.microsoft.com/office/drawing/2014/chart" uri="{C3380CC4-5D6E-409C-BE32-E72D297353CC}">
                <c16:uniqueId val="{00000005-CA95-534C-B508-2BBD655A9155}"/>
              </c:ext>
            </c:extLst>
          </c:dPt>
          <c:dPt>
            <c:idx val="3"/>
            <c:bubble3D val="0"/>
            <c:spPr>
              <a:noFill/>
            </c:spPr>
            <c:extLst>
              <c:ext xmlns:c16="http://schemas.microsoft.com/office/drawing/2014/chart" uri="{C3380CC4-5D6E-409C-BE32-E72D297353CC}">
                <c16:uniqueId val="{00000007-CA95-534C-B508-2BBD655A9155}"/>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extLst>
            <c:ext xmlns:c16="http://schemas.microsoft.com/office/drawing/2014/chart" uri="{C3380CC4-5D6E-409C-BE32-E72D297353CC}">
              <c16:uniqueId val="{00000008-CA95-534C-B508-2BBD655A9155}"/>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
          <c:y val="0"/>
          <c:w val="1"/>
          <c:h val="0.94970859541810404"/>
        </c:manualLayout>
      </c:layout>
      <c:barChart>
        <c:barDir val="col"/>
        <c:grouping val="clustered"/>
        <c:varyColors val="0"/>
        <c:ser>
          <c:idx val="0"/>
          <c:order val="0"/>
          <c:tx>
            <c:strRef>
              <c:f>Sheet1!$B$1</c:f>
              <c:strCache>
                <c:ptCount val="1"/>
                <c:pt idx="0">
                  <c:v>Series 1</c:v>
                </c:pt>
              </c:strCache>
            </c:strRef>
          </c:tx>
          <c:spPr>
            <a:solidFill>
              <a:srgbClr val="0079C2"/>
            </a:solidFill>
          </c:spPr>
          <c:invertIfNegative val="0"/>
          <c:dLbls>
            <c:spPr>
              <a:noFill/>
              <a:ln>
                <a:noFill/>
              </a:ln>
              <a:effectLst/>
            </c:spPr>
            <c:txPr>
              <a:bodyPr wrap="square" lIns="38100" tIns="19050" rIns="38100" bIns="19050" anchor="ctr">
                <a:spAutoFit/>
              </a:bodyPr>
              <a:lstStyle/>
              <a:p>
                <a:pPr>
                  <a:defRPr sz="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0097-6C4A-BF69-772BAA7787F5}"/>
            </c:ext>
          </c:extLst>
        </c:ser>
        <c:ser>
          <c:idx val="1"/>
          <c:order val="1"/>
          <c:tx>
            <c:strRef>
              <c:f>Sheet1!$C$1</c:f>
              <c:strCache>
                <c:ptCount val="1"/>
                <c:pt idx="0">
                  <c:v>Series 2</c:v>
                </c:pt>
              </c:strCache>
            </c:strRef>
          </c:tx>
          <c:spPr>
            <a:solidFill>
              <a:schemeClr val="accent4"/>
            </a:solidFill>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0097-6C4A-BF69-772BAA7787F5}"/>
            </c:ext>
          </c:extLst>
        </c:ser>
        <c:ser>
          <c:idx val="2"/>
          <c:order val="2"/>
          <c:tx>
            <c:strRef>
              <c:f>Sheet1!$D$1</c:f>
              <c:strCache>
                <c:ptCount val="1"/>
                <c:pt idx="0">
                  <c:v>Series 3</c:v>
                </c:pt>
              </c:strCache>
            </c:strRef>
          </c:tx>
          <c:spPr>
            <a:solidFill>
              <a:schemeClr val="accent6"/>
            </a:solidFill>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0097-6C4A-BF69-772BAA7787F5}"/>
            </c:ext>
          </c:extLst>
        </c:ser>
        <c:dLbls>
          <c:showLegendKey val="0"/>
          <c:showVal val="0"/>
          <c:showCatName val="0"/>
          <c:showSerName val="0"/>
          <c:showPercent val="0"/>
          <c:showBubbleSize val="0"/>
        </c:dLbls>
        <c:gapWidth val="150"/>
        <c:axId val="2037730512"/>
        <c:axId val="2037726352"/>
      </c:barChart>
      <c:catAx>
        <c:axId val="2037730512"/>
        <c:scaling>
          <c:orientation val="minMax"/>
        </c:scaling>
        <c:delete val="0"/>
        <c:axPos val="b"/>
        <c:majorGridlines>
          <c:spPr>
            <a:ln>
              <a:noFill/>
            </a:ln>
          </c:spPr>
        </c:majorGridlines>
        <c:numFmt formatCode="General" sourceLinked="0"/>
        <c:majorTickMark val="none"/>
        <c:minorTickMark val="none"/>
        <c:tickLblPos val="none"/>
        <c:spPr>
          <a:ln>
            <a:noFill/>
          </a:ln>
        </c:spPr>
        <c:crossAx val="2037726352"/>
        <c:crosses val="autoZero"/>
        <c:auto val="1"/>
        <c:lblAlgn val="ctr"/>
        <c:lblOffset val="100"/>
        <c:noMultiLvlLbl val="0"/>
      </c:catAx>
      <c:valAx>
        <c:axId val="2037726352"/>
        <c:scaling>
          <c:orientation val="minMax"/>
        </c:scaling>
        <c:delete val="1"/>
        <c:axPos val="l"/>
        <c:numFmt formatCode="General" sourceLinked="1"/>
        <c:majorTickMark val="out"/>
        <c:minorTickMark val="none"/>
        <c:tickLblPos val="nextTo"/>
        <c:crossAx val="2037730512"/>
        <c:crosses val="autoZero"/>
        <c:crossBetween val="between"/>
      </c:valAx>
      <c:spPr>
        <a:ln>
          <a:noFill/>
        </a:ln>
      </c:spPr>
    </c:plotArea>
    <c:plotVisOnly val="1"/>
    <c:dispBlanksAs val="gap"/>
    <c:showDLblsOverMax val="0"/>
  </c:chart>
  <c:txPr>
    <a:bodyPr/>
    <a:lstStyle/>
    <a:p>
      <a:pPr>
        <a:defRPr sz="800">
          <a:solidFill>
            <a:srgbClr val="0079C2"/>
          </a:solidFil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
          <c:y val="0"/>
          <c:w val="1"/>
          <c:h val="0.94970859541810404"/>
        </c:manualLayout>
      </c:layout>
      <c:barChart>
        <c:barDir val="col"/>
        <c:grouping val="clustered"/>
        <c:varyColors val="0"/>
        <c:ser>
          <c:idx val="0"/>
          <c:order val="0"/>
          <c:tx>
            <c:strRef>
              <c:f>Sheet1!$B$1</c:f>
              <c:strCache>
                <c:ptCount val="1"/>
                <c:pt idx="0">
                  <c:v>Series 1</c:v>
                </c:pt>
              </c:strCache>
            </c:strRef>
          </c:tx>
          <c:spPr>
            <a:solidFill>
              <a:srgbClr val="0079C2"/>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Category 1</c:v>
                </c:pt>
              </c:strCache>
            </c:strRef>
          </c:cat>
          <c:val>
            <c:numRef>
              <c:f>Sheet1!$B$2</c:f>
              <c:numCache>
                <c:formatCode>General</c:formatCode>
                <c:ptCount val="1"/>
                <c:pt idx="0">
                  <c:v>-4</c:v>
                </c:pt>
              </c:numCache>
            </c:numRef>
          </c:val>
          <c:extLst>
            <c:ext xmlns:c16="http://schemas.microsoft.com/office/drawing/2014/chart" uri="{C3380CC4-5D6E-409C-BE32-E72D297353CC}">
              <c16:uniqueId val="{00000000-10F0-1742-884A-13EAD4308DCA}"/>
            </c:ext>
          </c:extLst>
        </c:ser>
        <c:ser>
          <c:idx val="1"/>
          <c:order val="1"/>
          <c:tx>
            <c:strRef>
              <c:f>Sheet1!$C$1</c:f>
              <c:strCache>
                <c:ptCount val="1"/>
                <c:pt idx="0">
                  <c:v>Series 2</c:v>
                </c:pt>
              </c:strCache>
            </c:strRef>
          </c:tx>
          <c:spPr>
            <a:solidFill>
              <a:schemeClr val="accent4"/>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Category 1</c:v>
                </c:pt>
              </c:strCache>
            </c:strRef>
          </c:cat>
          <c:val>
            <c:numRef>
              <c:f>Sheet1!$C$2</c:f>
              <c:numCache>
                <c:formatCode>General</c:formatCode>
                <c:ptCount val="1"/>
                <c:pt idx="0">
                  <c:v>-2</c:v>
                </c:pt>
              </c:numCache>
            </c:numRef>
          </c:val>
          <c:extLst>
            <c:ext xmlns:c16="http://schemas.microsoft.com/office/drawing/2014/chart" uri="{C3380CC4-5D6E-409C-BE32-E72D297353CC}">
              <c16:uniqueId val="{00000001-10F0-1742-884A-13EAD4308DCA}"/>
            </c:ext>
          </c:extLst>
        </c:ser>
        <c:ser>
          <c:idx val="2"/>
          <c:order val="2"/>
          <c:tx>
            <c:strRef>
              <c:f>Sheet1!$D$1</c:f>
              <c:strCache>
                <c:ptCount val="1"/>
                <c:pt idx="0">
                  <c:v>Series 3</c:v>
                </c:pt>
              </c:strCache>
            </c:strRef>
          </c:tx>
          <c:spPr>
            <a:solidFill>
              <a:schemeClr val="accent6"/>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Category 1</c:v>
                </c:pt>
              </c:strCache>
            </c:strRef>
          </c:cat>
          <c:val>
            <c:numRef>
              <c:f>Sheet1!$D$2</c:f>
              <c:numCache>
                <c:formatCode>General</c:formatCode>
                <c:ptCount val="1"/>
                <c:pt idx="0">
                  <c:v>-3</c:v>
                </c:pt>
              </c:numCache>
            </c:numRef>
          </c:val>
          <c:extLst>
            <c:ext xmlns:c16="http://schemas.microsoft.com/office/drawing/2014/chart" uri="{C3380CC4-5D6E-409C-BE32-E72D297353CC}">
              <c16:uniqueId val="{00000002-10F0-1742-884A-13EAD4308DCA}"/>
            </c:ext>
          </c:extLst>
        </c:ser>
        <c:dLbls>
          <c:showLegendKey val="0"/>
          <c:showVal val="1"/>
          <c:showCatName val="0"/>
          <c:showSerName val="0"/>
          <c:showPercent val="0"/>
          <c:showBubbleSize val="0"/>
        </c:dLbls>
        <c:gapWidth val="100"/>
        <c:overlap val="-100"/>
        <c:axId val="1639798336"/>
        <c:axId val="1639872800"/>
      </c:barChart>
      <c:catAx>
        <c:axId val="1639798336"/>
        <c:scaling>
          <c:orientation val="minMax"/>
        </c:scaling>
        <c:delete val="0"/>
        <c:axPos val="b"/>
        <c:majorGridlines>
          <c:spPr>
            <a:ln>
              <a:noFill/>
            </a:ln>
          </c:spPr>
        </c:majorGridlines>
        <c:numFmt formatCode="General" sourceLinked="0"/>
        <c:majorTickMark val="none"/>
        <c:minorTickMark val="none"/>
        <c:tickLblPos val="none"/>
        <c:spPr>
          <a:ln>
            <a:noFill/>
          </a:ln>
        </c:spPr>
        <c:crossAx val="1639872800"/>
        <c:crosses val="autoZero"/>
        <c:auto val="1"/>
        <c:lblAlgn val="ctr"/>
        <c:lblOffset val="100"/>
        <c:noMultiLvlLbl val="0"/>
      </c:catAx>
      <c:valAx>
        <c:axId val="1639872800"/>
        <c:scaling>
          <c:orientation val="minMax"/>
        </c:scaling>
        <c:delete val="1"/>
        <c:axPos val="l"/>
        <c:numFmt formatCode="General" sourceLinked="1"/>
        <c:majorTickMark val="out"/>
        <c:minorTickMark val="none"/>
        <c:tickLblPos val="nextTo"/>
        <c:crossAx val="1639798336"/>
        <c:crosses val="autoZero"/>
        <c:crossBetween val="between"/>
      </c:valAx>
      <c:spPr>
        <a:ln>
          <a:noFill/>
        </a:ln>
      </c:spPr>
    </c:plotArea>
    <c:plotVisOnly val="1"/>
    <c:dispBlanksAs val="gap"/>
    <c:showDLblsOverMax val="0"/>
  </c:chart>
  <c:txPr>
    <a:bodyPr/>
    <a:lstStyle/>
    <a:p>
      <a:pPr>
        <a:defRPr sz="800">
          <a:solidFill>
            <a:srgbClr val="0079C2"/>
          </a:solidFill>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F690E89-8028-5B43-9F8B-8FDFDCB543BF}"/>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latin typeface="Arial" panose="020B0604020202020204" pitchFamily="34" charset="0"/>
            </a:endParaRPr>
          </a:p>
        </p:txBody>
      </p:sp>
      <p:sp>
        <p:nvSpPr>
          <p:cNvPr id="3" name="Date Placeholder 2">
            <a:extLst>
              <a:ext uri="{FF2B5EF4-FFF2-40B4-BE49-F238E27FC236}">
                <a16:creationId xmlns:a16="http://schemas.microsoft.com/office/drawing/2014/main" id="{669F6616-1EB7-4945-AD8F-2AEB1B7D92ED}"/>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D7FA62D6-2C78-5542-9854-77C903638CA1}" type="datetimeFigureOut">
              <a:rPr lang="en-US" smtClean="0">
                <a:latin typeface="Arial" panose="020B0604020202020204" pitchFamily="34" charset="0"/>
              </a:rPr>
              <a:t>7/28/2023</a:t>
            </a:fld>
            <a:endParaRPr lang="en-US">
              <a:latin typeface="Arial" panose="020B0604020202020204" pitchFamily="34" charset="0"/>
            </a:endParaRPr>
          </a:p>
        </p:txBody>
      </p:sp>
      <p:sp>
        <p:nvSpPr>
          <p:cNvPr id="4" name="Footer Placeholder 3">
            <a:extLst>
              <a:ext uri="{FF2B5EF4-FFF2-40B4-BE49-F238E27FC236}">
                <a16:creationId xmlns:a16="http://schemas.microsoft.com/office/drawing/2014/main" id="{F82A1C6E-88E3-414F-9DEF-2B5A2F0172AB}"/>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latin typeface="Arial" panose="020B0604020202020204" pitchFamily="34" charset="0"/>
            </a:endParaRPr>
          </a:p>
        </p:txBody>
      </p:sp>
      <p:sp>
        <p:nvSpPr>
          <p:cNvPr id="5" name="Slide Number Placeholder 4">
            <a:extLst>
              <a:ext uri="{FF2B5EF4-FFF2-40B4-BE49-F238E27FC236}">
                <a16:creationId xmlns:a16="http://schemas.microsoft.com/office/drawing/2014/main" id="{DD947CA5-4406-E54C-AC48-3FCFF3D78BD8}"/>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811288A6-5256-E649-840A-B67F426CF9BB}" type="slidenum">
              <a:rPr lang="en-US" smtClean="0">
                <a:latin typeface="Arial" panose="020B0604020202020204" pitchFamily="34" charset="0"/>
              </a:rPr>
              <a:t>‹#›</a:t>
            </a:fld>
            <a:endParaRPr lang="en-US">
              <a:latin typeface="Arial" panose="020B0604020202020204" pitchFamily="34" charset="0"/>
            </a:endParaRPr>
          </a:p>
        </p:txBody>
      </p:sp>
    </p:spTree>
    <p:extLst>
      <p:ext uri="{BB962C8B-B14F-4D97-AF65-F5344CB8AC3E}">
        <p14:creationId xmlns:p14="http://schemas.microsoft.com/office/powerpoint/2010/main" val="710866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b="0" i="0">
                <a:latin typeface="Arial" panose="020B0604020202020204" pitchFamily="34" charset="0"/>
              </a:defRPr>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b="0" i="0">
                <a:latin typeface="Arial" panose="020B0604020202020204" pitchFamily="34" charset="0"/>
              </a:defRPr>
            </a:lvl1pPr>
          </a:lstStyle>
          <a:p>
            <a:fld id="{94797E89-7C1F-4A46-83DA-ACEA86AFDD8D}" type="datetimeFigureOut">
              <a:rPr lang="en-US" smtClean="0"/>
              <a:pPr/>
              <a:t>7/28/2023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b="0" i="0">
                <a:latin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b="0" i="0">
                <a:latin typeface="Arial" panose="020B0604020202020204" pitchFamily="34" charset="0"/>
              </a:defRPr>
            </a:lvl1pPr>
          </a:lstStyle>
          <a:p>
            <a:fld id="{182E2FCA-B339-704C-B71F-0EEE153455E4}" type="slidenum">
              <a:rPr lang="en-US" smtClean="0"/>
              <a:pPr/>
              <a:t>‹#›</a:t>
            </a:fld>
            <a:endParaRPr lang="en-US"/>
          </a:p>
        </p:txBody>
      </p:sp>
    </p:spTree>
    <p:extLst>
      <p:ext uri="{BB962C8B-B14F-4D97-AF65-F5344CB8AC3E}">
        <p14:creationId xmlns:p14="http://schemas.microsoft.com/office/powerpoint/2010/main" val="3105609932"/>
      </p:ext>
    </p:extLst>
  </p:cSld>
  <p:clrMap bg1="lt1" tx1="dk1" bg2="lt2" tx2="dk2" accent1="accent1" accent2="accent2" accent3="accent3" accent4="accent4" accent5="accent5" accent6="accent6" hlink="hlink" folHlink="folHlink"/>
  <p:notesStyle>
    <a:lvl1pPr marL="0" algn="l" defTabSz="685800" rtl="0" eaLnBrk="1" latinLnBrk="0" hangingPunct="1">
      <a:defRPr sz="900" b="0" i="0" kern="1200">
        <a:solidFill>
          <a:schemeClr val="tx1"/>
        </a:solidFill>
        <a:latin typeface="Arial" panose="020B0604020202020204" pitchFamily="34" charset="0"/>
        <a:ea typeface="+mn-ea"/>
        <a:cs typeface="+mn-cs"/>
      </a:defRPr>
    </a:lvl1pPr>
    <a:lvl2pPr marL="342900" algn="l" defTabSz="685800" rtl="0" eaLnBrk="1" latinLnBrk="0" hangingPunct="1">
      <a:defRPr sz="900" b="0" i="0" kern="1200">
        <a:solidFill>
          <a:schemeClr val="tx1"/>
        </a:solidFill>
        <a:latin typeface="Arial" panose="020B0604020202020204" pitchFamily="34" charset="0"/>
        <a:ea typeface="+mn-ea"/>
        <a:cs typeface="+mn-cs"/>
      </a:defRPr>
    </a:lvl2pPr>
    <a:lvl3pPr marL="685800" algn="l" defTabSz="685800" rtl="0" eaLnBrk="1" latinLnBrk="0" hangingPunct="1">
      <a:defRPr sz="900" b="0" i="0" kern="1200">
        <a:solidFill>
          <a:schemeClr val="tx1"/>
        </a:solidFill>
        <a:latin typeface="Arial" panose="020B0604020202020204" pitchFamily="34" charset="0"/>
        <a:ea typeface="+mn-ea"/>
        <a:cs typeface="+mn-cs"/>
      </a:defRPr>
    </a:lvl3pPr>
    <a:lvl4pPr marL="1028700" algn="l" defTabSz="685800" rtl="0" eaLnBrk="1" latinLnBrk="0" hangingPunct="1">
      <a:defRPr sz="900" b="0" i="0" kern="1200">
        <a:solidFill>
          <a:schemeClr val="tx1"/>
        </a:solidFill>
        <a:latin typeface="Arial" panose="020B0604020202020204" pitchFamily="34" charset="0"/>
        <a:ea typeface="+mn-ea"/>
        <a:cs typeface="+mn-cs"/>
      </a:defRPr>
    </a:lvl4pPr>
    <a:lvl5pPr marL="1371600" algn="l" defTabSz="685800" rtl="0" eaLnBrk="1" latinLnBrk="0" hangingPunct="1">
      <a:defRPr sz="900" b="0" i="0" kern="1200">
        <a:solidFill>
          <a:schemeClr val="tx1"/>
        </a:solidFill>
        <a:latin typeface="Arial" panose="020B0604020202020204" pitchFamily="34"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2E2FCA-B339-704C-B71F-0EEE153455E4}" type="slidenum">
              <a:rPr lang="en-US" smtClean="0"/>
              <a:pPr/>
              <a:t>2</a:t>
            </a:fld>
            <a:endParaRPr lang="en-US"/>
          </a:p>
        </p:txBody>
      </p:sp>
    </p:spTree>
    <p:extLst>
      <p:ext uri="{BB962C8B-B14F-4D97-AF65-F5344CB8AC3E}">
        <p14:creationId xmlns:p14="http://schemas.microsoft.com/office/powerpoint/2010/main" val="1274029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comprehensive approach to care connects individuals to the right care when it’s needed, to meet individuals where and how they need it, for every level of unique mental health need.</a:t>
            </a:r>
          </a:p>
          <a:p>
            <a:endParaRPr lang="en-US" dirty="0"/>
          </a:p>
          <a:p>
            <a:pPr defTabSz="698830">
              <a:defRPr/>
            </a:pPr>
            <a:r>
              <a:rPr lang="en-US" b="1" dirty="0"/>
              <a:t>BH</a:t>
            </a:r>
            <a:r>
              <a:rPr lang="en-US" dirty="0"/>
              <a:t>: All levels of care, both long and short term BH and SUD issues</a:t>
            </a:r>
          </a:p>
          <a:p>
            <a:endParaRPr lang="en-US" dirty="0"/>
          </a:p>
          <a:p>
            <a:r>
              <a:rPr lang="en-US" b="1" dirty="0"/>
              <a:t>EAP</a:t>
            </a:r>
            <a:r>
              <a:rPr lang="en-US" dirty="0"/>
              <a:t>: short term care, work/life balance, overall well-being. A solution for life's challenges – legal, financial, child/elder care.</a:t>
            </a:r>
          </a:p>
          <a:p>
            <a:pPr defTabSz="698830">
              <a:defRPr/>
            </a:pPr>
            <a:endParaRPr lang="en-US" dirty="0"/>
          </a:p>
          <a:p>
            <a:pPr defTabSz="698830">
              <a:defRPr/>
            </a:pPr>
            <a:r>
              <a:rPr lang="en-US" b="1" dirty="0"/>
              <a:t>EWR</a:t>
            </a:r>
            <a:r>
              <a:rPr lang="en-US" dirty="0"/>
              <a:t>: Self service CBT</a:t>
            </a:r>
          </a:p>
          <a:p>
            <a:endParaRPr lang="en-US" dirty="0"/>
          </a:p>
          <a:p>
            <a:r>
              <a:rPr lang="en-US" dirty="0"/>
              <a:t>Our solutions meet the needs of your employees through a variety of care delivery methods:</a:t>
            </a:r>
          </a:p>
          <a:p>
            <a:endParaRPr lang="en-US" dirty="0"/>
          </a:p>
          <a:p>
            <a:pPr defTabSz="698830">
              <a:defRPr/>
            </a:pPr>
            <a:r>
              <a:rPr lang="en-US" b="1" dirty="0"/>
              <a:t>Self-paced Support: </a:t>
            </a:r>
            <a:r>
              <a:rPr lang="en-US" dirty="0">
                <a:solidFill>
                  <a:srgbClr val="000000"/>
                </a:solidFill>
                <a:latin typeface="Calibri"/>
              </a:rPr>
              <a:t>Digital/mobile tools and resources utilizing cognitive behavior therapy techniques to address stress, depression, substance/opioid abuse, chronic pain, insomnia, anxiety, and other issues related to emotional well-being</a:t>
            </a:r>
          </a:p>
          <a:p>
            <a:endParaRPr lang="en-US" b="1" dirty="0"/>
          </a:p>
          <a:p>
            <a:pPr defTabSz="698830">
              <a:defRPr/>
            </a:pPr>
            <a:r>
              <a:rPr lang="en-US" b="1" dirty="0">
                <a:solidFill>
                  <a:schemeClr val="tx2"/>
                </a:solidFill>
              </a:rPr>
              <a:t>Digital Resources: </a:t>
            </a:r>
            <a:r>
              <a:rPr lang="en-US" dirty="0">
                <a:solidFill>
                  <a:schemeClr val="tx2"/>
                </a:solidFill>
              </a:rPr>
              <a:t>Sydney, Knowledge Hub (BHA specific)</a:t>
            </a:r>
          </a:p>
          <a:p>
            <a:pPr defTabSz="698830">
              <a:defRPr/>
            </a:pPr>
            <a:endParaRPr lang="en-US" dirty="0">
              <a:solidFill>
                <a:schemeClr val="tx2"/>
              </a:solidFill>
            </a:endParaRPr>
          </a:p>
          <a:p>
            <a:pPr defTabSz="698830">
              <a:defRPr/>
            </a:pPr>
            <a:r>
              <a:rPr lang="en-US" b="1" dirty="0">
                <a:solidFill>
                  <a:schemeClr val="tx2"/>
                </a:solidFill>
              </a:rPr>
              <a:t>Chat</a:t>
            </a:r>
            <a:r>
              <a:rPr lang="en-US" dirty="0">
                <a:solidFill>
                  <a:schemeClr val="tx2"/>
                </a:solidFill>
              </a:rPr>
              <a:t>: Sydney chat support with a live agent, Talkspace asynchronous chat therapy (pending 2023 network)</a:t>
            </a:r>
            <a:endParaRPr lang="en-US" b="1" dirty="0">
              <a:solidFill>
                <a:schemeClr val="tx2"/>
              </a:solidFill>
            </a:endParaRPr>
          </a:p>
          <a:p>
            <a:pPr defTabSz="698830">
              <a:defRPr/>
            </a:pPr>
            <a:endParaRPr lang="en-US" b="1" dirty="0">
              <a:solidFill>
                <a:schemeClr val="tx2"/>
              </a:solidFill>
            </a:endParaRPr>
          </a:p>
          <a:p>
            <a:pPr defTabSz="698830">
              <a:defRPr/>
            </a:pPr>
            <a:r>
              <a:rPr lang="en-US" b="1" dirty="0">
                <a:solidFill>
                  <a:schemeClr val="tx2"/>
                </a:solidFill>
              </a:rPr>
              <a:t>Virtual Counseling:</a:t>
            </a:r>
            <a:r>
              <a:rPr lang="en-US" dirty="0">
                <a:solidFill>
                  <a:schemeClr val="tx2"/>
                </a:solidFill>
              </a:rPr>
              <a:t> LiveHealth Online. Pending implementation: Talkspace, Vita, Equip, Array, Valera</a:t>
            </a:r>
          </a:p>
          <a:p>
            <a:pPr defTabSz="698830">
              <a:defRPr/>
            </a:pPr>
            <a:endParaRPr lang="en-US" dirty="0">
              <a:solidFill>
                <a:schemeClr val="tx2"/>
              </a:solidFill>
            </a:endParaRPr>
          </a:p>
          <a:p>
            <a:pPr defTabSz="698830">
              <a:defRPr/>
            </a:pPr>
            <a:r>
              <a:rPr lang="en-US" b="1" dirty="0">
                <a:solidFill>
                  <a:schemeClr val="tx2"/>
                </a:solidFill>
              </a:rPr>
              <a:t>In-person Care: </a:t>
            </a:r>
            <a:r>
              <a:rPr lang="en-US" dirty="0">
                <a:solidFill>
                  <a:schemeClr val="tx2"/>
                </a:solidFill>
              </a:rPr>
              <a:t>Anthem has one of the largest networks</a:t>
            </a:r>
          </a:p>
          <a:p>
            <a:pPr defTabSz="698830">
              <a:defRPr/>
            </a:pPr>
            <a:endParaRPr lang="en-US" dirty="0">
              <a:solidFill>
                <a:schemeClr val="tx2"/>
              </a:solidFill>
            </a:endParaRPr>
          </a:p>
          <a:p>
            <a:pPr defTabSz="698830">
              <a:defRPr/>
            </a:pPr>
            <a:endParaRPr lang="en-US" b="1" dirty="0">
              <a:solidFill>
                <a:schemeClr val="tx2"/>
              </a:solidFill>
            </a:endParaRPr>
          </a:p>
          <a:p>
            <a:endParaRPr lang="en-US" b="1" dirty="0"/>
          </a:p>
          <a:p>
            <a:endParaRPr lang="en-US" b="1" dirty="0"/>
          </a:p>
        </p:txBody>
      </p:sp>
      <p:sp>
        <p:nvSpPr>
          <p:cNvPr id="4" name="Slide Number Placeholder 3"/>
          <p:cNvSpPr>
            <a:spLocks noGrp="1"/>
          </p:cNvSpPr>
          <p:nvPr>
            <p:ph type="sldNum" sz="quarter" idx="5"/>
          </p:nvPr>
        </p:nvSpPr>
        <p:spPr/>
        <p:txBody>
          <a:bodyPr/>
          <a:lstStyle/>
          <a:p>
            <a:fld id="{182E2FCA-B339-704C-B71F-0EEE153455E4}" type="slidenum">
              <a:rPr lang="en-US" smtClean="0"/>
              <a:pPr/>
              <a:t>3</a:t>
            </a:fld>
            <a:endParaRPr lang="en-US"/>
          </a:p>
        </p:txBody>
      </p:sp>
    </p:spTree>
    <p:extLst>
      <p:ext uri="{BB962C8B-B14F-4D97-AF65-F5344CB8AC3E}">
        <p14:creationId xmlns:p14="http://schemas.microsoft.com/office/powerpoint/2010/main" val="25391330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Master" Target="../slideMasters/slideMaster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6.png"/><Relationship Id="rId3" Type="http://schemas.openxmlformats.org/officeDocument/2006/relationships/chart" Target="../charts/chart2.xml"/><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chart" Target="../charts/chart1.xml"/><Relationship Id="rId1" Type="http://schemas.openxmlformats.org/officeDocument/2006/relationships/slideMaster" Target="../slideMasters/slideMaster3.xml"/><Relationship Id="rId6" Type="http://schemas.openxmlformats.org/officeDocument/2006/relationships/chart" Target="../charts/chart5.xml"/><Relationship Id="rId11" Type="http://schemas.openxmlformats.org/officeDocument/2006/relationships/image" Target="../media/image24.png"/><Relationship Id="rId5" Type="http://schemas.openxmlformats.org/officeDocument/2006/relationships/chart" Target="../charts/chart4.xml"/><Relationship Id="rId10" Type="http://schemas.openxmlformats.org/officeDocument/2006/relationships/image" Target="../media/image23.svg"/><Relationship Id="rId4" Type="http://schemas.openxmlformats.org/officeDocument/2006/relationships/chart" Target="../charts/chart3.xml"/><Relationship Id="rId9" Type="http://schemas.openxmlformats.org/officeDocument/2006/relationships/image" Target="../media/image22.png"/><Relationship Id="rId14" Type="http://schemas.openxmlformats.org/officeDocument/2006/relationships/image" Target="../media/image27.sv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pic>
        <p:nvPicPr>
          <p:cNvPr id="4" name="Picture 3" descr="A picture containing grass, outdoor&#10;&#10;Description automatically generated">
            <a:extLst>
              <a:ext uri="{FF2B5EF4-FFF2-40B4-BE49-F238E27FC236}">
                <a16:creationId xmlns:a16="http://schemas.microsoft.com/office/drawing/2014/main" id="{C10BE9C2-303D-56FE-F26A-D9B44CEEDA9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3817481" y="742951"/>
            <a:ext cx="4717354" cy="3657598"/>
          </a:xfrm>
          <a:prstGeom prst="rect">
            <a:avLst/>
          </a:prstGeom>
        </p:spPr>
      </p:pic>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47436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466598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itle 1">
            <a:extLst>
              <a:ext uri="{FF2B5EF4-FFF2-40B4-BE49-F238E27FC236}">
                <a16:creationId xmlns:a16="http://schemas.microsoft.com/office/drawing/2014/main" id="{79F4C6C0-ABD8-0F4D-BCAD-9F72B3EEEA2C}"/>
              </a:ext>
            </a:extLst>
          </p:cNvPr>
          <p:cNvSpPr>
            <a:spLocks noGrp="1"/>
          </p:cNvSpPr>
          <p:nvPr>
            <p:ph type="ctrTitle" hasCustomPrompt="1"/>
          </p:nvPr>
        </p:nvSpPr>
        <p:spPr>
          <a:xfrm>
            <a:off x="415786" y="1157684"/>
            <a:ext cx="3187078" cy="1930092"/>
          </a:xfrm>
        </p:spPr>
        <p:txBody>
          <a:bodyPr anchor="ctr">
            <a:noAutofit/>
          </a:bodyPr>
          <a:lstStyle>
            <a:lvl1pPr algn="l">
              <a:lnSpc>
                <a:spcPct val="85000"/>
              </a:lnSpc>
              <a:defRPr sz="4000" b="1" spc="-100" baseline="0">
                <a:solidFill>
                  <a:schemeClr val="tx2"/>
                </a:solidFill>
              </a:defRPr>
            </a:lvl1pPr>
          </a:lstStyle>
          <a:p>
            <a:r>
              <a:rPr lang="en-US"/>
              <a:t>Click to edit</a:t>
            </a:r>
            <a:r>
              <a:rPr lang="zh-TW" altLang="en-US"/>
              <a:t> </a:t>
            </a:r>
            <a:r>
              <a:rPr lang="en-US" altLang="zh-TW"/>
              <a:t>Arial</a:t>
            </a:r>
            <a:r>
              <a:rPr lang="zh-TW" altLang="en-US"/>
              <a:t> </a:t>
            </a:r>
            <a:r>
              <a:rPr lang="en-US" altLang="zh-TW"/>
              <a:t>bold</a:t>
            </a:r>
            <a:r>
              <a:rPr lang="zh-TW" altLang="en-US"/>
              <a:t> </a:t>
            </a:r>
            <a:r>
              <a:rPr lang="en-US" altLang="zh-TW"/>
              <a:t>40pt</a:t>
            </a:r>
            <a:endParaRPr lang="en-US"/>
          </a:p>
        </p:txBody>
      </p:sp>
      <p:sp>
        <p:nvSpPr>
          <p:cNvPr id="14" name="Rectangle 13">
            <a:extLst>
              <a:ext uri="{FF2B5EF4-FFF2-40B4-BE49-F238E27FC236}">
                <a16:creationId xmlns:a16="http://schemas.microsoft.com/office/drawing/2014/main" id="{996AAF3D-DE74-A140-B30E-2350C1F26AB4}"/>
              </a:ext>
            </a:extLst>
          </p:cNvPr>
          <p:cNvSpPr/>
          <p:nvPr userDrawn="1"/>
        </p:nvSpPr>
        <p:spPr>
          <a:xfrm>
            <a:off x="2417963" y="3138422"/>
            <a:ext cx="6310251" cy="1071718"/>
          </a:xfrm>
          <a:prstGeom prst="rect">
            <a:avLst/>
          </a:prstGeom>
          <a:solidFill>
            <a:schemeClr val="accent3">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6059BA6-83AA-2B47-A665-BD9EEF266A71}"/>
              </a:ext>
            </a:extLst>
          </p:cNvPr>
          <p:cNvSpPr/>
          <p:nvPr userDrawn="1"/>
        </p:nvSpPr>
        <p:spPr>
          <a:xfrm>
            <a:off x="0" y="1362456"/>
            <a:ext cx="201168" cy="14760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ubtitle 2">
            <a:extLst>
              <a:ext uri="{FF2B5EF4-FFF2-40B4-BE49-F238E27FC236}">
                <a16:creationId xmlns:a16="http://schemas.microsoft.com/office/drawing/2014/main" id="{D8D3DAC6-DC02-8941-B083-354790F3953F}"/>
              </a:ext>
            </a:extLst>
          </p:cNvPr>
          <p:cNvSpPr>
            <a:spLocks noGrp="1"/>
          </p:cNvSpPr>
          <p:nvPr>
            <p:ph type="subTitle" idx="1" hasCustomPrompt="1"/>
          </p:nvPr>
        </p:nvSpPr>
        <p:spPr>
          <a:xfrm>
            <a:off x="2755800" y="3115106"/>
            <a:ext cx="5597553" cy="1053784"/>
          </a:xfrm>
        </p:spPr>
        <p:txBody>
          <a:bodyPr tIns="45720" anchor="ctr">
            <a:noAutofit/>
          </a:bodyPr>
          <a:lstStyle>
            <a:lvl1pPr marL="0" indent="0" algn="l">
              <a:lnSpc>
                <a:spcPct val="100000"/>
              </a:lnSpc>
              <a:spcBef>
                <a:spcPts val="0"/>
              </a:spcBef>
              <a:spcAft>
                <a:spcPts val="0"/>
              </a:spcAft>
              <a:buNone/>
              <a:defRPr sz="2000" spc="0">
                <a:solidFill>
                  <a:schemeClr val="tx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r>
              <a:rPr lang="zh-TW" altLang="en-US"/>
              <a:t> </a:t>
            </a:r>
            <a:r>
              <a:rPr lang="en-US" altLang="zh-TW"/>
              <a:t>–</a:t>
            </a:r>
            <a:r>
              <a:rPr lang="zh-TW" altLang="en-US"/>
              <a:t> </a:t>
            </a:r>
            <a:br>
              <a:rPr lang="en-US" altLang="zh-TW"/>
            </a:br>
            <a:r>
              <a:rPr lang="en-US" altLang="zh-TW"/>
              <a:t>Arial 20pt</a:t>
            </a:r>
            <a:endParaRPr lang="en-US"/>
          </a:p>
        </p:txBody>
      </p:sp>
      <p:sp>
        <p:nvSpPr>
          <p:cNvPr id="2" name="Rectangle 1">
            <a:extLst>
              <a:ext uri="{FF2B5EF4-FFF2-40B4-BE49-F238E27FC236}">
                <a16:creationId xmlns:a16="http://schemas.microsoft.com/office/drawing/2014/main" id="{DEFF65DB-7F39-A559-D63B-CBD904C60A3C}"/>
              </a:ext>
            </a:extLst>
          </p:cNvPr>
          <p:cNvSpPr/>
          <p:nvPr userDrawn="1"/>
        </p:nvSpPr>
        <p:spPr>
          <a:xfrm>
            <a:off x="7079270" y="4756329"/>
            <a:ext cx="1455566" cy="35252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r>
              <a:rPr lang="en-US" sz="600" b="0" kern="1200">
                <a:solidFill>
                  <a:schemeClr val="lt1"/>
                </a:solidFill>
                <a:effectLst/>
                <a:latin typeface="+mn-lt"/>
                <a:ea typeface="+mn-ea"/>
                <a:cs typeface="+mn-cs"/>
              </a:rPr>
              <a:t>Anthem brand logo goes here – please copy and paste from Slide Master assets section at end of deck</a:t>
            </a:r>
          </a:p>
        </p:txBody>
      </p:sp>
    </p:spTree>
    <p:extLst>
      <p:ext uri="{BB962C8B-B14F-4D97-AF65-F5344CB8AC3E}">
        <p14:creationId xmlns:p14="http://schemas.microsoft.com/office/powerpoint/2010/main" val="293434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ollaborative section tab">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47436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466598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Footer Placeholder 5">
            <a:extLst>
              <a:ext uri="{FF2B5EF4-FFF2-40B4-BE49-F238E27FC236}">
                <a16:creationId xmlns:a16="http://schemas.microsoft.com/office/drawing/2014/main" id="{378B7C96-7E84-7D44-9F9A-C73B2ABB658C}"/>
              </a:ext>
            </a:extLst>
          </p:cNvPr>
          <p:cNvSpPr>
            <a:spLocks noGrp="1"/>
          </p:cNvSpPr>
          <p:nvPr>
            <p:ph type="ftr" sz="quarter" idx="16"/>
          </p:nvPr>
        </p:nvSpPr>
        <p:spPr>
          <a:xfrm>
            <a:off x="636588" y="4766232"/>
            <a:ext cx="5040312" cy="273844"/>
          </a:xfrm>
        </p:spPr>
        <p:txBody>
          <a:bodyPr/>
          <a:lstStyle/>
          <a:p>
            <a:endParaRPr lang="en-US"/>
          </a:p>
        </p:txBody>
      </p:sp>
      <p:sp>
        <p:nvSpPr>
          <p:cNvPr id="44" name="Slide Number Placeholder 2">
            <a:extLst>
              <a:ext uri="{FF2B5EF4-FFF2-40B4-BE49-F238E27FC236}">
                <a16:creationId xmlns:a16="http://schemas.microsoft.com/office/drawing/2014/main" id="{85447570-3F60-7D4C-B030-7E89943E6245}"/>
              </a:ext>
            </a:extLst>
          </p:cNvPr>
          <p:cNvSpPr>
            <a:spLocks noGrp="1"/>
          </p:cNvSpPr>
          <p:nvPr>
            <p:ph type="sldNum" sz="quarter" idx="12"/>
          </p:nvPr>
        </p:nvSpPr>
        <p:spPr>
          <a:xfrm>
            <a:off x="314325" y="4766232"/>
            <a:ext cx="277346" cy="273844"/>
          </a:xfrm>
        </p:spPr>
        <p:txBody>
          <a:bodyPr/>
          <a:lstStyle>
            <a:lvl1pPr algn="l">
              <a:defRPr/>
            </a:lvl1pPr>
          </a:lstStyle>
          <a:p>
            <a:fld id="{89BBF7CD-64C2-944D-9BC0-D9847A17D7BA}" type="slidenum">
              <a:rPr lang="en-US" smtClean="0"/>
              <a:pPr/>
              <a:t>‹#›</a:t>
            </a:fld>
            <a:endParaRPr lang="en-US"/>
          </a:p>
        </p:txBody>
      </p:sp>
      <p:sp>
        <p:nvSpPr>
          <p:cNvPr id="9" name="Title Placeholder 1">
            <a:extLst>
              <a:ext uri="{FF2B5EF4-FFF2-40B4-BE49-F238E27FC236}">
                <a16:creationId xmlns:a16="http://schemas.microsoft.com/office/drawing/2014/main" id="{5C3914A5-7816-1547-B084-FD58ACAE2D99}"/>
              </a:ext>
            </a:extLst>
          </p:cNvPr>
          <p:cNvSpPr>
            <a:spLocks noGrp="1"/>
          </p:cNvSpPr>
          <p:nvPr>
            <p:ph type="title"/>
          </p:nvPr>
        </p:nvSpPr>
        <p:spPr>
          <a:xfrm>
            <a:off x="314325" y="813047"/>
            <a:ext cx="8362316" cy="851448"/>
          </a:xfrm>
          <a:prstGeom prst="rect">
            <a:avLst/>
          </a:prstGeom>
        </p:spPr>
        <p:txBody>
          <a:bodyPr vert="horz" lIns="0" tIns="0" rIns="0" bIns="0" rtlCol="0" anchor="t">
            <a:noAutofit/>
          </a:bodyPr>
          <a:lstStyle/>
          <a:p>
            <a:r>
              <a:rPr lang="en-US"/>
              <a:t>Click to edit Master title style</a:t>
            </a:r>
          </a:p>
        </p:txBody>
      </p:sp>
    </p:spTree>
    <p:extLst>
      <p:ext uri="{BB962C8B-B14F-4D97-AF65-F5344CB8AC3E}">
        <p14:creationId xmlns:p14="http://schemas.microsoft.com/office/powerpoint/2010/main" val="1765543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Ending Slide">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CFA5FE0-C105-F846-8E83-1CF39624A1B6}"/>
              </a:ext>
            </a:extLst>
          </p:cNvPr>
          <p:cNvSpPr/>
          <p:nvPr userDrawn="1"/>
        </p:nvSpPr>
        <p:spPr>
          <a:xfrm>
            <a:off x="-1" y="473825"/>
            <a:ext cx="9143999" cy="41921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6940BC66-AD6E-6A49-918B-036FF20CDC4B}"/>
              </a:ext>
            </a:extLst>
          </p:cNvPr>
          <p:cNvCxnSpPr/>
          <p:nvPr userDrawn="1"/>
        </p:nvCxnSpPr>
        <p:spPr>
          <a:xfrm>
            <a:off x="0" y="47436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65452B7-8059-6C4F-8EBB-2AFC85E05A42}"/>
              </a:ext>
            </a:extLst>
          </p:cNvPr>
          <p:cNvCxnSpPr/>
          <p:nvPr userDrawn="1"/>
        </p:nvCxnSpPr>
        <p:spPr>
          <a:xfrm>
            <a:off x="0" y="466598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2A017E5A-3AD5-CE4A-9442-B4BD57A0B1A7}"/>
              </a:ext>
            </a:extLst>
          </p:cNvPr>
          <p:cNvSpPr>
            <a:spLocks noGrp="1"/>
          </p:cNvSpPr>
          <p:nvPr>
            <p:ph type="ctrTitle" hasCustomPrompt="1"/>
          </p:nvPr>
        </p:nvSpPr>
        <p:spPr>
          <a:xfrm>
            <a:off x="329184" y="1269054"/>
            <a:ext cx="8487791" cy="1376773"/>
          </a:xfrm>
        </p:spPr>
        <p:txBody>
          <a:bodyPr anchor="ctr">
            <a:noAutofit/>
          </a:bodyPr>
          <a:lstStyle>
            <a:lvl1pPr algn="ctr">
              <a:lnSpc>
                <a:spcPct val="100000"/>
              </a:lnSpc>
              <a:defRPr sz="2800" b="1" spc="0">
                <a:solidFill>
                  <a:schemeClr val="bg1"/>
                </a:solidFill>
                <a:latin typeface="+mj-lt"/>
              </a:defRPr>
            </a:lvl1pPr>
          </a:lstStyle>
          <a:p>
            <a:r>
              <a:rPr lang="en-US"/>
              <a:t>Click to edit</a:t>
            </a:r>
            <a:r>
              <a:rPr lang="zh-TW" altLang="en-US"/>
              <a:t> </a:t>
            </a:r>
            <a:r>
              <a:rPr lang="en-US" altLang="zh-TW"/>
              <a:t>–</a:t>
            </a:r>
            <a:r>
              <a:rPr lang="zh-TW" altLang="en-US"/>
              <a:t> </a:t>
            </a:r>
            <a:r>
              <a:rPr lang="en-US" altLang="zh-TW"/>
              <a:t>Arial</a:t>
            </a:r>
            <a:r>
              <a:rPr lang="zh-TW" altLang="en-US"/>
              <a:t> </a:t>
            </a:r>
            <a:r>
              <a:rPr lang="en-US" altLang="zh-TW"/>
              <a:t>bold</a:t>
            </a:r>
            <a:r>
              <a:rPr lang="zh-TW" altLang="en-US"/>
              <a:t> </a:t>
            </a:r>
            <a:r>
              <a:rPr lang="en-US" altLang="zh-TW"/>
              <a:t>28pt</a:t>
            </a:r>
            <a:endParaRPr lang="en-US"/>
          </a:p>
        </p:txBody>
      </p:sp>
      <p:pic>
        <p:nvPicPr>
          <p:cNvPr id="4" name="Picture 3" descr="Graphical user interface&#10;&#10;Description automatically generated with low confidence">
            <a:extLst>
              <a:ext uri="{FF2B5EF4-FFF2-40B4-BE49-F238E27FC236}">
                <a16:creationId xmlns:a16="http://schemas.microsoft.com/office/drawing/2014/main" id="{4D4FF27C-9C1D-1341-989D-3750C384E0D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44814" y="3686994"/>
            <a:ext cx="2076823" cy="402336"/>
          </a:xfrm>
          <a:prstGeom prst="rect">
            <a:avLst/>
          </a:prstGeom>
        </p:spPr>
      </p:pic>
    </p:spTree>
    <p:extLst>
      <p:ext uri="{BB962C8B-B14F-4D97-AF65-F5344CB8AC3E}">
        <p14:creationId xmlns:p14="http://schemas.microsoft.com/office/powerpoint/2010/main" val="4242725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eadline with rule">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47436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466598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Footer Placeholder 5">
            <a:extLst>
              <a:ext uri="{FF2B5EF4-FFF2-40B4-BE49-F238E27FC236}">
                <a16:creationId xmlns:a16="http://schemas.microsoft.com/office/drawing/2014/main" id="{378B7C96-7E84-7D44-9F9A-C73B2ABB658C}"/>
              </a:ext>
            </a:extLst>
          </p:cNvPr>
          <p:cNvSpPr>
            <a:spLocks noGrp="1"/>
          </p:cNvSpPr>
          <p:nvPr>
            <p:ph type="ftr" sz="quarter" idx="16"/>
          </p:nvPr>
        </p:nvSpPr>
        <p:spPr>
          <a:xfrm>
            <a:off x="636588" y="4766232"/>
            <a:ext cx="5040312" cy="273844"/>
          </a:xfrm>
        </p:spPr>
        <p:txBody>
          <a:bodyPr/>
          <a:lstStyle/>
          <a:p>
            <a:endParaRPr lang="en-US"/>
          </a:p>
        </p:txBody>
      </p:sp>
      <p:sp>
        <p:nvSpPr>
          <p:cNvPr id="44" name="Slide Number Placeholder 2">
            <a:extLst>
              <a:ext uri="{FF2B5EF4-FFF2-40B4-BE49-F238E27FC236}">
                <a16:creationId xmlns:a16="http://schemas.microsoft.com/office/drawing/2014/main" id="{85447570-3F60-7D4C-B030-7E89943E6245}"/>
              </a:ext>
            </a:extLst>
          </p:cNvPr>
          <p:cNvSpPr>
            <a:spLocks noGrp="1"/>
          </p:cNvSpPr>
          <p:nvPr>
            <p:ph type="sldNum" sz="quarter" idx="12"/>
          </p:nvPr>
        </p:nvSpPr>
        <p:spPr>
          <a:xfrm>
            <a:off x="314325" y="4766232"/>
            <a:ext cx="277346" cy="273844"/>
          </a:xfrm>
        </p:spPr>
        <p:txBody>
          <a:bodyPr/>
          <a:lstStyle>
            <a:lvl1pPr algn="l">
              <a:defRPr/>
            </a:lvl1pPr>
          </a:lstStyle>
          <a:p>
            <a:fld id="{89BBF7CD-64C2-944D-9BC0-D9847A17D7BA}" type="slidenum">
              <a:rPr lang="en-US" smtClean="0"/>
              <a:pPr/>
              <a:t>‹#›</a:t>
            </a:fld>
            <a:endParaRPr lang="en-US"/>
          </a:p>
        </p:txBody>
      </p:sp>
      <p:sp>
        <p:nvSpPr>
          <p:cNvPr id="7" name="Title Placeholder 1">
            <a:extLst>
              <a:ext uri="{FF2B5EF4-FFF2-40B4-BE49-F238E27FC236}">
                <a16:creationId xmlns:a16="http://schemas.microsoft.com/office/drawing/2014/main" id="{1C34AF33-A3C8-BE4F-80AE-5DD9C45D0070}"/>
              </a:ext>
            </a:extLst>
          </p:cNvPr>
          <p:cNvSpPr>
            <a:spLocks noGrp="1"/>
          </p:cNvSpPr>
          <p:nvPr>
            <p:ph type="title"/>
          </p:nvPr>
        </p:nvSpPr>
        <p:spPr>
          <a:xfrm>
            <a:off x="314325" y="813046"/>
            <a:ext cx="8362316" cy="887899"/>
          </a:xfrm>
          <a:prstGeom prst="rect">
            <a:avLst/>
          </a:prstGeom>
        </p:spPr>
        <p:txBody>
          <a:bodyPr vert="horz" lIns="0" tIns="0" rIns="0" bIns="0" rtlCol="0" anchor="t">
            <a:noAutofit/>
          </a:bodyPr>
          <a:lstStyle/>
          <a:p>
            <a:r>
              <a:rPr lang="en-US"/>
              <a:t>Click to edit Master title style</a:t>
            </a:r>
          </a:p>
        </p:txBody>
      </p:sp>
    </p:spTree>
    <p:extLst>
      <p:ext uri="{BB962C8B-B14F-4D97-AF65-F5344CB8AC3E}">
        <p14:creationId xmlns:p14="http://schemas.microsoft.com/office/powerpoint/2010/main" val="6648570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4B91D4E-834B-413B-89D3-4072A7E69852}" type="datetimeFigureOut">
              <a:rPr lang="en-US" smtClean="0"/>
              <a:t>7/28/2023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25A764-572B-484C-A6EE-1DAC083251E1}" type="slidenum">
              <a:rPr lang="en-US" smtClean="0"/>
              <a:t>‹#›</a:t>
            </a:fld>
            <a:endParaRPr lang="en-US" dirty="0"/>
          </a:p>
        </p:txBody>
      </p:sp>
    </p:spTree>
    <p:extLst>
      <p:ext uri="{BB962C8B-B14F-4D97-AF65-F5344CB8AC3E}">
        <p14:creationId xmlns:p14="http://schemas.microsoft.com/office/powerpoint/2010/main" val="12370380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BS">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457200" y="3407269"/>
            <a:ext cx="8229600" cy="1485900"/>
          </a:xfrm>
          <a:prstGeom prst="rect">
            <a:avLst/>
          </a:prstGeom>
          <a:noFill/>
        </p:spPr>
        <p:txBody>
          <a:bodyPr wrap="square" rtlCol="0" anchor="b">
            <a:noAutofit/>
          </a:bodyPr>
          <a:lstStyle/>
          <a:p>
            <a:r>
              <a:rPr lang="en-US" sz="600">
                <a:solidFill>
                  <a:schemeClr val="bg1">
                    <a:lumMod val="65000"/>
                  </a:schemeClr>
                </a:solidFill>
                <a:latin typeface="Arial" charset="0"/>
                <a:ea typeface="Arial" charset="0"/>
                <a:cs typeface="Arial" charset="0"/>
              </a:rPr>
              <a:t>Anthem Blue Cross and Blue Shield is the trade name of: In Colorado: Rocky Mountain Hospital and Medical Service, Inc. HMO products underwritten by HMO Colorado, Inc. In Connecticut: Anthem Health Plans, Inc. In Georgia: Blue Cross Blue Shield Healthcare Plan of Georgia, Inc. In Indiana: Anthem Insurance Companies, Inc. In Kentucky: Anthem Health Plans of Kentucky, Inc. In Maine: Anthem Health Plans of Maine, Inc. In Missouri (excluding 30 counties in the Kansas City area): </a:t>
            </a:r>
            <a:r>
              <a:rPr lang="en-US" sz="600" err="1">
                <a:solidFill>
                  <a:schemeClr val="bg1">
                    <a:lumMod val="65000"/>
                  </a:schemeClr>
                </a:solidFill>
                <a:latin typeface="Arial" charset="0"/>
                <a:ea typeface="Arial" charset="0"/>
                <a:cs typeface="Arial" charset="0"/>
              </a:rPr>
              <a:t>RightCHOICE</a:t>
            </a:r>
            <a:r>
              <a:rPr lang="en-US" sz="600">
                <a:solidFill>
                  <a:schemeClr val="bg1">
                    <a:lumMod val="65000"/>
                  </a:schemeClr>
                </a:solidFill>
                <a:latin typeface="Arial" charset="0"/>
                <a:ea typeface="Arial" charset="0"/>
                <a:cs typeface="Arial" charset="0"/>
              </a:rPr>
              <a:t>® Managed Care, Inc. (RIT), Healthy Alliance® Life Insurance Company (HALIC), and HMO Missouri, Inc. RIT and certain affiliates administer non-HMO benefits underwritten by HALIC and HMO benefits underwritten by HMO Missouri, Inc. RIT and certain affiliates only provide administrative services for self-funded plans and do not underwrite benefits. In Nevada: Rocky Mountain Hospital and Medical Service, Inc. HMO products underwritten by HMO Colorado, Inc., dba HMO Nevada. In New Hampshire: Anthem Health Plans of New Hampshire, Inc. HMO plans are administered by Anthem Health Plans of New Hampshire, Inc. and underwritten by Matthew Thornton Health Plan, Inc. In Ohio: Community Insurance Company. In Virginia: Anthem Health Plans of Virginia, Inc. trades as Anthem Blue Cross and Blue Shield in Virginia, and its service area is all of Virginia except for the City of Fairfax, the Town of Vienna, and the area east of State Route 123. In Wisconsin: Blue Cross Blue Shield of Wisconsin (BCBSWI), underwrites or administers PPO and indemnity policies and underwrites the out of network benefits in POS policies offered by </a:t>
            </a:r>
            <a:r>
              <a:rPr lang="en-US" sz="600" err="1">
                <a:solidFill>
                  <a:schemeClr val="bg1">
                    <a:lumMod val="65000"/>
                  </a:schemeClr>
                </a:solidFill>
                <a:latin typeface="Arial" charset="0"/>
                <a:ea typeface="Arial" charset="0"/>
                <a:cs typeface="Arial" charset="0"/>
              </a:rPr>
              <a:t>Compcare</a:t>
            </a:r>
            <a:r>
              <a:rPr lang="en-US" sz="600">
                <a:solidFill>
                  <a:schemeClr val="bg1">
                    <a:lumMod val="65000"/>
                  </a:schemeClr>
                </a:solidFill>
                <a:latin typeface="Arial" charset="0"/>
                <a:ea typeface="Arial" charset="0"/>
                <a:cs typeface="Arial" charset="0"/>
              </a:rPr>
              <a:t> Health Services Insurance Corporation (</a:t>
            </a:r>
            <a:r>
              <a:rPr lang="en-US" sz="600" err="1">
                <a:solidFill>
                  <a:schemeClr val="bg1">
                    <a:lumMod val="65000"/>
                  </a:schemeClr>
                </a:solidFill>
                <a:latin typeface="Arial" charset="0"/>
                <a:ea typeface="Arial" charset="0"/>
                <a:cs typeface="Arial" charset="0"/>
              </a:rPr>
              <a:t>Compcare</a:t>
            </a:r>
            <a:r>
              <a:rPr lang="en-US" sz="600">
                <a:solidFill>
                  <a:schemeClr val="bg1">
                    <a:lumMod val="65000"/>
                  </a:schemeClr>
                </a:solidFill>
                <a:latin typeface="Arial" charset="0"/>
                <a:ea typeface="Arial" charset="0"/>
                <a:cs typeface="Arial" charset="0"/>
              </a:rPr>
              <a:t>) or Wisconsin Collaborative Insurance Corporation (WCIC). </a:t>
            </a:r>
            <a:r>
              <a:rPr lang="en-US" sz="600" err="1">
                <a:solidFill>
                  <a:schemeClr val="bg1">
                    <a:lumMod val="65000"/>
                  </a:schemeClr>
                </a:solidFill>
                <a:latin typeface="Arial" charset="0"/>
                <a:ea typeface="Arial" charset="0"/>
                <a:cs typeface="Arial" charset="0"/>
              </a:rPr>
              <a:t>Compcare</a:t>
            </a:r>
            <a:r>
              <a:rPr lang="en-US" sz="600">
                <a:solidFill>
                  <a:schemeClr val="bg1">
                    <a:lumMod val="65000"/>
                  </a:schemeClr>
                </a:solidFill>
                <a:latin typeface="Arial" charset="0"/>
                <a:ea typeface="Arial" charset="0"/>
                <a:cs typeface="Arial" charset="0"/>
              </a:rPr>
              <a:t> underwrites or administers HMO or POS policies; WCIC underwrites or administers Well Priority HMO or POS policies. Independent licensees of the Blue Cross and Blue Shield Association. Anthem is a registered trademark of Anthem Insurance Companies, Inc. </a:t>
            </a:r>
          </a:p>
        </p:txBody>
      </p:sp>
      <p:pic>
        <p:nvPicPr>
          <p:cNvPr id="5" name="Picture 4" descr="Logo&#10;&#10;Description automatically generated">
            <a:extLst>
              <a:ext uri="{FF2B5EF4-FFF2-40B4-BE49-F238E27FC236}">
                <a16:creationId xmlns:a16="http://schemas.microsoft.com/office/drawing/2014/main" id="{9BFE8ABA-40B5-3740-B54D-462BA42B24F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1774" y="3621381"/>
            <a:ext cx="1207753" cy="184390"/>
          </a:xfrm>
          <a:prstGeom prst="rect">
            <a:avLst/>
          </a:prstGeom>
        </p:spPr>
      </p:pic>
    </p:spTree>
    <p:extLst>
      <p:ext uri="{BB962C8B-B14F-4D97-AF65-F5344CB8AC3E}">
        <p14:creationId xmlns:p14="http://schemas.microsoft.com/office/powerpoint/2010/main" val="847514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BC">
    <p:bg>
      <p:bgPr>
        <a:solidFill>
          <a:schemeClr val="bg1"/>
        </a:solidFill>
        <a:effectLst/>
      </p:bgPr>
    </p:bg>
    <p:spTree>
      <p:nvGrpSpPr>
        <p:cNvPr id="1" name=""/>
        <p:cNvGrpSpPr/>
        <p:nvPr/>
      </p:nvGrpSpPr>
      <p:grpSpPr>
        <a:xfrm>
          <a:off x="0" y="0"/>
          <a:ext cx="0" cy="0"/>
          <a:chOff x="0" y="0"/>
          <a:chExt cx="0" cy="0"/>
        </a:xfrm>
      </p:grpSpPr>
      <p:sp>
        <p:nvSpPr>
          <p:cNvPr id="11" name="TextBox 10"/>
          <p:cNvSpPr txBox="1"/>
          <p:nvPr userDrawn="1"/>
        </p:nvSpPr>
        <p:spPr>
          <a:xfrm>
            <a:off x="457200" y="4315283"/>
            <a:ext cx="8465111" cy="528617"/>
          </a:xfrm>
          <a:prstGeom prst="rect">
            <a:avLst/>
          </a:prstGeom>
          <a:noFill/>
        </p:spPr>
        <p:txBody>
          <a:bodyPr wrap="square" rtlCol="0" anchor="b">
            <a:noAutofit/>
          </a:bodyPr>
          <a:lstStyle/>
          <a:p>
            <a:r>
              <a:rPr lang="en-US" sz="600">
                <a:solidFill>
                  <a:schemeClr val="bg1">
                    <a:lumMod val="65000"/>
                  </a:schemeClr>
                </a:solidFill>
                <a:latin typeface="Arial" charset="0"/>
                <a:ea typeface="Arial" charset="0"/>
                <a:cs typeface="Arial" charset="0"/>
              </a:rPr>
              <a:t>Anthem Blue Cross is the trade name of Blue Cross of California. Anthem Blue Cross and Anthem Blue Cross Life and Health Insurance Company are independent licensees of the Blue Cross Association. Anthem is a registered trademark of Anthem Insurance Companies, Inc.</a:t>
            </a:r>
          </a:p>
        </p:txBody>
      </p:sp>
      <p:pic>
        <p:nvPicPr>
          <p:cNvPr id="5" name="Picture 4" descr="Logo&#10;&#10;Description automatically generated">
            <a:extLst>
              <a:ext uri="{FF2B5EF4-FFF2-40B4-BE49-F238E27FC236}">
                <a16:creationId xmlns:a16="http://schemas.microsoft.com/office/drawing/2014/main" id="{28E16F97-F6B7-A847-BD48-B2A5C1A403E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0796" y="4237820"/>
            <a:ext cx="1032677" cy="182237"/>
          </a:xfrm>
          <a:prstGeom prst="rect">
            <a:avLst/>
          </a:prstGeom>
        </p:spPr>
      </p:pic>
    </p:spTree>
    <p:extLst>
      <p:ext uri="{BB962C8B-B14F-4D97-AF65-F5344CB8AC3E}">
        <p14:creationId xmlns:p14="http://schemas.microsoft.com/office/powerpoint/2010/main" val="22412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HK">
    <p:bg>
      <p:bgPr>
        <a:solidFill>
          <a:schemeClr val="bg1"/>
        </a:solidFill>
        <a:effectLst/>
      </p:bgPr>
    </p:bg>
    <p:spTree>
      <p:nvGrpSpPr>
        <p:cNvPr id="1" name=""/>
        <p:cNvGrpSpPr/>
        <p:nvPr/>
      </p:nvGrpSpPr>
      <p:grpSpPr>
        <a:xfrm>
          <a:off x="0" y="0"/>
          <a:ext cx="0" cy="0"/>
          <a:chOff x="0" y="0"/>
          <a:chExt cx="0" cy="0"/>
        </a:xfrm>
      </p:grpSpPr>
      <p:sp>
        <p:nvSpPr>
          <p:cNvPr id="11" name="TextBox 10"/>
          <p:cNvSpPr txBox="1"/>
          <p:nvPr userDrawn="1"/>
        </p:nvSpPr>
        <p:spPr>
          <a:xfrm>
            <a:off x="457200" y="4352454"/>
            <a:ext cx="8465111" cy="528617"/>
          </a:xfrm>
          <a:prstGeom prst="rect">
            <a:avLst/>
          </a:prstGeom>
          <a:noFill/>
        </p:spPr>
        <p:txBody>
          <a:bodyPr wrap="square" rtlCol="0" anchor="b">
            <a:noAutofit/>
          </a:bodyPr>
          <a:lstStyle/>
          <a:p>
            <a:r>
              <a:rPr lang="en-US" sz="600">
                <a:solidFill>
                  <a:schemeClr val="bg1">
                    <a:lumMod val="65000"/>
                  </a:schemeClr>
                </a:solidFill>
                <a:latin typeface="Arial" charset="0"/>
                <a:ea typeface="Arial" charset="0"/>
                <a:cs typeface="Arial" charset="0"/>
              </a:rPr>
              <a:t>Anthem Blue Cross and Blue Shield is the trade name of Anthem Health Plans of Virginia. Anthem Blue Cross and Blue Shield, and its affiliate </a:t>
            </a:r>
            <a:r>
              <a:rPr lang="en-US" sz="600" err="1">
                <a:solidFill>
                  <a:schemeClr val="bg1">
                    <a:lumMod val="65000"/>
                  </a:schemeClr>
                </a:solidFill>
                <a:latin typeface="Arial" charset="0"/>
                <a:ea typeface="Arial" charset="0"/>
                <a:cs typeface="Arial" charset="0"/>
              </a:rPr>
              <a:t>Healthkeepers</a:t>
            </a:r>
            <a:r>
              <a:rPr lang="en-US" sz="600">
                <a:solidFill>
                  <a:schemeClr val="bg1">
                    <a:lumMod val="65000"/>
                  </a:schemeClr>
                </a:solidFill>
                <a:latin typeface="Arial" charset="0"/>
                <a:ea typeface="Arial" charset="0"/>
                <a:cs typeface="Arial" charset="0"/>
              </a:rPr>
              <a:t>, Inc., serving all of Virginia except for the City of Fairfax, the Town of Vienna, and the area east of State Route 123, are independent licensees of the Blue Cross Blue Shield Association. Anthem is a registered trademark of Anthem Insurance Companies, Inc. </a:t>
            </a:r>
          </a:p>
        </p:txBody>
      </p:sp>
      <p:pic>
        <p:nvPicPr>
          <p:cNvPr id="4" name="Picture 3" descr="A picture containing graphical user interface&#10;&#10;Description automatically generated">
            <a:extLst>
              <a:ext uri="{FF2B5EF4-FFF2-40B4-BE49-F238E27FC236}">
                <a16:creationId xmlns:a16="http://schemas.microsoft.com/office/drawing/2014/main" id="{9B49A09E-7375-3B4E-9681-822ED7D676E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3362" y="4099271"/>
            <a:ext cx="1121887" cy="326680"/>
          </a:xfrm>
          <a:prstGeom prst="rect">
            <a:avLst/>
          </a:prstGeom>
        </p:spPr>
      </p:pic>
    </p:spTree>
    <p:extLst>
      <p:ext uri="{BB962C8B-B14F-4D97-AF65-F5344CB8AC3E}">
        <p14:creationId xmlns:p14="http://schemas.microsoft.com/office/powerpoint/2010/main" val="3528358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BS">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457200" y="4489305"/>
            <a:ext cx="8572066" cy="389022"/>
          </a:xfrm>
          <a:prstGeom prst="rect">
            <a:avLst/>
          </a:prstGeom>
          <a:noFill/>
        </p:spPr>
        <p:txBody>
          <a:bodyPr wrap="square" rtlCol="0" anchor="b">
            <a:noAutofit/>
          </a:bodyPr>
          <a:lstStyle/>
          <a:p>
            <a:r>
              <a:rPr lang="en-US" sz="600" kern="1200">
                <a:solidFill>
                  <a:schemeClr val="bg1">
                    <a:lumMod val="65000"/>
                  </a:schemeClr>
                </a:solidFill>
                <a:effectLst/>
                <a:latin typeface="Arial" charset="0"/>
                <a:ea typeface="Arial" charset="0"/>
                <a:cs typeface="Arial" charset="0"/>
              </a:rPr>
              <a:t>Services provided by Empire </a:t>
            </a:r>
            <a:r>
              <a:rPr lang="en-US" sz="600" kern="1200" err="1">
                <a:solidFill>
                  <a:schemeClr val="bg1">
                    <a:lumMod val="65000"/>
                  </a:schemeClr>
                </a:solidFill>
                <a:effectLst/>
                <a:latin typeface="Arial" charset="0"/>
                <a:ea typeface="Arial" charset="0"/>
                <a:cs typeface="Arial" charset="0"/>
              </a:rPr>
              <a:t>HealthChoice</a:t>
            </a:r>
            <a:r>
              <a:rPr lang="en-US" sz="600" kern="1200">
                <a:solidFill>
                  <a:schemeClr val="bg1">
                    <a:lumMod val="65000"/>
                  </a:schemeClr>
                </a:solidFill>
                <a:effectLst/>
                <a:latin typeface="Arial" charset="0"/>
                <a:ea typeface="Arial" charset="0"/>
                <a:cs typeface="Arial" charset="0"/>
              </a:rPr>
              <a:t> Assurance, Inc. dba Empire BlueCross BlueShield. Independent licensees of the Blue Cross and Blue Shield Association, an association of independent Blue Cross and Blue Shield plans.</a:t>
            </a:r>
          </a:p>
        </p:txBody>
      </p:sp>
      <p:pic>
        <p:nvPicPr>
          <p:cNvPr id="6" name="Picture 5" descr="Graphical user interface, application&#10;&#10;Description automatically generated">
            <a:extLst>
              <a:ext uri="{FF2B5EF4-FFF2-40B4-BE49-F238E27FC236}">
                <a16:creationId xmlns:a16="http://schemas.microsoft.com/office/drawing/2014/main" id="{7A90F451-1945-774C-B15F-F4EF42827B6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6003" y="4147425"/>
            <a:ext cx="966463" cy="423655"/>
          </a:xfrm>
          <a:prstGeom prst="rect">
            <a:avLst/>
          </a:prstGeom>
        </p:spPr>
      </p:pic>
    </p:spTree>
    <p:extLst>
      <p:ext uri="{BB962C8B-B14F-4D97-AF65-F5344CB8AC3E}">
        <p14:creationId xmlns:p14="http://schemas.microsoft.com/office/powerpoint/2010/main" val="477279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BC">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457200" y="4489306"/>
            <a:ext cx="8229600" cy="389021"/>
          </a:xfrm>
          <a:prstGeom prst="rect">
            <a:avLst/>
          </a:prstGeom>
          <a:noFill/>
        </p:spPr>
        <p:txBody>
          <a:bodyPr wrap="square" rtlCol="0" anchor="b">
            <a:noAutofit/>
          </a:bodyPr>
          <a:lstStyle/>
          <a:p>
            <a:r>
              <a:rPr lang="en-US" sz="600" kern="1200">
                <a:solidFill>
                  <a:schemeClr val="bg1">
                    <a:lumMod val="65000"/>
                  </a:schemeClr>
                </a:solidFill>
                <a:effectLst/>
                <a:latin typeface="Arial" charset="0"/>
                <a:ea typeface="Arial" charset="0"/>
                <a:cs typeface="Arial" charset="0"/>
              </a:rPr>
              <a:t>Services provided by Empire </a:t>
            </a:r>
            <a:r>
              <a:rPr lang="en-US" sz="600" kern="1200" err="1">
                <a:solidFill>
                  <a:schemeClr val="bg1">
                    <a:lumMod val="65000"/>
                  </a:schemeClr>
                </a:solidFill>
                <a:effectLst/>
                <a:latin typeface="Arial" charset="0"/>
                <a:ea typeface="Arial" charset="0"/>
                <a:cs typeface="Arial" charset="0"/>
              </a:rPr>
              <a:t>HealthChoice</a:t>
            </a:r>
            <a:r>
              <a:rPr lang="en-US" sz="600" kern="1200">
                <a:solidFill>
                  <a:schemeClr val="bg1">
                    <a:lumMod val="65000"/>
                  </a:schemeClr>
                </a:solidFill>
                <a:effectLst/>
                <a:latin typeface="Arial" charset="0"/>
                <a:ea typeface="Arial" charset="0"/>
                <a:cs typeface="Arial" charset="0"/>
              </a:rPr>
              <a:t> Assurance, Inc. dba Empire BlueCross. Independent licensees of the Blue Cross and Blue Shield Association, an association of independent Blue Cross and Blue Shield plans.</a:t>
            </a:r>
          </a:p>
        </p:txBody>
      </p:sp>
      <p:pic>
        <p:nvPicPr>
          <p:cNvPr id="5" name="Picture 4" descr="Logo&#10;&#10;Description automatically generated">
            <a:extLst>
              <a:ext uri="{FF2B5EF4-FFF2-40B4-BE49-F238E27FC236}">
                <a16:creationId xmlns:a16="http://schemas.microsoft.com/office/drawing/2014/main" id="{1ED3B2F2-8AA4-E141-8205-31F9637F813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1915" y="4141724"/>
            <a:ext cx="815968" cy="428665"/>
          </a:xfrm>
          <a:prstGeom prst="rect">
            <a:avLst/>
          </a:prstGeom>
        </p:spPr>
      </p:pic>
    </p:spTree>
    <p:extLst>
      <p:ext uri="{BB962C8B-B14F-4D97-AF65-F5344CB8AC3E}">
        <p14:creationId xmlns:p14="http://schemas.microsoft.com/office/powerpoint/2010/main" val="2718525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87E120-2DF1-8F4D-AB37-A81A5340A4F9}"/>
              </a:ext>
            </a:extLst>
          </p:cNvPr>
          <p:cNvSpPr/>
          <p:nvPr userDrawn="1"/>
        </p:nvSpPr>
        <p:spPr>
          <a:xfrm>
            <a:off x="0" y="0"/>
            <a:ext cx="914400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 name="Title 1">
            <a:extLst>
              <a:ext uri="{FF2B5EF4-FFF2-40B4-BE49-F238E27FC236}">
                <a16:creationId xmlns:a16="http://schemas.microsoft.com/office/drawing/2014/main" id="{13A82341-8F34-7D4D-ADD9-613BEF0FFD69}"/>
              </a:ext>
            </a:extLst>
          </p:cNvPr>
          <p:cNvSpPr txBox="1">
            <a:spLocks/>
          </p:cNvSpPr>
          <p:nvPr userDrawn="1"/>
        </p:nvSpPr>
        <p:spPr>
          <a:xfrm>
            <a:off x="607360" y="532537"/>
            <a:ext cx="6112474" cy="405770"/>
          </a:xfrm>
          <a:prstGeom prst="rect">
            <a:avLst/>
          </a:prstGeom>
        </p:spPr>
        <p:txBody>
          <a:bodyPr/>
          <a:lstStyle>
            <a:lvl1pPr algn="l" defTabSz="457200" rtl="0" eaLnBrk="1" latinLnBrk="0" hangingPunct="1">
              <a:spcBef>
                <a:spcPct val="0"/>
              </a:spcBef>
              <a:buNone/>
              <a:defRPr sz="3200" kern="0" spc="30">
                <a:solidFill>
                  <a:schemeClr val="tx1"/>
                </a:solidFill>
                <a:latin typeface="+mj-lt"/>
                <a:ea typeface="+mj-ea"/>
                <a:cs typeface="+mj-cs"/>
              </a:defRPr>
            </a:lvl1pPr>
          </a:lstStyle>
          <a:p>
            <a:pPr marL="0" marR="0" lvl="0" indent="0" algn="l" defTabSz="342900" rtl="0" eaLnBrk="1" fontAlgn="auto" latinLnBrk="0" hangingPunct="1">
              <a:lnSpc>
                <a:spcPct val="95000"/>
              </a:lnSpc>
              <a:spcBef>
                <a:spcPct val="0"/>
              </a:spcBef>
              <a:spcAft>
                <a:spcPts val="0"/>
              </a:spcAft>
              <a:buClrTx/>
              <a:buSzTx/>
              <a:buFontTx/>
              <a:buNone/>
              <a:tabLst/>
              <a:defRPr/>
            </a:pPr>
            <a:r>
              <a:rPr kumimoji="0" lang="en-US" sz="2100" i="0" u="none" strike="noStrike" kern="0" cap="none" spc="23" normalizeH="0" baseline="0" noProof="0">
                <a:ln>
                  <a:noFill/>
                </a:ln>
                <a:solidFill>
                  <a:srgbClr val="FFFFFF"/>
                </a:solidFill>
                <a:effectLst/>
                <a:uLnTx/>
                <a:uFillTx/>
                <a:latin typeface="Arial"/>
                <a:ea typeface="+mj-ea"/>
                <a:cs typeface="+mj-cs"/>
              </a:rPr>
              <a:t>Legal and logos slides</a:t>
            </a:r>
          </a:p>
        </p:txBody>
      </p:sp>
      <p:sp>
        <p:nvSpPr>
          <p:cNvPr id="4" name="Rectangle 3">
            <a:extLst>
              <a:ext uri="{FF2B5EF4-FFF2-40B4-BE49-F238E27FC236}">
                <a16:creationId xmlns:a16="http://schemas.microsoft.com/office/drawing/2014/main" id="{EE9F2197-FB05-1441-AFA1-0E61F45C71A8}"/>
              </a:ext>
            </a:extLst>
          </p:cNvPr>
          <p:cNvSpPr/>
          <p:nvPr userDrawn="1"/>
        </p:nvSpPr>
        <p:spPr>
          <a:xfrm>
            <a:off x="607360" y="1202466"/>
            <a:ext cx="7572544" cy="1276503"/>
          </a:xfrm>
          <a:prstGeom prst="rect">
            <a:avLst/>
          </a:prstGeom>
        </p:spPr>
        <p:txBody>
          <a:bodyPr wrap="square">
            <a:spAutoFit/>
          </a:bodyPr>
          <a:lstStyle/>
          <a:p>
            <a:pPr marL="0" marR="0" lvl="0" indent="0" algn="l" defTabSz="342900" rtl="0" eaLnBrk="1" fontAlgn="auto" latinLnBrk="0" hangingPunct="1">
              <a:lnSpc>
                <a:spcPct val="95000"/>
              </a:lnSpc>
              <a:spcBef>
                <a:spcPts val="0"/>
              </a:spcBef>
              <a:spcAft>
                <a:spcPts val="0"/>
              </a:spcAft>
              <a:buClrTx/>
              <a:buSzTx/>
              <a:buFontTx/>
              <a:buNone/>
              <a:tabLst/>
              <a:defRPr/>
            </a:pPr>
            <a:r>
              <a:rPr kumimoji="0" lang="en-US" sz="1350" b="0" i="0" u="none" strike="noStrike" kern="1200" cap="none" spc="0" normalizeH="0" baseline="0" noProof="0">
                <a:ln>
                  <a:noFill/>
                </a:ln>
                <a:solidFill>
                  <a:srgbClr val="FFFFFF"/>
                </a:solidFill>
                <a:effectLst/>
                <a:uLnTx/>
                <a:uFillTx/>
                <a:latin typeface="Arial"/>
                <a:ea typeface="+mn-ea"/>
                <a:cs typeface="+mn-cs"/>
              </a:rPr>
              <a:t>The following slides can be used for versioning and can be found in the Master Slides to copy/paste the logos (</a:t>
            </a:r>
            <a:r>
              <a:rPr kumimoji="0" lang="en-US" sz="1350" b="1" i="0" u="none" strike="noStrike" kern="1200" cap="none" spc="0" normalizeH="0" baseline="0" noProof="0">
                <a:ln>
                  <a:noFill/>
                </a:ln>
                <a:solidFill>
                  <a:srgbClr val="FFFFFF"/>
                </a:solidFill>
                <a:effectLst/>
                <a:uLnTx/>
                <a:uFillTx/>
                <a:latin typeface="Arial"/>
                <a:ea typeface="+mn-ea"/>
                <a:cs typeface="+mn-cs"/>
              </a:rPr>
              <a:t>View &gt; Slide Master</a:t>
            </a:r>
            <a:r>
              <a:rPr kumimoji="0" lang="en-US" sz="1350" b="0" i="0" u="none" strike="noStrike" kern="1200" cap="none" spc="0" normalizeH="0" baseline="0" noProof="0">
                <a:ln>
                  <a:noFill/>
                </a:ln>
                <a:solidFill>
                  <a:srgbClr val="FFFFFF"/>
                </a:solidFill>
                <a:effectLst/>
                <a:uLnTx/>
                <a:uFillTx/>
                <a:latin typeface="Arial"/>
                <a:ea typeface="+mn-ea"/>
                <a:cs typeface="+mn-cs"/>
              </a:rPr>
              <a:t>). </a:t>
            </a:r>
          </a:p>
          <a:p>
            <a:pPr marL="0" marR="0" lvl="0" indent="0" algn="l" defTabSz="342900" rtl="0" eaLnBrk="1" fontAlgn="auto" latinLnBrk="0" hangingPunct="1">
              <a:lnSpc>
                <a:spcPct val="95000"/>
              </a:lnSpc>
              <a:spcBef>
                <a:spcPts val="0"/>
              </a:spcBef>
              <a:spcAft>
                <a:spcPts val="0"/>
              </a:spcAft>
              <a:buClrTx/>
              <a:buSzTx/>
              <a:buFontTx/>
              <a:buNone/>
              <a:tabLst/>
              <a:defRPr/>
            </a:pPr>
            <a:endParaRPr lang="en-US" sz="1350">
              <a:solidFill>
                <a:srgbClr val="FFFFFF"/>
              </a:solidFill>
              <a:latin typeface="Arial"/>
            </a:endParaRPr>
          </a:p>
          <a:p>
            <a:pPr marL="0" marR="0" lvl="0" indent="0" algn="l" defTabSz="342900" rtl="0" eaLnBrk="1" fontAlgn="auto" latinLnBrk="0" hangingPunct="1">
              <a:lnSpc>
                <a:spcPct val="95000"/>
              </a:lnSpc>
              <a:spcBef>
                <a:spcPts val="0"/>
              </a:spcBef>
              <a:spcAft>
                <a:spcPts val="0"/>
              </a:spcAft>
              <a:buClrTx/>
              <a:buSzTx/>
              <a:buFontTx/>
              <a:buNone/>
              <a:tabLst/>
              <a:defRPr/>
            </a:pPr>
            <a:r>
              <a:rPr kumimoji="0" lang="en-US" sz="1350" b="0" i="0" u="none" strike="noStrike" kern="1200" cap="none" spc="0" normalizeH="0" baseline="0" noProof="0">
                <a:ln>
                  <a:noFill/>
                </a:ln>
                <a:solidFill>
                  <a:srgbClr val="FFFFFF"/>
                </a:solidFill>
                <a:effectLst/>
                <a:uLnTx/>
                <a:uFillTx/>
                <a:latin typeface="Arial"/>
                <a:ea typeface="+mn-ea"/>
                <a:cs typeface="+mn-cs"/>
              </a:rPr>
              <a:t>To insert a legal slide, go to New Slide and insert brand needed.</a:t>
            </a:r>
          </a:p>
          <a:p>
            <a:pPr marL="0" marR="0" lvl="0" indent="0" algn="l" defTabSz="342900" rtl="0" eaLnBrk="1" fontAlgn="auto" latinLnBrk="0" hangingPunct="1">
              <a:lnSpc>
                <a:spcPct val="95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a:ea typeface="+mn-ea"/>
              <a:cs typeface="+mn-cs"/>
            </a:endParaRPr>
          </a:p>
          <a:p>
            <a:pPr marL="0" marR="0" lvl="0" indent="0" algn="l" defTabSz="342900" rtl="0" eaLnBrk="1" fontAlgn="auto" latinLnBrk="0" hangingPunct="1">
              <a:lnSpc>
                <a:spcPct val="95000"/>
              </a:lnSpc>
              <a:spcBef>
                <a:spcPts val="0"/>
              </a:spcBef>
              <a:spcAft>
                <a:spcPts val="0"/>
              </a:spcAft>
              <a:buClrTx/>
              <a:buSzTx/>
              <a:buFontTx/>
              <a:buNone/>
              <a:tabLst/>
              <a:defRPr/>
            </a:pPr>
            <a:r>
              <a:rPr kumimoji="0" lang="en-US" sz="1350" b="0" i="0" u="none" strike="noStrike" kern="1200" cap="none" spc="0" normalizeH="0" baseline="0" noProof="0">
                <a:ln>
                  <a:noFill/>
                </a:ln>
                <a:solidFill>
                  <a:srgbClr val="FFFFFF"/>
                </a:solidFill>
                <a:effectLst/>
                <a:uLnTx/>
                <a:uFillTx/>
                <a:latin typeface="Arial"/>
                <a:ea typeface="+mn-ea"/>
                <a:cs typeface="+mn-cs"/>
              </a:rPr>
              <a:t>Icons can be copied and pasted from the Slide Master level.</a:t>
            </a:r>
          </a:p>
        </p:txBody>
      </p:sp>
    </p:spTree>
    <p:extLst>
      <p:ext uri="{BB962C8B-B14F-4D97-AF65-F5344CB8AC3E}">
        <p14:creationId xmlns:p14="http://schemas.microsoft.com/office/powerpoint/2010/main" val="1005402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blank">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47436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466598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Footer Placeholder 5">
            <a:extLst>
              <a:ext uri="{FF2B5EF4-FFF2-40B4-BE49-F238E27FC236}">
                <a16:creationId xmlns:a16="http://schemas.microsoft.com/office/drawing/2014/main" id="{378B7C96-7E84-7D44-9F9A-C73B2ABB658C}"/>
              </a:ext>
            </a:extLst>
          </p:cNvPr>
          <p:cNvSpPr>
            <a:spLocks noGrp="1"/>
          </p:cNvSpPr>
          <p:nvPr>
            <p:ph type="ftr" sz="quarter" idx="16"/>
          </p:nvPr>
        </p:nvSpPr>
        <p:spPr>
          <a:xfrm>
            <a:off x="636588" y="4766232"/>
            <a:ext cx="5040312" cy="273844"/>
          </a:xfrm>
        </p:spPr>
        <p:txBody>
          <a:bodyPr/>
          <a:lstStyle/>
          <a:p>
            <a:endParaRPr lang="en-US"/>
          </a:p>
        </p:txBody>
      </p:sp>
      <p:sp>
        <p:nvSpPr>
          <p:cNvPr id="44" name="Slide Number Placeholder 2">
            <a:extLst>
              <a:ext uri="{FF2B5EF4-FFF2-40B4-BE49-F238E27FC236}">
                <a16:creationId xmlns:a16="http://schemas.microsoft.com/office/drawing/2014/main" id="{85447570-3F60-7D4C-B030-7E89943E6245}"/>
              </a:ext>
            </a:extLst>
          </p:cNvPr>
          <p:cNvSpPr>
            <a:spLocks noGrp="1"/>
          </p:cNvSpPr>
          <p:nvPr>
            <p:ph type="sldNum" sz="quarter" idx="12"/>
          </p:nvPr>
        </p:nvSpPr>
        <p:spPr>
          <a:xfrm>
            <a:off x="314325" y="4766232"/>
            <a:ext cx="277346" cy="273844"/>
          </a:xfrm>
        </p:spPr>
        <p:txBody>
          <a:bodyPr/>
          <a:lstStyle>
            <a:lvl1pPr algn="l">
              <a:defRPr/>
            </a:lvl1pPr>
          </a:lstStyle>
          <a:p>
            <a:fld id="{89BBF7CD-64C2-944D-9BC0-D9847A17D7BA}" type="slidenum">
              <a:rPr lang="en-US" smtClean="0"/>
              <a:pPr/>
              <a:t>‹#›</a:t>
            </a:fld>
            <a:endParaRPr lang="en-US"/>
          </a:p>
        </p:txBody>
      </p:sp>
      <p:sp>
        <p:nvSpPr>
          <p:cNvPr id="7" name="Title Placeholder 1">
            <a:extLst>
              <a:ext uri="{FF2B5EF4-FFF2-40B4-BE49-F238E27FC236}">
                <a16:creationId xmlns:a16="http://schemas.microsoft.com/office/drawing/2014/main" id="{1C34AF33-A3C8-BE4F-80AE-5DD9C45D0070}"/>
              </a:ext>
            </a:extLst>
          </p:cNvPr>
          <p:cNvSpPr>
            <a:spLocks noGrp="1"/>
          </p:cNvSpPr>
          <p:nvPr>
            <p:ph type="title"/>
          </p:nvPr>
        </p:nvSpPr>
        <p:spPr>
          <a:xfrm>
            <a:off x="314325" y="813046"/>
            <a:ext cx="8362316" cy="887899"/>
          </a:xfrm>
          <a:prstGeom prst="rect">
            <a:avLst/>
          </a:prstGeom>
        </p:spPr>
        <p:txBody>
          <a:bodyPr vert="horz" lIns="0" tIns="0" rIns="0" bIns="0" rtlCol="0" anchor="t">
            <a:noAutofit/>
          </a:bodyPr>
          <a:lstStyle/>
          <a:p>
            <a:r>
              <a:rPr lang="en-US"/>
              <a:t>Click to edit Master title style</a:t>
            </a:r>
          </a:p>
        </p:txBody>
      </p:sp>
    </p:spTree>
    <p:extLst>
      <p:ext uri="{BB962C8B-B14F-4D97-AF65-F5344CB8AC3E}">
        <p14:creationId xmlns:p14="http://schemas.microsoft.com/office/powerpoint/2010/main" val="3145168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ogos">
    <p:bg>
      <p:bgPr>
        <a:solidFill>
          <a:schemeClr val="bg1">
            <a:lumMod val="85000"/>
          </a:schemeClr>
        </a:solidFill>
        <a:effectLst/>
      </p:bgPr>
    </p:bg>
    <p:spTree>
      <p:nvGrpSpPr>
        <p:cNvPr id="1" name=""/>
        <p:cNvGrpSpPr/>
        <p:nvPr/>
      </p:nvGrpSpPr>
      <p:grpSpPr>
        <a:xfrm>
          <a:off x="0" y="0"/>
          <a:ext cx="0" cy="0"/>
          <a:chOff x="0" y="0"/>
          <a:chExt cx="0" cy="0"/>
        </a:xfrm>
      </p:grpSpPr>
      <p:grpSp>
        <p:nvGrpSpPr>
          <p:cNvPr id="228" name="Group 227">
            <a:extLst>
              <a:ext uri="{FF2B5EF4-FFF2-40B4-BE49-F238E27FC236}">
                <a16:creationId xmlns:a16="http://schemas.microsoft.com/office/drawing/2014/main" id="{0012FD06-D657-8847-A06C-E8E809F134C7}"/>
              </a:ext>
            </a:extLst>
          </p:cNvPr>
          <p:cNvGrpSpPr/>
          <p:nvPr userDrawn="1"/>
        </p:nvGrpSpPr>
        <p:grpSpPr>
          <a:xfrm>
            <a:off x="2817541" y="159828"/>
            <a:ext cx="1207774" cy="556456"/>
            <a:chOff x="4214176" y="1612031"/>
            <a:chExt cx="966776" cy="445422"/>
          </a:xfrm>
        </p:grpSpPr>
        <p:grpSp>
          <p:nvGrpSpPr>
            <p:cNvPr id="229" name="Group 228">
              <a:extLst>
                <a:ext uri="{FF2B5EF4-FFF2-40B4-BE49-F238E27FC236}">
                  <a16:creationId xmlns:a16="http://schemas.microsoft.com/office/drawing/2014/main" id="{F8FBEBC0-878B-0440-ACF3-2849C11348A4}"/>
                </a:ext>
              </a:extLst>
            </p:cNvPr>
            <p:cNvGrpSpPr>
              <a:grpSpLocks noChangeAspect="1"/>
            </p:cNvGrpSpPr>
            <p:nvPr userDrawn="1"/>
          </p:nvGrpSpPr>
          <p:grpSpPr>
            <a:xfrm>
              <a:off x="4340948" y="1739018"/>
              <a:ext cx="713232" cy="191663"/>
              <a:chOff x="4323998" y="952501"/>
              <a:chExt cx="2140336" cy="575162"/>
            </a:xfrm>
          </p:grpSpPr>
          <p:sp>
            <p:nvSpPr>
              <p:cNvPr id="235" name="Rectangle 234">
                <a:extLst>
                  <a:ext uri="{FF2B5EF4-FFF2-40B4-BE49-F238E27FC236}">
                    <a16:creationId xmlns:a16="http://schemas.microsoft.com/office/drawing/2014/main" id="{CFBAA7AF-D830-A04C-898E-D20E6608ACED}"/>
                  </a:ext>
                </a:extLst>
              </p:cNvPr>
              <p:cNvSpPr>
                <a:spLocks/>
              </p:cNvSpPr>
              <p:nvPr userDrawn="1"/>
            </p:nvSpPr>
            <p:spPr>
              <a:xfrm flipV="1">
                <a:off x="4324351" y="1491089"/>
                <a:ext cx="2022474" cy="3657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endParaRPr>
              </a:p>
            </p:txBody>
          </p:sp>
          <p:sp>
            <p:nvSpPr>
              <p:cNvPr id="236" name="Freeform 6">
                <a:extLst>
                  <a:ext uri="{FF2B5EF4-FFF2-40B4-BE49-F238E27FC236}">
                    <a16:creationId xmlns:a16="http://schemas.microsoft.com/office/drawing/2014/main" id="{C2B5C434-B18D-9446-930B-B2C373BB01E0}"/>
                  </a:ext>
                </a:extLst>
              </p:cNvPr>
              <p:cNvSpPr>
                <a:spLocks noChangeArrowheads="1"/>
              </p:cNvSpPr>
              <p:nvPr/>
            </p:nvSpPr>
            <p:spPr bwMode="auto">
              <a:xfrm>
                <a:off x="4323998" y="952501"/>
                <a:ext cx="2023736" cy="471588"/>
              </a:xfrm>
              <a:custGeom>
                <a:avLst/>
                <a:gdLst>
                  <a:gd name="T0" fmla="*/ 9011 w 12015"/>
                  <a:gd name="T1" fmla="*/ 2199 h 2800"/>
                  <a:gd name="T2" fmla="*/ 8879 w 12015"/>
                  <a:gd name="T3" fmla="*/ 2209 h 2800"/>
                  <a:gd name="T4" fmla="*/ 9022 w 12015"/>
                  <a:gd name="T5" fmla="*/ 1853 h 2800"/>
                  <a:gd name="T6" fmla="*/ 8278 w 12015"/>
                  <a:gd name="T7" fmla="*/ 1100 h 2800"/>
                  <a:gd name="T8" fmla="*/ 8329 w 12015"/>
                  <a:gd name="T9" fmla="*/ 2799 h 2800"/>
                  <a:gd name="T10" fmla="*/ 8278 w 12015"/>
                  <a:gd name="T11" fmla="*/ 1201 h 2800"/>
                  <a:gd name="T12" fmla="*/ 8563 w 12015"/>
                  <a:gd name="T13" fmla="*/ 1721 h 2800"/>
                  <a:gd name="T14" fmla="*/ 5478 w 12015"/>
                  <a:gd name="T15" fmla="*/ 2442 h 2800"/>
                  <a:gd name="T16" fmla="*/ 4317 w 12015"/>
                  <a:gd name="T17" fmla="*/ 1252 h 2800"/>
                  <a:gd name="T18" fmla="*/ 4297 w 12015"/>
                  <a:gd name="T19" fmla="*/ 1150 h 2800"/>
                  <a:gd name="T20" fmla="*/ 4572 w 12015"/>
                  <a:gd name="T21" fmla="*/ 672 h 2800"/>
                  <a:gd name="T22" fmla="*/ 4969 w 12015"/>
                  <a:gd name="T23" fmla="*/ 662 h 2800"/>
                  <a:gd name="T24" fmla="*/ 5366 w 12015"/>
                  <a:gd name="T25" fmla="*/ 1161 h 2800"/>
                  <a:gd name="T26" fmla="*/ 4969 w 12015"/>
                  <a:gd name="T27" fmla="*/ 1252 h 2800"/>
                  <a:gd name="T28" fmla="*/ 5366 w 12015"/>
                  <a:gd name="T29" fmla="*/ 2422 h 2800"/>
                  <a:gd name="T30" fmla="*/ 5478 w 12015"/>
                  <a:gd name="T31" fmla="*/ 2442 h 2800"/>
                  <a:gd name="T32" fmla="*/ 4317 w 12015"/>
                  <a:gd name="T33" fmla="*/ 2656 h 2800"/>
                  <a:gd name="T34" fmla="*/ 4073 w 12015"/>
                  <a:gd name="T35" fmla="*/ 1629 h 2800"/>
                  <a:gd name="T36" fmla="*/ 3025 w 12015"/>
                  <a:gd name="T37" fmla="*/ 1161 h 2800"/>
                  <a:gd name="T38" fmla="*/ 2373 w 12015"/>
                  <a:gd name="T39" fmla="*/ 1150 h 2800"/>
                  <a:gd name="T40" fmla="*/ 2403 w 12015"/>
                  <a:gd name="T41" fmla="*/ 1252 h 2800"/>
                  <a:gd name="T42" fmla="*/ 1273 w 12015"/>
                  <a:gd name="T43" fmla="*/ 10 h 2800"/>
                  <a:gd name="T44" fmla="*/ 1161 w 12015"/>
                  <a:gd name="T45" fmla="*/ 0 h 2800"/>
                  <a:gd name="T46" fmla="*/ 0 w 12015"/>
                  <a:gd name="T47" fmla="*/ 2646 h 2800"/>
                  <a:gd name="T48" fmla="*/ 21 w 12015"/>
                  <a:gd name="T49" fmla="*/ 2748 h 2800"/>
                  <a:gd name="T50" fmla="*/ 754 w 12015"/>
                  <a:gd name="T51" fmla="*/ 2656 h 2800"/>
                  <a:gd name="T52" fmla="*/ 663 w 12015"/>
                  <a:gd name="T53" fmla="*/ 1904 h 2800"/>
                  <a:gd name="T54" fmla="*/ 1375 w 12015"/>
                  <a:gd name="T55" fmla="*/ 2646 h 2800"/>
                  <a:gd name="T56" fmla="*/ 1375 w 12015"/>
                  <a:gd name="T57" fmla="*/ 2748 h 2800"/>
                  <a:gd name="T58" fmla="*/ 3269 w 12015"/>
                  <a:gd name="T59" fmla="*/ 2656 h 2800"/>
                  <a:gd name="T60" fmla="*/ 3025 w 12015"/>
                  <a:gd name="T61" fmla="*/ 1873 h 2800"/>
                  <a:gd name="T62" fmla="*/ 3462 w 12015"/>
                  <a:gd name="T63" fmla="*/ 2646 h 2800"/>
                  <a:gd name="T64" fmla="*/ 3452 w 12015"/>
                  <a:gd name="T65" fmla="*/ 2748 h 2800"/>
                  <a:gd name="T66" fmla="*/ 703 w 12015"/>
                  <a:gd name="T67" fmla="*/ 1771 h 2800"/>
                  <a:gd name="T68" fmla="*/ 6344 w 12015"/>
                  <a:gd name="T69" fmla="*/ 2646 h 2800"/>
                  <a:gd name="T70" fmla="*/ 6374 w 12015"/>
                  <a:gd name="T71" fmla="*/ 2738 h 2800"/>
                  <a:gd name="T72" fmla="*/ 5448 w 12015"/>
                  <a:gd name="T73" fmla="*/ 2748 h 2800"/>
                  <a:gd name="T74" fmla="*/ 5468 w 12015"/>
                  <a:gd name="T75" fmla="*/ 2646 h 2800"/>
                  <a:gd name="T76" fmla="*/ 5468 w 12015"/>
                  <a:gd name="T77" fmla="*/ 122 h 2800"/>
                  <a:gd name="T78" fmla="*/ 5488 w 12015"/>
                  <a:gd name="T79" fmla="*/ 30 h 2800"/>
                  <a:gd name="T80" fmla="*/ 6120 w 12015"/>
                  <a:gd name="T81" fmla="*/ 1334 h 2800"/>
                  <a:gd name="T82" fmla="*/ 7464 w 12015"/>
                  <a:gd name="T83" fmla="*/ 2646 h 2800"/>
                  <a:gd name="T84" fmla="*/ 7474 w 12015"/>
                  <a:gd name="T85" fmla="*/ 2748 h 2800"/>
                  <a:gd name="T86" fmla="*/ 6568 w 12015"/>
                  <a:gd name="T87" fmla="*/ 2738 h 2800"/>
                  <a:gd name="T88" fmla="*/ 6822 w 12015"/>
                  <a:gd name="T89" fmla="*/ 2646 h 2800"/>
                  <a:gd name="T90" fmla="*/ 6120 w 12015"/>
                  <a:gd name="T91" fmla="*/ 1863 h 2800"/>
                  <a:gd name="T92" fmla="*/ 11994 w 12015"/>
                  <a:gd name="T93" fmla="*/ 2748 h 2800"/>
                  <a:gd name="T94" fmla="*/ 11118 w 12015"/>
                  <a:gd name="T95" fmla="*/ 2656 h 2800"/>
                  <a:gd name="T96" fmla="*/ 11342 w 12015"/>
                  <a:gd name="T97" fmla="*/ 1639 h 2800"/>
                  <a:gd name="T98" fmla="*/ 10741 w 12015"/>
                  <a:gd name="T99" fmla="*/ 1873 h 2800"/>
                  <a:gd name="T100" fmla="*/ 10965 w 12015"/>
                  <a:gd name="T101" fmla="*/ 2656 h 2800"/>
                  <a:gd name="T102" fmla="*/ 10120 w 12015"/>
                  <a:gd name="T103" fmla="*/ 2748 h 2800"/>
                  <a:gd name="T104" fmla="*/ 10120 w 12015"/>
                  <a:gd name="T105" fmla="*/ 2646 h 2800"/>
                  <a:gd name="T106" fmla="*/ 10314 w 12015"/>
                  <a:gd name="T107" fmla="*/ 1364 h 2800"/>
                  <a:gd name="T108" fmla="*/ 9744 w 12015"/>
                  <a:gd name="T109" fmla="*/ 2646 h 2800"/>
                  <a:gd name="T110" fmla="*/ 9967 w 12015"/>
                  <a:gd name="T111" fmla="*/ 2738 h 2800"/>
                  <a:gd name="T112" fmla="*/ 9093 w 12015"/>
                  <a:gd name="T113" fmla="*/ 2748 h 2800"/>
                  <a:gd name="T114" fmla="*/ 9103 w 12015"/>
                  <a:gd name="T115" fmla="*/ 2646 h 2800"/>
                  <a:gd name="T116" fmla="*/ 9093 w 12015"/>
                  <a:gd name="T117" fmla="*/ 1252 h 2800"/>
                  <a:gd name="T118" fmla="*/ 9093 w 12015"/>
                  <a:gd name="T119" fmla="*/ 1150 h 2800"/>
                  <a:gd name="T120" fmla="*/ 9733 w 12015"/>
                  <a:gd name="T121" fmla="*/ 1313 h 2800"/>
                  <a:gd name="T122" fmla="*/ 11769 w 12015"/>
                  <a:gd name="T123" fmla="*/ 1558 h 2800"/>
                  <a:gd name="T124" fmla="*/ 12014 w 12015"/>
                  <a:gd name="T125" fmla="*/ 2656 h 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015" h="2800">
                    <a:moveTo>
                      <a:pt x="8329" y="2799"/>
                    </a:moveTo>
                    <a:lnTo>
                      <a:pt x="8329" y="2799"/>
                    </a:lnTo>
                    <a:cubicBezTo>
                      <a:pt x="8736" y="2799"/>
                      <a:pt x="8971" y="2493"/>
                      <a:pt x="9011" y="2219"/>
                    </a:cubicBezTo>
                    <a:cubicBezTo>
                      <a:pt x="9011" y="2199"/>
                      <a:pt x="9011" y="2199"/>
                      <a:pt x="9011" y="2199"/>
                    </a:cubicBezTo>
                    <a:cubicBezTo>
                      <a:pt x="8991" y="2199"/>
                      <a:pt x="8991" y="2199"/>
                      <a:pt x="8991" y="2199"/>
                    </a:cubicBezTo>
                    <a:cubicBezTo>
                      <a:pt x="8889" y="2199"/>
                      <a:pt x="8889" y="2199"/>
                      <a:pt x="8889" y="2199"/>
                    </a:cubicBezTo>
                    <a:cubicBezTo>
                      <a:pt x="8879" y="2199"/>
                      <a:pt x="8879" y="2199"/>
                      <a:pt x="8879" y="2199"/>
                    </a:cubicBezTo>
                    <a:cubicBezTo>
                      <a:pt x="8879" y="2209"/>
                      <a:pt x="8879" y="2209"/>
                      <a:pt x="8879" y="2209"/>
                    </a:cubicBezTo>
                    <a:cubicBezTo>
                      <a:pt x="8849" y="2442"/>
                      <a:pt x="8655" y="2687"/>
                      <a:pt x="8349" y="2676"/>
                    </a:cubicBezTo>
                    <a:cubicBezTo>
                      <a:pt x="8115" y="2676"/>
                      <a:pt x="7973" y="2513"/>
                      <a:pt x="7973" y="2229"/>
                    </a:cubicBezTo>
                    <a:cubicBezTo>
                      <a:pt x="7973" y="1853"/>
                      <a:pt x="7973" y="1853"/>
                      <a:pt x="7973" y="1853"/>
                    </a:cubicBezTo>
                    <a:cubicBezTo>
                      <a:pt x="9022" y="1853"/>
                      <a:pt x="9022" y="1853"/>
                      <a:pt x="9022" y="1853"/>
                    </a:cubicBezTo>
                    <a:cubicBezTo>
                      <a:pt x="9032" y="1853"/>
                      <a:pt x="9032" y="1853"/>
                      <a:pt x="9032" y="1853"/>
                    </a:cubicBezTo>
                    <a:cubicBezTo>
                      <a:pt x="9032" y="1833"/>
                      <a:pt x="9032" y="1833"/>
                      <a:pt x="9032" y="1833"/>
                    </a:cubicBezTo>
                    <a:cubicBezTo>
                      <a:pt x="9022" y="1588"/>
                      <a:pt x="8950" y="1405"/>
                      <a:pt x="8808" y="1273"/>
                    </a:cubicBezTo>
                    <a:cubicBezTo>
                      <a:pt x="8675" y="1161"/>
                      <a:pt x="8492" y="1100"/>
                      <a:pt x="8278" y="1100"/>
                    </a:cubicBezTo>
                    <a:cubicBezTo>
                      <a:pt x="8085" y="1100"/>
                      <a:pt x="7901" y="1181"/>
                      <a:pt x="7759" y="1334"/>
                    </a:cubicBezTo>
                    <a:cubicBezTo>
                      <a:pt x="7606" y="1496"/>
                      <a:pt x="7525" y="1721"/>
                      <a:pt x="7525" y="1965"/>
                    </a:cubicBezTo>
                    <a:cubicBezTo>
                      <a:pt x="7525" y="2199"/>
                      <a:pt x="7606" y="2412"/>
                      <a:pt x="7769" y="2565"/>
                    </a:cubicBezTo>
                    <a:cubicBezTo>
                      <a:pt x="7922" y="2717"/>
                      <a:pt x="8115" y="2799"/>
                      <a:pt x="8329" y="2799"/>
                    </a:cubicBezTo>
                    <a:close/>
                    <a:moveTo>
                      <a:pt x="7973" y="1558"/>
                    </a:moveTo>
                    <a:lnTo>
                      <a:pt x="7973" y="1558"/>
                    </a:lnTo>
                    <a:cubicBezTo>
                      <a:pt x="7973" y="1446"/>
                      <a:pt x="8003" y="1344"/>
                      <a:pt x="8064" y="1283"/>
                    </a:cubicBezTo>
                    <a:cubicBezTo>
                      <a:pt x="8115" y="1232"/>
                      <a:pt x="8197" y="1201"/>
                      <a:pt x="8278" y="1201"/>
                    </a:cubicBezTo>
                    <a:lnTo>
                      <a:pt x="8278" y="1201"/>
                    </a:lnTo>
                    <a:lnTo>
                      <a:pt x="8278" y="1201"/>
                    </a:lnTo>
                    <a:cubicBezTo>
                      <a:pt x="8472" y="1201"/>
                      <a:pt x="8563" y="1334"/>
                      <a:pt x="8563" y="1558"/>
                    </a:cubicBezTo>
                    <a:cubicBezTo>
                      <a:pt x="8563" y="1721"/>
                      <a:pt x="8563" y="1721"/>
                      <a:pt x="8563" y="1721"/>
                    </a:cubicBezTo>
                    <a:cubicBezTo>
                      <a:pt x="7973" y="1721"/>
                      <a:pt x="7973" y="1721"/>
                      <a:pt x="7973" y="1721"/>
                    </a:cubicBezTo>
                    <a:lnTo>
                      <a:pt x="7973" y="1558"/>
                    </a:lnTo>
                    <a:close/>
                    <a:moveTo>
                      <a:pt x="5478" y="2442"/>
                    </a:moveTo>
                    <a:lnTo>
                      <a:pt x="5478" y="2442"/>
                    </a:lnTo>
                    <a:cubicBezTo>
                      <a:pt x="5468" y="2524"/>
                      <a:pt x="5397" y="2799"/>
                      <a:pt x="5040" y="2799"/>
                    </a:cubicBezTo>
                    <a:cubicBezTo>
                      <a:pt x="4725" y="2799"/>
                      <a:pt x="4572" y="2615"/>
                      <a:pt x="4572" y="2250"/>
                    </a:cubicBezTo>
                    <a:cubicBezTo>
                      <a:pt x="4572" y="1252"/>
                      <a:pt x="4572" y="1252"/>
                      <a:pt x="4572" y="1252"/>
                    </a:cubicBezTo>
                    <a:cubicBezTo>
                      <a:pt x="4317" y="1252"/>
                      <a:pt x="4317" y="1252"/>
                      <a:pt x="4317" y="1252"/>
                    </a:cubicBezTo>
                    <a:cubicBezTo>
                      <a:pt x="4297" y="1252"/>
                      <a:pt x="4297" y="1252"/>
                      <a:pt x="4297" y="1252"/>
                    </a:cubicBezTo>
                    <a:cubicBezTo>
                      <a:pt x="4297" y="1242"/>
                      <a:pt x="4297" y="1242"/>
                      <a:pt x="4297" y="1242"/>
                    </a:cubicBezTo>
                    <a:cubicBezTo>
                      <a:pt x="4297" y="1150"/>
                      <a:pt x="4297" y="1150"/>
                      <a:pt x="4297" y="1150"/>
                    </a:cubicBezTo>
                    <a:lnTo>
                      <a:pt x="4297" y="1150"/>
                    </a:lnTo>
                    <a:cubicBezTo>
                      <a:pt x="4317" y="1150"/>
                      <a:pt x="4317" y="1150"/>
                      <a:pt x="4317" y="1150"/>
                    </a:cubicBezTo>
                    <a:cubicBezTo>
                      <a:pt x="4572" y="1150"/>
                      <a:pt x="4572" y="1150"/>
                      <a:pt x="4572" y="1150"/>
                    </a:cubicBezTo>
                    <a:cubicBezTo>
                      <a:pt x="4572" y="682"/>
                      <a:pt x="4572" y="682"/>
                      <a:pt x="4572" y="682"/>
                    </a:cubicBezTo>
                    <a:cubicBezTo>
                      <a:pt x="4572" y="672"/>
                      <a:pt x="4572" y="672"/>
                      <a:pt x="4572" y="672"/>
                    </a:cubicBezTo>
                    <a:cubicBezTo>
                      <a:pt x="4582" y="672"/>
                      <a:pt x="4582" y="672"/>
                      <a:pt x="4582" y="672"/>
                    </a:cubicBezTo>
                    <a:cubicBezTo>
                      <a:pt x="4674" y="672"/>
                      <a:pt x="4867" y="662"/>
                      <a:pt x="4959" y="652"/>
                    </a:cubicBezTo>
                    <a:cubicBezTo>
                      <a:pt x="4969" y="652"/>
                      <a:pt x="4969" y="652"/>
                      <a:pt x="4969" y="652"/>
                    </a:cubicBezTo>
                    <a:cubicBezTo>
                      <a:pt x="4969" y="662"/>
                      <a:pt x="4969" y="662"/>
                      <a:pt x="4969" y="662"/>
                    </a:cubicBezTo>
                    <a:cubicBezTo>
                      <a:pt x="4969" y="1150"/>
                      <a:pt x="4969" y="1150"/>
                      <a:pt x="4969" y="1150"/>
                    </a:cubicBezTo>
                    <a:cubicBezTo>
                      <a:pt x="5346" y="1150"/>
                      <a:pt x="5346" y="1150"/>
                      <a:pt x="5346" y="1150"/>
                    </a:cubicBezTo>
                    <a:cubicBezTo>
                      <a:pt x="5366" y="1150"/>
                      <a:pt x="5366" y="1150"/>
                      <a:pt x="5366" y="1150"/>
                    </a:cubicBezTo>
                    <a:cubicBezTo>
                      <a:pt x="5366" y="1161"/>
                      <a:pt x="5366" y="1161"/>
                      <a:pt x="5366" y="1161"/>
                    </a:cubicBezTo>
                    <a:cubicBezTo>
                      <a:pt x="5366" y="1242"/>
                      <a:pt x="5366" y="1242"/>
                      <a:pt x="5366" y="1242"/>
                    </a:cubicBezTo>
                    <a:cubicBezTo>
                      <a:pt x="5356" y="1252"/>
                      <a:pt x="5356" y="1252"/>
                      <a:pt x="5356" y="1252"/>
                    </a:cubicBezTo>
                    <a:cubicBezTo>
                      <a:pt x="5346" y="1252"/>
                      <a:pt x="5346" y="1252"/>
                      <a:pt x="5346" y="1252"/>
                    </a:cubicBezTo>
                    <a:cubicBezTo>
                      <a:pt x="4969" y="1252"/>
                      <a:pt x="4969" y="1252"/>
                      <a:pt x="4969" y="1252"/>
                    </a:cubicBezTo>
                    <a:cubicBezTo>
                      <a:pt x="4969" y="2391"/>
                      <a:pt x="4969" y="2391"/>
                      <a:pt x="4969" y="2391"/>
                    </a:cubicBezTo>
                    <a:cubicBezTo>
                      <a:pt x="4969" y="2565"/>
                      <a:pt x="5030" y="2646"/>
                      <a:pt x="5153" y="2646"/>
                    </a:cubicBezTo>
                    <a:cubicBezTo>
                      <a:pt x="5305" y="2646"/>
                      <a:pt x="5346" y="2513"/>
                      <a:pt x="5366" y="2442"/>
                    </a:cubicBezTo>
                    <a:cubicBezTo>
                      <a:pt x="5366" y="2422"/>
                      <a:pt x="5366" y="2422"/>
                      <a:pt x="5366" y="2422"/>
                    </a:cubicBezTo>
                    <a:cubicBezTo>
                      <a:pt x="5376" y="2422"/>
                      <a:pt x="5376" y="2422"/>
                      <a:pt x="5376" y="2422"/>
                    </a:cubicBezTo>
                    <a:cubicBezTo>
                      <a:pt x="5468" y="2422"/>
                      <a:pt x="5468" y="2422"/>
                      <a:pt x="5468" y="2422"/>
                    </a:cubicBezTo>
                    <a:cubicBezTo>
                      <a:pt x="5478" y="2422"/>
                      <a:pt x="5478" y="2422"/>
                      <a:pt x="5478" y="2422"/>
                    </a:cubicBezTo>
                    <a:lnTo>
                      <a:pt x="5478" y="2442"/>
                    </a:lnTo>
                    <a:close/>
                    <a:moveTo>
                      <a:pt x="4317" y="2748"/>
                    </a:moveTo>
                    <a:lnTo>
                      <a:pt x="4317" y="2748"/>
                    </a:lnTo>
                    <a:cubicBezTo>
                      <a:pt x="4317" y="2738"/>
                      <a:pt x="4317" y="2738"/>
                      <a:pt x="4317" y="2738"/>
                    </a:cubicBezTo>
                    <a:cubicBezTo>
                      <a:pt x="4317" y="2656"/>
                      <a:pt x="4317" y="2656"/>
                      <a:pt x="4317" y="2656"/>
                    </a:cubicBezTo>
                    <a:cubicBezTo>
                      <a:pt x="4317" y="2646"/>
                      <a:pt x="4317" y="2646"/>
                      <a:pt x="4317" y="2646"/>
                    </a:cubicBezTo>
                    <a:lnTo>
                      <a:pt x="4317" y="2646"/>
                    </a:lnTo>
                    <a:cubicBezTo>
                      <a:pt x="4073" y="2646"/>
                      <a:pt x="4073" y="2646"/>
                      <a:pt x="4073" y="2646"/>
                    </a:cubicBezTo>
                    <a:cubicBezTo>
                      <a:pt x="4073" y="1629"/>
                      <a:pt x="4073" y="1629"/>
                      <a:pt x="4073" y="1629"/>
                    </a:cubicBezTo>
                    <a:cubicBezTo>
                      <a:pt x="4073" y="1476"/>
                      <a:pt x="4022" y="1344"/>
                      <a:pt x="3931" y="1252"/>
                    </a:cubicBezTo>
                    <a:cubicBezTo>
                      <a:pt x="3829" y="1150"/>
                      <a:pt x="3686" y="1100"/>
                      <a:pt x="3534" y="1100"/>
                    </a:cubicBezTo>
                    <a:cubicBezTo>
                      <a:pt x="3320" y="1100"/>
                      <a:pt x="3157" y="1181"/>
                      <a:pt x="3025" y="1354"/>
                    </a:cubicBezTo>
                    <a:cubicBezTo>
                      <a:pt x="3025" y="1161"/>
                      <a:pt x="3025" y="1161"/>
                      <a:pt x="3025" y="1161"/>
                    </a:cubicBezTo>
                    <a:cubicBezTo>
                      <a:pt x="3025" y="1150"/>
                      <a:pt x="3025" y="1150"/>
                      <a:pt x="3025" y="1150"/>
                    </a:cubicBezTo>
                    <a:cubicBezTo>
                      <a:pt x="3014" y="1150"/>
                      <a:pt x="3014" y="1150"/>
                      <a:pt x="3014" y="1150"/>
                    </a:cubicBezTo>
                    <a:cubicBezTo>
                      <a:pt x="2403" y="1150"/>
                      <a:pt x="2403" y="1150"/>
                      <a:pt x="2403" y="1150"/>
                    </a:cubicBezTo>
                    <a:cubicBezTo>
                      <a:pt x="2373" y="1150"/>
                      <a:pt x="2373" y="1150"/>
                      <a:pt x="2373" y="1150"/>
                    </a:cubicBezTo>
                    <a:cubicBezTo>
                      <a:pt x="2373" y="1161"/>
                      <a:pt x="2373" y="1161"/>
                      <a:pt x="2373" y="1161"/>
                    </a:cubicBezTo>
                    <a:cubicBezTo>
                      <a:pt x="2373" y="1242"/>
                      <a:pt x="2373" y="1242"/>
                      <a:pt x="2373" y="1242"/>
                    </a:cubicBezTo>
                    <a:cubicBezTo>
                      <a:pt x="2373" y="1252"/>
                      <a:pt x="2373" y="1252"/>
                      <a:pt x="2373" y="1252"/>
                    </a:cubicBezTo>
                    <a:cubicBezTo>
                      <a:pt x="2403" y="1252"/>
                      <a:pt x="2403" y="1252"/>
                      <a:pt x="2403" y="1252"/>
                    </a:cubicBezTo>
                    <a:cubicBezTo>
                      <a:pt x="2627" y="1252"/>
                      <a:pt x="2627" y="1252"/>
                      <a:pt x="2627" y="1252"/>
                    </a:cubicBezTo>
                    <a:cubicBezTo>
                      <a:pt x="2627" y="2646"/>
                      <a:pt x="2627" y="2646"/>
                      <a:pt x="2627" y="2646"/>
                    </a:cubicBezTo>
                    <a:cubicBezTo>
                      <a:pt x="2190" y="2646"/>
                      <a:pt x="2190" y="2646"/>
                      <a:pt x="2190" y="2646"/>
                    </a:cubicBezTo>
                    <a:cubicBezTo>
                      <a:pt x="1273" y="10"/>
                      <a:pt x="1273" y="10"/>
                      <a:pt x="1273" y="10"/>
                    </a:cubicBezTo>
                    <a:cubicBezTo>
                      <a:pt x="1273" y="0"/>
                      <a:pt x="1273" y="0"/>
                      <a:pt x="1273" y="0"/>
                    </a:cubicBezTo>
                    <a:cubicBezTo>
                      <a:pt x="1263" y="0"/>
                      <a:pt x="1263" y="0"/>
                      <a:pt x="1263" y="0"/>
                    </a:cubicBezTo>
                    <a:cubicBezTo>
                      <a:pt x="1171" y="0"/>
                      <a:pt x="1171" y="0"/>
                      <a:pt x="1171" y="0"/>
                    </a:cubicBezTo>
                    <a:cubicBezTo>
                      <a:pt x="1161" y="0"/>
                      <a:pt x="1161" y="0"/>
                      <a:pt x="1161" y="0"/>
                    </a:cubicBezTo>
                    <a:cubicBezTo>
                      <a:pt x="1161" y="10"/>
                      <a:pt x="1161" y="10"/>
                      <a:pt x="1161" y="10"/>
                    </a:cubicBezTo>
                    <a:cubicBezTo>
                      <a:pt x="255" y="2646"/>
                      <a:pt x="255" y="2646"/>
                      <a:pt x="255" y="2646"/>
                    </a:cubicBezTo>
                    <a:cubicBezTo>
                      <a:pt x="21" y="2646"/>
                      <a:pt x="21" y="2646"/>
                      <a:pt x="21" y="2646"/>
                    </a:cubicBezTo>
                    <a:cubicBezTo>
                      <a:pt x="0" y="2646"/>
                      <a:pt x="0" y="2646"/>
                      <a:pt x="0" y="2646"/>
                    </a:cubicBezTo>
                    <a:cubicBezTo>
                      <a:pt x="0" y="2656"/>
                      <a:pt x="0" y="2656"/>
                      <a:pt x="0" y="2656"/>
                    </a:cubicBezTo>
                    <a:cubicBezTo>
                      <a:pt x="0" y="2738"/>
                      <a:pt x="0" y="2738"/>
                      <a:pt x="0" y="2738"/>
                    </a:cubicBezTo>
                    <a:cubicBezTo>
                      <a:pt x="0" y="2748"/>
                      <a:pt x="0" y="2748"/>
                      <a:pt x="0" y="2748"/>
                    </a:cubicBezTo>
                    <a:cubicBezTo>
                      <a:pt x="21" y="2748"/>
                      <a:pt x="21" y="2748"/>
                      <a:pt x="21" y="2748"/>
                    </a:cubicBezTo>
                    <a:cubicBezTo>
                      <a:pt x="744" y="2748"/>
                      <a:pt x="744" y="2748"/>
                      <a:pt x="744" y="2748"/>
                    </a:cubicBezTo>
                    <a:cubicBezTo>
                      <a:pt x="754" y="2748"/>
                      <a:pt x="754" y="2748"/>
                      <a:pt x="754" y="2748"/>
                    </a:cubicBezTo>
                    <a:cubicBezTo>
                      <a:pt x="754" y="2738"/>
                      <a:pt x="754" y="2738"/>
                      <a:pt x="754" y="2738"/>
                    </a:cubicBezTo>
                    <a:cubicBezTo>
                      <a:pt x="754" y="2656"/>
                      <a:pt x="754" y="2656"/>
                      <a:pt x="754" y="2656"/>
                    </a:cubicBezTo>
                    <a:cubicBezTo>
                      <a:pt x="754" y="2646"/>
                      <a:pt x="754" y="2646"/>
                      <a:pt x="754" y="2646"/>
                    </a:cubicBezTo>
                    <a:cubicBezTo>
                      <a:pt x="744" y="2646"/>
                      <a:pt x="744" y="2646"/>
                      <a:pt x="744" y="2646"/>
                    </a:cubicBezTo>
                    <a:cubicBezTo>
                      <a:pt x="408" y="2646"/>
                      <a:pt x="408" y="2646"/>
                      <a:pt x="408" y="2646"/>
                    </a:cubicBezTo>
                    <a:cubicBezTo>
                      <a:pt x="663" y="1904"/>
                      <a:pt x="663" y="1904"/>
                      <a:pt x="663" y="1904"/>
                    </a:cubicBezTo>
                    <a:cubicBezTo>
                      <a:pt x="1467" y="1904"/>
                      <a:pt x="1467" y="1904"/>
                      <a:pt x="1467" y="1904"/>
                    </a:cubicBezTo>
                    <a:cubicBezTo>
                      <a:pt x="1711" y="2646"/>
                      <a:pt x="1711" y="2646"/>
                      <a:pt x="1711" y="2646"/>
                    </a:cubicBezTo>
                    <a:cubicBezTo>
                      <a:pt x="1375" y="2646"/>
                      <a:pt x="1375" y="2646"/>
                      <a:pt x="1375" y="2646"/>
                    </a:cubicBezTo>
                    <a:lnTo>
                      <a:pt x="1375" y="2646"/>
                    </a:lnTo>
                    <a:cubicBezTo>
                      <a:pt x="1375" y="2656"/>
                      <a:pt x="1375" y="2656"/>
                      <a:pt x="1375" y="2656"/>
                    </a:cubicBezTo>
                    <a:cubicBezTo>
                      <a:pt x="1375" y="2738"/>
                      <a:pt x="1375" y="2738"/>
                      <a:pt x="1375" y="2738"/>
                    </a:cubicBezTo>
                    <a:cubicBezTo>
                      <a:pt x="1375" y="2748"/>
                      <a:pt x="1375" y="2748"/>
                      <a:pt x="1375" y="2748"/>
                    </a:cubicBezTo>
                    <a:lnTo>
                      <a:pt x="1375" y="2748"/>
                    </a:lnTo>
                    <a:cubicBezTo>
                      <a:pt x="3269" y="2748"/>
                      <a:pt x="3269" y="2748"/>
                      <a:pt x="3269" y="2748"/>
                    </a:cubicBezTo>
                    <a:lnTo>
                      <a:pt x="3269" y="2748"/>
                    </a:lnTo>
                    <a:cubicBezTo>
                      <a:pt x="3269" y="2738"/>
                      <a:pt x="3269" y="2738"/>
                      <a:pt x="3269" y="2738"/>
                    </a:cubicBezTo>
                    <a:cubicBezTo>
                      <a:pt x="3269" y="2656"/>
                      <a:pt x="3269" y="2656"/>
                      <a:pt x="3269" y="2656"/>
                    </a:cubicBezTo>
                    <a:cubicBezTo>
                      <a:pt x="3269" y="2646"/>
                      <a:pt x="3269" y="2646"/>
                      <a:pt x="3269" y="2646"/>
                    </a:cubicBezTo>
                    <a:lnTo>
                      <a:pt x="3269" y="2646"/>
                    </a:lnTo>
                    <a:cubicBezTo>
                      <a:pt x="3025" y="2646"/>
                      <a:pt x="3025" y="2646"/>
                      <a:pt x="3025" y="2646"/>
                    </a:cubicBezTo>
                    <a:cubicBezTo>
                      <a:pt x="3025" y="1873"/>
                      <a:pt x="3025" y="1873"/>
                      <a:pt x="3025" y="1873"/>
                    </a:cubicBezTo>
                    <a:cubicBezTo>
                      <a:pt x="3025" y="1415"/>
                      <a:pt x="3269" y="1242"/>
                      <a:pt x="3432" y="1242"/>
                    </a:cubicBezTo>
                    <a:cubicBezTo>
                      <a:pt x="3595" y="1242"/>
                      <a:pt x="3676" y="1354"/>
                      <a:pt x="3676" y="1558"/>
                    </a:cubicBezTo>
                    <a:cubicBezTo>
                      <a:pt x="3676" y="2646"/>
                      <a:pt x="3676" y="2646"/>
                      <a:pt x="3676" y="2646"/>
                    </a:cubicBezTo>
                    <a:cubicBezTo>
                      <a:pt x="3462" y="2646"/>
                      <a:pt x="3462" y="2646"/>
                      <a:pt x="3462" y="2646"/>
                    </a:cubicBezTo>
                    <a:cubicBezTo>
                      <a:pt x="3452" y="2646"/>
                      <a:pt x="3452" y="2646"/>
                      <a:pt x="3452" y="2646"/>
                    </a:cubicBezTo>
                    <a:cubicBezTo>
                      <a:pt x="3452" y="2656"/>
                      <a:pt x="3452" y="2656"/>
                      <a:pt x="3452" y="2656"/>
                    </a:cubicBezTo>
                    <a:cubicBezTo>
                      <a:pt x="3452" y="2738"/>
                      <a:pt x="3452" y="2738"/>
                      <a:pt x="3452" y="2738"/>
                    </a:cubicBezTo>
                    <a:cubicBezTo>
                      <a:pt x="3452" y="2748"/>
                      <a:pt x="3452" y="2748"/>
                      <a:pt x="3452" y="2748"/>
                    </a:cubicBezTo>
                    <a:cubicBezTo>
                      <a:pt x="3462" y="2748"/>
                      <a:pt x="3462" y="2748"/>
                      <a:pt x="3462" y="2748"/>
                    </a:cubicBezTo>
                    <a:cubicBezTo>
                      <a:pt x="4317" y="2748"/>
                      <a:pt x="4317" y="2748"/>
                      <a:pt x="4317" y="2748"/>
                    </a:cubicBezTo>
                    <a:close/>
                    <a:moveTo>
                      <a:pt x="703" y="1771"/>
                    </a:moveTo>
                    <a:lnTo>
                      <a:pt x="703" y="1771"/>
                    </a:lnTo>
                    <a:cubicBezTo>
                      <a:pt x="1049" y="702"/>
                      <a:pt x="1049" y="702"/>
                      <a:pt x="1049" y="702"/>
                    </a:cubicBezTo>
                    <a:cubicBezTo>
                      <a:pt x="1426" y="1771"/>
                      <a:pt x="1426" y="1771"/>
                      <a:pt x="1426" y="1771"/>
                    </a:cubicBezTo>
                    <a:lnTo>
                      <a:pt x="703" y="1771"/>
                    </a:lnTo>
                    <a:close/>
                    <a:moveTo>
                      <a:pt x="6344" y="2646"/>
                    </a:moveTo>
                    <a:lnTo>
                      <a:pt x="6344" y="2646"/>
                    </a:lnTo>
                    <a:cubicBezTo>
                      <a:pt x="6374" y="2646"/>
                      <a:pt x="6374" y="2646"/>
                      <a:pt x="6374" y="2646"/>
                    </a:cubicBezTo>
                    <a:cubicBezTo>
                      <a:pt x="6374" y="2656"/>
                      <a:pt x="6374" y="2656"/>
                      <a:pt x="6374" y="2656"/>
                    </a:cubicBezTo>
                    <a:cubicBezTo>
                      <a:pt x="6374" y="2738"/>
                      <a:pt x="6374" y="2738"/>
                      <a:pt x="6374" y="2738"/>
                    </a:cubicBezTo>
                    <a:cubicBezTo>
                      <a:pt x="6374" y="2748"/>
                      <a:pt x="6374" y="2748"/>
                      <a:pt x="6374" y="2748"/>
                    </a:cubicBezTo>
                    <a:cubicBezTo>
                      <a:pt x="6344" y="2748"/>
                      <a:pt x="6344" y="2748"/>
                      <a:pt x="6344" y="2748"/>
                    </a:cubicBezTo>
                    <a:cubicBezTo>
                      <a:pt x="5468" y="2748"/>
                      <a:pt x="5468" y="2748"/>
                      <a:pt x="5468" y="2748"/>
                    </a:cubicBezTo>
                    <a:cubicBezTo>
                      <a:pt x="5448" y="2748"/>
                      <a:pt x="5448" y="2748"/>
                      <a:pt x="5448" y="2748"/>
                    </a:cubicBezTo>
                    <a:cubicBezTo>
                      <a:pt x="5448" y="2738"/>
                      <a:pt x="5448" y="2738"/>
                      <a:pt x="5448" y="2738"/>
                    </a:cubicBezTo>
                    <a:cubicBezTo>
                      <a:pt x="5448" y="2656"/>
                      <a:pt x="5448" y="2656"/>
                      <a:pt x="5448" y="2656"/>
                    </a:cubicBezTo>
                    <a:cubicBezTo>
                      <a:pt x="5448" y="2646"/>
                      <a:pt x="5448" y="2646"/>
                      <a:pt x="5448" y="2646"/>
                    </a:cubicBezTo>
                    <a:cubicBezTo>
                      <a:pt x="5468" y="2646"/>
                      <a:pt x="5468" y="2646"/>
                      <a:pt x="5468" y="2646"/>
                    </a:cubicBezTo>
                    <a:cubicBezTo>
                      <a:pt x="5723" y="2646"/>
                      <a:pt x="5723" y="2646"/>
                      <a:pt x="5723" y="2646"/>
                    </a:cubicBezTo>
                    <a:cubicBezTo>
                      <a:pt x="5723" y="122"/>
                      <a:pt x="5723" y="122"/>
                      <a:pt x="5723" y="122"/>
                    </a:cubicBezTo>
                    <a:cubicBezTo>
                      <a:pt x="5488" y="122"/>
                      <a:pt x="5488" y="122"/>
                      <a:pt x="5488" y="122"/>
                    </a:cubicBezTo>
                    <a:cubicBezTo>
                      <a:pt x="5468" y="122"/>
                      <a:pt x="5468" y="122"/>
                      <a:pt x="5468" y="122"/>
                    </a:cubicBezTo>
                    <a:cubicBezTo>
                      <a:pt x="5468" y="112"/>
                      <a:pt x="5468" y="112"/>
                      <a:pt x="5468" y="112"/>
                    </a:cubicBezTo>
                    <a:cubicBezTo>
                      <a:pt x="5468" y="20"/>
                      <a:pt x="5468" y="20"/>
                      <a:pt x="5468" y="20"/>
                    </a:cubicBezTo>
                    <a:cubicBezTo>
                      <a:pt x="5468" y="30"/>
                      <a:pt x="5468" y="30"/>
                      <a:pt x="5468" y="30"/>
                    </a:cubicBezTo>
                    <a:cubicBezTo>
                      <a:pt x="5488" y="30"/>
                      <a:pt x="5488" y="30"/>
                      <a:pt x="5488" y="30"/>
                    </a:cubicBezTo>
                    <a:cubicBezTo>
                      <a:pt x="6099" y="30"/>
                      <a:pt x="6099" y="30"/>
                      <a:pt x="6099" y="30"/>
                    </a:cubicBezTo>
                    <a:cubicBezTo>
                      <a:pt x="6120" y="30"/>
                      <a:pt x="6120" y="30"/>
                      <a:pt x="6120" y="30"/>
                    </a:cubicBezTo>
                    <a:cubicBezTo>
                      <a:pt x="6120" y="20"/>
                      <a:pt x="6120" y="20"/>
                      <a:pt x="6120" y="20"/>
                    </a:cubicBezTo>
                    <a:cubicBezTo>
                      <a:pt x="6120" y="1334"/>
                      <a:pt x="6120" y="1334"/>
                      <a:pt x="6120" y="1334"/>
                    </a:cubicBezTo>
                    <a:cubicBezTo>
                      <a:pt x="6171" y="1252"/>
                      <a:pt x="6354" y="1100"/>
                      <a:pt x="6670" y="1100"/>
                    </a:cubicBezTo>
                    <a:cubicBezTo>
                      <a:pt x="7077" y="1100"/>
                      <a:pt x="7219" y="1374"/>
                      <a:pt x="7219" y="1619"/>
                    </a:cubicBezTo>
                    <a:cubicBezTo>
                      <a:pt x="7219" y="2646"/>
                      <a:pt x="7219" y="2646"/>
                      <a:pt x="7219" y="2646"/>
                    </a:cubicBezTo>
                    <a:cubicBezTo>
                      <a:pt x="7464" y="2646"/>
                      <a:pt x="7464" y="2646"/>
                      <a:pt x="7464" y="2646"/>
                    </a:cubicBezTo>
                    <a:cubicBezTo>
                      <a:pt x="7474" y="2646"/>
                      <a:pt x="7474" y="2646"/>
                      <a:pt x="7474" y="2646"/>
                    </a:cubicBezTo>
                    <a:cubicBezTo>
                      <a:pt x="7474" y="2656"/>
                      <a:pt x="7474" y="2656"/>
                      <a:pt x="7474" y="2656"/>
                    </a:cubicBezTo>
                    <a:cubicBezTo>
                      <a:pt x="7474" y="2738"/>
                      <a:pt x="7474" y="2738"/>
                      <a:pt x="7474" y="2738"/>
                    </a:cubicBezTo>
                    <a:cubicBezTo>
                      <a:pt x="7474" y="2748"/>
                      <a:pt x="7474" y="2748"/>
                      <a:pt x="7474" y="2748"/>
                    </a:cubicBezTo>
                    <a:cubicBezTo>
                      <a:pt x="7464" y="2748"/>
                      <a:pt x="7464" y="2748"/>
                      <a:pt x="7464" y="2748"/>
                    </a:cubicBezTo>
                    <a:cubicBezTo>
                      <a:pt x="6578" y="2748"/>
                      <a:pt x="6578" y="2748"/>
                      <a:pt x="6578" y="2748"/>
                    </a:cubicBezTo>
                    <a:cubicBezTo>
                      <a:pt x="6568" y="2748"/>
                      <a:pt x="6568" y="2748"/>
                      <a:pt x="6568" y="2748"/>
                    </a:cubicBezTo>
                    <a:cubicBezTo>
                      <a:pt x="6568" y="2738"/>
                      <a:pt x="6568" y="2738"/>
                      <a:pt x="6568" y="2738"/>
                    </a:cubicBezTo>
                    <a:cubicBezTo>
                      <a:pt x="6568" y="2656"/>
                      <a:pt x="6568" y="2656"/>
                      <a:pt x="6568" y="2656"/>
                    </a:cubicBezTo>
                    <a:cubicBezTo>
                      <a:pt x="6568" y="2646"/>
                      <a:pt x="6568" y="2646"/>
                      <a:pt x="6568" y="2646"/>
                    </a:cubicBezTo>
                    <a:cubicBezTo>
                      <a:pt x="6578" y="2646"/>
                      <a:pt x="6578" y="2646"/>
                      <a:pt x="6578" y="2646"/>
                    </a:cubicBezTo>
                    <a:cubicBezTo>
                      <a:pt x="6822" y="2646"/>
                      <a:pt x="6822" y="2646"/>
                      <a:pt x="6822" y="2646"/>
                    </a:cubicBezTo>
                    <a:cubicBezTo>
                      <a:pt x="6822" y="1578"/>
                      <a:pt x="6822" y="1578"/>
                      <a:pt x="6822" y="1578"/>
                    </a:cubicBezTo>
                    <a:cubicBezTo>
                      <a:pt x="6822" y="1425"/>
                      <a:pt x="6771" y="1252"/>
                      <a:pt x="6547" y="1252"/>
                    </a:cubicBezTo>
                    <a:cubicBezTo>
                      <a:pt x="6456" y="1252"/>
                      <a:pt x="6364" y="1293"/>
                      <a:pt x="6283" y="1364"/>
                    </a:cubicBezTo>
                    <a:cubicBezTo>
                      <a:pt x="6211" y="1446"/>
                      <a:pt x="6120" y="1588"/>
                      <a:pt x="6120" y="1863"/>
                    </a:cubicBezTo>
                    <a:cubicBezTo>
                      <a:pt x="6120" y="2646"/>
                      <a:pt x="6120" y="2646"/>
                      <a:pt x="6120" y="2646"/>
                    </a:cubicBezTo>
                    <a:lnTo>
                      <a:pt x="6344" y="2646"/>
                    </a:lnTo>
                    <a:close/>
                    <a:moveTo>
                      <a:pt x="11994" y="2748"/>
                    </a:moveTo>
                    <a:lnTo>
                      <a:pt x="11994" y="2748"/>
                    </a:lnTo>
                    <a:cubicBezTo>
                      <a:pt x="11128" y="2748"/>
                      <a:pt x="11128" y="2748"/>
                      <a:pt x="11128" y="2748"/>
                    </a:cubicBezTo>
                    <a:cubicBezTo>
                      <a:pt x="11118" y="2748"/>
                      <a:pt x="11118" y="2748"/>
                      <a:pt x="11118" y="2748"/>
                    </a:cubicBezTo>
                    <a:cubicBezTo>
                      <a:pt x="11118" y="2738"/>
                      <a:pt x="11118" y="2738"/>
                      <a:pt x="11118" y="2738"/>
                    </a:cubicBezTo>
                    <a:cubicBezTo>
                      <a:pt x="11118" y="2656"/>
                      <a:pt x="11118" y="2656"/>
                      <a:pt x="11118" y="2656"/>
                    </a:cubicBezTo>
                    <a:cubicBezTo>
                      <a:pt x="11118" y="2646"/>
                      <a:pt x="11118" y="2646"/>
                      <a:pt x="11118" y="2646"/>
                    </a:cubicBezTo>
                    <a:cubicBezTo>
                      <a:pt x="11128" y="2646"/>
                      <a:pt x="11128" y="2646"/>
                      <a:pt x="11128" y="2646"/>
                    </a:cubicBezTo>
                    <a:cubicBezTo>
                      <a:pt x="11342" y="2646"/>
                      <a:pt x="11342" y="2646"/>
                      <a:pt x="11342" y="2646"/>
                    </a:cubicBezTo>
                    <a:cubicBezTo>
                      <a:pt x="11342" y="1639"/>
                      <a:pt x="11342" y="1639"/>
                      <a:pt x="11342" y="1639"/>
                    </a:cubicBezTo>
                    <a:cubicBezTo>
                      <a:pt x="11342" y="1537"/>
                      <a:pt x="11352" y="1425"/>
                      <a:pt x="11311" y="1364"/>
                    </a:cubicBezTo>
                    <a:cubicBezTo>
                      <a:pt x="11311" y="1354"/>
                      <a:pt x="11271" y="1252"/>
                      <a:pt x="11128" y="1252"/>
                    </a:cubicBezTo>
                    <a:cubicBezTo>
                      <a:pt x="11026" y="1252"/>
                      <a:pt x="10914" y="1303"/>
                      <a:pt x="10843" y="1395"/>
                    </a:cubicBezTo>
                    <a:cubicBezTo>
                      <a:pt x="10762" y="1507"/>
                      <a:pt x="10762" y="1649"/>
                      <a:pt x="10741" y="1873"/>
                    </a:cubicBezTo>
                    <a:cubicBezTo>
                      <a:pt x="10741" y="2646"/>
                      <a:pt x="10741" y="2646"/>
                      <a:pt x="10741" y="2646"/>
                    </a:cubicBezTo>
                    <a:cubicBezTo>
                      <a:pt x="10965" y="2646"/>
                      <a:pt x="10965" y="2646"/>
                      <a:pt x="10965" y="2646"/>
                    </a:cubicBezTo>
                    <a:lnTo>
                      <a:pt x="10965" y="2646"/>
                    </a:lnTo>
                    <a:cubicBezTo>
                      <a:pt x="10965" y="2656"/>
                      <a:pt x="10965" y="2656"/>
                      <a:pt x="10965" y="2656"/>
                    </a:cubicBezTo>
                    <a:cubicBezTo>
                      <a:pt x="10965" y="2738"/>
                      <a:pt x="10965" y="2738"/>
                      <a:pt x="10965" y="2738"/>
                    </a:cubicBezTo>
                    <a:cubicBezTo>
                      <a:pt x="10965" y="2748"/>
                      <a:pt x="10965" y="2748"/>
                      <a:pt x="10965" y="2748"/>
                    </a:cubicBezTo>
                    <a:lnTo>
                      <a:pt x="10965" y="2748"/>
                    </a:lnTo>
                    <a:cubicBezTo>
                      <a:pt x="10120" y="2748"/>
                      <a:pt x="10120" y="2748"/>
                      <a:pt x="10120" y="2748"/>
                    </a:cubicBezTo>
                    <a:lnTo>
                      <a:pt x="10120" y="2748"/>
                    </a:lnTo>
                    <a:cubicBezTo>
                      <a:pt x="10120" y="2738"/>
                      <a:pt x="10120" y="2738"/>
                      <a:pt x="10120" y="2738"/>
                    </a:cubicBezTo>
                    <a:cubicBezTo>
                      <a:pt x="10120" y="2656"/>
                      <a:pt x="10120" y="2656"/>
                      <a:pt x="10120" y="2656"/>
                    </a:cubicBezTo>
                    <a:cubicBezTo>
                      <a:pt x="10120" y="2646"/>
                      <a:pt x="10120" y="2646"/>
                      <a:pt x="10120" y="2646"/>
                    </a:cubicBezTo>
                    <a:lnTo>
                      <a:pt x="10120" y="2646"/>
                    </a:lnTo>
                    <a:cubicBezTo>
                      <a:pt x="10344" y="2646"/>
                      <a:pt x="10344" y="2646"/>
                      <a:pt x="10344" y="2646"/>
                    </a:cubicBezTo>
                    <a:cubicBezTo>
                      <a:pt x="10344" y="1639"/>
                      <a:pt x="10344" y="1639"/>
                      <a:pt x="10344" y="1639"/>
                    </a:cubicBezTo>
                    <a:cubicBezTo>
                      <a:pt x="10344" y="1537"/>
                      <a:pt x="10344" y="1425"/>
                      <a:pt x="10314" y="1364"/>
                    </a:cubicBezTo>
                    <a:cubicBezTo>
                      <a:pt x="10303" y="1354"/>
                      <a:pt x="10263" y="1252"/>
                      <a:pt x="10130" y="1252"/>
                    </a:cubicBezTo>
                    <a:cubicBezTo>
                      <a:pt x="10018" y="1252"/>
                      <a:pt x="9906" y="1303"/>
                      <a:pt x="9835" y="1395"/>
                    </a:cubicBezTo>
                    <a:cubicBezTo>
                      <a:pt x="9764" y="1507"/>
                      <a:pt x="9744" y="1649"/>
                      <a:pt x="9744" y="1873"/>
                    </a:cubicBezTo>
                    <a:cubicBezTo>
                      <a:pt x="9744" y="2646"/>
                      <a:pt x="9744" y="2646"/>
                      <a:pt x="9744" y="2646"/>
                    </a:cubicBezTo>
                    <a:cubicBezTo>
                      <a:pt x="9957" y="2646"/>
                      <a:pt x="9957" y="2646"/>
                      <a:pt x="9957" y="2646"/>
                    </a:cubicBezTo>
                    <a:cubicBezTo>
                      <a:pt x="9967" y="2646"/>
                      <a:pt x="9967" y="2646"/>
                      <a:pt x="9967" y="2646"/>
                    </a:cubicBezTo>
                    <a:cubicBezTo>
                      <a:pt x="9967" y="2656"/>
                      <a:pt x="9967" y="2656"/>
                      <a:pt x="9967" y="2656"/>
                    </a:cubicBezTo>
                    <a:cubicBezTo>
                      <a:pt x="9967" y="2738"/>
                      <a:pt x="9967" y="2738"/>
                      <a:pt x="9967" y="2738"/>
                    </a:cubicBezTo>
                    <a:cubicBezTo>
                      <a:pt x="9967" y="2748"/>
                      <a:pt x="9967" y="2748"/>
                      <a:pt x="9967" y="2748"/>
                    </a:cubicBezTo>
                    <a:cubicBezTo>
                      <a:pt x="9957" y="2748"/>
                      <a:pt x="9957" y="2748"/>
                      <a:pt x="9957" y="2748"/>
                    </a:cubicBezTo>
                    <a:cubicBezTo>
                      <a:pt x="9103" y="2748"/>
                      <a:pt x="9103" y="2748"/>
                      <a:pt x="9103" y="2748"/>
                    </a:cubicBezTo>
                    <a:cubicBezTo>
                      <a:pt x="9093" y="2748"/>
                      <a:pt x="9093" y="2748"/>
                      <a:pt x="9093" y="2748"/>
                    </a:cubicBezTo>
                    <a:cubicBezTo>
                      <a:pt x="9093" y="2738"/>
                      <a:pt x="9093" y="2738"/>
                      <a:pt x="9093" y="2738"/>
                    </a:cubicBezTo>
                    <a:cubicBezTo>
                      <a:pt x="9093" y="2656"/>
                      <a:pt x="9093" y="2656"/>
                      <a:pt x="9093" y="2656"/>
                    </a:cubicBezTo>
                    <a:cubicBezTo>
                      <a:pt x="9093" y="2646"/>
                      <a:pt x="9093" y="2646"/>
                      <a:pt x="9093" y="2646"/>
                    </a:cubicBezTo>
                    <a:cubicBezTo>
                      <a:pt x="9103" y="2646"/>
                      <a:pt x="9103" y="2646"/>
                      <a:pt x="9103" y="2646"/>
                    </a:cubicBezTo>
                    <a:cubicBezTo>
                      <a:pt x="9346" y="2646"/>
                      <a:pt x="9346" y="2646"/>
                      <a:pt x="9346" y="2646"/>
                    </a:cubicBezTo>
                    <a:cubicBezTo>
                      <a:pt x="9346" y="1252"/>
                      <a:pt x="9346" y="1252"/>
                      <a:pt x="9346" y="1252"/>
                    </a:cubicBezTo>
                    <a:cubicBezTo>
                      <a:pt x="9093" y="1252"/>
                      <a:pt x="9093" y="1252"/>
                      <a:pt x="9093" y="1252"/>
                    </a:cubicBezTo>
                    <a:lnTo>
                      <a:pt x="9093" y="1252"/>
                    </a:lnTo>
                    <a:cubicBezTo>
                      <a:pt x="9093" y="1242"/>
                      <a:pt x="9093" y="1242"/>
                      <a:pt x="9093" y="1242"/>
                    </a:cubicBezTo>
                    <a:cubicBezTo>
                      <a:pt x="9093" y="1161"/>
                      <a:pt x="9093" y="1161"/>
                      <a:pt x="9093" y="1161"/>
                    </a:cubicBezTo>
                    <a:cubicBezTo>
                      <a:pt x="9093" y="1150"/>
                      <a:pt x="9093" y="1150"/>
                      <a:pt x="9093" y="1150"/>
                    </a:cubicBezTo>
                    <a:lnTo>
                      <a:pt x="9093" y="1150"/>
                    </a:lnTo>
                    <a:cubicBezTo>
                      <a:pt x="9723" y="1150"/>
                      <a:pt x="9723" y="1150"/>
                      <a:pt x="9723" y="1150"/>
                    </a:cubicBezTo>
                    <a:cubicBezTo>
                      <a:pt x="9733" y="1150"/>
                      <a:pt x="9733" y="1150"/>
                      <a:pt x="9733" y="1150"/>
                    </a:cubicBezTo>
                    <a:cubicBezTo>
                      <a:pt x="9733" y="1161"/>
                      <a:pt x="9733" y="1161"/>
                      <a:pt x="9733" y="1161"/>
                    </a:cubicBezTo>
                    <a:cubicBezTo>
                      <a:pt x="9733" y="1313"/>
                      <a:pt x="9733" y="1313"/>
                      <a:pt x="9733" y="1313"/>
                    </a:cubicBezTo>
                    <a:cubicBezTo>
                      <a:pt x="9855" y="1181"/>
                      <a:pt x="10049" y="1100"/>
                      <a:pt x="10252" y="1100"/>
                    </a:cubicBezTo>
                    <a:cubicBezTo>
                      <a:pt x="10477" y="1100"/>
                      <a:pt x="10640" y="1181"/>
                      <a:pt x="10721" y="1344"/>
                    </a:cubicBezTo>
                    <a:cubicBezTo>
                      <a:pt x="10792" y="1242"/>
                      <a:pt x="10955" y="1100"/>
                      <a:pt x="11250" y="1100"/>
                    </a:cubicBezTo>
                    <a:cubicBezTo>
                      <a:pt x="11566" y="1100"/>
                      <a:pt x="11769" y="1273"/>
                      <a:pt x="11769" y="1558"/>
                    </a:cubicBezTo>
                    <a:cubicBezTo>
                      <a:pt x="11769" y="2646"/>
                      <a:pt x="11769" y="2646"/>
                      <a:pt x="11769" y="2646"/>
                    </a:cubicBezTo>
                    <a:cubicBezTo>
                      <a:pt x="11994" y="2646"/>
                      <a:pt x="11994" y="2646"/>
                      <a:pt x="11994" y="2646"/>
                    </a:cubicBezTo>
                    <a:cubicBezTo>
                      <a:pt x="12014" y="2646"/>
                      <a:pt x="12014" y="2646"/>
                      <a:pt x="12014" y="2646"/>
                    </a:cubicBezTo>
                    <a:cubicBezTo>
                      <a:pt x="12014" y="2656"/>
                      <a:pt x="12014" y="2656"/>
                      <a:pt x="12014" y="2656"/>
                    </a:cubicBezTo>
                    <a:cubicBezTo>
                      <a:pt x="12014" y="2738"/>
                      <a:pt x="12014" y="2738"/>
                      <a:pt x="12014" y="2738"/>
                    </a:cubicBezTo>
                    <a:cubicBezTo>
                      <a:pt x="12014" y="2748"/>
                      <a:pt x="12014" y="2748"/>
                      <a:pt x="12014" y="2748"/>
                    </a:cubicBezTo>
                    <a:lnTo>
                      <a:pt x="11994" y="2748"/>
                    </a:lnTo>
                    <a:close/>
                  </a:path>
                </a:pathLst>
              </a:custGeom>
              <a:solidFill>
                <a:srgbClr val="0079C2"/>
              </a:solidFill>
              <a:ln w="9525" cap="flat">
                <a:no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237" name="Freeform 7">
                <a:extLst>
                  <a:ext uri="{FF2B5EF4-FFF2-40B4-BE49-F238E27FC236}">
                    <a16:creationId xmlns:a16="http://schemas.microsoft.com/office/drawing/2014/main" id="{205B7CD5-7C4A-AE49-8FB5-12C0C6E7E649}"/>
                  </a:ext>
                </a:extLst>
              </p:cNvPr>
              <p:cNvSpPr>
                <a:spLocks noChangeArrowheads="1"/>
              </p:cNvSpPr>
              <p:nvPr userDrawn="1"/>
            </p:nvSpPr>
            <p:spPr bwMode="auto">
              <a:xfrm>
                <a:off x="6378186" y="1337938"/>
                <a:ext cx="86148" cy="86148"/>
              </a:xfrm>
              <a:custGeom>
                <a:avLst/>
                <a:gdLst>
                  <a:gd name="T0" fmla="*/ 255 w 510"/>
                  <a:gd name="T1" fmla="*/ 0 h 510"/>
                  <a:gd name="T2" fmla="*/ 255 w 510"/>
                  <a:gd name="T3" fmla="*/ 0 h 510"/>
                  <a:gd name="T4" fmla="*/ 377 w 510"/>
                  <a:gd name="T5" fmla="*/ 30 h 510"/>
                  <a:gd name="T6" fmla="*/ 468 w 510"/>
                  <a:gd name="T7" fmla="*/ 132 h 510"/>
                  <a:gd name="T8" fmla="*/ 509 w 510"/>
                  <a:gd name="T9" fmla="*/ 254 h 510"/>
                  <a:gd name="T10" fmla="*/ 468 w 510"/>
                  <a:gd name="T11" fmla="*/ 376 h 510"/>
                  <a:gd name="T12" fmla="*/ 377 w 510"/>
                  <a:gd name="T13" fmla="*/ 478 h 510"/>
                  <a:gd name="T14" fmla="*/ 255 w 510"/>
                  <a:gd name="T15" fmla="*/ 509 h 510"/>
                  <a:gd name="T16" fmla="*/ 133 w 510"/>
                  <a:gd name="T17" fmla="*/ 478 h 510"/>
                  <a:gd name="T18" fmla="*/ 31 w 510"/>
                  <a:gd name="T19" fmla="*/ 376 h 510"/>
                  <a:gd name="T20" fmla="*/ 0 w 510"/>
                  <a:gd name="T21" fmla="*/ 254 h 510"/>
                  <a:gd name="T22" fmla="*/ 31 w 510"/>
                  <a:gd name="T23" fmla="*/ 132 h 510"/>
                  <a:gd name="T24" fmla="*/ 133 w 510"/>
                  <a:gd name="T25" fmla="*/ 30 h 510"/>
                  <a:gd name="T26" fmla="*/ 255 w 510"/>
                  <a:gd name="T27" fmla="*/ 0 h 510"/>
                  <a:gd name="T28" fmla="*/ 255 w 510"/>
                  <a:gd name="T29" fmla="*/ 40 h 510"/>
                  <a:gd name="T30" fmla="*/ 255 w 510"/>
                  <a:gd name="T31" fmla="*/ 40 h 510"/>
                  <a:gd name="T32" fmla="*/ 153 w 510"/>
                  <a:gd name="T33" fmla="*/ 71 h 510"/>
                  <a:gd name="T34" fmla="*/ 72 w 510"/>
                  <a:gd name="T35" fmla="*/ 152 h 510"/>
                  <a:gd name="T36" fmla="*/ 41 w 510"/>
                  <a:gd name="T37" fmla="*/ 254 h 510"/>
                  <a:gd name="T38" fmla="*/ 72 w 510"/>
                  <a:gd name="T39" fmla="*/ 356 h 510"/>
                  <a:gd name="T40" fmla="*/ 153 w 510"/>
                  <a:gd name="T41" fmla="*/ 437 h 510"/>
                  <a:gd name="T42" fmla="*/ 255 w 510"/>
                  <a:gd name="T43" fmla="*/ 468 h 510"/>
                  <a:gd name="T44" fmla="*/ 357 w 510"/>
                  <a:gd name="T45" fmla="*/ 437 h 510"/>
                  <a:gd name="T46" fmla="*/ 438 w 510"/>
                  <a:gd name="T47" fmla="*/ 356 h 510"/>
                  <a:gd name="T48" fmla="*/ 468 w 510"/>
                  <a:gd name="T49" fmla="*/ 254 h 510"/>
                  <a:gd name="T50" fmla="*/ 438 w 510"/>
                  <a:gd name="T51" fmla="*/ 152 h 510"/>
                  <a:gd name="T52" fmla="*/ 357 w 510"/>
                  <a:gd name="T53" fmla="*/ 71 h 510"/>
                  <a:gd name="T54" fmla="*/ 255 w 510"/>
                  <a:gd name="T55" fmla="*/ 40 h 510"/>
                  <a:gd name="T56" fmla="*/ 143 w 510"/>
                  <a:gd name="T57" fmla="*/ 397 h 510"/>
                  <a:gd name="T58" fmla="*/ 143 w 510"/>
                  <a:gd name="T59" fmla="*/ 397 h 510"/>
                  <a:gd name="T60" fmla="*/ 143 w 510"/>
                  <a:gd name="T61" fmla="*/ 122 h 510"/>
                  <a:gd name="T62" fmla="*/ 234 w 510"/>
                  <a:gd name="T63" fmla="*/ 122 h 510"/>
                  <a:gd name="T64" fmla="*/ 306 w 510"/>
                  <a:gd name="T65" fmla="*/ 132 h 510"/>
                  <a:gd name="T66" fmla="*/ 336 w 510"/>
                  <a:gd name="T67" fmla="*/ 152 h 510"/>
                  <a:gd name="T68" fmla="*/ 357 w 510"/>
                  <a:gd name="T69" fmla="*/ 193 h 510"/>
                  <a:gd name="T70" fmla="*/ 336 w 510"/>
                  <a:gd name="T71" fmla="*/ 244 h 510"/>
                  <a:gd name="T72" fmla="*/ 275 w 510"/>
                  <a:gd name="T73" fmla="*/ 275 h 510"/>
                  <a:gd name="T74" fmla="*/ 295 w 510"/>
                  <a:gd name="T75" fmla="*/ 285 h 510"/>
                  <a:gd name="T76" fmla="*/ 336 w 510"/>
                  <a:gd name="T77" fmla="*/ 336 h 510"/>
                  <a:gd name="T78" fmla="*/ 367 w 510"/>
                  <a:gd name="T79" fmla="*/ 397 h 510"/>
                  <a:gd name="T80" fmla="*/ 316 w 510"/>
                  <a:gd name="T81" fmla="*/ 397 h 510"/>
                  <a:gd name="T82" fmla="*/ 295 w 510"/>
                  <a:gd name="T83" fmla="*/ 356 h 510"/>
                  <a:gd name="T84" fmla="*/ 245 w 510"/>
                  <a:gd name="T85" fmla="*/ 285 h 510"/>
                  <a:gd name="T86" fmla="*/ 214 w 510"/>
                  <a:gd name="T87" fmla="*/ 275 h 510"/>
                  <a:gd name="T88" fmla="*/ 183 w 510"/>
                  <a:gd name="T89" fmla="*/ 275 h 510"/>
                  <a:gd name="T90" fmla="*/ 183 w 510"/>
                  <a:gd name="T91" fmla="*/ 397 h 510"/>
                  <a:gd name="T92" fmla="*/ 143 w 510"/>
                  <a:gd name="T93" fmla="*/ 397 h 510"/>
                  <a:gd name="T94" fmla="*/ 183 w 510"/>
                  <a:gd name="T95" fmla="*/ 244 h 510"/>
                  <a:gd name="T96" fmla="*/ 183 w 510"/>
                  <a:gd name="T97" fmla="*/ 244 h 510"/>
                  <a:gd name="T98" fmla="*/ 245 w 510"/>
                  <a:gd name="T99" fmla="*/ 244 h 510"/>
                  <a:gd name="T100" fmla="*/ 295 w 510"/>
                  <a:gd name="T101" fmla="*/ 234 h 510"/>
                  <a:gd name="T102" fmla="*/ 306 w 510"/>
                  <a:gd name="T103" fmla="*/ 203 h 510"/>
                  <a:gd name="T104" fmla="*/ 295 w 510"/>
                  <a:gd name="T105" fmla="*/ 183 h 510"/>
                  <a:gd name="T106" fmla="*/ 285 w 510"/>
                  <a:gd name="T107" fmla="*/ 163 h 510"/>
                  <a:gd name="T108" fmla="*/ 234 w 510"/>
                  <a:gd name="T109" fmla="*/ 163 h 510"/>
                  <a:gd name="T110" fmla="*/ 183 w 510"/>
                  <a:gd name="T111" fmla="*/ 163 h 510"/>
                  <a:gd name="T112" fmla="*/ 183 w 510"/>
                  <a:gd name="T113" fmla="*/ 244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10" h="510">
                    <a:moveTo>
                      <a:pt x="255" y="0"/>
                    </a:moveTo>
                    <a:lnTo>
                      <a:pt x="255" y="0"/>
                    </a:lnTo>
                    <a:cubicBezTo>
                      <a:pt x="295" y="0"/>
                      <a:pt x="336" y="10"/>
                      <a:pt x="377" y="30"/>
                    </a:cubicBezTo>
                    <a:cubicBezTo>
                      <a:pt x="418" y="61"/>
                      <a:pt x="448" y="91"/>
                      <a:pt x="468" y="132"/>
                    </a:cubicBezTo>
                    <a:cubicBezTo>
                      <a:pt x="499" y="173"/>
                      <a:pt x="509" y="213"/>
                      <a:pt x="509" y="254"/>
                    </a:cubicBezTo>
                    <a:cubicBezTo>
                      <a:pt x="509" y="295"/>
                      <a:pt x="499" y="336"/>
                      <a:pt x="468" y="376"/>
                    </a:cubicBezTo>
                    <a:cubicBezTo>
                      <a:pt x="448" y="417"/>
                      <a:pt x="418" y="448"/>
                      <a:pt x="377" y="478"/>
                    </a:cubicBezTo>
                    <a:cubicBezTo>
                      <a:pt x="336" y="498"/>
                      <a:pt x="295" y="509"/>
                      <a:pt x="255" y="509"/>
                    </a:cubicBezTo>
                    <a:cubicBezTo>
                      <a:pt x="214" y="509"/>
                      <a:pt x="173" y="498"/>
                      <a:pt x="133" y="478"/>
                    </a:cubicBezTo>
                    <a:cubicBezTo>
                      <a:pt x="92" y="448"/>
                      <a:pt x="61" y="417"/>
                      <a:pt x="31" y="376"/>
                    </a:cubicBezTo>
                    <a:cubicBezTo>
                      <a:pt x="10" y="336"/>
                      <a:pt x="0" y="295"/>
                      <a:pt x="0" y="254"/>
                    </a:cubicBezTo>
                    <a:cubicBezTo>
                      <a:pt x="0" y="213"/>
                      <a:pt x="10" y="173"/>
                      <a:pt x="31" y="132"/>
                    </a:cubicBezTo>
                    <a:cubicBezTo>
                      <a:pt x="61" y="91"/>
                      <a:pt x="92" y="61"/>
                      <a:pt x="133" y="30"/>
                    </a:cubicBezTo>
                    <a:cubicBezTo>
                      <a:pt x="173" y="10"/>
                      <a:pt x="214" y="0"/>
                      <a:pt x="255" y="0"/>
                    </a:cubicBezTo>
                    <a:close/>
                    <a:moveTo>
                      <a:pt x="255" y="40"/>
                    </a:moveTo>
                    <a:lnTo>
                      <a:pt x="255" y="40"/>
                    </a:lnTo>
                    <a:cubicBezTo>
                      <a:pt x="214" y="40"/>
                      <a:pt x="183" y="50"/>
                      <a:pt x="153" y="71"/>
                    </a:cubicBezTo>
                    <a:cubicBezTo>
                      <a:pt x="112" y="91"/>
                      <a:pt x="92" y="112"/>
                      <a:pt x="72" y="152"/>
                    </a:cubicBezTo>
                    <a:cubicBezTo>
                      <a:pt x="51" y="183"/>
                      <a:pt x="41" y="213"/>
                      <a:pt x="41" y="254"/>
                    </a:cubicBezTo>
                    <a:cubicBezTo>
                      <a:pt x="41" y="295"/>
                      <a:pt x="51" y="325"/>
                      <a:pt x="72" y="356"/>
                    </a:cubicBezTo>
                    <a:cubicBezTo>
                      <a:pt x="92" y="397"/>
                      <a:pt x="112" y="417"/>
                      <a:pt x="153" y="437"/>
                    </a:cubicBezTo>
                    <a:cubicBezTo>
                      <a:pt x="183" y="458"/>
                      <a:pt x="214" y="468"/>
                      <a:pt x="255" y="468"/>
                    </a:cubicBezTo>
                    <a:cubicBezTo>
                      <a:pt x="285" y="468"/>
                      <a:pt x="326" y="458"/>
                      <a:pt x="357" y="437"/>
                    </a:cubicBezTo>
                    <a:cubicBezTo>
                      <a:pt x="397" y="417"/>
                      <a:pt x="418" y="397"/>
                      <a:pt x="438" y="356"/>
                    </a:cubicBezTo>
                    <a:cubicBezTo>
                      <a:pt x="458" y="325"/>
                      <a:pt x="468" y="295"/>
                      <a:pt x="468" y="254"/>
                    </a:cubicBezTo>
                    <a:cubicBezTo>
                      <a:pt x="468" y="213"/>
                      <a:pt x="458" y="183"/>
                      <a:pt x="438" y="152"/>
                    </a:cubicBezTo>
                    <a:cubicBezTo>
                      <a:pt x="418" y="112"/>
                      <a:pt x="387" y="91"/>
                      <a:pt x="357" y="71"/>
                    </a:cubicBezTo>
                    <a:cubicBezTo>
                      <a:pt x="326" y="50"/>
                      <a:pt x="285" y="40"/>
                      <a:pt x="255" y="40"/>
                    </a:cubicBezTo>
                    <a:close/>
                    <a:moveTo>
                      <a:pt x="143" y="397"/>
                    </a:moveTo>
                    <a:lnTo>
                      <a:pt x="143" y="397"/>
                    </a:lnTo>
                    <a:cubicBezTo>
                      <a:pt x="143" y="122"/>
                      <a:pt x="143" y="122"/>
                      <a:pt x="143" y="122"/>
                    </a:cubicBezTo>
                    <a:cubicBezTo>
                      <a:pt x="234" y="122"/>
                      <a:pt x="234" y="122"/>
                      <a:pt x="234" y="122"/>
                    </a:cubicBezTo>
                    <a:cubicBezTo>
                      <a:pt x="265" y="122"/>
                      <a:pt x="295" y="122"/>
                      <a:pt x="306" y="132"/>
                    </a:cubicBezTo>
                    <a:cubicBezTo>
                      <a:pt x="316" y="132"/>
                      <a:pt x="336" y="142"/>
                      <a:pt x="336" y="152"/>
                    </a:cubicBezTo>
                    <a:cubicBezTo>
                      <a:pt x="346" y="173"/>
                      <a:pt x="357" y="183"/>
                      <a:pt x="357" y="193"/>
                    </a:cubicBezTo>
                    <a:cubicBezTo>
                      <a:pt x="357" y="213"/>
                      <a:pt x="346" y="234"/>
                      <a:pt x="336" y="244"/>
                    </a:cubicBezTo>
                    <a:cubicBezTo>
                      <a:pt x="316" y="264"/>
                      <a:pt x="295" y="275"/>
                      <a:pt x="275" y="275"/>
                    </a:cubicBezTo>
                    <a:cubicBezTo>
                      <a:pt x="285" y="275"/>
                      <a:pt x="295" y="285"/>
                      <a:pt x="295" y="285"/>
                    </a:cubicBezTo>
                    <a:cubicBezTo>
                      <a:pt x="306" y="295"/>
                      <a:pt x="326" y="315"/>
                      <a:pt x="336" y="336"/>
                    </a:cubicBezTo>
                    <a:cubicBezTo>
                      <a:pt x="367" y="397"/>
                      <a:pt x="367" y="397"/>
                      <a:pt x="367" y="397"/>
                    </a:cubicBezTo>
                    <a:cubicBezTo>
                      <a:pt x="316" y="397"/>
                      <a:pt x="316" y="397"/>
                      <a:pt x="316" y="397"/>
                    </a:cubicBezTo>
                    <a:cubicBezTo>
                      <a:pt x="295" y="356"/>
                      <a:pt x="295" y="356"/>
                      <a:pt x="295" y="356"/>
                    </a:cubicBezTo>
                    <a:cubicBezTo>
                      <a:pt x="275" y="315"/>
                      <a:pt x="255" y="295"/>
                      <a:pt x="245" y="285"/>
                    </a:cubicBezTo>
                    <a:cubicBezTo>
                      <a:pt x="245" y="285"/>
                      <a:pt x="224" y="275"/>
                      <a:pt x="214" y="275"/>
                    </a:cubicBezTo>
                    <a:cubicBezTo>
                      <a:pt x="183" y="275"/>
                      <a:pt x="183" y="275"/>
                      <a:pt x="183" y="275"/>
                    </a:cubicBezTo>
                    <a:cubicBezTo>
                      <a:pt x="183" y="397"/>
                      <a:pt x="183" y="397"/>
                      <a:pt x="183" y="397"/>
                    </a:cubicBezTo>
                    <a:lnTo>
                      <a:pt x="143" y="397"/>
                    </a:lnTo>
                    <a:close/>
                    <a:moveTo>
                      <a:pt x="183" y="244"/>
                    </a:moveTo>
                    <a:lnTo>
                      <a:pt x="183" y="244"/>
                    </a:lnTo>
                    <a:cubicBezTo>
                      <a:pt x="245" y="244"/>
                      <a:pt x="245" y="244"/>
                      <a:pt x="245" y="244"/>
                    </a:cubicBezTo>
                    <a:cubicBezTo>
                      <a:pt x="265" y="244"/>
                      <a:pt x="285" y="234"/>
                      <a:pt x="295" y="234"/>
                    </a:cubicBezTo>
                    <a:cubicBezTo>
                      <a:pt x="306" y="223"/>
                      <a:pt x="306" y="213"/>
                      <a:pt x="306" y="203"/>
                    </a:cubicBezTo>
                    <a:cubicBezTo>
                      <a:pt x="306" y="193"/>
                      <a:pt x="306" y="183"/>
                      <a:pt x="295" y="183"/>
                    </a:cubicBezTo>
                    <a:cubicBezTo>
                      <a:pt x="295" y="173"/>
                      <a:pt x="285" y="163"/>
                      <a:pt x="285" y="163"/>
                    </a:cubicBezTo>
                    <a:cubicBezTo>
                      <a:pt x="275" y="163"/>
                      <a:pt x="255" y="163"/>
                      <a:pt x="234" y="163"/>
                    </a:cubicBezTo>
                    <a:cubicBezTo>
                      <a:pt x="183" y="163"/>
                      <a:pt x="183" y="163"/>
                      <a:pt x="183" y="163"/>
                    </a:cubicBezTo>
                    <a:lnTo>
                      <a:pt x="183" y="244"/>
                    </a:lnTo>
                    <a:close/>
                  </a:path>
                </a:pathLst>
              </a:custGeom>
              <a:solidFill>
                <a:srgbClr val="0079C2"/>
              </a:solidFill>
              <a:ln w="9525" cap="flat">
                <a:no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grpSp>
        <p:grpSp>
          <p:nvGrpSpPr>
            <p:cNvPr id="230" name="Group 229">
              <a:extLst>
                <a:ext uri="{FF2B5EF4-FFF2-40B4-BE49-F238E27FC236}">
                  <a16:creationId xmlns:a16="http://schemas.microsoft.com/office/drawing/2014/main" id="{41E694BE-A0C9-184F-872F-1C55282CA687}"/>
                </a:ext>
              </a:extLst>
            </p:cNvPr>
            <p:cNvGrpSpPr/>
            <p:nvPr userDrawn="1"/>
          </p:nvGrpSpPr>
          <p:grpSpPr>
            <a:xfrm>
              <a:off x="4214176" y="1612031"/>
              <a:ext cx="966776" cy="445422"/>
              <a:chOff x="4214176" y="1612031"/>
              <a:chExt cx="966776" cy="445422"/>
            </a:xfrm>
            <a:solidFill>
              <a:srgbClr val="FF0000">
                <a:alpha val="0"/>
              </a:srgbClr>
            </a:solidFill>
          </p:grpSpPr>
          <p:sp>
            <p:nvSpPr>
              <p:cNvPr id="231" name="Rectangle 230">
                <a:extLst>
                  <a:ext uri="{FF2B5EF4-FFF2-40B4-BE49-F238E27FC236}">
                    <a16:creationId xmlns:a16="http://schemas.microsoft.com/office/drawing/2014/main" id="{83539A9F-1DFB-1E4A-8C29-A4A510BB3801}"/>
                  </a:ext>
                </a:extLst>
              </p:cNvPr>
              <p:cNvSpPr/>
              <p:nvPr userDrawn="1"/>
            </p:nvSpPr>
            <p:spPr>
              <a:xfrm>
                <a:off x="4214176" y="1612031"/>
                <a:ext cx="966776" cy="126772"/>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endParaRPr>
              </a:p>
            </p:txBody>
          </p:sp>
          <p:sp>
            <p:nvSpPr>
              <p:cNvPr id="232" name="Rectangle 231">
                <a:extLst>
                  <a:ext uri="{FF2B5EF4-FFF2-40B4-BE49-F238E27FC236}">
                    <a16:creationId xmlns:a16="http://schemas.microsoft.com/office/drawing/2014/main" id="{FD8608AE-D5F3-C146-BFB0-6A116FDC0472}"/>
                  </a:ext>
                </a:extLst>
              </p:cNvPr>
              <p:cNvSpPr/>
              <p:nvPr userDrawn="1"/>
            </p:nvSpPr>
            <p:spPr>
              <a:xfrm>
                <a:off x="4214176" y="1930681"/>
                <a:ext cx="966776" cy="126772"/>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endParaRPr>
              </a:p>
            </p:txBody>
          </p:sp>
          <p:sp>
            <p:nvSpPr>
              <p:cNvPr id="233" name="Rectangle 232">
                <a:extLst>
                  <a:ext uri="{FF2B5EF4-FFF2-40B4-BE49-F238E27FC236}">
                    <a16:creationId xmlns:a16="http://schemas.microsoft.com/office/drawing/2014/main" id="{D4839F13-157A-2341-AC9F-D0707BE37E99}"/>
                  </a:ext>
                </a:extLst>
              </p:cNvPr>
              <p:cNvSpPr/>
              <p:nvPr userDrawn="1"/>
            </p:nvSpPr>
            <p:spPr>
              <a:xfrm rot="16200000">
                <a:off x="4054851" y="1771356"/>
                <a:ext cx="445422" cy="126772"/>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endParaRPr>
              </a:p>
            </p:txBody>
          </p:sp>
          <p:sp>
            <p:nvSpPr>
              <p:cNvPr id="234" name="Rectangle 233">
                <a:extLst>
                  <a:ext uri="{FF2B5EF4-FFF2-40B4-BE49-F238E27FC236}">
                    <a16:creationId xmlns:a16="http://schemas.microsoft.com/office/drawing/2014/main" id="{CFA714A1-A802-E64A-8D3B-D41F98076FFE}"/>
                  </a:ext>
                </a:extLst>
              </p:cNvPr>
              <p:cNvSpPr/>
              <p:nvPr userDrawn="1"/>
            </p:nvSpPr>
            <p:spPr>
              <a:xfrm rot="16200000">
                <a:off x="4894855" y="1771356"/>
                <a:ext cx="445422" cy="126772"/>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endParaRPr>
              </a:p>
            </p:txBody>
          </p:sp>
        </p:grpSp>
      </p:grpSp>
      <p:grpSp>
        <p:nvGrpSpPr>
          <p:cNvPr id="238" name="Group 237">
            <a:extLst>
              <a:ext uri="{FF2B5EF4-FFF2-40B4-BE49-F238E27FC236}">
                <a16:creationId xmlns:a16="http://schemas.microsoft.com/office/drawing/2014/main" id="{73CBA639-498F-C346-ACBE-1AC88664ED8F}"/>
              </a:ext>
            </a:extLst>
          </p:cNvPr>
          <p:cNvGrpSpPr>
            <a:grpSpLocks noChangeAspect="1"/>
          </p:cNvGrpSpPr>
          <p:nvPr userDrawn="1"/>
        </p:nvGrpSpPr>
        <p:grpSpPr>
          <a:xfrm>
            <a:off x="2968863" y="998527"/>
            <a:ext cx="1513741" cy="144780"/>
            <a:chOff x="563111" y="332755"/>
            <a:chExt cx="5075690" cy="485459"/>
          </a:xfrm>
        </p:grpSpPr>
        <p:grpSp>
          <p:nvGrpSpPr>
            <p:cNvPr id="239" name="Group 238">
              <a:extLst>
                <a:ext uri="{FF2B5EF4-FFF2-40B4-BE49-F238E27FC236}">
                  <a16:creationId xmlns:a16="http://schemas.microsoft.com/office/drawing/2014/main" id="{C66C6575-30EE-554D-87B5-79E94A316ED6}"/>
                </a:ext>
              </a:extLst>
            </p:cNvPr>
            <p:cNvGrpSpPr/>
            <p:nvPr/>
          </p:nvGrpSpPr>
          <p:grpSpPr>
            <a:xfrm>
              <a:off x="563111" y="332755"/>
              <a:ext cx="853159" cy="485459"/>
              <a:chOff x="563111" y="332755"/>
              <a:chExt cx="853159" cy="485459"/>
            </a:xfrm>
            <a:solidFill>
              <a:schemeClr val="accent1"/>
            </a:solidFill>
          </p:grpSpPr>
          <p:sp>
            <p:nvSpPr>
              <p:cNvPr id="261" name="Freeform 1">
                <a:extLst>
                  <a:ext uri="{FF2B5EF4-FFF2-40B4-BE49-F238E27FC236}">
                    <a16:creationId xmlns:a16="http://schemas.microsoft.com/office/drawing/2014/main" id="{552E0E86-38E4-9341-9638-2C163A7FF823}"/>
                  </a:ext>
                </a:extLst>
              </p:cNvPr>
              <p:cNvSpPr>
                <a:spLocks noChangeArrowheads="1"/>
              </p:cNvSpPr>
              <p:nvPr/>
            </p:nvSpPr>
            <p:spPr bwMode="auto">
              <a:xfrm>
                <a:off x="563111" y="349577"/>
                <a:ext cx="221100" cy="459024"/>
              </a:xfrm>
              <a:custGeom>
                <a:avLst/>
                <a:gdLst>
                  <a:gd name="T0" fmla="*/ 343 w 406"/>
                  <a:gd name="T1" fmla="*/ 787 h 844"/>
                  <a:gd name="T2" fmla="*/ 343 w 406"/>
                  <a:gd name="T3" fmla="*/ 787 h 844"/>
                  <a:gd name="T4" fmla="*/ 153 w 406"/>
                  <a:gd name="T5" fmla="*/ 843 h 844"/>
                  <a:gd name="T6" fmla="*/ 0 w 406"/>
                  <a:gd name="T7" fmla="*/ 843 h 844"/>
                  <a:gd name="T8" fmla="*/ 0 w 406"/>
                  <a:gd name="T9" fmla="*/ 0 h 844"/>
                  <a:gd name="T10" fmla="*/ 153 w 406"/>
                  <a:gd name="T11" fmla="*/ 0 h 844"/>
                  <a:gd name="T12" fmla="*/ 246 w 406"/>
                  <a:gd name="T13" fmla="*/ 8 h 844"/>
                  <a:gd name="T14" fmla="*/ 317 w 406"/>
                  <a:gd name="T15" fmla="*/ 42 h 844"/>
                  <a:gd name="T16" fmla="*/ 363 w 406"/>
                  <a:gd name="T17" fmla="*/ 102 h 844"/>
                  <a:gd name="T18" fmla="*/ 379 w 406"/>
                  <a:gd name="T19" fmla="*/ 192 h 844"/>
                  <a:gd name="T20" fmla="*/ 343 w 406"/>
                  <a:gd name="T21" fmla="*/ 325 h 844"/>
                  <a:gd name="T22" fmla="*/ 235 w 406"/>
                  <a:gd name="T23" fmla="*/ 388 h 844"/>
                  <a:gd name="T24" fmla="*/ 314 w 406"/>
                  <a:gd name="T25" fmla="*/ 410 h 844"/>
                  <a:gd name="T26" fmla="*/ 368 w 406"/>
                  <a:gd name="T27" fmla="*/ 458 h 844"/>
                  <a:gd name="T28" fmla="*/ 396 w 406"/>
                  <a:gd name="T29" fmla="*/ 523 h 844"/>
                  <a:gd name="T30" fmla="*/ 405 w 406"/>
                  <a:gd name="T31" fmla="*/ 606 h 844"/>
                  <a:gd name="T32" fmla="*/ 343 w 406"/>
                  <a:gd name="T33" fmla="*/ 787 h 844"/>
                  <a:gd name="T34" fmla="*/ 295 w 406"/>
                  <a:gd name="T35" fmla="*/ 124 h 844"/>
                  <a:gd name="T36" fmla="*/ 295 w 406"/>
                  <a:gd name="T37" fmla="*/ 124 h 844"/>
                  <a:gd name="T38" fmla="*/ 261 w 406"/>
                  <a:gd name="T39" fmla="*/ 85 h 844"/>
                  <a:gd name="T40" fmla="*/ 210 w 406"/>
                  <a:gd name="T41" fmla="*/ 68 h 844"/>
                  <a:gd name="T42" fmla="*/ 142 w 406"/>
                  <a:gd name="T43" fmla="*/ 62 h 844"/>
                  <a:gd name="T44" fmla="*/ 71 w 406"/>
                  <a:gd name="T45" fmla="*/ 62 h 844"/>
                  <a:gd name="T46" fmla="*/ 71 w 406"/>
                  <a:gd name="T47" fmla="*/ 362 h 844"/>
                  <a:gd name="T48" fmla="*/ 156 w 406"/>
                  <a:gd name="T49" fmla="*/ 362 h 844"/>
                  <a:gd name="T50" fmla="*/ 272 w 406"/>
                  <a:gd name="T51" fmla="*/ 314 h 844"/>
                  <a:gd name="T52" fmla="*/ 306 w 406"/>
                  <a:gd name="T53" fmla="*/ 192 h 844"/>
                  <a:gd name="T54" fmla="*/ 295 w 406"/>
                  <a:gd name="T55" fmla="*/ 124 h 844"/>
                  <a:gd name="T56" fmla="*/ 289 w 406"/>
                  <a:gd name="T57" fmla="*/ 470 h 844"/>
                  <a:gd name="T58" fmla="*/ 289 w 406"/>
                  <a:gd name="T59" fmla="*/ 470 h 844"/>
                  <a:gd name="T60" fmla="*/ 156 w 406"/>
                  <a:gd name="T61" fmla="*/ 424 h 844"/>
                  <a:gd name="T62" fmla="*/ 71 w 406"/>
                  <a:gd name="T63" fmla="*/ 424 h 844"/>
                  <a:gd name="T64" fmla="*/ 71 w 406"/>
                  <a:gd name="T65" fmla="*/ 781 h 844"/>
                  <a:gd name="T66" fmla="*/ 144 w 406"/>
                  <a:gd name="T67" fmla="*/ 781 h 844"/>
                  <a:gd name="T68" fmla="*/ 286 w 406"/>
                  <a:gd name="T69" fmla="*/ 742 h 844"/>
                  <a:gd name="T70" fmla="*/ 331 w 406"/>
                  <a:gd name="T71" fmla="*/ 606 h 844"/>
                  <a:gd name="T72" fmla="*/ 289 w 406"/>
                  <a:gd name="T73" fmla="*/ 470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6" h="844">
                    <a:moveTo>
                      <a:pt x="343" y="787"/>
                    </a:moveTo>
                    <a:lnTo>
                      <a:pt x="343" y="787"/>
                    </a:lnTo>
                    <a:cubicBezTo>
                      <a:pt x="300" y="824"/>
                      <a:pt x="238" y="843"/>
                      <a:pt x="153" y="843"/>
                    </a:cubicBezTo>
                    <a:cubicBezTo>
                      <a:pt x="0" y="843"/>
                      <a:pt x="0" y="843"/>
                      <a:pt x="0" y="843"/>
                    </a:cubicBezTo>
                    <a:cubicBezTo>
                      <a:pt x="0" y="0"/>
                      <a:pt x="0" y="0"/>
                      <a:pt x="0" y="0"/>
                    </a:cubicBezTo>
                    <a:cubicBezTo>
                      <a:pt x="153" y="0"/>
                      <a:pt x="153" y="0"/>
                      <a:pt x="153" y="0"/>
                    </a:cubicBezTo>
                    <a:cubicBezTo>
                      <a:pt x="187" y="0"/>
                      <a:pt x="218" y="2"/>
                      <a:pt x="246" y="8"/>
                    </a:cubicBezTo>
                    <a:cubicBezTo>
                      <a:pt x="272" y="17"/>
                      <a:pt x="297" y="25"/>
                      <a:pt x="317" y="42"/>
                    </a:cubicBezTo>
                    <a:cubicBezTo>
                      <a:pt x="337" y="56"/>
                      <a:pt x="351" y="76"/>
                      <a:pt x="363" y="102"/>
                    </a:cubicBezTo>
                    <a:cubicBezTo>
                      <a:pt x="374" y="124"/>
                      <a:pt x="379" y="155"/>
                      <a:pt x="379" y="192"/>
                    </a:cubicBezTo>
                    <a:cubicBezTo>
                      <a:pt x="379" y="249"/>
                      <a:pt x="368" y="294"/>
                      <a:pt x="343" y="325"/>
                    </a:cubicBezTo>
                    <a:cubicBezTo>
                      <a:pt x="320" y="356"/>
                      <a:pt x="283" y="376"/>
                      <a:pt x="235" y="388"/>
                    </a:cubicBezTo>
                    <a:cubicBezTo>
                      <a:pt x="266" y="390"/>
                      <a:pt x="292" y="396"/>
                      <a:pt x="314" y="410"/>
                    </a:cubicBezTo>
                    <a:cubicBezTo>
                      <a:pt x="334" y="422"/>
                      <a:pt x="354" y="438"/>
                      <a:pt x="368" y="458"/>
                    </a:cubicBezTo>
                    <a:cubicBezTo>
                      <a:pt x="379" y="478"/>
                      <a:pt x="391" y="498"/>
                      <a:pt x="396" y="523"/>
                    </a:cubicBezTo>
                    <a:cubicBezTo>
                      <a:pt x="402" y="549"/>
                      <a:pt x="405" y="577"/>
                      <a:pt x="405" y="606"/>
                    </a:cubicBezTo>
                    <a:cubicBezTo>
                      <a:pt x="405" y="688"/>
                      <a:pt x="385" y="750"/>
                      <a:pt x="343" y="787"/>
                    </a:cubicBezTo>
                    <a:close/>
                    <a:moveTo>
                      <a:pt x="295" y="124"/>
                    </a:moveTo>
                    <a:lnTo>
                      <a:pt x="295" y="124"/>
                    </a:lnTo>
                    <a:cubicBezTo>
                      <a:pt x="286" y="107"/>
                      <a:pt x="278" y="96"/>
                      <a:pt x="261" y="85"/>
                    </a:cubicBezTo>
                    <a:cubicBezTo>
                      <a:pt x="246" y="76"/>
                      <a:pt x="229" y="70"/>
                      <a:pt x="210" y="68"/>
                    </a:cubicBezTo>
                    <a:cubicBezTo>
                      <a:pt x="190" y="65"/>
                      <a:pt x="167" y="62"/>
                      <a:pt x="142" y="62"/>
                    </a:cubicBezTo>
                    <a:cubicBezTo>
                      <a:pt x="71" y="62"/>
                      <a:pt x="71" y="62"/>
                      <a:pt x="71" y="62"/>
                    </a:cubicBezTo>
                    <a:cubicBezTo>
                      <a:pt x="71" y="362"/>
                      <a:pt x="71" y="362"/>
                      <a:pt x="71" y="362"/>
                    </a:cubicBezTo>
                    <a:cubicBezTo>
                      <a:pt x="156" y="362"/>
                      <a:pt x="156" y="362"/>
                      <a:pt x="156" y="362"/>
                    </a:cubicBezTo>
                    <a:cubicBezTo>
                      <a:pt x="210" y="362"/>
                      <a:pt x="246" y="345"/>
                      <a:pt x="272" y="314"/>
                    </a:cubicBezTo>
                    <a:cubicBezTo>
                      <a:pt x="295" y="283"/>
                      <a:pt x="306" y="243"/>
                      <a:pt x="306" y="192"/>
                    </a:cubicBezTo>
                    <a:cubicBezTo>
                      <a:pt x="306" y="164"/>
                      <a:pt x="303" y="141"/>
                      <a:pt x="295" y="124"/>
                    </a:cubicBezTo>
                    <a:close/>
                    <a:moveTo>
                      <a:pt x="289" y="470"/>
                    </a:moveTo>
                    <a:lnTo>
                      <a:pt x="289" y="470"/>
                    </a:lnTo>
                    <a:cubicBezTo>
                      <a:pt x="261" y="438"/>
                      <a:pt x="218" y="424"/>
                      <a:pt x="156" y="424"/>
                    </a:cubicBezTo>
                    <a:cubicBezTo>
                      <a:pt x="71" y="424"/>
                      <a:pt x="71" y="424"/>
                      <a:pt x="71" y="424"/>
                    </a:cubicBezTo>
                    <a:cubicBezTo>
                      <a:pt x="71" y="781"/>
                      <a:pt x="71" y="781"/>
                      <a:pt x="71" y="781"/>
                    </a:cubicBezTo>
                    <a:cubicBezTo>
                      <a:pt x="144" y="781"/>
                      <a:pt x="144" y="781"/>
                      <a:pt x="144" y="781"/>
                    </a:cubicBezTo>
                    <a:cubicBezTo>
                      <a:pt x="210" y="781"/>
                      <a:pt x="258" y="767"/>
                      <a:pt x="286" y="742"/>
                    </a:cubicBezTo>
                    <a:cubicBezTo>
                      <a:pt x="314" y="713"/>
                      <a:pt x="331" y="668"/>
                      <a:pt x="331" y="606"/>
                    </a:cubicBezTo>
                    <a:cubicBezTo>
                      <a:pt x="331" y="546"/>
                      <a:pt x="317" y="501"/>
                      <a:pt x="289" y="470"/>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262" name="Freeform 2">
                <a:extLst>
                  <a:ext uri="{FF2B5EF4-FFF2-40B4-BE49-F238E27FC236}">
                    <a16:creationId xmlns:a16="http://schemas.microsoft.com/office/drawing/2014/main" id="{0BFE7E6B-A93B-5D4D-BFAB-A501BD3A334A}"/>
                  </a:ext>
                </a:extLst>
              </p:cNvPr>
              <p:cNvSpPr>
                <a:spLocks noChangeArrowheads="1"/>
              </p:cNvSpPr>
              <p:nvPr/>
            </p:nvSpPr>
            <p:spPr bwMode="auto">
              <a:xfrm>
                <a:off x="849100" y="332755"/>
                <a:ext cx="40855" cy="478248"/>
              </a:xfrm>
              <a:custGeom>
                <a:avLst/>
                <a:gdLst>
                  <a:gd name="T0" fmla="*/ 0 w 74"/>
                  <a:gd name="T1" fmla="*/ 0 h 876"/>
                  <a:gd name="T2" fmla="*/ 73 w 74"/>
                  <a:gd name="T3" fmla="*/ 0 h 876"/>
                  <a:gd name="T4" fmla="*/ 73 w 74"/>
                  <a:gd name="T5" fmla="*/ 875 h 876"/>
                  <a:gd name="T6" fmla="*/ 0 w 74"/>
                  <a:gd name="T7" fmla="*/ 875 h 876"/>
                  <a:gd name="T8" fmla="*/ 0 w 74"/>
                  <a:gd name="T9" fmla="*/ 0 h 876"/>
                </a:gdLst>
                <a:ahLst/>
                <a:cxnLst>
                  <a:cxn ang="0">
                    <a:pos x="T0" y="T1"/>
                  </a:cxn>
                  <a:cxn ang="0">
                    <a:pos x="T2" y="T3"/>
                  </a:cxn>
                  <a:cxn ang="0">
                    <a:pos x="T4" y="T5"/>
                  </a:cxn>
                  <a:cxn ang="0">
                    <a:pos x="T6" y="T7"/>
                  </a:cxn>
                  <a:cxn ang="0">
                    <a:pos x="T8" y="T9"/>
                  </a:cxn>
                </a:cxnLst>
                <a:rect l="0" t="0" r="r" b="b"/>
                <a:pathLst>
                  <a:path w="74" h="876">
                    <a:moveTo>
                      <a:pt x="0" y="0"/>
                    </a:moveTo>
                    <a:lnTo>
                      <a:pt x="73" y="0"/>
                    </a:lnTo>
                    <a:lnTo>
                      <a:pt x="73" y="875"/>
                    </a:lnTo>
                    <a:lnTo>
                      <a:pt x="0" y="875"/>
                    </a:lnTo>
                    <a:lnTo>
                      <a:pt x="0"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263" name="Freeform 3">
                <a:extLst>
                  <a:ext uri="{FF2B5EF4-FFF2-40B4-BE49-F238E27FC236}">
                    <a16:creationId xmlns:a16="http://schemas.microsoft.com/office/drawing/2014/main" id="{DCA4E859-FCC7-B44D-961B-7637D64E5152}"/>
                  </a:ext>
                </a:extLst>
              </p:cNvPr>
              <p:cNvSpPr>
                <a:spLocks noChangeArrowheads="1"/>
              </p:cNvSpPr>
              <p:nvPr/>
            </p:nvSpPr>
            <p:spPr bwMode="auto">
              <a:xfrm>
                <a:off x="964457" y="455321"/>
                <a:ext cx="185050" cy="360489"/>
              </a:xfrm>
              <a:custGeom>
                <a:avLst/>
                <a:gdLst>
                  <a:gd name="T0" fmla="*/ 269 w 341"/>
                  <a:gd name="T1" fmla="*/ 592 h 661"/>
                  <a:gd name="T2" fmla="*/ 269 w 341"/>
                  <a:gd name="T3" fmla="*/ 592 h 661"/>
                  <a:gd name="T4" fmla="*/ 204 w 341"/>
                  <a:gd name="T5" fmla="*/ 640 h 661"/>
                  <a:gd name="T6" fmla="*/ 128 w 341"/>
                  <a:gd name="T7" fmla="*/ 660 h 661"/>
                  <a:gd name="T8" fmla="*/ 29 w 341"/>
                  <a:gd name="T9" fmla="*/ 617 h 661"/>
                  <a:gd name="T10" fmla="*/ 0 w 341"/>
                  <a:gd name="T11" fmla="*/ 510 h 661"/>
                  <a:gd name="T12" fmla="*/ 0 w 341"/>
                  <a:gd name="T13" fmla="*/ 0 h 661"/>
                  <a:gd name="T14" fmla="*/ 71 w 341"/>
                  <a:gd name="T15" fmla="*/ 0 h 661"/>
                  <a:gd name="T16" fmla="*/ 71 w 341"/>
                  <a:gd name="T17" fmla="*/ 507 h 661"/>
                  <a:gd name="T18" fmla="*/ 85 w 341"/>
                  <a:gd name="T19" fmla="*/ 567 h 661"/>
                  <a:gd name="T20" fmla="*/ 142 w 341"/>
                  <a:gd name="T21" fmla="*/ 589 h 661"/>
                  <a:gd name="T22" fmla="*/ 176 w 341"/>
                  <a:gd name="T23" fmla="*/ 583 h 661"/>
                  <a:gd name="T24" fmla="*/ 210 w 341"/>
                  <a:gd name="T25" fmla="*/ 569 h 661"/>
                  <a:gd name="T26" fmla="*/ 244 w 341"/>
                  <a:gd name="T27" fmla="*/ 550 h 661"/>
                  <a:gd name="T28" fmla="*/ 269 w 341"/>
                  <a:gd name="T29" fmla="*/ 527 h 661"/>
                  <a:gd name="T30" fmla="*/ 269 w 341"/>
                  <a:gd name="T31" fmla="*/ 0 h 661"/>
                  <a:gd name="T32" fmla="*/ 340 w 341"/>
                  <a:gd name="T33" fmla="*/ 0 h 661"/>
                  <a:gd name="T34" fmla="*/ 340 w 341"/>
                  <a:gd name="T35" fmla="*/ 651 h 661"/>
                  <a:gd name="T36" fmla="*/ 272 w 341"/>
                  <a:gd name="T37" fmla="*/ 651 h 661"/>
                  <a:gd name="T38" fmla="*/ 269 w 341"/>
                  <a:gd name="T39" fmla="*/ 592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1" h="661">
                    <a:moveTo>
                      <a:pt x="269" y="592"/>
                    </a:moveTo>
                    <a:lnTo>
                      <a:pt x="269" y="592"/>
                    </a:lnTo>
                    <a:cubicBezTo>
                      <a:pt x="252" y="612"/>
                      <a:pt x="230" y="629"/>
                      <a:pt x="204" y="640"/>
                    </a:cubicBezTo>
                    <a:cubicBezTo>
                      <a:pt x="182" y="651"/>
                      <a:pt x="156" y="660"/>
                      <a:pt x="128" y="660"/>
                    </a:cubicBezTo>
                    <a:cubicBezTo>
                      <a:pt x="80" y="660"/>
                      <a:pt x="46" y="646"/>
                      <a:pt x="29" y="617"/>
                    </a:cubicBezTo>
                    <a:cubicBezTo>
                      <a:pt x="9" y="589"/>
                      <a:pt x="0" y="552"/>
                      <a:pt x="0" y="510"/>
                    </a:cubicBezTo>
                    <a:cubicBezTo>
                      <a:pt x="0" y="0"/>
                      <a:pt x="0" y="0"/>
                      <a:pt x="0" y="0"/>
                    </a:cubicBezTo>
                    <a:cubicBezTo>
                      <a:pt x="71" y="0"/>
                      <a:pt x="71" y="0"/>
                      <a:pt x="71" y="0"/>
                    </a:cubicBezTo>
                    <a:cubicBezTo>
                      <a:pt x="71" y="507"/>
                      <a:pt x="71" y="507"/>
                      <a:pt x="71" y="507"/>
                    </a:cubicBezTo>
                    <a:cubicBezTo>
                      <a:pt x="71" y="530"/>
                      <a:pt x="77" y="550"/>
                      <a:pt x="85" y="567"/>
                    </a:cubicBezTo>
                    <a:cubicBezTo>
                      <a:pt x="97" y="583"/>
                      <a:pt x="114" y="589"/>
                      <a:pt x="142" y="589"/>
                    </a:cubicBezTo>
                    <a:cubicBezTo>
                      <a:pt x="150" y="589"/>
                      <a:pt x="162" y="589"/>
                      <a:pt x="176" y="583"/>
                    </a:cubicBezTo>
                    <a:cubicBezTo>
                      <a:pt x="187" y="581"/>
                      <a:pt x="199" y="575"/>
                      <a:pt x="210" y="569"/>
                    </a:cubicBezTo>
                    <a:cubicBezTo>
                      <a:pt x="221" y="564"/>
                      <a:pt x="233" y="558"/>
                      <a:pt x="244" y="550"/>
                    </a:cubicBezTo>
                    <a:cubicBezTo>
                      <a:pt x="252" y="544"/>
                      <a:pt x="261" y="535"/>
                      <a:pt x="269" y="527"/>
                    </a:cubicBezTo>
                    <a:cubicBezTo>
                      <a:pt x="269" y="0"/>
                      <a:pt x="269" y="0"/>
                      <a:pt x="269" y="0"/>
                    </a:cubicBezTo>
                    <a:cubicBezTo>
                      <a:pt x="340" y="0"/>
                      <a:pt x="340" y="0"/>
                      <a:pt x="340" y="0"/>
                    </a:cubicBezTo>
                    <a:cubicBezTo>
                      <a:pt x="340" y="651"/>
                      <a:pt x="340" y="651"/>
                      <a:pt x="340" y="651"/>
                    </a:cubicBezTo>
                    <a:cubicBezTo>
                      <a:pt x="272" y="651"/>
                      <a:pt x="272" y="651"/>
                      <a:pt x="272" y="651"/>
                    </a:cubicBezTo>
                    <a:lnTo>
                      <a:pt x="269" y="592"/>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264" name="Freeform 4">
                <a:extLst>
                  <a:ext uri="{FF2B5EF4-FFF2-40B4-BE49-F238E27FC236}">
                    <a16:creationId xmlns:a16="http://schemas.microsoft.com/office/drawing/2014/main" id="{572F91EB-D238-004B-AC32-D61C60DD56BD}"/>
                  </a:ext>
                </a:extLst>
              </p:cNvPr>
              <p:cNvSpPr>
                <a:spLocks noChangeArrowheads="1"/>
              </p:cNvSpPr>
              <p:nvPr/>
            </p:nvSpPr>
            <p:spPr bwMode="auto">
              <a:xfrm>
                <a:off x="1221605" y="448112"/>
                <a:ext cx="194665" cy="370102"/>
              </a:xfrm>
              <a:custGeom>
                <a:avLst/>
                <a:gdLst>
                  <a:gd name="T0" fmla="*/ 312 w 355"/>
                  <a:gd name="T1" fmla="*/ 634 h 678"/>
                  <a:gd name="T2" fmla="*/ 312 w 355"/>
                  <a:gd name="T3" fmla="*/ 634 h 678"/>
                  <a:gd name="T4" fmla="*/ 179 w 355"/>
                  <a:gd name="T5" fmla="*/ 677 h 678"/>
                  <a:gd name="T6" fmla="*/ 49 w 355"/>
                  <a:gd name="T7" fmla="*/ 631 h 678"/>
                  <a:gd name="T8" fmla="*/ 0 w 355"/>
                  <a:gd name="T9" fmla="*/ 507 h 678"/>
                  <a:gd name="T10" fmla="*/ 0 w 355"/>
                  <a:gd name="T11" fmla="*/ 167 h 678"/>
                  <a:gd name="T12" fmla="*/ 49 w 355"/>
                  <a:gd name="T13" fmla="*/ 45 h 678"/>
                  <a:gd name="T14" fmla="*/ 182 w 355"/>
                  <a:gd name="T15" fmla="*/ 0 h 678"/>
                  <a:gd name="T16" fmla="*/ 312 w 355"/>
                  <a:gd name="T17" fmla="*/ 45 h 678"/>
                  <a:gd name="T18" fmla="*/ 354 w 355"/>
                  <a:gd name="T19" fmla="*/ 164 h 678"/>
                  <a:gd name="T20" fmla="*/ 354 w 355"/>
                  <a:gd name="T21" fmla="*/ 351 h 678"/>
                  <a:gd name="T22" fmla="*/ 74 w 355"/>
                  <a:gd name="T23" fmla="*/ 351 h 678"/>
                  <a:gd name="T24" fmla="*/ 74 w 355"/>
                  <a:gd name="T25" fmla="*/ 507 h 678"/>
                  <a:gd name="T26" fmla="*/ 100 w 355"/>
                  <a:gd name="T27" fmla="*/ 583 h 678"/>
                  <a:gd name="T28" fmla="*/ 179 w 355"/>
                  <a:gd name="T29" fmla="*/ 612 h 678"/>
                  <a:gd name="T30" fmla="*/ 258 w 355"/>
                  <a:gd name="T31" fmla="*/ 586 h 678"/>
                  <a:gd name="T32" fmla="*/ 284 w 355"/>
                  <a:gd name="T33" fmla="*/ 504 h 678"/>
                  <a:gd name="T34" fmla="*/ 284 w 355"/>
                  <a:gd name="T35" fmla="*/ 467 h 678"/>
                  <a:gd name="T36" fmla="*/ 354 w 355"/>
                  <a:gd name="T37" fmla="*/ 467 h 678"/>
                  <a:gd name="T38" fmla="*/ 354 w 355"/>
                  <a:gd name="T39" fmla="*/ 512 h 678"/>
                  <a:gd name="T40" fmla="*/ 312 w 355"/>
                  <a:gd name="T41" fmla="*/ 634 h 678"/>
                  <a:gd name="T42" fmla="*/ 255 w 355"/>
                  <a:gd name="T43" fmla="*/ 90 h 678"/>
                  <a:gd name="T44" fmla="*/ 255 w 355"/>
                  <a:gd name="T45" fmla="*/ 90 h 678"/>
                  <a:gd name="T46" fmla="*/ 179 w 355"/>
                  <a:gd name="T47" fmla="*/ 62 h 678"/>
                  <a:gd name="T48" fmla="*/ 102 w 355"/>
                  <a:gd name="T49" fmla="*/ 88 h 678"/>
                  <a:gd name="T50" fmla="*/ 74 w 355"/>
                  <a:gd name="T51" fmla="*/ 173 h 678"/>
                  <a:gd name="T52" fmla="*/ 74 w 355"/>
                  <a:gd name="T53" fmla="*/ 289 h 678"/>
                  <a:gd name="T54" fmla="*/ 284 w 355"/>
                  <a:gd name="T55" fmla="*/ 289 h 678"/>
                  <a:gd name="T56" fmla="*/ 284 w 355"/>
                  <a:gd name="T57" fmla="*/ 173 h 678"/>
                  <a:gd name="T58" fmla="*/ 255 w 355"/>
                  <a:gd name="T59" fmla="*/ 9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5" h="678">
                    <a:moveTo>
                      <a:pt x="312" y="634"/>
                    </a:moveTo>
                    <a:lnTo>
                      <a:pt x="312" y="634"/>
                    </a:lnTo>
                    <a:cubicBezTo>
                      <a:pt x="284" y="662"/>
                      <a:pt x="238" y="677"/>
                      <a:pt x="179" y="677"/>
                    </a:cubicBezTo>
                    <a:cubicBezTo>
                      <a:pt x="122" y="677"/>
                      <a:pt x="77" y="662"/>
                      <a:pt x="49" y="631"/>
                    </a:cubicBezTo>
                    <a:cubicBezTo>
                      <a:pt x="17" y="597"/>
                      <a:pt x="0" y="558"/>
                      <a:pt x="0" y="507"/>
                    </a:cubicBezTo>
                    <a:cubicBezTo>
                      <a:pt x="0" y="167"/>
                      <a:pt x="0" y="167"/>
                      <a:pt x="0" y="167"/>
                    </a:cubicBezTo>
                    <a:cubicBezTo>
                      <a:pt x="0" y="113"/>
                      <a:pt x="17" y="73"/>
                      <a:pt x="49" y="45"/>
                    </a:cubicBezTo>
                    <a:cubicBezTo>
                      <a:pt x="80" y="14"/>
                      <a:pt x="125" y="0"/>
                      <a:pt x="182" y="0"/>
                    </a:cubicBezTo>
                    <a:cubicBezTo>
                      <a:pt x="238" y="0"/>
                      <a:pt x="281" y="14"/>
                      <a:pt x="312" y="45"/>
                    </a:cubicBezTo>
                    <a:cubicBezTo>
                      <a:pt x="340" y="73"/>
                      <a:pt x="354" y="116"/>
                      <a:pt x="354" y="164"/>
                    </a:cubicBezTo>
                    <a:cubicBezTo>
                      <a:pt x="354" y="351"/>
                      <a:pt x="354" y="351"/>
                      <a:pt x="354" y="351"/>
                    </a:cubicBezTo>
                    <a:cubicBezTo>
                      <a:pt x="74" y="351"/>
                      <a:pt x="74" y="351"/>
                      <a:pt x="74" y="351"/>
                    </a:cubicBezTo>
                    <a:cubicBezTo>
                      <a:pt x="74" y="507"/>
                      <a:pt x="74" y="507"/>
                      <a:pt x="74" y="507"/>
                    </a:cubicBezTo>
                    <a:cubicBezTo>
                      <a:pt x="74" y="538"/>
                      <a:pt x="83" y="563"/>
                      <a:pt x="100" y="583"/>
                    </a:cubicBezTo>
                    <a:cubicBezTo>
                      <a:pt x="116" y="603"/>
                      <a:pt x="142" y="612"/>
                      <a:pt x="179" y="612"/>
                    </a:cubicBezTo>
                    <a:cubicBezTo>
                      <a:pt x="216" y="612"/>
                      <a:pt x="241" y="603"/>
                      <a:pt x="258" y="586"/>
                    </a:cubicBezTo>
                    <a:cubicBezTo>
                      <a:pt x="275" y="569"/>
                      <a:pt x="284" y="541"/>
                      <a:pt x="284" y="504"/>
                    </a:cubicBezTo>
                    <a:cubicBezTo>
                      <a:pt x="284" y="467"/>
                      <a:pt x="284" y="467"/>
                      <a:pt x="284" y="467"/>
                    </a:cubicBezTo>
                    <a:cubicBezTo>
                      <a:pt x="354" y="467"/>
                      <a:pt x="354" y="467"/>
                      <a:pt x="354" y="467"/>
                    </a:cubicBezTo>
                    <a:cubicBezTo>
                      <a:pt x="354" y="512"/>
                      <a:pt x="354" y="512"/>
                      <a:pt x="354" y="512"/>
                    </a:cubicBezTo>
                    <a:cubicBezTo>
                      <a:pt x="354" y="566"/>
                      <a:pt x="340" y="606"/>
                      <a:pt x="312" y="634"/>
                    </a:cubicBezTo>
                    <a:close/>
                    <a:moveTo>
                      <a:pt x="255" y="90"/>
                    </a:moveTo>
                    <a:lnTo>
                      <a:pt x="255" y="90"/>
                    </a:lnTo>
                    <a:cubicBezTo>
                      <a:pt x="238" y="71"/>
                      <a:pt x="213" y="62"/>
                      <a:pt x="179" y="62"/>
                    </a:cubicBezTo>
                    <a:cubicBezTo>
                      <a:pt x="148" y="62"/>
                      <a:pt x="119" y="71"/>
                      <a:pt x="102" y="88"/>
                    </a:cubicBezTo>
                    <a:cubicBezTo>
                      <a:pt x="83" y="107"/>
                      <a:pt x="74" y="136"/>
                      <a:pt x="74" y="173"/>
                    </a:cubicBezTo>
                    <a:cubicBezTo>
                      <a:pt x="74" y="289"/>
                      <a:pt x="74" y="289"/>
                      <a:pt x="74" y="289"/>
                    </a:cubicBezTo>
                    <a:cubicBezTo>
                      <a:pt x="284" y="289"/>
                      <a:pt x="284" y="289"/>
                      <a:pt x="284" y="289"/>
                    </a:cubicBezTo>
                    <a:cubicBezTo>
                      <a:pt x="284" y="173"/>
                      <a:pt x="284" y="173"/>
                      <a:pt x="284" y="173"/>
                    </a:cubicBezTo>
                    <a:cubicBezTo>
                      <a:pt x="284" y="136"/>
                      <a:pt x="275" y="110"/>
                      <a:pt x="255" y="90"/>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grpSp>
        <p:grpSp>
          <p:nvGrpSpPr>
            <p:cNvPr id="240" name="Group 239">
              <a:extLst>
                <a:ext uri="{FF2B5EF4-FFF2-40B4-BE49-F238E27FC236}">
                  <a16:creationId xmlns:a16="http://schemas.microsoft.com/office/drawing/2014/main" id="{A002FC85-F6BC-EA40-A56A-37B1BC181304}"/>
                </a:ext>
              </a:extLst>
            </p:cNvPr>
            <p:cNvGrpSpPr/>
            <p:nvPr/>
          </p:nvGrpSpPr>
          <p:grpSpPr>
            <a:xfrm>
              <a:off x="1493174" y="339964"/>
              <a:ext cx="2410472" cy="478250"/>
              <a:chOff x="1493174" y="339964"/>
              <a:chExt cx="2410472" cy="478250"/>
            </a:xfrm>
            <a:solidFill>
              <a:schemeClr val="tx2"/>
            </a:solidFill>
          </p:grpSpPr>
          <p:sp>
            <p:nvSpPr>
              <p:cNvPr id="249" name="Freeform 5">
                <a:extLst>
                  <a:ext uri="{FF2B5EF4-FFF2-40B4-BE49-F238E27FC236}">
                    <a16:creationId xmlns:a16="http://schemas.microsoft.com/office/drawing/2014/main" id="{B29432EA-81CC-9940-B114-C54BEFD237DD}"/>
                  </a:ext>
                </a:extLst>
              </p:cNvPr>
              <p:cNvSpPr>
                <a:spLocks noChangeArrowheads="1"/>
              </p:cNvSpPr>
              <p:nvPr/>
            </p:nvSpPr>
            <p:spPr bwMode="auto">
              <a:xfrm>
                <a:off x="1493174" y="349577"/>
                <a:ext cx="213890" cy="459024"/>
              </a:xfrm>
              <a:custGeom>
                <a:avLst/>
                <a:gdLst>
                  <a:gd name="T0" fmla="*/ 382 w 394"/>
                  <a:gd name="T1" fmla="*/ 682 h 844"/>
                  <a:gd name="T2" fmla="*/ 382 w 394"/>
                  <a:gd name="T3" fmla="*/ 682 h 844"/>
                  <a:gd name="T4" fmla="*/ 348 w 394"/>
                  <a:gd name="T5" fmla="*/ 770 h 844"/>
                  <a:gd name="T6" fmla="*/ 275 w 394"/>
                  <a:gd name="T7" fmla="*/ 824 h 844"/>
                  <a:gd name="T8" fmla="*/ 156 w 394"/>
                  <a:gd name="T9" fmla="*/ 843 h 844"/>
                  <a:gd name="T10" fmla="*/ 0 w 394"/>
                  <a:gd name="T11" fmla="*/ 843 h 844"/>
                  <a:gd name="T12" fmla="*/ 0 w 394"/>
                  <a:gd name="T13" fmla="*/ 0 h 844"/>
                  <a:gd name="T14" fmla="*/ 153 w 394"/>
                  <a:gd name="T15" fmla="*/ 0 h 844"/>
                  <a:gd name="T16" fmla="*/ 272 w 394"/>
                  <a:gd name="T17" fmla="*/ 19 h 844"/>
                  <a:gd name="T18" fmla="*/ 345 w 394"/>
                  <a:gd name="T19" fmla="*/ 73 h 844"/>
                  <a:gd name="T20" fmla="*/ 382 w 394"/>
                  <a:gd name="T21" fmla="*/ 158 h 844"/>
                  <a:gd name="T22" fmla="*/ 393 w 394"/>
                  <a:gd name="T23" fmla="*/ 274 h 844"/>
                  <a:gd name="T24" fmla="*/ 393 w 394"/>
                  <a:gd name="T25" fmla="*/ 563 h 844"/>
                  <a:gd name="T26" fmla="*/ 382 w 394"/>
                  <a:gd name="T27" fmla="*/ 682 h 844"/>
                  <a:gd name="T28" fmla="*/ 314 w 394"/>
                  <a:gd name="T29" fmla="*/ 167 h 844"/>
                  <a:gd name="T30" fmla="*/ 314 w 394"/>
                  <a:gd name="T31" fmla="*/ 167 h 844"/>
                  <a:gd name="T32" fmla="*/ 286 w 394"/>
                  <a:gd name="T33" fmla="*/ 110 h 844"/>
                  <a:gd name="T34" fmla="*/ 235 w 394"/>
                  <a:gd name="T35" fmla="*/ 73 h 844"/>
                  <a:gd name="T36" fmla="*/ 153 w 394"/>
                  <a:gd name="T37" fmla="*/ 62 h 844"/>
                  <a:gd name="T38" fmla="*/ 71 w 394"/>
                  <a:gd name="T39" fmla="*/ 62 h 844"/>
                  <a:gd name="T40" fmla="*/ 71 w 394"/>
                  <a:gd name="T41" fmla="*/ 781 h 844"/>
                  <a:gd name="T42" fmla="*/ 164 w 394"/>
                  <a:gd name="T43" fmla="*/ 781 h 844"/>
                  <a:gd name="T44" fmla="*/ 246 w 394"/>
                  <a:gd name="T45" fmla="*/ 767 h 844"/>
                  <a:gd name="T46" fmla="*/ 292 w 394"/>
                  <a:gd name="T47" fmla="*/ 725 h 844"/>
                  <a:gd name="T48" fmla="*/ 314 w 394"/>
                  <a:gd name="T49" fmla="*/ 662 h 844"/>
                  <a:gd name="T50" fmla="*/ 320 w 394"/>
                  <a:gd name="T51" fmla="*/ 586 h 844"/>
                  <a:gd name="T52" fmla="*/ 320 w 394"/>
                  <a:gd name="T53" fmla="*/ 240 h 844"/>
                  <a:gd name="T54" fmla="*/ 314 w 394"/>
                  <a:gd name="T55" fmla="*/ 167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94" h="844">
                    <a:moveTo>
                      <a:pt x="382" y="682"/>
                    </a:moveTo>
                    <a:lnTo>
                      <a:pt x="382" y="682"/>
                    </a:lnTo>
                    <a:cubicBezTo>
                      <a:pt x="376" y="716"/>
                      <a:pt x="365" y="747"/>
                      <a:pt x="348" y="770"/>
                    </a:cubicBezTo>
                    <a:cubicBezTo>
                      <a:pt x="331" y="795"/>
                      <a:pt x="306" y="812"/>
                      <a:pt x="275" y="824"/>
                    </a:cubicBezTo>
                    <a:cubicBezTo>
                      <a:pt x="243" y="838"/>
                      <a:pt x="204" y="843"/>
                      <a:pt x="156" y="843"/>
                    </a:cubicBezTo>
                    <a:cubicBezTo>
                      <a:pt x="0" y="843"/>
                      <a:pt x="0" y="843"/>
                      <a:pt x="0" y="843"/>
                    </a:cubicBezTo>
                    <a:cubicBezTo>
                      <a:pt x="0" y="0"/>
                      <a:pt x="0" y="0"/>
                      <a:pt x="0" y="0"/>
                    </a:cubicBezTo>
                    <a:cubicBezTo>
                      <a:pt x="153" y="0"/>
                      <a:pt x="153" y="0"/>
                      <a:pt x="153" y="0"/>
                    </a:cubicBezTo>
                    <a:cubicBezTo>
                      <a:pt x="201" y="0"/>
                      <a:pt x="241" y="5"/>
                      <a:pt x="272" y="19"/>
                    </a:cubicBezTo>
                    <a:cubicBezTo>
                      <a:pt x="303" y="31"/>
                      <a:pt x="328" y="48"/>
                      <a:pt x="345" y="73"/>
                    </a:cubicBezTo>
                    <a:cubicBezTo>
                      <a:pt x="365" y="96"/>
                      <a:pt x="376" y="124"/>
                      <a:pt x="382" y="158"/>
                    </a:cubicBezTo>
                    <a:cubicBezTo>
                      <a:pt x="391" y="192"/>
                      <a:pt x="393" y="232"/>
                      <a:pt x="393" y="274"/>
                    </a:cubicBezTo>
                    <a:cubicBezTo>
                      <a:pt x="393" y="563"/>
                      <a:pt x="393" y="563"/>
                      <a:pt x="393" y="563"/>
                    </a:cubicBezTo>
                    <a:cubicBezTo>
                      <a:pt x="393" y="608"/>
                      <a:pt x="391" y="648"/>
                      <a:pt x="382" y="682"/>
                    </a:cubicBezTo>
                    <a:close/>
                    <a:moveTo>
                      <a:pt x="314" y="167"/>
                    </a:moveTo>
                    <a:lnTo>
                      <a:pt x="314" y="167"/>
                    </a:lnTo>
                    <a:cubicBezTo>
                      <a:pt x="308" y="144"/>
                      <a:pt x="300" y="124"/>
                      <a:pt x="286" y="110"/>
                    </a:cubicBezTo>
                    <a:cubicBezTo>
                      <a:pt x="275" y="93"/>
                      <a:pt x="258" y="82"/>
                      <a:pt x="235" y="73"/>
                    </a:cubicBezTo>
                    <a:cubicBezTo>
                      <a:pt x="215" y="65"/>
                      <a:pt x="187" y="62"/>
                      <a:pt x="153" y="62"/>
                    </a:cubicBezTo>
                    <a:cubicBezTo>
                      <a:pt x="71" y="62"/>
                      <a:pt x="71" y="62"/>
                      <a:pt x="71" y="62"/>
                    </a:cubicBezTo>
                    <a:cubicBezTo>
                      <a:pt x="71" y="781"/>
                      <a:pt x="71" y="781"/>
                      <a:pt x="71" y="781"/>
                    </a:cubicBezTo>
                    <a:cubicBezTo>
                      <a:pt x="164" y="781"/>
                      <a:pt x="164" y="781"/>
                      <a:pt x="164" y="781"/>
                    </a:cubicBezTo>
                    <a:cubicBezTo>
                      <a:pt x="198" y="781"/>
                      <a:pt x="226" y="775"/>
                      <a:pt x="246" y="767"/>
                    </a:cubicBezTo>
                    <a:cubicBezTo>
                      <a:pt x="266" y="756"/>
                      <a:pt x="280" y="744"/>
                      <a:pt x="292" y="725"/>
                    </a:cubicBezTo>
                    <a:cubicBezTo>
                      <a:pt x="303" y="708"/>
                      <a:pt x="311" y="688"/>
                      <a:pt x="314" y="662"/>
                    </a:cubicBezTo>
                    <a:cubicBezTo>
                      <a:pt x="320" y="640"/>
                      <a:pt x="320" y="614"/>
                      <a:pt x="320" y="586"/>
                    </a:cubicBezTo>
                    <a:cubicBezTo>
                      <a:pt x="320" y="240"/>
                      <a:pt x="320" y="240"/>
                      <a:pt x="320" y="240"/>
                    </a:cubicBezTo>
                    <a:cubicBezTo>
                      <a:pt x="320" y="215"/>
                      <a:pt x="317" y="189"/>
                      <a:pt x="314" y="167"/>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250" name="Freeform 6">
                <a:extLst>
                  <a:ext uri="{FF2B5EF4-FFF2-40B4-BE49-F238E27FC236}">
                    <a16:creationId xmlns:a16="http://schemas.microsoft.com/office/drawing/2014/main" id="{89762589-B50C-1941-9535-855B36ADBD20}"/>
                  </a:ext>
                </a:extLst>
              </p:cNvPr>
              <p:cNvSpPr>
                <a:spLocks noChangeArrowheads="1"/>
              </p:cNvSpPr>
              <p:nvPr/>
            </p:nvSpPr>
            <p:spPr bwMode="auto">
              <a:xfrm>
                <a:off x="1788775" y="339964"/>
                <a:ext cx="45663" cy="468637"/>
              </a:xfrm>
              <a:custGeom>
                <a:avLst/>
                <a:gdLst>
                  <a:gd name="T0" fmla="*/ 0 w 83"/>
                  <a:gd name="T1" fmla="*/ 0 h 861"/>
                  <a:gd name="T2" fmla="*/ 82 w 83"/>
                  <a:gd name="T3" fmla="*/ 0 h 861"/>
                  <a:gd name="T4" fmla="*/ 82 w 83"/>
                  <a:gd name="T5" fmla="*/ 102 h 861"/>
                  <a:gd name="T6" fmla="*/ 0 w 83"/>
                  <a:gd name="T7" fmla="*/ 102 h 861"/>
                  <a:gd name="T8" fmla="*/ 0 w 83"/>
                  <a:gd name="T9" fmla="*/ 0 h 861"/>
                  <a:gd name="T10" fmla="*/ 5 w 83"/>
                  <a:gd name="T11" fmla="*/ 209 h 861"/>
                  <a:gd name="T12" fmla="*/ 76 w 83"/>
                  <a:gd name="T13" fmla="*/ 209 h 861"/>
                  <a:gd name="T14" fmla="*/ 76 w 83"/>
                  <a:gd name="T15" fmla="*/ 860 h 861"/>
                  <a:gd name="T16" fmla="*/ 5 w 83"/>
                  <a:gd name="T17" fmla="*/ 860 h 861"/>
                  <a:gd name="T18" fmla="*/ 5 w 83"/>
                  <a:gd name="T19" fmla="*/ 209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861">
                    <a:moveTo>
                      <a:pt x="0" y="0"/>
                    </a:moveTo>
                    <a:lnTo>
                      <a:pt x="82" y="0"/>
                    </a:lnTo>
                    <a:lnTo>
                      <a:pt x="82" y="102"/>
                    </a:lnTo>
                    <a:lnTo>
                      <a:pt x="0" y="102"/>
                    </a:lnTo>
                    <a:lnTo>
                      <a:pt x="0" y="0"/>
                    </a:lnTo>
                    <a:close/>
                    <a:moveTo>
                      <a:pt x="5" y="209"/>
                    </a:moveTo>
                    <a:lnTo>
                      <a:pt x="76" y="209"/>
                    </a:lnTo>
                    <a:lnTo>
                      <a:pt x="76" y="860"/>
                    </a:lnTo>
                    <a:lnTo>
                      <a:pt x="5" y="860"/>
                    </a:lnTo>
                    <a:lnTo>
                      <a:pt x="5" y="209"/>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251" name="Freeform 7">
                <a:extLst>
                  <a:ext uri="{FF2B5EF4-FFF2-40B4-BE49-F238E27FC236}">
                    <a16:creationId xmlns:a16="http://schemas.microsoft.com/office/drawing/2014/main" id="{6FC06203-180C-9A4D-9FBE-7D35BFAFA3AA}"/>
                  </a:ext>
                </a:extLst>
              </p:cNvPr>
              <p:cNvSpPr>
                <a:spLocks noChangeArrowheads="1"/>
              </p:cNvSpPr>
              <p:nvPr/>
            </p:nvSpPr>
            <p:spPr bwMode="auto">
              <a:xfrm>
                <a:off x="1884905" y="448112"/>
                <a:ext cx="194665" cy="370102"/>
              </a:xfrm>
              <a:custGeom>
                <a:avLst/>
                <a:gdLst>
                  <a:gd name="T0" fmla="*/ 312 w 358"/>
                  <a:gd name="T1" fmla="*/ 640 h 678"/>
                  <a:gd name="T2" fmla="*/ 312 w 358"/>
                  <a:gd name="T3" fmla="*/ 640 h 678"/>
                  <a:gd name="T4" fmla="*/ 181 w 358"/>
                  <a:gd name="T5" fmla="*/ 677 h 678"/>
                  <a:gd name="T6" fmla="*/ 48 w 358"/>
                  <a:gd name="T7" fmla="*/ 634 h 678"/>
                  <a:gd name="T8" fmla="*/ 0 w 358"/>
                  <a:gd name="T9" fmla="*/ 510 h 678"/>
                  <a:gd name="T10" fmla="*/ 0 w 358"/>
                  <a:gd name="T11" fmla="*/ 461 h 678"/>
                  <a:gd name="T12" fmla="*/ 71 w 358"/>
                  <a:gd name="T13" fmla="*/ 461 h 678"/>
                  <a:gd name="T14" fmla="*/ 71 w 358"/>
                  <a:gd name="T15" fmla="*/ 507 h 678"/>
                  <a:gd name="T16" fmla="*/ 102 w 358"/>
                  <a:gd name="T17" fmla="*/ 589 h 678"/>
                  <a:gd name="T18" fmla="*/ 181 w 358"/>
                  <a:gd name="T19" fmla="*/ 614 h 678"/>
                  <a:gd name="T20" fmla="*/ 258 w 358"/>
                  <a:gd name="T21" fmla="*/ 592 h 678"/>
                  <a:gd name="T22" fmla="*/ 286 w 358"/>
                  <a:gd name="T23" fmla="*/ 527 h 678"/>
                  <a:gd name="T24" fmla="*/ 286 w 358"/>
                  <a:gd name="T25" fmla="*/ 512 h 678"/>
                  <a:gd name="T26" fmla="*/ 266 w 358"/>
                  <a:gd name="T27" fmla="*/ 447 h 678"/>
                  <a:gd name="T28" fmla="*/ 218 w 358"/>
                  <a:gd name="T29" fmla="*/ 396 h 678"/>
                  <a:gd name="T30" fmla="*/ 153 w 358"/>
                  <a:gd name="T31" fmla="*/ 348 h 678"/>
                  <a:gd name="T32" fmla="*/ 88 w 358"/>
                  <a:gd name="T33" fmla="*/ 294 h 678"/>
                  <a:gd name="T34" fmla="*/ 40 w 358"/>
                  <a:gd name="T35" fmla="*/ 229 h 678"/>
                  <a:gd name="T36" fmla="*/ 20 w 358"/>
                  <a:gd name="T37" fmla="*/ 144 h 678"/>
                  <a:gd name="T38" fmla="*/ 20 w 358"/>
                  <a:gd name="T39" fmla="*/ 127 h 678"/>
                  <a:gd name="T40" fmla="*/ 65 w 358"/>
                  <a:gd name="T41" fmla="*/ 34 h 678"/>
                  <a:gd name="T42" fmla="*/ 187 w 358"/>
                  <a:gd name="T43" fmla="*/ 0 h 678"/>
                  <a:gd name="T44" fmla="*/ 306 w 358"/>
                  <a:gd name="T45" fmla="*/ 39 h 678"/>
                  <a:gd name="T46" fmla="*/ 348 w 358"/>
                  <a:gd name="T47" fmla="*/ 153 h 678"/>
                  <a:gd name="T48" fmla="*/ 348 w 358"/>
                  <a:gd name="T49" fmla="*/ 192 h 678"/>
                  <a:gd name="T50" fmla="*/ 278 w 358"/>
                  <a:gd name="T51" fmla="*/ 192 h 678"/>
                  <a:gd name="T52" fmla="*/ 278 w 358"/>
                  <a:gd name="T53" fmla="*/ 156 h 678"/>
                  <a:gd name="T54" fmla="*/ 252 w 358"/>
                  <a:gd name="T55" fmla="*/ 88 h 678"/>
                  <a:gd name="T56" fmla="*/ 184 w 358"/>
                  <a:gd name="T57" fmla="*/ 62 h 678"/>
                  <a:gd name="T58" fmla="*/ 139 w 358"/>
                  <a:gd name="T59" fmla="*/ 68 h 678"/>
                  <a:gd name="T60" fmla="*/ 111 w 358"/>
                  <a:gd name="T61" fmla="*/ 85 h 678"/>
                  <a:gd name="T62" fmla="*/ 94 w 358"/>
                  <a:gd name="T63" fmla="*/ 107 h 678"/>
                  <a:gd name="T64" fmla="*/ 91 w 358"/>
                  <a:gd name="T65" fmla="*/ 127 h 678"/>
                  <a:gd name="T66" fmla="*/ 91 w 358"/>
                  <a:gd name="T67" fmla="*/ 144 h 678"/>
                  <a:gd name="T68" fmla="*/ 111 w 358"/>
                  <a:gd name="T69" fmla="*/ 209 h 678"/>
                  <a:gd name="T70" fmla="*/ 162 w 358"/>
                  <a:gd name="T71" fmla="*/ 263 h 678"/>
                  <a:gd name="T72" fmla="*/ 224 w 358"/>
                  <a:gd name="T73" fmla="*/ 311 h 678"/>
                  <a:gd name="T74" fmla="*/ 289 w 358"/>
                  <a:gd name="T75" fmla="*/ 362 h 678"/>
                  <a:gd name="T76" fmla="*/ 337 w 358"/>
                  <a:gd name="T77" fmla="*/ 425 h 678"/>
                  <a:gd name="T78" fmla="*/ 357 w 358"/>
                  <a:gd name="T79" fmla="*/ 510 h 678"/>
                  <a:gd name="T80" fmla="*/ 357 w 358"/>
                  <a:gd name="T81" fmla="*/ 527 h 678"/>
                  <a:gd name="T82" fmla="*/ 312 w 358"/>
                  <a:gd name="T83" fmla="*/ 64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8" h="678">
                    <a:moveTo>
                      <a:pt x="312" y="640"/>
                    </a:moveTo>
                    <a:lnTo>
                      <a:pt x="312" y="640"/>
                    </a:lnTo>
                    <a:cubicBezTo>
                      <a:pt x="280" y="665"/>
                      <a:pt x="238" y="677"/>
                      <a:pt x="181" y="677"/>
                    </a:cubicBezTo>
                    <a:cubicBezTo>
                      <a:pt x="125" y="677"/>
                      <a:pt x="82" y="662"/>
                      <a:pt x="48" y="634"/>
                    </a:cubicBezTo>
                    <a:cubicBezTo>
                      <a:pt x="17" y="606"/>
                      <a:pt x="0" y="563"/>
                      <a:pt x="0" y="510"/>
                    </a:cubicBezTo>
                    <a:cubicBezTo>
                      <a:pt x="0" y="461"/>
                      <a:pt x="0" y="461"/>
                      <a:pt x="0" y="461"/>
                    </a:cubicBezTo>
                    <a:cubicBezTo>
                      <a:pt x="71" y="461"/>
                      <a:pt x="71" y="461"/>
                      <a:pt x="71" y="461"/>
                    </a:cubicBezTo>
                    <a:cubicBezTo>
                      <a:pt x="71" y="507"/>
                      <a:pt x="71" y="507"/>
                      <a:pt x="71" y="507"/>
                    </a:cubicBezTo>
                    <a:cubicBezTo>
                      <a:pt x="71" y="544"/>
                      <a:pt x="82" y="569"/>
                      <a:pt x="102" y="589"/>
                    </a:cubicBezTo>
                    <a:cubicBezTo>
                      <a:pt x="122" y="606"/>
                      <a:pt x="147" y="614"/>
                      <a:pt x="181" y="614"/>
                    </a:cubicBezTo>
                    <a:cubicBezTo>
                      <a:pt x="213" y="614"/>
                      <a:pt x="238" y="609"/>
                      <a:pt x="258" y="592"/>
                    </a:cubicBezTo>
                    <a:cubicBezTo>
                      <a:pt x="278" y="578"/>
                      <a:pt x="286" y="555"/>
                      <a:pt x="286" y="527"/>
                    </a:cubicBezTo>
                    <a:cubicBezTo>
                      <a:pt x="286" y="512"/>
                      <a:pt x="286" y="512"/>
                      <a:pt x="286" y="512"/>
                    </a:cubicBezTo>
                    <a:cubicBezTo>
                      <a:pt x="286" y="487"/>
                      <a:pt x="280" y="467"/>
                      <a:pt x="266" y="447"/>
                    </a:cubicBezTo>
                    <a:cubicBezTo>
                      <a:pt x="252" y="427"/>
                      <a:pt x="238" y="410"/>
                      <a:pt x="218" y="396"/>
                    </a:cubicBezTo>
                    <a:cubicBezTo>
                      <a:pt x="198" y="379"/>
                      <a:pt x="176" y="362"/>
                      <a:pt x="153" y="348"/>
                    </a:cubicBezTo>
                    <a:cubicBezTo>
                      <a:pt x="130" y="331"/>
                      <a:pt x="108" y="314"/>
                      <a:pt x="88" y="294"/>
                    </a:cubicBezTo>
                    <a:cubicBezTo>
                      <a:pt x="68" y="277"/>
                      <a:pt x="51" y="255"/>
                      <a:pt x="40" y="229"/>
                    </a:cubicBezTo>
                    <a:cubicBezTo>
                      <a:pt x="26" y="207"/>
                      <a:pt x="20" y="178"/>
                      <a:pt x="20" y="144"/>
                    </a:cubicBezTo>
                    <a:cubicBezTo>
                      <a:pt x="20" y="127"/>
                      <a:pt x="20" y="127"/>
                      <a:pt x="20" y="127"/>
                    </a:cubicBezTo>
                    <a:cubicBezTo>
                      <a:pt x="20" y="85"/>
                      <a:pt x="34" y="54"/>
                      <a:pt x="65" y="34"/>
                    </a:cubicBezTo>
                    <a:cubicBezTo>
                      <a:pt x="94" y="11"/>
                      <a:pt x="136" y="0"/>
                      <a:pt x="187" y="0"/>
                    </a:cubicBezTo>
                    <a:cubicBezTo>
                      <a:pt x="238" y="0"/>
                      <a:pt x="278" y="14"/>
                      <a:pt x="306" y="39"/>
                    </a:cubicBezTo>
                    <a:cubicBezTo>
                      <a:pt x="334" y="65"/>
                      <a:pt x="348" y="105"/>
                      <a:pt x="348" y="153"/>
                    </a:cubicBezTo>
                    <a:cubicBezTo>
                      <a:pt x="348" y="192"/>
                      <a:pt x="348" y="192"/>
                      <a:pt x="348" y="192"/>
                    </a:cubicBezTo>
                    <a:cubicBezTo>
                      <a:pt x="278" y="192"/>
                      <a:pt x="278" y="192"/>
                      <a:pt x="278" y="192"/>
                    </a:cubicBezTo>
                    <a:cubicBezTo>
                      <a:pt x="278" y="156"/>
                      <a:pt x="278" y="156"/>
                      <a:pt x="278" y="156"/>
                    </a:cubicBezTo>
                    <a:cubicBezTo>
                      <a:pt x="278" y="127"/>
                      <a:pt x="269" y="102"/>
                      <a:pt x="252" y="88"/>
                    </a:cubicBezTo>
                    <a:cubicBezTo>
                      <a:pt x="235" y="71"/>
                      <a:pt x="213" y="62"/>
                      <a:pt x="184" y="62"/>
                    </a:cubicBezTo>
                    <a:cubicBezTo>
                      <a:pt x="164" y="62"/>
                      <a:pt x="150" y="65"/>
                      <a:pt x="139" y="68"/>
                    </a:cubicBezTo>
                    <a:cubicBezTo>
                      <a:pt x="128" y="73"/>
                      <a:pt x="116" y="79"/>
                      <a:pt x="111" y="85"/>
                    </a:cubicBezTo>
                    <a:cubicBezTo>
                      <a:pt x="102" y="93"/>
                      <a:pt x="96" y="99"/>
                      <a:pt x="94" y="107"/>
                    </a:cubicBezTo>
                    <a:cubicBezTo>
                      <a:pt x="94" y="116"/>
                      <a:pt x="91" y="122"/>
                      <a:pt x="91" y="127"/>
                    </a:cubicBezTo>
                    <a:cubicBezTo>
                      <a:pt x="91" y="144"/>
                      <a:pt x="91" y="144"/>
                      <a:pt x="91" y="144"/>
                    </a:cubicBezTo>
                    <a:cubicBezTo>
                      <a:pt x="91" y="170"/>
                      <a:pt x="99" y="192"/>
                      <a:pt x="111" y="209"/>
                    </a:cubicBezTo>
                    <a:cubicBezTo>
                      <a:pt x="125" y="229"/>
                      <a:pt x="142" y="246"/>
                      <a:pt x="162" y="263"/>
                    </a:cubicBezTo>
                    <a:cubicBezTo>
                      <a:pt x="181" y="277"/>
                      <a:pt x="201" y="294"/>
                      <a:pt x="224" y="311"/>
                    </a:cubicBezTo>
                    <a:cubicBezTo>
                      <a:pt x="247" y="325"/>
                      <a:pt x="269" y="342"/>
                      <a:pt x="289" y="362"/>
                    </a:cubicBezTo>
                    <a:cubicBezTo>
                      <a:pt x="309" y="379"/>
                      <a:pt x="323" y="402"/>
                      <a:pt x="337" y="425"/>
                    </a:cubicBezTo>
                    <a:cubicBezTo>
                      <a:pt x="351" y="450"/>
                      <a:pt x="357" y="478"/>
                      <a:pt x="357" y="510"/>
                    </a:cubicBezTo>
                    <a:cubicBezTo>
                      <a:pt x="357" y="527"/>
                      <a:pt x="357" y="527"/>
                      <a:pt x="357" y="527"/>
                    </a:cubicBezTo>
                    <a:cubicBezTo>
                      <a:pt x="357" y="575"/>
                      <a:pt x="343" y="614"/>
                      <a:pt x="312" y="64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252" name="Freeform 8">
                <a:extLst>
                  <a:ext uri="{FF2B5EF4-FFF2-40B4-BE49-F238E27FC236}">
                    <a16:creationId xmlns:a16="http://schemas.microsoft.com/office/drawing/2014/main" id="{1003053A-5202-7442-BD42-31372133FC4E}"/>
                  </a:ext>
                </a:extLst>
              </p:cNvPr>
              <p:cNvSpPr>
                <a:spLocks noChangeArrowheads="1"/>
              </p:cNvSpPr>
              <p:nvPr/>
            </p:nvSpPr>
            <p:spPr bwMode="auto">
              <a:xfrm>
                <a:off x="2115618" y="361594"/>
                <a:ext cx="158615" cy="451813"/>
              </a:xfrm>
              <a:custGeom>
                <a:avLst/>
                <a:gdLst>
                  <a:gd name="T0" fmla="*/ 252 w 293"/>
                  <a:gd name="T1" fmla="*/ 827 h 831"/>
                  <a:gd name="T2" fmla="*/ 252 w 293"/>
                  <a:gd name="T3" fmla="*/ 827 h 831"/>
                  <a:gd name="T4" fmla="*/ 212 w 293"/>
                  <a:gd name="T5" fmla="*/ 830 h 831"/>
                  <a:gd name="T6" fmla="*/ 116 w 293"/>
                  <a:gd name="T7" fmla="*/ 799 h 831"/>
                  <a:gd name="T8" fmla="*/ 88 w 293"/>
                  <a:gd name="T9" fmla="*/ 697 h 831"/>
                  <a:gd name="T10" fmla="*/ 88 w 293"/>
                  <a:gd name="T11" fmla="*/ 235 h 831"/>
                  <a:gd name="T12" fmla="*/ 0 w 293"/>
                  <a:gd name="T13" fmla="*/ 235 h 831"/>
                  <a:gd name="T14" fmla="*/ 0 w 293"/>
                  <a:gd name="T15" fmla="*/ 173 h 831"/>
                  <a:gd name="T16" fmla="*/ 91 w 293"/>
                  <a:gd name="T17" fmla="*/ 173 h 831"/>
                  <a:gd name="T18" fmla="*/ 91 w 293"/>
                  <a:gd name="T19" fmla="*/ 17 h 831"/>
                  <a:gd name="T20" fmla="*/ 161 w 293"/>
                  <a:gd name="T21" fmla="*/ 0 h 831"/>
                  <a:gd name="T22" fmla="*/ 161 w 293"/>
                  <a:gd name="T23" fmla="*/ 173 h 831"/>
                  <a:gd name="T24" fmla="*/ 280 w 293"/>
                  <a:gd name="T25" fmla="*/ 173 h 831"/>
                  <a:gd name="T26" fmla="*/ 280 w 293"/>
                  <a:gd name="T27" fmla="*/ 235 h 831"/>
                  <a:gd name="T28" fmla="*/ 161 w 293"/>
                  <a:gd name="T29" fmla="*/ 235 h 831"/>
                  <a:gd name="T30" fmla="*/ 161 w 293"/>
                  <a:gd name="T31" fmla="*/ 706 h 831"/>
                  <a:gd name="T32" fmla="*/ 227 w 293"/>
                  <a:gd name="T33" fmla="*/ 768 h 831"/>
                  <a:gd name="T34" fmla="*/ 255 w 293"/>
                  <a:gd name="T35" fmla="*/ 765 h 831"/>
                  <a:gd name="T36" fmla="*/ 286 w 293"/>
                  <a:gd name="T37" fmla="*/ 759 h 831"/>
                  <a:gd name="T38" fmla="*/ 292 w 293"/>
                  <a:gd name="T39" fmla="*/ 822 h 831"/>
                  <a:gd name="T40" fmla="*/ 252 w 293"/>
                  <a:gd name="T41" fmla="*/ 827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3" h="831">
                    <a:moveTo>
                      <a:pt x="252" y="827"/>
                    </a:moveTo>
                    <a:lnTo>
                      <a:pt x="252" y="827"/>
                    </a:lnTo>
                    <a:cubicBezTo>
                      <a:pt x="241" y="830"/>
                      <a:pt x="227" y="830"/>
                      <a:pt x="212" y="830"/>
                    </a:cubicBezTo>
                    <a:cubicBezTo>
                      <a:pt x="167" y="830"/>
                      <a:pt x="136" y="819"/>
                      <a:pt x="116" y="799"/>
                    </a:cubicBezTo>
                    <a:cubicBezTo>
                      <a:pt x="96" y="776"/>
                      <a:pt x="88" y="742"/>
                      <a:pt x="88" y="697"/>
                    </a:cubicBezTo>
                    <a:cubicBezTo>
                      <a:pt x="88" y="235"/>
                      <a:pt x="88" y="235"/>
                      <a:pt x="88" y="235"/>
                    </a:cubicBezTo>
                    <a:cubicBezTo>
                      <a:pt x="0" y="235"/>
                      <a:pt x="0" y="235"/>
                      <a:pt x="0" y="235"/>
                    </a:cubicBezTo>
                    <a:cubicBezTo>
                      <a:pt x="0" y="173"/>
                      <a:pt x="0" y="173"/>
                      <a:pt x="0" y="173"/>
                    </a:cubicBezTo>
                    <a:cubicBezTo>
                      <a:pt x="91" y="173"/>
                      <a:pt x="91" y="173"/>
                      <a:pt x="91" y="173"/>
                    </a:cubicBezTo>
                    <a:cubicBezTo>
                      <a:pt x="91" y="17"/>
                      <a:pt x="91" y="17"/>
                      <a:pt x="91" y="17"/>
                    </a:cubicBezTo>
                    <a:cubicBezTo>
                      <a:pt x="161" y="0"/>
                      <a:pt x="161" y="0"/>
                      <a:pt x="161" y="0"/>
                    </a:cubicBezTo>
                    <a:cubicBezTo>
                      <a:pt x="161" y="173"/>
                      <a:pt x="161" y="173"/>
                      <a:pt x="161" y="173"/>
                    </a:cubicBezTo>
                    <a:cubicBezTo>
                      <a:pt x="280" y="173"/>
                      <a:pt x="280" y="173"/>
                      <a:pt x="280" y="173"/>
                    </a:cubicBezTo>
                    <a:cubicBezTo>
                      <a:pt x="280" y="235"/>
                      <a:pt x="280" y="235"/>
                      <a:pt x="280" y="235"/>
                    </a:cubicBezTo>
                    <a:cubicBezTo>
                      <a:pt x="161" y="235"/>
                      <a:pt x="161" y="235"/>
                      <a:pt x="161" y="235"/>
                    </a:cubicBezTo>
                    <a:cubicBezTo>
                      <a:pt x="161" y="706"/>
                      <a:pt x="161" y="706"/>
                      <a:pt x="161" y="706"/>
                    </a:cubicBezTo>
                    <a:cubicBezTo>
                      <a:pt x="161" y="748"/>
                      <a:pt x="184" y="768"/>
                      <a:pt x="227" y="768"/>
                    </a:cubicBezTo>
                    <a:cubicBezTo>
                      <a:pt x="235" y="768"/>
                      <a:pt x="246" y="768"/>
                      <a:pt x="255" y="765"/>
                    </a:cubicBezTo>
                    <a:cubicBezTo>
                      <a:pt x="266" y="765"/>
                      <a:pt x="275" y="762"/>
                      <a:pt x="286" y="759"/>
                    </a:cubicBezTo>
                    <a:cubicBezTo>
                      <a:pt x="292" y="822"/>
                      <a:pt x="292" y="822"/>
                      <a:pt x="292" y="822"/>
                    </a:cubicBezTo>
                    <a:cubicBezTo>
                      <a:pt x="278" y="824"/>
                      <a:pt x="266" y="827"/>
                      <a:pt x="252" y="827"/>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253" name="Freeform 9">
                <a:extLst>
                  <a:ext uri="{FF2B5EF4-FFF2-40B4-BE49-F238E27FC236}">
                    <a16:creationId xmlns:a16="http://schemas.microsoft.com/office/drawing/2014/main" id="{FFBCD93F-7ACD-794E-AC3C-6CDFED9D3683}"/>
                  </a:ext>
                </a:extLst>
              </p:cNvPr>
              <p:cNvSpPr>
                <a:spLocks noChangeArrowheads="1"/>
              </p:cNvSpPr>
              <p:nvPr/>
            </p:nvSpPr>
            <p:spPr bwMode="auto">
              <a:xfrm>
                <a:off x="2319897" y="339964"/>
                <a:ext cx="45661" cy="468637"/>
              </a:xfrm>
              <a:custGeom>
                <a:avLst/>
                <a:gdLst>
                  <a:gd name="T0" fmla="*/ 0 w 83"/>
                  <a:gd name="T1" fmla="*/ 0 h 861"/>
                  <a:gd name="T2" fmla="*/ 82 w 83"/>
                  <a:gd name="T3" fmla="*/ 0 h 861"/>
                  <a:gd name="T4" fmla="*/ 82 w 83"/>
                  <a:gd name="T5" fmla="*/ 102 h 861"/>
                  <a:gd name="T6" fmla="*/ 0 w 83"/>
                  <a:gd name="T7" fmla="*/ 102 h 861"/>
                  <a:gd name="T8" fmla="*/ 0 w 83"/>
                  <a:gd name="T9" fmla="*/ 0 h 861"/>
                  <a:gd name="T10" fmla="*/ 5 w 83"/>
                  <a:gd name="T11" fmla="*/ 209 h 861"/>
                  <a:gd name="T12" fmla="*/ 76 w 83"/>
                  <a:gd name="T13" fmla="*/ 209 h 861"/>
                  <a:gd name="T14" fmla="*/ 76 w 83"/>
                  <a:gd name="T15" fmla="*/ 860 h 861"/>
                  <a:gd name="T16" fmla="*/ 5 w 83"/>
                  <a:gd name="T17" fmla="*/ 860 h 861"/>
                  <a:gd name="T18" fmla="*/ 5 w 83"/>
                  <a:gd name="T19" fmla="*/ 209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861">
                    <a:moveTo>
                      <a:pt x="0" y="0"/>
                    </a:moveTo>
                    <a:lnTo>
                      <a:pt x="82" y="0"/>
                    </a:lnTo>
                    <a:lnTo>
                      <a:pt x="82" y="102"/>
                    </a:lnTo>
                    <a:lnTo>
                      <a:pt x="0" y="102"/>
                    </a:lnTo>
                    <a:lnTo>
                      <a:pt x="0" y="0"/>
                    </a:lnTo>
                    <a:close/>
                    <a:moveTo>
                      <a:pt x="5" y="209"/>
                    </a:moveTo>
                    <a:lnTo>
                      <a:pt x="76" y="209"/>
                    </a:lnTo>
                    <a:lnTo>
                      <a:pt x="76" y="860"/>
                    </a:lnTo>
                    <a:lnTo>
                      <a:pt x="5" y="860"/>
                    </a:lnTo>
                    <a:lnTo>
                      <a:pt x="5" y="209"/>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254" name="Freeform 10">
                <a:extLst>
                  <a:ext uri="{FF2B5EF4-FFF2-40B4-BE49-F238E27FC236}">
                    <a16:creationId xmlns:a16="http://schemas.microsoft.com/office/drawing/2014/main" id="{64DB03D4-E167-A848-B6F3-476306D1B5F9}"/>
                  </a:ext>
                </a:extLst>
              </p:cNvPr>
              <p:cNvSpPr>
                <a:spLocks noChangeArrowheads="1"/>
              </p:cNvSpPr>
              <p:nvPr/>
            </p:nvSpPr>
            <p:spPr bwMode="auto">
              <a:xfrm>
                <a:off x="2442462" y="450514"/>
                <a:ext cx="185052" cy="360489"/>
              </a:xfrm>
              <a:custGeom>
                <a:avLst/>
                <a:gdLst>
                  <a:gd name="T0" fmla="*/ 266 w 340"/>
                  <a:gd name="T1" fmla="*/ 155 h 660"/>
                  <a:gd name="T2" fmla="*/ 266 w 340"/>
                  <a:gd name="T3" fmla="*/ 155 h 660"/>
                  <a:gd name="T4" fmla="*/ 252 w 340"/>
                  <a:gd name="T5" fmla="*/ 90 h 660"/>
                  <a:gd name="T6" fmla="*/ 192 w 340"/>
                  <a:gd name="T7" fmla="*/ 68 h 660"/>
                  <a:gd name="T8" fmla="*/ 127 w 340"/>
                  <a:gd name="T9" fmla="*/ 90 h 660"/>
                  <a:gd name="T10" fmla="*/ 70 w 340"/>
                  <a:gd name="T11" fmla="*/ 138 h 660"/>
                  <a:gd name="T12" fmla="*/ 70 w 340"/>
                  <a:gd name="T13" fmla="*/ 659 h 660"/>
                  <a:gd name="T14" fmla="*/ 0 w 340"/>
                  <a:gd name="T15" fmla="*/ 659 h 660"/>
                  <a:gd name="T16" fmla="*/ 0 w 340"/>
                  <a:gd name="T17" fmla="*/ 8 h 660"/>
                  <a:gd name="T18" fmla="*/ 67 w 340"/>
                  <a:gd name="T19" fmla="*/ 8 h 660"/>
                  <a:gd name="T20" fmla="*/ 70 w 340"/>
                  <a:gd name="T21" fmla="*/ 68 h 660"/>
                  <a:gd name="T22" fmla="*/ 130 w 340"/>
                  <a:gd name="T23" fmla="*/ 19 h 660"/>
                  <a:gd name="T24" fmla="*/ 203 w 340"/>
                  <a:gd name="T25" fmla="*/ 0 h 660"/>
                  <a:gd name="T26" fmla="*/ 308 w 340"/>
                  <a:gd name="T27" fmla="*/ 39 h 660"/>
                  <a:gd name="T28" fmla="*/ 339 w 340"/>
                  <a:gd name="T29" fmla="*/ 147 h 660"/>
                  <a:gd name="T30" fmla="*/ 339 w 340"/>
                  <a:gd name="T31" fmla="*/ 659 h 660"/>
                  <a:gd name="T32" fmla="*/ 266 w 340"/>
                  <a:gd name="T33" fmla="*/ 659 h 660"/>
                  <a:gd name="T34" fmla="*/ 266 w 340"/>
                  <a:gd name="T35" fmla="*/ 155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0" h="660">
                    <a:moveTo>
                      <a:pt x="266" y="155"/>
                    </a:moveTo>
                    <a:lnTo>
                      <a:pt x="266" y="155"/>
                    </a:lnTo>
                    <a:cubicBezTo>
                      <a:pt x="266" y="127"/>
                      <a:pt x="263" y="107"/>
                      <a:pt x="252" y="90"/>
                    </a:cubicBezTo>
                    <a:cubicBezTo>
                      <a:pt x="243" y="76"/>
                      <a:pt x="223" y="68"/>
                      <a:pt x="192" y="68"/>
                    </a:cubicBezTo>
                    <a:cubicBezTo>
                      <a:pt x="169" y="68"/>
                      <a:pt x="147" y="76"/>
                      <a:pt x="127" y="90"/>
                    </a:cubicBezTo>
                    <a:cubicBezTo>
                      <a:pt x="104" y="107"/>
                      <a:pt x="87" y="121"/>
                      <a:pt x="70" y="138"/>
                    </a:cubicBezTo>
                    <a:cubicBezTo>
                      <a:pt x="70" y="659"/>
                      <a:pt x="70" y="659"/>
                      <a:pt x="70" y="659"/>
                    </a:cubicBezTo>
                    <a:cubicBezTo>
                      <a:pt x="0" y="659"/>
                      <a:pt x="0" y="659"/>
                      <a:pt x="0" y="659"/>
                    </a:cubicBezTo>
                    <a:cubicBezTo>
                      <a:pt x="0" y="8"/>
                      <a:pt x="0" y="8"/>
                      <a:pt x="0" y="8"/>
                    </a:cubicBezTo>
                    <a:cubicBezTo>
                      <a:pt x="67" y="8"/>
                      <a:pt x="67" y="8"/>
                      <a:pt x="67" y="8"/>
                    </a:cubicBezTo>
                    <a:cubicBezTo>
                      <a:pt x="70" y="68"/>
                      <a:pt x="70" y="68"/>
                      <a:pt x="70" y="68"/>
                    </a:cubicBezTo>
                    <a:cubicBezTo>
                      <a:pt x="87" y="51"/>
                      <a:pt x="107" y="34"/>
                      <a:pt x="130" y="19"/>
                    </a:cubicBezTo>
                    <a:cubicBezTo>
                      <a:pt x="152" y="8"/>
                      <a:pt x="178" y="0"/>
                      <a:pt x="203" y="0"/>
                    </a:cubicBezTo>
                    <a:cubicBezTo>
                      <a:pt x="252" y="0"/>
                      <a:pt x="286" y="14"/>
                      <a:pt x="308" y="39"/>
                    </a:cubicBezTo>
                    <a:cubicBezTo>
                      <a:pt x="328" y="65"/>
                      <a:pt x="339" y="102"/>
                      <a:pt x="339" y="147"/>
                    </a:cubicBezTo>
                    <a:cubicBezTo>
                      <a:pt x="339" y="659"/>
                      <a:pt x="339" y="659"/>
                      <a:pt x="339" y="659"/>
                    </a:cubicBezTo>
                    <a:cubicBezTo>
                      <a:pt x="266" y="659"/>
                      <a:pt x="266" y="659"/>
                      <a:pt x="266" y="659"/>
                    </a:cubicBezTo>
                    <a:lnTo>
                      <a:pt x="266" y="15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255" name="Freeform 11">
                <a:extLst>
                  <a:ext uri="{FF2B5EF4-FFF2-40B4-BE49-F238E27FC236}">
                    <a16:creationId xmlns:a16="http://schemas.microsoft.com/office/drawing/2014/main" id="{1D559484-0C5F-8E43-97A1-2182F20FF64A}"/>
                  </a:ext>
                </a:extLst>
              </p:cNvPr>
              <p:cNvSpPr>
                <a:spLocks noChangeArrowheads="1"/>
              </p:cNvSpPr>
              <p:nvPr/>
            </p:nvSpPr>
            <p:spPr bwMode="auto">
              <a:xfrm>
                <a:off x="2694805" y="448112"/>
                <a:ext cx="187454" cy="370102"/>
              </a:xfrm>
              <a:custGeom>
                <a:avLst/>
                <a:gdLst>
                  <a:gd name="T0" fmla="*/ 170 w 346"/>
                  <a:gd name="T1" fmla="*/ 677 h 678"/>
                  <a:gd name="T2" fmla="*/ 170 w 346"/>
                  <a:gd name="T3" fmla="*/ 677 h 678"/>
                  <a:gd name="T4" fmla="*/ 37 w 346"/>
                  <a:gd name="T5" fmla="*/ 626 h 678"/>
                  <a:gd name="T6" fmla="*/ 0 w 346"/>
                  <a:gd name="T7" fmla="*/ 487 h 678"/>
                  <a:gd name="T8" fmla="*/ 0 w 346"/>
                  <a:gd name="T9" fmla="*/ 173 h 678"/>
                  <a:gd name="T10" fmla="*/ 45 w 346"/>
                  <a:gd name="T11" fmla="*/ 48 h 678"/>
                  <a:gd name="T12" fmla="*/ 170 w 346"/>
                  <a:gd name="T13" fmla="*/ 0 h 678"/>
                  <a:gd name="T14" fmla="*/ 294 w 346"/>
                  <a:gd name="T15" fmla="*/ 42 h 678"/>
                  <a:gd name="T16" fmla="*/ 340 w 346"/>
                  <a:gd name="T17" fmla="*/ 167 h 678"/>
                  <a:gd name="T18" fmla="*/ 340 w 346"/>
                  <a:gd name="T19" fmla="*/ 223 h 678"/>
                  <a:gd name="T20" fmla="*/ 266 w 346"/>
                  <a:gd name="T21" fmla="*/ 223 h 678"/>
                  <a:gd name="T22" fmla="*/ 266 w 346"/>
                  <a:gd name="T23" fmla="*/ 201 h 678"/>
                  <a:gd name="T24" fmla="*/ 266 w 346"/>
                  <a:gd name="T25" fmla="*/ 150 h 678"/>
                  <a:gd name="T26" fmla="*/ 255 w 346"/>
                  <a:gd name="T27" fmla="*/ 105 h 678"/>
                  <a:gd name="T28" fmla="*/ 224 w 346"/>
                  <a:gd name="T29" fmla="*/ 76 h 678"/>
                  <a:gd name="T30" fmla="*/ 167 w 346"/>
                  <a:gd name="T31" fmla="*/ 62 h 678"/>
                  <a:gd name="T32" fmla="*/ 122 w 346"/>
                  <a:gd name="T33" fmla="*/ 73 h 678"/>
                  <a:gd name="T34" fmla="*/ 91 w 346"/>
                  <a:gd name="T35" fmla="*/ 99 h 678"/>
                  <a:gd name="T36" fmla="*/ 76 w 346"/>
                  <a:gd name="T37" fmla="*/ 139 h 678"/>
                  <a:gd name="T38" fmla="*/ 71 w 346"/>
                  <a:gd name="T39" fmla="*/ 187 h 678"/>
                  <a:gd name="T40" fmla="*/ 71 w 346"/>
                  <a:gd name="T41" fmla="*/ 484 h 678"/>
                  <a:gd name="T42" fmla="*/ 74 w 346"/>
                  <a:gd name="T43" fmla="*/ 532 h 678"/>
                  <a:gd name="T44" fmla="*/ 91 w 346"/>
                  <a:gd name="T45" fmla="*/ 572 h 678"/>
                  <a:gd name="T46" fmla="*/ 119 w 346"/>
                  <a:gd name="T47" fmla="*/ 600 h 678"/>
                  <a:gd name="T48" fmla="*/ 170 w 346"/>
                  <a:gd name="T49" fmla="*/ 612 h 678"/>
                  <a:gd name="T50" fmla="*/ 227 w 346"/>
                  <a:gd name="T51" fmla="*/ 600 h 678"/>
                  <a:gd name="T52" fmla="*/ 258 w 346"/>
                  <a:gd name="T53" fmla="*/ 572 h 678"/>
                  <a:gd name="T54" fmla="*/ 272 w 346"/>
                  <a:gd name="T55" fmla="*/ 532 h 678"/>
                  <a:gd name="T56" fmla="*/ 275 w 346"/>
                  <a:gd name="T57" fmla="*/ 481 h 678"/>
                  <a:gd name="T58" fmla="*/ 275 w 346"/>
                  <a:gd name="T59" fmla="*/ 436 h 678"/>
                  <a:gd name="T60" fmla="*/ 345 w 346"/>
                  <a:gd name="T61" fmla="*/ 436 h 678"/>
                  <a:gd name="T62" fmla="*/ 345 w 346"/>
                  <a:gd name="T63" fmla="*/ 507 h 678"/>
                  <a:gd name="T64" fmla="*/ 170 w 346"/>
                  <a:gd name="T65" fmla="*/ 677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6" h="678">
                    <a:moveTo>
                      <a:pt x="170" y="677"/>
                    </a:moveTo>
                    <a:lnTo>
                      <a:pt x="170" y="677"/>
                    </a:lnTo>
                    <a:cubicBezTo>
                      <a:pt x="108" y="677"/>
                      <a:pt x="62" y="660"/>
                      <a:pt x="37" y="626"/>
                    </a:cubicBezTo>
                    <a:cubicBezTo>
                      <a:pt x="11" y="592"/>
                      <a:pt x="0" y="546"/>
                      <a:pt x="0" y="487"/>
                    </a:cubicBezTo>
                    <a:cubicBezTo>
                      <a:pt x="0" y="173"/>
                      <a:pt x="0" y="173"/>
                      <a:pt x="0" y="173"/>
                    </a:cubicBezTo>
                    <a:cubicBezTo>
                      <a:pt x="0" y="122"/>
                      <a:pt x="14" y="79"/>
                      <a:pt x="45" y="48"/>
                    </a:cubicBezTo>
                    <a:cubicBezTo>
                      <a:pt x="74" y="17"/>
                      <a:pt x="116" y="0"/>
                      <a:pt x="170" y="0"/>
                    </a:cubicBezTo>
                    <a:cubicBezTo>
                      <a:pt x="224" y="0"/>
                      <a:pt x="263" y="14"/>
                      <a:pt x="294" y="42"/>
                    </a:cubicBezTo>
                    <a:cubicBezTo>
                      <a:pt x="323" y="73"/>
                      <a:pt x="340" y="113"/>
                      <a:pt x="340" y="167"/>
                    </a:cubicBezTo>
                    <a:cubicBezTo>
                      <a:pt x="340" y="223"/>
                      <a:pt x="340" y="223"/>
                      <a:pt x="340" y="223"/>
                    </a:cubicBezTo>
                    <a:cubicBezTo>
                      <a:pt x="266" y="223"/>
                      <a:pt x="266" y="223"/>
                      <a:pt x="266" y="223"/>
                    </a:cubicBezTo>
                    <a:cubicBezTo>
                      <a:pt x="266" y="201"/>
                      <a:pt x="266" y="201"/>
                      <a:pt x="266" y="201"/>
                    </a:cubicBezTo>
                    <a:cubicBezTo>
                      <a:pt x="266" y="184"/>
                      <a:pt x="266" y="167"/>
                      <a:pt x="266" y="150"/>
                    </a:cubicBezTo>
                    <a:cubicBezTo>
                      <a:pt x="263" y="133"/>
                      <a:pt x="261" y="119"/>
                      <a:pt x="255" y="105"/>
                    </a:cubicBezTo>
                    <a:cubicBezTo>
                      <a:pt x="246" y="93"/>
                      <a:pt x="238" y="82"/>
                      <a:pt x="224" y="76"/>
                    </a:cubicBezTo>
                    <a:cubicBezTo>
                      <a:pt x="209" y="68"/>
                      <a:pt x="193" y="62"/>
                      <a:pt x="167" y="62"/>
                    </a:cubicBezTo>
                    <a:cubicBezTo>
                      <a:pt x="150" y="62"/>
                      <a:pt x="133" y="65"/>
                      <a:pt x="122" y="73"/>
                    </a:cubicBezTo>
                    <a:cubicBezTo>
                      <a:pt x="108" y="79"/>
                      <a:pt x="99" y="88"/>
                      <a:pt x="91" y="99"/>
                    </a:cubicBezTo>
                    <a:cubicBezTo>
                      <a:pt x="82" y="110"/>
                      <a:pt x="79" y="124"/>
                      <a:pt x="76" y="139"/>
                    </a:cubicBezTo>
                    <a:cubicBezTo>
                      <a:pt x="74" y="153"/>
                      <a:pt x="71" y="170"/>
                      <a:pt x="71" y="187"/>
                    </a:cubicBezTo>
                    <a:cubicBezTo>
                      <a:pt x="71" y="484"/>
                      <a:pt x="71" y="484"/>
                      <a:pt x="71" y="484"/>
                    </a:cubicBezTo>
                    <a:cubicBezTo>
                      <a:pt x="71" y="498"/>
                      <a:pt x="74" y="515"/>
                      <a:pt x="74" y="532"/>
                    </a:cubicBezTo>
                    <a:cubicBezTo>
                      <a:pt x="76" y="546"/>
                      <a:pt x="82" y="561"/>
                      <a:pt x="91" y="572"/>
                    </a:cubicBezTo>
                    <a:cubicBezTo>
                      <a:pt x="96" y="583"/>
                      <a:pt x="108" y="594"/>
                      <a:pt x="119" y="600"/>
                    </a:cubicBezTo>
                    <a:cubicBezTo>
                      <a:pt x="133" y="609"/>
                      <a:pt x="147" y="612"/>
                      <a:pt x="170" y="612"/>
                    </a:cubicBezTo>
                    <a:cubicBezTo>
                      <a:pt x="195" y="612"/>
                      <a:pt x="212" y="609"/>
                      <a:pt x="227" y="600"/>
                    </a:cubicBezTo>
                    <a:cubicBezTo>
                      <a:pt x="241" y="594"/>
                      <a:pt x="252" y="586"/>
                      <a:pt x="258" y="572"/>
                    </a:cubicBezTo>
                    <a:cubicBezTo>
                      <a:pt x="266" y="561"/>
                      <a:pt x="269" y="546"/>
                      <a:pt x="272" y="532"/>
                    </a:cubicBezTo>
                    <a:cubicBezTo>
                      <a:pt x="272" y="515"/>
                      <a:pt x="275" y="498"/>
                      <a:pt x="275" y="481"/>
                    </a:cubicBezTo>
                    <a:cubicBezTo>
                      <a:pt x="275" y="436"/>
                      <a:pt x="275" y="436"/>
                      <a:pt x="275" y="436"/>
                    </a:cubicBezTo>
                    <a:cubicBezTo>
                      <a:pt x="345" y="436"/>
                      <a:pt x="345" y="436"/>
                      <a:pt x="345" y="436"/>
                    </a:cubicBezTo>
                    <a:cubicBezTo>
                      <a:pt x="345" y="507"/>
                      <a:pt x="345" y="507"/>
                      <a:pt x="345" y="507"/>
                    </a:cubicBezTo>
                    <a:cubicBezTo>
                      <a:pt x="345" y="620"/>
                      <a:pt x="286" y="677"/>
                      <a:pt x="170" y="677"/>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256" name="Freeform 12">
                <a:extLst>
                  <a:ext uri="{FF2B5EF4-FFF2-40B4-BE49-F238E27FC236}">
                    <a16:creationId xmlns:a16="http://schemas.microsoft.com/office/drawing/2014/main" id="{CAD49362-63F3-8348-BFEA-86AB1A07FAF2}"/>
                  </a:ext>
                </a:extLst>
              </p:cNvPr>
              <p:cNvSpPr>
                <a:spLocks noChangeArrowheads="1"/>
              </p:cNvSpPr>
              <p:nvPr/>
            </p:nvSpPr>
            <p:spPr bwMode="auto">
              <a:xfrm>
                <a:off x="2927921" y="361594"/>
                <a:ext cx="158615" cy="451813"/>
              </a:xfrm>
              <a:custGeom>
                <a:avLst/>
                <a:gdLst>
                  <a:gd name="T0" fmla="*/ 252 w 292"/>
                  <a:gd name="T1" fmla="*/ 827 h 831"/>
                  <a:gd name="T2" fmla="*/ 252 w 292"/>
                  <a:gd name="T3" fmla="*/ 827 h 831"/>
                  <a:gd name="T4" fmla="*/ 212 w 292"/>
                  <a:gd name="T5" fmla="*/ 830 h 831"/>
                  <a:gd name="T6" fmla="*/ 116 w 292"/>
                  <a:gd name="T7" fmla="*/ 799 h 831"/>
                  <a:gd name="T8" fmla="*/ 87 w 292"/>
                  <a:gd name="T9" fmla="*/ 697 h 831"/>
                  <a:gd name="T10" fmla="*/ 87 w 292"/>
                  <a:gd name="T11" fmla="*/ 235 h 831"/>
                  <a:gd name="T12" fmla="*/ 0 w 292"/>
                  <a:gd name="T13" fmla="*/ 235 h 831"/>
                  <a:gd name="T14" fmla="*/ 0 w 292"/>
                  <a:gd name="T15" fmla="*/ 173 h 831"/>
                  <a:gd name="T16" fmla="*/ 90 w 292"/>
                  <a:gd name="T17" fmla="*/ 173 h 831"/>
                  <a:gd name="T18" fmla="*/ 90 w 292"/>
                  <a:gd name="T19" fmla="*/ 17 h 831"/>
                  <a:gd name="T20" fmla="*/ 161 w 292"/>
                  <a:gd name="T21" fmla="*/ 0 h 831"/>
                  <a:gd name="T22" fmla="*/ 161 w 292"/>
                  <a:gd name="T23" fmla="*/ 173 h 831"/>
                  <a:gd name="T24" fmla="*/ 280 w 292"/>
                  <a:gd name="T25" fmla="*/ 173 h 831"/>
                  <a:gd name="T26" fmla="*/ 280 w 292"/>
                  <a:gd name="T27" fmla="*/ 235 h 831"/>
                  <a:gd name="T28" fmla="*/ 161 w 292"/>
                  <a:gd name="T29" fmla="*/ 235 h 831"/>
                  <a:gd name="T30" fmla="*/ 161 w 292"/>
                  <a:gd name="T31" fmla="*/ 706 h 831"/>
                  <a:gd name="T32" fmla="*/ 226 w 292"/>
                  <a:gd name="T33" fmla="*/ 768 h 831"/>
                  <a:gd name="T34" fmla="*/ 254 w 292"/>
                  <a:gd name="T35" fmla="*/ 765 h 831"/>
                  <a:gd name="T36" fmla="*/ 286 w 292"/>
                  <a:gd name="T37" fmla="*/ 759 h 831"/>
                  <a:gd name="T38" fmla="*/ 291 w 292"/>
                  <a:gd name="T39" fmla="*/ 822 h 831"/>
                  <a:gd name="T40" fmla="*/ 252 w 292"/>
                  <a:gd name="T41" fmla="*/ 827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2" h="831">
                    <a:moveTo>
                      <a:pt x="252" y="827"/>
                    </a:moveTo>
                    <a:lnTo>
                      <a:pt x="252" y="827"/>
                    </a:lnTo>
                    <a:cubicBezTo>
                      <a:pt x="238" y="830"/>
                      <a:pt x="226" y="830"/>
                      <a:pt x="212" y="830"/>
                    </a:cubicBezTo>
                    <a:cubicBezTo>
                      <a:pt x="167" y="830"/>
                      <a:pt x="136" y="819"/>
                      <a:pt x="116" y="799"/>
                    </a:cubicBezTo>
                    <a:cubicBezTo>
                      <a:pt x="96" y="776"/>
                      <a:pt x="87" y="742"/>
                      <a:pt x="87" y="697"/>
                    </a:cubicBezTo>
                    <a:cubicBezTo>
                      <a:pt x="87" y="235"/>
                      <a:pt x="87" y="235"/>
                      <a:pt x="87" y="235"/>
                    </a:cubicBezTo>
                    <a:cubicBezTo>
                      <a:pt x="0" y="235"/>
                      <a:pt x="0" y="235"/>
                      <a:pt x="0" y="235"/>
                    </a:cubicBezTo>
                    <a:cubicBezTo>
                      <a:pt x="0" y="173"/>
                      <a:pt x="0" y="173"/>
                      <a:pt x="0" y="173"/>
                    </a:cubicBezTo>
                    <a:cubicBezTo>
                      <a:pt x="90" y="173"/>
                      <a:pt x="90" y="173"/>
                      <a:pt x="90" y="173"/>
                    </a:cubicBezTo>
                    <a:cubicBezTo>
                      <a:pt x="90" y="17"/>
                      <a:pt x="90" y="17"/>
                      <a:pt x="90" y="17"/>
                    </a:cubicBezTo>
                    <a:cubicBezTo>
                      <a:pt x="161" y="0"/>
                      <a:pt x="161" y="0"/>
                      <a:pt x="161" y="0"/>
                    </a:cubicBezTo>
                    <a:cubicBezTo>
                      <a:pt x="161" y="173"/>
                      <a:pt x="161" y="173"/>
                      <a:pt x="161" y="173"/>
                    </a:cubicBezTo>
                    <a:cubicBezTo>
                      <a:pt x="280" y="173"/>
                      <a:pt x="280" y="173"/>
                      <a:pt x="280" y="173"/>
                    </a:cubicBezTo>
                    <a:cubicBezTo>
                      <a:pt x="280" y="235"/>
                      <a:pt x="280" y="235"/>
                      <a:pt x="280" y="235"/>
                    </a:cubicBezTo>
                    <a:cubicBezTo>
                      <a:pt x="161" y="235"/>
                      <a:pt x="161" y="235"/>
                      <a:pt x="161" y="235"/>
                    </a:cubicBezTo>
                    <a:cubicBezTo>
                      <a:pt x="161" y="706"/>
                      <a:pt x="161" y="706"/>
                      <a:pt x="161" y="706"/>
                    </a:cubicBezTo>
                    <a:cubicBezTo>
                      <a:pt x="161" y="748"/>
                      <a:pt x="184" y="768"/>
                      <a:pt x="226" y="768"/>
                    </a:cubicBezTo>
                    <a:cubicBezTo>
                      <a:pt x="235" y="768"/>
                      <a:pt x="246" y="768"/>
                      <a:pt x="254" y="765"/>
                    </a:cubicBezTo>
                    <a:cubicBezTo>
                      <a:pt x="266" y="765"/>
                      <a:pt x="274" y="762"/>
                      <a:pt x="286" y="759"/>
                    </a:cubicBezTo>
                    <a:cubicBezTo>
                      <a:pt x="291" y="822"/>
                      <a:pt x="291" y="822"/>
                      <a:pt x="291" y="822"/>
                    </a:cubicBezTo>
                    <a:cubicBezTo>
                      <a:pt x="277" y="824"/>
                      <a:pt x="266" y="827"/>
                      <a:pt x="252" y="827"/>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257" name="Freeform 13">
                <a:extLst>
                  <a:ext uri="{FF2B5EF4-FFF2-40B4-BE49-F238E27FC236}">
                    <a16:creationId xmlns:a16="http://schemas.microsoft.com/office/drawing/2014/main" id="{8A156B0A-DA02-B443-83C0-EE2C3C79B627}"/>
                  </a:ext>
                </a:extLst>
              </p:cNvPr>
              <p:cNvSpPr>
                <a:spLocks noChangeArrowheads="1"/>
              </p:cNvSpPr>
              <p:nvPr/>
            </p:nvSpPr>
            <p:spPr bwMode="auto">
              <a:xfrm>
                <a:off x="3132199" y="339964"/>
                <a:ext cx="45661" cy="468637"/>
              </a:xfrm>
              <a:custGeom>
                <a:avLst/>
                <a:gdLst>
                  <a:gd name="T0" fmla="*/ 0 w 84"/>
                  <a:gd name="T1" fmla="*/ 0 h 861"/>
                  <a:gd name="T2" fmla="*/ 83 w 84"/>
                  <a:gd name="T3" fmla="*/ 0 h 861"/>
                  <a:gd name="T4" fmla="*/ 83 w 84"/>
                  <a:gd name="T5" fmla="*/ 102 h 861"/>
                  <a:gd name="T6" fmla="*/ 0 w 84"/>
                  <a:gd name="T7" fmla="*/ 102 h 861"/>
                  <a:gd name="T8" fmla="*/ 0 w 84"/>
                  <a:gd name="T9" fmla="*/ 0 h 861"/>
                  <a:gd name="T10" fmla="*/ 6 w 84"/>
                  <a:gd name="T11" fmla="*/ 209 h 861"/>
                  <a:gd name="T12" fmla="*/ 77 w 84"/>
                  <a:gd name="T13" fmla="*/ 209 h 861"/>
                  <a:gd name="T14" fmla="*/ 77 w 84"/>
                  <a:gd name="T15" fmla="*/ 860 h 861"/>
                  <a:gd name="T16" fmla="*/ 6 w 84"/>
                  <a:gd name="T17" fmla="*/ 860 h 861"/>
                  <a:gd name="T18" fmla="*/ 6 w 84"/>
                  <a:gd name="T19" fmla="*/ 209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861">
                    <a:moveTo>
                      <a:pt x="0" y="0"/>
                    </a:moveTo>
                    <a:lnTo>
                      <a:pt x="83" y="0"/>
                    </a:lnTo>
                    <a:lnTo>
                      <a:pt x="83" y="102"/>
                    </a:lnTo>
                    <a:lnTo>
                      <a:pt x="0" y="102"/>
                    </a:lnTo>
                    <a:lnTo>
                      <a:pt x="0" y="0"/>
                    </a:lnTo>
                    <a:close/>
                    <a:moveTo>
                      <a:pt x="6" y="209"/>
                    </a:moveTo>
                    <a:lnTo>
                      <a:pt x="77" y="209"/>
                    </a:lnTo>
                    <a:lnTo>
                      <a:pt x="77" y="860"/>
                    </a:lnTo>
                    <a:lnTo>
                      <a:pt x="6" y="860"/>
                    </a:lnTo>
                    <a:lnTo>
                      <a:pt x="6" y="209"/>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258" name="Freeform 14">
                <a:extLst>
                  <a:ext uri="{FF2B5EF4-FFF2-40B4-BE49-F238E27FC236}">
                    <a16:creationId xmlns:a16="http://schemas.microsoft.com/office/drawing/2014/main" id="{FAA30369-ACAB-0F40-868F-77AED7425EDD}"/>
                  </a:ext>
                </a:extLst>
              </p:cNvPr>
              <p:cNvSpPr>
                <a:spLocks noChangeArrowheads="1"/>
              </p:cNvSpPr>
              <p:nvPr/>
            </p:nvSpPr>
            <p:spPr bwMode="auto">
              <a:xfrm>
                <a:off x="3245152" y="448112"/>
                <a:ext cx="197068" cy="367698"/>
              </a:xfrm>
              <a:custGeom>
                <a:avLst/>
                <a:gdLst>
                  <a:gd name="T0" fmla="*/ 312 w 363"/>
                  <a:gd name="T1" fmla="*/ 631 h 675"/>
                  <a:gd name="T2" fmla="*/ 312 w 363"/>
                  <a:gd name="T3" fmla="*/ 631 h 675"/>
                  <a:gd name="T4" fmla="*/ 181 w 363"/>
                  <a:gd name="T5" fmla="*/ 674 h 675"/>
                  <a:gd name="T6" fmla="*/ 48 w 363"/>
                  <a:gd name="T7" fmla="*/ 631 h 675"/>
                  <a:gd name="T8" fmla="*/ 0 w 363"/>
                  <a:gd name="T9" fmla="*/ 507 h 675"/>
                  <a:gd name="T10" fmla="*/ 0 w 363"/>
                  <a:gd name="T11" fmla="*/ 164 h 675"/>
                  <a:gd name="T12" fmla="*/ 14 w 363"/>
                  <a:gd name="T13" fmla="*/ 96 h 675"/>
                  <a:gd name="T14" fmla="*/ 54 w 363"/>
                  <a:gd name="T15" fmla="*/ 45 h 675"/>
                  <a:gd name="T16" fmla="*/ 110 w 363"/>
                  <a:gd name="T17" fmla="*/ 11 h 675"/>
                  <a:gd name="T18" fmla="*/ 181 w 363"/>
                  <a:gd name="T19" fmla="*/ 0 h 675"/>
                  <a:gd name="T20" fmla="*/ 252 w 363"/>
                  <a:gd name="T21" fmla="*/ 11 h 675"/>
                  <a:gd name="T22" fmla="*/ 309 w 363"/>
                  <a:gd name="T23" fmla="*/ 45 h 675"/>
                  <a:gd name="T24" fmla="*/ 348 w 363"/>
                  <a:gd name="T25" fmla="*/ 96 h 675"/>
                  <a:gd name="T26" fmla="*/ 362 w 363"/>
                  <a:gd name="T27" fmla="*/ 167 h 675"/>
                  <a:gd name="T28" fmla="*/ 362 w 363"/>
                  <a:gd name="T29" fmla="*/ 507 h 675"/>
                  <a:gd name="T30" fmla="*/ 312 w 363"/>
                  <a:gd name="T31" fmla="*/ 631 h 675"/>
                  <a:gd name="T32" fmla="*/ 261 w 363"/>
                  <a:gd name="T33" fmla="*/ 93 h 675"/>
                  <a:gd name="T34" fmla="*/ 261 w 363"/>
                  <a:gd name="T35" fmla="*/ 93 h 675"/>
                  <a:gd name="T36" fmla="*/ 181 w 363"/>
                  <a:gd name="T37" fmla="*/ 62 h 675"/>
                  <a:gd name="T38" fmla="*/ 102 w 363"/>
                  <a:gd name="T39" fmla="*/ 93 h 675"/>
                  <a:gd name="T40" fmla="*/ 74 w 363"/>
                  <a:gd name="T41" fmla="*/ 170 h 675"/>
                  <a:gd name="T42" fmla="*/ 74 w 363"/>
                  <a:gd name="T43" fmla="*/ 504 h 675"/>
                  <a:gd name="T44" fmla="*/ 181 w 363"/>
                  <a:gd name="T45" fmla="*/ 612 h 675"/>
                  <a:gd name="T46" fmla="*/ 289 w 363"/>
                  <a:gd name="T47" fmla="*/ 504 h 675"/>
                  <a:gd name="T48" fmla="*/ 289 w 363"/>
                  <a:gd name="T49" fmla="*/ 173 h 675"/>
                  <a:gd name="T50" fmla="*/ 261 w 363"/>
                  <a:gd name="T51" fmla="*/ 93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3" h="675">
                    <a:moveTo>
                      <a:pt x="312" y="631"/>
                    </a:moveTo>
                    <a:lnTo>
                      <a:pt x="312" y="631"/>
                    </a:lnTo>
                    <a:cubicBezTo>
                      <a:pt x="280" y="660"/>
                      <a:pt x="235" y="674"/>
                      <a:pt x="181" y="674"/>
                    </a:cubicBezTo>
                    <a:cubicBezTo>
                      <a:pt x="125" y="674"/>
                      <a:pt x="82" y="660"/>
                      <a:pt x="48" y="631"/>
                    </a:cubicBezTo>
                    <a:cubicBezTo>
                      <a:pt x="17" y="603"/>
                      <a:pt x="0" y="563"/>
                      <a:pt x="0" y="507"/>
                    </a:cubicBezTo>
                    <a:cubicBezTo>
                      <a:pt x="0" y="164"/>
                      <a:pt x="0" y="164"/>
                      <a:pt x="0" y="164"/>
                    </a:cubicBezTo>
                    <a:cubicBezTo>
                      <a:pt x="0" y="139"/>
                      <a:pt x="6" y="116"/>
                      <a:pt x="14" y="96"/>
                    </a:cubicBezTo>
                    <a:cubicBezTo>
                      <a:pt x="23" y="76"/>
                      <a:pt x="37" y="59"/>
                      <a:pt x="54" y="45"/>
                    </a:cubicBezTo>
                    <a:cubicBezTo>
                      <a:pt x="71" y="31"/>
                      <a:pt x="88" y="20"/>
                      <a:pt x="110" y="11"/>
                    </a:cubicBezTo>
                    <a:cubicBezTo>
                      <a:pt x="133" y="3"/>
                      <a:pt x="156" y="0"/>
                      <a:pt x="181" y="0"/>
                    </a:cubicBezTo>
                    <a:cubicBezTo>
                      <a:pt x="207" y="0"/>
                      <a:pt x="229" y="3"/>
                      <a:pt x="252" y="11"/>
                    </a:cubicBezTo>
                    <a:cubicBezTo>
                      <a:pt x="272" y="20"/>
                      <a:pt x="292" y="31"/>
                      <a:pt x="309" y="45"/>
                    </a:cubicBezTo>
                    <a:cubicBezTo>
                      <a:pt x="326" y="59"/>
                      <a:pt x="337" y="76"/>
                      <a:pt x="348" y="96"/>
                    </a:cubicBezTo>
                    <a:cubicBezTo>
                      <a:pt x="357" y="119"/>
                      <a:pt x="362" y="141"/>
                      <a:pt x="362" y="167"/>
                    </a:cubicBezTo>
                    <a:cubicBezTo>
                      <a:pt x="362" y="507"/>
                      <a:pt x="362" y="507"/>
                      <a:pt x="362" y="507"/>
                    </a:cubicBezTo>
                    <a:cubicBezTo>
                      <a:pt x="362" y="563"/>
                      <a:pt x="346" y="603"/>
                      <a:pt x="312" y="631"/>
                    </a:cubicBezTo>
                    <a:close/>
                    <a:moveTo>
                      <a:pt x="261" y="93"/>
                    </a:moveTo>
                    <a:lnTo>
                      <a:pt x="261" y="93"/>
                    </a:lnTo>
                    <a:cubicBezTo>
                      <a:pt x="241" y="73"/>
                      <a:pt x="212" y="62"/>
                      <a:pt x="181" y="62"/>
                    </a:cubicBezTo>
                    <a:cubicBezTo>
                      <a:pt x="147" y="62"/>
                      <a:pt x="122" y="73"/>
                      <a:pt x="102" y="93"/>
                    </a:cubicBezTo>
                    <a:cubicBezTo>
                      <a:pt x="82" y="110"/>
                      <a:pt x="74" y="136"/>
                      <a:pt x="74" y="170"/>
                    </a:cubicBezTo>
                    <a:cubicBezTo>
                      <a:pt x="74" y="504"/>
                      <a:pt x="74" y="504"/>
                      <a:pt x="74" y="504"/>
                    </a:cubicBezTo>
                    <a:cubicBezTo>
                      <a:pt x="74" y="575"/>
                      <a:pt x="108" y="612"/>
                      <a:pt x="181" y="612"/>
                    </a:cubicBezTo>
                    <a:cubicBezTo>
                      <a:pt x="252" y="612"/>
                      <a:pt x="289" y="575"/>
                      <a:pt x="289" y="504"/>
                    </a:cubicBezTo>
                    <a:cubicBezTo>
                      <a:pt x="289" y="173"/>
                      <a:pt x="289" y="173"/>
                      <a:pt x="289" y="173"/>
                    </a:cubicBezTo>
                    <a:cubicBezTo>
                      <a:pt x="289" y="139"/>
                      <a:pt x="280" y="113"/>
                      <a:pt x="261" y="93"/>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259" name="Freeform 15">
                <a:extLst>
                  <a:ext uri="{FF2B5EF4-FFF2-40B4-BE49-F238E27FC236}">
                    <a16:creationId xmlns:a16="http://schemas.microsoft.com/office/drawing/2014/main" id="{506690B0-B62D-CF45-AE6B-F90CA072427F}"/>
                  </a:ext>
                </a:extLst>
              </p:cNvPr>
              <p:cNvSpPr>
                <a:spLocks noChangeArrowheads="1"/>
              </p:cNvSpPr>
              <p:nvPr/>
            </p:nvSpPr>
            <p:spPr bwMode="auto">
              <a:xfrm>
                <a:off x="3514317" y="450514"/>
                <a:ext cx="185052" cy="360489"/>
              </a:xfrm>
              <a:custGeom>
                <a:avLst/>
                <a:gdLst>
                  <a:gd name="T0" fmla="*/ 269 w 341"/>
                  <a:gd name="T1" fmla="*/ 155 h 660"/>
                  <a:gd name="T2" fmla="*/ 269 w 341"/>
                  <a:gd name="T3" fmla="*/ 155 h 660"/>
                  <a:gd name="T4" fmla="*/ 252 w 341"/>
                  <a:gd name="T5" fmla="*/ 90 h 660"/>
                  <a:gd name="T6" fmla="*/ 192 w 341"/>
                  <a:gd name="T7" fmla="*/ 68 h 660"/>
                  <a:gd name="T8" fmla="*/ 127 w 341"/>
                  <a:gd name="T9" fmla="*/ 90 h 660"/>
                  <a:gd name="T10" fmla="*/ 71 w 341"/>
                  <a:gd name="T11" fmla="*/ 138 h 660"/>
                  <a:gd name="T12" fmla="*/ 71 w 341"/>
                  <a:gd name="T13" fmla="*/ 659 h 660"/>
                  <a:gd name="T14" fmla="*/ 0 w 341"/>
                  <a:gd name="T15" fmla="*/ 659 h 660"/>
                  <a:gd name="T16" fmla="*/ 0 w 341"/>
                  <a:gd name="T17" fmla="*/ 8 h 660"/>
                  <a:gd name="T18" fmla="*/ 68 w 341"/>
                  <a:gd name="T19" fmla="*/ 8 h 660"/>
                  <a:gd name="T20" fmla="*/ 71 w 341"/>
                  <a:gd name="T21" fmla="*/ 68 h 660"/>
                  <a:gd name="T22" fmla="*/ 130 w 341"/>
                  <a:gd name="T23" fmla="*/ 19 h 660"/>
                  <a:gd name="T24" fmla="*/ 204 w 341"/>
                  <a:gd name="T25" fmla="*/ 0 h 660"/>
                  <a:gd name="T26" fmla="*/ 308 w 341"/>
                  <a:gd name="T27" fmla="*/ 39 h 660"/>
                  <a:gd name="T28" fmla="*/ 340 w 341"/>
                  <a:gd name="T29" fmla="*/ 147 h 660"/>
                  <a:gd name="T30" fmla="*/ 340 w 341"/>
                  <a:gd name="T31" fmla="*/ 659 h 660"/>
                  <a:gd name="T32" fmla="*/ 269 w 341"/>
                  <a:gd name="T33" fmla="*/ 659 h 660"/>
                  <a:gd name="T34" fmla="*/ 269 w 341"/>
                  <a:gd name="T35" fmla="*/ 155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1" h="660">
                    <a:moveTo>
                      <a:pt x="269" y="155"/>
                    </a:moveTo>
                    <a:lnTo>
                      <a:pt x="269" y="155"/>
                    </a:lnTo>
                    <a:cubicBezTo>
                      <a:pt x="269" y="127"/>
                      <a:pt x="263" y="107"/>
                      <a:pt x="252" y="90"/>
                    </a:cubicBezTo>
                    <a:cubicBezTo>
                      <a:pt x="243" y="76"/>
                      <a:pt x="223" y="68"/>
                      <a:pt x="192" y="68"/>
                    </a:cubicBezTo>
                    <a:cubicBezTo>
                      <a:pt x="170" y="68"/>
                      <a:pt x="147" y="76"/>
                      <a:pt x="127" y="90"/>
                    </a:cubicBezTo>
                    <a:cubicBezTo>
                      <a:pt x="105" y="107"/>
                      <a:pt x="88" y="121"/>
                      <a:pt x="71" y="138"/>
                    </a:cubicBezTo>
                    <a:cubicBezTo>
                      <a:pt x="71" y="659"/>
                      <a:pt x="71" y="659"/>
                      <a:pt x="71" y="659"/>
                    </a:cubicBezTo>
                    <a:cubicBezTo>
                      <a:pt x="0" y="659"/>
                      <a:pt x="0" y="659"/>
                      <a:pt x="0" y="659"/>
                    </a:cubicBezTo>
                    <a:cubicBezTo>
                      <a:pt x="0" y="8"/>
                      <a:pt x="0" y="8"/>
                      <a:pt x="0" y="8"/>
                    </a:cubicBezTo>
                    <a:cubicBezTo>
                      <a:pt x="68" y="8"/>
                      <a:pt x="68" y="8"/>
                      <a:pt x="68" y="8"/>
                    </a:cubicBezTo>
                    <a:cubicBezTo>
                      <a:pt x="71" y="68"/>
                      <a:pt x="71" y="68"/>
                      <a:pt x="71" y="68"/>
                    </a:cubicBezTo>
                    <a:cubicBezTo>
                      <a:pt x="88" y="51"/>
                      <a:pt x="107" y="34"/>
                      <a:pt x="130" y="19"/>
                    </a:cubicBezTo>
                    <a:cubicBezTo>
                      <a:pt x="153" y="8"/>
                      <a:pt x="178" y="0"/>
                      <a:pt x="204" y="0"/>
                    </a:cubicBezTo>
                    <a:cubicBezTo>
                      <a:pt x="252" y="0"/>
                      <a:pt x="289" y="14"/>
                      <a:pt x="308" y="39"/>
                    </a:cubicBezTo>
                    <a:cubicBezTo>
                      <a:pt x="328" y="65"/>
                      <a:pt x="340" y="102"/>
                      <a:pt x="340" y="147"/>
                    </a:cubicBezTo>
                    <a:cubicBezTo>
                      <a:pt x="340" y="659"/>
                      <a:pt x="340" y="659"/>
                      <a:pt x="340" y="659"/>
                    </a:cubicBezTo>
                    <a:cubicBezTo>
                      <a:pt x="269" y="659"/>
                      <a:pt x="269" y="659"/>
                      <a:pt x="269" y="659"/>
                    </a:cubicBezTo>
                    <a:lnTo>
                      <a:pt x="269" y="15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260" name="Freeform 16">
                <a:extLst>
                  <a:ext uri="{FF2B5EF4-FFF2-40B4-BE49-F238E27FC236}">
                    <a16:creationId xmlns:a16="http://schemas.microsoft.com/office/drawing/2014/main" id="{3FAA4C39-5127-734C-BEA3-397731328FE1}"/>
                  </a:ext>
                </a:extLst>
              </p:cNvPr>
              <p:cNvSpPr>
                <a:spLocks noChangeArrowheads="1"/>
              </p:cNvSpPr>
              <p:nvPr/>
            </p:nvSpPr>
            <p:spPr bwMode="auto">
              <a:xfrm>
                <a:off x="3749837" y="654792"/>
                <a:ext cx="153809" cy="156211"/>
              </a:xfrm>
              <a:custGeom>
                <a:avLst/>
                <a:gdLst>
                  <a:gd name="T0" fmla="*/ 142 w 284"/>
                  <a:gd name="T1" fmla="*/ 286 h 287"/>
                  <a:gd name="T2" fmla="*/ 142 w 284"/>
                  <a:gd name="T3" fmla="*/ 286 h 287"/>
                  <a:gd name="T4" fmla="*/ 0 w 284"/>
                  <a:gd name="T5" fmla="*/ 142 h 287"/>
                  <a:gd name="T6" fmla="*/ 142 w 284"/>
                  <a:gd name="T7" fmla="*/ 0 h 287"/>
                  <a:gd name="T8" fmla="*/ 283 w 284"/>
                  <a:gd name="T9" fmla="*/ 142 h 287"/>
                  <a:gd name="T10" fmla="*/ 142 w 284"/>
                  <a:gd name="T11" fmla="*/ 286 h 287"/>
                  <a:gd name="T12" fmla="*/ 142 w 284"/>
                  <a:gd name="T13" fmla="*/ 29 h 287"/>
                  <a:gd name="T14" fmla="*/ 142 w 284"/>
                  <a:gd name="T15" fmla="*/ 29 h 287"/>
                  <a:gd name="T16" fmla="*/ 31 w 284"/>
                  <a:gd name="T17" fmla="*/ 142 h 287"/>
                  <a:gd name="T18" fmla="*/ 142 w 284"/>
                  <a:gd name="T19" fmla="*/ 261 h 287"/>
                  <a:gd name="T20" fmla="*/ 252 w 284"/>
                  <a:gd name="T21" fmla="*/ 142 h 287"/>
                  <a:gd name="T22" fmla="*/ 142 w 284"/>
                  <a:gd name="T23" fmla="*/ 29 h 287"/>
                  <a:gd name="T24" fmla="*/ 170 w 284"/>
                  <a:gd name="T25" fmla="*/ 210 h 287"/>
                  <a:gd name="T26" fmla="*/ 170 w 284"/>
                  <a:gd name="T27" fmla="*/ 210 h 287"/>
                  <a:gd name="T28" fmla="*/ 142 w 284"/>
                  <a:gd name="T29" fmla="*/ 153 h 287"/>
                  <a:gd name="T30" fmla="*/ 119 w 284"/>
                  <a:gd name="T31" fmla="*/ 153 h 287"/>
                  <a:gd name="T32" fmla="*/ 119 w 284"/>
                  <a:gd name="T33" fmla="*/ 210 h 287"/>
                  <a:gd name="T34" fmla="*/ 96 w 284"/>
                  <a:gd name="T35" fmla="*/ 210 h 287"/>
                  <a:gd name="T36" fmla="*/ 96 w 284"/>
                  <a:gd name="T37" fmla="*/ 74 h 287"/>
                  <a:gd name="T38" fmla="*/ 145 w 284"/>
                  <a:gd name="T39" fmla="*/ 74 h 287"/>
                  <a:gd name="T40" fmla="*/ 193 w 284"/>
                  <a:gd name="T41" fmla="*/ 111 h 287"/>
                  <a:gd name="T42" fmla="*/ 167 w 284"/>
                  <a:gd name="T43" fmla="*/ 148 h 287"/>
                  <a:gd name="T44" fmla="*/ 195 w 284"/>
                  <a:gd name="T45" fmla="*/ 210 h 287"/>
                  <a:gd name="T46" fmla="*/ 170 w 284"/>
                  <a:gd name="T47" fmla="*/ 210 h 287"/>
                  <a:gd name="T48" fmla="*/ 142 w 284"/>
                  <a:gd name="T49" fmla="*/ 94 h 287"/>
                  <a:gd name="T50" fmla="*/ 142 w 284"/>
                  <a:gd name="T51" fmla="*/ 94 h 287"/>
                  <a:gd name="T52" fmla="*/ 119 w 284"/>
                  <a:gd name="T53" fmla="*/ 94 h 287"/>
                  <a:gd name="T54" fmla="*/ 119 w 284"/>
                  <a:gd name="T55" fmla="*/ 131 h 287"/>
                  <a:gd name="T56" fmla="*/ 139 w 284"/>
                  <a:gd name="T57" fmla="*/ 131 h 287"/>
                  <a:gd name="T58" fmla="*/ 167 w 284"/>
                  <a:gd name="T59" fmla="*/ 114 h 287"/>
                  <a:gd name="T60" fmla="*/ 142 w 284"/>
                  <a:gd name="T61" fmla="*/ 9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4" h="287">
                    <a:moveTo>
                      <a:pt x="142" y="286"/>
                    </a:moveTo>
                    <a:lnTo>
                      <a:pt x="142" y="286"/>
                    </a:lnTo>
                    <a:cubicBezTo>
                      <a:pt x="57" y="286"/>
                      <a:pt x="0" y="227"/>
                      <a:pt x="0" y="142"/>
                    </a:cubicBezTo>
                    <a:cubicBezTo>
                      <a:pt x="0" y="60"/>
                      <a:pt x="57" y="0"/>
                      <a:pt x="142" y="0"/>
                    </a:cubicBezTo>
                    <a:cubicBezTo>
                      <a:pt x="224" y="0"/>
                      <a:pt x="283" y="60"/>
                      <a:pt x="283" y="142"/>
                    </a:cubicBezTo>
                    <a:cubicBezTo>
                      <a:pt x="283" y="230"/>
                      <a:pt x="229" y="286"/>
                      <a:pt x="142" y="286"/>
                    </a:cubicBezTo>
                    <a:close/>
                    <a:moveTo>
                      <a:pt x="142" y="29"/>
                    </a:moveTo>
                    <a:lnTo>
                      <a:pt x="142" y="29"/>
                    </a:lnTo>
                    <a:cubicBezTo>
                      <a:pt x="71" y="29"/>
                      <a:pt x="31" y="74"/>
                      <a:pt x="31" y="142"/>
                    </a:cubicBezTo>
                    <a:cubicBezTo>
                      <a:pt x="31" y="210"/>
                      <a:pt x="74" y="261"/>
                      <a:pt x="142" y="261"/>
                    </a:cubicBezTo>
                    <a:cubicBezTo>
                      <a:pt x="210" y="261"/>
                      <a:pt x="252" y="210"/>
                      <a:pt x="252" y="142"/>
                    </a:cubicBezTo>
                    <a:cubicBezTo>
                      <a:pt x="252" y="77"/>
                      <a:pt x="210" y="29"/>
                      <a:pt x="142" y="29"/>
                    </a:cubicBezTo>
                    <a:close/>
                    <a:moveTo>
                      <a:pt x="170" y="210"/>
                    </a:moveTo>
                    <a:lnTo>
                      <a:pt x="170" y="210"/>
                    </a:lnTo>
                    <a:cubicBezTo>
                      <a:pt x="142" y="153"/>
                      <a:pt x="142" y="153"/>
                      <a:pt x="142" y="153"/>
                    </a:cubicBezTo>
                    <a:cubicBezTo>
                      <a:pt x="119" y="153"/>
                      <a:pt x="119" y="153"/>
                      <a:pt x="119" y="153"/>
                    </a:cubicBezTo>
                    <a:cubicBezTo>
                      <a:pt x="119" y="210"/>
                      <a:pt x="119" y="210"/>
                      <a:pt x="119" y="210"/>
                    </a:cubicBezTo>
                    <a:cubicBezTo>
                      <a:pt x="96" y="210"/>
                      <a:pt x="96" y="210"/>
                      <a:pt x="96" y="210"/>
                    </a:cubicBezTo>
                    <a:cubicBezTo>
                      <a:pt x="96" y="74"/>
                      <a:pt x="96" y="74"/>
                      <a:pt x="96" y="74"/>
                    </a:cubicBezTo>
                    <a:cubicBezTo>
                      <a:pt x="145" y="74"/>
                      <a:pt x="145" y="74"/>
                      <a:pt x="145" y="74"/>
                    </a:cubicBezTo>
                    <a:cubicBezTo>
                      <a:pt x="170" y="74"/>
                      <a:pt x="193" y="82"/>
                      <a:pt x="193" y="111"/>
                    </a:cubicBezTo>
                    <a:cubicBezTo>
                      <a:pt x="193" y="131"/>
                      <a:pt x="184" y="142"/>
                      <a:pt x="167" y="148"/>
                    </a:cubicBezTo>
                    <a:cubicBezTo>
                      <a:pt x="195" y="210"/>
                      <a:pt x="195" y="210"/>
                      <a:pt x="195" y="210"/>
                    </a:cubicBezTo>
                    <a:lnTo>
                      <a:pt x="170" y="210"/>
                    </a:lnTo>
                    <a:close/>
                    <a:moveTo>
                      <a:pt x="142" y="94"/>
                    </a:moveTo>
                    <a:lnTo>
                      <a:pt x="142" y="94"/>
                    </a:lnTo>
                    <a:cubicBezTo>
                      <a:pt x="119" y="94"/>
                      <a:pt x="119" y="94"/>
                      <a:pt x="119" y="94"/>
                    </a:cubicBezTo>
                    <a:cubicBezTo>
                      <a:pt x="119" y="131"/>
                      <a:pt x="119" y="131"/>
                      <a:pt x="119" y="131"/>
                    </a:cubicBezTo>
                    <a:cubicBezTo>
                      <a:pt x="139" y="131"/>
                      <a:pt x="139" y="131"/>
                      <a:pt x="139" y="131"/>
                    </a:cubicBezTo>
                    <a:cubicBezTo>
                      <a:pt x="153" y="131"/>
                      <a:pt x="167" y="128"/>
                      <a:pt x="167" y="114"/>
                    </a:cubicBezTo>
                    <a:cubicBezTo>
                      <a:pt x="167" y="94"/>
                      <a:pt x="156" y="94"/>
                      <a:pt x="142" y="94"/>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grpSp>
        <p:grpSp>
          <p:nvGrpSpPr>
            <p:cNvPr id="241" name="Group 240">
              <a:extLst>
                <a:ext uri="{FF2B5EF4-FFF2-40B4-BE49-F238E27FC236}">
                  <a16:creationId xmlns:a16="http://schemas.microsoft.com/office/drawing/2014/main" id="{31CD59E2-E9C9-C948-88EA-32E7CE42F1A1}"/>
                </a:ext>
              </a:extLst>
            </p:cNvPr>
            <p:cNvGrpSpPr/>
            <p:nvPr/>
          </p:nvGrpSpPr>
          <p:grpSpPr>
            <a:xfrm>
              <a:off x="4028615" y="344771"/>
              <a:ext cx="1610186" cy="473443"/>
              <a:chOff x="4028615" y="344771"/>
              <a:chExt cx="1610186" cy="473443"/>
            </a:xfrm>
            <a:solidFill>
              <a:srgbClr val="595959"/>
            </a:solidFill>
          </p:grpSpPr>
          <p:sp>
            <p:nvSpPr>
              <p:cNvPr id="242" name="Freeform 17">
                <a:extLst>
                  <a:ext uri="{FF2B5EF4-FFF2-40B4-BE49-F238E27FC236}">
                    <a16:creationId xmlns:a16="http://schemas.microsoft.com/office/drawing/2014/main" id="{27963D96-F358-094F-956C-064387AAE0DB}"/>
                  </a:ext>
                </a:extLst>
              </p:cNvPr>
              <p:cNvSpPr>
                <a:spLocks noChangeArrowheads="1"/>
              </p:cNvSpPr>
              <p:nvPr/>
            </p:nvSpPr>
            <p:spPr bwMode="auto">
              <a:xfrm>
                <a:off x="4028615" y="344771"/>
                <a:ext cx="216294" cy="473443"/>
              </a:xfrm>
              <a:custGeom>
                <a:avLst/>
                <a:gdLst>
                  <a:gd name="T0" fmla="*/ 345 w 397"/>
                  <a:gd name="T1" fmla="*/ 816 h 868"/>
                  <a:gd name="T2" fmla="*/ 345 w 397"/>
                  <a:gd name="T3" fmla="*/ 816 h 868"/>
                  <a:gd name="T4" fmla="*/ 195 w 397"/>
                  <a:gd name="T5" fmla="*/ 867 h 868"/>
                  <a:gd name="T6" fmla="*/ 51 w 397"/>
                  <a:gd name="T7" fmla="*/ 816 h 868"/>
                  <a:gd name="T8" fmla="*/ 0 w 397"/>
                  <a:gd name="T9" fmla="*/ 666 h 868"/>
                  <a:gd name="T10" fmla="*/ 0 w 397"/>
                  <a:gd name="T11" fmla="*/ 207 h 868"/>
                  <a:gd name="T12" fmla="*/ 45 w 397"/>
                  <a:gd name="T13" fmla="*/ 54 h 868"/>
                  <a:gd name="T14" fmla="*/ 192 w 397"/>
                  <a:gd name="T15" fmla="*/ 0 h 868"/>
                  <a:gd name="T16" fmla="*/ 337 w 397"/>
                  <a:gd name="T17" fmla="*/ 43 h 868"/>
                  <a:gd name="T18" fmla="*/ 388 w 397"/>
                  <a:gd name="T19" fmla="*/ 170 h 868"/>
                  <a:gd name="T20" fmla="*/ 388 w 397"/>
                  <a:gd name="T21" fmla="*/ 281 h 868"/>
                  <a:gd name="T22" fmla="*/ 314 w 397"/>
                  <a:gd name="T23" fmla="*/ 281 h 868"/>
                  <a:gd name="T24" fmla="*/ 314 w 397"/>
                  <a:gd name="T25" fmla="*/ 179 h 868"/>
                  <a:gd name="T26" fmla="*/ 286 w 397"/>
                  <a:gd name="T27" fmla="*/ 94 h 868"/>
                  <a:gd name="T28" fmla="*/ 195 w 397"/>
                  <a:gd name="T29" fmla="*/ 65 h 868"/>
                  <a:gd name="T30" fmla="*/ 99 w 397"/>
                  <a:gd name="T31" fmla="*/ 99 h 868"/>
                  <a:gd name="T32" fmla="*/ 73 w 397"/>
                  <a:gd name="T33" fmla="*/ 196 h 868"/>
                  <a:gd name="T34" fmla="*/ 73 w 397"/>
                  <a:gd name="T35" fmla="*/ 654 h 868"/>
                  <a:gd name="T36" fmla="*/ 102 w 397"/>
                  <a:gd name="T37" fmla="*/ 762 h 868"/>
                  <a:gd name="T38" fmla="*/ 198 w 397"/>
                  <a:gd name="T39" fmla="*/ 802 h 868"/>
                  <a:gd name="T40" fmla="*/ 292 w 397"/>
                  <a:gd name="T41" fmla="*/ 765 h 868"/>
                  <a:gd name="T42" fmla="*/ 323 w 397"/>
                  <a:gd name="T43" fmla="*/ 657 h 868"/>
                  <a:gd name="T44" fmla="*/ 323 w 397"/>
                  <a:gd name="T45" fmla="*/ 569 h 868"/>
                  <a:gd name="T46" fmla="*/ 396 w 397"/>
                  <a:gd name="T47" fmla="*/ 569 h 868"/>
                  <a:gd name="T48" fmla="*/ 396 w 397"/>
                  <a:gd name="T49" fmla="*/ 669 h 868"/>
                  <a:gd name="T50" fmla="*/ 345 w 397"/>
                  <a:gd name="T51" fmla="*/ 816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97" h="868">
                    <a:moveTo>
                      <a:pt x="345" y="816"/>
                    </a:moveTo>
                    <a:lnTo>
                      <a:pt x="345" y="816"/>
                    </a:lnTo>
                    <a:cubicBezTo>
                      <a:pt x="311" y="850"/>
                      <a:pt x="260" y="867"/>
                      <a:pt x="195" y="867"/>
                    </a:cubicBezTo>
                    <a:cubicBezTo>
                      <a:pt x="133" y="867"/>
                      <a:pt x="85" y="850"/>
                      <a:pt x="51" y="816"/>
                    </a:cubicBezTo>
                    <a:cubicBezTo>
                      <a:pt x="17" y="782"/>
                      <a:pt x="0" y="731"/>
                      <a:pt x="0" y="666"/>
                    </a:cubicBezTo>
                    <a:cubicBezTo>
                      <a:pt x="0" y="207"/>
                      <a:pt x="0" y="207"/>
                      <a:pt x="0" y="207"/>
                    </a:cubicBezTo>
                    <a:cubicBezTo>
                      <a:pt x="0" y="142"/>
                      <a:pt x="17" y="91"/>
                      <a:pt x="45" y="54"/>
                    </a:cubicBezTo>
                    <a:cubicBezTo>
                      <a:pt x="73" y="17"/>
                      <a:pt x="124" y="0"/>
                      <a:pt x="192" y="0"/>
                    </a:cubicBezTo>
                    <a:cubicBezTo>
                      <a:pt x="258" y="0"/>
                      <a:pt x="306" y="14"/>
                      <a:pt x="337" y="43"/>
                    </a:cubicBezTo>
                    <a:cubicBezTo>
                      <a:pt x="371" y="74"/>
                      <a:pt x="388" y="116"/>
                      <a:pt x="388" y="170"/>
                    </a:cubicBezTo>
                    <a:cubicBezTo>
                      <a:pt x="388" y="281"/>
                      <a:pt x="388" y="281"/>
                      <a:pt x="388" y="281"/>
                    </a:cubicBezTo>
                    <a:cubicBezTo>
                      <a:pt x="314" y="281"/>
                      <a:pt x="314" y="281"/>
                      <a:pt x="314" y="281"/>
                    </a:cubicBezTo>
                    <a:cubicBezTo>
                      <a:pt x="314" y="179"/>
                      <a:pt x="314" y="179"/>
                      <a:pt x="314" y="179"/>
                    </a:cubicBezTo>
                    <a:cubicBezTo>
                      <a:pt x="314" y="142"/>
                      <a:pt x="306" y="114"/>
                      <a:pt x="286" y="94"/>
                    </a:cubicBezTo>
                    <a:cubicBezTo>
                      <a:pt x="266" y="74"/>
                      <a:pt x="235" y="65"/>
                      <a:pt x="195" y="65"/>
                    </a:cubicBezTo>
                    <a:cubicBezTo>
                      <a:pt x="147" y="65"/>
                      <a:pt x="116" y="77"/>
                      <a:pt x="99" y="99"/>
                    </a:cubicBezTo>
                    <a:cubicBezTo>
                      <a:pt x="82" y="122"/>
                      <a:pt x="73" y="153"/>
                      <a:pt x="73" y="196"/>
                    </a:cubicBezTo>
                    <a:cubicBezTo>
                      <a:pt x="73" y="654"/>
                      <a:pt x="73" y="654"/>
                      <a:pt x="73" y="654"/>
                    </a:cubicBezTo>
                    <a:cubicBezTo>
                      <a:pt x="73" y="700"/>
                      <a:pt x="82" y="737"/>
                      <a:pt x="102" y="762"/>
                    </a:cubicBezTo>
                    <a:cubicBezTo>
                      <a:pt x="119" y="787"/>
                      <a:pt x="153" y="802"/>
                      <a:pt x="198" y="802"/>
                    </a:cubicBezTo>
                    <a:cubicBezTo>
                      <a:pt x="241" y="802"/>
                      <a:pt x="272" y="787"/>
                      <a:pt x="292" y="765"/>
                    </a:cubicBezTo>
                    <a:cubicBezTo>
                      <a:pt x="311" y="739"/>
                      <a:pt x="323" y="703"/>
                      <a:pt x="323" y="657"/>
                    </a:cubicBezTo>
                    <a:cubicBezTo>
                      <a:pt x="323" y="569"/>
                      <a:pt x="323" y="569"/>
                      <a:pt x="323" y="569"/>
                    </a:cubicBezTo>
                    <a:cubicBezTo>
                      <a:pt x="396" y="569"/>
                      <a:pt x="396" y="569"/>
                      <a:pt x="396" y="569"/>
                    </a:cubicBezTo>
                    <a:cubicBezTo>
                      <a:pt x="396" y="669"/>
                      <a:pt x="396" y="669"/>
                      <a:pt x="396" y="669"/>
                    </a:cubicBezTo>
                    <a:cubicBezTo>
                      <a:pt x="396" y="734"/>
                      <a:pt x="379" y="782"/>
                      <a:pt x="345" y="816"/>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243" name="Freeform 18">
                <a:extLst>
                  <a:ext uri="{FF2B5EF4-FFF2-40B4-BE49-F238E27FC236}">
                    <a16:creationId xmlns:a16="http://schemas.microsoft.com/office/drawing/2014/main" id="{5368E802-FF75-834D-9358-BBE6EC856CE1}"/>
                  </a:ext>
                </a:extLst>
              </p:cNvPr>
              <p:cNvSpPr>
                <a:spLocks noChangeArrowheads="1"/>
              </p:cNvSpPr>
              <p:nvPr/>
            </p:nvSpPr>
            <p:spPr bwMode="auto">
              <a:xfrm>
                <a:off x="4300185" y="448112"/>
                <a:ext cx="194663" cy="370102"/>
              </a:xfrm>
              <a:custGeom>
                <a:avLst/>
                <a:gdLst>
                  <a:gd name="T0" fmla="*/ 312 w 355"/>
                  <a:gd name="T1" fmla="*/ 634 h 678"/>
                  <a:gd name="T2" fmla="*/ 312 w 355"/>
                  <a:gd name="T3" fmla="*/ 634 h 678"/>
                  <a:gd name="T4" fmla="*/ 179 w 355"/>
                  <a:gd name="T5" fmla="*/ 677 h 678"/>
                  <a:gd name="T6" fmla="*/ 46 w 355"/>
                  <a:gd name="T7" fmla="*/ 631 h 678"/>
                  <a:gd name="T8" fmla="*/ 0 w 355"/>
                  <a:gd name="T9" fmla="*/ 507 h 678"/>
                  <a:gd name="T10" fmla="*/ 0 w 355"/>
                  <a:gd name="T11" fmla="*/ 167 h 678"/>
                  <a:gd name="T12" fmla="*/ 48 w 355"/>
                  <a:gd name="T13" fmla="*/ 45 h 678"/>
                  <a:gd name="T14" fmla="*/ 181 w 355"/>
                  <a:gd name="T15" fmla="*/ 0 h 678"/>
                  <a:gd name="T16" fmla="*/ 309 w 355"/>
                  <a:gd name="T17" fmla="*/ 45 h 678"/>
                  <a:gd name="T18" fmla="*/ 354 w 355"/>
                  <a:gd name="T19" fmla="*/ 164 h 678"/>
                  <a:gd name="T20" fmla="*/ 354 w 355"/>
                  <a:gd name="T21" fmla="*/ 351 h 678"/>
                  <a:gd name="T22" fmla="*/ 74 w 355"/>
                  <a:gd name="T23" fmla="*/ 351 h 678"/>
                  <a:gd name="T24" fmla="*/ 74 w 355"/>
                  <a:gd name="T25" fmla="*/ 507 h 678"/>
                  <a:gd name="T26" fmla="*/ 99 w 355"/>
                  <a:gd name="T27" fmla="*/ 583 h 678"/>
                  <a:gd name="T28" fmla="*/ 176 w 355"/>
                  <a:gd name="T29" fmla="*/ 612 h 678"/>
                  <a:gd name="T30" fmla="*/ 258 w 355"/>
                  <a:gd name="T31" fmla="*/ 586 h 678"/>
                  <a:gd name="T32" fmla="*/ 281 w 355"/>
                  <a:gd name="T33" fmla="*/ 504 h 678"/>
                  <a:gd name="T34" fmla="*/ 281 w 355"/>
                  <a:gd name="T35" fmla="*/ 467 h 678"/>
                  <a:gd name="T36" fmla="*/ 354 w 355"/>
                  <a:gd name="T37" fmla="*/ 467 h 678"/>
                  <a:gd name="T38" fmla="*/ 354 w 355"/>
                  <a:gd name="T39" fmla="*/ 512 h 678"/>
                  <a:gd name="T40" fmla="*/ 312 w 355"/>
                  <a:gd name="T41" fmla="*/ 634 h 678"/>
                  <a:gd name="T42" fmla="*/ 255 w 355"/>
                  <a:gd name="T43" fmla="*/ 90 h 678"/>
                  <a:gd name="T44" fmla="*/ 255 w 355"/>
                  <a:gd name="T45" fmla="*/ 90 h 678"/>
                  <a:gd name="T46" fmla="*/ 179 w 355"/>
                  <a:gd name="T47" fmla="*/ 62 h 678"/>
                  <a:gd name="T48" fmla="*/ 102 w 355"/>
                  <a:gd name="T49" fmla="*/ 88 h 678"/>
                  <a:gd name="T50" fmla="*/ 74 w 355"/>
                  <a:gd name="T51" fmla="*/ 173 h 678"/>
                  <a:gd name="T52" fmla="*/ 74 w 355"/>
                  <a:gd name="T53" fmla="*/ 289 h 678"/>
                  <a:gd name="T54" fmla="*/ 283 w 355"/>
                  <a:gd name="T55" fmla="*/ 289 h 678"/>
                  <a:gd name="T56" fmla="*/ 283 w 355"/>
                  <a:gd name="T57" fmla="*/ 173 h 678"/>
                  <a:gd name="T58" fmla="*/ 255 w 355"/>
                  <a:gd name="T59" fmla="*/ 9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5" h="678">
                    <a:moveTo>
                      <a:pt x="312" y="634"/>
                    </a:moveTo>
                    <a:lnTo>
                      <a:pt x="312" y="634"/>
                    </a:lnTo>
                    <a:cubicBezTo>
                      <a:pt x="283" y="662"/>
                      <a:pt x="238" y="677"/>
                      <a:pt x="179" y="677"/>
                    </a:cubicBezTo>
                    <a:cubicBezTo>
                      <a:pt x="122" y="677"/>
                      <a:pt x="77" y="662"/>
                      <a:pt x="46" y="631"/>
                    </a:cubicBezTo>
                    <a:cubicBezTo>
                      <a:pt x="17" y="597"/>
                      <a:pt x="0" y="558"/>
                      <a:pt x="0" y="507"/>
                    </a:cubicBezTo>
                    <a:cubicBezTo>
                      <a:pt x="0" y="167"/>
                      <a:pt x="0" y="167"/>
                      <a:pt x="0" y="167"/>
                    </a:cubicBezTo>
                    <a:cubicBezTo>
                      <a:pt x="0" y="113"/>
                      <a:pt x="17" y="73"/>
                      <a:pt x="48" y="45"/>
                    </a:cubicBezTo>
                    <a:cubicBezTo>
                      <a:pt x="80" y="14"/>
                      <a:pt x="125" y="0"/>
                      <a:pt x="181" y="0"/>
                    </a:cubicBezTo>
                    <a:cubicBezTo>
                      <a:pt x="238" y="0"/>
                      <a:pt x="281" y="14"/>
                      <a:pt x="309" y="45"/>
                    </a:cubicBezTo>
                    <a:cubicBezTo>
                      <a:pt x="340" y="73"/>
                      <a:pt x="354" y="116"/>
                      <a:pt x="354" y="164"/>
                    </a:cubicBezTo>
                    <a:cubicBezTo>
                      <a:pt x="354" y="351"/>
                      <a:pt x="354" y="351"/>
                      <a:pt x="354" y="351"/>
                    </a:cubicBezTo>
                    <a:cubicBezTo>
                      <a:pt x="74" y="351"/>
                      <a:pt x="74" y="351"/>
                      <a:pt x="74" y="351"/>
                    </a:cubicBezTo>
                    <a:cubicBezTo>
                      <a:pt x="74" y="507"/>
                      <a:pt x="74" y="507"/>
                      <a:pt x="74" y="507"/>
                    </a:cubicBezTo>
                    <a:cubicBezTo>
                      <a:pt x="74" y="538"/>
                      <a:pt x="82" y="563"/>
                      <a:pt x="99" y="583"/>
                    </a:cubicBezTo>
                    <a:cubicBezTo>
                      <a:pt x="116" y="603"/>
                      <a:pt x="142" y="612"/>
                      <a:pt x="176" y="612"/>
                    </a:cubicBezTo>
                    <a:cubicBezTo>
                      <a:pt x="213" y="612"/>
                      <a:pt x="241" y="603"/>
                      <a:pt x="258" y="586"/>
                    </a:cubicBezTo>
                    <a:cubicBezTo>
                      <a:pt x="275" y="569"/>
                      <a:pt x="281" y="541"/>
                      <a:pt x="281" y="504"/>
                    </a:cubicBezTo>
                    <a:cubicBezTo>
                      <a:pt x="281" y="467"/>
                      <a:pt x="281" y="467"/>
                      <a:pt x="281" y="467"/>
                    </a:cubicBezTo>
                    <a:cubicBezTo>
                      <a:pt x="354" y="467"/>
                      <a:pt x="354" y="467"/>
                      <a:pt x="354" y="467"/>
                    </a:cubicBezTo>
                    <a:cubicBezTo>
                      <a:pt x="354" y="512"/>
                      <a:pt x="354" y="512"/>
                      <a:pt x="354" y="512"/>
                    </a:cubicBezTo>
                    <a:cubicBezTo>
                      <a:pt x="354" y="566"/>
                      <a:pt x="340" y="606"/>
                      <a:pt x="312" y="634"/>
                    </a:cubicBezTo>
                    <a:close/>
                    <a:moveTo>
                      <a:pt x="255" y="90"/>
                    </a:moveTo>
                    <a:lnTo>
                      <a:pt x="255" y="90"/>
                    </a:lnTo>
                    <a:cubicBezTo>
                      <a:pt x="238" y="71"/>
                      <a:pt x="213" y="62"/>
                      <a:pt x="179" y="62"/>
                    </a:cubicBezTo>
                    <a:cubicBezTo>
                      <a:pt x="145" y="62"/>
                      <a:pt x="119" y="71"/>
                      <a:pt x="102" y="88"/>
                    </a:cubicBezTo>
                    <a:cubicBezTo>
                      <a:pt x="82" y="107"/>
                      <a:pt x="74" y="136"/>
                      <a:pt x="74" y="173"/>
                    </a:cubicBezTo>
                    <a:cubicBezTo>
                      <a:pt x="74" y="289"/>
                      <a:pt x="74" y="289"/>
                      <a:pt x="74" y="289"/>
                    </a:cubicBezTo>
                    <a:cubicBezTo>
                      <a:pt x="283" y="289"/>
                      <a:pt x="283" y="289"/>
                      <a:pt x="283" y="289"/>
                    </a:cubicBezTo>
                    <a:cubicBezTo>
                      <a:pt x="283" y="173"/>
                      <a:pt x="283" y="173"/>
                      <a:pt x="283" y="173"/>
                    </a:cubicBezTo>
                    <a:cubicBezTo>
                      <a:pt x="283" y="136"/>
                      <a:pt x="275" y="110"/>
                      <a:pt x="255" y="90"/>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244" name="Freeform 19">
                <a:extLst>
                  <a:ext uri="{FF2B5EF4-FFF2-40B4-BE49-F238E27FC236}">
                    <a16:creationId xmlns:a16="http://schemas.microsoft.com/office/drawing/2014/main" id="{5A75C1E8-7785-9E4B-9ABC-29C51B41315B}"/>
                  </a:ext>
                </a:extLst>
              </p:cNvPr>
              <p:cNvSpPr>
                <a:spLocks noChangeArrowheads="1"/>
              </p:cNvSpPr>
              <p:nvPr/>
            </p:nvSpPr>
            <p:spPr bwMode="auto">
              <a:xfrm>
                <a:off x="4562139" y="450514"/>
                <a:ext cx="187454" cy="360489"/>
              </a:xfrm>
              <a:custGeom>
                <a:avLst/>
                <a:gdLst>
                  <a:gd name="T0" fmla="*/ 269 w 343"/>
                  <a:gd name="T1" fmla="*/ 155 h 660"/>
                  <a:gd name="T2" fmla="*/ 269 w 343"/>
                  <a:gd name="T3" fmla="*/ 155 h 660"/>
                  <a:gd name="T4" fmla="*/ 255 w 343"/>
                  <a:gd name="T5" fmla="*/ 90 h 660"/>
                  <a:gd name="T6" fmla="*/ 195 w 343"/>
                  <a:gd name="T7" fmla="*/ 68 h 660"/>
                  <a:gd name="T8" fmla="*/ 127 w 343"/>
                  <a:gd name="T9" fmla="*/ 90 h 660"/>
                  <a:gd name="T10" fmla="*/ 73 w 343"/>
                  <a:gd name="T11" fmla="*/ 138 h 660"/>
                  <a:gd name="T12" fmla="*/ 73 w 343"/>
                  <a:gd name="T13" fmla="*/ 659 h 660"/>
                  <a:gd name="T14" fmla="*/ 0 w 343"/>
                  <a:gd name="T15" fmla="*/ 659 h 660"/>
                  <a:gd name="T16" fmla="*/ 0 w 343"/>
                  <a:gd name="T17" fmla="*/ 8 h 660"/>
                  <a:gd name="T18" fmla="*/ 70 w 343"/>
                  <a:gd name="T19" fmla="*/ 8 h 660"/>
                  <a:gd name="T20" fmla="*/ 70 w 343"/>
                  <a:gd name="T21" fmla="*/ 68 h 660"/>
                  <a:gd name="T22" fmla="*/ 133 w 343"/>
                  <a:gd name="T23" fmla="*/ 19 h 660"/>
                  <a:gd name="T24" fmla="*/ 206 w 343"/>
                  <a:gd name="T25" fmla="*/ 0 h 660"/>
                  <a:gd name="T26" fmla="*/ 308 w 343"/>
                  <a:gd name="T27" fmla="*/ 39 h 660"/>
                  <a:gd name="T28" fmla="*/ 342 w 343"/>
                  <a:gd name="T29" fmla="*/ 147 h 660"/>
                  <a:gd name="T30" fmla="*/ 342 w 343"/>
                  <a:gd name="T31" fmla="*/ 659 h 660"/>
                  <a:gd name="T32" fmla="*/ 269 w 343"/>
                  <a:gd name="T33" fmla="*/ 659 h 660"/>
                  <a:gd name="T34" fmla="*/ 269 w 343"/>
                  <a:gd name="T35" fmla="*/ 155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3" h="660">
                    <a:moveTo>
                      <a:pt x="269" y="155"/>
                    </a:moveTo>
                    <a:lnTo>
                      <a:pt x="269" y="155"/>
                    </a:lnTo>
                    <a:cubicBezTo>
                      <a:pt x="269" y="127"/>
                      <a:pt x="263" y="107"/>
                      <a:pt x="255" y="90"/>
                    </a:cubicBezTo>
                    <a:cubicBezTo>
                      <a:pt x="243" y="76"/>
                      <a:pt x="223" y="68"/>
                      <a:pt x="195" y="68"/>
                    </a:cubicBezTo>
                    <a:cubicBezTo>
                      <a:pt x="172" y="68"/>
                      <a:pt x="150" y="76"/>
                      <a:pt x="127" y="90"/>
                    </a:cubicBezTo>
                    <a:cubicBezTo>
                      <a:pt x="107" y="107"/>
                      <a:pt x="87" y="121"/>
                      <a:pt x="73" y="138"/>
                    </a:cubicBezTo>
                    <a:cubicBezTo>
                      <a:pt x="73" y="659"/>
                      <a:pt x="73" y="659"/>
                      <a:pt x="73" y="659"/>
                    </a:cubicBezTo>
                    <a:cubicBezTo>
                      <a:pt x="0" y="659"/>
                      <a:pt x="0" y="659"/>
                      <a:pt x="0" y="659"/>
                    </a:cubicBezTo>
                    <a:cubicBezTo>
                      <a:pt x="0" y="8"/>
                      <a:pt x="0" y="8"/>
                      <a:pt x="0" y="8"/>
                    </a:cubicBezTo>
                    <a:cubicBezTo>
                      <a:pt x="70" y="8"/>
                      <a:pt x="70" y="8"/>
                      <a:pt x="70" y="8"/>
                    </a:cubicBezTo>
                    <a:cubicBezTo>
                      <a:pt x="70" y="68"/>
                      <a:pt x="70" y="68"/>
                      <a:pt x="70" y="68"/>
                    </a:cubicBezTo>
                    <a:cubicBezTo>
                      <a:pt x="90" y="51"/>
                      <a:pt x="110" y="34"/>
                      <a:pt x="133" y="19"/>
                    </a:cubicBezTo>
                    <a:cubicBezTo>
                      <a:pt x="155" y="8"/>
                      <a:pt x="178" y="0"/>
                      <a:pt x="206" y="0"/>
                    </a:cubicBezTo>
                    <a:cubicBezTo>
                      <a:pt x="255" y="0"/>
                      <a:pt x="289" y="14"/>
                      <a:pt x="308" y="39"/>
                    </a:cubicBezTo>
                    <a:cubicBezTo>
                      <a:pt x="331" y="65"/>
                      <a:pt x="342" y="102"/>
                      <a:pt x="342" y="147"/>
                    </a:cubicBezTo>
                    <a:cubicBezTo>
                      <a:pt x="342" y="659"/>
                      <a:pt x="342" y="659"/>
                      <a:pt x="342" y="659"/>
                    </a:cubicBezTo>
                    <a:cubicBezTo>
                      <a:pt x="269" y="659"/>
                      <a:pt x="269" y="659"/>
                      <a:pt x="269" y="659"/>
                    </a:cubicBezTo>
                    <a:lnTo>
                      <a:pt x="269" y="15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245" name="Freeform 20">
                <a:extLst>
                  <a:ext uri="{FF2B5EF4-FFF2-40B4-BE49-F238E27FC236}">
                    <a16:creationId xmlns:a16="http://schemas.microsoft.com/office/drawing/2014/main" id="{879BEE73-D6AE-5B46-93A7-4CA98CD9540C}"/>
                  </a:ext>
                </a:extLst>
              </p:cNvPr>
              <p:cNvSpPr>
                <a:spLocks noChangeArrowheads="1"/>
              </p:cNvSpPr>
              <p:nvPr/>
            </p:nvSpPr>
            <p:spPr bwMode="auto">
              <a:xfrm>
                <a:off x="4804870" y="361594"/>
                <a:ext cx="158615" cy="451813"/>
              </a:xfrm>
              <a:custGeom>
                <a:avLst/>
                <a:gdLst>
                  <a:gd name="T0" fmla="*/ 252 w 293"/>
                  <a:gd name="T1" fmla="*/ 827 h 831"/>
                  <a:gd name="T2" fmla="*/ 252 w 293"/>
                  <a:gd name="T3" fmla="*/ 827 h 831"/>
                  <a:gd name="T4" fmla="*/ 216 w 293"/>
                  <a:gd name="T5" fmla="*/ 830 h 831"/>
                  <a:gd name="T6" fmla="*/ 116 w 293"/>
                  <a:gd name="T7" fmla="*/ 799 h 831"/>
                  <a:gd name="T8" fmla="*/ 88 w 293"/>
                  <a:gd name="T9" fmla="*/ 697 h 831"/>
                  <a:gd name="T10" fmla="*/ 88 w 293"/>
                  <a:gd name="T11" fmla="*/ 235 h 831"/>
                  <a:gd name="T12" fmla="*/ 0 w 293"/>
                  <a:gd name="T13" fmla="*/ 235 h 831"/>
                  <a:gd name="T14" fmla="*/ 0 w 293"/>
                  <a:gd name="T15" fmla="*/ 173 h 831"/>
                  <a:gd name="T16" fmla="*/ 91 w 293"/>
                  <a:gd name="T17" fmla="*/ 173 h 831"/>
                  <a:gd name="T18" fmla="*/ 91 w 293"/>
                  <a:gd name="T19" fmla="*/ 17 h 831"/>
                  <a:gd name="T20" fmla="*/ 162 w 293"/>
                  <a:gd name="T21" fmla="*/ 0 h 831"/>
                  <a:gd name="T22" fmla="*/ 162 w 293"/>
                  <a:gd name="T23" fmla="*/ 173 h 831"/>
                  <a:gd name="T24" fmla="*/ 281 w 293"/>
                  <a:gd name="T25" fmla="*/ 173 h 831"/>
                  <a:gd name="T26" fmla="*/ 281 w 293"/>
                  <a:gd name="T27" fmla="*/ 235 h 831"/>
                  <a:gd name="T28" fmla="*/ 162 w 293"/>
                  <a:gd name="T29" fmla="*/ 235 h 831"/>
                  <a:gd name="T30" fmla="*/ 162 w 293"/>
                  <a:gd name="T31" fmla="*/ 706 h 831"/>
                  <a:gd name="T32" fmla="*/ 227 w 293"/>
                  <a:gd name="T33" fmla="*/ 768 h 831"/>
                  <a:gd name="T34" fmla="*/ 255 w 293"/>
                  <a:gd name="T35" fmla="*/ 765 h 831"/>
                  <a:gd name="T36" fmla="*/ 286 w 293"/>
                  <a:gd name="T37" fmla="*/ 759 h 831"/>
                  <a:gd name="T38" fmla="*/ 292 w 293"/>
                  <a:gd name="T39" fmla="*/ 822 h 831"/>
                  <a:gd name="T40" fmla="*/ 252 w 293"/>
                  <a:gd name="T41" fmla="*/ 827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3" h="831">
                    <a:moveTo>
                      <a:pt x="252" y="827"/>
                    </a:moveTo>
                    <a:lnTo>
                      <a:pt x="252" y="827"/>
                    </a:lnTo>
                    <a:cubicBezTo>
                      <a:pt x="241" y="830"/>
                      <a:pt x="227" y="830"/>
                      <a:pt x="216" y="830"/>
                    </a:cubicBezTo>
                    <a:cubicBezTo>
                      <a:pt x="167" y="830"/>
                      <a:pt x="136" y="819"/>
                      <a:pt x="116" y="799"/>
                    </a:cubicBezTo>
                    <a:cubicBezTo>
                      <a:pt x="97" y="776"/>
                      <a:pt x="88" y="742"/>
                      <a:pt x="88" y="697"/>
                    </a:cubicBezTo>
                    <a:cubicBezTo>
                      <a:pt x="88" y="235"/>
                      <a:pt x="88" y="235"/>
                      <a:pt x="88" y="235"/>
                    </a:cubicBezTo>
                    <a:cubicBezTo>
                      <a:pt x="0" y="235"/>
                      <a:pt x="0" y="235"/>
                      <a:pt x="0" y="235"/>
                    </a:cubicBezTo>
                    <a:cubicBezTo>
                      <a:pt x="0" y="173"/>
                      <a:pt x="0" y="173"/>
                      <a:pt x="0" y="173"/>
                    </a:cubicBezTo>
                    <a:cubicBezTo>
                      <a:pt x="91" y="173"/>
                      <a:pt x="91" y="173"/>
                      <a:pt x="91" y="173"/>
                    </a:cubicBezTo>
                    <a:cubicBezTo>
                      <a:pt x="91" y="17"/>
                      <a:pt x="91" y="17"/>
                      <a:pt x="91" y="17"/>
                    </a:cubicBezTo>
                    <a:cubicBezTo>
                      <a:pt x="162" y="0"/>
                      <a:pt x="162" y="0"/>
                      <a:pt x="162" y="0"/>
                    </a:cubicBezTo>
                    <a:cubicBezTo>
                      <a:pt x="162" y="173"/>
                      <a:pt x="162" y="173"/>
                      <a:pt x="162" y="173"/>
                    </a:cubicBezTo>
                    <a:cubicBezTo>
                      <a:pt x="281" y="173"/>
                      <a:pt x="281" y="173"/>
                      <a:pt x="281" y="173"/>
                    </a:cubicBezTo>
                    <a:cubicBezTo>
                      <a:pt x="281" y="235"/>
                      <a:pt x="281" y="235"/>
                      <a:pt x="281" y="235"/>
                    </a:cubicBezTo>
                    <a:cubicBezTo>
                      <a:pt x="162" y="235"/>
                      <a:pt x="162" y="235"/>
                      <a:pt x="162" y="235"/>
                    </a:cubicBezTo>
                    <a:cubicBezTo>
                      <a:pt x="162" y="706"/>
                      <a:pt x="162" y="706"/>
                      <a:pt x="162" y="706"/>
                    </a:cubicBezTo>
                    <a:cubicBezTo>
                      <a:pt x="162" y="748"/>
                      <a:pt x="184" y="768"/>
                      <a:pt x="227" y="768"/>
                    </a:cubicBezTo>
                    <a:cubicBezTo>
                      <a:pt x="235" y="768"/>
                      <a:pt x="247" y="768"/>
                      <a:pt x="255" y="765"/>
                    </a:cubicBezTo>
                    <a:cubicBezTo>
                      <a:pt x="266" y="765"/>
                      <a:pt x="278" y="762"/>
                      <a:pt x="286" y="759"/>
                    </a:cubicBezTo>
                    <a:cubicBezTo>
                      <a:pt x="292" y="822"/>
                      <a:pt x="292" y="822"/>
                      <a:pt x="292" y="822"/>
                    </a:cubicBezTo>
                    <a:cubicBezTo>
                      <a:pt x="278" y="824"/>
                      <a:pt x="266" y="827"/>
                      <a:pt x="252" y="827"/>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246" name="Freeform 21">
                <a:extLst>
                  <a:ext uri="{FF2B5EF4-FFF2-40B4-BE49-F238E27FC236}">
                    <a16:creationId xmlns:a16="http://schemas.microsoft.com/office/drawing/2014/main" id="{0258E59B-D276-3649-AA8E-8A400E0A4770}"/>
                  </a:ext>
                </a:extLst>
              </p:cNvPr>
              <p:cNvSpPr>
                <a:spLocks noChangeArrowheads="1"/>
              </p:cNvSpPr>
              <p:nvPr/>
            </p:nvSpPr>
            <p:spPr bwMode="auto">
              <a:xfrm>
                <a:off x="5011550" y="448112"/>
                <a:ext cx="194663" cy="370102"/>
              </a:xfrm>
              <a:custGeom>
                <a:avLst/>
                <a:gdLst>
                  <a:gd name="T0" fmla="*/ 311 w 355"/>
                  <a:gd name="T1" fmla="*/ 634 h 678"/>
                  <a:gd name="T2" fmla="*/ 311 w 355"/>
                  <a:gd name="T3" fmla="*/ 634 h 678"/>
                  <a:gd name="T4" fmla="*/ 178 w 355"/>
                  <a:gd name="T5" fmla="*/ 677 h 678"/>
                  <a:gd name="T6" fmla="*/ 45 w 355"/>
                  <a:gd name="T7" fmla="*/ 631 h 678"/>
                  <a:gd name="T8" fmla="*/ 0 w 355"/>
                  <a:gd name="T9" fmla="*/ 507 h 678"/>
                  <a:gd name="T10" fmla="*/ 0 w 355"/>
                  <a:gd name="T11" fmla="*/ 167 h 678"/>
                  <a:gd name="T12" fmla="*/ 48 w 355"/>
                  <a:gd name="T13" fmla="*/ 45 h 678"/>
                  <a:gd name="T14" fmla="*/ 181 w 355"/>
                  <a:gd name="T15" fmla="*/ 0 h 678"/>
                  <a:gd name="T16" fmla="*/ 308 w 355"/>
                  <a:gd name="T17" fmla="*/ 45 h 678"/>
                  <a:gd name="T18" fmla="*/ 354 w 355"/>
                  <a:gd name="T19" fmla="*/ 164 h 678"/>
                  <a:gd name="T20" fmla="*/ 354 w 355"/>
                  <a:gd name="T21" fmla="*/ 351 h 678"/>
                  <a:gd name="T22" fmla="*/ 73 w 355"/>
                  <a:gd name="T23" fmla="*/ 351 h 678"/>
                  <a:gd name="T24" fmla="*/ 73 w 355"/>
                  <a:gd name="T25" fmla="*/ 507 h 678"/>
                  <a:gd name="T26" fmla="*/ 99 w 355"/>
                  <a:gd name="T27" fmla="*/ 583 h 678"/>
                  <a:gd name="T28" fmla="*/ 175 w 355"/>
                  <a:gd name="T29" fmla="*/ 612 h 678"/>
                  <a:gd name="T30" fmla="*/ 257 w 355"/>
                  <a:gd name="T31" fmla="*/ 586 h 678"/>
                  <a:gd name="T32" fmla="*/ 280 w 355"/>
                  <a:gd name="T33" fmla="*/ 504 h 678"/>
                  <a:gd name="T34" fmla="*/ 280 w 355"/>
                  <a:gd name="T35" fmla="*/ 467 h 678"/>
                  <a:gd name="T36" fmla="*/ 354 w 355"/>
                  <a:gd name="T37" fmla="*/ 467 h 678"/>
                  <a:gd name="T38" fmla="*/ 354 w 355"/>
                  <a:gd name="T39" fmla="*/ 512 h 678"/>
                  <a:gd name="T40" fmla="*/ 311 w 355"/>
                  <a:gd name="T41" fmla="*/ 634 h 678"/>
                  <a:gd name="T42" fmla="*/ 255 w 355"/>
                  <a:gd name="T43" fmla="*/ 90 h 678"/>
                  <a:gd name="T44" fmla="*/ 255 w 355"/>
                  <a:gd name="T45" fmla="*/ 90 h 678"/>
                  <a:gd name="T46" fmla="*/ 178 w 355"/>
                  <a:gd name="T47" fmla="*/ 62 h 678"/>
                  <a:gd name="T48" fmla="*/ 99 w 355"/>
                  <a:gd name="T49" fmla="*/ 88 h 678"/>
                  <a:gd name="T50" fmla="*/ 73 w 355"/>
                  <a:gd name="T51" fmla="*/ 173 h 678"/>
                  <a:gd name="T52" fmla="*/ 73 w 355"/>
                  <a:gd name="T53" fmla="*/ 289 h 678"/>
                  <a:gd name="T54" fmla="*/ 283 w 355"/>
                  <a:gd name="T55" fmla="*/ 289 h 678"/>
                  <a:gd name="T56" fmla="*/ 283 w 355"/>
                  <a:gd name="T57" fmla="*/ 173 h 678"/>
                  <a:gd name="T58" fmla="*/ 255 w 355"/>
                  <a:gd name="T59" fmla="*/ 9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5" h="678">
                    <a:moveTo>
                      <a:pt x="311" y="634"/>
                    </a:moveTo>
                    <a:lnTo>
                      <a:pt x="311" y="634"/>
                    </a:lnTo>
                    <a:cubicBezTo>
                      <a:pt x="280" y="662"/>
                      <a:pt x="238" y="677"/>
                      <a:pt x="178" y="677"/>
                    </a:cubicBezTo>
                    <a:cubicBezTo>
                      <a:pt x="119" y="677"/>
                      <a:pt x="76" y="662"/>
                      <a:pt x="45" y="631"/>
                    </a:cubicBezTo>
                    <a:cubicBezTo>
                      <a:pt x="14" y="597"/>
                      <a:pt x="0" y="558"/>
                      <a:pt x="0" y="507"/>
                    </a:cubicBezTo>
                    <a:cubicBezTo>
                      <a:pt x="0" y="167"/>
                      <a:pt x="0" y="167"/>
                      <a:pt x="0" y="167"/>
                    </a:cubicBezTo>
                    <a:cubicBezTo>
                      <a:pt x="0" y="113"/>
                      <a:pt x="17" y="73"/>
                      <a:pt x="48" y="45"/>
                    </a:cubicBezTo>
                    <a:cubicBezTo>
                      <a:pt x="79" y="14"/>
                      <a:pt x="122" y="0"/>
                      <a:pt x="181" y="0"/>
                    </a:cubicBezTo>
                    <a:cubicBezTo>
                      <a:pt x="238" y="0"/>
                      <a:pt x="280" y="14"/>
                      <a:pt x="308" y="45"/>
                    </a:cubicBezTo>
                    <a:cubicBezTo>
                      <a:pt x="340" y="73"/>
                      <a:pt x="354" y="116"/>
                      <a:pt x="354" y="164"/>
                    </a:cubicBezTo>
                    <a:cubicBezTo>
                      <a:pt x="354" y="351"/>
                      <a:pt x="354" y="351"/>
                      <a:pt x="354" y="351"/>
                    </a:cubicBezTo>
                    <a:cubicBezTo>
                      <a:pt x="73" y="351"/>
                      <a:pt x="73" y="351"/>
                      <a:pt x="73" y="351"/>
                    </a:cubicBezTo>
                    <a:cubicBezTo>
                      <a:pt x="73" y="507"/>
                      <a:pt x="73" y="507"/>
                      <a:pt x="73" y="507"/>
                    </a:cubicBezTo>
                    <a:cubicBezTo>
                      <a:pt x="73" y="538"/>
                      <a:pt x="82" y="563"/>
                      <a:pt x="99" y="583"/>
                    </a:cubicBezTo>
                    <a:cubicBezTo>
                      <a:pt x="116" y="603"/>
                      <a:pt x="141" y="612"/>
                      <a:pt x="175" y="612"/>
                    </a:cubicBezTo>
                    <a:cubicBezTo>
                      <a:pt x="212" y="612"/>
                      <a:pt x="240" y="603"/>
                      <a:pt x="257" y="586"/>
                    </a:cubicBezTo>
                    <a:cubicBezTo>
                      <a:pt x="272" y="569"/>
                      <a:pt x="280" y="541"/>
                      <a:pt x="280" y="504"/>
                    </a:cubicBezTo>
                    <a:cubicBezTo>
                      <a:pt x="280" y="467"/>
                      <a:pt x="280" y="467"/>
                      <a:pt x="280" y="467"/>
                    </a:cubicBezTo>
                    <a:cubicBezTo>
                      <a:pt x="354" y="467"/>
                      <a:pt x="354" y="467"/>
                      <a:pt x="354" y="467"/>
                    </a:cubicBezTo>
                    <a:cubicBezTo>
                      <a:pt x="354" y="512"/>
                      <a:pt x="354" y="512"/>
                      <a:pt x="354" y="512"/>
                    </a:cubicBezTo>
                    <a:cubicBezTo>
                      <a:pt x="354" y="566"/>
                      <a:pt x="340" y="606"/>
                      <a:pt x="311" y="634"/>
                    </a:cubicBezTo>
                    <a:close/>
                    <a:moveTo>
                      <a:pt x="255" y="90"/>
                    </a:moveTo>
                    <a:lnTo>
                      <a:pt x="255" y="90"/>
                    </a:lnTo>
                    <a:cubicBezTo>
                      <a:pt x="235" y="71"/>
                      <a:pt x="209" y="62"/>
                      <a:pt x="178" y="62"/>
                    </a:cubicBezTo>
                    <a:cubicBezTo>
                      <a:pt x="144" y="62"/>
                      <a:pt x="119" y="71"/>
                      <a:pt x="99" y="88"/>
                    </a:cubicBezTo>
                    <a:cubicBezTo>
                      <a:pt x="82" y="107"/>
                      <a:pt x="73" y="136"/>
                      <a:pt x="73" y="173"/>
                    </a:cubicBezTo>
                    <a:cubicBezTo>
                      <a:pt x="73" y="289"/>
                      <a:pt x="73" y="289"/>
                      <a:pt x="73" y="289"/>
                    </a:cubicBezTo>
                    <a:cubicBezTo>
                      <a:pt x="283" y="289"/>
                      <a:pt x="283" y="289"/>
                      <a:pt x="283" y="289"/>
                    </a:cubicBezTo>
                    <a:cubicBezTo>
                      <a:pt x="283" y="173"/>
                      <a:pt x="283" y="173"/>
                      <a:pt x="283" y="173"/>
                    </a:cubicBezTo>
                    <a:cubicBezTo>
                      <a:pt x="283" y="136"/>
                      <a:pt x="272" y="110"/>
                      <a:pt x="255" y="90"/>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247" name="Freeform 22">
                <a:extLst>
                  <a:ext uri="{FF2B5EF4-FFF2-40B4-BE49-F238E27FC236}">
                    <a16:creationId xmlns:a16="http://schemas.microsoft.com/office/drawing/2014/main" id="{42A5C26D-4EF5-D84C-A5C8-15F49C449603}"/>
                  </a:ext>
                </a:extLst>
              </p:cNvPr>
              <p:cNvSpPr>
                <a:spLocks noChangeArrowheads="1"/>
              </p:cNvSpPr>
              <p:nvPr/>
            </p:nvSpPr>
            <p:spPr bwMode="auto">
              <a:xfrm>
                <a:off x="5273505" y="450514"/>
                <a:ext cx="134583" cy="360489"/>
              </a:xfrm>
              <a:custGeom>
                <a:avLst/>
                <a:gdLst>
                  <a:gd name="T0" fmla="*/ 145 w 248"/>
                  <a:gd name="T1" fmla="*/ 124 h 660"/>
                  <a:gd name="T2" fmla="*/ 145 w 248"/>
                  <a:gd name="T3" fmla="*/ 124 h 660"/>
                  <a:gd name="T4" fmla="*/ 74 w 248"/>
                  <a:gd name="T5" fmla="*/ 212 h 660"/>
                  <a:gd name="T6" fmla="*/ 74 w 248"/>
                  <a:gd name="T7" fmla="*/ 659 h 660"/>
                  <a:gd name="T8" fmla="*/ 0 w 248"/>
                  <a:gd name="T9" fmla="*/ 659 h 660"/>
                  <a:gd name="T10" fmla="*/ 0 w 248"/>
                  <a:gd name="T11" fmla="*/ 8 h 660"/>
                  <a:gd name="T12" fmla="*/ 71 w 248"/>
                  <a:gd name="T13" fmla="*/ 8 h 660"/>
                  <a:gd name="T14" fmla="*/ 71 w 248"/>
                  <a:gd name="T15" fmla="*/ 119 h 660"/>
                  <a:gd name="T16" fmla="*/ 148 w 248"/>
                  <a:gd name="T17" fmla="*/ 39 h 660"/>
                  <a:gd name="T18" fmla="*/ 247 w 248"/>
                  <a:gd name="T19" fmla="*/ 0 h 660"/>
                  <a:gd name="T20" fmla="*/ 247 w 248"/>
                  <a:gd name="T21" fmla="*/ 87 h 660"/>
                  <a:gd name="T22" fmla="*/ 145 w 248"/>
                  <a:gd name="T23" fmla="*/ 124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 h="660">
                    <a:moveTo>
                      <a:pt x="145" y="124"/>
                    </a:moveTo>
                    <a:lnTo>
                      <a:pt x="145" y="124"/>
                    </a:lnTo>
                    <a:cubicBezTo>
                      <a:pt x="116" y="147"/>
                      <a:pt x="94" y="178"/>
                      <a:pt x="74" y="212"/>
                    </a:cubicBezTo>
                    <a:cubicBezTo>
                      <a:pt x="74" y="659"/>
                      <a:pt x="74" y="659"/>
                      <a:pt x="74" y="659"/>
                    </a:cubicBezTo>
                    <a:cubicBezTo>
                      <a:pt x="0" y="659"/>
                      <a:pt x="0" y="659"/>
                      <a:pt x="0" y="659"/>
                    </a:cubicBezTo>
                    <a:cubicBezTo>
                      <a:pt x="0" y="8"/>
                      <a:pt x="0" y="8"/>
                      <a:pt x="0" y="8"/>
                    </a:cubicBezTo>
                    <a:cubicBezTo>
                      <a:pt x="71" y="8"/>
                      <a:pt x="71" y="8"/>
                      <a:pt x="71" y="8"/>
                    </a:cubicBezTo>
                    <a:cubicBezTo>
                      <a:pt x="71" y="119"/>
                      <a:pt x="71" y="119"/>
                      <a:pt x="71" y="119"/>
                    </a:cubicBezTo>
                    <a:cubicBezTo>
                      <a:pt x="94" y="90"/>
                      <a:pt x="119" y="65"/>
                      <a:pt x="148" y="39"/>
                    </a:cubicBezTo>
                    <a:cubicBezTo>
                      <a:pt x="176" y="17"/>
                      <a:pt x="210" y="2"/>
                      <a:pt x="247" y="0"/>
                    </a:cubicBezTo>
                    <a:cubicBezTo>
                      <a:pt x="247" y="87"/>
                      <a:pt x="247" y="87"/>
                      <a:pt x="247" y="87"/>
                    </a:cubicBezTo>
                    <a:cubicBezTo>
                      <a:pt x="207" y="90"/>
                      <a:pt x="173" y="102"/>
                      <a:pt x="145" y="124"/>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248" name="Freeform 23">
                <a:extLst>
                  <a:ext uri="{FF2B5EF4-FFF2-40B4-BE49-F238E27FC236}">
                    <a16:creationId xmlns:a16="http://schemas.microsoft.com/office/drawing/2014/main" id="{A11D71FA-31C1-9E48-BBD6-8940BDBF9E73}"/>
                  </a:ext>
                </a:extLst>
              </p:cNvPr>
              <p:cNvSpPr>
                <a:spLocks noChangeArrowheads="1"/>
              </p:cNvSpPr>
              <p:nvPr/>
            </p:nvSpPr>
            <p:spPr bwMode="auto">
              <a:xfrm>
                <a:off x="5441733" y="448112"/>
                <a:ext cx="197068" cy="370102"/>
              </a:xfrm>
              <a:custGeom>
                <a:avLst/>
                <a:gdLst>
                  <a:gd name="T0" fmla="*/ 311 w 361"/>
                  <a:gd name="T1" fmla="*/ 640 h 678"/>
                  <a:gd name="T2" fmla="*/ 311 w 361"/>
                  <a:gd name="T3" fmla="*/ 640 h 678"/>
                  <a:gd name="T4" fmla="*/ 181 w 361"/>
                  <a:gd name="T5" fmla="*/ 677 h 678"/>
                  <a:gd name="T6" fmla="*/ 48 w 361"/>
                  <a:gd name="T7" fmla="*/ 634 h 678"/>
                  <a:gd name="T8" fmla="*/ 0 w 361"/>
                  <a:gd name="T9" fmla="*/ 510 h 678"/>
                  <a:gd name="T10" fmla="*/ 0 w 361"/>
                  <a:gd name="T11" fmla="*/ 461 h 678"/>
                  <a:gd name="T12" fmla="*/ 73 w 361"/>
                  <a:gd name="T13" fmla="*/ 461 h 678"/>
                  <a:gd name="T14" fmla="*/ 73 w 361"/>
                  <a:gd name="T15" fmla="*/ 507 h 678"/>
                  <a:gd name="T16" fmla="*/ 102 w 361"/>
                  <a:gd name="T17" fmla="*/ 589 h 678"/>
                  <a:gd name="T18" fmla="*/ 181 w 361"/>
                  <a:gd name="T19" fmla="*/ 614 h 678"/>
                  <a:gd name="T20" fmla="*/ 258 w 361"/>
                  <a:gd name="T21" fmla="*/ 592 h 678"/>
                  <a:gd name="T22" fmla="*/ 286 w 361"/>
                  <a:gd name="T23" fmla="*/ 527 h 678"/>
                  <a:gd name="T24" fmla="*/ 286 w 361"/>
                  <a:gd name="T25" fmla="*/ 512 h 678"/>
                  <a:gd name="T26" fmla="*/ 266 w 361"/>
                  <a:gd name="T27" fmla="*/ 447 h 678"/>
                  <a:gd name="T28" fmla="*/ 218 w 361"/>
                  <a:gd name="T29" fmla="*/ 396 h 678"/>
                  <a:gd name="T30" fmla="*/ 153 w 361"/>
                  <a:gd name="T31" fmla="*/ 348 h 678"/>
                  <a:gd name="T32" fmla="*/ 88 w 361"/>
                  <a:gd name="T33" fmla="*/ 294 h 678"/>
                  <a:gd name="T34" fmla="*/ 40 w 361"/>
                  <a:gd name="T35" fmla="*/ 229 h 678"/>
                  <a:gd name="T36" fmla="*/ 20 w 361"/>
                  <a:gd name="T37" fmla="*/ 144 h 678"/>
                  <a:gd name="T38" fmla="*/ 20 w 361"/>
                  <a:gd name="T39" fmla="*/ 127 h 678"/>
                  <a:gd name="T40" fmla="*/ 65 w 361"/>
                  <a:gd name="T41" fmla="*/ 34 h 678"/>
                  <a:gd name="T42" fmla="*/ 187 w 361"/>
                  <a:gd name="T43" fmla="*/ 0 h 678"/>
                  <a:gd name="T44" fmla="*/ 306 w 361"/>
                  <a:gd name="T45" fmla="*/ 39 h 678"/>
                  <a:gd name="T46" fmla="*/ 348 w 361"/>
                  <a:gd name="T47" fmla="*/ 153 h 678"/>
                  <a:gd name="T48" fmla="*/ 348 w 361"/>
                  <a:gd name="T49" fmla="*/ 192 h 678"/>
                  <a:gd name="T50" fmla="*/ 277 w 361"/>
                  <a:gd name="T51" fmla="*/ 192 h 678"/>
                  <a:gd name="T52" fmla="*/ 277 w 361"/>
                  <a:gd name="T53" fmla="*/ 156 h 678"/>
                  <a:gd name="T54" fmla="*/ 252 w 361"/>
                  <a:gd name="T55" fmla="*/ 88 h 678"/>
                  <a:gd name="T56" fmla="*/ 184 w 361"/>
                  <a:gd name="T57" fmla="*/ 62 h 678"/>
                  <a:gd name="T58" fmla="*/ 139 w 361"/>
                  <a:gd name="T59" fmla="*/ 68 h 678"/>
                  <a:gd name="T60" fmla="*/ 110 w 361"/>
                  <a:gd name="T61" fmla="*/ 85 h 678"/>
                  <a:gd name="T62" fmla="*/ 96 w 361"/>
                  <a:gd name="T63" fmla="*/ 107 h 678"/>
                  <a:gd name="T64" fmla="*/ 91 w 361"/>
                  <a:gd name="T65" fmla="*/ 127 h 678"/>
                  <a:gd name="T66" fmla="*/ 91 w 361"/>
                  <a:gd name="T67" fmla="*/ 144 h 678"/>
                  <a:gd name="T68" fmla="*/ 110 w 361"/>
                  <a:gd name="T69" fmla="*/ 209 h 678"/>
                  <a:gd name="T70" fmla="*/ 161 w 361"/>
                  <a:gd name="T71" fmla="*/ 263 h 678"/>
                  <a:gd name="T72" fmla="*/ 224 w 361"/>
                  <a:gd name="T73" fmla="*/ 311 h 678"/>
                  <a:gd name="T74" fmla="*/ 289 w 361"/>
                  <a:gd name="T75" fmla="*/ 362 h 678"/>
                  <a:gd name="T76" fmla="*/ 337 w 361"/>
                  <a:gd name="T77" fmla="*/ 425 h 678"/>
                  <a:gd name="T78" fmla="*/ 360 w 361"/>
                  <a:gd name="T79" fmla="*/ 510 h 678"/>
                  <a:gd name="T80" fmla="*/ 360 w 361"/>
                  <a:gd name="T81" fmla="*/ 527 h 678"/>
                  <a:gd name="T82" fmla="*/ 311 w 361"/>
                  <a:gd name="T83" fmla="*/ 64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1" h="678">
                    <a:moveTo>
                      <a:pt x="311" y="640"/>
                    </a:moveTo>
                    <a:lnTo>
                      <a:pt x="311" y="640"/>
                    </a:lnTo>
                    <a:cubicBezTo>
                      <a:pt x="280" y="665"/>
                      <a:pt x="238" y="677"/>
                      <a:pt x="181" y="677"/>
                    </a:cubicBezTo>
                    <a:cubicBezTo>
                      <a:pt x="125" y="677"/>
                      <a:pt x="82" y="662"/>
                      <a:pt x="48" y="634"/>
                    </a:cubicBezTo>
                    <a:cubicBezTo>
                      <a:pt x="17" y="606"/>
                      <a:pt x="0" y="563"/>
                      <a:pt x="0" y="510"/>
                    </a:cubicBezTo>
                    <a:cubicBezTo>
                      <a:pt x="0" y="461"/>
                      <a:pt x="0" y="461"/>
                      <a:pt x="0" y="461"/>
                    </a:cubicBezTo>
                    <a:cubicBezTo>
                      <a:pt x="73" y="461"/>
                      <a:pt x="73" y="461"/>
                      <a:pt x="73" y="461"/>
                    </a:cubicBezTo>
                    <a:cubicBezTo>
                      <a:pt x="73" y="507"/>
                      <a:pt x="73" y="507"/>
                      <a:pt x="73" y="507"/>
                    </a:cubicBezTo>
                    <a:cubicBezTo>
                      <a:pt x="73" y="544"/>
                      <a:pt x="82" y="569"/>
                      <a:pt x="102" y="589"/>
                    </a:cubicBezTo>
                    <a:cubicBezTo>
                      <a:pt x="122" y="606"/>
                      <a:pt x="147" y="614"/>
                      <a:pt x="181" y="614"/>
                    </a:cubicBezTo>
                    <a:cubicBezTo>
                      <a:pt x="215" y="614"/>
                      <a:pt x="238" y="609"/>
                      <a:pt x="258" y="592"/>
                    </a:cubicBezTo>
                    <a:cubicBezTo>
                      <a:pt x="277" y="578"/>
                      <a:pt x="286" y="555"/>
                      <a:pt x="286" y="527"/>
                    </a:cubicBezTo>
                    <a:cubicBezTo>
                      <a:pt x="286" y="512"/>
                      <a:pt x="286" y="512"/>
                      <a:pt x="286" y="512"/>
                    </a:cubicBezTo>
                    <a:cubicBezTo>
                      <a:pt x="286" y="487"/>
                      <a:pt x="280" y="467"/>
                      <a:pt x="266" y="447"/>
                    </a:cubicBezTo>
                    <a:cubicBezTo>
                      <a:pt x="255" y="427"/>
                      <a:pt x="238" y="410"/>
                      <a:pt x="218" y="396"/>
                    </a:cubicBezTo>
                    <a:cubicBezTo>
                      <a:pt x="198" y="379"/>
                      <a:pt x="175" y="362"/>
                      <a:pt x="153" y="348"/>
                    </a:cubicBezTo>
                    <a:cubicBezTo>
                      <a:pt x="130" y="331"/>
                      <a:pt x="107" y="314"/>
                      <a:pt x="88" y="294"/>
                    </a:cubicBezTo>
                    <a:cubicBezTo>
                      <a:pt x="68" y="277"/>
                      <a:pt x="51" y="255"/>
                      <a:pt x="40" y="229"/>
                    </a:cubicBezTo>
                    <a:cubicBezTo>
                      <a:pt x="25" y="207"/>
                      <a:pt x="20" y="178"/>
                      <a:pt x="20" y="144"/>
                    </a:cubicBezTo>
                    <a:cubicBezTo>
                      <a:pt x="20" y="127"/>
                      <a:pt x="20" y="127"/>
                      <a:pt x="20" y="127"/>
                    </a:cubicBezTo>
                    <a:cubicBezTo>
                      <a:pt x="20" y="85"/>
                      <a:pt x="34" y="54"/>
                      <a:pt x="65" y="34"/>
                    </a:cubicBezTo>
                    <a:cubicBezTo>
                      <a:pt x="96" y="11"/>
                      <a:pt x="136" y="0"/>
                      <a:pt x="187" y="0"/>
                    </a:cubicBezTo>
                    <a:cubicBezTo>
                      <a:pt x="238" y="0"/>
                      <a:pt x="277" y="14"/>
                      <a:pt x="306" y="39"/>
                    </a:cubicBezTo>
                    <a:cubicBezTo>
                      <a:pt x="334" y="65"/>
                      <a:pt x="348" y="105"/>
                      <a:pt x="348" y="153"/>
                    </a:cubicBezTo>
                    <a:cubicBezTo>
                      <a:pt x="348" y="192"/>
                      <a:pt x="348" y="192"/>
                      <a:pt x="348" y="192"/>
                    </a:cubicBezTo>
                    <a:cubicBezTo>
                      <a:pt x="277" y="192"/>
                      <a:pt x="277" y="192"/>
                      <a:pt x="277" y="192"/>
                    </a:cubicBezTo>
                    <a:cubicBezTo>
                      <a:pt x="277" y="156"/>
                      <a:pt x="277" y="156"/>
                      <a:pt x="277" y="156"/>
                    </a:cubicBezTo>
                    <a:cubicBezTo>
                      <a:pt x="277" y="127"/>
                      <a:pt x="269" y="102"/>
                      <a:pt x="252" y="88"/>
                    </a:cubicBezTo>
                    <a:cubicBezTo>
                      <a:pt x="235" y="71"/>
                      <a:pt x="212" y="62"/>
                      <a:pt x="184" y="62"/>
                    </a:cubicBezTo>
                    <a:cubicBezTo>
                      <a:pt x="164" y="62"/>
                      <a:pt x="150" y="65"/>
                      <a:pt x="139" y="68"/>
                    </a:cubicBezTo>
                    <a:cubicBezTo>
                      <a:pt x="127" y="73"/>
                      <a:pt x="116" y="79"/>
                      <a:pt x="110" y="85"/>
                    </a:cubicBezTo>
                    <a:cubicBezTo>
                      <a:pt x="102" y="93"/>
                      <a:pt x="99" y="99"/>
                      <a:pt x="96" y="107"/>
                    </a:cubicBezTo>
                    <a:cubicBezTo>
                      <a:pt x="93" y="116"/>
                      <a:pt x="91" y="122"/>
                      <a:pt x="91" y="127"/>
                    </a:cubicBezTo>
                    <a:cubicBezTo>
                      <a:pt x="91" y="144"/>
                      <a:pt x="91" y="144"/>
                      <a:pt x="91" y="144"/>
                    </a:cubicBezTo>
                    <a:cubicBezTo>
                      <a:pt x="91" y="170"/>
                      <a:pt x="99" y="192"/>
                      <a:pt x="110" y="209"/>
                    </a:cubicBezTo>
                    <a:cubicBezTo>
                      <a:pt x="125" y="229"/>
                      <a:pt x="141" y="246"/>
                      <a:pt x="161" y="263"/>
                    </a:cubicBezTo>
                    <a:cubicBezTo>
                      <a:pt x="181" y="277"/>
                      <a:pt x="201" y="294"/>
                      <a:pt x="224" y="311"/>
                    </a:cubicBezTo>
                    <a:cubicBezTo>
                      <a:pt x="249" y="325"/>
                      <a:pt x="269" y="342"/>
                      <a:pt x="289" y="362"/>
                    </a:cubicBezTo>
                    <a:cubicBezTo>
                      <a:pt x="309" y="379"/>
                      <a:pt x="326" y="402"/>
                      <a:pt x="337" y="425"/>
                    </a:cubicBezTo>
                    <a:cubicBezTo>
                      <a:pt x="351" y="450"/>
                      <a:pt x="360" y="478"/>
                      <a:pt x="360" y="510"/>
                    </a:cubicBezTo>
                    <a:cubicBezTo>
                      <a:pt x="360" y="527"/>
                      <a:pt x="360" y="527"/>
                      <a:pt x="360" y="527"/>
                    </a:cubicBezTo>
                    <a:cubicBezTo>
                      <a:pt x="360" y="575"/>
                      <a:pt x="343" y="614"/>
                      <a:pt x="311" y="64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grpSp>
      </p:grpSp>
      <p:grpSp>
        <p:nvGrpSpPr>
          <p:cNvPr id="265" name="Group 264">
            <a:extLst>
              <a:ext uri="{FF2B5EF4-FFF2-40B4-BE49-F238E27FC236}">
                <a16:creationId xmlns:a16="http://schemas.microsoft.com/office/drawing/2014/main" id="{A433B8EC-26CE-8546-9EF8-6755A832CB38}"/>
              </a:ext>
            </a:extLst>
          </p:cNvPr>
          <p:cNvGrpSpPr>
            <a:grpSpLocks noChangeAspect="1"/>
          </p:cNvGrpSpPr>
          <p:nvPr userDrawn="1"/>
        </p:nvGrpSpPr>
        <p:grpSpPr>
          <a:xfrm>
            <a:off x="2968863" y="1755071"/>
            <a:ext cx="1630172" cy="144533"/>
            <a:chOff x="1784350" y="3198813"/>
            <a:chExt cx="10080625" cy="893762"/>
          </a:xfrm>
        </p:grpSpPr>
        <p:sp>
          <p:nvSpPr>
            <p:cNvPr id="266" name="Freeform 1">
              <a:extLst>
                <a:ext uri="{FF2B5EF4-FFF2-40B4-BE49-F238E27FC236}">
                  <a16:creationId xmlns:a16="http://schemas.microsoft.com/office/drawing/2014/main" id="{CA948784-7F2C-0C4B-B8B8-AC6F38F6A0D1}"/>
                </a:ext>
              </a:extLst>
            </p:cNvPr>
            <p:cNvSpPr>
              <a:spLocks noChangeArrowheads="1"/>
            </p:cNvSpPr>
            <p:nvPr/>
          </p:nvSpPr>
          <p:spPr bwMode="auto">
            <a:xfrm>
              <a:off x="1784350" y="3230563"/>
              <a:ext cx="401638" cy="836612"/>
            </a:xfrm>
            <a:custGeom>
              <a:avLst/>
              <a:gdLst>
                <a:gd name="T0" fmla="*/ 936 w 1116"/>
                <a:gd name="T1" fmla="*/ 2166 h 2323"/>
                <a:gd name="T2" fmla="*/ 936 w 1116"/>
                <a:gd name="T3" fmla="*/ 2166 h 2323"/>
                <a:gd name="T4" fmla="*/ 421 w 1116"/>
                <a:gd name="T5" fmla="*/ 2322 h 2323"/>
                <a:gd name="T6" fmla="*/ 0 w 1116"/>
                <a:gd name="T7" fmla="*/ 2322 h 2323"/>
                <a:gd name="T8" fmla="*/ 0 w 1116"/>
                <a:gd name="T9" fmla="*/ 0 h 2323"/>
                <a:gd name="T10" fmla="*/ 421 w 1116"/>
                <a:gd name="T11" fmla="*/ 0 h 2323"/>
                <a:gd name="T12" fmla="*/ 670 w 1116"/>
                <a:gd name="T13" fmla="*/ 23 h 2323"/>
                <a:gd name="T14" fmla="*/ 873 w 1116"/>
                <a:gd name="T15" fmla="*/ 109 h 2323"/>
                <a:gd name="T16" fmla="*/ 998 w 1116"/>
                <a:gd name="T17" fmla="*/ 273 h 2323"/>
                <a:gd name="T18" fmla="*/ 1037 w 1116"/>
                <a:gd name="T19" fmla="*/ 530 h 2323"/>
                <a:gd name="T20" fmla="*/ 943 w 1116"/>
                <a:gd name="T21" fmla="*/ 896 h 2323"/>
                <a:gd name="T22" fmla="*/ 639 w 1116"/>
                <a:gd name="T23" fmla="*/ 1068 h 2323"/>
                <a:gd name="T24" fmla="*/ 858 w 1116"/>
                <a:gd name="T25" fmla="*/ 1130 h 2323"/>
                <a:gd name="T26" fmla="*/ 1006 w 1116"/>
                <a:gd name="T27" fmla="*/ 1262 h 2323"/>
                <a:gd name="T28" fmla="*/ 1084 w 1116"/>
                <a:gd name="T29" fmla="*/ 1441 h 2323"/>
                <a:gd name="T30" fmla="*/ 1115 w 1116"/>
                <a:gd name="T31" fmla="*/ 1659 h 2323"/>
                <a:gd name="T32" fmla="*/ 936 w 1116"/>
                <a:gd name="T33" fmla="*/ 2166 h 2323"/>
                <a:gd name="T34" fmla="*/ 811 w 1116"/>
                <a:gd name="T35" fmla="*/ 343 h 2323"/>
                <a:gd name="T36" fmla="*/ 811 w 1116"/>
                <a:gd name="T37" fmla="*/ 343 h 2323"/>
                <a:gd name="T38" fmla="*/ 717 w 1116"/>
                <a:gd name="T39" fmla="*/ 234 h 2323"/>
                <a:gd name="T40" fmla="*/ 577 w 1116"/>
                <a:gd name="T41" fmla="*/ 187 h 2323"/>
                <a:gd name="T42" fmla="*/ 390 w 1116"/>
                <a:gd name="T43" fmla="*/ 171 h 2323"/>
                <a:gd name="T44" fmla="*/ 195 w 1116"/>
                <a:gd name="T45" fmla="*/ 171 h 2323"/>
                <a:gd name="T46" fmla="*/ 195 w 1116"/>
                <a:gd name="T47" fmla="*/ 998 h 2323"/>
                <a:gd name="T48" fmla="*/ 429 w 1116"/>
                <a:gd name="T49" fmla="*/ 998 h 2323"/>
                <a:gd name="T50" fmla="*/ 741 w 1116"/>
                <a:gd name="T51" fmla="*/ 865 h 2323"/>
                <a:gd name="T52" fmla="*/ 842 w 1116"/>
                <a:gd name="T53" fmla="*/ 530 h 2323"/>
                <a:gd name="T54" fmla="*/ 811 w 1116"/>
                <a:gd name="T55" fmla="*/ 343 h 2323"/>
                <a:gd name="T56" fmla="*/ 787 w 1116"/>
                <a:gd name="T57" fmla="*/ 1293 h 2323"/>
                <a:gd name="T58" fmla="*/ 787 w 1116"/>
                <a:gd name="T59" fmla="*/ 1293 h 2323"/>
                <a:gd name="T60" fmla="*/ 429 w 1116"/>
                <a:gd name="T61" fmla="*/ 1160 h 2323"/>
                <a:gd name="T62" fmla="*/ 195 w 1116"/>
                <a:gd name="T63" fmla="*/ 1160 h 2323"/>
                <a:gd name="T64" fmla="*/ 195 w 1116"/>
                <a:gd name="T65" fmla="*/ 2150 h 2323"/>
                <a:gd name="T66" fmla="*/ 398 w 1116"/>
                <a:gd name="T67" fmla="*/ 2150 h 2323"/>
                <a:gd name="T68" fmla="*/ 787 w 1116"/>
                <a:gd name="T69" fmla="*/ 2033 h 2323"/>
                <a:gd name="T70" fmla="*/ 904 w 1116"/>
                <a:gd name="T71" fmla="*/ 1659 h 2323"/>
                <a:gd name="T72" fmla="*/ 787 w 1116"/>
                <a:gd name="T73" fmla="*/ 1293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16" h="2323">
                  <a:moveTo>
                    <a:pt x="936" y="2166"/>
                  </a:moveTo>
                  <a:lnTo>
                    <a:pt x="936" y="2166"/>
                  </a:lnTo>
                  <a:cubicBezTo>
                    <a:pt x="826" y="2267"/>
                    <a:pt x="647" y="2322"/>
                    <a:pt x="421" y="2322"/>
                  </a:cubicBezTo>
                  <a:cubicBezTo>
                    <a:pt x="0" y="2322"/>
                    <a:pt x="0" y="2322"/>
                    <a:pt x="0" y="2322"/>
                  </a:cubicBezTo>
                  <a:cubicBezTo>
                    <a:pt x="0" y="0"/>
                    <a:pt x="0" y="0"/>
                    <a:pt x="0" y="0"/>
                  </a:cubicBezTo>
                  <a:cubicBezTo>
                    <a:pt x="421" y="0"/>
                    <a:pt x="421" y="0"/>
                    <a:pt x="421" y="0"/>
                  </a:cubicBezTo>
                  <a:cubicBezTo>
                    <a:pt x="514" y="0"/>
                    <a:pt x="593" y="8"/>
                    <a:pt x="670" y="23"/>
                  </a:cubicBezTo>
                  <a:cubicBezTo>
                    <a:pt x="749" y="39"/>
                    <a:pt x="819" y="70"/>
                    <a:pt x="873" y="109"/>
                  </a:cubicBezTo>
                  <a:cubicBezTo>
                    <a:pt x="928" y="156"/>
                    <a:pt x="967" y="210"/>
                    <a:pt x="998" y="273"/>
                  </a:cubicBezTo>
                  <a:cubicBezTo>
                    <a:pt x="1021" y="343"/>
                    <a:pt x="1037" y="428"/>
                    <a:pt x="1037" y="530"/>
                  </a:cubicBezTo>
                  <a:cubicBezTo>
                    <a:pt x="1037" y="686"/>
                    <a:pt x="1006" y="811"/>
                    <a:pt x="943" y="896"/>
                  </a:cubicBezTo>
                  <a:cubicBezTo>
                    <a:pt x="881" y="982"/>
                    <a:pt x="780" y="1037"/>
                    <a:pt x="639" y="1068"/>
                  </a:cubicBezTo>
                  <a:cubicBezTo>
                    <a:pt x="725" y="1075"/>
                    <a:pt x="803" y="1091"/>
                    <a:pt x="858" y="1130"/>
                  </a:cubicBezTo>
                  <a:cubicBezTo>
                    <a:pt x="920" y="1160"/>
                    <a:pt x="967" y="1207"/>
                    <a:pt x="1006" y="1262"/>
                  </a:cubicBezTo>
                  <a:cubicBezTo>
                    <a:pt x="1045" y="1308"/>
                    <a:pt x="1068" y="1371"/>
                    <a:pt x="1084" y="1441"/>
                  </a:cubicBezTo>
                  <a:cubicBezTo>
                    <a:pt x="1107" y="1511"/>
                    <a:pt x="1115" y="1589"/>
                    <a:pt x="1115" y="1659"/>
                  </a:cubicBezTo>
                  <a:cubicBezTo>
                    <a:pt x="1115" y="1893"/>
                    <a:pt x="1053" y="2064"/>
                    <a:pt x="936" y="2166"/>
                  </a:cubicBezTo>
                  <a:close/>
                  <a:moveTo>
                    <a:pt x="811" y="343"/>
                  </a:moveTo>
                  <a:lnTo>
                    <a:pt x="811" y="343"/>
                  </a:lnTo>
                  <a:cubicBezTo>
                    <a:pt x="787" y="296"/>
                    <a:pt x="756" y="265"/>
                    <a:pt x="717" y="234"/>
                  </a:cubicBezTo>
                  <a:cubicBezTo>
                    <a:pt x="678" y="210"/>
                    <a:pt x="632" y="195"/>
                    <a:pt x="577" y="187"/>
                  </a:cubicBezTo>
                  <a:cubicBezTo>
                    <a:pt x="522" y="171"/>
                    <a:pt x="460" y="171"/>
                    <a:pt x="390" y="171"/>
                  </a:cubicBezTo>
                  <a:cubicBezTo>
                    <a:pt x="195" y="171"/>
                    <a:pt x="195" y="171"/>
                    <a:pt x="195" y="171"/>
                  </a:cubicBezTo>
                  <a:cubicBezTo>
                    <a:pt x="195" y="998"/>
                    <a:pt x="195" y="998"/>
                    <a:pt x="195" y="998"/>
                  </a:cubicBezTo>
                  <a:cubicBezTo>
                    <a:pt x="429" y="998"/>
                    <a:pt x="429" y="998"/>
                    <a:pt x="429" y="998"/>
                  </a:cubicBezTo>
                  <a:cubicBezTo>
                    <a:pt x="569" y="998"/>
                    <a:pt x="678" y="951"/>
                    <a:pt x="741" y="865"/>
                  </a:cubicBezTo>
                  <a:cubicBezTo>
                    <a:pt x="811" y="779"/>
                    <a:pt x="842" y="670"/>
                    <a:pt x="842" y="530"/>
                  </a:cubicBezTo>
                  <a:cubicBezTo>
                    <a:pt x="842" y="452"/>
                    <a:pt x="826" y="389"/>
                    <a:pt x="811" y="343"/>
                  </a:cubicBezTo>
                  <a:close/>
                  <a:moveTo>
                    <a:pt x="787" y="1293"/>
                  </a:moveTo>
                  <a:lnTo>
                    <a:pt x="787" y="1293"/>
                  </a:lnTo>
                  <a:cubicBezTo>
                    <a:pt x="717" y="1207"/>
                    <a:pt x="593" y="1160"/>
                    <a:pt x="429" y="1160"/>
                  </a:cubicBezTo>
                  <a:cubicBezTo>
                    <a:pt x="195" y="1160"/>
                    <a:pt x="195" y="1160"/>
                    <a:pt x="195" y="1160"/>
                  </a:cubicBezTo>
                  <a:cubicBezTo>
                    <a:pt x="195" y="2150"/>
                    <a:pt x="195" y="2150"/>
                    <a:pt x="195" y="2150"/>
                  </a:cubicBezTo>
                  <a:cubicBezTo>
                    <a:pt x="398" y="2150"/>
                    <a:pt x="398" y="2150"/>
                    <a:pt x="398" y="2150"/>
                  </a:cubicBezTo>
                  <a:cubicBezTo>
                    <a:pt x="577" y="2150"/>
                    <a:pt x="710" y="2111"/>
                    <a:pt x="787" y="2033"/>
                  </a:cubicBezTo>
                  <a:cubicBezTo>
                    <a:pt x="866" y="1963"/>
                    <a:pt x="904" y="1838"/>
                    <a:pt x="904" y="1659"/>
                  </a:cubicBezTo>
                  <a:cubicBezTo>
                    <a:pt x="904" y="1503"/>
                    <a:pt x="866" y="1378"/>
                    <a:pt x="787" y="1293"/>
                  </a:cubicBezTo>
                  <a:close/>
                </a:path>
              </a:pathLst>
            </a:custGeom>
            <a:solidFill>
              <a:srgbClr val="69B3E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267" name="Freeform 2">
              <a:extLst>
                <a:ext uri="{FF2B5EF4-FFF2-40B4-BE49-F238E27FC236}">
                  <a16:creationId xmlns:a16="http://schemas.microsoft.com/office/drawing/2014/main" id="{3C608AEF-CCBE-7347-A0E0-79363A995DDF}"/>
                </a:ext>
              </a:extLst>
            </p:cNvPr>
            <p:cNvSpPr>
              <a:spLocks noChangeArrowheads="1"/>
            </p:cNvSpPr>
            <p:nvPr/>
          </p:nvSpPr>
          <p:spPr bwMode="auto">
            <a:xfrm>
              <a:off x="2303463" y="3198813"/>
              <a:ext cx="69850" cy="866775"/>
            </a:xfrm>
            <a:custGeom>
              <a:avLst/>
              <a:gdLst>
                <a:gd name="T0" fmla="*/ 0 w 196"/>
                <a:gd name="T1" fmla="*/ 0 h 2409"/>
                <a:gd name="T2" fmla="*/ 195 w 196"/>
                <a:gd name="T3" fmla="*/ 0 h 2409"/>
                <a:gd name="T4" fmla="*/ 195 w 196"/>
                <a:gd name="T5" fmla="*/ 2408 h 2409"/>
                <a:gd name="T6" fmla="*/ 0 w 196"/>
                <a:gd name="T7" fmla="*/ 2408 h 2409"/>
                <a:gd name="T8" fmla="*/ 0 w 196"/>
                <a:gd name="T9" fmla="*/ 0 h 2409"/>
              </a:gdLst>
              <a:ahLst/>
              <a:cxnLst>
                <a:cxn ang="0">
                  <a:pos x="T0" y="T1"/>
                </a:cxn>
                <a:cxn ang="0">
                  <a:pos x="T2" y="T3"/>
                </a:cxn>
                <a:cxn ang="0">
                  <a:pos x="T4" y="T5"/>
                </a:cxn>
                <a:cxn ang="0">
                  <a:pos x="T6" y="T7"/>
                </a:cxn>
                <a:cxn ang="0">
                  <a:pos x="T8" y="T9"/>
                </a:cxn>
              </a:cxnLst>
              <a:rect l="0" t="0" r="r" b="b"/>
              <a:pathLst>
                <a:path w="196" h="2409">
                  <a:moveTo>
                    <a:pt x="0" y="0"/>
                  </a:moveTo>
                  <a:lnTo>
                    <a:pt x="195" y="0"/>
                  </a:lnTo>
                  <a:lnTo>
                    <a:pt x="195" y="2408"/>
                  </a:lnTo>
                  <a:lnTo>
                    <a:pt x="0" y="2408"/>
                  </a:lnTo>
                  <a:lnTo>
                    <a:pt x="0" y="0"/>
                  </a:lnTo>
                </a:path>
              </a:pathLst>
            </a:custGeom>
            <a:solidFill>
              <a:srgbClr val="69B3E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268" name="Freeform 3">
              <a:extLst>
                <a:ext uri="{FF2B5EF4-FFF2-40B4-BE49-F238E27FC236}">
                  <a16:creationId xmlns:a16="http://schemas.microsoft.com/office/drawing/2014/main" id="{FF381D0A-224D-194D-A775-B8361D10E9BE}"/>
                </a:ext>
              </a:extLst>
            </p:cNvPr>
            <p:cNvSpPr>
              <a:spLocks noChangeArrowheads="1"/>
            </p:cNvSpPr>
            <p:nvPr/>
          </p:nvSpPr>
          <p:spPr bwMode="auto">
            <a:xfrm>
              <a:off x="2514600" y="3421063"/>
              <a:ext cx="336550" cy="650875"/>
            </a:xfrm>
            <a:custGeom>
              <a:avLst/>
              <a:gdLst>
                <a:gd name="T0" fmla="*/ 741 w 937"/>
                <a:gd name="T1" fmla="*/ 1628 h 1808"/>
                <a:gd name="T2" fmla="*/ 741 w 937"/>
                <a:gd name="T3" fmla="*/ 1628 h 1808"/>
                <a:gd name="T4" fmla="*/ 562 w 937"/>
                <a:gd name="T5" fmla="*/ 1760 h 1808"/>
                <a:gd name="T6" fmla="*/ 343 w 937"/>
                <a:gd name="T7" fmla="*/ 1807 h 1808"/>
                <a:gd name="T8" fmla="*/ 70 w 937"/>
                <a:gd name="T9" fmla="*/ 1690 h 1808"/>
                <a:gd name="T10" fmla="*/ 0 w 937"/>
                <a:gd name="T11" fmla="*/ 1402 h 1808"/>
                <a:gd name="T12" fmla="*/ 0 w 937"/>
                <a:gd name="T13" fmla="*/ 0 h 1808"/>
                <a:gd name="T14" fmla="*/ 195 w 937"/>
                <a:gd name="T15" fmla="*/ 0 h 1808"/>
                <a:gd name="T16" fmla="*/ 195 w 937"/>
                <a:gd name="T17" fmla="*/ 1386 h 1808"/>
                <a:gd name="T18" fmla="*/ 234 w 937"/>
                <a:gd name="T19" fmla="*/ 1558 h 1808"/>
                <a:gd name="T20" fmla="*/ 390 w 937"/>
                <a:gd name="T21" fmla="*/ 1620 h 1808"/>
                <a:gd name="T22" fmla="*/ 476 w 937"/>
                <a:gd name="T23" fmla="*/ 1605 h 1808"/>
                <a:gd name="T24" fmla="*/ 577 w 937"/>
                <a:gd name="T25" fmla="*/ 1566 h 1808"/>
                <a:gd name="T26" fmla="*/ 663 w 937"/>
                <a:gd name="T27" fmla="*/ 1511 h 1808"/>
                <a:gd name="T28" fmla="*/ 733 w 937"/>
                <a:gd name="T29" fmla="*/ 1449 h 1808"/>
                <a:gd name="T30" fmla="*/ 733 w 937"/>
                <a:gd name="T31" fmla="*/ 0 h 1808"/>
                <a:gd name="T32" fmla="*/ 936 w 937"/>
                <a:gd name="T33" fmla="*/ 0 h 1808"/>
                <a:gd name="T34" fmla="*/ 936 w 937"/>
                <a:gd name="T35" fmla="*/ 1792 h 1808"/>
                <a:gd name="T36" fmla="*/ 749 w 937"/>
                <a:gd name="T37" fmla="*/ 1792 h 1808"/>
                <a:gd name="T38" fmla="*/ 741 w 937"/>
                <a:gd name="T39" fmla="*/ 1628 h 1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37" h="1808">
                  <a:moveTo>
                    <a:pt x="741" y="1628"/>
                  </a:moveTo>
                  <a:lnTo>
                    <a:pt x="741" y="1628"/>
                  </a:lnTo>
                  <a:cubicBezTo>
                    <a:pt x="686" y="1683"/>
                    <a:pt x="632" y="1729"/>
                    <a:pt x="562" y="1760"/>
                  </a:cubicBezTo>
                  <a:cubicBezTo>
                    <a:pt x="499" y="1792"/>
                    <a:pt x="421" y="1807"/>
                    <a:pt x="343" y="1807"/>
                  </a:cubicBezTo>
                  <a:cubicBezTo>
                    <a:pt x="219" y="1807"/>
                    <a:pt x="125" y="1768"/>
                    <a:pt x="70" y="1690"/>
                  </a:cubicBezTo>
                  <a:cubicBezTo>
                    <a:pt x="24" y="1613"/>
                    <a:pt x="0" y="1519"/>
                    <a:pt x="0" y="1402"/>
                  </a:cubicBezTo>
                  <a:cubicBezTo>
                    <a:pt x="0" y="0"/>
                    <a:pt x="0" y="0"/>
                    <a:pt x="0" y="0"/>
                  </a:cubicBezTo>
                  <a:cubicBezTo>
                    <a:pt x="195" y="0"/>
                    <a:pt x="195" y="0"/>
                    <a:pt x="195" y="0"/>
                  </a:cubicBezTo>
                  <a:cubicBezTo>
                    <a:pt x="195" y="1386"/>
                    <a:pt x="195" y="1386"/>
                    <a:pt x="195" y="1386"/>
                  </a:cubicBezTo>
                  <a:cubicBezTo>
                    <a:pt x="195" y="1456"/>
                    <a:pt x="211" y="1511"/>
                    <a:pt x="234" y="1558"/>
                  </a:cubicBezTo>
                  <a:cubicBezTo>
                    <a:pt x="265" y="1597"/>
                    <a:pt x="312" y="1620"/>
                    <a:pt x="390" y="1620"/>
                  </a:cubicBezTo>
                  <a:cubicBezTo>
                    <a:pt x="413" y="1620"/>
                    <a:pt x="445" y="1620"/>
                    <a:pt x="476" y="1605"/>
                  </a:cubicBezTo>
                  <a:cubicBezTo>
                    <a:pt x="507" y="1597"/>
                    <a:pt x="546" y="1581"/>
                    <a:pt x="577" y="1566"/>
                  </a:cubicBezTo>
                  <a:cubicBezTo>
                    <a:pt x="608" y="1550"/>
                    <a:pt x="640" y="1534"/>
                    <a:pt x="663" y="1511"/>
                  </a:cubicBezTo>
                  <a:cubicBezTo>
                    <a:pt x="694" y="1488"/>
                    <a:pt x="718" y="1472"/>
                    <a:pt x="733" y="1449"/>
                  </a:cubicBezTo>
                  <a:cubicBezTo>
                    <a:pt x="733" y="0"/>
                    <a:pt x="733" y="0"/>
                    <a:pt x="733" y="0"/>
                  </a:cubicBezTo>
                  <a:cubicBezTo>
                    <a:pt x="936" y="0"/>
                    <a:pt x="936" y="0"/>
                    <a:pt x="936" y="0"/>
                  </a:cubicBezTo>
                  <a:cubicBezTo>
                    <a:pt x="936" y="1792"/>
                    <a:pt x="936" y="1792"/>
                    <a:pt x="936" y="1792"/>
                  </a:cubicBezTo>
                  <a:cubicBezTo>
                    <a:pt x="749" y="1792"/>
                    <a:pt x="749" y="1792"/>
                    <a:pt x="749" y="1792"/>
                  </a:cubicBezTo>
                  <a:lnTo>
                    <a:pt x="741" y="1628"/>
                  </a:lnTo>
                </a:path>
              </a:pathLst>
            </a:custGeom>
            <a:solidFill>
              <a:srgbClr val="69B3E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269" name="Freeform 4">
              <a:extLst>
                <a:ext uri="{FF2B5EF4-FFF2-40B4-BE49-F238E27FC236}">
                  <a16:creationId xmlns:a16="http://schemas.microsoft.com/office/drawing/2014/main" id="{E45F5D15-50D3-2E47-839D-6C8473B2BA60}"/>
                </a:ext>
              </a:extLst>
            </p:cNvPr>
            <p:cNvSpPr>
              <a:spLocks noChangeArrowheads="1"/>
            </p:cNvSpPr>
            <p:nvPr/>
          </p:nvSpPr>
          <p:spPr bwMode="auto">
            <a:xfrm>
              <a:off x="2979738" y="3409950"/>
              <a:ext cx="350837" cy="669925"/>
            </a:xfrm>
            <a:custGeom>
              <a:avLst/>
              <a:gdLst>
                <a:gd name="T0" fmla="*/ 858 w 976"/>
                <a:gd name="T1" fmla="*/ 1745 h 1863"/>
                <a:gd name="T2" fmla="*/ 858 w 976"/>
                <a:gd name="T3" fmla="*/ 1745 h 1863"/>
                <a:gd name="T4" fmla="*/ 492 w 976"/>
                <a:gd name="T5" fmla="*/ 1862 h 1863"/>
                <a:gd name="T6" fmla="*/ 125 w 976"/>
                <a:gd name="T7" fmla="*/ 1729 h 1863"/>
                <a:gd name="T8" fmla="*/ 0 w 976"/>
                <a:gd name="T9" fmla="*/ 1394 h 1863"/>
                <a:gd name="T10" fmla="*/ 0 w 976"/>
                <a:gd name="T11" fmla="*/ 460 h 1863"/>
                <a:gd name="T12" fmla="*/ 133 w 976"/>
                <a:gd name="T13" fmla="*/ 116 h 1863"/>
                <a:gd name="T14" fmla="*/ 499 w 976"/>
                <a:gd name="T15" fmla="*/ 0 h 1863"/>
                <a:gd name="T16" fmla="*/ 851 w 976"/>
                <a:gd name="T17" fmla="*/ 124 h 1863"/>
                <a:gd name="T18" fmla="*/ 975 w 976"/>
                <a:gd name="T19" fmla="*/ 452 h 1863"/>
                <a:gd name="T20" fmla="*/ 975 w 976"/>
                <a:gd name="T21" fmla="*/ 958 h 1863"/>
                <a:gd name="T22" fmla="*/ 203 w 976"/>
                <a:gd name="T23" fmla="*/ 958 h 1863"/>
                <a:gd name="T24" fmla="*/ 203 w 976"/>
                <a:gd name="T25" fmla="*/ 1386 h 1863"/>
                <a:gd name="T26" fmla="*/ 273 w 976"/>
                <a:gd name="T27" fmla="*/ 1604 h 1863"/>
                <a:gd name="T28" fmla="*/ 484 w 976"/>
                <a:gd name="T29" fmla="*/ 1682 h 1863"/>
                <a:gd name="T30" fmla="*/ 710 w 976"/>
                <a:gd name="T31" fmla="*/ 1612 h 1863"/>
                <a:gd name="T32" fmla="*/ 772 w 976"/>
                <a:gd name="T33" fmla="*/ 1386 h 1863"/>
                <a:gd name="T34" fmla="*/ 772 w 976"/>
                <a:gd name="T35" fmla="*/ 1285 h 1863"/>
                <a:gd name="T36" fmla="*/ 975 w 976"/>
                <a:gd name="T37" fmla="*/ 1285 h 1863"/>
                <a:gd name="T38" fmla="*/ 975 w 976"/>
                <a:gd name="T39" fmla="*/ 1410 h 1863"/>
                <a:gd name="T40" fmla="*/ 858 w 976"/>
                <a:gd name="T41" fmla="*/ 1745 h 1863"/>
                <a:gd name="T42" fmla="*/ 702 w 976"/>
                <a:gd name="T43" fmla="*/ 249 h 1863"/>
                <a:gd name="T44" fmla="*/ 702 w 976"/>
                <a:gd name="T45" fmla="*/ 249 h 1863"/>
                <a:gd name="T46" fmla="*/ 492 w 976"/>
                <a:gd name="T47" fmla="*/ 171 h 1863"/>
                <a:gd name="T48" fmla="*/ 273 w 976"/>
                <a:gd name="T49" fmla="*/ 241 h 1863"/>
                <a:gd name="T50" fmla="*/ 203 w 976"/>
                <a:gd name="T51" fmla="*/ 467 h 1863"/>
                <a:gd name="T52" fmla="*/ 203 w 976"/>
                <a:gd name="T53" fmla="*/ 794 h 1863"/>
                <a:gd name="T54" fmla="*/ 780 w 976"/>
                <a:gd name="T55" fmla="*/ 794 h 1863"/>
                <a:gd name="T56" fmla="*/ 780 w 976"/>
                <a:gd name="T57" fmla="*/ 467 h 1863"/>
                <a:gd name="T58" fmla="*/ 702 w 976"/>
                <a:gd name="T59" fmla="*/ 249 h 1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76" h="1863">
                  <a:moveTo>
                    <a:pt x="858" y="1745"/>
                  </a:moveTo>
                  <a:lnTo>
                    <a:pt x="858" y="1745"/>
                  </a:lnTo>
                  <a:cubicBezTo>
                    <a:pt x="772" y="1823"/>
                    <a:pt x="655" y="1862"/>
                    <a:pt x="492" y="1862"/>
                  </a:cubicBezTo>
                  <a:cubicBezTo>
                    <a:pt x="328" y="1862"/>
                    <a:pt x="211" y="1823"/>
                    <a:pt x="125" y="1729"/>
                  </a:cubicBezTo>
                  <a:cubicBezTo>
                    <a:pt x="40" y="1644"/>
                    <a:pt x="0" y="1534"/>
                    <a:pt x="0" y="1394"/>
                  </a:cubicBezTo>
                  <a:cubicBezTo>
                    <a:pt x="0" y="460"/>
                    <a:pt x="0" y="460"/>
                    <a:pt x="0" y="460"/>
                  </a:cubicBezTo>
                  <a:cubicBezTo>
                    <a:pt x="0" y="312"/>
                    <a:pt x="47" y="202"/>
                    <a:pt x="133" y="116"/>
                  </a:cubicBezTo>
                  <a:cubicBezTo>
                    <a:pt x="219" y="39"/>
                    <a:pt x="336" y="0"/>
                    <a:pt x="499" y="0"/>
                  </a:cubicBezTo>
                  <a:cubicBezTo>
                    <a:pt x="655" y="0"/>
                    <a:pt x="772" y="39"/>
                    <a:pt x="851" y="124"/>
                  </a:cubicBezTo>
                  <a:cubicBezTo>
                    <a:pt x="936" y="202"/>
                    <a:pt x="975" y="312"/>
                    <a:pt x="975" y="452"/>
                  </a:cubicBezTo>
                  <a:cubicBezTo>
                    <a:pt x="975" y="958"/>
                    <a:pt x="975" y="958"/>
                    <a:pt x="975" y="958"/>
                  </a:cubicBezTo>
                  <a:cubicBezTo>
                    <a:pt x="203" y="958"/>
                    <a:pt x="203" y="958"/>
                    <a:pt x="203" y="958"/>
                  </a:cubicBezTo>
                  <a:cubicBezTo>
                    <a:pt x="203" y="1386"/>
                    <a:pt x="203" y="1386"/>
                    <a:pt x="203" y="1386"/>
                  </a:cubicBezTo>
                  <a:cubicBezTo>
                    <a:pt x="203" y="1480"/>
                    <a:pt x="227" y="1550"/>
                    <a:pt x="273" y="1604"/>
                  </a:cubicBezTo>
                  <a:cubicBezTo>
                    <a:pt x="320" y="1651"/>
                    <a:pt x="390" y="1682"/>
                    <a:pt x="484" y="1682"/>
                  </a:cubicBezTo>
                  <a:cubicBezTo>
                    <a:pt x="585" y="1682"/>
                    <a:pt x="663" y="1659"/>
                    <a:pt x="710" y="1612"/>
                  </a:cubicBezTo>
                  <a:cubicBezTo>
                    <a:pt x="749" y="1565"/>
                    <a:pt x="772" y="1487"/>
                    <a:pt x="772" y="1386"/>
                  </a:cubicBezTo>
                  <a:cubicBezTo>
                    <a:pt x="772" y="1285"/>
                    <a:pt x="772" y="1285"/>
                    <a:pt x="772" y="1285"/>
                  </a:cubicBezTo>
                  <a:cubicBezTo>
                    <a:pt x="975" y="1285"/>
                    <a:pt x="975" y="1285"/>
                    <a:pt x="975" y="1285"/>
                  </a:cubicBezTo>
                  <a:cubicBezTo>
                    <a:pt x="975" y="1410"/>
                    <a:pt x="975" y="1410"/>
                    <a:pt x="975" y="1410"/>
                  </a:cubicBezTo>
                  <a:cubicBezTo>
                    <a:pt x="975" y="1550"/>
                    <a:pt x="936" y="1667"/>
                    <a:pt x="858" y="1745"/>
                  </a:cubicBezTo>
                  <a:close/>
                  <a:moveTo>
                    <a:pt x="702" y="249"/>
                  </a:moveTo>
                  <a:lnTo>
                    <a:pt x="702" y="249"/>
                  </a:lnTo>
                  <a:cubicBezTo>
                    <a:pt x="648" y="195"/>
                    <a:pt x="578" y="171"/>
                    <a:pt x="492" y="171"/>
                  </a:cubicBezTo>
                  <a:cubicBezTo>
                    <a:pt x="398" y="171"/>
                    <a:pt x="328" y="195"/>
                    <a:pt x="273" y="241"/>
                  </a:cubicBezTo>
                  <a:cubicBezTo>
                    <a:pt x="227" y="296"/>
                    <a:pt x="203" y="366"/>
                    <a:pt x="203" y="467"/>
                  </a:cubicBezTo>
                  <a:cubicBezTo>
                    <a:pt x="203" y="794"/>
                    <a:pt x="203" y="794"/>
                    <a:pt x="203" y="794"/>
                  </a:cubicBezTo>
                  <a:cubicBezTo>
                    <a:pt x="780" y="794"/>
                    <a:pt x="780" y="794"/>
                    <a:pt x="780" y="794"/>
                  </a:cubicBezTo>
                  <a:cubicBezTo>
                    <a:pt x="780" y="467"/>
                    <a:pt x="780" y="467"/>
                    <a:pt x="780" y="467"/>
                  </a:cubicBezTo>
                  <a:cubicBezTo>
                    <a:pt x="780" y="374"/>
                    <a:pt x="749" y="296"/>
                    <a:pt x="702" y="249"/>
                  </a:cubicBezTo>
                  <a:close/>
                </a:path>
              </a:pathLst>
            </a:custGeom>
            <a:solidFill>
              <a:srgbClr val="69B3E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270" name="Freeform 5">
              <a:extLst>
                <a:ext uri="{FF2B5EF4-FFF2-40B4-BE49-F238E27FC236}">
                  <a16:creationId xmlns:a16="http://schemas.microsoft.com/office/drawing/2014/main" id="{AE0B6FAD-B6E6-4444-9436-5CF56A498F46}"/>
                </a:ext>
              </a:extLst>
            </p:cNvPr>
            <p:cNvSpPr>
              <a:spLocks noChangeArrowheads="1"/>
            </p:cNvSpPr>
            <p:nvPr/>
          </p:nvSpPr>
          <p:spPr bwMode="auto">
            <a:xfrm>
              <a:off x="3475038" y="3230563"/>
              <a:ext cx="387350" cy="836612"/>
            </a:xfrm>
            <a:custGeom>
              <a:avLst/>
              <a:gdLst>
                <a:gd name="T0" fmla="*/ 1052 w 1077"/>
                <a:gd name="T1" fmla="*/ 1877 h 2323"/>
                <a:gd name="T2" fmla="*/ 1052 w 1077"/>
                <a:gd name="T3" fmla="*/ 1877 h 2323"/>
                <a:gd name="T4" fmla="*/ 959 w 1077"/>
                <a:gd name="T5" fmla="*/ 2119 h 2323"/>
                <a:gd name="T6" fmla="*/ 756 w 1077"/>
                <a:gd name="T7" fmla="*/ 2267 h 2323"/>
                <a:gd name="T8" fmla="*/ 429 w 1077"/>
                <a:gd name="T9" fmla="*/ 2322 h 2323"/>
                <a:gd name="T10" fmla="*/ 0 w 1077"/>
                <a:gd name="T11" fmla="*/ 2322 h 2323"/>
                <a:gd name="T12" fmla="*/ 0 w 1077"/>
                <a:gd name="T13" fmla="*/ 0 h 2323"/>
                <a:gd name="T14" fmla="*/ 421 w 1077"/>
                <a:gd name="T15" fmla="*/ 0 h 2323"/>
                <a:gd name="T16" fmla="*/ 748 w 1077"/>
                <a:gd name="T17" fmla="*/ 46 h 2323"/>
                <a:gd name="T18" fmla="*/ 951 w 1077"/>
                <a:gd name="T19" fmla="*/ 195 h 2323"/>
                <a:gd name="T20" fmla="*/ 1052 w 1077"/>
                <a:gd name="T21" fmla="*/ 436 h 2323"/>
                <a:gd name="T22" fmla="*/ 1076 w 1077"/>
                <a:gd name="T23" fmla="*/ 756 h 2323"/>
                <a:gd name="T24" fmla="*/ 1076 w 1077"/>
                <a:gd name="T25" fmla="*/ 1550 h 2323"/>
                <a:gd name="T26" fmla="*/ 1052 w 1077"/>
                <a:gd name="T27" fmla="*/ 1877 h 2323"/>
                <a:gd name="T28" fmla="*/ 858 w 1077"/>
                <a:gd name="T29" fmla="*/ 460 h 2323"/>
                <a:gd name="T30" fmla="*/ 858 w 1077"/>
                <a:gd name="T31" fmla="*/ 460 h 2323"/>
                <a:gd name="T32" fmla="*/ 787 w 1077"/>
                <a:gd name="T33" fmla="*/ 304 h 2323"/>
                <a:gd name="T34" fmla="*/ 647 w 1077"/>
                <a:gd name="T35" fmla="*/ 202 h 2323"/>
                <a:gd name="T36" fmla="*/ 421 w 1077"/>
                <a:gd name="T37" fmla="*/ 171 h 2323"/>
                <a:gd name="T38" fmla="*/ 195 w 1077"/>
                <a:gd name="T39" fmla="*/ 171 h 2323"/>
                <a:gd name="T40" fmla="*/ 195 w 1077"/>
                <a:gd name="T41" fmla="*/ 2150 h 2323"/>
                <a:gd name="T42" fmla="*/ 452 w 1077"/>
                <a:gd name="T43" fmla="*/ 2150 h 2323"/>
                <a:gd name="T44" fmla="*/ 670 w 1077"/>
                <a:gd name="T45" fmla="*/ 2111 h 2323"/>
                <a:gd name="T46" fmla="*/ 803 w 1077"/>
                <a:gd name="T47" fmla="*/ 1994 h 2323"/>
                <a:gd name="T48" fmla="*/ 865 w 1077"/>
                <a:gd name="T49" fmla="*/ 1823 h 2323"/>
                <a:gd name="T50" fmla="*/ 881 w 1077"/>
                <a:gd name="T51" fmla="*/ 1612 h 2323"/>
                <a:gd name="T52" fmla="*/ 881 w 1077"/>
                <a:gd name="T53" fmla="*/ 662 h 2323"/>
                <a:gd name="T54" fmla="*/ 858 w 1077"/>
                <a:gd name="T55" fmla="*/ 46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77" h="2323">
                  <a:moveTo>
                    <a:pt x="1052" y="1877"/>
                  </a:moveTo>
                  <a:lnTo>
                    <a:pt x="1052" y="1877"/>
                  </a:lnTo>
                  <a:cubicBezTo>
                    <a:pt x="1037" y="1971"/>
                    <a:pt x="1006" y="2057"/>
                    <a:pt x="959" y="2119"/>
                  </a:cubicBezTo>
                  <a:cubicBezTo>
                    <a:pt x="912" y="2189"/>
                    <a:pt x="842" y="2236"/>
                    <a:pt x="756" y="2267"/>
                  </a:cubicBezTo>
                  <a:cubicBezTo>
                    <a:pt x="670" y="2306"/>
                    <a:pt x="561" y="2322"/>
                    <a:pt x="429" y="2322"/>
                  </a:cubicBezTo>
                  <a:cubicBezTo>
                    <a:pt x="0" y="2322"/>
                    <a:pt x="0" y="2322"/>
                    <a:pt x="0" y="2322"/>
                  </a:cubicBezTo>
                  <a:cubicBezTo>
                    <a:pt x="0" y="0"/>
                    <a:pt x="0" y="0"/>
                    <a:pt x="0" y="0"/>
                  </a:cubicBezTo>
                  <a:cubicBezTo>
                    <a:pt x="421" y="0"/>
                    <a:pt x="421" y="0"/>
                    <a:pt x="421" y="0"/>
                  </a:cubicBezTo>
                  <a:cubicBezTo>
                    <a:pt x="553" y="0"/>
                    <a:pt x="663" y="15"/>
                    <a:pt x="748" y="46"/>
                  </a:cubicBezTo>
                  <a:cubicBezTo>
                    <a:pt x="834" y="86"/>
                    <a:pt x="904" y="132"/>
                    <a:pt x="951" y="195"/>
                  </a:cubicBezTo>
                  <a:cubicBezTo>
                    <a:pt x="998" y="265"/>
                    <a:pt x="1037" y="343"/>
                    <a:pt x="1052" y="436"/>
                  </a:cubicBezTo>
                  <a:cubicBezTo>
                    <a:pt x="1068" y="530"/>
                    <a:pt x="1076" y="639"/>
                    <a:pt x="1076" y="756"/>
                  </a:cubicBezTo>
                  <a:cubicBezTo>
                    <a:pt x="1076" y="1550"/>
                    <a:pt x="1076" y="1550"/>
                    <a:pt x="1076" y="1550"/>
                  </a:cubicBezTo>
                  <a:cubicBezTo>
                    <a:pt x="1076" y="1675"/>
                    <a:pt x="1068" y="1784"/>
                    <a:pt x="1052" y="1877"/>
                  </a:cubicBezTo>
                  <a:close/>
                  <a:moveTo>
                    <a:pt x="858" y="460"/>
                  </a:moveTo>
                  <a:lnTo>
                    <a:pt x="858" y="460"/>
                  </a:lnTo>
                  <a:cubicBezTo>
                    <a:pt x="850" y="397"/>
                    <a:pt x="819" y="343"/>
                    <a:pt x="787" y="304"/>
                  </a:cubicBezTo>
                  <a:cubicBezTo>
                    <a:pt x="748" y="257"/>
                    <a:pt x="709" y="226"/>
                    <a:pt x="647" y="202"/>
                  </a:cubicBezTo>
                  <a:cubicBezTo>
                    <a:pt x="592" y="179"/>
                    <a:pt x="515" y="171"/>
                    <a:pt x="421" y="171"/>
                  </a:cubicBezTo>
                  <a:cubicBezTo>
                    <a:pt x="195" y="171"/>
                    <a:pt x="195" y="171"/>
                    <a:pt x="195" y="171"/>
                  </a:cubicBezTo>
                  <a:cubicBezTo>
                    <a:pt x="195" y="2150"/>
                    <a:pt x="195" y="2150"/>
                    <a:pt x="195" y="2150"/>
                  </a:cubicBezTo>
                  <a:cubicBezTo>
                    <a:pt x="452" y="2150"/>
                    <a:pt x="452" y="2150"/>
                    <a:pt x="452" y="2150"/>
                  </a:cubicBezTo>
                  <a:cubicBezTo>
                    <a:pt x="546" y="2150"/>
                    <a:pt x="616" y="2135"/>
                    <a:pt x="670" y="2111"/>
                  </a:cubicBezTo>
                  <a:cubicBezTo>
                    <a:pt x="725" y="2080"/>
                    <a:pt x="772" y="2041"/>
                    <a:pt x="803" y="1994"/>
                  </a:cubicBezTo>
                  <a:cubicBezTo>
                    <a:pt x="834" y="1947"/>
                    <a:pt x="858" y="1893"/>
                    <a:pt x="865" y="1823"/>
                  </a:cubicBezTo>
                  <a:cubicBezTo>
                    <a:pt x="873" y="1760"/>
                    <a:pt x="881" y="1683"/>
                    <a:pt x="881" y="1612"/>
                  </a:cubicBezTo>
                  <a:cubicBezTo>
                    <a:pt x="881" y="662"/>
                    <a:pt x="881" y="662"/>
                    <a:pt x="881" y="662"/>
                  </a:cubicBezTo>
                  <a:cubicBezTo>
                    <a:pt x="881" y="584"/>
                    <a:pt x="873" y="522"/>
                    <a:pt x="858" y="460"/>
                  </a:cubicBezTo>
                  <a:close/>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271" name="Freeform 6">
              <a:extLst>
                <a:ext uri="{FF2B5EF4-FFF2-40B4-BE49-F238E27FC236}">
                  <a16:creationId xmlns:a16="http://schemas.microsoft.com/office/drawing/2014/main" id="{CA154F56-D5A9-A94F-A35C-2806EB505F2B}"/>
                </a:ext>
              </a:extLst>
            </p:cNvPr>
            <p:cNvSpPr>
              <a:spLocks noChangeArrowheads="1"/>
            </p:cNvSpPr>
            <p:nvPr/>
          </p:nvSpPr>
          <p:spPr bwMode="auto">
            <a:xfrm>
              <a:off x="4010025" y="3213100"/>
              <a:ext cx="80963" cy="852488"/>
            </a:xfrm>
            <a:custGeom>
              <a:avLst/>
              <a:gdLst>
                <a:gd name="T0" fmla="*/ 0 w 227"/>
                <a:gd name="T1" fmla="*/ 0 h 2370"/>
                <a:gd name="T2" fmla="*/ 226 w 227"/>
                <a:gd name="T3" fmla="*/ 0 h 2370"/>
                <a:gd name="T4" fmla="*/ 226 w 227"/>
                <a:gd name="T5" fmla="*/ 281 h 2370"/>
                <a:gd name="T6" fmla="*/ 0 w 227"/>
                <a:gd name="T7" fmla="*/ 281 h 2370"/>
                <a:gd name="T8" fmla="*/ 0 w 227"/>
                <a:gd name="T9" fmla="*/ 0 h 2370"/>
                <a:gd name="T10" fmla="*/ 8 w 227"/>
                <a:gd name="T11" fmla="*/ 577 h 2370"/>
                <a:gd name="T12" fmla="*/ 211 w 227"/>
                <a:gd name="T13" fmla="*/ 577 h 2370"/>
                <a:gd name="T14" fmla="*/ 211 w 227"/>
                <a:gd name="T15" fmla="*/ 2369 h 2370"/>
                <a:gd name="T16" fmla="*/ 8 w 227"/>
                <a:gd name="T17" fmla="*/ 2369 h 2370"/>
                <a:gd name="T18" fmla="*/ 8 w 227"/>
                <a:gd name="T19" fmla="*/ 577 h 2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 h="2370">
                  <a:moveTo>
                    <a:pt x="0" y="0"/>
                  </a:moveTo>
                  <a:lnTo>
                    <a:pt x="226" y="0"/>
                  </a:lnTo>
                  <a:lnTo>
                    <a:pt x="226" y="281"/>
                  </a:lnTo>
                  <a:lnTo>
                    <a:pt x="0" y="281"/>
                  </a:lnTo>
                  <a:lnTo>
                    <a:pt x="0" y="0"/>
                  </a:lnTo>
                  <a:close/>
                  <a:moveTo>
                    <a:pt x="8" y="577"/>
                  </a:moveTo>
                  <a:lnTo>
                    <a:pt x="211" y="577"/>
                  </a:lnTo>
                  <a:lnTo>
                    <a:pt x="211" y="2369"/>
                  </a:lnTo>
                  <a:lnTo>
                    <a:pt x="8" y="2369"/>
                  </a:lnTo>
                  <a:lnTo>
                    <a:pt x="8" y="577"/>
                  </a:lnTo>
                  <a:close/>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272" name="Freeform 7">
              <a:extLst>
                <a:ext uri="{FF2B5EF4-FFF2-40B4-BE49-F238E27FC236}">
                  <a16:creationId xmlns:a16="http://schemas.microsoft.com/office/drawing/2014/main" id="{757ADA15-73D3-FC40-B5F4-CE7EED87C4C3}"/>
                </a:ext>
              </a:extLst>
            </p:cNvPr>
            <p:cNvSpPr>
              <a:spLocks noChangeArrowheads="1"/>
            </p:cNvSpPr>
            <p:nvPr/>
          </p:nvSpPr>
          <p:spPr bwMode="auto">
            <a:xfrm>
              <a:off x="4187825" y="3409950"/>
              <a:ext cx="354013" cy="669925"/>
            </a:xfrm>
            <a:custGeom>
              <a:avLst/>
              <a:gdLst>
                <a:gd name="T0" fmla="*/ 858 w 984"/>
                <a:gd name="T1" fmla="*/ 1753 h 1863"/>
                <a:gd name="T2" fmla="*/ 858 w 984"/>
                <a:gd name="T3" fmla="*/ 1753 h 1863"/>
                <a:gd name="T4" fmla="*/ 499 w 984"/>
                <a:gd name="T5" fmla="*/ 1862 h 1863"/>
                <a:gd name="T6" fmla="*/ 133 w 984"/>
                <a:gd name="T7" fmla="*/ 1745 h 1863"/>
                <a:gd name="T8" fmla="*/ 0 w 984"/>
                <a:gd name="T9" fmla="*/ 1402 h 1863"/>
                <a:gd name="T10" fmla="*/ 0 w 984"/>
                <a:gd name="T11" fmla="*/ 1269 h 1863"/>
                <a:gd name="T12" fmla="*/ 195 w 984"/>
                <a:gd name="T13" fmla="*/ 1269 h 1863"/>
                <a:gd name="T14" fmla="*/ 195 w 984"/>
                <a:gd name="T15" fmla="*/ 1394 h 1863"/>
                <a:gd name="T16" fmla="*/ 273 w 984"/>
                <a:gd name="T17" fmla="*/ 1620 h 1863"/>
                <a:gd name="T18" fmla="*/ 499 w 984"/>
                <a:gd name="T19" fmla="*/ 1690 h 1863"/>
                <a:gd name="T20" fmla="*/ 710 w 984"/>
                <a:gd name="T21" fmla="*/ 1628 h 1863"/>
                <a:gd name="T22" fmla="*/ 788 w 984"/>
                <a:gd name="T23" fmla="*/ 1448 h 1863"/>
                <a:gd name="T24" fmla="*/ 788 w 984"/>
                <a:gd name="T25" fmla="*/ 1410 h 1863"/>
                <a:gd name="T26" fmla="*/ 733 w 984"/>
                <a:gd name="T27" fmla="*/ 1230 h 1863"/>
                <a:gd name="T28" fmla="*/ 593 w 984"/>
                <a:gd name="T29" fmla="*/ 1090 h 1863"/>
                <a:gd name="T30" fmla="*/ 414 w 984"/>
                <a:gd name="T31" fmla="*/ 958 h 1863"/>
                <a:gd name="T32" fmla="*/ 242 w 984"/>
                <a:gd name="T33" fmla="*/ 809 h 1863"/>
                <a:gd name="T34" fmla="*/ 102 w 984"/>
                <a:gd name="T35" fmla="*/ 631 h 1863"/>
                <a:gd name="T36" fmla="*/ 47 w 984"/>
                <a:gd name="T37" fmla="*/ 397 h 1863"/>
                <a:gd name="T38" fmla="*/ 47 w 984"/>
                <a:gd name="T39" fmla="*/ 350 h 1863"/>
                <a:gd name="T40" fmla="*/ 172 w 984"/>
                <a:gd name="T41" fmla="*/ 85 h 1863"/>
                <a:gd name="T42" fmla="*/ 507 w 984"/>
                <a:gd name="T43" fmla="*/ 0 h 1863"/>
                <a:gd name="T44" fmla="*/ 835 w 984"/>
                <a:gd name="T45" fmla="*/ 109 h 1863"/>
                <a:gd name="T46" fmla="*/ 960 w 984"/>
                <a:gd name="T47" fmla="*/ 413 h 1863"/>
                <a:gd name="T48" fmla="*/ 960 w 984"/>
                <a:gd name="T49" fmla="*/ 530 h 1863"/>
                <a:gd name="T50" fmla="*/ 764 w 984"/>
                <a:gd name="T51" fmla="*/ 530 h 1863"/>
                <a:gd name="T52" fmla="*/ 764 w 984"/>
                <a:gd name="T53" fmla="*/ 429 h 1863"/>
                <a:gd name="T54" fmla="*/ 694 w 984"/>
                <a:gd name="T55" fmla="*/ 233 h 1863"/>
                <a:gd name="T56" fmla="*/ 499 w 984"/>
                <a:gd name="T57" fmla="*/ 171 h 1863"/>
                <a:gd name="T58" fmla="*/ 375 w 984"/>
                <a:gd name="T59" fmla="*/ 187 h 1863"/>
                <a:gd name="T60" fmla="*/ 297 w 984"/>
                <a:gd name="T61" fmla="*/ 233 h 1863"/>
                <a:gd name="T62" fmla="*/ 258 w 984"/>
                <a:gd name="T63" fmla="*/ 296 h 1863"/>
                <a:gd name="T64" fmla="*/ 250 w 984"/>
                <a:gd name="T65" fmla="*/ 350 h 1863"/>
                <a:gd name="T66" fmla="*/ 250 w 984"/>
                <a:gd name="T67" fmla="*/ 397 h 1863"/>
                <a:gd name="T68" fmla="*/ 305 w 984"/>
                <a:gd name="T69" fmla="*/ 576 h 1863"/>
                <a:gd name="T70" fmla="*/ 437 w 984"/>
                <a:gd name="T71" fmla="*/ 716 h 1863"/>
                <a:gd name="T72" fmla="*/ 616 w 984"/>
                <a:gd name="T73" fmla="*/ 848 h 1863"/>
                <a:gd name="T74" fmla="*/ 788 w 984"/>
                <a:gd name="T75" fmla="*/ 989 h 1863"/>
                <a:gd name="T76" fmla="*/ 928 w 984"/>
                <a:gd name="T77" fmla="*/ 1168 h 1863"/>
                <a:gd name="T78" fmla="*/ 983 w 984"/>
                <a:gd name="T79" fmla="*/ 1402 h 1863"/>
                <a:gd name="T80" fmla="*/ 983 w 984"/>
                <a:gd name="T81" fmla="*/ 1448 h 1863"/>
                <a:gd name="T82" fmla="*/ 858 w 984"/>
                <a:gd name="T83" fmla="*/ 1753 h 1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84" h="1863">
                  <a:moveTo>
                    <a:pt x="858" y="1753"/>
                  </a:moveTo>
                  <a:lnTo>
                    <a:pt x="858" y="1753"/>
                  </a:lnTo>
                  <a:cubicBezTo>
                    <a:pt x="764" y="1831"/>
                    <a:pt x="648" y="1862"/>
                    <a:pt x="499" y="1862"/>
                  </a:cubicBezTo>
                  <a:cubicBezTo>
                    <a:pt x="343" y="1862"/>
                    <a:pt x="219" y="1823"/>
                    <a:pt x="133" y="1745"/>
                  </a:cubicBezTo>
                  <a:cubicBezTo>
                    <a:pt x="39" y="1659"/>
                    <a:pt x="0" y="1550"/>
                    <a:pt x="0" y="1402"/>
                  </a:cubicBezTo>
                  <a:cubicBezTo>
                    <a:pt x="0" y="1269"/>
                    <a:pt x="0" y="1269"/>
                    <a:pt x="0" y="1269"/>
                  </a:cubicBezTo>
                  <a:cubicBezTo>
                    <a:pt x="195" y="1269"/>
                    <a:pt x="195" y="1269"/>
                    <a:pt x="195" y="1269"/>
                  </a:cubicBezTo>
                  <a:cubicBezTo>
                    <a:pt x="195" y="1394"/>
                    <a:pt x="195" y="1394"/>
                    <a:pt x="195" y="1394"/>
                  </a:cubicBezTo>
                  <a:cubicBezTo>
                    <a:pt x="195" y="1495"/>
                    <a:pt x="226" y="1565"/>
                    <a:pt x="273" y="1620"/>
                  </a:cubicBezTo>
                  <a:cubicBezTo>
                    <a:pt x="328" y="1667"/>
                    <a:pt x="406" y="1690"/>
                    <a:pt x="499" y="1690"/>
                  </a:cubicBezTo>
                  <a:cubicBezTo>
                    <a:pt x="585" y="1690"/>
                    <a:pt x="655" y="1675"/>
                    <a:pt x="710" y="1628"/>
                  </a:cubicBezTo>
                  <a:cubicBezTo>
                    <a:pt x="757" y="1589"/>
                    <a:pt x="788" y="1527"/>
                    <a:pt x="788" y="1448"/>
                  </a:cubicBezTo>
                  <a:cubicBezTo>
                    <a:pt x="788" y="1410"/>
                    <a:pt x="788" y="1410"/>
                    <a:pt x="788" y="1410"/>
                  </a:cubicBezTo>
                  <a:cubicBezTo>
                    <a:pt x="788" y="1339"/>
                    <a:pt x="764" y="1277"/>
                    <a:pt x="733" y="1230"/>
                  </a:cubicBezTo>
                  <a:cubicBezTo>
                    <a:pt x="694" y="1176"/>
                    <a:pt x="648" y="1129"/>
                    <a:pt x="593" y="1090"/>
                  </a:cubicBezTo>
                  <a:cubicBezTo>
                    <a:pt x="538" y="1043"/>
                    <a:pt x="484" y="996"/>
                    <a:pt x="414" y="958"/>
                  </a:cubicBezTo>
                  <a:cubicBezTo>
                    <a:pt x="351" y="911"/>
                    <a:pt x="297" y="864"/>
                    <a:pt x="242" y="809"/>
                  </a:cubicBezTo>
                  <a:cubicBezTo>
                    <a:pt x="188" y="755"/>
                    <a:pt x="141" y="700"/>
                    <a:pt x="102" y="631"/>
                  </a:cubicBezTo>
                  <a:cubicBezTo>
                    <a:pt x="71" y="569"/>
                    <a:pt x="47" y="491"/>
                    <a:pt x="47" y="397"/>
                  </a:cubicBezTo>
                  <a:cubicBezTo>
                    <a:pt x="47" y="350"/>
                    <a:pt x="47" y="350"/>
                    <a:pt x="47" y="350"/>
                  </a:cubicBezTo>
                  <a:cubicBezTo>
                    <a:pt x="47" y="233"/>
                    <a:pt x="94" y="148"/>
                    <a:pt x="172" y="85"/>
                  </a:cubicBezTo>
                  <a:cubicBezTo>
                    <a:pt x="258" y="31"/>
                    <a:pt x="367" y="0"/>
                    <a:pt x="507" y="0"/>
                  </a:cubicBezTo>
                  <a:cubicBezTo>
                    <a:pt x="648" y="0"/>
                    <a:pt x="757" y="31"/>
                    <a:pt x="835" y="109"/>
                  </a:cubicBezTo>
                  <a:cubicBezTo>
                    <a:pt x="920" y="179"/>
                    <a:pt x="960" y="280"/>
                    <a:pt x="960" y="413"/>
                  </a:cubicBezTo>
                  <a:cubicBezTo>
                    <a:pt x="960" y="530"/>
                    <a:pt x="960" y="530"/>
                    <a:pt x="960" y="530"/>
                  </a:cubicBezTo>
                  <a:cubicBezTo>
                    <a:pt x="764" y="530"/>
                    <a:pt x="764" y="530"/>
                    <a:pt x="764" y="530"/>
                  </a:cubicBezTo>
                  <a:cubicBezTo>
                    <a:pt x="764" y="429"/>
                    <a:pt x="764" y="429"/>
                    <a:pt x="764" y="429"/>
                  </a:cubicBezTo>
                  <a:cubicBezTo>
                    <a:pt x="764" y="343"/>
                    <a:pt x="741" y="280"/>
                    <a:pt x="694" y="233"/>
                  </a:cubicBezTo>
                  <a:cubicBezTo>
                    <a:pt x="648" y="195"/>
                    <a:pt x="585" y="171"/>
                    <a:pt x="499" y="171"/>
                  </a:cubicBezTo>
                  <a:cubicBezTo>
                    <a:pt x="453" y="171"/>
                    <a:pt x="406" y="171"/>
                    <a:pt x="375" y="187"/>
                  </a:cubicBezTo>
                  <a:cubicBezTo>
                    <a:pt x="343" y="202"/>
                    <a:pt x="320" y="218"/>
                    <a:pt x="297" y="233"/>
                  </a:cubicBezTo>
                  <a:cubicBezTo>
                    <a:pt x="281" y="257"/>
                    <a:pt x="265" y="272"/>
                    <a:pt x="258" y="296"/>
                  </a:cubicBezTo>
                  <a:cubicBezTo>
                    <a:pt x="250" y="319"/>
                    <a:pt x="250" y="335"/>
                    <a:pt x="250" y="350"/>
                  </a:cubicBezTo>
                  <a:cubicBezTo>
                    <a:pt x="250" y="397"/>
                    <a:pt x="250" y="397"/>
                    <a:pt x="250" y="397"/>
                  </a:cubicBezTo>
                  <a:cubicBezTo>
                    <a:pt x="250" y="467"/>
                    <a:pt x="265" y="522"/>
                    <a:pt x="305" y="576"/>
                  </a:cubicBezTo>
                  <a:cubicBezTo>
                    <a:pt x="343" y="623"/>
                    <a:pt x="390" y="677"/>
                    <a:pt x="437" y="716"/>
                  </a:cubicBezTo>
                  <a:cubicBezTo>
                    <a:pt x="492" y="763"/>
                    <a:pt x="554" y="809"/>
                    <a:pt x="616" y="848"/>
                  </a:cubicBezTo>
                  <a:cubicBezTo>
                    <a:pt x="679" y="895"/>
                    <a:pt x="741" y="942"/>
                    <a:pt x="788" y="989"/>
                  </a:cubicBezTo>
                  <a:cubicBezTo>
                    <a:pt x="842" y="1043"/>
                    <a:pt x="889" y="1105"/>
                    <a:pt x="928" y="1168"/>
                  </a:cubicBezTo>
                  <a:cubicBezTo>
                    <a:pt x="967" y="1238"/>
                    <a:pt x="983" y="1316"/>
                    <a:pt x="983" y="1402"/>
                  </a:cubicBezTo>
                  <a:cubicBezTo>
                    <a:pt x="983" y="1448"/>
                    <a:pt x="983" y="1448"/>
                    <a:pt x="983" y="1448"/>
                  </a:cubicBezTo>
                  <a:cubicBezTo>
                    <a:pt x="983" y="1581"/>
                    <a:pt x="944" y="1682"/>
                    <a:pt x="858" y="1753"/>
                  </a:cubicBezTo>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273" name="Freeform 8">
              <a:extLst>
                <a:ext uri="{FF2B5EF4-FFF2-40B4-BE49-F238E27FC236}">
                  <a16:creationId xmlns:a16="http://schemas.microsoft.com/office/drawing/2014/main" id="{EA7CBBF1-0816-8043-B7E2-DB002FAD758B}"/>
                </a:ext>
              </a:extLst>
            </p:cNvPr>
            <p:cNvSpPr>
              <a:spLocks noChangeArrowheads="1"/>
            </p:cNvSpPr>
            <p:nvPr/>
          </p:nvSpPr>
          <p:spPr bwMode="auto">
            <a:xfrm>
              <a:off x="4605338" y="3249613"/>
              <a:ext cx="288925" cy="822325"/>
            </a:xfrm>
            <a:custGeom>
              <a:avLst/>
              <a:gdLst>
                <a:gd name="T0" fmla="*/ 702 w 804"/>
                <a:gd name="T1" fmla="*/ 2276 h 2284"/>
                <a:gd name="T2" fmla="*/ 702 w 804"/>
                <a:gd name="T3" fmla="*/ 2276 h 2284"/>
                <a:gd name="T4" fmla="*/ 593 w 804"/>
                <a:gd name="T5" fmla="*/ 2283 h 2284"/>
                <a:gd name="T6" fmla="*/ 328 w 804"/>
                <a:gd name="T7" fmla="*/ 2198 h 2284"/>
                <a:gd name="T8" fmla="*/ 242 w 804"/>
                <a:gd name="T9" fmla="*/ 1917 h 2284"/>
                <a:gd name="T10" fmla="*/ 242 w 804"/>
                <a:gd name="T11" fmla="*/ 647 h 2284"/>
                <a:gd name="T12" fmla="*/ 0 w 804"/>
                <a:gd name="T13" fmla="*/ 647 h 2284"/>
                <a:gd name="T14" fmla="*/ 0 w 804"/>
                <a:gd name="T15" fmla="*/ 476 h 2284"/>
                <a:gd name="T16" fmla="*/ 250 w 804"/>
                <a:gd name="T17" fmla="*/ 476 h 2284"/>
                <a:gd name="T18" fmla="*/ 250 w 804"/>
                <a:gd name="T19" fmla="*/ 39 h 2284"/>
                <a:gd name="T20" fmla="*/ 452 w 804"/>
                <a:gd name="T21" fmla="*/ 0 h 2284"/>
                <a:gd name="T22" fmla="*/ 452 w 804"/>
                <a:gd name="T23" fmla="*/ 476 h 2284"/>
                <a:gd name="T24" fmla="*/ 772 w 804"/>
                <a:gd name="T25" fmla="*/ 476 h 2284"/>
                <a:gd name="T26" fmla="*/ 772 w 804"/>
                <a:gd name="T27" fmla="*/ 647 h 2284"/>
                <a:gd name="T28" fmla="*/ 452 w 804"/>
                <a:gd name="T29" fmla="*/ 647 h 2284"/>
                <a:gd name="T30" fmla="*/ 452 w 804"/>
                <a:gd name="T31" fmla="*/ 1932 h 2284"/>
                <a:gd name="T32" fmla="*/ 624 w 804"/>
                <a:gd name="T33" fmla="*/ 2112 h 2284"/>
                <a:gd name="T34" fmla="*/ 710 w 804"/>
                <a:gd name="T35" fmla="*/ 2104 h 2284"/>
                <a:gd name="T36" fmla="*/ 796 w 804"/>
                <a:gd name="T37" fmla="*/ 2089 h 2284"/>
                <a:gd name="T38" fmla="*/ 803 w 804"/>
                <a:gd name="T39" fmla="*/ 2260 h 2284"/>
                <a:gd name="T40" fmla="*/ 702 w 804"/>
                <a:gd name="T41" fmla="*/ 2276 h 2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04" h="2284">
                  <a:moveTo>
                    <a:pt x="702" y="2276"/>
                  </a:moveTo>
                  <a:lnTo>
                    <a:pt x="702" y="2276"/>
                  </a:lnTo>
                  <a:cubicBezTo>
                    <a:pt x="663" y="2283"/>
                    <a:pt x="632" y="2283"/>
                    <a:pt x="593" y="2283"/>
                  </a:cubicBezTo>
                  <a:cubicBezTo>
                    <a:pt x="468" y="2283"/>
                    <a:pt x="374" y="2252"/>
                    <a:pt x="328" y="2198"/>
                  </a:cubicBezTo>
                  <a:cubicBezTo>
                    <a:pt x="273" y="2135"/>
                    <a:pt x="242" y="2042"/>
                    <a:pt x="242" y="1917"/>
                  </a:cubicBezTo>
                  <a:cubicBezTo>
                    <a:pt x="242" y="647"/>
                    <a:pt x="242" y="647"/>
                    <a:pt x="242" y="647"/>
                  </a:cubicBezTo>
                  <a:cubicBezTo>
                    <a:pt x="0" y="647"/>
                    <a:pt x="0" y="647"/>
                    <a:pt x="0" y="647"/>
                  </a:cubicBezTo>
                  <a:cubicBezTo>
                    <a:pt x="0" y="476"/>
                    <a:pt x="0" y="476"/>
                    <a:pt x="0" y="476"/>
                  </a:cubicBezTo>
                  <a:cubicBezTo>
                    <a:pt x="250" y="476"/>
                    <a:pt x="250" y="476"/>
                    <a:pt x="250" y="476"/>
                  </a:cubicBezTo>
                  <a:cubicBezTo>
                    <a:pt x="250" y="39"/>
                    <a:pt x="250" y="39"/>
                    <a:pt x="250" y="39"/>
                  </a:cubicBezTo>
                  <a:cubicBezTo>
                    <a:pt x="452" y="0"/>
                    <a:pt x="452" y="0"/>
                    <a:pt x="452" y="0"/>
                  </a:cubicBezTo>
                  <a:cubicBezTo>
                    <a:pt x="452" y="476"/>
                    <a:pt x="452" y="476"/>
                    <a:pt x="452" y="476"/>
                  </a:cubicBezTo>
                  <a:cubicBezTo>
                    <a:pt x="772" y="476"/>
                    <a:pt x="772" y="476"/>
                    <a:pt x="772" y="476"/>
                  </a:cubicBezTo>
                  <a:cubicBezTo>
                    <a:pt x="772" y="647"/>
                    <a:pt x="772" y="647"/>
                    <a:pt x="772" y="647"/>
                  </a:cubicBezTo>
                  <a:cubicBezTo>
                    <a:pt x="452" y="647"/>
                    <a:pt x="452" y="647"/>
                    <a:pt x="452" y="647"/>
                  </a:cubicBezTo>
                  <a:cubicBezTo>
                    <a:pt x="452" y="1932"/>
                    <a:pt x="452" y="1932"/>
                    <a:pt x="452" y="1932"/>
                  </a:cubicBezTo>
                  <a:cubicBezTo>
                    <a:pt x="452" y="2057"/>
                    <a:pt x="507" y="2112"/>
                    <a:pt x="624" y="2112"/>
                  </a:cubicBezTo>
                  <a:cubicBezTo>
                    <a:pt x="655" y="2112"/>
                    <a:pt x="679" y="2112"/>
                    <a:pt x="710" y="2104"/>
                  </a:cubicBezTo>
                  <a:cubicBezTo>
                    <a:pt x="733" y="2104"/>
                    <a:pt x="764" y="2096"/>
                    <a:pt x="796" y="2089"/>
                  </a:cubicBezTo>
                  <a:cubicBezTo>
                    <a:pt x="803" y="2260"/>
                    <a:pt x="803" y="2260"/>
                    <a:pt x="803" y="2260"/>
                  </a:cubicBezTo>
                  <a:cubicBezTo>
                    <a:pt x="772" y="2268"/>
                    <a:pt x="733" y="2268"/>
                    <a:pt x="702" y="2276"/>
                  </a:cubicBezTo>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274" name="Freeform 9">
              <a:extLst>
                <a:ext uri="{FF2B5EF4-FFF2-40B4-BE49-F238E27FC236}">
                  <a16:creationId xmlns:a16="http://schemas.microsoft.com/office/drawing/2014/main" id="{AD1A6289-2361-B44B-9E85-62CB7524B67A}"/>
                </a:ext>
              </a:extLst>
            </p:cNvPr>
            <p:cNvSpPr>
              <a:spLocks noChangeArrowheads="1"/>
            </p:cNvSpPr>
            <p:nvPr/>
          </p:nvSpPr>
          <p:spPr bwMode="auto">
            <a:xfrm>
              <a:off x="4978400" y="3213100"/>
              <a:ext cx="80963" cy="852488"/>
            </a:xfrm>
            <a:custGeom>
              <a:avLst/>
              <a:gdLst>
                <a:gd name="T0" fmla="*/ 0 w 227"/>
                <a:gd name="T1" fmla="*/ 0 h 2370"/>
                <a:gd name="T2" fmla="*/ 226 w 227"/>
                <a:gd name="T3" fmla="*/ 0 h 2370"/>
                <a:gd name="T4" fmla="*/ 226 w 227"/>
                <a:gd name="T5" fmla="*/ 281 h 2370"/>
                <a:gd name="T6" fmla="*/ 0 w 227"/>
                <a:gd name="T7" fmla="*/ 281 h 2370"/>
                <a:gd name="T8" fmla="*/ 0 w 227"/>
                <a:gd name="T9" fmla="*/ 0 h 2370"/>
                <a:gd name="T10" fmla="*/ 16 w 227"/>
                <a:gd name="T11" fmla="*/ 577 h 2370"/>
                <a:gd name="T12" fmla="*/ 211 w 227"/>
                <a:gd name="T13" fmla="*/ 577 h 2370"/>
                <a:gd name="T14" fmla="*/ 211 w 227"/>
                <a:gd name="T15" fmla="*/ 2369 h 2370"/>
                <a:gd name="T16" fmla="*/ 16 w 227"/>
                <a:gd name="T17" fmla="*/ 2369 h 2370"/>
                <a:gd name="T18" fmla="*/ 16 w 227"/>
                <a:gd name="T19" fmla="*/ 577 h 2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 h="2370">
                  <a:moveTo>
                    <a:pt x="0" y="0"/>
                  </a:moveTo>
                  <a:lnTo>
                    <a:pt x="226" y="0"/>
                  </a:lnTo>
                  <a:lnTo>
                    <a:pt x="226" y="281"/>
                  </a:lnTo>
                  <a:lnTo>
                    <a:pt x="0" y="281"/>
                  </a:lnTo>
                  <a:lnTo>
                    <a:pt x="0" y="0"/>
                  </a:lnTo>
                  <a:close/>
                  <a:moveTo>
                    <a:pt x="16" y="577"/>
                  </a:moveTo>
                  <a:lnTo>
                    <a:pt x="211" y="577"/>
                  </a:lnTo>
                  <a:lnTo>
                    <a:pt x="211" y="2369"/>
                  </a:lnTo>
                  <a:lnTo>
                    <a:pt x="16" y="2369"/>
                  </a:lnTo>
                  <a:lnTo>
                    <a:pt x="16" y="577"/>
                  </a:lnTo>
                  <a:close/>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275" name="Freeform 10">
              <a:extLst>
                <a:ext uri="{FF2B5EF4-FFF2-40B4-BE49-F238E27FC236}">
                  <a16:creationId xmlns:a16="http://schemas.microsoft.com/office/drawing/2014/main" id="{A546C96F-E5A4-814A-9A1E-1E80039A1DD2}"/>
                </a:ext>
              </a:extLst>
            </p:cNvPr>
            <p:cNvSpPr>
              <a:spLocks noChangeArrowheads="1"/>
            </p:cNvSpPr>
            <p:nvPr/>
          </p:nvSpPr>
          <p:spPr bwMode="auto">
            <a:xfrm>
              <a:off x="5197475" y="3413125"/>
              <a:ext cx="339725" cy="654050"/>
            </a:xfrm>
            <a:custGeom>
              <a:avLst/>
              <a:gdLst>
                <a:gd name="T0" fmla="*/ 741 w 945"/>
                <a:gd name="T1" fmla="*/ 429 h 1817"/>
                <a:gd name="T2" fmla="*/ 741 w 945"/>
                <a:gd name="T3" fmla="*/ 429 h 1817"/>
                <a:gd name="T4" fmla="*/ 702 w 945"/>
                <a:gd name="T5" fmla="*/ 250 h 1817"/>
                <a:gd name="T6" fmla="*/ 538 w 945"/>
                <a:gd name="T7" fmla="*/ 188 h 1817"/>
                <a:gd name="T8" fmla="*/ 351 w 945"/>
                <a:gd name="T9" fmla="*/ 250 h 1817"/>
                <a:gd name="T10" fmla="*/ 203 w 945"/>
                <a:gd name="T11" fmla="*/ 382 h 1817"/>
                <a:gd name="T12" fmla="*/ 203 w 945"/>
                <a:gd name="T13" fmla="*/ 1816 h 1817"/>
                <a:gd name="T14" fmla="*/ 0 w 945"/>
                <a:gd name="T15" fmla="*/ 1816 h 1817"/>
                <a:gd name="T16" fmla="*/ 0 w 945"/>
                <a:gd name="T17" fmla="*/ 24 h 1817"/>
                <a:gd name="T18" fmla="*/ 195 w 945"/>
                <a:gd name="T19" fmla="*/ 24 h 1817"/>
                <a:gd name="T20" fmla="*/ 195 w 945"/>
                <a:gd name="T21" fmla="*/ 188 h 1817"/>
                <a:gd name="T22" fmla="*/ 367 w 945"/>
                <a:gd name="T23" fmla="*/ 55 h 1817"/>
                <a:gd name="T24" fmla="*/ 570 w 945"/>
                <a:gd name="T25" fmla="*/ 0 h 1817"/>
                <a:gd name="T26" fmla="*/ 850 w 945"/>
                <a:gd name="T27" fmla="*/ 109 h 1817"/>
                <a:gd name="T28" fmla="*/ 944 w 945"/>
                <a:gd name="T29" fmla="*/ 398 h 1817"/>
                <a:gd name="T30" fmla="*/ 944 w 945"/>
                <a:gd name="T31" fmla="*/ 1816 h 1817"/>
                <a:gd name="T32" fmla="*/ 741 w 945"/>
                <a:gd name="T33" fmla="*/ 1816 h 1817"/>
                <a:gd name="T34" fmla="*/ 741 w 945"/>
                <a:gd name="T35" fmla="*/ 429 h 1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5" h="1817">
                  <a:moveTo>
                    <a:pt x="741" y="429"/>
                  </a:moveTo>
                  <a:lnTo>
                    <a:pt x="741" y="429"/>
                  </a:lnTo>
                  <a:cubicBezTo>
                    <a:pt x="741" y="351"/>
                    <a:pt x="725" y="297"/>
                    <a:pt x="702" y="250"/>
                  </a:cubicBezTo>
                  <a:cubicBezTo>
                    <a:pt x="671" y="211"/>
                    <a:pt x="616" y="188"/>
                    <a:pt x="538" y="188"/>
                  </a:cubicBezTo>
                  <a:cubicBezTo>
                    <a:pt x="476" y="188"/>
                    <a:pt x="414" y="211"/>
                    <a:pt x="351" y="250"/>
                  </a:cubicBezTo>
                  <a:cubicBezTo>
                    <a:pt x="297" y="297"/>
                    <a:pt x="242" y="336"/>
                    <a:pt x="203" y="382"/>
                  </a:cubicBezTo>
                  <a:cubicBezTo>
                    <a:pt x="203" y="1816"/>
                    <a:pt x="203" y="1816"/>
                    <a:pt x="203" y="1816"/>
                  </a:cubicBezTo>
                  <a:cubicBezTo>
                    <a:pt x="0" y="1816"/>
                    <a:pt x="0" y="1816"/>
                    <a:pt x="0" y="1816"/>
                  </a:cubicBezTo>
                  <a:cubicBezTo>
                    <a:pt x="0" y="24"/>
                    <a:pt x="0" y="24"/>
                    <a:pt x="0" y="24"/>
                  </a:cubicBezTo>
                  <a:cubicBezTo>
                    <a:pt x="195" y="24"/>
                    <a:pt x="195" y="24"/>
                    <a:pt x="195" y="24"/>
                  </a:cubicBezTo>
                  <a:cubicBezTo>
                    <a:pt x="195" y="188"/>
                    <a:pt x="195" y="188"/>
                    <a:pt x="195" y="188"/>
                  </a:cubicBezTo>
                  <a:cubicBezTo>
                    <a:pt x="250" y="141"/>
                    <a:pt x="305" y="94"/>
                    <a:pt x="367" y="55"/>
                  </a:cubicBezTo>
                  <a:cubicBezTo>
                    <a:pt x="429" y="16"/>
                    <a:pt x="492" y="0"/>
                    <a:pt x="570" y="0"/>
                  </a:cubicBezTo>
                  <a:cubicBezTo>
                    <a:pt x="702" y="0"/>
                    <a:pt x="796" y="39"/>
                    <a:pt x="850" y="109"/>
                  </a:cubicBezTo>
                  <a:cubicBezTo>
                    <a:pt x="913" y="180"/>
                    <a:pt x="944" y="273"/>
                    <a:pt x="944" y="398"/>
                  </a:cubicBezTo>
                  <a:cubicBezTo>
                    <a:pt x="944" y="1816"/>
                    <a:pt x="944" y="1816"/>
                    <a:pt x="944" y="1816"/>
                  </a:cubicBezTo>
                  <a:cubicBezTo>
                    <a:pt x="741" y="1816"/>
                    <a:pt x="741" y="1816"/>
                    <a:pt x="741" y="1816"/>
                  </a:cubicBezTo>
                  <a:lnTo>
                    <a:pt x="741" y="429"/>
                  </a:lnTo>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276" name="Freeform 11">
              <a:extLst>
                <a:ext uri="{FF2B5EF4-FFF2-40B4-BE49-F238E27FC236}">
                  <a16:creationId xmlns:a16="http://schemas.microsoft.com/office/drawing/2014/main" id="{39DBC563-D111-A843-8A5C-DEA13D8802B6}"/>
                </a:ext>
              </a:extLst>
            </p:cNvPr>
            <p:cNvSpPr>
              <a:spLocks noChangeArrowheads="1"/>
            </p:cNvSpPr>
            <p:nvPr/>
          </p:nvSpPr>
          <p:spPr bwMode="auto">
            <a:xfrm>
              <a:off x="5657850" y="3409950"/>
              <a:ext cx="346075" cy="669925"/>
            </a:xfrm>
            <a:custGeom>
              <a:avLst/>
              <a:gdLst>
                <a:gd name="T0" fmla="*/ 476 w 960"/>
                <a:gd name="T1" fmla="*/ 1862 h 1863"/>
                <a:gd name="T2" fmla="*/ 476 w 960"/>
                <a:gd name="T3" fmla="*/ 1862 h 1863"/>
                <a:gd name="T4" fmla="*/ 109 w 960"/>
                <a:gd name="T5" fmla="*/ 1721 h 1863"/>
                <a:gd name="T6" fmla="*/ 0 w 960"/>
                <a:gd name="T7" fmla="*/ 1339 h 1863"/>
                <a:gd name="T8" fmla="*/ 0 w 960"/>
                <a:gd name="T9" fmla="*/ 475 h 1863"/>
                <a:gd name="T10" fmla="*/ 125 w 960"/>
                <a:gd name="T11" fmla="*/ 132 h 1863"/>
                <a:gd name="T12" fmla="*/ 476 w 960"/>
                <a:gd name="T13" fmla="*/ 0 h 1863"/>
                <a:gd name="T14" fmla="*/ 819 w 960"/>
                <a:gd name="T15" fmla="*/ 116 h 1863"/>
                <a:gd name="T16" fmla="*/ 936 w 960"/>
                <a:gd name="T17" fmla="*/ 460 h 1863"/>
                <a:gd name="T18" fmla="*/ 936 w 960"/>
                <a:gd name="T19" fmla="*/ 616 h 1863"/>
                <a:gd name="T20" fmla="*/ 741 w 960"/>
                <a:gd name="T21" fmla="*/ 616 h 1863"/>
                <a:gd name="T22" fmla="*/ 741 w 960"/>
                <a:gd name="T23" fmla="*/ 553 h 1863"/>
                <a:gd name="T24" fmla="*/ 733 w 960"/>
                <a:gd name="T25" fmla="*/ 413 h 1863"/>
                <a:gd name="T26" fmla="*/ 702 w 960"/>
                <a:gd name="T27" fmla="*/ 288 h 1863"/>
                <a:gd name="T28" fmla="*/ 624 w 960"/>
                <a:gd name="T29" fmla="*/ 202 h 1863"/>
                <a:gd name="T30" fmla="*/ 468 w 960"/>
                <a:gd name="T31" fmla="*/ 171 h 1863"/>
                <a:gd name="T32" fmla="*/ 335 w 960"/>
                <a:gd name="T33" fmla="*/ 202 h 1863"/>
                <a:gd name="T34" fmla="*/ 257 w 960"/>
                <a:gd name="T35" fmla="*/ 272 h 1863"/>
                <a:gd name="T36" fmla="*/ 211 w 960"/>
                <a:gd name="T37" fmla="*/ 382 h 1863"/>
                <a:gd name="T38" fmla="*/ 203 w 960"/>
                <a:gd name="T39" fmla="*/ 514 h 1863"/>
                <a:gd name="T40" fmla="*/ 203 w 960"/>
                <a:gd name="T41" fmla="*/ 1324 h 1863"/>
                <a:gd name="T42" fmla="*/ 211 w 960"/>
                <a:gd name="T43" fmla="*/ 1464 h 1863"/>
                <a:gd name="T44" fmla="*/ 250 w 960"/>
                <a:gd name="T45" fmla="*/ 1573 h 1863"/>
                <a:gd name="T46" fmla="*/ 335 w 960"/>
                <a:gd name="T47" fmla="*/ 1651 h 1863"/>
                <a:gd name="T48" fmla="*/ 476 w 960"/>
                <a:gd name="T49" fmla="*/ 1682 h 1863"/>
                <a:gd name="T50" fmla="*/ 632 w 960"/>
                <a:gd name="T51" fmla="*/ 1651 h 1863"/>
                <a:gd name="T52" fmla="*/ 717 w 960"/>
                <a:gd name="T53" fmla="*/ 1573 h 1863"/>
                <a:gd name="T54" fmla="*/ 749 w 960"/>
                <a:gd name="T55" fmla="*/ 1464 h 1863"/>
                <a:gd name="T56" fmla="*/ 756 w 960"/>
                <a:gd name="T57" fmla="*/ 1324 h 1863"/>
                <a:gd name="T58" fmla="*/ 756 w 960"/>
                <a:gd name="T59" fmla="*/ 1199 h 1863"/>
                <a:gd name="T60" fmla="*/ 959 w 960"/>
                <a:gd name="T61" fmla="*/ 1199 h 1863"/>
                <a:gd name="T62" fmla="*/ 959 w 960"/>
                <a:gd name="T63" fmla="*/ 1386 h 1863"/>
                <a:gd name="T64" fmla="*/ 476 w 960"/>
                <a:gd name="T65" fmla="*/ 1862 h 1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60" h="1863">
                  <a:moveTo>
                    <a:pt x="476" y="1862"/>
                  </a:moveTo>
                  <a:lnTo>
                    <a:pt x="476" y="1862"/>
                  </a:lnTo>
                  <a:cubicBezTo>
                    <a:pt x="304" y="1862"/>
                    <a:pt x="180" y="1815"/>
                    <a:pt x="109" y="1721"/>
                  </a:cubicBezTo>
                  <a:cubicBezTo>
                    <a:pt x="39" y="1628"/>
                    <a:pt x="0" y="1503"/>
                    <a:pt x="0" y="1339"/>
                  </a:cubicBezTo>
                  <a:cubicBezTo>
                    <a:pt x="0" y="475"/>
                    <a:pt x="0" y="475"/>
                    <a:pt x="0" y="475"/>
                  </a:cubicBezTo>
                  <a:cubicBezTo>
                    <a:pt x="0" y="327"/>
                    <a:pt x="47" y="218"/>
                    <a:pt x="125" y="132"/>
                  </a:cubicBezTo>
                  <a:cubicBezTo>
                    <a:pt x="211" y="39"/>
                    <a:pt x="327" y="0"/>
                    <a:pt x="476" y="0"/>
                  </a:cubicBezTo>
                  <a:cubicBezTo>
                    <a:pt x="616" y="0"/>
                    <a:pt x="733" y="39"/>
                    <a:pt x="819" y="116"/>
                  </a:cubicBezTo>
                  <a:cubicBezTo>
                    <a:pt x="897" y="195"/>
                    <a:pt x="936" y="312"/>
                    <a:pt x="936" y="460"/>
                  </a:cubicBezTo>
                  <a:cubicBezTo>
                    <a:pt x="936" y="616"/>
                    <a:pt x="936" y="616"/>
                    <a:pt x="936" y="616"/>
                  </a:cubicBezTo>
                  <a:cubicBezTo>
                    <a:pt x="741" y="616"/>
                    <a:pt x="741" y="616"/>
                    <a:pt x="741" y="616"/>
                  </a:cubicBezTo>
                  <a:cubicBezTo>
                    <a:pt x="741" y="553"/>
                    <a:pt x="741" y="553"/>
                    <a:pt x="741" y="553"/>
                  </a:cubicBezTo>
                  <a:cubicBezTo>
                    <a:pt x="741" y="506"/>
                    <a:pt x="741" y="460"/>
                    <a:pt x="733" y="413"/>
                  </a:cubicBezTo>
                  <a:cubicBezTo>
                    <a:pt x="733" y="366"/>
                    <a:pt x="725" y="327"/>
                    <a:pt x="702" y="288"/>
                  </a:cubicBezTo>
                  <a:cubicBezTo>
                    <a:pt x="686" y="257"/>
                    <a:pt x="663" y="226"/>
                    <a:pt x="624" y="202"/>
                  </a:cubicBezTo>
                  <a:cubicBezTo>
                    <a:pt x="585" y="187"/>
                    <a:pt x="530" y="171"/>
                    <a:pt x="468" y="171"/>
                  </a:cubicBezTo>
                  <a:cubicBezTo>
                    <a:pt x="413" y="171"/>
                    <a:pt x="374" y="179"/>
                    <a:pt x="335" y="202"/>
                  </a:cubicBezTo>
                  <a:cubicBezTo>
                    <a:pt x="304" y="218"/>
                    <a:pt x="273" y="241"/>
                    <a:pt x="257" y="272"/>
                  </a:cubicBezTo>
                  <a:cubicBezTo>
                    <a:pt x="234" y="304"/>
                    <a:pt x="218" y="343"/>
                    <a:pt x="211" y="382"/>
                  </a:cubicBezTo>
                  <a:cubicBezTo>
                    <a:pt x="203" y="421"/>
                    <a:pt x="203" y="467"/>
                    <a:pt x="203" y="514"/>
                  </a:cubicBezTo>
                  <a:cubicBezTo>
                    <a:pt x="203" y="1324"/>
                    <a:pt x="203" y="1324"/>
                    <a:pt x="203" y="1324"/>
                  </a:cubicBezTo>
                  <a:cubicBezTo>
                    <a:pt x="203" y="1371"/>
                    <a:pt x="203" y="1417"/>
                    <a:pt x="211" y="1464"/>
                  </a:cubicBezTo>
                  <a:cubicBezTo>
                    <a:pt x="218" y="1503"/>
                    <a:pt x="234" y="1542"/>
                    <a:pt x="250" y="1573"/>
                  </a:cubicBezTo>
                  <a:cubicBezTo>
                    <a:pt x="273" y="1604"/>
                    <a:pt x="296" y="1636"/>
                    <a:pt x="335" y="1651"/>
                  </a:cubicBezTo>
                  <a:cubicBezTo>
                    <a:pt x="367" y="1675"/>
                    <a:pt x="413" y="1682"/>
                    <a:pt x="476" y="1682"/>
                  </a:cubicBezTo>
                  <a:cubicBezTo>
                    <a:pt x="538" y="1682"/>
                    <a:pt x="593" y="1675"/>
                    <a:pt x="632" y="1651"/>
                  </a:cubicBezTo>
                  <a:cubicBezTo>
                    <a:pt x="671" y="1636"/>
                    <a:pt x="694" y="1612"/>
                    <a:pt x="717" y="1573"/>
                  </a:cubicBezTo>
                  <a:cubicBezTo>
                    <a:pt x="733" y="1542"/>
                    <a:pt x="749" y="1503"/>
                    <a:pt x="749" y="1464"/>
                  </a:cubicBezTo>
                  <a:cubicBezTo>
                    <a:pt x="756" y="1417"/>
                    <a:pt x="756" y="1371"/>
                    <a:pt x="756" y="1324"/>
                  </a:cubicBezTo>
                  <a:cubicBezTo>
                    <a:pt x="756" y="1199"/>
                    <a:pt x="756" y="1199"/>
                    <a:pt x="756" y="1199"/>
                  </a:cubicBezTo>
                  <a:cubicBezTo>
                    <a:pt x="959" y="1199"/>
                    <a:pt x="959" y="1199"/>
                    <a:pt x="959" y="1199"/>
                  </a:cubicBezTo>
                  <a:cubicBezTo>
                    <a:pt x="959" y="1386"/>
                    <a:pt x="959" y="1386"/>
                    <a:pt x="959" y="1386"/>
                  </a:cubicBezTo>
                  <a:cubicBezTo>
                    <a:pt x="959" y="1706"/>
                    <a:pt x="795" y="1862"/>
                    <a:pt x="476" y="1862"/>
                  </a:cubicBezTo>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277" name="Freeform 12">
              <a:extLst>
                <a:ext uri="{FF2B5EF4-FFF2-40B4-BE49-F238E27FC236}">
                  <a16:creationId xmlns:a16="http://schemas.microsoft.com/office/drawing/2014/main" id="{905EBE2E-B5CB-3D4B-884E-0797103E26CB}"/>
                </a:ext>
              </a:extLst>
            </p:cNvPr>
            <p:cNvSpPr>
              <a:spLocks noChangeArrowheads="1"/>
            </p:cNvSpPr>
            <p:nvPr/>
          </p:nvSpPr>
          <p:spPr bwMode="auto">
            <a:xfrm>
              <a:off x="6083300" y="3249613"/>
              <a:ext cx="288925" cy="822325"/>
            </a:xfrm>
            <a:custGeom>
              <a:avLst/>
              <a:gdLst>
                <a:gd name="T0" fmla="*/ 701 w 803"/>
                <a:gd name="T1" fmla="*/ 2276 h 2284"/>
                <a:gd name="T2" fmla="*/ 701 w 803"/>
                <a:gd name="T3" fmla="*/ 2276 h 2284"/>
                <a:gd name="T4" fmla="*/ 592 w 803"/>
                <a:gd name="T5" fmla="*/ 2283 h 2284"/>
                <a:gd name="T6" fmla="*/ 327 w 803"/>
                <a:gd name="T7" fmla="*/ 2198 h 2284"/>
                <a:gd name="T8" fmla="*/ 241 w 803"/>
                <a:gd name="T9" fmla="*/ 1917 h 2284"/>
                <a:gd name="T10" fmla="*/ 241 w 803"/>
                <a:gd name="T11" fmla="*/ 647 h 2284"/>
                <a:gd name="T12" fmla="*/ 0 w 803"/>
                <a:gd name="T13" fmla="*/ 647 h 2284"/>
                <a:gd name="T14" fmla="*/ 0 w 803"/>
                <a:gd name="T15" fmla="*/ 476 h 2284"/>
                <a:gd name="T16" fmla="*/ 249 w 803"/>
                <a:gd name="T17" fmla="*/ 476 h 2284"/>
                <a:gd name="T18" fmla="*/ 249 w 803"/>
                <a:gd name="T19" fmla="*/ 39 h 2284"/>
                <a:gd name="T20" fmla="*/ 452 w 803"/>
                <a:gd name="T21" fmla="*/ 0 h 2284"/>
                <a:gd name="T22" fmla="*/ 452 w 803"/>
                <a:gd name="T23" fmla="*/ 476 h 2284"/>
                <a:gd name="T24" fmla="*/ 771 w 803"/>
                <a:gd name="T25" fmla="*/ 476 h 2284"/>
                <a:gd name="T26" fmla="*/ 771 w 803"/>
                <a:gd name="T27" fmla="*/ 647 h 2284"/>
                <a:gd name="T28" fmla="*/ 452 w 803"/>
                <a:gd name="T29" fmla="*/ 647 h 2284"/>
                <a:gd name="T30" fmla="*/ 452 w 803"/>
                <a:gd name="T31" fmla="*/ 1932 h 2284"/>
                <a:gd name="T32" fmla="*/ 623 w 803"/>
                <a:gd name="T33" fmla="*/ 2112 h 2284"/>
                <a:gd name="T34" fmla="*/ 709 w 803"/>
                <a:gd name="T35" fmla="*/ 2104 h 2284"/>
                <a:gd name="T36" fmla="*/ 795 w 803"/>
                <a:gd name="T37" fmla="*/ 2089 h 2284"/>
                <a:gd name="T38" fmla="*/ 802 w 803"/>
                <a:gd name="T39" fmla="*/ 2260 h 2284"/>
                <a:gd name="T40" fmla="*/ 701 w 803"/>
                <a:gd name="T41" fmla="*/ 2276 h 2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03" h="2284">
                  <a:moveTo>
                    <a:pt x="701" y="2276"/>
                  </a:moveTo>
                  <a:lnTo>
                    <a:pt x="701" y="2276"/>
                  </a:lnTo>
                  <a:cubicBezTo>
                    <a:pt x="662" y="2283"/>
                    <a:pt x="631" y="2283"/>
                    <a:pt x="592" y="2283"/>
                  </a:cubicBezTo>
                  <a:cubicBezTo>
                    <a:pt x="467" y="2283"/>
                    <a:pt x="374" y="2252"/>
                    <a:pt x="327" y="2198"/>
                  </a:cubicBezTo>
                  <a:cubicBezTo>
                    <a:pt x="272" y="2135"/>
                    <a:pt x="241" y="2042"/>
                    <a:pt x="241" y="1917"/>
                  </a:cubicBezTo>
                  <a:cubicBezTo>
                    <a:pt x="241" y="647"/>
                    <a:pt x="241" y="647"/>
                    <a:pt x="241" y="647"/>
                  </a:cubicBezTo>
                  <a:cubicBezTo>
                    <a:pt x="0" y="647"/>
                    <a:pt x="0" y="647"/>
                    <a:pt x="0" y="647"/>
                  </a:cubicBezTo>
                  <a:cubicBezTo>
                    <a:pt x="0" y="476"/>
                    <a:pt x="0" y="476"/>
                    <a:pt x="0" y="476"/>
                  </a:cubicBezTo>
                  <a:cubicBezTo>
                    <a:pt x="249" y="476"/>
                    <a:pt x="249" y="476"/>
                    <a:pt x="249" y="476"/>
                  </a:cubicBezTo>
                  <a:cubicBezTo>
                    <a:pt x="249" y="39"/>
                    <a:pt x="249" y="39"/>
                    <a:pt x="249" y="39"/>
                  </a:cubicBezTo>
                  <a:cubicBezTo>
                    <a:pt x="452" y="0"/>
                    <a:pt x="452" y="0"/>
                    <a:pt x="452" y="0"/>
                  </a:cubicBezTo>
                  <a:cubicBezTo>
                    <a:pt x="452" y="476"/>
                    <a:pt x="452" y="476"/>
                    <a:pt x="452" y="476"/>
                  </a:cubicBezTo>
                  <a:cubicBezTo>
                    <a:pt x="771" y="476"/>
                    <a:pt x="771" y="476"/>
                    <a:pt x="771" y="476"/>
                  </a:cubicBezTo>
                  <a:cubicBezTo>
                    <a:pt x="771" y="647"/>
                    <a:pt x="771" y="647"/>
                    <a:pt x="771" y="647"/>
                  </a:cubicBezTo>
                  <a:cubicBezTo>
                    <a:pt x="452" y="647"/>
                    <a:pt x="452" y="647"/>
                    <a:pt x="452" y="647"/>
                  </a:cubicBezTo>
                  <a:cubicBezTo>
                    <a:pt x="452" y="1932"/>
                    <a:pt x="452" y="1932"/>
                    <a:pt x="452" y="1932"/>
                  </a:cubicBezTo>
                  <a:cubicBezTo>
                    <a:pt x="452" y="2057"/>
                    <a:pt x="506" y="2112"/>
                    <a:pt x="623" y="2112"/>
                  </a:cubicBezTo>
                  <a:cubicBezTo>
                    <a:pt x="655" y="2112"/>
                    <a:pt x="678" y="2112"/>
                    <a:pt x="709" y="2104"/>
                  </a:cubicBezTo>
                  <a:cubicBezTo>
                    <a:pt x="732" y="2104"/>
                    <a:pt x="764" y="2096"/>
                    <a:pt x="795" y="2089"/>
                  </a:cubicBezTo>
                  <a:cubicBezTo>
                    <a:pt x="802" y="2260"/>
                    <a:pt x="802" y="2260"/>
                    <a:pt x="802" y="2260"/>
                  </a:cubicBezTo>
                  <a:cubicBezTo>
                    <a:pt x="771" y="2268"/>
                    <a:pt x="732" y="2268"/>
                    <a:pt x="701" y="2276"/>
                  </a:cubicBezTo>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278" name="Freeform 13">
              <a:extLst>
                <a:ext uri="{FF2B5EF4-FFF2-40B4-BE49-F238E27FC236}">
                  <a16:creationId xmlns:a16="http://schemas.microsoft.com/office/drawing/2014/main" id="{2EFEFF94-27BE-404C-BCA6-A62E522CE3B4}"/>
                </a:ext>
              </a:extLst>
            </p:cNvPr>
            <p:cNvSpPr>
              <a:spLocks noChangeArrowheads="1"/>
            </p:cNvSpPr>
            <p:nvPr/>
          </p:nvSpPr>
          <p:spPr bwMode="auto">
            <a:xfrm>
              <a:off x="6456363" y="3213100"/>
              <a:ext cx="80962" cy="852488"/>
            </a:xfrm>
            <a:custGeom>
              <a:avLst/>
              <a:gdLst>
                <a:gd name="T0" fmla="*/ 0 w 227"/>
                <a:gd name="T1" fmla="*/ 0 h 2370"/>
                <a:gd name="T2" fmla="*/ 226 w 227"/>
                <a:gd name="T3" fmla="*/ 0 h 2370"/>
                <a:gd name="T4" fmla="*/ 226 w 227"/>
                <a:gd name="T5" fmla="*/ 281 h 2370"/>
                <a:gd name="T6" fmla="*/ 0 w 227"/>
                <a:gd name="T7" fmla="*/ 281 h 2370"/>
                <a:gd name="T8" fmla="*/ 0 w 227"/>
                <a:gd name="T9" fmla="*/ 0 h 2370"/>
                <a:gd name="T10" fmla="*/ 15 w 227"/>
                <a:gd name="T11" fmla="*/ 577 h 2370"/>
                <a:gd name="T12" fmla="*/ 210 w 227"/>
                <a:gd name="T13" fmla="*/ 577 h 2370"/>
                <a:gd name="T14" fmla="*/ 210 w 227"/>
                <a:gd name="T15" fmla="*/ 2369 h 2370"/>
                <a:gd name="T16" fmla="*/ 15 w 227"/>
                <a:gd name="T17" fmla="*/ 2369 h 2370"/>
                <a:gd name="T18" fmla="*/ 15 w 227"/>
                <a:gd name="T19" fmla="*/ 577 h 2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 h="2370">
                  <a:moveTo>
                    <a:pt x="0" y="0"/>
                  </a:moveTo>
                  <a:lnTo>
                    <a:pt x="226" y="0"/>
                  </a:lnTo>
                  <a:lnTo>
                    <a:pt x="226" y="281"/>
                  </a:lnTo>
                  <a:lnTo>
                    <a:pt x="0" y="281"/>
                  </a:lnTo>
                  <a:lnTo>
                    <a:pt x="0" y="0"/>
                  </a:lnTo>
                  <a:close/>
                  <a:moveTo>
                    <a:pt x="15" y="577"/>
                  </a:moveTo>
                  <a:lnTo>
                    <a:pt x="210" y="577"/>
                  </a:lnTo>
                  <a:lnTo>
                    <a:pt x="210" y="2369"/>
                  </a:lnTo>
                  <a:lnTo>
                    <a:pt x="15" y="2369"/>
                  </a:lnTo>
                  <a:lnTo>
                    <a:pt x="15" y="577"/>
                  </a:lnTo>
                  <a:close/>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279" name="Freeform 14">
              <a:extLst>
                <a:ext uri="{FF2B5EF4-FFF2-40B4-BE49-F238E27FC236}">
                  <a16:creationId xmlns:a16="http://schemas.microsoft.com/office/drawing/2014/main" id="{D6B5FB82-CB92-BE42-880E-FFF7E183315A}"/>
                </a:ext>
              </a:extLst>
            </p:cNvPr>
            <p:cNvSpPr>
              <a:spLocks noChangeArrowheads="1"/>
            </p:cNvSpPr>
            <p:nvPr/>
          </p:nvSpPr>
          <p:spPr bwMode="auto">
            <a:xfrm>
              <a:off x="6662738" y="3409950"/>
              <a:ext cx="357187" cy="668338"/>
            </a:xfrm>
            <a:custGeom>
              <a:avLst/>
              <a:gdLst>
                <a:gd name="T0" fmla="*/ 857 w 991"/>
                <a:gd name="T1" fmla="*/ 1737 h 1855"/>
                <a:gd name="T2" fmla="*/ 857 w 991"/>
                <a:gd name="T3" fmla="*/ 1737 h 1855"/>
                <a:gd name="T4" fmla="*/ 491 w 991"/>
                <a:gd name="T5" fmla="*/ 1854 h 1855"/>
                <a:gd name="T6" fmla="*/ 133 w 991"/>
                <a:gd name="T7" fmla="*/ 1737 h 1855"/>
                <a:gd name="T8" fmla="*/ 0 w 991"/>
                <a:gd name="T9" fmla="*/ 1386 h 1855"/>
                <a:gd name="T10" fmla="*/ 0 w 991"/>
                <a:gd name="T11" fmla="*/ 452 h 1855"/>
                <a:gd name="T12" fmla="*/ 40 w 991"/>
                <a:gd name="T13" fmla="*/ 265 h 1855"/>
                <a:gd name="T14" fmla="*/ 141 w 991"/>
                <a:gd name="T15" fmla="*/ 116 h 1855"/>
                <a:gd name="T16" fmla="*/ 305 w 991"/>
                <a:gd name="T17" fmla="*/ 31 h 1855"/>
                <a:gd name="T18" fmla="*/ 491 w 991"/>
                <a:gd name="T19" fmla="*/ 0 h 1855"/>
                <a:gd name="T20" fmla="*/ 686 w 991"/>
                <a:gd name="T21" fmla="*/ 31 h 1855"/>
                <a:gd name="T22" fmla="*/ 849 w 991"/>
                <a:gd name="T23" fmla="*/ 116 h 1855"/>
                <a:gd name="T24" fmla="*/ 951 w 991"/>
                <a:gd name="T25" fmla="*/ 265 h 1855"/>
                <a:gd name="T26" fmla="*/ 990 w 991"/>
                <a:gd name="T27" fmla="*/ 460 h 1855"/>
                <a:gd name="T28" fmla="*/ 990 w 991"/>
                <a:gd name="T29" fmla="*/ 1386 h 1855"/>
                <a:gd name="T30" fmla="*/ 857 w 991"/>
                <a:gd name="T31" fmla="*/ 1737 h 1855"/>
                <a:gd name="T32" fmla="*/ 709 w 991"/>
                <a:gd name="T33" fmla="*/ 257 h 1855"/>
                <a:gd name="T34" fmla="*/ 709 w 991"/>
                <a:gd name="T35" fmla="*/ 257 h 1855"/>
                <a:gd name="T36" fmla="*/ 491 w 991"/>
                <a:gd name="T37" fmla="*/ 171 h 1855"/>
                <a:gd name="T38" fmla="*/ 281 w 991"/>
                <a:gd name="T39" fmla="*/ 249 h 1855"/>
                <a:gd name="T40" fmla="*/ 195 w 991"/>
                <a:gd name="T41" fmla="*/ 467 h 1855"/>
                <a:gd name="T42" fmla="*/ 195 w 991"/>
                <a:gd name="T43" fmla="*/ 1386 h 1855"/>
                <a:gd name="T44" fmla="*/ 491 w 991"/>
                <a:gd name="T45" fmla="*/ 1682 h 1855"/>
                <a:gd name="T46" fmla="*/ 795 w 991"/>
                <a:gd name="T47" fmla="*/ 1386 h 1855"/>
                <a:gd name="T48" fmla="*/ 795 w 991"/>
                <a:gd name="T49" fmla="*/ 467 h 1855"/>
                <a:gd name="T50" fmla="*/ 709 w 991"/>
                <a:gd name="T51" fmla="*/ 257 h 1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91" h="1855">
                  <a:moveTo>
                    <a:pt x="857" y="1737"/>
                  </a:moveTo>
                  <a:lnTo>
                    <a:pt x="857" y="1737"/>
                  </a:lnTo>
                  <a:cubicBezTo>
                    <a:pt x="764" y="1815"/>
                    <a:pt x="647" y="1854"/>
                    <a:pt x="491" y="1854"/>
                  </a:cubicBezTo>
                  <a:cubicBezTo>
                    <a:pt x="343" y="1854"/>
                    <a:pt x="227" y="1815"/>
                    <a:pt x="133" y="1737"/>
                  </a:cubicBezTo>
                  <a:cubicBezTo>
                    <a:pt x="47" y="1659"/>
                    <a:pt x="0" y="1542"/>
                    <a:pt x="0" y="1386"/>
                  </a:cubicBezTo>
                  <a:cubicBezTo>
                    <a:pt x="0" y="452"/>
                    <a:pt x="0" y="452"/>
                    <a:pt x="0" y="452"/>
                  </a:cubicBezTo>
                  <a:cubicBezTo>
                    <a:pt x="0" y="382"/>
                    <a:pt x="16" y="319"/>
                    <a:pt x="40" y="265"/>
                  </a:cubicBezTo>
                  <a:cubicBezTo>
                    <a:pt x="63" y="210"/>
                    <a:pt x="102" y="156"/>
                    <a:pt x="141" y="116"/>
                  </a:cubicBezTo>
                  <a:cubicBezTo>
                    <a:pt x="188" y="78"/>
                    <a:pt x="242" y="46"/>
                    <a:pt x="305" y="31"/>
                  </a:cubicBezTo>
                  <a:cubicBezTo>
                    <a:pt x="367" y="7"/>
                    <a:pt x="429" y="0"/>
                    <a:pt x="491" y="0"/>
                  </a:cubicBezTo>
                  <a:cubicBezTo>
                    <a:pt x="561" y="0"/>
                    <a:pt x="631" y="7"/>
                    <a:pt x="686" y="31"/>
                  </a:cubicBezTo>
                  <a:cubicBezTo>
                    <a:pt x="748" y="46"/>
                    <a:pt x="803" y="78"/>
                    <a:pt x="849" y="116"/>
                  </a:cubicBezTo>
                  <a:cubicBezTo>
                    <a:pt x="888" y="156"/>
                    <a:pt x="927" y="210"/>
                    <a:pt x="951" y="265"/>
                  </a:cubicBezTo>
                  <a:cubicBezTo>
                    <a:pt x="982" y="327"/>
                    <a:pt x="990" y="389"/>
                    <a:pt x="990" y="460"/>
                  </a:cubicBezTo>
                  <a:cubicBezTo>
                    <a:pt x="990" y="1386"/>
                    <a:pt x="990" y="1386"/>
                    <a:pt x="990" y="1386"/>
                  </a:cubicBezTo>
                  <a:cubicBezTo>
                    <a:pt x="990" y="1542"/>
                    <a:pt x="943" y="1659"/>
                    <a:pt x="857" y="1737"/>
                  </a:cubicBezTo>
                  <a:close/>
                  <a:moveTo>
                    <a:pt x="709" y="257"/>
                  </a:moveTo>
                  <a:lnTo>
                    <a:pt x="709" y="257"/>
                  </a:lnTo>
                  <a:cubicBezTo>
                    <a:pt x="654" y="202"/>
                    <a:pt x="584" y="171"/>
                    <a:pt x="491" y="171"/>
                  </a:cubicBezTo>
                  <a:cubicBezTo>
                    <a:pt x="406" y="171"/>
                    <a:pt x="336" y="202"/>
                    <a:pt x="281" y="249"/>
                  </a:cubicBezTo>
                  <a:cubicBezTo>
                    <a:pt x="227" y="304"/>
                    <a:pt x="195" y="374"/>
                    <a:pt x="195" y="467"/>
                  </a:cubicBezTo>
                  <a:cubicBezTo>
                    <a:pt x="195" y="1386"/>
                    <a:pt x="195" y="1386"/>
                    <a:pt x="195" y="1386"/>
                  </a:cubicBezTo>
                  <a:cubicBezTo>
                    <a:pt x="195" y="1581"/>
                    <a:pt x="297" y="1682"/>
                    <a:pt x="491" y="1682"/>
                  </a:cubicBezTo>
                  <a:cubicBezTo>
                    <a:pt x="694" y="1682"/>
                    <a:pt x="795" y="1581"/>
                    <a:pt x="795" y="1386"/>
                  </a:cubicBezTo>
                  <a:cubicBezTo>
                    <a:pt x="795" y="467"/>
                    <a:pt x="795" y="467"/>
                    <a:pt x="795" y="467"/>
                  </a:cubicBezTo>
                  <a:cubicBezTo>
                    <a:pt x="795" y="382"/>
                    <a:pt x="764" y="312"/>
                    <a:pt x="709" y="257"/>
                  </a:cubicBezTo>
                  <a:close/>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280" name="Freeform 15">
              <a:extLst>
                <a:ext uri="{FF2B5EF4-FFF2-40B4-BE49-F238E27FC236}">
                  <a16:creationId xmlns:a16="http://schemas.microsoft.com/office/drawing/2014/main" id="{8121CBD4-2222-B34E-A84C-F37AF7F29669}"/>
                </a:ext>
              </a:extLst>
            </p:cNvPr>
            <p:cNvSpPr>
              <a:spLocks noChangeArrowheads="1"/>
            </p:cNvSpPr>
            <p:nvPr/>
          </p:nvSpPr>
          <p:spPr bwMode="auto">
            <a:xfrm>
              <a:off x="7151688" y="3413125"/>
              <a:ext cx="336550" cy="654050"/>
            </a:xfrm>
            <a:custGeom>
              <a:avLst/>
              <a:gdLst>
                <a:gd name="T0" fmla="*/ 733 w 937"/>
                <a:gd name="T1" fmla="*/ 429 h 1817"/>
                <a:gd name="T2" fmla="*/ 733 w 937"/>
                <a:gd name="T3" fmla="*/ 429 h 1817"/>
                <a:gd name="T4" fmla="*/ 694 w 937"/>
                <a:gd name="T5" fmla="*/ 250 h 1817"/>
                <a:gd name="T6" fmla="*/ 530 w 937"/>
                <a:gd name="T7" fmla="*/ 188 h 1817"/>
                <a:gd name="T8" fmla="*/ 351 w 937"/>
                <a:gd name="T9" fmla="*/ 250 h 1817"/>
                <a:gd name="T10" fmla="*/ 195 w 937"/>
                <a:gd name="T11" fmla="*/ 382 h 1817"/>
                <a:gd name="T12" fmla="*/ 195 w 937"/>
                <a:gd name="T13" fmla="*/ 1816 h 1817"/>
                <a:gd name="T14" fmla="*/ 0 w 937"/>
                <a:gd name="T15" fmla="*/ 1816 h 1817"/>
                <a:gd name="T16" fmla="*/ 0 w 937"/>
                <a:gd name="T17" fmla="*/ 24 h 1817"/>
                <a:gd name="T18" fmla="*/ 187 w 937"/>
                <a:gd name="T19" fmla="*/ 24 h 1817"/>
                <a:gd name="T20" fmla="*/ 195 w 937"/>
                <a:gd name="T21" fmla="*/ 188 h 1817"/>
                <a:gd name="T22" fmla="*/ 359 w 937"/>
                <a:gd name="T23" fmla="*/ 55 h 1817"/>
                <a:gd name="T24" fmla="*/ 562 w 937"/>
                <a:gd name="T25" fmla="*/ 0 h 1817"/>
                <a:gd name="T26" fmla="*/ 850 w 937"/>
                <a:gd name="T27" fmla="*/ 109 h 1817"/>
                <a:gd name="T28" fmla="*/ 936 w 937"/>
                <a:gd name="T29" fmla="*/ 398 h 1817"/>
                <a:gd name="T30" fmla="*/ 936 w 937"/>
                <a:gd name="T31" fmla="*/ 1816 h 1817"/>
                <a:gd name="T32" fmla="*/ 733 w 937"/>
                <a:gd name="T33" fmla="*/ 1816 h 1817"/>
                <a:gd name="T34" fmla="*/ 733 w 937"/>
                <a:gd name="T35" fmla="*/ 429 h 1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7" h="1817">
                  <a:moveTo>
                    <a:pt x="733" y="429"/>
                  </a:moveTo>
                  <a:lnTo>
                    <a:pt x="733" y="429"/>
                  </a:lnTo>
                  <a:cubicBezTo>
                    <a:pt x="733" y="351"/>
                    <a:pt x="725" y="297"/>
                    <a:pt x="694" y="250"/>
                  </a:cubicBezTo>
                  <a:cubicBezTo>
                    <a:pt x="663" y="211"/>
                    <a:pt x="608" y="188"/>
                    <a:pt x="530" y="188"/>
                  </a:cubicBezTo>
                  <a:cubicBezTo>
                    <a:pt x="468" y="188"/>
                    <a:pt x="406" y="211"/>
                    <a:pt x="351" y="250"/>
                  </a:cubicBezTo>
                  <a:cubicBezTo>
                    <a:pt x="289" y="297"/>
                    <a:pt x="234" y="336"/>
                    <a:pt x="195" y="382"/>
                  </a:cubicBezTo>
                  <a:cubicBezTo>
                    <a:pt x="195" y="1816"/>
                    <a:pt x="195" y="1816"/>
                    <a:pt x="195" y="1816"/>
                  </a:cubicBezTo>
                  <a:cubicBezTo>
                    <a:pt x="0" y="1816"/>
                    <a:pt x="0" y="1816"/>
                    <a:pt x="0" y="1816"/>
                  </a:cubicBezTo>
                  <a:cubicBezTo>
                    <a:pt x="0" y="24"/>
                    <a:pt x="0" y="24"/>
                    <a:pt x="0" y="24"/>
                  </a:cubicBezTo>
                  <a:cubicBezTo>
                    <a:pt x="187" y="24"/>
                    <a:pt x="187" y="24"/>
                    <a:pt x="187" y="24"/>
                  </a:cubicBezTo>
                  <a:cubicBezTo>
                    <a:pt x="195" y="188"/>
                    <a:pt x="195" y="188"/>
                    <a:pt x="195" y="188"/>
                  </a:cubicBezTo>
                  <a:cubicBezTo>
                    <a:pt x="242" y="141"/>
                    <a:pt x="296" y="94"/>
                    <a:pt x="359" y="55"/>
                  </a:cubicBezTo>
                  <a:cubicBezTo>
                    <a:pt x="421" y="16"/>
                    <a:pt x="484" y="0"/>
                    <a:pt x="562" y="0"/>
                  </a:cubicBezTo>
                  <a:cubicBezTo>
                    <a:pt x="694" y="0"/>
                    <a:pt x="788" y="39"/>
                    <a:pt x="850" y="109"/>
                  </a:cubicBezTo>
                  <a:cubicBezTo>
                    <a:pt x="905" y="180"/>
                    <a:pt x="936" y="273"/>
                    <a:pt x="936" y="398"/>
                  </a:cubicBezTo>
                  <a:cubicBezTo>
                    <a:pt x="936" y="1816"/>
                    <a:pt x="936" y="1816"/>
                    <a:pt x="936" y="1816"/>
                  </a:cubicBezTo>
                  <a:cubicBezTo>
                    <a:pt x="733" y="1816"/>
                    <a:pt x="733" y="1816"/>
                    <a:pt x="733" y="1816"/>
                  </a:cubicBezTo>
                  <a:lnTo>
                    <a:pt x="733" y="429"/>
                  </a:lnTo>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281" name="Freeform 16">
              <a:extLst>
                <a:ext uri="{FF2B5EF4-FFF2-40B4-BE49-F238E27FC236}">
                  <a16:creationId xmlns:a16="http://schemas.microsoft.com/office/drawing/2014/main" id="{6EB5F9A0-9F0B-0545-8224-623ACBB00CA8}"/>
                </a:ext>
              </a:extLst>
            </p:cNvPr>
            <p:cNvSpPr>
              <a:spLocks noChangeArrowheads="1"/>
            </p:cNvSpPr>
            <p:nvPr/>
          </p:nvSpPr>
          <p:spPr bwMode="auto">
            <a:xfrm>
              <a:off x="7580313" y="3786188"/>
              <a:ext cx="277812" cy="284162"/>
            </a:xfrm>
            <a:custGeom>
              <a:avLst/>
              <a:gdLst>
                <a:gd name="T0" fmla="*/ 390 w 773"/>
                <a:gd name="T1" fmla="*/ 788 h 789"/>
                <a:gd name="T2" fmla="*/ 390 w 773"/>
                <a:gd name="T3" fmla="*/ 788 h 789"/>
                <a:gd name="T4" fmla="*/ 0 w 773"/>
                <a:gd name="T5" fmla="*/ 390 h 789"/>
                <a:gd name="T6" fmla="*/ 390 w 773"/>
                <a:gd name="T7" fmla="*/ 0 h 789"/>
                <a:gd name="T8" fmla="*/ 772 w 773"/>
                <a:gd name="T9" fmla="*/ 390 h 789"/>
                <a:gd name="T10" fmla="*/ 390 w 773"/>
                <a:gd name="T11" fmla="*/ 788 h 789"/>
                <a:gd name="T12" fmla="*/ 390 w 773"/>
                <a:gd name="T13" fmla="*/ 70 h 789"/>
                <a:gd name="T14" fmla="*/ 390 w 773"/>
                <a:gd name="T15" fmla="*/ 70 h 789"/>
                <a:gd name="T16" fmla="*/ 78 w 773"/>
                <a:gd name="T17" fmla="*/ 390 h 789"/>
                <a:gd name="T18" fmla="*/ 390 w 773"/>
                <a:gd name="T19" fmla="*/ 710 h 789"/>
                <a:gd name="T20" fmla="*/ 694 w 773"/>
                <a:gd name="T21" fmla="*/ 390 h 789"/>
                <a:gd name="T22" fmla="*/ 390 w 773"/>
                <a:gd name="T23" fmla="*/ 70 h 789"/>
                <a:gd name="T24" fmla="*/ 460 w 773"/>
                <a:gd name="T25" fmla="*/ 577 h 789"/>
                <a:gd name="T26" fmla="*/ 460 w 773"/>
                <a:gd name="T27" fmla="*/ 577 h 789"/>
                <a:gd name="T28" fmla="*/ 390 w 773"/>
                <a:gd name="T29" fmla="*/ 421 h 789"/>
                <a:gd name="T30" fmla="*/ 328 w 773"/>
                <a:gd name="T31" fmla="*/ 421 h 789"/>
                <a:gd name="T32" fmla="*/ 328 w 773"/>
                <a:gd name="T33" fmla="*/ 577 h 789"/>
                <a:gd name="T34" fmla="*/ 265 w 773"/>
                <a:gd name="T35" fmla="*/ 577 h 789"/>
                <a:gd name="T36" fmla="*/ 265 w 773"/>
                <a:gd name="T37" fmla="*/ 195 h 789"/>
                <a:gd name="T38" fmla="*/ 390 w 773"/>
                <a:gd name="T39" fmla="*/ 195 h 789"/>
                <a:gd name="T40" fmla="*/ 523 w 773"/>
                <a:gd name="T41" fmla="*/ 304 h 789"/>
                <a:gd name="T42" fmla="*/ 452 w 773"/>
                <a:gd name="T43" fmla="*/ 405 h 789"/>
                <a:gd name="T44" fmla="*/ 538 w 773"/>
                <a:gd name="T45" fmla="*/ 577 h 789"/>
                <a:gd name="T46" fmla="*/ 460 w 773"/>
                <a:gd name="T47" fmla="*/ 577 h 789"/>
                <a:gd name="T48" fmla="*/ 382 w 773"/>
                <a:gd name="T49" fmla="*/ 258 h 789"/>
                <a:gd name="T50" fmla="*/ 382 w 773"/>
                <a:gd name="T51" fmla="*/ 258 h 789"/>
                <a:gd name="T52" fmla="*/ 328 w 773"/>
                <a:gd name="T53" fmla="*/ 258 h 789"/>
                <a:gd name="T54" fmla="*/ 328 w 773"/>
                <a:gd name="T55" fmla="*/ 359 h 789"/>
                <a:gd name="T56" fmla="*/ 382 w 773"/>
                <a:gd name="T57" fmla="*/ 359 h 789"/>
                <a:gd name="T58" fmla="*/ 460 w 773"/>
                <a:gd name="T59" fmla="*/ 312 h 789"/>
                <a:gd name="T60" fmla="*/ 382 w 773"/>
                <a:gd name="T61" fmla="*/ 258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3" h="789">
                  <a:moveTo>
                    <a:pt x="390" y="788"/>
                  </a:moveTo>
                  <a:lnTo>
                    <a:pt x="390" y="788"/>
                  </a:lnTo>
                  <a:cubicBezTo>
                    <a:pt x="148" y="788"/>
                    <a:pt x="0" y="624"/>
                    <a:pt x="0" y="390"/>
                  </a:cubicBezTo>
                  <a:cubicBezTo>
                    <a:pt x="0" y="164"/>
                    <a:pt x="156" y="0"/>
                    <a:pt x="390" y="0"/>
                  </a:cubicBezTo>
                  <a:cubicBezTo>
                    <a:pt x="616" y="0"/>
                    <a:pt x="772" y="164"/>
                    <a:pt x="772" y="390"/>
                  </a:cubicBezTo>
                  <a:cubicBezTo>
                    <a:pt x="772" y="624"/>
                    <a:pt x="624" y="788"/>
                    <a:pt x="390" y="788"/>
                  </a:cubicBezTo>
                  <a:close/>
                  <a:moveTo>
                    <a:pt x="390" y="70"/>
                  </a:moveTo>
                  <a:lnTo>
                    <a:pt x="390" y="70"/>
                  </a:lnTo>
                  <a:cubicBezTo>
                    <a:pt x="195" y="70"/>
                    <a:pt x="78" y="203"/>
                    <a:pt x="78" y="390"/>
                  </a:cubicBezTo>
                  <a:cubicBezTo>
                    <a:pt x="78" y="577"/>
                    <a:pt x="203" y="710"/>
                    <a:pt x="390" y="710"/>
                  </a:cubicBezTo>
                  <a:cubicBezTo>
                    <a:pt x="577" y="710"/>
                    <a:pt x="694" y="577"/>
                    <a:pt x="694" y="390"/>
                  </a:cubicBezTo>
                  <a:cubicBezTo>
                    <a:pt x="694" y="211"/>
                    <a:pt x="577" y="70"/>
                    <a:pt x="390" y="70"/>
                  </a:cubicBezTo>
                  <a:close/>
                  <a:moveTo>
                    <a:pt x="460" y="577"/>
                  </a:moveTo>
                  <a:lnTo>
                    <a:pt x="460" y="577"/>
                  </a:lnTo>
                  <a:cubicBezTo>
                    <a:pt x="390" y="421"/>
                    <a:pt x="390" y="421"/>
                    <a:pt x="390" y="421"/>
                  </a:cubicBezTo>
                  <a:cubicBezTo>
                    <a:pt x="328" y="421"/>
                    <a:pt x="328" y="421"/>
                    <a:pt x="328" y="421"/>
                  </a:cubicBezTo>
                  <a:cubicBezTo>
                    <a:pt x="328" y="577"/>
                    <a:pt x="328" y="577"/>
                    <a:pt x="328" y="577"/>
                  </a:cubicBezTo>
                  <a:cubicBezTo>
                    <a:pt x="265" y="577"/>
                    <a:pt x="265" y="577"/>
                    <a:pt x="265" y="577"/>
                  </a:cubicBezTo>
                  <a:cubicBezTo>
                    <a:pt x="265" y="195"/>
                    <a:pt x="265" y="195"/>
                    <a:pt x="265" y="195"/>
                  </a:cubicBezTo>
                  <a:cubicBezTo>
                    <a:pt x="390" y="195"/>
                    <a:pt x="390" y="195"/>
                    <a:pt x="390" y="195"/>
                  </a:cubicBezTo>
                  <a:cubicBezTo>
                    <a:pt x="460" y="195"/>
                    <a:pt x="523" y="218"/>
                    <a:pt x="523" y="304"/>
                  </a:cubicBezTo>
                  <a:cubicBezTo>
                    <a:pt x="523" y="359"/>
                    <a:pt x="499" y="390"/>
                    <a:pt x="452" y="405"/>
                  </a:cubicBezTo>
                  <a:cubicBezTo>
                    <a:pt x="538" y="577"/>
                    <a:pt x="538" y="577"/>
                    <a:pt x="538" y="577"/>
                  </a:cubicBezTo>
                  <a:lnTo>
                    <a:pt x="460" y="577"/>
                  </a:lnTo>
                  <a:close/>
                  <a:moveTo>
                    <a:pt x="382" y="258"/>
                  </a:moveTo>
                  <a:lnTo>
                    <a:pt x="382" y="258"/>
                  </a:lnTo>
                  <a:cubicBezTo>
                    <a:pt x="328" y="258"/>
                    <a:pt x="328" y="258"/>
                    <a:pt x="328" y="258"/>
                  </a:cubicBezTo>
                  <a:cubicBezTo>
                    <a:pt x="328" y="359"/>
                    <a:pt x="328" y="359"/>
                    <a:pt x="328" y="359"/>
                  </a:cubicBezTo>
                  <a:cubicBezTo>
                    <a:pt x="382" y="359"/>
                    <a:pt x="382" y="359"/>
                    <a:pt x="382" y="359"/>
                  </a:cubicBezTo>
                  <a:cubicBezTo>
                    <a:pt x="421" y="359"/>
                    <a:pt x="460" y="351"/>
                    <a:pt x="460" y="312"/>
                  </a:cubicBezTo>
                  <a:cubicBezTo>
                    <a:pt x="460" y="258"/>
                    <a:pt x="429" y="258"/>
                    <a:pt x="382" y="258"/>
                  </a:cubicBezTo>
                  <a:close/>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282" name="Freeform 17">
              <a:extLst>
                <a:ext uri="{FF2B5EF4-FFF2-40B4-BE49-F238E27FC236}">
                  <a16:creationId xmlns:a16="http://schemas.microsoft.com/office/drawing/2014/main" id="{44233BCB-816E-2841-9CCB-42BCD2FA6843}"/>
                </a:ext>
              </a:extLst>
            </p:cNvPr>
            <p:cNvSpPr>
              <a:spLocks noChangeArrowheads="1"/>
            </p:cNvSpPr>
            <p:nvPr/>
          </p:nvSpPr>
          <p:spPr bwMode="auto">
            <a:xfrm>
              <a:off x="8027988" y="3227388"/>
              <a:ext cx="412750" cy="847725"/>
            </a:xfrm>
            <a:custGeom>
              <a:avLst/>
              <a:gdLst>
                <a:gd name="T0" fmla="*/ 670 w 1147"/>
                <a:gd name="T1" fmla="*/ 171 h 2354"/>
                <a:gd name="T2" fmla="*/ 670 w 1147"/>
                <a:gd name="T3" fmla="*/ 2353 h 2354"/>
                <a:gd name="T4" fmla="*/ 468 w 1147"/>
                <a:gd name="T5" fmla="*/ 2353 h 2354"/>
                <a:gd name="T6" fmla="*/ 468 w 1147"/>
                <a:gd name="T7" fmla="*/ 171 h 2354"/>
                <a:gd name="T8" fmla="*/ 0 w 1147"/>
                <a:gd name="T9" fmla="*/ 171 h 2354"/>
                <a:gd name="T10" fmla="*/ 0 w 1147"/>
                <a:gd name="T11" fmla="*/ 0 h 2354"/>
                <a:gd name="T12" fmla="*/ 1146 w 1147"/>
                <a:gd name="T13" fmla="*/ 0 h 2354"/>
                <a:gd name="T14" fmla="*/ 1146 w 1147"/>
                <a:gd name="T15" fmla="*/ 171 h 2354"/>
                <a:gd name="T16" fmla="*/ 670 w 1147"/>
                <a:gd name="T17" fmla="*/ 171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7" h="2354">
                  <a:moveTo>
                    <a:pt x="670" y="171"/>
                  </a:moveTo>
                  <a:lnTo>
                    <a:pt x="670" y="2353"/>
                  </a:lnTo>
                  <a:lnTo>
                    <a:pt x="468" y="2353"/>
                  </a:lnTo>
                  <a:lnTo>
                    <a:pt x="468" y="171"/>
                  </a:lnTo>
                  <a:lnTo>
                    <a:pt x="0" y="171"/>
                  </a:lnTo>
                  <a:lnTo>
                    <a:pt x="0" y="0"/>
                  </a:lnTo>
                  <a:lnTo>
                    <a:pt x="1146" y="0"/>
                  </a:lnTo>
                  <a:lnTo>
                    <a:pt x="1146" y="171"/>
                  </a:lnTo>
                  <a:lnTo>
                    <a:pt x="670" y="171"/>
                  </a:lnTo>
                </a:path>
              </a:pathLst>
            </a:custGeom>
            <a:solidFill>
              <a:srgbClr val="58595B"/>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283" name="Freeform 18">
              <a:extLst>
                <a:ext uri="{FF2B5EF4-FFF2-40B4-BE49-F238E27FC236}">
                  <a16:creationId xmlns:a16="http://schemas.microsoft.com/office/drawing/2014/main" id="{3C83B5F3-DC98-3745-A40F-5D2FE7F93992}"/>
                </a:ext>
              </a:extLst>
            </p:cNvPr>
            <p:cNvSpPr>
              <a:spLocks noChangeArrowheads="1"/>
            </p:cNvSpPr>
            <p:nvPr/>
          </p:nvSpPr>
          <p:spPr bwMode="auto">
            <a:xfrm>
              <a:off x="8415338" y="3409950"/>
              <a:ext cx="361950" cy="679450"/>
            </a:xfrm>
            <a:custGeom>
              <a:avLst/>
              <a:gdLst>
                <a:gd name="T0" fmla="*/ 499 w 1007"/>
                <a:gd name="T1" fmla="*/ 1885 h 1886"/>
                <a:gd name="T2" fmla="*/ 499 w 1007"/>
                <a:gd name="T3" fmla="*/ 1885 h 1886"/>
                <a:gd name="T4" fmla="*/ 0 w 1007"/>
                <a:gd name="T5" fmla="*/ 1410 h 1886"/>
                <a:gd name="T6" fmla="*/ 0 w 1007"/>
                <a:gd name="T7" fmla="*/ 460 h 1886"/>
                <a:gd name="T8" fmla="*/ 499 w 1007"/>
                <a:gd name="T9" fmla="*/ 0 h 1886"/>
                <a:gd name="T10" fmla="*/ 1006 w 1007"/>
                <a:gd name="T11" fmla="*/ 467 h 1886"/>
                <a:gd name="T12" fmla="*/ 1006 w 1007"/>
                <a:gd name="T13" fmla="*/ 1410 h 1886"/>
                <a:gd name="T14" fmla="*/ 499 w 1007"/>
                <a:gd name="T15" fmla="*/ 1885 h 1886"/>
                <a:gd name="T16" fmla="*/ 803 w 1007"/>
                <a:gd name="T17" fmla="*/ 483 h 1886"/>
                <a:gd name="T18" fmla="*/ 803 w 1007"/>
                <a:gd name="T19" fmla="*/ 483 h 1886"/>
                <a:gd name="T20" fmla="*/ 499 w 1007"/>
                <a:gd name="T21" fmla="*/ 179 h 1886"/>
                <a:gd name="T22" fmla="*/ 203 w 1007"/>
                <a:gd name="T23" fmla="*/ 475 h 1886"/>
                <a:gd name="T24" fmla="*/ 203 w 1007"/>
                <a:gd name="T25" fmla="*/ 1402 h 1886"/>
                <a:gd name="T26" fmla="*/ 499 w 1007"/>
                <a:gd name="T27" fmla="*/ 1706 h 1886"/>
                <a:gd name="T28" fmla="*/ 803 w 1007"/>
                <a:gd name="T29" fmla="*/ 1402 h 1886"/>
                <a:gd name="T30" fmla="*/ 803 w 1007"/>
                <a:gd name="T31" fmla="*/ 483 h 1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7" h="1886">
                  <a:moveTo>
                    <a:pt x="499" y="1885"/>
                  </a:moveTo>
                  <a:lnTo>
                    <a:pt x="499" y="1885"/>
                  </a:lnTo>
                  <a:cubicBezTo>
                    <a:pt x="195" y="1885"/>
                    <a:pt x="0" y="1721"/>
                    <a:pt x="0" y="1410"/>
                  </a:cubicBezTo>
                  <a:cubicBezTo>
                    <a:pt x="0" y="460"/>
                    <a:pt x="0" y="460"/>
                    <a:pt x="0" y="460"/>
                  </a:cubicBezTo>
                  <a:cubicBezTo>
                    <a:pt x="0" y="171"/>
                    <a:pt x="226" y="0"/>
                    <a:pt x="499" y="0"/>
                  </a:cubicBezTo>
                  <a:cubicBezTo>
                    <a:pt x="788" y="0"/>
                    <a:pt x="1006" y="171"/>
                    <a:pt x="1006" y="467"/>
                  </a:cubicBezTo>
                  <a:cubicBezTo>
                    <a:pt x="1006" y="1410"/>
                    <a:pt x="1006" y="1410"/>
                    <a:pt x="1006" y="1410"/>
                  </a:cubicBezTo>
                  <a:cubicBezTo>
                    <a:pt x="1006" y="1721"/>
                    <a:pt x="803" y="1885"/>
                    <a:pt x="499" y="1885"/>
                  </a:cubicBezTo>
                  <a:close/>
                  <a:moveTo>
                    <a:pt x="803" y="483"/>
                  </a:moveTo>
                  <a:lnTo>
                    <a:pt x="803" y="483"/>
                  </a:lnTo>
                  <a:cubicBezTo>
                    <a:pt x="803" y="296"/>
                    <a:pt x="686" y="179"/>
                    <a:pt x="499" y="179"/>
                  </a:cubicBezTo>
                  <a:cubicBezTo>
                    <a:pt x="320" y="179"/>
                    <a:pt x="203" y="296"/>
                    <a:pt x="203" y="475"/>
                  </a:cubicBezTo>
                  <a:cubicBezTo>
                    <a:pt x="203" y="1402"/>
                    <a:pt x="203" y="1402"/>
                    <a:pt x="203" y="1402"/>
                  </a:cubicBezTo>
                  <a:cubicBezTo>
                    <a:pt x="203" y="1604"/>
                    <a:pt x="296" y="1706"/>
                    <a:pt x="499" y="1706"/>
                  </a:cubicBezTo>
                  <a:cubicBezTo>
                    <a:pt x="702" y="1706"/>
                    <a:pt x="803" y="1604"/>
                    <a:pt x="803" y="1402"/>
                  </a:cubicBezTo>
                  <a:lnTo>
                    <a:pt x="803" y="483"/>
                  </a:lnTo>
                  <a:close/>
                </a:path>
              </a:pathLst>
            </a:custGeom>
            <a:solidFill>
              <a:srgbClr val="58595B"/>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284" name="Freeform 19">
              <a:extLst>
                <a:ext uri="{FF2B5EF4-FFF2-40B4-BE49-F238E27FC236}">
                  <a16:creationId xmlns:a16="http://schemas.microsoft.com/office/drawing/2014/main" id="{9E045856-9F0D-DB4B-A203-AA93D8307538}"/>
                </a:ext>
              </a:extLst>
            </p:cNvPr>
            <p:cNvSpPr>
              <a:spLocks noChangeArrowheads="1"/>
            </p:cNvSpPr>
            <p:nvPr/>
          </p:nvSpPr>
          <p:spPr bwMode="auto">
            <a:xfrm>
              <a:off x="8866188" y="3246438"/>
              <a:ext cx="292100" cy="836612"/>
            </a:xfrm>
            <a:custGeom>
              <a:avLst/>
              <a:gdLst>
                <a:gd name="T0" fmla="*/ 601 w 812"/>
                <a:gd name="T1" fmla="*/ 2323 h 2324"/>
                <a:gd name="T2" fmla="*/ 601 w 812"/>
                <a:gd name="T3" fmla="*/ 2323 h 2324"/>
                <a:gd name="T4" fmla="*/ 242 w 812"/>
                <a:gd name="T5" fmla="*/ 1948 h 2324"/>
                <a:gd name="T6" fmla="*/ 242 w 812"/>
                <a:gd name="T7" fmla="*/ 663 h 2324"/>
                <a:gd name="T8" fmla="*/ 0 w 812"/>
                <a:gd name="T9" fmla="*/ 663 h 2324"/>
                <a:gd name="T10" fmla="*/ 0 w 812"/>
                <a:gd name="T11" fmla="*/ 484 h 2324"/>
                <a:gd name="T12" fmla="*/ 250 w 812"/>
                <a:gd name="T13" fmla="*/ 484 h 2324"/>
                <a:gd name="T14" fmla="*/ 250 w 812"/>
                <a:gd name="T15" fmla="*/ 47 h 2324"/>
                <a:gd name="T16" fmla="*/ 452 w 812"/>
                <a:gd name="T17" fmla="*/ 0 h 2324"/>
                <a:gd name="T18" fmla="*/ 452 w 812"/>
                <a:gd name="T19" fmla="*/ 484 h 2324"/>
                <a:gd name="T20" fmla="*/ 780 w 812"/>
                <a:gd name="T21" fmla="*/ 484 h 2324"/>
                <a:gd name="T22" fmla="*/ 780 w 812"/>
                <a:gd name="T23" fmla="*/ 663 h 2324"/>
                <a:gd name="T24" fmla="*/ 452 w 812"/>
                <a:gd name="T25" fmla="*/ 663 h 2324"/>
                <a:gd name="T26" fmla="*/ 452 w 812"/>
                <a:gd name="T27" fmla="*/ 1964 h 2324"/>
                <a:gd name="T28" fmla="*/ 632 w 812"/>
                <a:gd name="T29" fmla="*/ 2143 h 2324"/>
                <a:gd name="T30" fmla="*/ 803 w 812"/>
                <a:gd name="T31" fmla="*/ 2120 h 2324"/>
                <a:gd name="T32" fmla="*/ 811 w 812"/>
                <a:gd name="T33" fmla="*/ 2299 h 2324"/>
                <a:gd name="T34" fmla="*/ 601 w 812"/>
                <a:gd name="T35" fmla="*/ 2323 h 2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12" h="2324">
                  <a:moveTo>
                    <a:pt x="601" y="2323"/>
                  </a:moveTo>
                  <a:lnTo>
                    <a:pt x="601" y="2323"/>
                  </a:lnTo>
                  <a:cubicBezTo>
                    <a:pt x="343" y="2323"/>
                    <a:pt x="242" y="2198"/>
                    <a:pt x="242" y="1948"/>
                  </a:cubicBezTo>
                  <a:cubicBezTo>
                    <a:pt x="242" y="663"/>
                    <a:pt x="242" y="663"/>
                    <a:pt x="242" y="663"/>
                  </a:cubicBezTo>
                  <a:cubicBezTo>
                    <a:pt x="0" y="663"/>
                    <a:pt x="0" y="663"/>
                    <a:pt x="0" y="663"/>
                  </a:cubicBezTo>
                  <a:cubicBezTo>
                    <a:pt x="0" y="484"/>
                    <a:pt x="0" y="484"/>
                    <a:pt x="0" y="484"/>
                  </a:cubicBezTo>
                  <a:cubicBezTo>
                    <a:pt x="250" y="484"/>
                    <a:pt x="250" y="484"/>
                    <a:pt x="250" y="484"/>
                  </a:cubicBezTo>
                  <a:cubicBezTo>
                    <a:pt x="250" y="47"/>
                    <a:pt x="250" y="47"/>
                    <a:pt x="250" y="47"/>
                  </a:cubicBezTo>
                  <a:cubicBezTo>
                    <a:pt x="452" y="0"/>
                    <a:pt x="452" y="0"/>
                    <a:pt x="452" y="0"/>
                  </a:cubicBezTo>
                  <a:cubicBezTo>
                    <a:pt x="452" y="484"/>
                    <a:pt x="452" y="484"/>
                    <a:pt x="452" y="484"/>
                  </a:cubicBezTo>
                  <a:cubicBezTo>
                    <a:pt x="780" y="484"/>
                    <a:pt x="780" y="484"/>
                    <a:pt x="780" y="484"/>
                  </a:cubicBezTo>
                  <a:cubicBezTo>
                    <a:pt x="780" y="663"/>
                    <a:pt x="780" y="663"/>
                    <a:pt x="780" y="663"/>
                  </a:cubicBezTo>
                  <a:cubicBezTo>
                    <a:pt x="452" y="663"/>
                    <a:pt x="452" y="663"/>
                    <a:pt x="452" y="663"/>
                  </a:cubicBezTo>
                  <a:cubicBezTo>
                    <a:pt x="452" y="1964"/>
                    <a:pt x="452" y="1964"/>
                    <a:pt x="452" y="1964"/>
                  </a:cubicBezTo>
                  <a:cubicBezTo>
                    <a:pt x="452" y="2081"/>
                    <a:pt x="507" y="2143"/>
                    <a:pt x="632" y="2143"/>
                  </a:cubicBezTo>
                  <a:cubicBezTo>
                    <a:pt x="687" y="2143"/>
                    <a:pt x="741" y="2135"/>
                    <a:pt x="803" y="2120"/>
                  </a:cubicBezTo>
                  <a:cubicBezTo>
                    <a:pt x="811" y="2299"/>
                    <a:pt x="811" y="2299"/>
                    <a:pt x="811" y="2299"/>
                  </a:cubicBezTo>
                  <a:cubicBezTo>
                    <a:pt x="741" y="2307"/>
                    <a:pt x="671" y="2323"/>
                    <a:pt x="601" y="2323"/>
                  </a:cubicBezTo>
                </a:path>
              </a:pathLst>
            </a:custGeom>
            <a:solidFill>
              <a:srgbClr val="58595B"/>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285" name="Freeform 20">
              <a:extLst>
                <a:ext uri="{FF2B5EF4-FFF2-40B4-BE49-F238E27FC236}">
                  <a16:creationId xmlns:a16="http://schemas.microsoft.com/office/drawing/2014/main" id="{594A545F-C524-5C43-A685-20A819789684}"/>
                </a:ext>
              </a:extLst>
            </p:cNvPr>
            <p:cNvSpPr>
              <a:spLocks noChangeArrowheads="1"/>
            </p:cNvSpPr>
            <p:nvPr/>
          </p:nvSpPr>
          <p:spPr bwMode="auto">
            <a:xfrm>
              <a:off x="9245600" y="3409950"/>
              <a:ext cx="357188" cy="673100"/>
            </a:xfrm>
            <a:custGeom>
              <a:avLst/>
              <a:gdLst>
                <a:gd name="T0" fmla="*/ 795 w 991"/>
                <a:gd name="T1" fmla="*/ 1846 h 1871"/>
                <a:gd name="T2" fmla="*/ 795 w 991"/>
                <a:gd name="T3" fmla="*/ 1846 h 1871"/>
                <a:gd name="T4" fmla="*/ 795 w 991"/>
                <a:gd name="T5" fmla="*/ 1698 h 1871"/>
                <a:gd name="T6" fmla="*/ 421 w 991"/>
                <a:gd name="T7" fmla="*/ 1870 h 1871"/>
                <a:gd name="T8" fmla="*/ 0 w 991"/>
                <a:gd name="T9" fmla="*/ 1433 h 1871"/>
                <a:gd name="T10" fmla="*/ 0 w 991"/>
                <a:gd name="T11" fmla="*/ 1308 h 1871"/>
                <a:gd name="T12" fmla="*/ 787 w 991"/>
                <a:gd name="T13" fmla="*/ 724 h 1871"/>
                <a:gd name="T14" fmla="*/ 787 w 991"/>
                <a:gd name="T15" fmla="*/ 452 h 1871"/>
                <a:gd name="T16" fmla="*/ 522 w 991"/>
                <a:gd name="T17" fmla="*/ 171 h 1871"/>
                <a:gd name="T18" fmla="*/ 242 w 991"/>
                <a:gd name="T19" fmla="*/ 538 h 1871"/>
                <a:gd name="T20" fmla="*/ 47 w 991"/>
                <a:gd name="T21" fmla="*/ 538 h 1871"/>
                <a:gd name="T22" fmla="*/ 47 w 991"/>
                <a:gd name="T23" fmla="*/ 475 h 1871"/>
                <a:gd name="T24" fmla="*/ 530 w 991"/>
                <a:gd name="T25" fmla="*/ 0 h 1871"/>
                <a:gd name="T26" fmla="*/ 990 w 991"/>
                <a:gd name="T27" fmla="*/ 436 h 1871"/>
                <a:gd name="T28" fmla="*/ 990 w 991"/>
                <a:gd name="T29" fmla="*/ 1846 h 1871"/>
                <a:gd name="T30" fmla="*/ 795 w 991"/>
                <a:gd name="T31" fmla="*/ 1846 h 1871"/>
                <a:gd name="T32" fmla="*/ 787 w 991"/>
                <a:gd name="T33" fmla="*/ 879 h 1871"/>
                <a:gd name="T34" fmla="*/ 787 w 991"/>
                <a:gd name="T35" fmla="*/ 879 h 1871"/>
                <a:gd name="T36" fmla="*/ 203 w 991"/>
                <a:gd name="T37" fmla="*/ 1308 h 1871"/>
                <a:gd name="T38" fmla="*/ 203 w 991"/>
                <a:gd name="T39" fmla="*/ 1417 h 1871"/>
                <a:gd name="T40" fmla="*/ 452 w 991"/>
                <a:gd name="T41" fmla="*/ 1698 h 1871"/>
                <a:gd name="T42" fmla="*/ 787 w 991"/>
                <a:gd name="T43" fmla="*/ 1511 h 1871"/>
                <a:gd name="T44" fmla="*/ 787 w 991"/>
                <a:gd name="T45" fmla="*/ 879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91" h="1871">
                  <a:moveTo>
                    <a:pt x="795" y="1846"/>
                  </a:moveTo>
                  <a:lnTo>
                    <a:pt x="795" y="1846"/>
                  </a:lnTo>
                  <a:cubicBezTo>
                    <a:pt x="795" y="1698"/>
                    <a:pt x="795" y="1698"/>
                    <a:pt x="795" y="1698"/>
                  </a:cubicBezTo>
                  <a:cubicBezTo>
                    <a:pt x="686" y="1799"/>
                    <a:pt x="561" y="1870"/>
                    <a:pt x="421" y="1870"/>
                  </a:cubicBezTo>
                  <a:cubicBezTo>
                    <a:pt x="133" y="1870"/>
                    <a:pt x="0" y="1714"/>
                    <a:pt x="0" y="1433"/>
                  </a:cubicBezTo>
                  <a:cubicBezTo>
                    <a:pt x="0" y="1308"/>
                    <a:pt x="0" y="1308"/>
                    <a:pt x="0" y="1308"/>
                  </a:cubicBezTo>
                  <a:cubicBezTo>
                    <a:pt x="0" y="872"/>
                    <a:pt x="429" y="755"/>
                    <a:pt x="787" y="724"/>
                  </a:cubicBezTo>
                  <a:cubicBezTo>
                    <a:pt x="787" y="452"/>
                    <a:pt x="787" y="452"/>
                    <a:pt x="787" y="452"/>
                  </a:cubicBezTo>
                  <a:cubicBezTo>
                    <a:pt x="787" y="280"/>
                    <a:pt x="709" y="171"/>
                    <a:pt x="522" y="171"/>
                  </a:cubicBezTo>
                  <a:cubicBezTo>
                    <a:pt x="273" y="171"/>
                    <a:pt x="242" y="335"/>
                    <a:pt x="242" y="538"/>
                  </a:cubicBezTo>
                  <a:cubicBezTo>
                    <a:pt x="47" y="538"/>
                    <a:pt x="47" y="538"/>
                    <a:pt x="47" y="538"/>
                  </a:cubicBezTo>
                  <a:cubicBezTo>
                    <a:pt x="47" y="475"/>
                    <a:pt x="47" y="475"/>
                    <a:pt x="47" y="475"/>
                  </a:cubicBezTo>
                  <a:cubicBezTo>
                    <a:pt x="47" y="156"/>
                    <a:pt x="210" y="0"/>
                    <a:pt x="530" y="0"/>
                  </a:cubicBezTo>
                  <a:cubicBezTo>
                    <a:pt x="826" y="0"/>
                    <a:pt x="990" y="132"/>
                    <a:pt x="990" y="436"/>
                  </a:cubicBezTo>
                  <a:cubicBezTo>
                    <a:pt x="990" y="1846"/>
                    <a:pt x="990" y="1846"/>
                    <a:pt x="990" y="1846"/>
                  </a:cubicBezTo>
                  <a:lnTo>
                    <a:pt x="795" y="1846"/>
                  </a:lnTo>
                  <a:close/>
                  <a:moveTo>
                    <a:pt x="787" y="879"/>
                  </a:moveTo>
                  <a:lnTo>
                    <a:pt x="787" y="879"/>
                  </a:lnTo>
                  <a:cubicBezTo>
                    <a:pt x="530" y="903"/>
                    <a:pt x="203" y="996"/>
                    <a:pt x="203" y="1308"/>
                  </a:cubicBezTo>
                  <a:cubicBezTo>
                    <a:pt x="203" y="1417"/>
                    <a:pt x="203" y="1417"/>
                    <a:pt x="203" y="1417"/>
                  </a:cubicBezTo>
                  <a:cubicBezTo>
                    <a:pt x="203" y="1581"/>
                    <a:pt x="265" y="1698"/>
                    <a:pt x="452" y="1698"/>
                  </a:cubicBezTo>
                  <a:cubicBezTo>
                    <a:pt x="585" y="1698"/>
                    <a:pt x="702" y="1612"/>
                    <a:pt x="787" y="1511"/>
                  </a:cubicBezTo>
                  <a:lnTo>
                    <a:pt x="787" y="879"/>
                  </a:lnTo>
                  <a:close/>
                </a:path>
              </a:pathLst>
            </a:custGeom>
            <a:solidFill>
              <a:srgbClr val="58595B"/>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286" name="Freeform 21">
              <a:extLst>
                <a:ext uri="{FF2B5EF4-FFF2-40B4-BE49-F238E27FC236}">
                  <a16:creationId xmlns:a16="http://schemas.microsoft.com/office/drawing/2014/main" id="{B76FBF3E-ED22-0B42-AA2E-391B52CBF495}"/>
                </a:ext>
              </a:extLst>
            </p:cNvPr>
            <p:cNvSpPr>
              <a:spLocks noChangeArrowheads="1"/>
            </p:cNvSpPr>
            <p:nvPr/>
          </p:nvSpPr>
          <p:spPr bwMode="auto">
            <a:xfrm>
              <a:off x="9745663" y="3209925"/>
              <a:ext cx="69850" cy="863600"/>
            </a:xfrm>
            <a:custGeom>
              <a:avLst/>
              <a:gdLst>
                <a:gd name="T0" fmla="*/ 0 w 196"/>
                <a:gd name="T1" fmla="*/ 2400 h 2401"/>
                <a:gd name="T2" fmla="*/ 0 w 196"/>
                <a:gd name="T3" fmla="*/ 0 h 2401"/>
                <a:gd name="T4" fmla="*/ 195 w 196"/>
                <a:gd name="T5" fmla="*/ 0 h 2401"/>
                <a:gd name="T6" fmla="*/ 195 w 196"/>
                <a:gd name="T7" fmla="*/ 2400 h 2401"/>
                <a:gd name="T8" fmla="*/ 0 w 196"/>
                <a:gd name="T9" fmla="*/ 2400 h 2401"/>
              </a:gdLst>
              <a:ahLst/>
              <a:cxnLst>
                <a:cxn ang="0">
                  <a:pos x="T0" y="T1"/>
                </a:cxn>
                <a:cxn ang="0">
                  <a:pos x="T2" y="T3"/>
                </a:cxn>
                <a:cxn ang="0">
                  <a:pos x="T4" y="T5"/>
                </a:cxn>
                <a:cxn ang="0">
                  <a:pos x="T6" y="T7"/>
                </a:cxn>
                <a:cxn ang="0">
                  <a:pos x="T8" y="T9"/>
                </a:cxn>
              </a:cxnLst>
              <a:rect l="0" t="0" r="r" b="b"/>
              <a:pathLst>
                <a:path w="196" h="2401">
                  <a:moveTo>
                    <a:pt x="0" y="2400"/>
                  </a:moveTo>
                  <a:lnTo>
                    <a:pt x="0" y="0"/>
                  </a:lnTo>
                  <a:lnTo>
                    <a:pt x="195" y="0"/>
                  </a:lnTo>
                  <a:lnTo>
                    <a:pt x="195" y="2400"/>
                  </a:lnTo>
                  <a:lnTo>
                    <a:pt x="0" y="2400"/>
                  </a:lnTo>
                </a:path>
              </a:pathLst>
            </a:custGeom>
            <a:solidFill>
              <a:srgbClr val="58595B"/>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287" name="Freeform 22">
              <a:extLst>
                <a:ext uri="{FF2B5EF4-FFF2-40B4-BE49-F238E27FC236}">
                  <a16:creationId xmlns:a16="http://schemas.microsoft.com/office/drawing/2014/main" id="{3666EA7E-C138-E14A-B9A8-41A6000BAFB8}"/>
                </a:ext>
              </a:extLst>
            </p:cNvPr>
            <p:cNvSpPr>
              <a:spLocks noChangeArrowheads="1"/>
            </p:cNvSpPr>
            <p:nvPr/>
          </p:nvSpPr>
          <p:spPr bwMode="auto">
            <a:xfrm>
              <a:off x="10193338" y="3216275"/>
              <a:ext cx="398462" cy="869950"/>
            </a:xfrm>
            <a:custGeom>
              <a:avLst/>
              <a:gdLst>
                <a:gd name="T0" fmla="*/ 546 w 1108"/>
                <a:gd name="T1" fmla="*/ 2415 h 2416"/>
                <a:gd name="T2" fmla="*/ 546 w 1108"/>
                <a:gd name="T3" fmla="*/ 2415 h 2416"/>
                <a:gd name="T4" fmla="*/ 0 w 1108"/>
                <a:gd name="T5" fmla="*/ 1854 h 2416"/>
                <a:gd name="T6" fmla="*/ 0 w 1108"/>
                <a:gd name="T7" fmla="*/ 577 h 2416"/>
                <a:gd name="T8" fmla="*/ 538 w 1108"/>
                <a:gd name="T9" fmla="*/ 0 h 2416"/>
                <a:gd name="T10" fmla="*/ 1084 w 1108"/>
                <a:gd name="T11" fmla="*/ 475 h 2416"/>
                <a:gd name="T12" fmla="*/ 1084 w 1108"/>
                <a:gd name="T13" fmla="*/ 779 h 2416"/>
                <a:gd name="T14" fmla="*/ 881 w 1108"/>
                <a:gd name="T15" fmla="*/ 779 h 2416"/>
                <a:gd name="T16" fmla="*/ 546 w 1108"/>
                <a:gd name="T17" fmla="*/ 179 h 2416"/>
                <a:gd name="T18" fmla="*/ 211 w 1108"/>
                <a:gd name="T19" fmla="*/ 545 h 2416"/>
                <a:gd name="T20" fmla="*/ 211 w 1108"/>
                <a:gd name="T21" fmla="*/ 1831 h 2416"/>
                <a:gd name="T22" fmla="*/ 554 w 1108"/>
                <a:gd name="T23" fmla="*/ 2236 h 2416"/>
                <a:gd name="T24" fmla="*/ 905 w 1108"/>
                <a:gd name="T25" fmla="*/ 1589 h 2416"/>
                <a:gd name="T26" fmla="*/ 1107 w 1108"/>
                <a:gd name="T27" fmla="*/ 1589 h 2416"/>
                <a:gd name="T28" fmla="*/ 1107 w 1108"/>
                <a:gd name="T29" fmla="*/ 1862 h 2416"/>
                <a:gd name="T30" fmla="*/ 546 w 1108"/>
                <a:gd name="T31" fmla="*/ 2415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08" h="2416">
                  <a:moveTo>
                    <a:pt x="546" y="2415"/>
                  </a:moveTo>
                  <a:lnTo>
                    <a:pt x="546" y="2415"/>
                  </a:lnTo>
                  <a:cubicBezTo>
                    <a:pt x="180" y="2415"/>
                    <a:pt x="0" y="2205"/>
                    <a:pt x="0" y="1854"/>
                  </a:cubicBezTo>
                  <a:cubicBezTo>
                    <a:pt x="0" y="577"/>
                    <a:pt x="0" y="577"/>
                    <a:pt x="0" y="577"/>
                  </a:cubicBezTo>
                  <a:cubicBezTo>
                    <a:pt x="0" y="210"/>
                    <a:pt x="149" y="0"/>
                    <a:pt x="538" y="0"/>
                  </a:cubicBezTo>
                  <a:cubicBezTo>
                    <a:pt x="850" y="0"/>
                    <a:pt x="1084" y="140"/>
                    <a:pt x="1084" y="475"/>
                  </a:cubicBezTo>
                  <a:cubicBezTo>
                    <a:pt x="1084" y="779"/>
                    <a:pt x="1084" y="779"/>
                    <a:pt x="1084" y="779"/>
                  </a:cubicBezTo>
                  <a:cubicBezTo>
                    <a:pt x="881" y="779"/>
                    <a:pt x="881" y="779"/>
                    <a:pt x="881" y="779"/>
                  </a:cubicBezTo>
                  <a:cubicBezTo>
                    <a:pt x="881" y="491"/>
                    <a:pt x="936" y="179"/>
                    <a:pt x="546" y="179"/>
                  </a:cubicBezTo>
                  <a:cubicBezTo>
                    <a:pt x="297" y="179"/>
                    <a:pt x="211" y="312"/>
                    <a:pt x="211" y="545"/>
                  </a:cubicBezTo>
                  <a:cubicBezTo>
                    <a:pt x="211" y="1831"/>
                    <a:pt x="211" y="1831"/>
                    <a:pt x="211" y="1831"/>
                  </a:cubicBezTo>
                  <a:cubicBezTo>
                    <a:pt x="211" y="2065"/>
                    <a:pt x="297" y="2236"/>
                    <a:pt x="554" y="2236"/>
                  </a:cubicBezTo>
                  <a:cubicBezTo>
                    <a:pt x="944" y="2236"/>
                    <a:pt x="905" y="1870"/>
                    <a:pt x="905" y="1589"/>
                  </a:cubicBezTo>
                  <a:cubicBezTo>
                    <a:pt x="1107" y="1589"/>
                    <a:pt x="1107" y="1589"/>
                    <a:pt x="1107" y="1589"/>
                  </a:cubicBezTo>
                  <a:cubicBezTo>
                    <a:pt x="1107" y="1862"/>
                    <a:pt x="1107" y="1862"/>
                    <a:pt x="1107" y="1862"/>
                  </a:cubicBezTo>
                  <a:cubicBezTo>
                    <a:pt x="1107" y="2228"/>
                    <a:pt x="905" y="2415"/>
                    <a:pt x="546" y="2415"/>
                  </a:cubicBezTo>
                </a:path>
              </a:pathLst>
            </a:custGeom>
            <a:solidFill>
              <a:srgbClr val="58595B"/>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288" name="Freeform 23">
              <a:extLst>
                <a:ext uri="{FF2B5EF4-FFF2-40B4-BE49-F238E27FC236}">
                  <a16:creationId xmlns:a16="http://schemas.microsoft.com/office/drawing/2014/main" id="{5110C7C6-AB6F-8442-B24F-A624CD1C9A31}"/>
                </a:ext>
              </a:extLst>
            </p:cNvPr>
            <p:cNvSpPr>
              <a:spLocks noChangeArrowheads="1"/>
            </p:cNvSpPr>
            <p:nvPr/>
          </p:nvSpPr>
          <p:spPr bwMode="auto">
            <a:xfrm>
              <a:off x="10685463" y="3409950"/>
              <a:ext cx="357187" cy="673100"/>
            </a:xfrm>
            <a:custGeom>
              <a:avLst/>
              <a:gdLst>
                <a:gd name="T0" fmla="*/ 795 w 991"/>
                <a:gd name="T1" fmla="*/ 1846 h 1871"/>
                <a:gd name="T2" fmla="*/ 795 w 991"/>
                <a:gd name="T3" fmla="*/ 1846 h 1871"/>
                <a:gd name="T4" fmla="*/ 795 w 991"/>
                <a:gd name="T5" fmla="*/ 1698 h 1871"/>
                <a:gd name="T6" fmla="*/ 421 w 991"/>
                <a:gd name="T7" fmla="*/ 1870 h 1871"/>
                <a:gd name="T8" fmla="*/ 0 w 991"/>
                <a:gd name="T9" fmla="*/ 1433 h 1871"/>
                <a:gd name="T10" fmla="*/ 0 w 991"/>
                <a:gd name="T11" fmla="*/ 1308 h 1871"/>
                <a:gd name="T12" fmla="*/ 787 w 991"/>
                <a:gd name="T13" fmla="*/ 724 h 1871"/>
                <a:gd name="T14" fmla="*/ 787 w 991"/>
                <a:gd name="T15" fmla="*/ 452 h 1871"/>
                <a:gd name="T16" fmla="*/ 522 w 991"/>
                <a:gd name="T17" fmla="*/ 171 h 1871"/>
                <a:gd name="T18" fmla="*/ 249 w 991"/>
                <a:gd name="T19" fmla="*/ 538 h 1871"/>
                <a:gd name="T20" fmla="*/ 47 w 991"/>
                <a:gd name="T21" fmla="*/ 538 h 1871"/>
                <a:gd name="T22" fmla="*/ 47 w 991"/>
                <a:gd name="T23" fmla="*/ 475 h 1871"/>
                <a:gd name="T24" fmla="*/ 530 w 991"/>
                <a:gd name="T25" fmla="*/ 0 h 1871"/>
                <a:gd name="T26" fmla="*/ 990 w 991"/>
                <a:gd name="T27" fmla="*/ 436 h 1871"/>
                <a:gd name="T28" fmla="*/ 990 w 991"/>
                <a:gd name="T29" fmla="*/ 1846 h 1871"/>
                <a:gd name="T30" fmla="*/ 795 w 991"/>
                <a:gd name="T31" fmla="*/ 1846 h 1871"/>
                <a:gd name="T32" fmla="*/ 787 w 991"/>
                <a:gd name="T33" fmla="*/ 879 h 1871"/>
                <a:gd name="T34" fmla="*/ 787 w 991"/>
                <a:gd name="T35" fmla="*/ 879 h 1871"/>
                <a:gd name="T36" fmla="*/ 203 w 991"/>
                <a:gd name="T37" fmla="*/ 1308 h 1871"/>
                <a:gd name="T38" fmla="*/ 203 w 991"/>
                <a:gd name="T39" fmla="*/ 1417 h 1871"/>
                <a:gd name="T40" fmla="*/ 452 w 991"/>
                <a:gd name="T41" fmla="*/ 1698 h 1871"/>
                <a:gd name="T42" fmla="*/ 787 w 991"/>
                <a:gd name="T43" fmla="*/ 1511 h 1871"/>
                <a:gd name="T44" fmla="*/ 787 w 991"/>
                <a:gd name="T45" fmla="*/ 879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91" h="1871">
                  <a:moveTo>
                    <a:pt x="795" y="1846"/>
                  </a:moveTo>
                  <a:lnTo>
                    <a:pt x="795" y="1846"/>
                  </a:lnTo>
                  <a:cubicBezTo>
                    <a:pt x="795" y="1698"/>
                    <a:pt x="795" y="1698"/>
                    <a:pt x="795" y="1698"/>
                  </a:cubicBezTo>
                  <a:cubicBezTo>
                    <a:pt x="694" y="1799"/>
                    <a:pt x="561" y="1870"/>
                    <a:pt x="421" y="1870"/>
                  </a:cubicBezTo>
                  <a:cubicBezTo>
                    <a:pt x="132" y="1870"/>
                    <a:pt x="0" y="1714"/>
                    <a:pt x="0" y="1433"/>
                  </a:cubicBezTo>
                  <a:cubicBezTo>
                    <a:pt x="0" y="1308"/>
                    <a:pt x="0" y="1308"/>
                    <a:pt x="0" y="1308"/>
                  </a:cubicBezTo>
                  <a:cubicBezTo>
                    <a:pt x="0" y="872"/>
                    <a:pt x="437" y="755"/>
                    <a:pt x="787" y="724"/>
                  </a:cubicBezTo>
                  <a:cubicBezTo>
                    <a:pt x="787" y="452"/>
                    <a:pt x="787" y="452"/>
                    <a:pt x="787" y="452"/>
                  </a:cubicBezTo>
                  <a:cubicBezTo>
                    <a:pt x="787" y="280"/>
                    <a:pt x="709" y="171"/>
                    <a:pt x="522" y="171"/>
                  </a:cubicBezTo>
                  <a:cubicBezTo>
                    <a:pt x="281" y="171"/>
                    <a:pt x="249" y="335"/>
                    <a:pt x="249" y="538"/>
                  </a:cubicBezTo>
                  <a:cubicBezTo>
                    <a:pt x="47" y="538"/>
                    <a:pt x="47" y="538"/>
                    <a:pt x="47" y="538"/>
                  </a:cubicBezTo>
                  <a:cubicBezTo>
                    <a:pt x="47" y="475"/>
                    <a:pt x="47" y="475"/>
                    <a:pt x="47" y="475"/>
                  </a:cubicBezTo>
                  <a:cubicBezTo>
                    <a:pt x="47" y="156"/>
                    <a:pt x="210" y="0"/>
                    <a:pt x="530" y="0"/>
                  </a:cubicBezTo>
                  <a:cubicBezTo>
                    <a:pt x="826" y="0"/>
                    <a:pt x="990" y="132"/>
                    <a:pt x="990" y="436"/>
                  </a:cubicBezTo>
                  <a:cubicBezTo>
                    <a:pt x="990" y="1846"/>
                    <a:pt x="990" y="1846"/>
                    <a:pt x="990" y="1846"/>
                  </a:cubicBezTo>
                  <a:lnTo>
                    <a:pt x="795" y="1846"/>
                  </a:lnTo>
                  <a:close/>
                  <a:moveTo>
                    <a:pt x="787" y="879"/>
                  </a:moveTo>
                  <a:lnTo>
                    <a:pt x="787" y="879"/>
                  </a:lnTo>
                  <a:cubicBezTo>
                    <a:pt x="538" y="903"/>
                    <a:pt x="203" y="996"/>
                    <a:pt x="203" y="1308"/>
                  </a:cubicBezTo>
                  <a:cubicBezTo>
                    <a:pt x="203" y="1417"/>
                    <a:pt x="203" y="1417"/>
                    <a:pt x="203" y="1417"/>
                  </a:cubicBezTo>
                  <a:cubicBezTo>
                    <a:pt x="203" y="1581"/>
                    <a:pt x="273" y="1698"/>
                    <a:pt x="452" y="1698"/>
                  </a:cubicBezTo>
                  <a:cubicBezTo>
                    <a:pt x="593" y="1698"/>
                    <a:pt x="702" y="1612"/>
                    <a:pt x="787" y="1511"/>
                  </a:cubicBezTo>
                  <a:lnTo>
                    <a:pt x="787" y="879"/>
                  </a:lnTo>
                  <a:close/>
                </a:path>
              </a:pathLst>
            </a:custGeom>
            <a:solidFill>
              <a:srgbClr val="58595B"/>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289" name="Freeform 24">
              <a:extLst>
                <a:ext uri="{FF2B5EF4-FFF2-40B4-BE49-F238E27FC236}">
                  <a16:creationId xmlns:a16="http://schemas.microsoft.com/office/drawing/2014/main" id="{E206D66A-E9F2-6547-86E0-A80F6EB279B3}"/>
                </a:ext>
              </a:extLst>
            </p:cNvPr>
            <p:cNvSpPr>
              <a:spLocks noChangeArrowheads="1"/>
            </p:cNvSpPr>
            <p:nvPr/>
          </p:nvSpPr>
          <p:spPr bwMode="auto">
            <a:xfrm>
              <a:off x="11179175" y="3413125"/>
              <a:ext cx="247650" cy="661988"/>
            </a:xfrm>
            <a:custGeom>
              <a:avLst/>
              <a:gdLst>
                <a:gd name="T0" fmla="*/ 195 w 687"/>
                <a:gd name="T1" fmla="*/ 593 h 1840"/>
                <a:gd name="T2" fmla="*/ 195 w 687"/>
                <a:gd name="T3" fmla="*/ 593 h 1840"/>
                <a:gd name="T4" fmla="*/ 195 w 687"/>
                <a:gd name="T5" fmla="*/ 1839 h 1840"/>
                <a:gd name="T6" fmla="*/ 0 w 687"/>
                <a:gd name="T7" fmla="*/ 1839 h 1840"/>
                <a:gd name="T8" fmla="*/ 0 w 687"/>
                <a:gd name="T9" fmla="*/ 24 h 1840"/>
                <a:gd name="T10" fmla="*/ 195 w 687"/>
                <a:gd name="T11" fmla="*/ 24 h 1840"/>
                <a:gd name="T12" fmla="*/ 195 w 687"/>
                <a:gd name="T13" fmla="*/ 336 h 1840"/>
                <a:gd name="T14" fmla="*/ 686 w 687"/>
                <a:gd name="T15" fmla="*/ 0 h 1840"/>
                <a:gd name="T16" fmla="*/ 686 w 687"/>
                <a:gd name="T17" fmla="*/ 242 h 1840"/>
                <a:gd name="T18" fmla="*/ 195 w 687"/>
                <a:gd name="T19" fmla="*/ 593 h 1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7" h="1840">
                  <a:moveTo>
                    <a:pt x="195" y="593"/>
                  </a:moveTo>
                  <a:lnTo>
                    <a:pt x="195" y="593"/>
                  </a:lnTo>
                  <a:cubicBezTo>
                    <a:pt x="195" y="1839"/>
                    <a:pt x="195" y="1839"/>
                    <a:pt x="195" y="1839"/>
                  </a:cubicBezTo>
                  <a:cubicBezTo>
                    <a:pt x="0" y="1839"/>
                    <a:pt x="0" y="1839"/>
                    <a:pt x="0" y="1839"/>
                  </a:cubicBezTo>
                  <a:cubicBezTo>
                    <a:pt x="0" y="24"/>
                    <a:pt x="0" y="24"/>
                    <a:pt x="0" y="24"/>
                  </a:cubicBezTo>
                  <a:cubicBezTo>
                    <a:pt x="195" y="24"/>
                    <a:pt x="195" y="24"/>
                    <a:pt x="195" y="24"/>
                  </a:cubicBezTo>
                  <a:cubicBezTo>
                    <a:pt x="195" y="336"/>
                    <a:pt x="195" y="336"/>
                    <a:pt x="195" y="336"/>
                  </a:cubicBezTo>
                  <a:cubicBezTo>
                    <a:pt x="312" y="172"/>
                    <a:pt x="476" y="24"/>
                    <a:pt x="686" y="0"/>
                  </a:cubicBezTo>
                  <a:cubicBezTo>
                    <a:pt x="686" y="242"/>
                    <a:pt x="686" y="242"/>
                    <a:pt x="686" y="242"/>
                  </a:cubicBezTo>
                  <a:cubicBezTo>
                    <a:pt x="460" y="258"/>
                    <a:pt x="304" y="406"/>
                    <a:pt x="195" y="593"/>
                  </a:cubicBezTo>
                </a:path>
              </a:pathLst>
            </a:custGeom>
            <a:solidFill>
              <a:srgbClr val="58595B"/>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290" name="Freeform 25">
              <a:extLst>
                <a:ext uri="{FF2B5EF4-FFF2-40B4-BE49-F238E27FC236}">
                  <a16:creationId xmlns:a16="http://schemas.microsoft.com/office/drawing/2014/main" id="{86574B7C-0E2E-7C4F-9532-6E142F9726E6}"/>
                </a:ext>
              </a:extLst>
            </p:cNvPr>
            <p:cNvSpPr>
              <a:spLocks noChangeArrowheads="1"/>
            </p:cNvSpPr>
            <p:nvPr/>
          </p:nvSpPr>
          <p:spPr bwMode="auto">
            <a:xfrm>
              <a:off x="11510963" y="3409950"/>
              <a:ext cx="354012" cy="682625"/>
            </a:xfrm>
            <a:custGeom>
              <a:avLst/>
              <a:gdLst>
                <a:gd name="T0" fmla="*/ 491 w 984"/>
                <a:gd name="T1" fmla="*/ 1893 h 1894"/>
                <a:gd name="T2" fmla="*/ 491 w 984"/>
                <a:gd name="T3" fmla="*/ 1893 h 1894"/>
                <a:gd name="T4" fmla="*/ 0 w 984"/>
                <a:gd name="T5" fmla="*/ 1417 h 1894"/>
                <a:gd name="T6" fmla="*/ 0 w 984"/>
                <a:gd name="T7" fmla="*/ 467 h 1894"/>
                <a:gd name="T8" fmla="*/ 499 w 984"/>
                <a:gd name="T9" fmla="*/ 0 h 1894"/>
                <a:gd name="T10" fmla="*/ 983 w 984"/>
                <a:gd name="T11" fmla="*/ 460 h 1894"/>
                <a:gd name="T12" fmla="*/ 983 w 984"/>
                <a:gd name="T13" fmla="*/ 973 h 1894"/>
                <a:gd name="T14" fmla="*/ 203 w 984"/>
                <a:gd name="T15" fmla="*/ 973 h 1894"/>
                <a:gd name="T16" fmla="*/ 203 w 984"/>
                <a:gd name="T17" fmla="*/ 1410 h 1894"/>
                <a:gd name="T18" fmla="*/ 491 w 984"/>
                <a:gd name="T19" fmla="*/ 1706 h 1894"/>
                <a:gd name="T20" fmla="*/ 780 w 984"/>
                <a:gd name="T21" fmla="*/ 1301 h 1894"/>
                <a:gd name="T22" fmla="*/ 983 w 984"/>
                <a:gd name="T23" fmla="*/ 1301 h 1894"/>
                <a:gd name="T24" fmla="*/ 983 w 984"/>
                <a:gd name="T25" fmla="*/ 1425 h 1894"/>
                <a:gd name="T26" fmla="*/ 491 w 984"/>
                <a:gd name="T27" fmla="*/ 1893 h 1894"/>
                <a:gd name="T28" fmla="*/ 788 w 984"/>
                <a:gd name="T29" fmla="*/ 483 h 1894"/>
                <a:gd name="T30" fmla="*/ 788 w 984"/>
                <a:gd name="T31" fmla="*/ 483 h 1894"/>
                <a:gd name="T32" fmla="*/ 499 w 984"/>
                <a:gd name="T33" fmla="*/ 171 h 1894"/>
                <a:gd name="T34" fmla="*/ 203 w 984"/>
                <a:gd name="T35" fmla="*/ 483 h 1894"/>
                <a:gd name="T36" fmla="*/ 203 w 984"/>
                <a:gd name="T37" fmla="*/ 802 h 1894"/>
                <a:gd name="T38" fmla="*/ 788 w 984"/>
                <a:gd name="T39" fmla="*/ 802 h 1894"/>
                <a:gd name="T40" fmla="*/ 788 w 984"/>
                <a:gd name="T41" fmla="*/ 483 h 1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4" h="1894">
                  <a:moveTo>
                    <a:pt x="491" y="1893"/>
                  </a:moveTo>
                  <a:lnTo>
                    <a:pt x="491" y="1893"/>
                  </a:lnTo>
                  <a:cubicBezTo>
                    <a:pt x="195" y="1893"/>
                    <a:pt x="0" y="1714"/>
                    <a:pt x="0" y="1417"/>
                  </a:cubicBezTo>
                  <a:cubicBezTo>
                    <a:pt x="0" y="467"/>
                    <a:pt x="0" y="467"/>
                    <a:pt x="0" y="467"/>
                  </a:cubicBezTo>
                  <a:cubicBezTo>
                    <a:pt x="0" y="156"/>
                    <a:pt x="203" y="0"/>
                    <a:pt x="499" y="0"/>
                  </a:cubicBezTo>
                  <a:cubicBezTo>
                    <a:pt x="796" y="0"/>
                    <a:pt x="983" y="163"/>
                    <a:pt x="983" y="460"/>
                  </a:cubicBezTo>
                  <a:cubicBezTo>
                    <a:pt x="983" y="973"/>
                    <a:pt x="983" y="973"/>
                    <a:pt x="983" y="973"/>
                  </a:cubicBezTo>
                  <a:cubicBezTo>
                    <a:pt x="203" y="973"/>
                    <a:pt x="203" y="973"/>
                    <a:pt x="203" y="973"/>
                  </a:cubicBezTo>
                  <a:cubicBezTo>
                    <a:pt x="203" y="1410"/>
                    <a:pt x="203" y="1410"/>
                    <a:pt x="203" y="1410"/>
                  </a:cubicBezTo>
                  <a:cubicBezTo>
                    <a:pt x="203" y="1597"/>
                    <a:pt x="304" y="1706"/>
                    <a:pt x="491" y="1706"/>
                  </a:cubicBezTo>
                  <a:cubicBezTo>
                    <a:pt x="780" y="1706"/>
                    <a:pt x="780" y="1534"/>
                    <a:pt x="780" y="1301"/>
                  </a:cubicBezTo>
                  <a:cubicBezTo>
                    <a:pt x="983" y="1301"/>
                    <a:pt x="983" y="1301"/>
                    <a:pt x="983" y="1301"/>
                  </a:cubicBezTo>
                  <a:cubicBezTo>
                    <a:pt x="983" y="1425"/>
                    <a:pt x="983" y="1425"/>
                    <a:pt x="983" y="1425"/>
                  </a:cubicBezTo>
                  <a:cubicBezTo>
                    <a:pt x="983" y="1745"/>
                    <a:pt x="796" y="1893"/>
                    <a:pt x="491" y="1893"/>
                  </a:cubicBezTo>
                  <a:close/>
                  <a:moveTo>
                    <a:pt x="788" y="483"/>
                  </a:moveTo>
                  <a:lnTo>
                    <a:pt x="788" y="483"/>
                  </a:lnTo>
                  <a:cubicBezTo>
                    <a:pt x="788" y="296"/>
                    <a:pt x="686" y="171"/>
                    <a:pt x="499" y="171"/>
                  </a:cubicBezTo>
                  <a:cubicBezTo>
                    <a:pt x="297" y="171"/>
                    <a:pt x="203" y="288"/>
                    <a:pt x="203" y="483"/>
                  </a:cubicBezTo>
                  <a:cubicBezTo>
                    <a:pt x="203" y="802"/>
                    <a:pt x="203" y="802"/>
                    <a:pt x="203" y="802"/>
                  </a:cubicBezTo>
                  <a:cubicBezTo>
                    <a:pt x="788" y="802"/>
                    <a:pt x="788" y="802"/>
                    <a:pt x="788" y="802"/>
                  </a:cubicBezTo>
                  <a:lnTo>
                    <a:pt x="788" y="483"/>
                  </a:lnTo>
                  <a:close/>
                </a:path>
              </a:pathLst>
            </a:custGeom>
            <a:solidFill>
              <a:srgbClr val="58595B"/>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291" name="Freeform 26">
              <a:extLst>
                <a:ext uri="{FF2B5EF4-FFF2-40B4-BE49-F238E27FC236}">
                  <a16:creationId xmlns:a16="http://schemas.microsoft.com/office/drawing/2014/main" id="{F9A07165-A1C6-E046-B3BF-04D8FE7D308A}"/>
                </a:ext>
              </a:extLst>
            </p:cNvPr>
            <p:cNvSpPr>
              <a:spLocks noChangeArrowheads="1"/>
            </p:cNvSpPr>
            <p:nvPr/>
          </p:nvSpPr>
          <p:spPr bwMode="auto">
            <a:xfrm>
              <a:off x="1784350" y="3230563"/>
              <a:ext cx="401638" cy="836612"/>
            </a:xfrm>
            <a:custGeom>
              <a:avLst/>
              <a:gdLst>
                <a:gd name="T0" fmla="*/ 936 w 1116"/>
                <a:gd name="T1" fmla="*/ 2166 h 2323"/>
                <a:gd name="T2" fmla="*/ 936 w 1116"/>
                <a:gd name="T3" fmla="*/ 2166 h 2323"/>
                <a:gd name="T4" fmla="*/ 421 w 1116"/>
                <a:gd name="T5" fmla="*/ 2322 h 2323"/>
                <a:gd name="T6" fmla="*/ 0 w 1116"/>
                <a:gd name="T7" fmla="*/ 2322 h 2323"/>
                <a:gd name="T8" fmla="*/ 0 w 1116"/>
                <a:gd name="T9" fmla="*/ 0 h 2323"/>
                <a:gd name="T10" fmla="*/ 421 w 1116"/>
                <a:gd name="T11" fmla="*/ 0 h 2323"/>
                <a:gd name="T12" fmla="*/ 670 w 1116"/>
                <a:gd name="T13" fmla="*/ 23 h 2323"/>
                <a:gd name="T14" fmla="*/ 873 w 1116"/>
                <a:gd name="T15" fmla="*/ 109 h 2323"/>
                <a:gd name="T16" fmla="*/ 998 w 1116"/>
                <a:gd name="T17" fmla="*/ 273 h 2323"/>
                <a:gd name="T18" fmla="*/ 1037 w 1116"/>
                <a:gd name="T19" fmla="*/ 530 h 2323"/>
                <a:gd name="T20" fmla="*/ 943 w 1116"/>
                <a:gd name="T21" fmla="*/ 896 h 2323"/>
                <a:gd name="T22" fmla="*/ 639 w 1116"/>
                <a:gd name="T23" fmla="*/ 1068 h 2323"/>
                <a:gd name="T24" fmla="*/ 858 w 1116"/>
                <a:gd name="T25" fmla="*/ 1130 h 2323"/>
                <a:gd name="T26" fmla="*/ 1006 w 1116"/>
                <a:gd name="T27" fmla="*/ 1262 h 2323"/>
                <a:gd name="T28" fmla="*/ 1084 w 1116"/>
                <a:gd name="T29" fmla="*/ 1441 h 2323"/>
                <a:gd name="T30" fmla="*/ 1115 w 1116"/>
                <a:gd name="T31" fmla="*/ 1659 h 2323"/>
                <a:gd name="T32" fmla="*/ 936 w 1116"/>
                <a:gd name="T33" fmla="*/ 2166 h 2323"/>
                <a:gd name="T34" fmla="*/ 811 w 1116"/>
                <a:gd name="T35" fmla="*/ 343 h 2323"/>
                <a:gd name="T36" fmla="*/ 811 w 1116"/>
                <a:gd name="T37" fmla="*/ 343 h 2323"/>
                <a:gd name="T38" fmla="*/ 717 w 1116"/>
                <a:gd name="T39" fmla="*/ 234 h 2323"/>
                <a:gd name="T40" fmla="*/ 577 w 1116"/>
                <a:gd name="T41" fmla="*/ 187 h 2323"/>
                <a:gd name="T42" fmla="*/ 390 w 1116"/>
                <a:gd name="T43" fmla="*/ 171 h 2323"/>
                <a:gd name="T44" fmla="*/ 195 w 1116"/>
                <a:gd name="T45" fmla="*/ 171 h 2323"/>
                <a:gd name="T46" fmla="*/ 195 w 1116"/>
                <a:gd name="T47" fmla="*/ 998 h 2323"/>
                <a:gd name="T48" fmla="*/ 429 w 1116"/>
                <a:gd name="T49" fmla="*/ 998 h 2323"/>
                <a:gd name="T50" fmla="*/ 741 w 1116"/>
                <a:gd name="T51" fmla="*/ 865 h 2323"/>
                <a:gd name="T52" fmla="*/ 842 w 1116"/>
                <a:gd name="T53" fmla="*/ 530 h 2323"/>
                <a:gd name="T54" fmla="*/ 811 w 1116"/>
                <a:gd name="T55" fmla="*/ 343 h 2323"/>
                <a:gd name="T56" fmla="*/ 787 w 1116"/>
                <a:gd name="T57" fmla="*/ 1293 h 2323"/>
                <a:gd name="T58" fmla="*/ 787 w 1116"/>
                <a:gd name="T59" fmla="*/ 1293 h 2323"/>
                <a:gd name="T60" fmla="*/ 429 w 1116"/>
                <a:gd name="T61" fmla="*/ 1160 h 2323"/>
                <a:gd name="T62" fmla="*/ 195 w 1116"/>
                <a:gd name="T63" fmla="*/ 1160 h 2323"/>
                <a:gd name="T64" fmla="*/ 195 w 1116"/>
                <a:gd name="T65" fmla="*/ 2150 h 2323"/>
                <a:gd name="T66" fmla="*/ 398 w 1116"/>
                <a:gd name="T67" fmla="*/ 2150 h 2323"/>
                <a:gd name="T68" fmla="*/ 787 w 1116"/>
                <a:gd name="T69" fmla="*/ 2033 h 2323"/>
                <a:gd name="T70" fmla="*/ 904 w 1116"/>
                <a:gd name="T71" fmla="*/ 1659 h 2323"/>
                <a:gd name="T72" fmla="*/ 787 w 1116"/>
                <a:gd name="T73" fmla="*/ 1293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16" h="2323">
                  <a:moveTo>
                    <a:pt x="936" y="2166"/>
                  </a:moveTo>
                  <a:lnTo>
                    <a:pt x="936" y="2166"/>
                  </a:lnTo>
                  <a:cubicBezTo>
                    <a:pt x="826" y="2267"/>
                    <a:pt x="647" y="2322"/>
                    <a:pt x="421" y="2322"/>
                  </a:cubicBezTo>
                  <a:cubicBezTo>
                    <a:pt x="0" y="2322"/>
                    <a:pt x="0" y="2322"/>
                    <a:pt x="0" y="2322"/>
                  </a:cubicBezTo>
                  <a:cubicBezTo>
                    <a:pt x="0" y="0"/>
                    <a:pt x="0" y="0"/>
                    <a:pt x="0" y="0"/>
                  </a:cubicBezTo>
                  <a:cubicBezTo>
                    <a:pt x="421" y="0"/>
                    <a:pt x="421" y="0"/>
                    <a:pt x="421" y="0"/>
                  </a:cubicBezTo>
                  <a:cubicBezTo>
                    <a:pt x="514" y="0"/>
                    <a:pt x="593" y="8"/>
                    <a:pt x="670" y="23"/>
                  </a:cubicBezTo>
                  <a:cubicBezTo>
                    <a:pt x="749" y="39"/>
                    <a:pt x="819" y="70"/>
                    <a:pt x="873" y="109"/>
                  </a:cubicBezTo>
                  <a:cubicBezTo>
                    <a:pt x="928" y="156"/>
                    <a:pt x="967" y="210"/>
                    <a:pt x="998" y="273"/>
                  </a:cubicBezTo>
                  <a:cubicBezTo>
                    <a:pt x="1021" y="343"/>
                    <a:pt x="1037" y="428"/>
                    <a:pt x="1037" y="530"/>
                  </a:cubicBezTo>
                  <a:cubicBezTo>
                    <a:pt x="1037" y="686"/>
                    <a:pt x="1006" y="811"/>
                    <a:pt x="943" y="896"/>
                  </a:cubicBezTo>
                  <a:cubicBezTo>
                    <a:pt x="881" y="982"/>
                    <a:pt x="780" y="1037"/>
                    <a:pt x="639" y="1068"/>
                  </a:cubicBezTo>
                  <a:cubicBezTo>
                    <a:pt x="725" y="1075"/>
                    <a:pt x="803" y="1091"/>
                    <a:pt x="858" y="1130"/>
                  </a:cubicBezTo>
                  <a:cubicBezTo>
                    <a:pt x="920" y="1160"/>
                    <a:pt x="967" y="1207"/>
                    <a:pt x="1006" y="1262"/>
                  </a:cubicBezTo>
                  <a:cubicBezTo>
                    <a:pt x="1045" y="1308"/>
                    <a:pt x="1068" y="1371"/>
                    <a:pt x="1084" y="1441"/>
                  </a:cubicBezTo>
                  <a:cubicBezTo>
                    <a:pt x="1107" y="1511"/>
                    <a:pt x="1115" y="1589"/>
                    <a:pt x="1115" y="1659"/>
                  </a:cubicBezTo>
                  <a:cubicBezTo>
                    <a:pt x="1115" y="1893"/>
                    <a:pt x="1053" y="2064"/>
                    <a:pt x="936" y="2166"/>
                  </a:cubicBezTo>
                  <a:close/>
                  <a:moveTo>
                    <a:pt x="811" y="343"/>
                  </a:moveTo>
                  <a:lnTo>
                    <a:pt x="811" y="343"/>
                  </a:lnTo>
                  <a:cubicBezTo>
                    <a:pt x="787" y="296"/>
                    <a:pt x="756" y="265"/>
                    <a:pt x="717" y="234"/>
                  </a:cubicBezTo>
                  <a:cubicBezTo>
                    <a:pt x="678" y="210"/>
                    <a:pt x="632" y="195"/>
                    <a:pt x="577" y="187"/>
                  </a:cubicBezTo>
                  <a:cubicBezTo>
                    <a:pt x="522" y="171"/>
                    <a:pt x="460" y="171"/>
                    <a:pt x="390" y="171"/>
                  </a:cubicBezTo>
                  <a:cubicBezTo>
                    <a:pt x="195" y="171"/>
                    <a:pt x="195" y="171"/>
                    <a:pt x="195" y="171"/>
                  </a:cubicBezTo>
                  <a:cubicBezTo>
                    <a:pt x="195" y="998"/>
                    <a:pt x="195" y="998"/>
                    <a:pt x="195" y="998"/>
                  </a:cubicBezTo>
                  <a:cubicBezTo>
                    <a:pt x="429" y="998"/>
                    <a:pt x="429" y="998"/>
                    <a:pt x="429" y="998"/>
                  </a:cubicBezTo>
                  <a:cubicBezTo>
                    <a:pt x="569" y="998"/>
                    <a:pt x="678" y="951"/>
                    <a:pt x="741" y="865"/>
                  </a:cubicBezTo>
                  <a:cubicBezTo>
                    <a:pt x="811" y="779"/>
                    <a:pt x="842" y="670"/>
                    <a:pt x="842" y="530"/>
                  </a:cubicBezTo>
                  <a:cubicBezTo>
                    <a:pt x="842" y="452"/>
                    <a:pt x="826" y="389"/>
                    <a:pt x="811" y="343"/>
                  </a:cubicBezTo>
                  <a:close/>
                  <a:moveTo>
                    <a:pt x="787" y="1293"/>
                  </a:moveTo>
                  <a:lnTo>
                    <a:pt x="787" y="1293"/>
                  </a:lnTo>
                  <a:cubicBezTo>
                    <a:pt x="717" y="1207"/>
                    <a:pt x="593" y="1160"/>
                    <a:pt x="429" y="1160"/>
                  </a:cubicBezTo>
                  <a:cubicBezTo>
                    <a:pt x="195" y="1160"/>
                    <a:pt x="195" y="1160"/>
                    <a:pt x="195" y="1160"/>
                  </a:cubicBezTo>
                  <a:cubicBezTo>
                    <a:pt x="195" y="2150"/>
                    <a:pt x="195" y="2150"/>
                    <a:pt x="195" y="2150"/>
                  </a:cubicBezTo>
                  <a:cubicBezTo>
                    <a:pt x="398" y="2150"/>
                    <a:pt x="398" y="2150"/>
                    <a:pt x="398" y="2150"/>
                  </a:cubicBezTo>
                  <a:cubicBezTo>
                    <a:pt x="577" y="2150"/>
                    <a:pt x="710" y="2111"/>
                    <a:pt x="787" y="2033"/>
                  </a:cubicBezTo>
                  <a:cubicBezTo>
                    <a:pt x="866" y="1963"/>
                    <a:pt x="904" y="1838"/>
                    <a:pt x="904" y="1659"/>
                  </a:cubicBezTo>
                  <a:cubicBezTo>
                    <a:pt x="904" y="1503"/>
                    <a:pt x="866" y="1378"/>
                    <a:pt x="787" y="1293"/>
                  </a:cubicBezTo>
                  <a:close/>
                </a:path>
              </a:pathLst>
            </a:custGeom>
            <a:solidFill>
              <a:srgbClr val="69B3E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292" name="Freeform 27">
              <a:extLst>
                <a:ext uri="{FF2B5EF4-FFF2-40B4-BE49-F238E27FC236}">
                  <a16:creationId xmlns:a16="http://schemas.microsoft.com/office/drawing/2014/main" id="{A592F511-DBD0-DA44-9E12-B67BDD0D446D}"/>
                </a:ext>
              </a:extLst>
            </p:cNvPr>
            <p:cNvSpPr>
              <a:spLocks noChangeArrowheads="1"/>
            </p:cNvSpPr>
            <p:nvPr/>
          </p:nvSpPr>
          <p:spPr bwMode="auto">
            <a:xfrm>
              <a:off x="2303463" y="3198813"/>
              <a:ext cx="69850" cy="866775"/>
            </a:xfrm>
            <a:custGeom>
              <a:avLst/>
              <a:gdLst>
                <a:gd name="T0" fmla="*/ 0 w 196"/>
                <a:gd name="T1" fmla="*/ 0 h 2409"/>
                <a:gd name="T2" fmla="*/ 195 w 196"/>
                <a:gd name="T3" fmla="*/ 0 h 2409"/>
                <a:gd name="T4" fmla="*/ 195 w 196"/>
                <a:gd name="T5" fmla="*/ 2408 h 2409"/>
                <a:gd name="T6" fmla="*/ 0 w 196"/>
                <a:gd name="T7" fmla="*/ 2408 h 2409"/>
                <a:gd name="T8" fmla="*/ 0 w 196"/>
                <a:gd name="T9" fmla="*/ 0 h 2409"/>
              </a:gdLst>
              <a:ahLst/>
              <a:cxnLst>
                <a:cxn ang="0">
                  <a:pos x="T0" y="T1"/>
                </a:cxn>
                <a:cxn ang="0">
                  <a:pos x="T2" y="T3"/>
                </a:cxn>
                <a:cxn ang="0">
                  <a:pos x="T4" y="T5"/>
                </a:cxn>
                <a:cxn ang="0">
                  <a:pos x="T6" y="T7"/>
                </a:cxn>
                <a:cxn ang="0">
                  <a:pos x="T8" y="T9"/>
                </a:cxn>
              </a:cxnLst>
              <a:rect l="0" t="0" r="r" b="b"/>
              <a:pathLst>
                <a:path w="196" h="2409">
                  <a:moveTo>
                    <a:pt x="0" y="0"/>
                  </a:moveTo>
                  <a:lnTo>
                    <a:pt x="195" y="0"/>
                  </a:lnTo>
                  <a:lnTo>
                    <a:pt x="195" y="2408"/>
                  </a:lnTo>
                  <a:lnTo>
                    <a:pt x="0" y="2408"/>
                  </a:lnTo>
                  <a:lnTo>
                    <a:pt x="0" y="0"/>
                  </a:lnTo>
                </a:path>
              </a:pathLst>
            </a:custGeom>
            <a:solidFill>
              <a:srgbClr val="69B3E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293" name="Freeform 28">
              <a:extLst>
                <a:ext uri="{FF2B5EF4-FFF2-40B4-BE49-F238E27FC236}">
                  <a16:creationId xmlns:a16="http://schemas.microsoft.com/office/drawing/2014/main" id="{3A2F4D1F-7919-F047-8D4A-B449B1572541}"/>
                </a:ext>
              </a:extLst>
            </p:cNvPr>
            <p:cNvSpPr>
              <a:spLocks noChangeArrowheads="1"/>
            </p:cNvSpPr>
            <p:nvPr/>
          </p:nvSpPr>
          <p:spPr bwMode="auto">
            <a:xfrm>
              <a:off x="2514600" y="3421063"/>
              <a:ext cx="336550" cy="650875"/>
            </a:xfrm>
            <a:custGeom>
              <a:avLst/>
              <a:gdLst>
                <a:gd name="T0" fmla="*/ 741 w 937"/>
                <a:gd name="T1" fmla="*/ 1628 h 1808"/>
                <a:gd name="T2" fmla="*/ 741 w 937"/>
                <a:gd name="T3" fmla="*/ 1628 h 1808"/>
                <a:gd name="T4" fmla="*/ 562 w 937"/>
                <a:gd name="T5" fmla="*/ 1760 h 1808"/>
                <a:gd name="T6" fmla="*/ 343 w 937"/>
                <a:gd name="T7" fmla="*/ 1807 h 1808"/>
                <a:gd name="T8" fmla="*/ 70 w 937"/>
                <a:gd name="T9" fmla="*/ 1690 h 1808"/>
                <a:gd name="T10" fmla="*/ 0 w 937"/>
                <a:gd name="T11" fmla="*/ 1402 h 1808"/>
                <a:gd name="T12" fmla="*/ 0 w 937"/>
                <a:gd name="T13" fmla="*/ 0 h 1808"/>
                <a:gd name="T14" fmla="*/ 195 w 937"/>
                <a:gd name="T15" fmla="*/ 0 h 1808"/>
                <a:gd name="T16" fmla="*/ 195 w 937"/>
                <a:gd name="T17" fmla="*/ 1386 h 1808"/>
                <a:gd name="T18" fmla="*/ 234 w 937"/>
                <a:gd name="T19" fmla="*/ 1558 h 1808"/>
                <a:gd name="T20" fmla="*/ 390 w 937"/>
                <a:gd name="T21" fmla="*/ 1620 h 1808"/>
                <a:gd name="T22" fmla="*/ 476 w 937"/>
                <a:gd name="T23" fmla="*/ 1605 h 1808"/>
                <a:gd name="T24" fmla="*/ 577 w 937"/>
                <a:gd name="T25" fmla="*/ 1566 h 1808"/>
                <a:gd name="T26" fmla="*/ 663 w 937"/>
                <a:gd name="T27" fmla="*/ 1511 h 1808"/>
                <a:gd name="T28" fmla="*/ 733 w 937"/>
                <a:gd name="T29" fmla="*/ 1449 h 1808"/>
                <a:gd name="T30" fmla="*/ 733 w 937"/>
                <a:gd name="T31" fmla="*/ 0 h 1808"/>
                <a:gd name="T32" fmla="*/ 936 w 937"/>
                <a:gd name="T33" fmla="*/ 0 h 1808"/>
                <a:gd name="T34" fmla="*/ 936 w 937"/>
                <a:gd name="T35" fmla="*/ 1792 h 1808"/>
                <a:gd name="T36" fmla="*/ 749 w 937"/>
                <a:gd name="T37" fmla="*/ 1792 h 1808"/>
                <a:gd name="T38" fmla="*/ 741 w 937"/>
                <a:gd name="T39" fmla="*/ 1628 h 1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37" h="1808">
                  <a:moveTo>
                    <a:pt x="741" y="1628"/>
                  </a:moveTo>
                  <a:lnTo>
                    <a:pt x="741" y="1628"/>
                  </a:lnTo>
                  <a:cubicBezTo>
                    <a:pt x="686" y="1683"/>
                    <a:pt x="632" y="1729"/>
                    <a:pt x="562" y="1760"/>
                  </a:cubicBezTo>
                  <a:cubicBezTo>
                    <a:pt x="499" y="1792"/>
                    <a:pt x="421" y="1807"/>
                    <a:pt x="343" y="1807"/>
                  </a:cubicBezTo>
                  <a:cubicBezTo>
                    <a:pt x="219" y="1807"/>
                    <a:pt x="125" y="1768"/>
                    <a:pt x="70" y="1690"/>
                  </a:cubicBezTo>
                  <a:cubicBezTo>
                    <a:pt x="24" y="1613"/>
                    <a:pt x="0" y="1519"/>
                    <a:pt x="0" y="1402"/>
                  </a:cubicBezTo>
                  <a:cubicBezTo>
                    <a:pt x="0" y="0"/>
                    <a:pt x="0" y="0"/>
                    <a:pt x="0" y="0"/>
                  </a:cubicBezTo>
                  <a:cubicBezTo>
                    <a:pt x="195" y="0"/>
                    <a:pt x="195" y="0"/>
                    <a:pt x="195" y="0"/>
                  </a:cubicBezTo>
                  <a:cubicBezTo>
                    <a:pt x="195" y="1386"/>
                    <a:pt x="195" y="1386"/>
                    <a:pt x="195" y="1386"/>
                  </a:cubicBezTo>
                  <a:cubicBezTo>
                    <a:pt x="195" y="1456"/>
                    <a:pt x="211" y="1511"/>
                    <a:pt x="234" y="1558"/>
                  </a:cubicBezTo>
                  <a:cubicBezTo>
                    <a:pt x="265" y="1597"/>
                    <a:pt x="312" y="1620"/>
                    <a:pt x="390" y="1620"/>
                  </a:cubicBezTo>
                  <a:cubicBezTo>
                    <a:pt x="413" y="1620"/>
                    <a:pt x="445" y="1620"/>
                    <a:pt x="476" y="1605"/>
                  </a:cubicBezTo>
                  <a:cubicBezTo>
                    <a:pt x="507" y="1597"/>
                    <a:pt x="546" y="1581"/>
                    <a:pt x="577" y="1566"/>
                  </a:cubicBezTo>
                  <a:cubicBezTo>
                    <a:pt x="608" y="1550"/>
                    <a:pt x="640" y="1534"/>
                    <a:pt x="663" y="1511"/>
                  </a:cubicBezTo>
                  <a:cubicBezTo>
                    <a:pt x="694" y="1488"/>
                    <a:pt x="718" y="1472"/>
                    <a:pt x="733" y="1449"/>
                  </a:cubicBezTo>
                  <a:cubicBezTo>
                    <a:pt x="733" y="0"/>
                    <a:pt x="733" y="0"/>
                    <a:pt x="733" y="0"/>
                  </a:cubicBezTo>
                  <a:cubicBezTo>
                    <a:pt x="936" y="0"/>
                    <a:pt x="936" y="0"/>
                    <a:pt x="936" y="0"/>
                  </a:cubicBezTo>
                  <a:cubicBezTo>
                    <a:pt x="936" y="1792"/>
                    <a:pt x="936" y="1792"/>
                    <a:pt x="936" y="1792"/>
                  </a:cubicBezTo>
                  <a:cubicBezTo>
                    <a:pt x="749" y="1792"/>
                    <a:pt x="749" y="1792"/>
                    <a:pt x="749" y="1792"/>
                  </a:cubicBezTo>
                  <a:lnTo>
                    <a:pt x="741" y="1628"/>
                  </a:lnTo>
                </a:path>
              </a:pathLst>
            </a:custGeom>
            <a:solidFill>
              <a:srgbClr val="69B3E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294" name="Freeform 29">
              <a:extLst>
                <a:ext uri="{FF2B5EF4-FFF2-40B4-BE49-F238E27FC236}">
                  <a16:creationId xmlns:a16="http://schemas.microsoft.com/office/drawing/2014/main" id="{905DF0AD-012D-6E40-869A-2D69146E5CA0}"/>
                </a:ext>
              </a:extLst>
            </p:cNvPr>
            <p:cNvSpPr>
              <a:spLocks noChangeArrowheads="1"/>
            </p:cNvSpPr>
            <p:nvPr/>
          </p:nvSpPr>
          <p:spPr bwMode="auto">
            <a:xfrm>
              <a:off x="2979738" y="3409950"/>
              <a:ext cx="350837" cy="669925"/>
            </a:xfrm>
            <a:custGeom>
              <a:avLst/>
              <a:gdLst>
                <a:gd name="T0" fmla="*/ 858 w 976"/>
                <a:gd name="T1" fmla="*/ 1745 h 1863"/>
                <a:gd name="T2" fmla="*/ 858 w 976"/>
                <a:gd name="T3" fmla="*/ 1745 h 1863"/>
                <a:gd name="T4" fmla="*/ 492 w 976"/>
                <a:gd name="T5" fmla="*/ 1862 h 1863"/>
                <a:gd name="T6" fmla="*/ 125 w 976"/>
                <a:gd name="T7" fmla="*/ 1729 h 1863"/>
                <a:gd name="T8" fmla="*/ 0 w 976"/>
                <a:gd name="T9" fmla="*/ 1394 h 1863"/>
                <a:gd name="T10" fmla="*/ 0 w 976"/>
                <a:gd name="T11" fmla="*/ 460 h 1863"/>
                <a:gd name="T12" fmla="*/ 133 w 976"/>
                <a:gd name="T13" fmla="*/ 116 h 1863"/>
                <a:gd name="T14" fmla="*/ 499 w 976"/>
                <a:gd name="T15" fmla="*/ 0 h 1863"/>
                <a:gd name="T16" fmla="*/ 851 w 976"/>
                <a:gd name="T17" fmla="*/ 124 h 1863"/>
                <a:gd name="T18" fmla="*/ 975 w 976"/>
                <a:gd name="T19" fmla="*/ 452 h 1863"/>
                <a:gd name="T20" fmla="*/ 975 w 976"/>
                <a:gd name="T21" fmla="*/ 958 h 1863"/>
                <a:gd name="T22" fmla="*/ 203 w 976"/>
                <a:gd name="T23" fmla="*/ 958 h 1863"/>
                <a:gd name="T24" fmla="*/ 203 w 976"/>
                <a:gd name="T25" fmla="*/ 1386 h 1863"/>
                <a:gd name="T26" fmla="*/ 273 w 976"/>
                <a:gd name="T27" fmla="*/ 1604 h 1863"/>
                <a:gd name="T28" fmla="*/ 484 w 976"/>
                <a:gd name="T29" fmla="*/ 1682 h 1863"/>
                <a:gd name="T30" fmla="*/ 710 w 976"/>
                <a:gd name="T31" fmla="*/ 1612 h 1863"/>
                <a:gd name="T32" fmla="*/ 772 w 976"/>
                <a:gd name="T33" fmla="*/ 1386 h 1863"/>
                <a:gd name="T34" fmla="*/ 772 w 976"/>
                <a:gd name="T35" fmla="*/ 1285 h 1863"/>
                <a:gd name="T36" fmla="*/ 975 w 976"/>
                <a:gd name="T37" fmla="*/ 1285 h 1863"/>
                <a:gd name="T38" fmla="*/ 975 w 976"/>
                <a:gd name="T39" fmla="*/ 1410 h 1863"/>
                <a:gd name="T40" fmla="*/ 858 w 976"/>
                <a:gd name="T41" fmla="*/ 1745 h 1863"/>
                <a:gd name="T42" fmla="*/ 702 w 976"/>
                <a:gd name="T43" fmla="*/ 249 h 1863"/>
                <a:gd name="T44" fmla="*/ 702 w 976"/>
                <a:gd name="T45" fmla="*/ 249 h 1863"/>
                <a:gd name="T46" fmla="*/ 492 w 976"/>
                <a:gd name="T47" fmla="*/ 171 h 1863"/>
                <a:gd name="T48" fmla="*/ 273 w 976"/>
                <a:gd name="T49" fmla="*/ 241 h 1863"/>
                <a:gd name="T50" fmla="*/ 203 w 976"/>
                <a:gd name="T51" fmla="*/ 467 h 1863"/>
                <a:gd name="T52" fmla="*/ 203 w 976"/>
                <a:gd name="T53" fmla="*/ 794 h 1863"/>
                <a:gd name="T54" fmla="*/ 780 w 976"/>
                <a:gd name="T55" fmla="*/ 794 h 1863"/>
                <a:gd name="T56" fmla="*/ 780 w 976"/>
                <a:gd name="T57" fmla="*/ 467 h 1863"/>
                <a:gd name="T58" fmla="*/ 702 w 976"/>
                <a:gd name="T59" fmla="*/ 249 h 1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76" h="1863">
                  <a:moveTo>
                    <a:pt x="858" y="1745"/>
                  </a:moveTo>
                  <a:lnTo>
                    <a:pt x="858" y="1745"/>
                  </a:lnTo>
                  <a:cubicBezTo>
                    <a:pt x="772" y="1823"/>
                    <a:pt x="655" y="1862"/>
                    <a:pt x="492" y="1862"/>
                  </a:cubicBezTo>
                  <a:cubicBezTo>
                    <a:pt x="328" y="1862"/>
                    <a:pt x="211" y="1823"/>
                    <a:pt x="125" y="1729"/>
                  </a:cubicBezTo>
                  <a:cubicBezTo>
                    <a:pt x="40" y="1644"/>
                    <a:pt x="0" y="1534"/>
                    <a:pt x="0" y="1394"/>
                  </a:cubicBezTo>
                  <a:cubicBezTo>
                    <a:pt x="0" y="460"/>
                    <a:pt x="0" y="460"/>
                    <a:pt x="0" y="460"/>
                  </a:cubicBezTo>
                  <a:cubicBezTo>
                    <a:pt x="0" y="312"/>
                    <a:pt x="47" y="202"/>
                    <a:pt x="133" y="116"/>
                  </a:cubicBezTo>
                  <a:cubicBezTo>
                    <a:pt x="219" y="39"/>
                    <a:pt x="336" y="0"/>
                    <a:pt x="499" y="0"/>
                  </a:cubicBezTo>
                  <a:cubicBezTo>
                    <a:pt x="655" y="0"/>
                    <a:pt x="772" y="39"/>
                    <a:pt x="851" y="124"/>
                  </a:cubicBezTo>
                  <a:cubicBezTo>
                    <a:pt x="936" y="202"/>
                    <a:pt x="975" y="312"/>
                    <a:pt x="975" y="452"/>
                  </a:cubicBezTo>
                  <a:cubicBezTo>
                    <a:pt x="975" y="958"/>
                    <a:pt x="975" y="958"/>
                    <a:pt x="975" y="958"/>
                  </a:cubicBezTo>
                  <a:cubicBezTo>
                    <a:pt x="203" y="958"/>
                    <a:pt x="203" y="958"/>
                    <a:pt x="203" y="958"/>
                  </a:cubicBezTo>
                  <a:cubicBezTo>
                    <a:pt x="203" y="1386"/>
                    <a:pt x="203" y="1386"/>
                    <a:pt x="203" y="1386"/>
                  </a:cubicBezTo>
                  <a:cubicBezTo>
                    <a:pt x="203" y="1480"/>
                    <a:pt x="227" y="1550"/>
                    <a:pt x="273" y="1604"/>
                  </a:cubicBezTo>
                  <a:cubicBezTo>
                    <a:pt x="320" y="1651"/>
                    <a:pt x="390" y="1682"/>
                    <a:pt x="484" y="1682"/>
                  </a:cubicBezTo>
                  <a:cubicBezTo>
                    <a:pt x="585" y="1682"/>
                    <a:pt x="663" y="1659"/>
                    <a:pt x="710" y="1612"/>
                  </a:cubicBezTo>
                  <a:cubicBezTo>
                    <a:pt x="749" y="1565"/>
                    <a:pt x="772" y="1487"/>
                    <a:pt x="772" y="1386"/>
                  </a:cubicBezTo>
                  <a:cubicBezTo>
                    <a:pt x="772" y="1285"/>
                    <a:pt x="772" y="1285"/>
                    <a:pt x="772" y="1285"/>
                  </a:cubicBezTo>
                  <a:cubicBezTo>
                    <a:pt x="975" y="1285"/>
                    <a:pt x="975" y="1285"/>
                    <a:pt x="975" y="1285"/>
                  </a:cubicBezTo>
                  <a:cubicBezTo>
                    <a:pt x="975" y="1410"/>
                    <a:pt x="975" y="1410"/>
                    <a:pt x="975" y="1410"/>
                  </a:cubicBezTo>
                  <a:cubicBezTo>
                    <a:pt x="975" y="1550"/>
                    <a:pt x="936" y="1667"/>
                    <a:pt x="858" y="1745"/>
                  </a:cubicBezTo>
                  <a:close/>
                  <a:moveTo>
                    <a:pt x="702" y="249"/>
                  </a:moveTo>
                  <a:lnTo>
                    <a:pt x="702" y="249"/>
                  </a:lnTo>
                  <a:cubicBezTo>
                    <a:pt x="648" y="195"/>
                    <a:pt x="578" y="171"/>
                    <a:pt x="492" y="171"/>
                  </a:cubicBezTo>
                  <a:cubicBezTo>
                    <a:pt x="398" y="171"/>
                    <a:pt x="328" y="195"/>
                    <a:pt x="273" y="241"/>
                  </a:cubicBezTo>
                  <a:cubicBezTo>
                    <a:pt x="227" y="296"/>
                    <a:pt x="203" y="366"/>
                    <a:pt x="203" y="467"/>
                  </a:cubicBezTo>
                  <a:cubicBezTo>
                    <a:pt x="203" y="794"/>
                    <a:pt x="203" y="794"/>
                    <a:pt x="203" y="794"/>
                  </a:cubicBezTo>
                  <a:cubicBezTo>
                    <a:pt x="780" y="794"/>
                    <a:pt x="780" y="794"/>
                    <a:pt x="780" y="794"/>
                  </a:cubicBezTo>
                  <a:cubicBezTo>
                    <a:pt x="780" y="467"/>
                    <a:pt x="780" y="467"/>
                    <a:pt x="780" y="467"/>
                  </a:cubicBezTo>
                  <a:cubicBezTo>
                    <a:pt x="780" y="374"/>
                    <a:pt x="749" y="296"/>
                    <a:pt x="702" y="249"/>
                  </a:cubicBezTo>
                  <a:close/>
                </a:path>
              </a:pathLst>
            </a:custGeom>
            <a:solidFill>
              <a:srgbClr val="69B3E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295" name="Freeform 30">
              <a:extLst>
                <a:ext uri="{FF2B5EF4-FFF2-40B4-BE49-F238E27FC236}">
                  <a16:creationId xmlns:a16="http://schemas.microsoft.com/office/drawing/2014/main" id="{967D7916-3CA4-B846-984D-9F31EFCD8523}"/>
                </a:ext>
              </a:extLst>
            </p:cNvPr>
            <p:cNvSpPr>
              <a:spLocks noChangeArrowheads="1"/>
            </p:cNvSpPr>
            <p:nvPr/>
          </p:nvSpPr>
          <p:spPr bwMode="auto">
            <a:xfrm>
              <a:off x="3475038" y="3230563"/>
              <a:ext cx="387350" cy="836612"/>
            </a:xfrm>
            <a:custGeom>
              <a:avLst/>
              <a:gdLst>
                <a:gd name="T0" fmla="*/ 1052 w 1077"/>
                <a:gd name="T1" fmla="*/ 1877 h 2323"/>
                <a:gd name="T2" fmla="*/ 1052 w 1077"/>
                <a:gd name="T3" fmla="*/ 1877 h 2323"/>
                <a:gd name="T4" fmla="*/ 959 w 1077"/>
                <a:gd name="T5" fmla="*/ 2119 h 2323"/>
                <a:gd name="T6" fmla="*/ 756 w 1077"/>
                <a:gd name="T7" fmla="*/ 2267 h 2323"/>
                <a:gd name="T8" fmla="*/ 429 w 1077"/>
                <a:gd name="T9" fmla="*/ 2322 h 2323"/>
                <a:gd name="T10" fmla="*/ 0 w 1077"/>
                <a:gd name="T11" fmla="*/ 2322 h 2323"/>
                <a:gd name="T12" fmla="*/ 0 w 1077"/>
                <a:gd name="T13" fmla="*/ 0 h 2323"/>
                <a:gd name="T14" fmla="*/ 421 w 1077"/>
                <a:gd name="T15" fmla="*/ 0 h 2323"/>
                <a:gd name="T16" fmla="*/ 748 w 1077"/>
                <a:gd name="T17" fmla="*/ 46 h 2323"/>
                <a:gd name="T18" fmla="*/ 951 w 1077"/>
                <a:gd name="T19" fmla="*/ 195 h 2323"/>
                <a:gd name="T20" fmla="*/ 1052 w 1077"/>
                <a:gd name="T21" fmla="*/ 436 h 2323"/>
                <a:gd name="T22" fmla="*/ 1076 w 1077"/>
                <a:gd name="T23" fmla="*/ 756 h 2323"/>
                <a:gd name="T24" fmla="*/ 1076 w 1077"/>
                <a:gd name="T25" fmla="*/ 1550 h 2323"/>
                <a:gd name="T26" fmla="*/ 1052 w 1077"/>
                <a:gd name="T27" fmla="*/ 1877 h 2323"/>
                <a:gd name="T28" fmla="*/ 858 w 1077"/>
                <a:gd name="T29" fmla="*/ 460 h 2323"/>
                <a:gd name="T30" fmla="*/ 858 w 1077"/>
                <a:gd name="T31" fmla="*/ 460 h 2323"/>
                <a:gd name="T32" fmla="*/ 787 w 1077"/>
                <a:gd name="T33" fmla="*/ 304 h 2323"/>
                <a:gd name="T34" fmla="*/ 647 w 1077"/>
                <a:gd name="T35" fmla="*/ 202 h 2323"/>
                <a:gd name="T36" fmla="*/ 421 w 1077"/>
                <a:gd name="T37" fmla="*/ 171 h 2323"/>
                <a:gd name="T38" fmla="*/ 195 w 1077"/>
                <a:gd name="T39" fmla="*/ 171 h 2323"/>
                <a:gd name="T40" fmla="*/ 195 w 1077"/>
                <a:gd name="T41" fmla="*/ 2150 h 2323"/>
                <a:gd name="T42" fmla="*/ 452 w 1077"/>
                <a:gd name="T43" fmla="*/ 2150 h 2323"/>
                <a:gd name="T44" fmla="*/ 670 w 1077"/>
                <a:gd name="T45" fmla="*/ 2111 h 2323"/>
                <a:gd name="T46" fmla="*/ 803 w 1077"/>
                <a:gd name="T47" fmla="*/ 1994 h 2323"/>
                <a:gd name="T48" fmla="*/ 865 w 1077"/>
                <a:gd name="T49" fmla="*/ 1823 h 2323"/>
                <a:gd name="T50" fmla="*/ 881 w 1077"/>
                <a:gd name="T51" fmla="*/ 1612 h 2323"/>
                <a:gd name="T52" fmla="*/ 881 w 1077"/>
                <a:gd name="T53" fmla="*/ 662 h 2323"/>
                <a:gd name="T54" fmla="*/ 858 w 1077"/>
                <a:gd name="T55" fmla="*/ 46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77" h="2323">
                  <a:moveTo>
                    <a:pt x="1052" y="1877"/>
                  </a:moveTo>
                  <a:lnTo>
                    <a:pt x="1052" y="1877"/>
                  </a:lnTo>
                  <a:cubicBezTo>
                    <a:pt x="1037" y="1971"/>
                    <a:pt x="1006" y="2057"/>
                    <a:pt x="959" y="2119"/>
                  </a:cubicBezTo>
                  <a:cubicBezTo>
                    <a:pt x="912" y="2189"/>
                    <a:pt x="842" y="2236"/>
                    <a:pt x="756" y="2267"/>
                  </a:cubicBezTo>
                  <a:cubicBezTo>
                    <a:pt x="670" y="2306"/>
                    <a:pt x="561" y="2322"/>
                    <a:pt x="429" y="2322"/>
                  </a:cubicBezTo>
                  <a:cubicBezTo>
                    <a:pt x="0" y="2322"/>
                    <a:pt x="0" y="2322"/>
                    <a:pt x="0" y="2322"/>
                  </a:cubicBezTo>
                  <a:cubicBezTo>
                    <a:pt x="0" y="0"/>
                    <a:pt x="0" y="0"/>
                    <a:pt x="0" y="0"/>
                  </a:cubicBezTo>
                  <a:cubicBezTo>
                    <a:pt x="421" y="0"/>
                    <a:pt x="421" y="0"/>
                    <a:pt x="421" y="0"/>
                  </a:cubicBezTo>
                  <a:cubicBezTo>
                    <a:pt x="553" y="0"/>
                    <a:pt x="663" y="15"/>
                    <a:pt x="748" y="46"/>
                  </a:cubicBezTo>
                  <a:cubicBezTo>
                    <a:pt x="834" y="86"/>
                    <a:pt x="904" y="132"/>
                    <a:pt x="951" y="195"/>
                  </a:cubicBezTo>
                  <a:cubicBezTo>
                    <a:pt x="998" y="265"/>
                    <a:pt x="1037" y="343"/>
                    <a:pt x="1052" y="436"/>
                  </a:cubicBezTo>
                  <a:cubicBezTo>
                    <a:pt x="1068" y="530"/>
                    <a:pt x="1076" y="639"/>
                    <a:pt x="1076" y="756"/>
                  </a:cubicBezTo>
                  <a:cubicBezTo>
                    <a:pt x="1076" y="1550"/>
                    <a:pt x="1076" y="1550"/>
                    <a:pt x="1076" y="1550"/>
                  </a:cubicBezTo>
                  <a:cubicBezTo>
                    <a:pt x="1076" y="1675"/>
                    <a:pt x="1068" y="1784"/>
                    <a:pt x="1052" y="1877"/>
                  </a:cubicBezTo>
                  <a:close/>
                  <a:moveTo>
                    <a:pt x="858" y="460"/>
                  </a:moveTo>
                  <a:lnTo>
                    <a:pt x="858" y="460"/>
                  </a:lnTo>
                  <a:cubicBezTo>
                    <a:pt x="850" y="397"/>
                    <a:pt x="819" y="343"/>
                    <a:pt x="787" y="304"/>
                  </a:cubicBezTo>
                  <a:cubicBezTo>
                    <a:pt x="748" y="257"/>
                    <a:pt x="709" y="226"/>
                    <a:pt x="647" y="202"/>
                  </a:cubicBezTo>
                  <a:cubicBezTo>
                    <a:pt x="592" y="179"/>
                    <a:pt x="515" y="171"/>
                    <a:pt x="421" y="171"/>
                  </a:cubicBezTo>
                  <a:cubicBezTo>
                    <a:pt x="195" y="171"/>
                    <a:pt x="195" y="171"/>
                    <a:pt x="195" y="171"/>
                  </a:cubicBezTo>
                  <a:cubicBezTo>
                    <a:pt x="195" y="2150"/>
                    <a:pt x="195" y="2150"/>
                    <a:pt x="195" y="2150"/>
                  </a:cubicBezTo>
                  <a:cubicBezTo>
                    <a:pt x="452" y="2150"/>
                    <a:pt x="452" y="2150"/>
                    <a:pt x="452" y="2150"/>
                  </a:cubicBezTo>
                  <a:cubicBezTo>
                    <a:pt x="546" y="2150"/>
                    <a:pt x="616" y="2135"/>
                    <a:pt x="670" y="2111"/>
                  </a:cubicBezTo>
                  <a:cubicBezTo>
                    <a:pt x="725" y="2080"/>
                    <a:pt x="772" y="2041"/>
                    <a:pt x="803" y="1994"/>
                  </a:cubicBezTo>
                  <a:cubicBezTo>
                    <a:pt x="834" y="1947"/>
                    <a:pt x="858" y="1893"/>
                    <a:pt x="865" y="1823"/>
                  </a:cubicBezTo>
                  <a:cubicBezTo>
                    <a:pt x="873" y="1760"/>
                    <a:pt x="881" y="1683"/>
                    <a:pt x="881" y="1612"/>
                  </a:cubicBezTo>
                  <a:cubicBezTo>
                    <a:pt x="881" y="662"/>
                    <a:pt x="881" y="662"/>
                    <a:pt x="881" y="662"/>
                  </a:cubicBezTo>
                  <a:cubicBezTo>
                    <a:pt x="881" y="584"/>
                    <a:pt x="873" y="522"/>
                    <a:pt x="858" y="460"/>
                  </a:cubicBezTo>
                  <a:close/>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296" name="Freeform 31">
              <a:extLst>
                <a:ext uri="{FF2B5EF4-FFF2-40B4-BE49-F238E27FC236}">
                  <a16:creationId xmlns:a16="http://schemas.microsoft.com/office/drawing/2014/main" id="{9493D574-0FCD-F348-BD8A-51E05C773F2A}"/>
                </a:ext>
              </a:extLst>
            </p:cNvPr>
            <p:cNvSpPr>
              <a:spLocks noChangeArrowheads="1"/>
            </p:cNvSpPr>
            <p:nvPr/>
          </p:nvSpPr>
          <p:spPr bwMode="auto">
            <a:xfrm>
              <a:off x="4010025" y="3213100"/>
              <a:ext cx="80963" cy="852488"/>
            </a:xfrm>
            <a:custGeom>
              <a:avLst/>
              <a:gdLst>
                <a:gd name="T0" fmla="*/ 0 w 227"/>
                <a:gd name="T1" fmla="*/ 0 h 2370"/>
                <a:gd name="T2" fmla="*/ 226 w 227"/>
                <a:gd name="T3" fmla="*/ 0 h 2370"/>
                <a:gd name="T4" fmla="*/ 226 w 227"/>
                <a:gd name="T5" fmla="*/ 281 h 2370"/>
                <a:gd name="T6" fmla="*/ 0 w 227"/>
                <a:gd name="T7" fmla="*/ 281 h 2370"/>
                <a:gd name="T8" fmla="*/ 0 w 227"/>
                <a:gd name="T9" fmla="*/ 0 h 2370"/>
                <a:gd name="T10" fmla="*/ 8 w 227"/>
                <a:gd name="T11" fmla="*/ 577 h 2370"/>
                <a:gd name="T12" fmla="*/ 211 w 227"/>
                <a:gd name="T13" fmla="*/ 577 h 2370"/>
                <a:gd name="T14" fmla="*/ 211 w 227"/>
                <a:gd name="T15" fmla="*/ 2369 h 2370"/>
                <a:gd name="T16" fmla="*/ 8 w 227"/>
                <a:gd name="T17" fmla="*/ 2369 h 2370"/>
                <a:gd name="T18" fmla="*/ 8 w 227"/>
                <a:gd name="T19" fmla="*/ 577 h 2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 h="2370">
                  <a:moveTo>
                    <a:pt x="0" y="0"/>
                  </a:moveTo>
                  <a:lnTo>
                    <a:pt x="226" y="0"/>
                  </a:lnTo>
                  <a:lnTo>
                    <a:pt x="226" y="281"/>
                  </a:lnTo>
                  <a:lnTo>
                    <a:pt x="0" y="281"/>
                  </a:lnTo>
                  <a:lnTo>
                    <a:pt x="0" y="0"/>
                  </a:lnTo>
                  <a:close/>
                  <a:moveTo>
                    <a:pt x="8" y="577"/>
                  </a:moveTo>
                  <a:lnTo>
                    <a:pt x="211" y="577"/>
                  </a:lnTo>
                  <a:lnTo>
                    <a:pt x="211" y="2369"/>
                  </a:lnTo>
                  <a:lnTo>
                    <a:pt x="8" y="2369"/>
                  </a:lnTo>
                  <a:lnTo>
                    <a:pt x="8" y="577"/>
                  </a:lnTo>
                  <a:close/>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297" name="Freeform 32">
              <a:extLst>
                <a:ext uri="{FF2B5EF4-FFF2-40B4-BE49-F238E27FC236}">
                  <a16:creationId xmlns:a16="http://schemas.microsoft.com/office/drawing/2014/main" id="{E6989515-4130-D44D-926E-BB9386C2BC01}"/>
                </a:ext>
              </a:extLst>
            </p:cNvPr>
            <p:cNvSpPr>
              <a:spLocks noChangeArrowheads="1"/>
            </p:cNvSpPr>
            <p:nvPr/>
          </p:nvSpPr>
          <p:spPr bwMode="auto">
            <a:xfrm>
              <a:off x="4187825" y="3409950"/>
              <a:ext cx="354013" cy="669925"/>
            </a:xfrm>
            <a:custGeom>
              <a:avLst/>
              <a:gdLst>
                <a:gd name="T0" fmla="*/ 858 w 984"/>
                <a:gd name="T1" fmla="*/ 1753 h 1863"/>
                <a:gd name="T2" fmla="*/ 858 w 984"/>
                <a:gd name="T3" fmla="*/ 1753 h 1863"/>
                <a:gd name="T4" fmla="*/ 499 w 984"/>
                <a:gd name="T5" fmla="*/ 1862 h 1863"/>
                <a:gd name="T6" fmla="*/ 133 w 984"/>
                <a:gd name="T7" fmla="*/ 1745 h 1863"/>
                <a:gd name="T8" fmla="*/ 0 w 984"/>
                <a:gd name="T9" fmla="*/ 1402 h 1863"/>
                <a:gd name="T10" fmla="*/ 0 w 984"/>
                <a:gd name="T11" fmla="*/ 1269 h 1863"/>
                <a:gd name="T12" fmla="*/ 195 w 984"/>
                <a:gd name="T13" fmla="*/ 1269 h 1863"/>
                <a:gd name="T14" fmla="*/ 195 w 984"/>
                <a:gd name="T15" fmla="*/ 1394 h 1863"/>
                <a:gd name="T16" fmla="*/ 273 w 984"/>
                <a:gd name="T17" fmla="*/ 1620 h 1863"/>
                <a:gd name="T18" fmla="*/ 499 w 984"/>
                <a:gd name="T19" fmla="*/ 1690 h 1863"/>
                <a:gd name="T20" fmla="*/ 710 w 984"/>
                <a:gd name="T21" fmla="*/ 1628 h 1863"/>
                <a:gd name="T22" fmla="*/ 788 w 984"/>
                <a:gd name="T23" fmla="*/ 1448 h 1863"/>
                <a:gd name="T24" fmla="*/ 788 w 984"/>
                <a:gd name="T25" fmla="*/ 1410 h 1863"/>
                <a:gd name="T26" fmla="*/ 733 w 984"/>
                <a:gd name="T27" fmla="*/ 1230 h 1863"/>
                <a:gd name="T28" fmla="*/ 593 w 984"/>
                <a:gd name="T29" fmla="*/ 1090 h 1863"/>
                <a:gd name="T30" fmla="*/ 414 w 984"/>
                <a:gd name="T31" fmla="*/ 958 h 1863"/>
                <a:gd name="T32" fmla="*/ 242 w 984"/>
                <a:gd name="T33" fmla="*/ 809 h 1863"/>
                <a:gd name="T34" fmla="*/ 102 w 984"/>
                <a:gd name="T35" fmla="*/ 631 h 1863"/>
                <a:gd name="T36" fmla="*/ 47 w 984"/>
                <a:gd name="T37" fmla="*/ 397 h 1863"/>
                <a:gd name="T38" fmla="*/ 47 w 984"/>
                <a:gd name="T39" fmla="*/ 350 h 1863"/>
                <a:gd name="T40" fmla="*/ 172 w 984"/>
                <a:gd name="T41" fmla="*/ 85 h 1863"/>
                <a:gd name="T42" fmla="*/ 507 w 984"/>
                <a:gd name="T43" fmla="*/ 0 h 1863"/>
                <a:gd name="T44" fmla="*/ 835 w 984"/>
                <a:gd name="T45" fmla="*/ 109 h 1863"/>
                <a:gd name="T46" fmla="*/ 960 w 984"/>
                <a:gd name="T47" fmla="*/ 413 h 1863"/>
                <a:gd name="T48" fmla="*/ 960 w 984"/>
                <a:gd name="T49" fmla="*/ 530 h 1863"/>
                <a:gd name="T50" fmla="*/ 764 w 984"/>
                <a:gd name="T51" fmla="*/ 530 h 1863"/>
                <a:gd name="T52" fmla="*/ 764 w 984"/>
                <a:gd name="T53" fmla="*/ 429 h 1863"/>
                <a:gd name="T54" fmla="*/ 694 w 984"/>
                <a:gd name="T55" fmla="*/ 233 h 1863"/>
                <a:gd name="T56" fmla="*/ 499 w 984"/>
                <a:gd name="T57" fmla="*/ 171 h 1863"/>
                <a:gd name="T58" fmla="*/ 375 w 984"/>
                <a:gd name="T59" fmla="*/ 187 h 1863"/>
                <a:gd name="T60" fmla="*/ 297 w 984"/>
                <a:gd name="T61" fmla="*/ 233 h 1863"/>
                <a:gd name="T62" fmla="*/ 258 w 984"/>
                <a:gd name="T63" fmla="*/ 296 h 1863"/>
                <a:gd name="T64" fmla="*/ 250 w 984"/>
                <a:gd name="T65" fmla="*/ 350 h 1863"/>
                <a:gd name="T66" fmla="*/ 250 w 984"/>
                <a:gd name="T67" fmla="*/ 397 h 1863"/>
                <a:gd name="T68" fmla="*/ 305 w 984"/>
                <a:gd name="T69" fmla="*/ 576 h 1863"/>
                <a:gd name="T70" fmla="*/ 437 w 984"/>
                <a:gd name="T71" fmla="*/ 716 h 1863"/>
                <a:gd name="T72" fmla="*/ 616 w 984"/>
                <a:gd name="T73" fmla="*/ 848 h 1863"/>
                <a:gd name="T74" fmla="*/ 788 w 984"/>
                <a:gd name="T75" fmla="*/ 989 h 1863"/>
                <a:gd name="T76" fmla="*/ 928 w 984"/>
                <a:gd name="T77" fmla="*/ 1168 h 1863"/>
                <a:gd name="T78" fmla="*/ 983 w 984"/>
                <a:gd name="T79" fmla="*/ 1402 h 1863"/>
                <a:gd name="T80" fmla="*/ 983 w 984"/>
                <a:gd name="T81" fmla="*/ 1448 h 1863"/>
                <a:gd name="T82" fmla="*/ 858 w 984"/>
                <a:gd name="T83" fmla="*/ 1753 h 1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84" h="1863">
                  <a:moveTo>
                    <a:pt x="858" y="1753"/>
                  </a:moveTo>
                  <a:lnTo>
                    <a:pt x="858" y="1753"/>
                  </a:lnTo>
                  <a:cubicBezTo>
                    <a:pt x="764" y="1831"/>
                    <a:pt x="648" y="1862"/>
                    <a:pt x="499" y="1862"/>
                  </a:cubicBezTo>
                  <a:cubicBezTo>
                    <a:pt x="343" y="1862"/>
                    <a:pt x="219" y="1823"/>
                    <a:pt x="133" y="1745"/>
                  </a:cubicBezTo>
                  <a:cubicBezTo>
                    <a:pt x="39" y="1659"/>
                    <a:pt x="0" y="1550"/>
                    <a:pt x="0" y="1402"/>
                  </a:cubicBezTo>
                  <a:cubicBezTo>
                    <a:pt x="0" y="1269"/>
                    <a:pt x="0" y="1269"/>
                    <a:pt x="0" y="1269"/>
                  </a:cubicBezTo>
                  <a:cubicBezTo>
                    <a:pt x="195" y="1269"/>
                    <a:pt x="195" y="1269"/>
                    <a:pt x="195" y="1269"/>
                  </a:cubicBezTo>
                  <a:cubicBezTo>
                    <a:pt x="195" y="1394"/>
                    <a:pt x="195" y="1394"/>
                    <a:pt x="195" y="1394"/>
                  </a:cubicBezTo>
                  <a:cubicBezTo>
                    <a:pt x="195" y="1495"/>
                    <a:pt x="226" y="1565"/>
                    <a:pt x="273" y="1620"/>
                  </a:cubicBezTo>
                  <a:cubicBezTo>
                    <a:pt x="328" y="1667"/>
                    <a:pt x="406" y="1690"/>
                    <a:pt x="499" y="1690"/>
                  </a:cubicBezTo>
                  <a:cubicBezTo>
                    <a:pt x="585" y="1690"/>
                    <a:pt x="655" y="1675"/>
                    <a:pt x="710" y="1628"/>
                  </a:cubicBezTo>
                  <a:cubicBezTo>
                    <a:pt x="757" y="1589"/>
                    <a:pt x="788" y="1527"/>
                    <a:pt x="788" y="1448"/>
                  </a:cubicBezTo>
                  <a:cubicBezTo>
                    <a:pt x="788" y="1410"/>
                    <a:pt x="788" y="1410"/>
                    <a:pt x="788" y="1410"/>
                  </a:cubicBezTo>
                  <a:cubicBezTo>
                    <a:pt x="788" y="1339"/>
                    <a:pt x="764" y="1277"/>
                    <a:pt x="733" y="1230"/>
                  </a:cubicBezTo>
                  <a:cubicBezTo>
                    <a:pt x="694" y="1176"/>
                    <a:pt x="648" y="1129"/>
                    <a:pt x="593" y="1090"/>
                  </a:cubicBezTo>
                  <a:cubicBezTo>
                    <a:pt x="538" y="1043"/>
                    <a:pt x="484" y="996"/>
                    <a:pt x="414" y="958"/>
                  </a:cubicBezTo>
                  <a:cubicBezTo>
                    <a:pt x="351" y="911"/>
                    <a:pt x="297" y="864"/>
                    <a:pt x="242" y="809"/>
                  </a:cubicBezTo>
                  <a:cubicBezTo>
                    <a:pt x="188" y="755"/>
                    <a:pt x="141" y="700"/>
                    <a:pt x="102" y="631"/>
                  </a:cubicBezTo>
                  <a:cubicBezTo>
                    <a:pt x="71" y="569"/>
                    <a:pt x="47" y="491"/>
                    <a:pt x="47" y="397"/>
                  </a:cubicBezTo>
                  <a:cubicBezTo>
                    <a:pt x="47" y="350"/>
                    <a:pt x="47" y="350"/>
                    <a:pt x="47" y="350"/>
                  </a:cubicBezTo>
                  <a:cubicBezTo>
                    <a:pt x="47" y="233"/>
                    <a:pt x="94" y="148"/>
                    <a:pt x="172" y="85"/>
                  </a:cubicBezTo>
                  <a:cubicBezTo>
                    <a:pt x="258" y="31"/>
                    <a:pt x="367" y="0"/>
                    <a:pt x="507" y="0"/>
                  </a:cubicBezTo>
                  <a:cubicBezTo>
                    <a:pt x="648" y="0"/>
                    <a:pt x="757" y="31"/>
                    <a:pt x="835" y="109"/>
                  </a:cubicBezTo>
                  <a:cubicBezTo>
                    <a:pt x="920" y="179"/>
                    <a:pt x="960" y="280"/>
                    <a:pt x="960" y="413"/>
                  </a:cubicBezTo>
                  <a:cubicBezTo>
                    <a:pt x="960" y="530"/>
                    <a:pt x="960" y="530"/>
                    <a:pt x="960" y="530"/>
                  </a:cubicBezTo>
                  <a:cubicBezTo>
                    <a:pt x="764" y="530"/>
                    <a:pt x="764" y="530"/>
                    <a:pt x="764" y="530"/>
                  </a:cubicBezTo>
                  <a:cubicBezTo>
                    <a:pt x="764" y="429"/>
                    <a:pt x="764" y="429"/>
                    <a:pt x="764" y="429"/>
                  </a:cubicBezTo>
                  <a:cubicBezTo>
                    <a:pt x="764" y="343"/>
                    <a:pt x="741" y="280"/>
                    <a:pt x="694" y="233"/>
                  </a:cubicBezTo>
                  <a:cubicBezTo>
                    <a:pt x="648" y="195"/>
                    <a:pt x="585" y="171"/>
                    <a:pt x="499" y="171"/>
                  </a:cubicBezTo>
                  <a:cubicBezTo>
                    <a:pt x="453" y="171"/>
                    <a:pt x="406" y="171"/>
                    <a:pt x="375" y="187"/>
                  </a:cubicBezTo>
                  <a:cubicBezTo>
                    <a:pt x="343" y="202"/>
                    <a:pt x="320" y="218"/>
                    <a:pt x="297" y="233"/>
                  </a:cubicBezTo>
                  <a:cubicBezTo>
                    <a:pt x="281" y="257"/>
                    <a:pt x="265" y="272"/>
                    <a:pt x="258" y="296"/>
                  </a:cubicBezTo>
                  <a:cubicBezTo>
                    <a:pt x="250" y="319"/>
                    <a:pt x="250" y="335"/>
                    <a:pt x="250" y="350"/>
                  </a:cubicBezTo>
                  <a:cubicBezTo>
                    <a:pt x="250" y="397"/>
                    <a:pt x="250" y="397"/>
                    <a:pt x="250" y="397"/>
                  </a:cubicBezTo>
                  <a:cubicBezTo>
                    <a:pt x="250" y="467"/>
                    <a:pt x="265" y="522"/>
                    <a:pt x="305" y="576"/>
                  </a:cubicBezTo>
                  <a:cubicBezTo>
                    <a:pt x="343" y="623"/>
                    <a:pt x="390" y="677"/>
                    <a:pt x="437" y="716"/>
                  </a:cubicBezTo>
                  <a:cubicBezTo>
                    <a:pt x="492" y="763"/>
                    <a:pt x="554" y="809"/>
                    <a:pt x="616" y="848"/>
                  </a:cubicBezTo>
                  <a:cubicBezTo>
                    <a:pt x="679" y="895"/>
                    <a:pt x="741" y="942"/>
                    <a:pt x="788" y="989"/>
                  </a:cubicBezTo>
                  <a:cubicBezTo>
                    <a:pt x="842" y="1043"/>
                    <a:pt x="889" y="1105"/>
                    <a:pt x="928" y="1168"/>
                  </a:cubicBezTo>
                  <a:cubicBezTo>
                    <a:pt x="967" y="1238"/>
                    <a:pt x="983" y="1316"/>
                    <a:pt x="983" y="1402"/>
                  </a:cubicBezTo>
                  <a:cubicBezTo>
                    <a:pt x="983" y="1448"/>
                    <a:pt x="983" y="1448"/>
                    <a:pt x="983" y="1448"/>
                  </a:cubicBezTo>
                  <a:cubicBezTo>
                    <a:pt x="983" y="1581"/>
                    <a:pt x="944" y="1682"/>
                    <a:pt x="858" y="1753"/>
                  </a:cubicBezTo>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298" name="Freeform 33">
              <a:extLst>
                <a:ext uri="{FF2B5EF4-FFF2-40B4-BE49-F238E27FC236}">
                  <a16:creationId xmlns:a16="http://schemas.microsoft.com/office/drawing/2014/main" id="{371A143F-C74B-2D4B-A12F-20F242C15FE7}"/>
                </a:ext>
              </a:extLst>
            </p:cNvPr>
            <p:cNvSpPr>
              <a:spLocks noChangeArrowheads="1"/>
            </p:cNvSpPr>
            <p:nvPr/>
          </p:nvSpPr>
          <p:spPr bwMode="auto">
            <a:xfrm>
              <a:off x="4605338" y="3249613"/>
              <a:ext cx="288925" cy="822325"/>
            </a:xfrm>
            <a:custGeom>
              <a:avLst/>
              <a:gdLst>
                <a:gd name="T0" fmla="*/ 702 w 804"/>
                <a:gd name="T1" fmla="*/ 2276 h 2284"/>
                <a:gd name="T2" fmla="*/ 702 w 804"/>
                <a:gd name="T3" fmla="*/ 2276 h 2284"/>
                <a:gd name="T4" fmla="*/ 593 w 804"/>
                <a:gd name="T5" fmla="*/ 2283 h 2284"/>
                <a:gd name="T6" fmla="*/ 328 w 804"/>
                <a:gd name="T7" fmla="*/ 2198 h 2284"/>
                <a:gd name="T8" fmla="*/ 242 w 804"/>
                <a:gd name="T9" fmla="*/ 1917 h 2284"/>
                <a:gd name="T10" fmla="*/ 242 w 804"/>
                <a:gd name="T11" fmla="*/ 647 h 2284"/>
                <a:gd name="T12" fmla="*/ 0 w 804"/>
                <a:gd name="T13" fmla="*/ 647 h 2284"/>
                <a:gd name="T14" fmla="*/ 0 w 804"/>
                <a:gd name="T15" fmla="*/ 476 h 2284"/>
                <a:gd name="T16" fmla="*/ 250 w 804"/>
                <a:gd name="T17" fmla="*/ 476 h 2284"/>
                <a:gd name="T18" fmla="*/ 250 w 804"/>
                <a:gd name="T19" fmla="*/ 39 h 2284"/>
                <a:gd name="T20" fmla="*/ 452 w 804"/>
                <a:gd name="T21" fmla="*/ 0 h 2284"/>
                <a:gd name="T22" fmla="*/ 452 w 804"/>
                <a:gd name="T23" fmla="*/ 476 h 2284"/>
                <a:gd name="T24" fmla="*/ 772 w 804"/>
                <a:gd name="T25" fmla="*/ 476 h 2284"/>
                <a:gd name="T26" fmla="*/ 772 w 804"/>
                <a:gd name="T27" fmla="*/ 647 h 2284"/>
                <a:gd name="T28" fmla="*/ 452 w 804"/>
                <a:gd name="T29" fmla="*/ 647 h 2284"/>
                <a:gd name="T30" fmla="*/ 452 w 804"/>
                <a:gd name="T31" fmla="*/ 1932 h 2284"/>
                <a:gd name="T32" fmla="*/ 624 w 804"/>
                <a:gd name="T33" fmla="*/ 2112 h 2284"/>
                <a:gd name="T34" fmla="*/ 710 w 804"/>
                <a:gd name="T35" fmla="*/ 2104 h 2284"/>
                <a:gd name="T36" fmla="*/ 796 w 804"/>
                <a:gd name="T37" fmla="*/ 2089 h 2284"/>
                <a:gd name="T38" fmla="*/ 803 w 804"/>
                <a:gd name="T39" fmla="*/ 2260 h 2284"/>
                <a:gd name="T40" fmla="*/ 702 w 804"/>
                <a:gd name="T41" fmla="*/ 2276 h 2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04" h="2284">
                  <a:moveTo>
                    <a:pt x="702" y="2276"/>
                  </a:moveTo>
                  <a:lnTo>
                    <a:pt x="702" y="2276"/>
                  </a:lnTo>
                  <a:cubicBezTo>
                    <a:pt x="663" y="2283"/>
                    <a:pt x="632" y="2283"/>
                    <a:pt x="593" y="2283"/>
                  </a:cubicBezTo>
                  <a:cubicBezTo>
                    <a:pt x="468" y="2283"/>
                    <a:pt x="374" y="2252"/>
                    <a:pt x="328" y="2198"/>
                  </a:cubicBezTo>
                  <a:cubicBezTo>
                    <a:pt x="273" y="2135"/>
                    <a:pt x="242" y="2042"/>
                    <a:pt x="242" y="1917"/>
                  </a:cubicBezTo>
                  <a:cubicBezTo>
                    <a:pt x="242" y="647"/>
                    <a:pt x="242" y="647"/>
                    <a:pt x="242" y="647"/>
                  </a:cubicBezTo>
                  <a:cubicBezTo>
                    <a:pt x="0" y="647"/>
                    <a:pt x="0" y="647"/>
                    <a:pt x="0" y="647"/>
                  </a:cubicBezTo>
                  <a:cubicBezTo>
                    <a:pt x="0" y="476"/>
                    <a:pt x="0" y="476"/>
                    <a:pt x="0" y="476"/>
                  </a:cubicBezTo>
                  <a:cubicBezTo>
                    <a:pt x="250" y="476"/>
                    <a:pt x="250" y="476"/>
                    <a:pt x="250" y="476"/>
                  </a:cubicBezTo>
                  <a:cubicBezTo>
                    <a:pt x="250" y="39"/>
                    <a:pt x="250" y="39"/>
                    <a:pt x="250" y="39"/>
                  </a:cubicBezTo>
                  <a:cubicBezTo>
                    <a:pt x="452" y="0"/>
                    <a:pt x="452" y="0"/>
                    <a:pt x="452" y="0"/>
                  </a:cubicBezTo>
                  <a:cubicBezTo>
                    <a:pt x="452" y="476"/>
                    <a:pt x="452" y="476"/>
                    <a:pt x="452" y="476"/>
                  </a:cubicBezTo>
                  <a:cubicBezTo>
                    <a:pt x="772" y="476"/>
                    <a:pt x="772" y="476"/>
                    <a:pt x="772" y="476"/>
                  </a:cubicBezTo>
                  <a:cubicBezTo>
                    <a:pt x="772" y="647"/>
                    <a:pt x="772" y="647"/>
                    <a:pt x="772" y="647"/>
                  </a:cubicBezTo>
                  <a:cubicBezTo>
                    <a:pt x="452" y="647"/>
                    <a:pt x="452" y="647"/>
                    <a:pt x="452" y="647"/>
                  </a:cubicBezTo>
                  <a:cubicBezTo>
                    <a:pt x="452" y="1932"/>
                    <a:pt x="452" y="1932"/>
                    <a:pt x="452" y="1932"/>
                  </a:cubicBezTo>
                  <a:cubicBezTo>
                    <a:pt x="452" y="2057"/>
                    <a:pt x="507" y="2112"/>
                    <a:pt x="624" y="2112"/>
                  </a:cubicBezTo>
                  <a:cubicBezTo>
                    <a:pt x="655" y="2112"/>
                    <a:pt x="679" y="2112"/>
                    <a:pt x="710" y="2104"/>
                  </a:cubicBezTo>
                  <a:cubicBezTo>
                    <a:pt x="733" y="2104"/>
                    <a:pt x="764" y="2096"/>
                    <a:pt x="796" y="2089"/>
                  </a:cubicBezTo>
                  <a:cubicBezTo>
                    <a:pt x="803" y="2260"/>
                    <a:pt x="803" y="2260"/>
                    <a:pt x="803" y="2260"/>
                  </a:cubicBezTo>
                  <a:cubicBezTo>
                    <a:pt x="772" y="2268"/>
                    <a:pt x="733" y="2268"/>
                    <a:pt x="702" y="2276"/>
                  </a:cubicBezTo>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299" name="Freeform 34">
              <a:extLst>
                <a:ext uri="{FF2B5EF4-FFF2-40B4-BE49-F238E27FC236}">
                  <a16:creationId xmlns:a16="http://schemas.microsoft.com/office/drawing/2014/main" id="{7E227FCF-BD33-C344-9CF4-93D4D01045DA}"/>
                </a:ext>
              </a:extLst>
            </p:cNvPr>
            <p:cNvSpPr>
              <a:spLocks noChangeArrowheads="1"/>
            </p:cNvSpPr>
            <p:nvPr/>
          </p:nvSpPr>
          <p:spPr bwMode="auto">
            <a:xfrm>
              <a:off x="4978400" y="3213100"/>
              <a:ext cx="80963" cy="852488"/>
            </a:xfrm>
            <a:custGeom>
              <a:avLst/>
              <a:gdLst>
                <a:gd name="T0" fmla="*/ 0 w 227"/>
                <a:gd name="T1" fmla="*/ 0 h 2370"/>
                <a:gd name="T2" fmla="*/ 226 w 227"/>
                <a:gd name="T3" fmla="*/ 0 h 2370"/>
                <a:gd name="T4" fmla="*/ 226 w 227"/>
                <a:gd name="T5" fmla="*/ 281 h 2370"/>
                <a:gd name="T6" fmla="*/ 0 w 227"/>
                <a:gd name="T7" fmla="*/ 281 h 2370"/>
                <a:gd name="T8" fmla="*/ 0 w 227"/>
                <a:gd name="T9" fmla="*/ 0 h 2370"/>
                <a:gd name="T10" fmla="*/ 16 w 227"/>
                <a:gd name="T11" fmla="*/ 577 h 2370"/>
                <a:gd name="T12" fmla="*/ 211 w 227"/>
                <a:gd name="T13" fmla="*/ 577 h 2370"/>
                <a:gd name="T14" fmla="*/ 211 w 227"/>
                <a:gd name="T15" fmla="*/ 2369 h 2370"/>
                <a:gd name="T16" fmla="*/ 16 w 227"/>
                <a:gd name="T17" fmla="*/ 2369 h 2370"/>
                <a:gd name="T18" fmla="*/ 16 w 227"/>
                <a:gd name="T19" fmla="*/ 577 h 2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 h="2370">
                  <a:moveTo>
                    <a:pt x="0" y="0"/>
                  </a:moveTo>
                  <a:lnTo>
                    <a:pt x="226" y="0"/>
                  </a:lnTo>
                  <a:lnTo>
                    <a:pt x="226" y="281"/>
                  </a:lnTo>
                  <a:lnTo>
                    <a:pt x="0" y="281"/>
                  </a:lnTo>
                  <a:lnTo>
                    <a:pt x="0" y="0"/>
                  </a:lnTo>
                  <a:close/>
                  <a:moveTo>
                    <a:pt x="16" y="577"/>
                  </a:moveTo>
                  <a:lnTo>
                    <a:pt x="211" y="577"/>
                  </a:lnTo>
                  <a:lnTo>
                    <a:pt x="211" y="2369"/>
                  </a:lnTo>
                  <a:lnTo>
                    <a:pt x="16" y="2369"/>
                  </a:lnTo>
                  <a:lnTo>
                    <a:pt x="16" y="577"/>
                  </a:lnTo>
                  <a:close/>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300" name="Freeform 35">
              <a:extLst>
                <a:ext uri="{FF2B5EF4-FFF2-40B4-BE49-F238E27FC236}">
                  <a16:creationId xmlns:a16="http://schemas.microsoft.com/office/drawing/2014/main" id="{3E35D9AB-3783-7D49-90D8-083ED6D11BD5}"/>
                </a:ext>
              </a:extLst>
            </p:cNvPr>
            <p:cNvSpPr>
              <a:spLocks noChangeArrowheads="1"/>
            </p:cNvSpPr>
            <p:nvPr/>
          </p:nvSpPr>
          <p:spPr bwMode="auto">
            <a:xfrm>
              <a:off x="5197475" y="3413125"/>
              <a:ext cx="339725" cy="654050"/>
            </a:xfrm>
            <a:custGeom>
              <a:avLst/>
              <a:gdLst>
                <a:gd name="T0" fmla="*/ 741 w 945"/>
                <a:gd name="T1" fmla="*/ 429 h 1817"/>
                <a:gd name="T2" fmla="*/ 741 w 945"/>
                <a:gd name="T3" fmla="*/ 429 h 1817"/>
                <a:gd name="T4" fmla="*/ 702 w 945"/>
                <a:gd name="T5" fmla="*/ 250 h 1817"/>
                <a:gd name="T6" fmla="*/ 538 w 945"/>
                <a:gd name="T7" fmla="*/ 188 h 1817"/>
                <a:gd name="T8" fmla="*/ 351 w 945"/>
                <a:gd name="T9" fmla="*/ 250 h 1817"/>
                <a:gd name="T10" fmla="*/ 203 w 945"/>
                <a:gd name="T11" fmla="*/ 382 h 1817"/>
                <a:gd name="T12" fmla="*/ 203 w 945"/>
                <a:gd name="T13" fmla="*/ 1816 h 1817"/>
                <a:gd name="T14" fmla="*/ 0 w 945"/>
                <a:gd name="T15" fmla="*/ 1816 h 1817"/>
                <a:gd name="T16" fmla="*/ 0 w 945"/>
                <a:gd name="T17" fmla="*/ 24 h 1817"/>
                <a:gd name="T18" fmla="*/ 195 w 945"/>
                <a:gd name="T19" fmla="*/ 24 h 1817"/>
                <a:gd name="T20" fmla="*/ 195 w 945"/>
                <a:gd name="T21" fmla="*/ 188 h 1817"/>
                <a:gd name="T22" fmla="*/ 367 w 945"/>
                <a:gd name="T23" fmla="*/ 55 h 1817"/>
                <a:gd name="T24" fmla="*/ 570 w 945"/>
                <a:gd name="T25" fmla="*/ 0 h 1817"/>
                <a:gd name="T26" fmla="*/ 850 w 945"/>
                <a:gd name="T27" fmla="*/ 109 h 1817"/>
                <a:gd name="T28" fmla="*/ 944 w 945"/>
                <a:gd name="T29" fmla="*/ 398 h 1817"/>
                <a:gd name="T30" fmla="*/ 944 w 945"/>
                <a:gd name="T31" fmla="*/ 1816 h 1817"/>
                <a:gd name="T32" fmla="*/ 741 w 945"/>
                <a:gd name="T33" fmla="*/ 1816 h 1817"/>
                <a:gd name="T34" fmla="*/ 741 w 945"/>
                <a:gd name="T35" fmla="*/ 429 h 1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5" h="1817">
                  <a:moveTo>
                    <a:pt x="741" y="429"/>
                  </a:moveTo>
                  <a:lnTo>
                    <a:pt x="741" y="429"/>
                  </a:lnTo>
                  <a:cubicBezTo>
                    <a:pt x="741" y="351"/>
                    <a:pt x="725" y="297"/>
                    <a:pt x="702" y="250"/>
                  </a:cubicBezTo>
                  <a:cubicBezTo>
                    <a:pt x="671" y="211"/>
                    <a:pt x="616" y="188"/>
                    <a:pt x="538" y="188"/>
                  </a:cubicBezTo>
                  <a:cubicBezTo>
                    <a:pt x="476" y="188"/>
                    <a:pt x="414" y="211"/>
                    <a:pt x="351" y="250"/>
                  </a:cubicBezTo>
                  <a:cubicBezTo>
                    <a:pt x="297" y="297"/>
                    <a:pt x="242" y="336"/>
                    <a:pt x="203" y="382"/>
                  </a:cubicBezTo>
                  <a:cubicBezTo>
                    <a:pt x="203" y="1816"/>
                    <a:pt x="203" y="1816"/>
                    <a:pt x="203" y="1816"/>
                  </a:cubicBezTo>
                  <a:cubicBezTo>
                    <a:pt x="0" y="1816"/>
                    <a:pt x="0" y="1816"/>
                    <a:pt x="0" y="1816"/>
                  </a:cubicBezTo>
                  <a:cubicBezTo>
                    <a:pt x="0" y="24"/>
                    <a:pt x="0" y="24"/>
                    <a:pt x="0" y="24"/>
                  </a:cubicBezTo>
                  <a:cubicBezTo>
                    <a:pt x="195" y="24"/>
                    <a:pt x="195" y="24"/>
                    <a:pt x="195" y="24"/>
                  </a:cubicBezTo>
                  <a:cubicBezTo>
                    <a:pt x="195" y="188"/>
                    <a:pt x="195" y="188"/>
                    <a:pt x="195" y="188"/>
                  </a:cubicBezTo>
                  <a:cubicBezTo>
                    <a:pt x="250" y="141"/>
                    <a:pt x="305" y="94"/>
                    <a:pt x="367" y="55"/>
                  </a:cubicBezTo>
                  <a:cubicBezTo>
                    <a:pt x="429" y="16"/>
                    <a:pt x="492" y="0"/>
                    <a:pt x="570" y="0"/>
                  </a:cubicBezTo>
                  <a:cubicBezTo>
                    <a:pt x="702" y="0"/>
                    <a:pt x="796" y="39"/>
                    <a:pt x="850" y="109"/>
                  </a:cubicBezTo>
                  <a:cubicBezTo>
                    <a:pt x="913" y="180"/>
                    <a:pt x="944" y="273"/>
                    <a:pt x="944" y="398"/>
                  </a:cubicBezTo>
                  <a:cubicBezTo>
                    <a:pt x="944" y="1816"/>
                    <a:pt x="944" y="1816"/>
                    <a:pt x="944" y="1816"/>
                  </a:cubicBezTo>
                  <a:cubicBezTo>
                    <a:pt x="741" y="1816"/>
                    <a:pt x="741" y="1816"/>
                    <a:pt x="741" y="1816"/>
                  </a:cubicBezTo>
                  <a:lnTo>
                    <a:pt x="741" y="429"/>
                  </a:lnTo>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301" name="Freeform 36">
              <a:extLst>
                <a:ext uri="{FF2B5EF4-FFF2-40B4-BE49-F238E27FC236}">
                  <a16:creationId xmlns:a16="http://schemas.microsoft.com/office/drawing/2014/main" id="{0745AEB4-6F5F-F646-89BD-6768CE3875EA}"/>
                </a:ext>
              </a:extLst>
            </p:cNvPr>
            <p:cNvSpPr>
              <a:spLocks noChangeArrowheads="1"/>
            </p:cNvSpPr>
            <p:nvPr/>
          </p:nvSpPr>
          <p:spPr bwMode="auto">
            <a:xfrm>
              <a:off x="5657850" y="3409950"/>
              <a:ext cx="346075" cy="669925"/>
            </a:xfrm>
            <a:custGeom>
              <a:avLst/>
              <a:gdLst>
                <a:gd name="T0" fmla="*/ 476 w 960"/>
                <a:gd name="T1" fmla="*/ 1862 h 1863"/>
                <a:gd name="T2" fmla="*/ 476 w 960"/>
                <a:gd name="T3" fmla="*/ 1862 h 1863"/>
                <a:gd name="T4" fmla="*/ 109 w 960"/>
                <a:gd name="T5" fmla="*/ 1721 h 1863"/>
                <a:gd name="T6" fmla="*/ 0 w 960"/>
                <a:gd name="T7" fmla="*/ 1339 h 1863"/>
                <a:gd name="T8" fmla="*/ 0 w 960"/>
                <a:gd name="T9" fmla="*/ 475 h 1863"/>
                <a:gd name="T10" fmla="*/ 125 w 960"/>
                <a:gd name="T11" fmla="*/ 132 h 1863"/>
                <a:gd name="T12" fmla="*/ 476 w 960"/>
                <a:gd name="T13" fmla="*/ 0 h 1863"/>
                <a:gd name="T14" fmla="*/ 819 w 960"/>
                <a:gd name="T15" fmla="*/ 116 h 1863"/>
                <a:gd name="T16" fmla="*/ 936 w 960"/>
                <a:gd name="T17" fmla="*/ 460 h 1863"/>
                <a:gd name="T18" fmla="*/ 936 w 960"/>
                <a:gd name="T19" fmla="*/ 616 h 1863"/>
                <a:gd name="T20" fmla="*/ 741 w 960"/>
                <a:gd name="T21" fmla="*/ 616 h 1863"/>
                <a:gd name="T22" fmla="*/ 741 w 960"/>
                <a:gd name="T23" fmla="*/ 553 h 1863"/>
                <a:gd name="T24" fmla="*/ 733 w 960"/>
                <a:gd name="T25" fmla="*/ 413 h 1863"/>
                <a:gd name="T26" fmla="*/ 702 w 960"/>
                <a:gd name="T27" fmla="*/ 288 h 1863"/>
                <a:gd name="T28" fmla="*/ 624 w 960"/>
                <a:gd name="T29" fmla="*/ 202 h 1863"/>
                <a:gd name="T30" fmla="*/ 468 w 960"/>
                <a:gd name="T31" fmla="*/ 171 h 1863"/>
                <a:gd name="T32" fmla="*/ 335 w 960"/>
                <a:gd name="T33" fmla="*/ 202 h 1863"/>
                <a:gd name="T34" fmla="*/ 257 w 960"/>
                <a:gd name="T35" fmla="*/ 272 h 1863"/>
                <a:gd name="T36" fmla="*/ 211 w 960"/>
                <a:gd name="T37" fmla="*/ 382 h 1863"/>
                <a:gd name="T38" fmla="*/ 203 w 960"/>
                <a:gd name="T39" fmla="*/ 514 h 1863"/>
                <a:gd name="T40" fmla="*/ 203 w 960"/>
                <a:gd name="T41" fmla="*/ 1324 h 1863"/>
                <a:gd name="T42" fmla="*/ 211 w 960"/>
                <a:gd name="T43" fmla="*/ 1464 h 1863"/>
                <a:gd name="T44" fmla="*/ 250 w 960"/>
                <a:gd name="T45" fmla="*/ 1573 h 1863"/>
                <a:gd name="T46" fmla="*/ 335 w 960"/>
                <a:gd name="T47" fmla="*/ 1651 h 1863"/>
                <a:gd name="T48" fmla="*/ 476 w 960"/>
                <a:gd name="T49" fmla="*/ 1682 h 1863"/>
                <a:gd name="T50" fmla="*/ 632 w 960"/>
                <a:gd name="T51" fmla="*/ 1651 h 1863"/>
                <a:gd name="T52" fmla="*/ 717 w 960"/>
                <a:gd name="T53" fmla="*/ 1573 h 1863"/>
                <a:gd name="T54" fmla="*/ 749 w 960"/>
                <a:gd name="T55" fmla="*/ 1464 h 1863"/>
                <a:gd name="T56" fmla="*/ 756 w 960"/>
                <a:gd name="T57" fmla="*/ 1324 h 1863"/>
                <a:gd name="T58" fmla="*/ 756 w 960"/>
                <a:gd name="T59" fmla="*/ 1199 h 1863"/>
                <a:gd name="T60" fmla="*/ 959 w 960"/>
                <a:gd name="T61" fmla="*/ 1199 h 1863"/>
                <a:gd name="T62" fmla="*/ 959 w 960"/>
                <a:gd name="T63" fmla="*/ 1386 h 1863"/>
                <a:gd name="T64" fmla="*/ 476 w 960"/>
                <a:gd name="T65" fmla="*/ 1862 h 1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60" h="1863">
                  <a:moveTo>
                    <a:pt x="476" y="1862"/>
                  </a:moveTo>
                  <a:lnTo>
                    <a:pt x="476" y="1862"/>
                  </a:lnTo>
                  <a:cubicBezTo>
                    <a:pt x="304" y="1862"/>
                    <a:pt x="180" y="1815"/>
                    <a:pt x="109" y="1721"/>
                  </a:cubicBezTo>
                  <a:cubicBezTo>
                    <a:pt x="39" y="1628"/>
                    <a:pt x="0" y="1503"/>
                    <a:pt x="0" y="1339"/>
                  </a:cubicBezTo>
                  <a:cubicBezTo>
                    <a:pt x="0" y="475"/>
                    <a:pt x="0" y="475"/>
                    <a:pt x="0" y="475"/>
                  </a:cubicBezTo>
                  <a:cubicBezTo>
                    <a:pt x="0" y="327"/>
                    <a:pt x="47" y="218"/>
                    <a:pt x="125" y="132"/>
                  </a:cubicBezTo>
                  <a:cubicBezTo>
                    <a:pt x="211" y="39"/>
                    <a:pt x="327" y="0"/>
                    <a:pt x="476" y="0"/>
                  </a:cubicBezTo>
                  <a:cubicBezTo>
                    <a:pt x="616" y="0"/>
                    <a:pt x="733" y="39"/>
                    <a:pt x="819" y="116"/>
                  </a:cubicBezTo>
                  <a:cubicBezTo>
                    <a:pt x="897" y="195"/>
                    <a:pt x="936" y="312"/>
                    <a:pt x="936" y="460"/>
                  </a:cubicBezTo>
                  <a:cubicBezTo>
                    <a:pt x="936" y="616"/>
                    <a:pt x="936" y="616"/>
                    <a:pt x="936" y="616"/>
                  </a:cubicBezTo>
                  <a:cubicBezTo>
                    <a:pt x="741" y="616"/>
                    <a:pt x="741" y="616"/>
                    <a:pt x="741" y="616"/>
                  </a:cubicBezTo>
                  <a:cubicBezTo>
                    <a:pt x="741" y="553"/>
                    <a:pt x="741" y="553"/>
                    <a:pt x="741" y="553"/>
                  </a:cubicBezTo>
                  <a:cubicBezTo>
                    <a:pt x="741" y="506"/>
                    <a:pt x="741" y="460"/>
                    <a:pt x="733" y="413"/>
                  </a:cubicBezTo>
                  <a:cubicBezTo>
                    <a:pt x="733" y="366"/>
                    <a:pt x="725" y="327"/>
                    <a:pt x="702" y="288"/>
                  </a:cubicBezTo>
                  <a:cubicBezTo>
                    <a:pt x="686" y="257"/>
                    <a:pt x="663" y="226"/>
                    <a:pt x="624" y="202"/>
                  </a:cubicBezTo>
                  <a:cubicBezTo>
                    <a:pt x="585" y="187"/>
                    <a:pt x="530" y="171"/>
                    <a:pt x="468" y="171"/>
                  </a:cubicBezTo>
                  <a:cubicBezTo>
                    <a:pt x="413" y="171"/>
                    <a:pt x="374" y="179"/>
                    <a:pt x="335" y="202"/>
                  </a:cubicBezTo>
                  <a:cubicBezTo>
                    <a:pt x="304" y="218"/>
                    <a:pt x="273" y="241"/>
                    <a:pt x="257" y="272"/>
                  </a:cubicBezTo>
                  <a:cubicBezTo>
                    <a:pt x="234" y="304"/>
                    <a:pt x="218" y="343"/>
                    <a:pt x="211" y="382"/>
                  </a:cubicBezTo>
                  <a:cubicBezTo>
                    <a:pt x="203" y="421"/>
                    <a:pt x="203" y="467"/>
                    <a:pt x="203" y="514"/>
                  </a:cubicBezTo>
                  <a:cubicBezTo>
                    <a:pt x="203" y="1324"/>
                    <a:pt x="203" y="1324"/>
                    <a:pt x="203" y="1324"/>
                  </a:cubicBezTo>
                  <a:cubicBezTo>
                    <a:pt x="203" y="1371"/>
                    <a:pt x="203" y="1417"/>
                    <a:pt x="211" y="1464"/>
                  </a:cubicBezTo>
                  <a:cubicBezTo>
                    <a:pt x="218" y="1503"/>
                    <a:pt x="234" y="1542"/>
                    <a:pt x="250" y="1573"/>
                  </a:cubicBezTo>
                  <a:cubicBezTo>
                    <a:pt x="273" y="1604"/>
                    <a:pt x="296" y="1636"/>
                    <a:pt x="335" y="1651"/>
                  </a:cubicBezTo>
                  <a:cubicBezTo>
                    <a:pt x="367" y="1675"/>
                    <a:pt x="413" y="1682"/>
                    <a:pt x="476" y="1682"/>
                  </a:cubicBezTo>
                  <a:cubicBezTo>
                    <a:pt x="538" y="1682"/>
                    <a:pt x="593" y="1675"/>
                    <a:pt x="632" y="1651"/>
                  </a:cubicBezTo>
                  <a:cubicBezTo>
                    <a:pt x="671" y="1636"/>
                    <a:pt x="694" y="1612"/>
                    <a:pt x="717" y="1573"/>
                  </a:cubicBezTo>
                  <a:cubicBezTo>
                    <a:pt x="733" y="1542"/>
                    <a:pt x="749" y="1503"/>
                    <a:pt x="749" y="1464"/>
                  </a:cubicBezTo>
                  <a:cubicBezTo>
                    <a:pt x="756" y="1417"/>
                    <a:pt x="756" y="1371"/>
                    <a:pt x="756" y="1324"/>
                  </a:cubicBezTo>
                  <a:cubicBezTo>
                    <a:pt x="756" y="1199"/>
                    <a:pt x="756" y="1199"/>
                    <a:pt x="756" y="1199"/>
                  </a:cubicBezTo>
                  <a:cubicBezTo>
                    <a:pt x="959" y="1199"/>
                    <a:pt x="959" y="1199"/>
                    <a:pt x="959" y="1199"/>
                  </a:cubicBezTo>
                  <a:cubicBezTo>
                    <a:pt x="959" y="1386"/>
                    <a:pt x="959" y="1386"/>
                    <a:pt x="959" y="1386"/>
                  </a:cubicBezTo>
                  <a:cubicBezTo>
                    <a:pt x="959" y="1706"/>
                    <a:pt x="795" y="1862"/>
                    <a:pt x="476" y="1862"/>
                  </a:cubicBezTo>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302" name="Freeform 37">
              <a:extLst>
                <a:ext uri="{FF2B5EF4-FFF2-40B4-BE49-F238E27FC236}">
                  <a16:creationId xmlns:a16="http://schemas.microsoft.com/office/drawing/2014/main" id="{DFFE2BDA-8A5F-DA42-8D81-A330835D3208}"/>
                </a:ext>
              </a:extLst>
            </p:cNvPr>
            <p:cNvSpPr>
              <a:spLocks noChangeArrowheads="1"/>
            </p:cNvSpPr>
            <p:nvPr/>
          </p:nvSpPr>
          <p:spPr bwMode="auto">
            <a:xfrm>
              <a:off x="6083300" y="3249613"/>
              <a:ext cx="288925" cy="822325"/>
            </a:xfrm>
            <a:custGeom>
              <a:avLst/>
              <a:gdLst>
                <a:gd name="T0" fmla="*/ 701 w 803"/>
                <a:gd name="T1" fmla="*/ 2276 h 2284"/>
                <a:gd name="T2" fmla="*/ 701 w 803"/>
                <a:gd name="T3" fmla="*/ 2276 h 2284"/>
                <a:gd name="T4" fmla="*/ 592 w 803"/>
                <a:gd name="T5" fmla="*/ 2283 h 2284"/>
                <a:gd name="T6" fmla="*/ 327 w 803"/>
                <a:gd name="T7" fmla="*/ 2198 h 2284"/>
                <a:gd name="T8" fmla="*/ 241 w 803"/>
                <a:gd name="T9" fmla="*/ 1917 h 2284"/>
                <a:gd name="T10" fmla="*/ 241 w 803"/>
                <a:gd name="T11" fmla="*/ 647 h 2284"/>
                <a:gd name="T12" fmla="*/ 0 w 803"/>
                <a:gd name="T13" fmla="*/ 647 h 2284"/>
                <a:gd name="T14" fmla="*/ 0 w 803"/>
                <a:gd name="T15" fmla="*/ 476 h 2284"/>
                <a:gd name="T16" fmla="*/ 249 w 803"/>
                <a:gd name="T17" fmla="*/ 476 h 2284"/>
                <a:gd name="T18" fmla="*/ 249 w 803"/>
                <a:gd name="T19" fmla="*/ 39 h 2284"/>
                <a:gd name="T20" fmla="*/ 452 w 803"/>
                <a:gd name="T21" fmla="*/ 0 h 2284"/>
                <a:gd name="T22" fmla="*/ 452 w 803"/>
                <a:gd name="T23" fmla="*/ 476 h 2284"/>
                <a:gd name="T24" fmla="*/ 771 w 803"/>
                <a:gd name="T25" fmla="*/ 476 h 2284"/>
                <a:gd name="T26" fmla="*/ 771 w 803"/>
                <a:gd name="T27" fmla="*/ 647 h 2284"/>
                <a:gd name="T28" fmla="*/ 452 w 803"/>
                <a:gd name="T29" fmla="*/ 647 h 2284"/>
                <a:gd name="T30" fmla="*/ 452 w 803"/>
                <a:gd name="T31" fmla="*/ 1932 h 2284"/>
                <a:gd name="T32" fmla="*/ 623 w 803"/>
                <a:gd name="T33" fmla="*/ 2112 h 2284"/>
                <a:gd name="T34" fmla="*/ 709 w 803"/>
                <a:gd name="T35" fmla="*/ 2104 h 2284"/>
                <a:gd name="T36" fmla="*/ 795 w 803"/>
                <a:gd name="T37" fmla="*/ 2089 h 2284"/>
                <a:gd name="T38" fmla="*/ 802 w 803"/>
                <a:gd name="T39" fmla="*/ 2260 h 2284"/>
                <a:gd name="T40" fmla="*/ 701 w 803"/>
                <a:gd name="T41" fmla="*/ 2276 h 2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03" h="2284">
                  <a:moveTo>
                    <a:pt x="701" y="2276"/>
                  </a:moveTo>
                  <a:lnTo>
                    <a:pt x="701" y="2276"/>
                  </a:lnTo>
                  <a:cubicBezTo>
                    <a:pt x="662" y="2283"/>
                    <a:pt x="631" y="2283"/>
                    <a:pt x="592" y="2283"/>
                  </a:cubicBezTo>
                  <a:cubicBezTo>
                    <a:pt x="467" y="2283"/>
                    <a:pt x="374" y="2252"/>
                    <a:pt x="327" y="2198"/>
                  </a:cubicBezTo>
                  <a:cubicBezTo>
                    <a:pt x="272" y="2135"/>
                    <a:pt x="241" y="2042"/>
                    <a:pt x="241" y="1917"/>
                  </a:cubicBezTo>
                  <a:cubicBezTo>
                    <a:pt x="241" y="647"/>
                    <a:pt x="241" y="647"/>
                    <a:pt x="241" y="647"/>
                  </a:cubicBezTo>
                  <a:cubicBezTo>
                    <a:pt x="0" y="647"/>
                    <a:pt x="0" y="647"/>
                    <a:pt x="0" y="647"/>
                  </a:cubicBezTo>
                  <a:cubicBezTo>
                    <a:pt x="0" y="476"/>
                    <a:pt x="0" y="476"/>
                    <a:pt x="0" y="476"/>
                  </a:cubicBezTo>
                  <a:cubicBezTo>
                    <a:pt x="249" y="476"/>
                    <a:pt x="249" y="476"/>
                    <a:pt x="249" y="476"/>
                  </a:cubicBezTo>
                  <a:cubicBezTo>
                    <a:pt x="249" y="39"/>
                    <a:pt x="249" y="39"/>
                    <a:pt x="249" y="39"/>
                  </a:cubicBezTo>
                  <a:cubicBezTo>
                    <a:pt x="452" y="0"/>
                    <a:pt x="452" y="0"/>
                    <a:pt x="452" y="0"/>
                  </a:cubicBezTo>
                  <a:cubicBezTo>
                    <a:pt x="452" y="476"/>
                    <a:pt x="452" y="476"/>
                    <a:pt x="452" y="476"/>
                  </a:cubicBezTo>
                  <a:cubicBezTo>
                    <a:pt x="771" y="476"/>
                    <a:pt x="771" y="476"/>
                    <a:pt x="771" y="476"/>
                  </a:cubicBezTo>
                  <a:cubicBezTo>
                    <a:pt x="771" y="647"/>
                    <a:pt x="771" y="647"/>
                    <a:pt x="771" y="647"/>
                  </a:cubicBezTo>
                  <a:cubicBezTo>
                    <a:pt x="452" y="647"/>
                    <a:pt x="452" y="647"/>
                    <a:pt x="452" y="647"/>
                  </a:cubicBezTo>
                  <a:cubicBezTo>
                    <a:pt x="452" y="1932"/>
                    <a:pt x="452" y="1932"/>
                    <a:pt x="452" y="1932"/>
                  </a:cubicBezTo>
                  <a:cubicBezTo>
                    <a:pt x="452" y="2057"/>
                    <a:pt x="506" y="2112"/>
                    <a:pt x="623" y="2112"/>
                  </a:cubicBezTo>
                  <a:cubicBezTo>
                    <a:pt x="655" y="2112"/>
                    <a:pt x="678" y="2112"/>
                    <a:pt x="709" y="2104"/>
                  </a:cubicBezTo>
                  <a:cubicBezTo>
                    <a:pt x="732" y="2104"/>
                    <a:pt x="764" y="2096"/>
                    <a:pt x="795" y="2089"/>
                  </a:cubicBezTo>
                  <a:cubicBezTo>
                    <a:pt x="802" y="2260"/>
                    <a:pt x="802" y="2260"/>
                    <a:pt x="802" y="2260"/>
                  </a:cubicBezTo>
                  <a:cubicBezTo>
                    <a:pt x="771" y="2268"/>
                    <a:pt x="732" y="2268"/>
                    <a:pt x="701" y="2276"/>
                  </a:cubicBezTo>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303" name="Freeform 38">
              <a:extLst>
                <a:ext uri="{FF2B5EF4-FFF2-40B4-BE49-F238E27FC236}">
                  <a16:creationId xmlns:a16="http://schemas.microsoft.com/office/drawing/2014/main" id="{F95A9D40-6F0B-D546-A1BB-7DF0F0FC734F}"/>
                </a:ext>
              </a:extLst>
            </p:cNvPr>
            <p:cNvSpPr>
              <a:spLocks noChangeArrowheads="1"/>
            </p:cNvSpPr>
            <p:nvPr/>
          </p:nvSpPr>
          <p:spPr bwMode="auto">
            <a:xfrm>
              <a:off x="6456363" y="3213100"/>
              <a:ext cx="80962" cy="852488"/>
            </a:xfrm>
            <a:custGeom>
              <a:avLst/>
              <a:gdLst>
                <a:gd name="T0" fmla="*/ 0 w 227"/>
                <a:gd name="T1" fmla="*/ 0 h 2370"/>
                <a:gd name="T2" fmla="*/ 226 w 227"/>
                <a:gd name="T3" fmla="*/ 0 h 2370"/>
                <a:gd name="T4" fmla="*/ 226 w 227"/>
                <a:gd name="T5" fmla="*/ 281 h 2370"/>
                <a:gd name="T6" fmla="*/ 0 w 227"/>
                <a:gd name="T7" fmla="*/ 281 h 2370"/>
                <a:gd name="T8" fmla="*/ 0 w 227"/>
                <a:gd name="T9" fmla="*/ 0 h 2370"/>
                <a:gd name="T10" fmla="*/ 15 w 227"/>
                <a:gd name="T11" fmla="*/ 577 h 2370"/>
                <a:gd name="T12" fmla="*/ 210 w 227"/>
                <a:gd name="T13" fmla="*/ 577 h 2370"/>
                <a:gd name="T14" fmla="*/ 210 w 227"/>
                <a:gd name="T15" fmla="*/ 2369 h 2370"/>
                <a:gd name="T16" fmla="*/ 15 w 227"/>
                <a:gd name="T17" fmla="*/ 2369 h 2370"/>
                <a:gd name="T18" fmla="*/ 15 w 227"/>
                <a:gd name="T19" fmla="*/ 577 h 2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 h="2370">
                  <a:moveTo>
                    <a:pt x="0" y="0"/>
                  </a:moveTo>
                  <a:lnTo>
                    <a:pt x="226" y="0"/>
                  </a:lnTo>
                  <a:lnTo>
                    <a:pt x="226" y="281"/>
                  </a:lnTo>
                  <a:lnTo>
                    <a:pt x="0" y="281"/>
                  </a:lnTo>
                  <a:lnTo>
                    <a:pt x="0" y="0"/>
                  </a:lnTo>
                  <a:close/>
                  <a:moveTo>
                    <a:pt x="15" y="577"/>
                  </a:moveTo>
                  <a:lnTo>
                    <a:pt x="210" y="577"/>
                  </a:lnTo>
                  <a:lnTo>
                    <a:pt x="210" y="2369"/>
                  </a:lnTo>
                  <a:lnTo>
                    <a:pt x="15" y="2369"/>
                  </a:lnTo>
                  <a:lnTo>
                    <a:pt x="15" y="577"/>
                  </a:lnTo>
                  <a:close/>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304" name="Freeform 39">
              <a:extLst>
                <a:ext uri="{FF2B5EF4-FFF2-40B4-BE49-F238E27FC236}">
                  <a16:creationId xmlns:a16="http://schemas.microsoft.com/office/drawing/2014/main" id="{B0C55F87-B674-524B-BA1E-1F0EDD4D23FD}"/>
                </a:ext>
              </a:extLst>
            </p:cNvPr>
            <p:cNvSpPr>
              <a:spLocks noChangeArrowheads="1"/>
            </p:cNvSpPr>
            <p:nvPr/>
          </p:nvSpPr>
          <p:spPr bwMode="auto">
            <a:xfrm>
              <a:off x="6662738" y="3409950"/>
              <a:ext cx="357187" cy="668338"/>
            </a:xfrm>
            <a:custGeom>
              <a:avLst/>
              <a:gdLst>
                <a:gd name="T0" fmla="*/ 857 w 991"/>
                <a:gd name="T1" fmla="*/ 1737 h 1855"/>
                <a:gd name="T2" fmla="*/ 857 w 991"/>
                <a:gd name="T3" fmla="*/ 1737 h 1855"/>
                <a:gd name="T4" fmla="*/ 491 w 991"/>
                <a:gd name="T5" fmla="*/ 1854 h 1855"/>
                <a:gd name="T6" fmla="*/ 133 w 991"/>
                <a:gd name="T7" fmla="*/ 1737 h 1855"/>
                <a:gd name="T8" fmla="*/ 0 w 991"/>
                <a:gd name="T9" fmla="*/ 1386 h 1855"/>
                <a:gd name="T10" fmla="*/ 0 w 991"/>
                <a:gd name="T11" fmla="*/ 452 h 1855"/>
                <a:gd name="T12" fmla="*/ 40 w 991"/>
                <a:gd name="T13" fmla="*/ 265 h 1855"/>
                <a:gd name="T14" fmla="*/ 141 w 991"/>
                <a:gd name="T15" fmla="*/ 116 h 1855"/>
                <a:gd name="T16" fmla="*/ 305 w 991"/>
                <a:gd name="T17" fmla="*/ 31 h 1855"/>
                <a:gd name="T18" fmla="*/ 491 w 991"/>
                <a:gd name="T19" fmla="*/ 0 h 1855"/>
                <a:gd name="T20" fmla="*/ 686 w 991"/>
                <a:gd name="T21" fmla="*/ 31 h 1855"/>
                <a:gd name="T22" fmla="*/ 849 w 991"/>
                <a:gd name="T23" fmla="*/ 116 h 1855"/>
                <a:gd name="T24" fmla="*/ 951 w 991"/>
                <a:gd name="T25" fmla="*/ 265 h 1855"/>
                <a:gd name="T26" fmla="*/ 990 w 991"/>
                <a:gd name="T27" fmla="*/ 460 h 1855"/>
                <a:gd name="T28" fmla="*/ 990 w 991"/>
                <a:gd name="T29" fmla="*/ 1386 h 1855"/>
                <a:gd name="T30" fmla="*/ 857 w 991"/>
                <a:gd name="T31" fmla="*/ 1737 h 1855"/>
                <a:gd name="T32" fmla="*/ 709 w 991"/>
                <a:gd name="T33" fmla="*/ 257 h 1855"/>
                <a:gd name="T34" fmla="*/ 709 w 991"/>
                <a:gd name="T35" fmla="*/ 257 h 1855"/>
                <a:gd name="T36" fmla="*/ 491 w 991"/>
                <a:gd name="T37" fmla="*/ 171 h 1855"/>
                <a:gd name="T38" fmla="*/ 281 w 991"/>
                <a:gd name="T39" fmla="*/ 249 h 1855"/>
                <a:gd name="T40" fmla="*/ 195 w 991"/>
                <a:gd name="T41" fmla="*/ 467 h 1855"/>
                <a:gd name="T42" fmla="*/ 195 w 991"/>
                <a:gd name="T43" fmla="*/ 1386 h 1855"/>
                <a:gd name="T44" fmla="*/ 491 w 991"/>
                <a:gd name="T45" fmla="*/ 1682 h 1855"/>
                <a:gd name="T46" fmla="*/ 795 w 991"/>
                <a:gd name="T47" fmla="*/ 1386 h 1855"/>
                <a:gd name="T48" fmla="*/ 795 w 991"/>
                <a:gd name="T49" fmla="*/ 467 h 1855"/>
                <a:gd name="T50" fmla="*/ 709 w 991"/>
                <a:gd name="T51" fmla="*/ 257 h 1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91" h="1855">
                  <a:moveTo>
                    <a:pt x="857" y="1737"/>
                  </a:moveTo>
                  <a:lnTo>
                    <a:pt x="857" y="1737"/>
                  </a:lnTo>
                  <a:cubicBezTo>
                    <a:pt x="764" y="1815"/>
                    <a:pt x="647" y="1854"/>
                    <a:pt x="491" y="1854"/>
                  </a:cubicBezTo>
                  <a:cubicBezTo>
                    <a:pt x="343" y="1854"/>
                    <a:pt x="227" y="1815"/>
                    <a:pt x="133" y="1737"/>
                  </a:cubicBezTo>
                  <a:cubicBezTo>
                    <a:pt x="47" y="1659"/>
                    <a:pt x="0" y="1542"/>
                    <a:pt x="0" y="1386"/>
                  </a:cubicBezTo>
                  <a:cubicBezTo>
                    <a:pt x="0" y="452"/>
                    <a:pt x="0" y="452"/>
                    <a:pt x="0" y="452"/>
                  </a:cubicBezTo>
                  <a:cubicBezTo>
                    <a:pt x="0" y="382"/>
                    <a:pt x="16" y="319"/>
                    <a:pt x="40" y="265"/>
                  </a:cubicBezTo>
                  <a:cubicBezTo>
                    <a:pt x="63" y="210"/>
                    <a:pt x="102" y="156"/>
                    <a:pt x="141" y="116"/>
                  </a:cubicBezTo>
                  <a:cubicBezTo>
                    <a:pt x="188" y="78"/>
                    <a:pt x="242" y="46"/>
                    <a:pt x="305" y="31"/>
                  </a:cubicBezTo>
                  <a:cubicBezTo>
                    <a:pt x="367" y="7"/>
                    <a:pt x="429" y="0"/>
                    <a:pt x="491" y="0"/>
                  </a:cubicBezTo>
                  <a:cubicBezTo>
                    <a:pt x="561" y="0"/>
                    <a:pt x="631" y="7"/>
                    <a:pt x="686" y="31"/>
                  </a:cubicBezTo>
                  <a:cubicBezTo>
                    <a:pt x="748" y="46"/>
                    <a:pt x="803" y="78"/>
                    <a:pt x="849" y="116"/>
                  </a:cubicBezTo>
                  <a:cubicBezTo>
                    <a:pt x="888" y="156"/>
                    <a:pt x="927" y="210"/>
                    <a:pt x="951" y="265"/>
                  </a:cubicBezTo>
                  <a:cubicBezTo>
                    <a:pt x="982" y="327"/>
                    <a:pt x="990" y="389"/>
                    <a:pt x="990" y="460"/>
                  </a:cubicBezTo>
                  <a:cubicBezTo>
                    <a:pt x="990" y="1386"/>
                    <a:pt x="990" y="1386"/>
                    <a:pt x="990" y="1386"/>
                  </a:cubicBezTo>
                  <a:cubicBezTo>
                    <a:pt x="990" y="1542"/>
                    <a:pt x="943" y="1659"/>
                    <a:pt x="857" y="1737"/>
                  </a:cubicBezTo>
                  <a:close/>
                  <a:moveTo>
                    <a:pt x="709" y="257"/>
                  </a:moveTo>
                  <a:lnTo>
                    <a:pt x="709" y="257"/>
                  </a:lnTo>
                  <a:cubicBezTo>
                    <a:pt x="654" y="202"/>
                    <a:pt x="584" y="171"/>
                    <a:pt x="491" y="171"/>
                  </a:cubicBezTo>
                  <a:cubicBezTo>
                    <a:pt x="406" y="171"/>
                    <a:pt x="336" y="202"/>
                    <a:pt x="281" y="249"/>
                  </a:cubicBezTo>
                  <a:cubicBezTo>
                    <a:pt x="227" y="304"/>
                    <a:pt x="195" y="374"/>
                    <a:pt x="195" y="467"/>
                  </a:cubicBezTo>
                  <a:cubicBezTo>
                    <a:pt x="195" y="1386"/>
                    <a:pt x="195" y="1386"/>
                    <a:pt x="195" y="1386"/>
                  </a:cubicBezTo>
                  <a:cubicBezTo>
                    <a:pt x="195" y="1581"/>
                    <a:pt x="297" y="1682"/>
                    <a:pt x="491" y="1682"/>
                  </a:cubicBezTo>
                  <a:cubicBezTo>
                    <a:pt x="694" y="1682"/>
                    <a:pt x="795" y="1581"/>
                    <a:pt x="795" y="1386"/>
                  </a:cubicBezTo>
                  <a:cubicBezTo>
                    <a:pt x="795" y="467"/>
                    <a:pt x="795" y="467"/>
                    <a:pt x="795" y="467"/>
                  </a:cubicBezTo>
                  <a:cubicBezTo>
                    <a:pt x="795" y="382"/>
                    <a:pt x="764" y="312"/>
                    <a:pt x="709" y="257"/>
                  </a:cubicBezTo>
                  <a:close/>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305" name="Freeform 40">
              <a:extLst>
                <a:ext uri="{FF2B5EF4-FFF2-40B4-BE49-F238E27FC236}">
                  <a16:creationId xmlns:a16="http://schemas.microsoft.com/office/drawing/2014/main" id="{631FABB3-2BCC-F042-9893-BC60CDC4B880}"/>
                </a:ext>
              </a:extLst>
            </p:cNvPr>
            <p:cNvSpPr>
              <a:spLocks noChangeArrowheads="1"/>
            </p:cNvSpPr>
            <p:nvPr/>
          </p:nvSpPr>
          <p:spPr bwMode="auto">
            <a:xfrm>
              <a:off x="7151688" y="3413125"/>
              <a:ext cx="336550" cy="654050"/>
            </a:xfrm>
            <a:custGeom>
              <a:avLst/>
              <a:gdLst>
                <a:gd name="T0" fmla="*/ 733 w 937"/>
                <a:gd name="T1" fmla="*/ 429 h 1817"/>
                <a:gd name="T2" fmla="*/ 733 w 937"/>
                <a:gd name="T3" fmla="*/ 429 h 1817"/>
                <a:gd name="T4" fmla="*/ 694 w 937"/>
                <a:gd name="T5" fmla="*/ 250 h 1817"/>
                <a:gd name="T6" fmla="*/ 530 w 937"/>
                <a:gd name="T7" fmla="*/ 188 h 1817"/>
                <a:gd name="T8" fmla="*/ 351 w 937"/>
                <a:gd name="T9" fmla="*/ 250 h 1817"/>
                <a:gd name="T10" fmla="*/ 195 w 937"/>
                <a:gd name="T11" fmla="*/ 382 h 1817"/>
                <a:gd name="T12" fmla="*/ 195 w 937"/>
                <a:gd name="T13" fmla="*/ 1816 h 1817"/>
                <a:gd name="T14" fmla="*/ 0 w 937"/>
                <a:gd name="T15" fmla="*/ 1816 h 1817"/>
                <a:gd name="T16" fmla="*/ 0 w 937"/>
                <a:gd name="T17" fmla="*/ 24 h 1817"/>
                <a:gd name="T18" fmla="*/ 187 w 937"/>
                <a:gd name="T19" fmla="*/ 24 h 1817"/>
                <a:gd name="T20" fmla="*/ 195 w 937"/>
                <a:gd name="T21" fmla="*/ 188 h 1817"/>
                <a:gd name="T22" fmla="*/ 359 w 937"/>
                <a:gd name="T23" fmla="*/ 55 h 1817"/>
                <a:gd name="T24" fmla="*/ 562 w 937"/>
                <a:gd name="T25" fmla="*/ 0 h 1817"/>
                <a:gd name="T26" fmla="*/ 850 w 937"/>
                <a:gd name="T27" fmla="*/ 109 h 1817"/>
                <a:gd name="T28" fmla="*/ 936 w 937"/>
                <a:gd name="T29" fmla="*/ 398 h 1817"/>
                <a:gd name="T30" fmla="*/ 936 w 937"/>
                <a:gd name="T31" fmla="*/ 1816 h 1817"/>
                <a:gd name="T32" fmla="*/ 733 w 937"/>
                <a:gd name="T33" fmla="*/ 1816 h 1817"/>
                <a:gd name="T34" fmla="*/ 733 w 937"/>
                <a:gd name="T35" fmla="*/ 429 h 1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7" h="1817">
                  <a:moveTo>
                    <a:pt x="733" y="429"/>
                  </a:moveTo>
                  <a:lnTo>
                    <a:pt x="733" y="429"/>
                  </a:lnTo>
                  <a:cubicBezTo>
                    <a:pt x="733" y="351"/>
                    <a:pt x="725" y="297"/>
                    <a:pt x="694" y="250"/>
                  </a:cubicBezTo>
                  <a:cubicBezTo>
                    <a:pt x="663" y="211"/>
                    <a:pt x="608" y="188"/>
                    <a:pt x="530" y="188"/>
                  </a:cubicBezTo>
                  <a:cubicBezTo>
                    <a:pt x="468" y="188"/>
                    <a:pt x="406" y="211"/>
                    <a:pt x="351" y="250"/>
                  </a:cubicBezTo>
                  <a:cubicBezTo>
                    <a:pt x="289" y="297"/>
                    <a:pt x="234" y="336"/>
                    <a:pt x="195" y="382"/>
                  </a:cubicBezTo>
                  <a:cubicBezTo>
                    <a:pt x="195" y="1816"/>
                    <a:pt x="195" y="1816"/>
                    <a:pt x="195" y="1816"/>
                  </a:cubicBezTo>
                  <a:cubicBezTo>
                    <a:pt x="0" y="1816"/>
                    <a:pt x="0" y="1816"/>
                    <a:pt x="0" y="1816"/>
                  </a:cubicBezTo>
                  <a:cubicBezTo>
                    <a:pt x="0" y="24"/>
                    <a:pt x="0" y="24"/>
                    <a:pt x="0" y="24"/>
                  </a:cubicBezTo>
                  <a:cubicBezTo>
                    <a:pt x="187" y="24"/>
                    <a:pt x="187" y="24"/>
                    <a:pt x="187" y="24"/>
                  </a:cubicBezTo>
                  <a:cubicBezTo>
                    <a:pt x="195" y="188"/>
                    <a:pt x="195" y="188"/>
                    <a:pt x="195" y="188"/>
                  </a:cubicBezTo>
                  <a:cubicBezTo>
                    <a:pt x="242" y="141"/>
                    <a:pt x="296" y="94"/>
                    <a:pt x="359" y="55"/>
                  </a:cubicBezTo>
                  <a:cubicBezTo>
                    <a:pt x="421" y="16"/>
                    <a:pt x="484" y="0"/>
                    <a:pt x="562" y="0"/>
                  </a:cubicBezTo>
                  <a:cubicBezTo>
                    <a:pt x="694" y="0"/>
                    <a:pt x="788" y="39"/>
                    <a:pt x="850" y="109"/>
                  </a:cubicBezTo>
                  <a:cubicBezTo>
                    <a:pt x="905" y="180"/>
                    <a:pt x="936" y="273"/>
                    <a:pt x="936" y="398"/>
                  </a:cubicBezTo>
                  <a:cubicBezTo>
                    <a:pt x="936" y="1816"/>
                    <a:pt x="936" y="1816"/>
                    <a:pt x="936" y="1816"/>
                  </a:cubicBezTo>
                  <a:cubicBezTo>
                    <a:pt x="733" y="1816"/>
                    <a:pt x="733" y="1816"/>
                    <a:pt x="733" y="1816"/>
                  </a:cubicBezTo>
                  <a:lnTo>
                    <a:pt x="733" y="429"/>
                  </a:lnTo>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306" name="Freeform 41">
              <a:extLst>
                <a:ext uri="{FF2B5EF4-FFF2-40B4-BE49-F238E27FC236}">
                  <a16:creationId xmlns:a16="http://schemas.microsoft.com/office/drawing/2014/main" id="{7500642A-7C92-3144-8A5A-CD4F9E4936BF}"/>
                </a:ext>
              </a:extLst>
            </p:cNvPr>
            <p:cNvSpPr>
              <a:spLocks noChangeArrowheads="1"/>
            </p:cNvSpPr>
            <p:nvPr/>
          </p:nvSpPr>
          <p:spPr bwMode="auto">
            <a:xfrm>
              <a:off x="7580313" y="3786188"/>
              <a:ext cx="277812" cy="284162"/>
            </a:xfrm>
            <a:custGeom>
              <a:avLst/>
              <a:gdLst>
                <a:gd name="T0" fmla="*/ 390 w 773"/>
                <a:gd name="T1" fmla="*/ 788 h 789"/>
                <a:gd name="T2" fmla="*/ 390 w 773"/>
                <a:gd name="T3" fmla="*/ 788 h 789"/>
                <a:gd name="T4" fmla="*/ 0 w 773"/>
                <a:gd name="T5" fmla="*/ 390 h 789"/>
                <a:gd name="T6" fmla="*/ 390 w 773"/>
                <a:gd name="T7" fmla="*/ 0 h 789"/>
                <a:gd name="T8" fmla="*/ 772 w 773"/>
                <a:gd name="T9" fmla="*/ 390 h 789"/>
                <a:gd name="T10" fmla="*/ 390 w 773"/>
                <a:gd name="T11" fmla="*/ 788 h 789"/>
                <a:gd name="T12" fmla="*/ 390 w 773"/>
                <a:gd name="T13" fmla="*/ 70 h 789"/>
                <a:gd name="T14" fmla="*/ 390 w 773"/>
                <a:gd name="T15" fmla="*/ 70 h 789"/>
                <a:gd name="T16" fmla="*/ 78 w 773"/>
                <a:gd name="T17" fmla="*/ 390 h 789"/>
                <a:gd name="T18" fmla="*/ 390 w 773"/>
                <a:gd name="T19" fmla="*/ 710 h 789"/>
                <a:gd name="T20" fmla="*/ 694 w 773"/>
                <a:gd name="T21" fmla="*/ 390 h 789"/>
                <a:gd name="T22" fmla="*/ 390 w 773"/>
                <a:gd name="T23" fmla="*/ 70 h 789"/>
                <a:gd name="T24" fmla="*/ 460 w 773"/>
                <a:gd name="T25" fmla="*/ 577 h 789"/>
                <a:gd name="T26" fmla="*/ 460 w 773"/>
                <a:gd name="T27" fmla="*/ 577 h 789"/>
                <a:gd name="T28" fmla="*/ 390 w 773"/>
                <a:gd name="T29" fmla="*/ 421 h 789"/>
                <a:gd name="T30" fmla="*/ 328 w 773"/>
                <a:gd name="T31" fmla="*/ 421 h 789"/>
                <a:gd name="T32" fmla="*/ 328 w 773"/>
                <a:gd name="T33" fmla="*/ 577 h 789"/>
                <a:gd name="T34" fmla="*/ 265 w 773"/>
                <a:gd name="T35" fmla="*/ 577 h 789"/>
                <a:gd name="T36" fmla="*/ 265 w 773"/>
                <a:gd name="T37" fmla="*/ 195 h 789"/>
                <a:gd name="T38" fmla="*/ 390 w 773"/>
                <a:gd name="T39" fmla="*/ 195 h 789"/>
                <a:gd name="T40" fmla="*/ 523 w 773"/>
                <a:gd name="T41" fmla="*/ 304 h 789"/>
                <a:gd name="T42" fmla="*/ 452 w 773"/>
                <a:gd name="T43" fmla="*/ 405 h 789"/>
                <a:gd name="T44" fmla="*/ 538 w 773"/>
                <a:gd name="T45" fmla="*/ 577 h 789"/>
                <a:gd name="T46" fmla="*/ 460 w 773"/>
                <a:gd name="T47" fmla="*/ 577 h 789"/>
                <a:gd name="T48" fmla="*/ 382 w 773"/>
                <a:gd name="T49" fmla="*/ 258 h 789"/>
                <a:gd name="T50" fmla="*/ 382 w 773"/>
                <a:gd name="T51" fmla="*/ 258 h 789"/>
                <a:gd name="T52" fmla="*/ 328 w 773"/>
                <a:gd name="T53" fmla="*/ 258 h 789"/>
                <a:gd name="T54" fmla="*/ 328 w 773"/>
                <a:gd name="T55" fmla="*/ 359 h 789"/>
                <a:gd name="T56" fmla="*/ 382 w 773"/>
                <a:gd name="T57" fmla="*/ 359 h 789"/>
                <a:gd name="T58" fmla="*/ 460 w 773"/>
                <a:gd name="T59" fmla="*/ 312 h 789"/>
                <a:gd name="T60" fmla="*/ 382 w 773"/>
                <a:gd name="T61" fmla="*/ 258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3" h="789">
                  <a:moveTo>
                    <a:pt x="390" y="788"/>
                  </a:moveTo>
                  <a:lnTo>
                    <a:pt x="390" y="788"/>
                  </a:lnTo>
                  <a:cubicBezTo>
                    <a:pt x="148" y="788"/>
                    <a:pt x="0" y="624"/>
                    <a:pt x="0" y="390"/>
                  </a:cubicBezTo>
                  <a:cubicBezTo>
                    <a:pt x="0" y="164"/>
                    <a:pt x="156" y="0"/>
                    <a:pt x="390" y="0"/>
                  </a:cubicBezTo>
                  <a:cubicBezTo>
                    <a:pt x="616" y="0"/>
                    <a:pt x="772" y="164"/>
                    <a:pt x="772" y="390"/>
                  </a:cubicBezTo>
                  <a:cubicBezTo>
                    <a:pt x="772" y="624"/>
                    <a:pt x="624" y="788"/>
                    <a:pt x="390" y="788"/>
                  </a:cubicBezTo>
                  <a:close/>
                  <a:moveTo>
                    <a:pt x="390" y="70"/>
                  </a:moveTo>
                  <a:lnTo>
                    <a:pt x="390" y="70"/>
                  </a:lnTo>
                  <a:cubicBezTo>
                    <a:pt x="195" y="70"/>
                    <a:pt x="78" y="203"/>
                    <a:pt x="78" y="390"/>
                  </a:cubicBezTo>
                  <a:cubicBezTo>
                    <a:pt x="78" y="577"/>
                    <a:pt x="203" y="710"/>
                    <a:pt x="390" y="710"/>
                  </a:cubicBezTo>
                  <a:cubicBezTo>
                    <a:pt x="577" y="710"/>
                    <a:pt x="694" y="577"/>
                    <a:pt x="694" y="390"/>
                  </a:cubicBezTo>
                  <a:cubicBezTo>
                    <a:pt x="694" y="211"/>
                    <a:pt x="577" y="70"/>
                    <a:pt x="390" y="70"/>
                  </a:cubicBezTo>
                  <a:close/>
                  <a:moveTo>
                    <a:pt x="460" y="577"/>
                  </a:moveTo>
                  <a:lnTo>
                    <a:pt x="460" y="577"/>
                  </a:lnTo>
                  <a:cubicBezTo>
                    <a:pt x="390" y="421"/>
                    <a:pt x="390" y="421"/>
                    <a:pt x="390" y="421"/>
                  </a:cubicBezTo>
                  <a:cubicBezTo>
                    <a:pt x="328" y="421"/>
                    <a:pt x="328" y="421"/>
                    <a:pt x="328" y="421"/>
                  </a:cubicBezTo>
                  <a:cubicBezTo>
                    <a:pt x="328" y="577"/>
                    <a:pt x="328" y="577"/>
                    <a:pt x="328" y="577"/>
                  </a:cubicBezTo>
                  <a:cubicBezTo>
                    <a:pt x="265" y="577"/>
                    <a:pt x="265" y="577"/>
                    <a:pt x="265" y="577"/>
                  </a:cubicBezTo>
                  <a:cubicBezTo>
                    <a:pt x="265" y="195"/>
                    <a:pt x="265" y="195"/>
                    <a:pt x="265" y="195"/>
                  </a:cubicBezTo>
                  <a:cubicBezTo>
                    <a:pt x="390" y="195"/>
                    <a:pt x="390" y="195"/>
                    <a:pt x="390" y="195"/>
                  </a:cubicBezTo>
                  <a:cubicBezTo>
                    <a:pt x="460" y="195"/>
                    <a:pt x="523" y="218"/>
                    <a:pt x="523" y="304"/>
                  </a:cubicBezTo>
                  <a:cubicBezTo>
                    <a:pt x="523" y="359"/>
                    <a:pt x="499" y="390"/>
                    <a:pt x="452" y="405"/>
                  </a:cubicBezTo>
                  <a:cubicBezTo>
                    <a:pt x="538" y="577"/>
                    <a:pt x="538" y="577"/>
                    <a:pt x="538" y="577"/>
                  </a:cubicBezTo>
                  <a:lnTo>
                    <a:pt x="460" y="577"/>
                  </a:lnTo>
                  <a:close/>
                  <a:moveTo>
                    <a:pt x="382" y="258"/>
                  </a:moveTo>
                  <a:lnTo>
                    <a:pt x="382" y="258"/>
                  </a:lnTo>
                  <a:cubicBezTo>
                    <a:pt x="328" y="258"/>
                    <a:pt x="328" y="258"/>
                    <a:pt x="328" y="258"/>
                  </a:cubicBezTo>
                  <a:cubicBezTo>
                    <a:pt x="328" y="359"/>
                    <a:pt x="328" y="359"/>
                    <a:pt x="328" y="359"/>
                  </a:cubicBezTo>
                  <a:cubicBezTo>
                    <a:pt x="382" y="359"/>
                    <a:pt x="382" y="359"/>
                    <a:pt x="382" y="359"/>
                  </a:cubicBezTo>
                  <a:cubicBezTo>
                    <a:pt x="421" y="359"/>
                    <a:pt x="460" y="351"/>
                    <a:pt x="460" y="312"/>
                  </a:cubicBezTo>
                  <a:cubicBezTo>
                    <a:pt x="460" y="258"/>
                    <a:pt x="429" y="258"/>
                    <a:pt x="382" y="258"/>
                  </a:cubicBezTo>
                  <a:close/>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307" name="Freeform 42">
              <a:extLst>
                <a:ext uri="{FF2B5EF4-FFF2-40B4-BE49-F238E27FC236}">
                  <a16:creationId xmlns:a16="http://schemas.microsoft.com/office/drawing/2014/main" id="{E8D10D05-9A3F-C248-85F0-B5622D866C6D}"/>
                </a:ext>
              </a:extLst>
            </p:cNvPr>
            <p:cNvSpPr>
              <a:spLocks noChangeArrowheads="1"/>
            </p:cNvSpPr>
            <p:nvPr/>
          </p:nvSpPr>
          <p:spPr bwMode="auto">
            <a:xfrm>
              <a:off x="8027988" y="3227388"/>
              <a:ext cx="412750" cy="847725"/>
            </a:xfrm>
            <a:custGeom>
              <a:avLst/>
              <a:gdLst>
                <a:gd name="T0" fmla="*/ 670 w 1147"/>
                <a:gd name="T1" fmla="*/ 171 h 2354"/>
                <a:gd name="T2" fmla="*/ 670 w 1147"/>
                <a:gd name="T3" fmla="*/ 2353 h 2354"/>
                <a:gd name="T4" fmla="*/ 468 w 1147"/>
                <a:gd name="T5" fmla="*/ 2353 h 2354"/>
                <a:gd name="T6" fmla="*/ 468 w 1147"/>
                <a:gd name="T7" fmla="*/ 171 h 2354"/>
                <a:gd name="T8" fmla="*/ 0 w 1147"/>
                <a:gd name="T9" fmla="*/ 171 h 2354"/>
                <a:gd name="T10" fmla="*/ 0 w 1147"/>
                <a:gd name="T11" fmla="*/ 0 h 2354"/>
                <a:gd name="T12" fmla="*/ 1146 w 1147"/>
                <a:gd name="T13" fmla="*/ 0 h 2354"/>
                <a:gd name="T14" fmla="*/ 1146 w 1147"/>
                <a:gd name="T15" fmla="*/ 171 h 2354"/>
                <a:gd name="T16" fmla="*/ 670 w 1147"/>
                <a:gd name="T17" fmla="*/ 171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7" h="2354">
                  <a:moveTo>
                    <a:pt x="670" y="171"/>
                  </a:moveTo>
                  <a:lnTo>
                    <a:pt x="670" y="2353"/>
                  </a:lnTo>
                  <a:lnTo>
                    <a:pt x="468" y="2353"/>
                  </a:lnTo>
                  <a:lnTo>
                    <a:pt x="468" y="171"/>
                  </a:lnTo>
                  <a:lnTo>
                    <a:pt x="0" y="171"/>
                  </a:lnTo>
                  <a:lnTo>
                    <a:pt x="0" y="0"/>
                  </a:lnTo>
                  <a:lnTo>
                    <a:pt x="1146" y="0"/>
                  </a:lnTo>
                  <a:lnTo>
                    <a:pt x="1146" y="171"/>
                  </a:lnTo>
                  <a:lnTo>
                    <a:pt x="670" y="171"/>
                  </a:lnTo>
                </a:path>
              </a:pathLst>
            </a:custGeom>
            <a:solidFill>
              <a:srgbClr val="58595B"/>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308" name="Freeform 43">
              <a:extLst>
                <a:ext uri="{FF2B5EF4-FFF2-40B4-BE49-F238E27FC236}">
                  <a16:creationId xmlns:a16="http://schemas.microsoft.com/office/drawing/2014/main" id="{AA7586EF-1F7F-3849-A345-58D07660E3DD}"/>
                </a:ext>
              </a:extLst>
            </p:cNvPr>
            <p:cNvSpPr>
              <a:spLocks noChangeArrowheads="1"/>
            </p:cNvSpPr>
            <p:nvPr/>
          </p:nvSpPr>
          <p:spPr bwMode="auto">
            <a:xfrm>
              <a:off x="8415338" y="3409950"/>
              <a:ext cx="361950" cy="679450"/>
            </a:xfrm>
            <a:custGeom>
              <a:avLst/>
              <a:gdLst>
                <a:gd name="T0" fmla="*/ 499 w 1007"/>
                <a:gd name="T1" fmla="*/ 1885 h 1886"/>
                <a:gd name="T2" fmla="*/ 499 w 1007"/>
                <a:gd name="T3" fmla="*/ 1885 h 1886"/>
                <a:gd name="T4" fmla="*/ 0 w 1007"/>
                <a:gd name="T5" fmla="*/ 1410 h 1886"/>
                <a:gd name="T6" fmla="*/ 0 w 1007"/>
                <a:gd name="T7" fmla="*/ 460 h 1886"/>
                <a:gd name="T8" fmla="*/ 499 w 1007"/>
                <a:gd name="T9" fmla="*/ 0 h 1886"/>
                <a:gd name="T10" fmla="*/ 1006 w 1007"/>
                <a:gd name="T11" fmla="*/ 467 h 1886"/>
                <a:gd name="T12" fmla="*/ 1006 w 1007"/>
                <a:gd name="T13" fmla="*/ 1410 h 1886"/>
                <a:gd name="T14" fmla="*/ 499 w 1007"/>
                <a:gd name="T15" fmla="*/ 1885 h 1886"/>
                <a:gd name="T16" fmla="*/ 803 w 1007"/>
                <a:gd name="T17" fmla="*/ 483 h 1886"/>
                <a:gd name="T18" fmla="*/ 803 w 1007"/>
                <a:gd name="T19" fmla="*/ 483 h 1886"/>
                <a:gd name="T20" fmla="*/ 499 w 1007"/>
                <a:gd name="T21" fmla="*/ 179 h 1886"/>
                <a:gd name="T22" fmla="*/ 203 w 1007"/>
                <a:gd name="T23" fmla="*/ 475 h 1886"/>
                <a:gd name="T24" fmla="*/ 203 w 1007"/>
                <a:gd name="T25" fmla="*/ 1402 h 1886"/>
                <a:gd name="T26" fmla="*/ 499 w 1007"/>
                <a:gd name="T27" fmla="*/ 1706 h 1886"/>
                <a:gd name="T28" fmla="*/ 803 w 1007"/>
                <a:gd name="T29" fmla="*/ 1402 h 1886"/>
                <a:gd name="T30" fmla="*/ 803 w 1007"/>
                <a:gd name="T31" fmla="*/ 483 h 1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7" h="1886">
                  <a:moveTo>
                    <a:pt x="499" y="1885"/>
                  </a:moveTo>
                  <a:lnTo>
                    <a:pt x="499" y="1885"/>
                  </a:lnTo>
                  <a:cubicBezTo>
                    <a:pt x="195" y="1885"/>
                    <a:pt x="0" y="1721"/>
                    <a:pt x="0" y="1410"/>
                  </a:cubicBezTo>
                  <a:cubicBezTo>
                    <a:pt x="0" y="460"/>
                    <a:pt x="0" y="460"/>
                    <a:pt x="0" y="460"/>
                  </a:cubicBezTo>
                  <a:cubicBezTo>
                    <a:pt x="0" y="171"/>
                    <a:pt x="226" y="0"/>
                    <a:pt x="499" y="0"/>
                  </a:cubicBezTo>
                  <a:cubicBezTo>
                    <a:pt x="788" y="0"/>
                    <a:pt x="1006" y="171"/>
                    <a:pt x="1006" y="467"/>
                  </a:cubicBezTo>
                  <a:cubicBezTo>
                    <a:pt x="1006" y="1410"/>
                    <a:pt x="1006" y="1410"/>
                    <a:pt x="1006" y="1410"/>
                  </a:cubicBezTo>
                  <a:cubicBezTo>
                    <a:pt x="1006" y="1721"/>
                    <a:pt x="803" y="1885"/>
                    <a:pt x="499" y="1885"/>
                  </a:cubicBezTo>
                  <a:close/>
                  <a:moveTo>
                    <a:pt x="803" y="483"/>
                  </a:moveTo>
                  <a:lnTo>
                    <a:pt x="803" y="483"/>
                  </a:lnTo>
                  <a:cubicBezTo>
                    <a:pt x="803" y="296"/>
                    <a:pt x="686" y="179"/>
                    <a:pt x="499" y="179"/>
                  </a:cubicBezTo>
                  <a:cubicBezTo>
                    <a:pt x="320" y="179"/>
                    <a:pt x="203" y="296"/>
                    <a:pt x="203" y="475"/>
                  </a:cubicBezTo>
                  <a:cubicBezTo>
                    <a:pt x="203" y="1402"/>
                    <a:pt x="203" y="1402"/>
                    <a:pt x="203" y="1402"/>
                  </a:cubicBezTo>
                  <a:cubicBezTo>
                    <a:pt x="203" y="1604"/>
                    <a:pt x="296" y="1706"/>
                    <a:pt x="499" y="1706"/>
                  </a:cubicBezTo>
                  <a:cubicBezTo>
                    <a:pt x="702" y="1706"/>
                    <a:pt x="803" y="1604"/>
                    <a:pt x="803" y="1402"/>
                  </a:cubicBezTo>
                  <a:lnTo>
                    <a:pt x="803" y="483"/>
                  </a:lnTo>
                  <a:close/>
                </a:path>
              </a:pathLst>
            </a:custGeom>
            <a:solidFill>
              <a:srgbClr val="58595B"/>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309" name="Freeform 44">
              <a:extLst>
                <a:ext uri="{FF2B5EF4-FFF2-40B4-BE49-F238E27FC236}">
                  <a16:creationId xmlns:a16="http://schemas.microsoft.com/office/drawing/2014/main" id="{A4A381E9-DCF2-A04D-B67F-E6B7A2C47C43}"/>
                </a:ext>
              </a:extLst>
            </p:cNvPr>
            <p:cNvSpPr>
              <a:spLocks noChangeArrowheads="1"/>
            </p:cNvSpPr>
            <p:nvPr/>
          </p:nvSpPr>
          <p:spPr bwMode="auto">
            <a:xfrm>
              <a:off x="8866188" y="3246438"/>
              <a:ext cx="292100" cy="836612"/>
            </a:xfrm>
            <a:custGeom>
              <a:avLst/>
              <a:gdLst>
                <a:gd name="T0" fmla="*/ 601 w 812"/>
                <a:gd name="T1" fmla="*/ 2323 h 2324"/>
                <a:gd name="T2" fmla="*/ 601 w 812"/>
                <a:gd name="T3" fmla="*/ 2323 h 2324"/>
                <a:gd name="T4" fmla="*/ 242 w 812"/>
                <a:gd name="T5" fmla="*/ 1948 h 2324"/>
                <a:gd name="T6" fmla="*/ 242 w 812"/>
                <a:gd name="T7" fmla="*/ 663 h 2324"/>
                <a:gd name="T8" fmla="*/ 0 w 812"/>
                <a:gd name="T9" fmla="*/ 663 h 2324"/>
                <a:gd name="T10" fmla="*/ 0 w 812"/>
                <a:gd name="T11" fmla="*/ 484 h 2324"/>
                <a:gd name="T12" fmla="*/ 250 w 812"/>
                <a:gd name="T13" fmla="*/ 484 h 2324"/>
                <a:gd name="T14" fmla="*/ 250 w 812"/>
                <a:gd name="T15" fmla="*/ 47 h 2324"/>
                <a:gd name="T16" fmla="*/ 452 w 812"/>
                <a:gd name="T17" fmla="*/ 0 h 2324"/>
                <a:gd name="T18" fmla="*/ 452 w 812"/>
                <a:gd name="T19" fmla="*/ 484 h 2324"/>
                <a:gd name="T20" fmla="*/ 780 w 812"/>
                <a:gd name="T21" fmla="*/ 484 h 2324"/>
                <a:gd name="T22" fmla="*/ 780 w 812"/>
                <a:gd name="T23" fmla="*/ 663 h 2324"/>
                <a:gd name="T24" fmla="*/ 452 w 812"/>
                <a:gd name="T25" fmla="*/ 663 h 2324"/>
                <a:gd name="T26" fmla="*/ 452 w 812"/>
                <a:gd name="T27" fmla="*/ 1964 h 2324"/>
                <a:gd name="T28" fmla="*/ 632 w 812"/>
                <a:gd name="T29" fmla="*/ 2143 h 2324"/>
                <a:gd name="T30" fmla="*/ 803 w 812"/>
                <a:gd name="T31" fmla="*/ 2120 h 2324"/>
                <a:gd name="T32" fmla="*/ 811 w 812"/>
                <a:gd name="T33" fmla="*/ 2299 h 2324"/>
                <a:gd name="T34" fmla="*/ 601 w 812"/>
                <a:gd name="T35" fmla="*/ 2323 h 2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12" h="2324">
                  <a:moveTo>
                    <a:pt x="601" y="2323"/>
                  </a:moveTo>
                  <a:lnTo>
                    <a:pt x="601" y="2323"/>
                  </a:lnTo>
                  <a:cubicBezTo>
                    <a:pt x="343" y="2323"/>
                    <a:pt x="242" y="2198"/>
                    <a:pt x="242" y="1948"/>
                  </a:cubicBezTo>
                  <a:cubicBezTo>
                    <a:pt x="242" y="663"/>
                    <a:pt x="242" y="663"/>
                    <a:pt x="242" y="663"/>
                  </a:cubicBezTo>
                  <a:cubicBezTo>
                    <a:pt x="0" y="663"/>
                    <a:pt x="0" y="663"/>
                    <a:pt x="0" y="663"/>
                  </a:cubicBezTo>
                  <a:cubicBezTo>
                    <a:pt x="0" y="484"/>
                    <a:pt x="0" y="484"/>
                    <a:pt x="0" y="484"/>
                  </a:cubicBezTo>
                  <a:cubicBezTo>
                    <a:pt x="250" y="484"/>
                    <a:pt x="250" y="484"/>
                    <a:pt x="250" y="484"/>
                  </a:cubicBezTo>
                  <a:cubicBezTo>
                    <a:pt x="250" y="47"/>
                    <a:pt x="250" y="47"/>
                    <a:pt x="250" y="47"/>
                  </a:cubicBezTo>
                  <a:cubicBezTo>
                    <a:pt x="452" y="0"/>
                    <a:pt x="452" y="0"/>
                    <a:pt x="452" y="0"/>
                  </a:cubicBezTo>
                  <a:cubicBezTo>
                    <a:pt x="452" y="484"/>
                    <a:pt x="452" y="484"/>
                    <a:pt x="452" y="484"/>
                  </a:cubicBezTo>
                  <a:cubicBezTo>
                    <a:pt x="780" y="484"/>
                    <a:pt x="780" y="484"/>
                    <a:pt x="780" y="484"/>
                  </a:cubicBezTo>
                  <a:cubicBezTo>
                    <a:pt x="780" y="663"/>
                    <a:pt x="780" y="663"/>
                    <a:pt x="780" y="663"/>
                  </a:cubicBezTo>
                  <a:cubicBezTo>
                    <a:pt x="452" y="663"/>
                    <a:pt x="452" y="663"/>
                    <a:pt x="452" y="663"/>
                  </a:cubicBezTo>
                  <a:cubicBezTo>
                    <a:pt x="452" y="1964"/>
                    <a:pt x="452" y="1964"/>
                    <a:pt x="452" y="1964"/>
                  </a:cubicBezTo>
                  <a:cubicBezTo>
                    <a:pt x="452" y="2081"/>
                    <a:pt x="507" y="2143"/>
                    <a:pt x="632" y="2143"/>
                  </a:cubicBezTo>
                  <a:cubicBezTo>
                    <a:pt x="687" y="2143"/>
                    <a:pt x="741" y="2135"/>
                    <a:pt x="803" y="2120"/>
                  </a:cubicBezTo>
                  <a:cubicBezTo>
                    <a:pt x="811" y="2299"/>
                    <a:pt x="811" y="2299"/>
                    <a:pt x="811" y="2299"/>
                  </a:cubicBezTo>
                  <a:cubicBezTo>
                    <a:pt x="741" y="2307"/>
                    <a:pt x="671" y="2323"/>
                    <a:pt x="601" y="2323"/>
                  </a:cubicBezTo>
                </a:path>
              </a:pathLst>
            </a:custGeom>
            <a:solidFill>
              <a:srgbClr val="58595B"/>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310" name="Freeform 45">
              <a:extLst>
                <a:ext uri="{FF2B5EF4-FFF2-40B4-BE49-F238E27FC236}">
                  <a16:creationId xmlns:a16="http://schemas.microsoft.com/office/drawing/2014/main" id="{001C9ADB-2CCF-D142-8A99-650BFB30A5FE}"/>
                </a:ext>
              </a:extLst>
            </p:cNvPr>
            <p:cNvSpPr>
              <a:spLocks noChangeArrowheads="1"/>
            </p:cNvSpPr>
            <p:nvPr/>
          </p:nvSpPr>
          <p:spPr bwMode="auto">
            <a:xfrm>
              <a:off x="9245600" y="3409950"/>
              <a:ext cx="357188" cy="673100"/>
            </a:xfrm>
            <a:custGeom>
              <a:avLst/>
              <a:gdLst>
                <a:gd name="T0" fmla="*/ 795 w 991"/>
                <a:gd name="T1" fmla="*/ 1846 h 1871"/>
                <a:gd name="T2" fmla="*/ 795 w 991"/>
                <a:gd name="T3" fmla="*/ 1846 h 1871"/>
                <a:gd name="T4" fmla="*/ 795 w 991"/>
                <a:gd name="T5" fmla="*/ 1698 h 1871"/>
                <a:gd name="T6" fmla="*/ 421 w 991"/>
                <a:gd name="T7" fmla="*/ 1870 h 1871"/>
                <a:gd name="T8" fmla="*/ 0 w 991"/>
                <a:gd name="T9" fmla="*/ 1433 h 1871"/>
                <a:gd name="T10" fmla="*/ 0 w 991"/>
                <a:gd name="T11" fmla="*/ 1308 h 1871"/>
                <a:gd name="T12" fmla="*/ 787 w 991"/>
                <a:gd name="T13" fmla="*/ 724 h 1871"/>
                <a:gd name="T14" fmla="*/ 787 w 991"/>
                <a:gd name="T15" fmla="*/ 452 h 1871"/>
                <a:gd name="T16" fmla="*/ 522 w 991"/>
                <a:gd name="T17" fmla="*/ 171 h 1871"/>
                <a:gd name="T18" fmla="*/ 242 w 991"/>
                <a:gd name="T19" fmla="*/ 538 h 1871"/>
                <a:gd name="T20" fmla="*/ 47 w 991"/>
                <a:gd name="T21" fmla="*/ 538 h 1871"/>
                <a:gd name="T22" fmla="*/ 47 w 991"/>
                <a:gd name="T23" fmla="*/ 475 h 1871"/>
                <a:gd name="T24" fmla="*/ 530 w 991"/>
                <a:gd name="T25" fmla="*/ 0 h 1871"/>
                <a:gd name="T26" fmla="*/ 990 w 991"/>
                <a:gd name="T27" fmla="*/ 436 h 1871"/>
                <a:gd name="T28" fmla="*/ 990 w 991"/>
                <a:gd name="T29" fmla="*/ 1846 h 1871"/>
                <a:gd name="T30" fmla="*/ 795 w 991"/>
                <a:gd name="T31" fmla="*/ 1846 h 1871"/>
                <a:gd name="T32" fmla="*/ 787 w 991"/>
                <a:gd name="T33" fmla="*/ 879 h 1871"/>
                <a:gd name="T34" fmla="*/ 787 w 991"/>
                <a:gd name="T35" fmla="*/ 879 h 1871"/>
                <a:gd name="T36" fmla="*/ 203 w 991"/>
                <a:gd name="T37" fmla="*/ 1308 h 1871"/>
                <a:gd name="T38" fmla="*/ 203 w 991"/>
                <a:gd name="T39" fmla="*/ 1417 h 1871"/>
                <a:gd name="T40" fmla="*/ 452 w 991"/>
                <a:gd name="T41" fmla="*/ 1698 h 1871"/>
                <a:gd name="T42" fmla="*/ 787 w 991"/>
                <a:gd name="T43" fmla="*/ 1511 h 1871"/>
                <a:gd name="T44" fmla="*/ 787 w 991"/>
                <a:gd name="T45" fmla="*/ 879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91" h="1871">
                  <a:moveTo>
                    <a:pt x="795" y="1846"/>
                  </a:moveTo>
                  <a:lnTo>
                    <a:pt x="795" y="1846"/>
                  </a:lnTo>
                  <a:cubicBezTo>
                    <a:pt x="795" y="1698"/>
                    <a:pt x="795" y="1698"/>
                    <a:pt x="795" y="1698"/>
                  </a:cubicBezTo>
                  <a:cubicBezTo>
                    <a:pt x="686" y="1799"/>
                    <a:pt x="561" y="1870"/>
                    <a:pt x="421" y="1870"/>
                  </a:cubicBezTo>
                  <a:cubicBezTo>
                    <a:pt x="133" y="1870"/>
                    <a:pt x="0" y="1714"/>
                    <a:pt x="0" y="1433"/>
                  </a:cubicBezTo>
                  <a:cubicBezTo>
                    <a:pt x="0" y="1308"/>
                    <a:pt x="0" y="1308"/>
                    <a:pt x="0" y="1308"/>
                  </a:cubicBezTo>
                  <a:cubicBezTo>
                    <a:pt x="0" y="872"/>
                    <a:pt x="429" y="755"/>
                    <a:pt x="787" y="724"/>
                  </a:cubicBezTo>
                  <a:cubicBezTo>
                    <a:pt x="787" y="452"/>
                    <a:pt x="787" y="452"/>
                    <a:pt x="787" y="452"/>
                  </a:cubicBezTo>
                  <a:cubicBezTo>
                    <a:pt x="787" y="280"/>
                    <a:pt x="709" y="171"/>
                    <a:pt x="522" y="171"/>
                  </a:cubicBezTo>
                  <a:cubicBezTo>
                    <a:pt x="273" y="171"/>
                    <a:pt x="242" y="335"/>
                    <a:pt x="242" y="538"/>
                  </a:cubicBezTo>
                  <a:cubicBezTo>
                    <a:pt x="47" y="538"/>
                    <a:pt x="47" y="538"/>
                    <a:pt x="47" y="538"/>
                  </a:cubicBezTo>
                  <a:cubicBezTo>
                    <a:pt x="47" y="475"/>
                    <a:pt x="47" y="475"/>
                    <a:pt x="47" y="475"/>
                  </a:cubicBezTo>
                  <a:cubicBezTo>
                    <a:pt x="47" y="156"/>
                    <a:pt x="210" y="0"/>
                    <a:pt x="530" y="0"/>
                  </a:cubicBezTo>
                  <a:cubicBezTo>
                    <a:pt x="826" y="0"/>
                    <a:pt x="990" y="132"/>
                    <a:pt x="990" y="436"/>
                  </a:cubicBezTo>
                  <a:cubicBezTo>
                    <a:pt x="990" y="1846"/>
                    <a:pt x="990" y="1846"/>
                    <a:pt x="990" y="1846"/>
                  </a:cubicBezTo>
                  <a:lnTo>
                    <a:pt x="795" y="1846"/>
                  </a:lnTo>
                  <a:close/>
                  <a:moveTo>
                    <a:pt x="787" y="879"/>
                  </a:moveTo>
                  <a:lnTo>
                    <a:pt x="787" y="879"/>
                  </a:lnTo>
                  <a:cubicBezTo>
                    <a:pt x="530" y="903"/>
                    <a:pt x="203" y="996"/>
                    <a:pt x="203" y="1308"/>
                  </a:cubicBezTo>
                  <a:cubicBezTo>
                    <a:pt x="203" y="1417"/>
                    <a:pt x="203" y="1417"/>
                    <a:pt x="203" y="1417"/>
                  </a:cubicBezTo>
                  <a:cubicBezTo>
                    <a:pt x="203" y="1581"/>
                    <a:pt x="265" y="1698"/>
                    <a:pt x="452" y="1698"/>
                  </a:cubicBezTo>
                  <a:cubicBezTo>
                    <a:pt x="585" y="1698"/>
                    <a:pt x="702" y="1612"/>
                    <a:pt x="787" y="1511"/>
                  </a:cubicBezTo>
                  <a:lnTo>
                    <a:pt x="787" y="879"/>
                  </a:lnTo>
                  <a:close/>
                </a:path>
              </a:pathLst>
            </a:custGeom>
            <a:solidFill>
              <a:srgbClr val="58595B"/>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311" name="Freeform 46">
              <a:extLst>
                <a:ext uri="{FF2B5EF4-FFF2-40B4-BE49-F238E27FC236}">
                  <a16:creationId xmlns:a16="http://schemas.microsoft.com/office/drawing/2014/main" id="{4D6302B7-BEA6-1A49-A2C5-1060A331EE3C}"/>
                </a:ext>
              </a:extLst>
            </p:cNvPr>
            <p:cNvSpPr>
              <a:spLocks noChangeArrowheads="1"/>
            </p:cNvSpPr>
            <p:nvPr/>
          </p:nvSpPr>
          <p:spPr bwMode="auto">
            <a:xfrm>
              <a:off x="9745663" y="3209925"/>
              <a:ext cx="69850" cy="863600"/>
            </a:xfrm>
            <a:custGeom>
              <a:avLst/>
              <a:gdLst>
                <a:gd name="T0" fmla="*/ 0 w 196"/>
                <a:gd name="T1" fmla="*/ 2400 h 2401"/>
                <a:gd name="T2" fmla="*/ 0 w 196"/>
                <a:gd name="T3" fmla="*/ 0 h 2401"/>
                <a:gd name="T4" fmla="*/ 195 w 196"/>
                <a:gd name="T5" fmla="*/ 0 h 2401"/>
                <a:gd name="T6" fmla="*/ 195 w 196"/>
                <a:gd name="T7" fmla="*/ 2400 h 2401"/>
                <a:gd name="T8" fmla="*/ 0 w 196"/>
                <a:gd name="T9" fmla="*/ 2400 h 2401"/>
              </a:gdLst>
              <a:ahLst/>
              <a:cxnLst>
                <a:cxn ang="0">
                  <a:pos x="T0" y="T1"/>
                </a:cxn>
                <a:cxn ang="0">
                  <a:pos x="T2" y="T3"/>
                </a:cxn>
                <a:cxn ang="0">
                  <a:pos x="T4" y="T5"/>
                </a:cxn>
                <a:cxn ang="0">
                  <a:pos x="T6" y="T7"/>
                </a:cxn>
                <a:cxn ang="0">
                  <a:pos x="T8" y="T9"/>
                </a:cxn>
              </a:cxnLst>
              <a:rect l="0" t="0" r="r" b="b"/>
              <a:pathLst>
                <a:path w="196" h="2401">
                  <a:moveTo>
                    <a:pt x="0" y="2400"/>
                  </a:moveTo>
                  <a:lnTo>
                    <a:pt x="0" y="0"/>
                  </a:lnTo>
                  <a:lnTo>
                    <a:pt x="195" y="0"/>
                  </a:lnTo>
                  <a:lnTo>
                    <a:pt x="195" y="2400"/>
                  </a:lnTo>
                  <a:lnTo>
                    <a:pt x="0" y="2400"/>
                  </a:lnTo>
                </a:path>
              </a:pathLst>
            </a:custGeom>
            <a:solidFill>
              <a:srgbClr val="58595B"/>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312" name="Freeform 47">
              <a:extLst>
                <a:ext uri="{FF2B5EF4-FFF2-40B4-BE49-F238E27FC236}">
                  <a16:creationId xmlns:a16="http://schemas.microsoft.com/office/drawing/2014/main" id="{57CA17AF-BCBD-D64D-BA3D-99B483AFF69C}"/>
                </a:ext>
              </a:extLst>
            </p:cNvPr>
            <p:cNvSpPr>
              <a:spLocks noChangeArrowheads="1"/>
            </p:cNvSpPr>
            <p:nvPr/>
          </p:nvSpPr>
          <p:spPr bwMode="auto">
            <a:xfrm>
              <a:off x="10193338" y="3216275"/>
              <a:ext cx="398462" cy="869950"/>
            </a:xfrm>
            <a:custGeom>
              <a:avLst/>
              <a:gdLst>
                <a:gd name="T0" fmla="*/ 546 w 1108"/>
                <a:gd name="T1" fmla="*/ 2415 h 2416"/>
                <a:gd name="T2" fmla="*/ 546 w 1108"/>
                <a:gd name="T3" fmla="*/ 2415 h 2416"/>
                <a:gd name="T4" fmla="*/ 0 w 1108"/>
                <a:gd name="T5" fmla="*/ 1854 h 2416"/>
                <a:gd name="T6" fmla="*/ 0 w 1108"/>
                <a:gd name="T7" fmla="*/ 577 h 2416"/>
                <a:gd name="T8" fmla="*/ 538 w 1108"/>
                <a:gd name="T9" fmla="*/ 0 h 2416"/>
                <a:gd name="T10" fmla="*/ 1084 w 1108"/>
                <a:gd name="T11" fmla="*/ 475 h 2416"/>
                <a:gd name="T12" fmla="*/ 1084 w 1108"/>
                <a:gd name="T13" fmla="*/ 779 h 2416"/>
                <a:gd name="T14" fmla="*/ 881 w 1108"/>
                <a:gd name="T15" fmla="*/ 779 h 2416"/>
                <a:gd name="T16" fmla="*/ 546 w 1108"/>
                <a:gd name="T17" fmla="*/ 179 h 2416"/>
                <a:gd name="T18" fmla="*/ 211 w 1108"/>
                <a:gd name="T19" fmla="*/ 545 h 2416"/>
                <a:gd name="T20" fmla="*/ 211 w 1108"/>
                <a:gd name="T21" fmla="*/ 1831 h 2416"/>
                <a:gd name="T22" fmla="*/ 554 w 1108"/>
                <a:gd name="T23" fmla="*/ 2236 h 2416"/>
                <a:gd name="T24" fmla="*/ 905 w 1108"/>
                <a:gd name="T25" fmla="*/ 1589 h 2416"/>
                <a:gd name="T26" fmla="*/ 1107 w 1108"/>
                <a:gd name="T27" fmla="*/ 1589 h 2416"/>
                <a:gd name="T28" fmla="*/ 1107 w 1108"/>
                <a:gd name="T29" fmla="*/ 1862 h 2416"/>
                <a:gd name="T30" fmla="*/ 546 w 1108"/>
                <a:gd name="T31" fmla="*/ 2415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08" h="2416">
                  <a:moveTo>
                    <a:pt x="546" y="2415"/>
                  </a:moveTo>
                  <a:lnTo>
                    <a:pt x="546" y="2415"/>
                  </a:lnTo>
                  <a:cubicBezTo>
                    <a:pt x="180" y="2415"/>
                    <a:pt x="0" y="2205"/>
                    <a:pt x="0" y="1854"/>
                  </a:cubicBezTo>
                  <a:cubicBezTo>
                    <a:pt x="0" y="577"/>
                    <a:pt x="0" y="577"/>
                    <a:pt x="0" y="577"/>
                  </a:cubicBezTo>
                  <a:cubicBezTo>
                    <a:pt x="0" y="210"/>
                    <a:pt x="149" y="0"/>
                    <a:pt x="538" y="0"/>
                  </a:cubicBezTo>
                  <a:cubicBezTo>
                    <a:pt x="850" y="0"/>
                    <a:pt x="1084" y="140"/>
                    <a:pt x="1084" y="475"/>
                  </a:cubicBezTo>
                  <a:cubicBezTo>
                    <a:pt x="1084" y="779"/>
                    <a:pt x="1084" y="779"/>
                    <a:pt x="1084" y="779"/>
                  </a:cubicBezTo>
                  <a:cubicBezTo>
                    <a:pt x="881" y="779"/>
                    <a:pt x="881" y="779"/>
                    <a:pt x="881" y="779"/>
                  </a:cubicBezTo>
                  <a:cubicBezTo>
                    <a:pt x="881" y="491"/>
                    <a:pt x="936" y="179"/>
                    <a:pt x="546" y="179"/>
                  </a:cubicBezTo>
                  <a:cubicBezTo>
                    <a:pt x="297" y="179"/>
                    <a:pt x="211" y="312"/>
                    <a:pt x="211" y="545"/>
                  </a:cubicBezTo>
                  <a:cubicBezTo>
                    <a:pt x="211" y="1831"/>
                    <a:pt x="211" y="1831"/>
                    <a:pt x="211" y="1831"/>
                  </a:cubicBezTo>
                  <a:cubicBezTo>
                    <a:pt x="211" y="2065"/>
                    <a:pt x="297" y="2236"/>
                    <a:pt x="554" y="2236"/>
                  </a:cubicBezTo>
                  <a:cubicBezTo>
                    <a:pt x="944" y="2236"/>
                    <a:pt x="905" y="1870"/>
                    <a:pt x="905" y="1589"/>
                  </a:cubicBezTo>
                  <a:cubicBezTo>
                    <a:pt x="1107" y="1589"/>
                    <a:pt x="1107" y="1589"/>
                    <a:pt x="1107" y="1589"/>
                  </a:cubicBezTo>
                  <a:cubicBezTo>
                    <a:pt x="1107" y="1862"/>
                    <a:pt x="1107" y="1862"/>
                    <a:pt x="1107" y="1862"/>
                  </a:cubicBezTo>
                  <a:cubicBezTo>
                    <a:pt x="1107" y="2228"/>
                    <a:pt x="905" y="2415"/>
                    <a:pt x="546" y="2415"/>
                  </a:cubicBezTo>
                </a:path>
              </a:pathLst>
            </a:custGeom>
            <a:solidFill>
              <a:srgbClr val="58595B"/>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313" name="Freeform 48">
              <a:extLst>
                <a:ext uri="{FF2B5EF4-FFF2-40B4-BE49-F238E27FC236}">
                  <a16:creationId xmlns:a16="http://schemas.microsoft.com/office/drawing/2014/main" id="{39E323D5-61B1-1F46-9C25-6ED0F2C0D315}"/>
                </a:ext>
              </a:extLst>
            </p:cNvPr>
            <p:cNvSpPr>
              <a:spLocks noChangeArrowheads="1"/>
            </p:cNvSpPr>
            <p:nvPr/>
          </p:nvSpPr>
          <p:spPr bwMode="auto">
            <a:xfrm>
              <a:off x="10685463" y="3409950"/>
              <a:ext cx="357187" cy="673100"/>
            </a:xfrm>
            <a:custGeom>
              <a:avLst/>
              <a:gdLst>
                <a:gd name="T0" fmla="*/ 795 w 991"/>
                <a:gd name="T1" fmla="*/ 1846 h 1871"/>
                <a:gd name="T2" fmla="*/ 795 w 991"/>
                <a:gd name="T3" fmla="*/ 1846 h 1871"/>
                <a:gd name="T4" fmla="*/ 795 w 991"/>
                <a:gd name="T5" fmla="*/ 1698 h 1871"/>
                <a:gd name="T6" fmla="*/ 421 w 991"/>
                <a:gd name="T7" fmla="*/ 1870 h 1871"/>
                <a:gd name="T8" fmla="*/ 0 w 991"/>
                <a:gd name="T9" fmla="*/ 1433 h 1871"/>
                <a:gd name="T10" fmla="*/ 0 w 991"/>
                <a:gd name="T11" fmla="*/ 1308 h 1871"/>
                <a:gd name="T12" fmla="*/ 787 w 991"/>
                <a:gd name="T13" fmla="*/ 724 h 1871"/>
                <a:gd name="T14" fmla="*/ 787 w 991"/>
                <a:gd name="T15" fmla="*/ 452 h 1871"/>
                <a:gd name="T16" fmla="*/ 522 w 991"/>
                <a:gd name="T17" fmla="*/ 171 h 1871"/>
                <a:gd name="T18" fmla="*/ 249 w 991"/>
                <a:gd name="T19" fmla="*/ 538 h 1871"/>
                <a:gd name="T20" fmla="*/ 47 w 991"/>
                <a:gd name="T21" fmla="*/ 538 h 1871"/>
                <a:gd name="T22" fmla="*/ 47 w 991"/>
                <a:gd name="T23" fmla="*/ 475 h 1871"/>
                <a:gd name="T24" fmla="*/ 530 w 991"/>
                <a:gd name="T25" fmla="*/ 0 h 1871"/>
                <a:gd name="T26" fmla="*/ 990 w 991"/>
                <a:gd name="T27" fmla="*/ 436 h 1871"/>
                <a:gd name="T28" fmla="*/ 990 w 991"/>
                <a:gd name="T29" fmla="*/ 1846 h 1871"/>
                <a:gd name="T30" fmla="*/ 795 w 991"/>
                <a:gd name="T31" fmla="*/ 1846 h 1871"/>
                <a:gd name="T32" fmla="*/ 787 w 991"/>
                <a:gd name="T33" fmla="*/ 879 h 1871"/>
                <a:gd name="T34" fmla="*/ 787 w 991"/>
                <a:gd name="T35" fmla="*/ 879 h 1871"/>
                <a:gd name="T36" fmla="*/ 203 w 991"/>
                <a:gd name="T37" fmla="*/ 1308 h 1871"/>
                <a:gd name="T38" fmla="*/ 203 w 991"/>
                <a:gd name="T39" fmla="*/ 1417 h 1871"/>
                <a:gd name="T40" fmla="*/ 452 w 991"/>
                <a:gd name="T41" fmla="*/ 1698 h 1871"/>
                <a:gd name="T42" fmla="*/ 787 w 991"/>
                <a:gd name="T43" fmla="*/ 1511 h 1871"/>
                <a:gd name="T44" fmla="*/ 787 w 991"/>
                <a:gd name="T45" fmla="*/ 879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91" h="1871">
                  <a:moveTo>
                    <a:pt x="795" y="1846"/>
                  </a:moveTo>
                  <a:lnTo>
                    <a:pt x="795" y="1846"/>
                  </a:lnTo>
                  <a:cubicBezTo>
                    <a:pt x="795" y="1698"/>
                    <a:pt x="795" y="1698"/>
                    <a:pt x="795" y="1698"/>
                  </a:cubicBezTo>
                  <a:cubicBezTo>
                    <a:pt x="694" y="1799"/>
                    <a:pt x="561" y="1870"/>
                    <a:pt x="421" y="1870"/>
                  </a:cubicBezTo>
                  <a:cubicBezTo>
                    <a:pt x="132" y="1870"/>
                    <a:pt x="0" y="1714"/>
                    <a:pt x="0" y="1433"/>
                  </a:cubicBezTo>
                  <a:cubicBezTo>
                    <a:pt x="0" y="1308"/>
                    <a:pt x="0" y="1308"/>
                    <a:pt x="0" y="1308"/>
                  </a:cubicBezTo>
                  <a:cubicBezTo>
                    <a:pt x="0" y="872"/>
                    <a:pt x="437" y="755"/>
                    <a:pt x="787" y="724"/>
                  </a:cubicBezTo>
                  <a:cubicBezTo>
                    <a:pt x="787" y="452"/>
                    <a:pt x="787" y="452"/>
                    <a:pt x="787" y="452"/>
                  </a:cubicBezTo>
                  <a:cubicBezTo>
                    <a:pt x="787" y="280"/>
                    <a:pt x="709" y="171"/>
                    <a:pt x="522" y="171"/>
                  </a:cubicBezTo>
                  <a:cubicBezTo>
                    <a:pt x="281" y="171"/>
                    <a:pt x="249" y="335"/>
                    <a:pt x="249" y="538"/>
                  </a:cubicBezTo>
                  <a:cubicBezTo>
                    <a:pt x="47" y="538"/>
                    <a:pt x="47" y="538"/>
                    <a:pt x="47" y="538"/>
                  </a:cubicBezTo>
                  <a:cubicBezTo>
                    <a:pt x="47" y="475"/>
                    <a:pt x="47" y="475"/>
                    <a:pt x="47" y="475"/>
                  </a:cubicBezTo>
                  <a:cubicBezTo>
                    <a:pt x="47" y="156"/>
                    <a:pt x="210" y="0"/>
                    <a:pt x="530" y="0"/>
                  </a:cubicBezTo>
                  <a:cubicBezTo>
                    <a:pt x="826" y="0"/>
                    <a:pt x="990" y="132"/>
                    <a:pt x="990" y="436"/>
                  </a:cubicBezTo>
                  <a:cubicBezTo>
                    <a:pt x="990" y="1846"/>
                    <a:pt x="990" y="1846"/>
                    <a:pt x="990" y="1846"/>
                  </a:cubicBezTo>
                  <a:lnTo>
                    <a:pt x="795" y="1846"/>
                  </a:lnTo>
                  <a:close/>
                  <a:moveTo>
                    <a:pt x="787" y="879"/>
                  </a:moveTo>
                  <a:lnTo>
                    <a:pt x="787" y="879"/>
                  </a:lnTo>
                  <a:cubicBezTo>
                    <a:pt x="538" y="903"/>
                    <a:pt x="203" y="996"/>
                    <a:pt x="203" y="1308"/>
                  </a:cubicBezTo>
                  <a:cubicBezTo>
                    <a:pt x="203" y="1417"/>
                    <a:pt x="203" y="1417"/>
                    <a:pt x="203" y="1417"/>
                  </a:cubicBezTo>
                  <a:cubicBezTo>
                    <a:pt x="203" y="1581"/>
                    <a:pt x="273" y="1698"/>
                    <a:pt x="452" y="1698"/>
                  </a:cubicBezTo>
                  <a:cubicBezTo>
                    <a:pt x="593" y="1698"/>
                    <a:pt x="702" y="1612"/>
                    <a:pt x="787" y="1511"/>
                  </a:cubicBezTo>
                  <a:lnTo>
                    <a:pt x="787" y="879"/>
                  </a:lnTo>
                  <a:close/>
                </a:path>
              </a:pathLst>
            </a:custGeom>
            <a:solidFill>
              <a:srgbClr val="58595B"/>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314" name="Freeform 49">
              <a:extLst>
                <a:ext uri="{FF2B5EF4-FFF2-40B4-BE49-F238E27FC236}">
                  <a16:creationId xmlns:a16="http://schemas.microsoft.com/office/drawing/2014/main" id="{BC76410E-BDBD-3E4C-B302-68A62F4E5024}"/>
                </a:ext>
              </a:extLst>
            </p:cNvPr>
            <p:cNvSpPr>
              <a:spLocks noChangeArrowheads="1"/>
            </p:cNvSpPr>
            <p:nvPr/>
          </p:nvSpPr>
          <p:spPr bwMode="auto">
            <a:xfrm>
              <a:off x="11179175" y="3413125"/>
              <a:ext cx="247650" cy="661988"/>
            </a:xfrm>
            <a:custGeom>
              <a:avLst/>
              <a:gdLst>
                <a:gd name="T0" fmla="*/ 195 w 687"/>
                <a:gd name="T1" fmla="*/ 593 h 1840"/>
                <a:gd name="T2" fmla="*/ 195 w 687"/>
                <a:gd name="T3" fmla="*/ 593 h 1840"/>
                <a:gd name="T4" fmla="*/ 195 w 687"/>
                <a:gd name="T5" fmla="*/ 1839 h 1840"/>
                <a:gd name="T6" fmla="*/ 0 w 687"/>
                <a:gd name="T7" fmla="*/ 1839 h 1840"/>
                <a:gd name="T8" fmla="*/ 0 w 687"/>
                <a:gd name="T9" fmla="*/ 24 h 1840"/>
                <a:gd name="T10" fmla="*/ 195 w 687"/>
                <a:gd name="T11" fmla="*/ 24 h 1840"/>
                <a:gd name="T12" fmla="*/ 195 w 687"/>
                <a:gd name="T13" fmla="*/ 336 h 1840"/>
                <a:gd name="T14" fmla="*/ 686 w 687"/>
                <a:gd name="T15" fmla="*/ 0 h 1840"/>
                <a:gd name="T16" fmla="*/ 686 w 687"/>
                <a:gd name="T17" fmla="*/ 242 h 1840"/>
                <a:gd name="T18" fmla="*/ 195 w 687"/>
                <a:gd name="T19" fmla="*/ 593 h 1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7" h="1840">
                  <a:moveTo>
                    <a:pt x="195" y="593"/>
                  </a:moveTo>
                  <a:lnTo>
                    <a:pt x="195" y="593"/>
                  </a:lnTo>
                  <a:cubicBezTo>
                    <a:pt x="195" y="1839"/>
                    <a:pt x="195" y="1839"/>
                    <a:pt x="195" y="1839"/>
                  </a:cubicBezTo>
                  <a:cubicBezTo>
                    <a:pt x="0" y="1839"/>
                    <a:pt x="0" y="1839"/>
                    <a:pt x="0" y="1839"/>
                  </a:cubicBezTo>
                  <a:cubicBezTo>
                    <a:pt x="0" y="24"/>
                    <a:pt x="0" y="24"/>
                    <a:pt x="0" y="24"/>
                  </a:cubicBezTo>
                  <a:cubicBezTo>
                    <a:pt x="195" y="24"/>
                    <a:pt x="195" y="24"/>
                    <a:pt x="195" y="24"/>
                  </a:cubicBezTo>
                  <a:cubicBezTo>
                    <a:pt x="195" y="336"/>
                    <a:pt x="195" y="336"/>
                    <a:pt x="195" y="336"/>
                  </a:cubicBezTo>
                  <a:cubicBezTo>
                    <a:pt x="312" y="172"/>
                    <a:pt x="476" y="24"/>
                    <a:pt x="686" y="0"/>
                  </a:cubicBezTo>
                  <a:cubicBezTo>
                    <a:pt x="686" y="242"/>
                    <a:pt x="686" y="242"/>
                    <a:pt x="686" y="242"/>
                  </a:cubicBezTo>
                  <a:cubicBezTo>
                    <a:pt x="460" y="258"/>
                    <a:pt x="304" y="406"/>
                    <a:pt x="195" y="593"/>
                  </a:cubicBezTo>
                </a:path>
              </a:pathLst>
            </a:custGeom>
            <a:solidFill>
              <a:srgbClr val="58595B"/>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315" name="Freeform 50">
              <a:extLst>
                <a:ext uri="{FF2B5EF4-FFF2-40B4-BE49-F238E27FC236}">
                  <a16:creationId xmlns:a16="http://schemas.microsoft.com/office/drawing/2014/main" id="{650878D1-211F-1245-A1BC-01D78D3512F6}"/>
                </a:ext>
              </a:extLst>
            </p:cNvPr>
            <p:cNvSpPr>
              <a:spLocks noChangeArrowheads="1"/>
            </p:cNvSpPr>
            <p:nvPr/>
          </p:nvSpPr>
          <p:spPr bwMode="auto">
            <a:xfrm>
              <a:off x="11510963" y="3409950"/>
              <a:ext cx="354012" cy="682625"/>
            </a:xfrm>
            <a:custGeom>
              <a:avLst/>
              <a:gdLst>
                <a:gd name="T0" fmla="*/ 491 w 984"/>
                <a:gd name="T1" fmla="*/ 1893 h 1894"/>
                <a:gd name="T2" fmla="*/ 491 w 984"/>
                <a:gd name="T3" fmla="*/ 1893 h 1894"/>
                <a:gd name="T4" fmla="*/ 0 w 984"/>
                <a:gd name="T5" fmla="*/ 1417 h 1894"/>
                <a:gd name="T6" fmla="*/ 0 w 984"/>
                <a:gd name="T7" fmla="*/ 467 h 1894"/>
                <a:gd name="T8" fmla="*/ 499 w 984"/>
                <a:gd name="T9" fmla="*/ 0 h 1894"/>
                <a:gd name="T10" fmla="*/ 983 w 984"/>
                <a:gd name="T11" fmla="*/ 460 h 1894"/>
                <a:gd name="T12" fmla="*/ 983 w 984"/>
                <a:gd name="T13" fmla="*/ 973 h 1894"/>
                <a:gd name="T14" fmla="*/ 203 w 984"/>
                <a:gd name="T15" fmla="*/ 973 h 1894"/>
                <a:gd name="T16" fmla="*/ 203 w 984"/>
                <a:gd name="T17" fmla="*/ 1410 h 1894"/>
                <a:gd name="T18" fmla="*/ 491 w 984"/>
                <a:gd name="T19" fmla="*/ 1706 h 1894"/>
                <a:gd name="T20" fmla="*/ 780 w 984"/>
                <a:gd name="T21" fmla="*/ 1301 h 1894"/>
                <a:gd name="T22" fmla="*/ 983 w 984"/>
                <a:gd name="T23" fmla="*/ 1301 h 1894"/>
                <a:gd name="T24" fmla="*/ 983 w 984"/>
                <a:gd name="T25" fmla="*/ 1425 h 1894"/>
                <a:gd name="T26" fmla="*/ 491 w 984"/>
                <a:gd name="T27" fmla="*/ 1893 h 1894"/>
                <a:gd name="T28" fmla="*/ 788 w 984"/>
                <a:gd name="T29" fmla="*/ 483 h 1894"/>
                <a:gd name="T30" fmla="*/ 788 w 984"/>
                <a:gd name="T31" fmla="*/ 483 h 1894"/>
                <a:gd name="T32" fmla="*/ 499 w 984"/>
                <a:gd name="T33" fmla="*/ 171 h 1894"/>
                <a:gd name="T34" fmla="*/ 203 w 984"/>
                <a:gd name="T35" fmla="*/ 483 h 1894"/>
                <a:gd name="T36" fmla="*/ 203 w 984"/>
                <a:gd name="T37" fmla="*/ 802 h 1894"/>
                <a:gd name="T38" fmla="*/ 788 w 984"/>
                <a:gd name="T39" fmla="*/ 802 h 1894"/>
                <a:gd name="T40" fmla="*/ 788 w 984"/>
                <a:gd name="T41" fmla="*/ 483 h 1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4" h="1894">
                  <a:moveTo>
                    <a:pt x="491" y="1893"/>
                  </a:moveTo>
                  <a:lnTo>
                    <a:pt x="491" y="1893"/>
                  </a:lnTo>
                  <a:cubicBezTo>
                    <a:pt x="195" y="1893"/>
                    <a:pt x="0" y="1714"/>
                    <a:pt x="0" y="1417"/>
                  </a:cubicBezTo>
                  <a:cubicBezTo>
                    <a:pt x="0" y="467"/>
                    <a:pt x="0" y="467"/>
                    <a:pt x="0" y="467"/>
                  </a:cubicBezTo>
                  <a:cubicBezTo>
                    <a:pt x="0" y="156"/>
                    <a:pt x="203" y="0"/>
                    <a:pt x="499" y="0"/>
                  </a:cubicBezTo>
                  <a:cubicBezTo>
                    <a:pt x="796" y="0"/>
                    <a:pt x="983" y="163"/>
                    <a:pt x="983" y="460"/>
                  </a:cubicBezTo>
                  <a:cubicBezTo>
                    <a:pt x="983" y="973"/>
                    <a:pt x="983" y="973"/>
                    <a:pt x="983" y="973"/>
                  </a:cubicBezTo>
                  <a:cubicBezTo>
                    <a:pt x="203" y="973"/>
                    <a:pt x="203" y="973"/>
                    <a:pt x="203" y="973"/>
                  </a:cubicBezTo>
                  <a:cubicBezTo>
                    <a:pt x="203" y="1410"/>
                    <a:pt x="203" y="1410"/>
                    <a:pt x="203" y="1410"/>
                  </a:cubicBezTo>
                  <a:cubicBezTo>
                    <a:pt x="203" y="1597"/>
                    <a:pt x="304" y="1706"/>
                    <a:pt x="491" y="1706"/>
                  </a:cubicBezTo>
                  <a:cubicBezTo>
                    <a:pt x="780" y="1706"/>
                    <a:pt x="780" y="1534"/>
                    <a:pt x="780" y="1301"/>
                  </a:cubicBezTo>
                  <a:cubicBezTo>
                    <a:pt x="983" y="1301"/>
                    <a:pt x="983" y="1301"/>
                    <a:pt x="983" y="1301"/>
                  </a:cubicBezTo>
                  <a:cubicBezTo>
                    <a:pt x="983" y="1425"/>
                    <a:pt x="983" y="1425"/>
                    <a:pt x="983" y="1425"/>
                  </a:cubicBezTo>
                  <a:cubicBezTo>
                    <a:pt x="983" y="1745"/>
                    <a:pt x="796" y="1893"/>
                    <a:pt x="491" y="1893"/>
                  </a:cubicBezTo>
                  <a:close/>
                  <a:moveTo>
                    <a:pt x="788" y="483"/>
                  </a:moveTo>
                  <a:lnTo>
                    <a:pt x="788" y="483"/>
                  </a:lnTo>
                  <a:cubicBezTo>
                    <a:pt x="788" y="296"/>
                    <a:pt x="686" y="171"/>
                    <a:pt x="499" y="171"/>
                  </a:cubicBezTo>
                  <a:cubicBezTo>
                    <a:pt x="297" y="171"/>
                    <a:pt x="203" y="288"/>
                    <a:pt x="203" y="483"/>
                  </a:cubicBezTo>
                  <a:cubicBezTo>
                    <a:pt x="203" y="802"/>
                    <a:pt x="203" y="802"/>
                    <a:pt x="203" y="802"/>
                  </a:cubicBezTo>
                  <a:cubicBezTo>
                    <a:pt x="788" y="802"/>
                    <a:pt x="788" y="802"/>
                    <a:pt x="788" y="802"/>
                  </a:cubicBezTo>
                  <a:lnTo>
                    <a:pt x="788" y="483"/>
                  </a:lnTo>
                  <a:close/>
                </a:path>
              </a:pathLst>
            </a:custGeom>
            <a:solidFill>
              <a:srgbClr val="58595B"/>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grpSp>
      <p:grpSp>
        <p:nvGrpSpPr>
          <p:cNvPr id="316" name="Group 315">
            <a:extLst>
              <a:ext uri="{FF2B5EF4-FFF2-40B4-BE49-F238E27FC236}">
                <a16:creationId xmlns:a16="http://schemas.microsoft.com/office/drawing/2014/main" id="{062EC008-8477-8843-A46F-DC23F8F3CC9F}"/>
              </a:ext>
            </a:extLst>
          </p:cNvPr>
          <p:cNvGrpSpPr/>
          <p:nvPr userDrawn="1"/>
        </p:nvGrpSpPr>
        <p:grpSpPr>
          <a:xfrm>
            <a:off x="2968863" y="2857959"/>
            <a:ext cx="723294" cy="463351"/>
            <a:chOff x="5280097" y="204415"/>
            <a:chExt cx="1655725" cy="1060676"/>
          </a:xfrm>
        </p:grpSpPr>
        <p:grpSp>
          <p:nvGrpSpPr>
            <p:cNvPr id="317" name="Group 316">
              <a:extLst>
                <a:ext uri="{FF2B5EF4-FFF2-40B4-BE49-F238E27FC236}">
                  <a16:creationId xmlns:a16="http://schemas.microsoft.com/office/drawing/2014/main" id="{D2A446B5-031C-B64E-BD1B-3253B9D70178}"/>
                </a:ext>
              </a:extLst>
            </p:cNvPr>
            <p:cNvGrpSpPr/>
            <p:nvPr/>
          </p:nvGrpSpPr>
          <p:grpSpPr>
            <a:xfrm>
              <a:off x="5280097" y="204415"/>
              <a:ext cx="586025" cy="333456"/>
              <a:chOff x="563111" y="332755"/>
              <a:chExt cx="853159" cy="485459"/>
            </a:xfrm>
            <a:solidFill>
              <a:schemeClr val="accent1"/>
            </a:solidFill>
          </p:grpSpPr>
          <p:sp>
            <p:nvSpPr>
              <p:cNvPr id="339" name="Freeform 1">
                <a:extLst>
                  <a:ext uri="{FF2B5EF4-FFF2-40B4-BE49-F238E27FC236}">
                    <a16:creationId xmlns:a16="http://schemas.microsoft.com/office/drawing/2014/main" id="{D2827136-F077-DE44-9A3C-FDDA62C0AF7F}"/>
                  </a:ext>
                </a:extLst>
              </p:cNvPr>
              <p:cNvSpPr>
                <a:spLocks noChangeArrowheads="1"/>
              </p:cNvSpPr>
              <p:nvPr/>
            </p:nvSpPr>
            <p:spPr bwMode="auto">
              <a:xfrm>
                <a:off x="563111" y="349577"/>
                <a:ext cx="221100" cy="459024"/>
              </a:xfrm>
              <a:custGeom>
                <a:avLst/>
                <a:gdLst>
                  <a:gd name="T0" fmla="*/ 343 w 406"/>
                  <a:gd name="T1" fmla="*/ 787 h 844"/>
                  <a:gd name="T2" fmla="*/ 343 w 406"/>
                  <a:gd name="T3" fmla="*/ 787 h 844"/>
                  <a:gd name="T4" fmla="*/ 153 w 406"/>
                  <a:gd name="T5" fmla="*/ 843 h 844"/>
                  <a:gd name="T6" fmla="*/ 0 w 406"/>
                  <a:gd name="T7" fmla="*/ 843 h 844"/>
                  <a:gd name="T8" fmla="*/ 0 w 406"/>
                  <a:gd name="T9" fmla="*/ 0 h 844"/>
                  <a:gd name="T10" fmla="*/ 153 w 406"/>
                  <a:gd name="T11" fmla="*/ 0 h 844"/>
                  <a:gd name="T12" fmla="*/ 246 w 406"/>
                  <a:gd name="T13" fmla="*/ 8 h 844"/>
                  <a:gd name="T14" fmla="*/ 317 w 406"/>
                  <a:gd name="T15" fmla="*/ 42 h 844"/>
                  <a:gd name="T16" fmla="*/ 363 w 406"/>
                  <a:gd name="T17" fmla="*/ 102 h 844"/>
                  <a:gd name="T18" fmla="*/ 379 w 406"/>
                  <a:gd name="T19" fmla="*/ 192 h 844"/>
                  <a:gd name="T20" fmla="*/ 343 w 406"/>
                  <a:gd name="T21" fmla="*/ 325 h 844"/>
                  <a:gd name="T22" fmla="*/ 235 w 406"/>
                  <a:gd name="T23" fmla="*/ 388 h 844"/>
                  <a:gd name="T24" fmla="*/ 314 w 406"/>
                  <a:gd name="T25" fmla="*/ 410 h 844"/>
                  <a:gd name="T26" fmla="*/ 368 w 406"/>
                  <a:gd name="T27" fmla="*/ 458 h 844"/>
                  <a:gd name="T28" fmla="*/ 396 w 406"/>
                  <a:gd name="T29" fmla="*/ 523 h 844"/>
                  <a:gd name="T30" fmla="*/ 405 w 406"/>
                  <a:gd name="T31" fmla="*/ 606 h 844"/>
                  <a:gd name="T32" fmla="*/ 343 w 406"/>
                  <a:gd name="T33" fmla="*/ 787 h 844"/>
                  <a:gd name="T34" fmla="*/ 295 w 406"/>
                  <a:gd name="T35" fmla="*/ 124 h 844"/>
                  <a:gd name="T36" fmla="*/ 295 w 406"/>
                  <a:gd name="T37" fmla="*/ 124 h 844"/>
                  <a:gd name="T38" fmla="*/ 261 w 406"/>
                  <a:gd name="T39" fmla="*/ 85 h 844"/>
                  <a:gd name="T40" fmla="*/ 210 w 406"/>
                  <a:gd name="T41" fmla="*/ 68 h 844"/>
                  <a:gd name="T42" fmla="*/ 142 w 406"/>
                  <a:gd name="T43" fmla="*/ 62 h 844"/>
                  <a:gd name="T44" fmla="*/ 71 w 406"/>
                  <a:gd name="T45" fmla="*/ 62 h 844"/>
                  <a:gd name="T46" fmla="*/ 71 w 406"/>
                  <a:gd name="T47" fmla="*/ 362 h 844"/>
                  <a:gd name="T48" fmla="*/ 156 w 406"/>
                  <a:gd name="T49" fmla="*/ 362 h 844"/>
                  <a:gd name="T50" fmla="*/ 272 w 406"/>
                  <a:gd name="T51" fmla="*/ 314 h 844"/>
                  <a:gd name="T52" fmla="*/ 306 w 406"/>
                  <a:gd name="T53" fmla="*/ 192 h 844"/>
                  <a:gd name="T54" fmla="*/ 295 w 406"/>
                  <a:gd name="T55" fmla="*/ 124 h 844"/>
                  <a:gd name="T56" fmla="*/ 289 w 406"/>
                  <a:gd name="T57" fmla="*/ 470 h 844"/>
                  <a:gd name="T58" fmla="*/ 289 w 406"/>
                  <a:gd name="T59" fmla="*/ 470 h 844"/>
                  <a:gd name="T60" fmla="*/ 156 w 406"/>
                  <a:gd name="T61" fmla="*/ 424 h 844"/>
                  <a:gd name="T62" fmla="*/ 71 w 406"/>
                  <a:gd name="T63" fmla="*/ 424 h 844"/>
                  <a:gd name="T64" fmla="*/ 71 w 406"/>
                  <a:gd name="T65" fmla="*/ 781 h 844"/>
                  <a:gd name="T66" fmla="*/ 144 w 406"/>
                  <a:gd name="T67" fmla="*/ 781 h 844"/>
                  <a:gd name="T68" fmla="*/ 286 w 406"/>
                  <a:gd name="T69" fmla="*/ 742 h 844"/>
                  <a:gd name="T70" fmla="*/ 331 w 406"/>
                  <a:gd name="T71" fmla="*/ 606 h 844"/>
                  <a:gd name="T72" fmla="*/ 289 w 406"/>
                  <a:gd name="T73" fmla="*/ 470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6" h="844">
                    <a:moveTo>
                      <a:pt x="343" y="787"/>
                    </a:moveTo>
                    <a:lnTo>
                      <a:pt x="343" y="787"/>
                    </a:lnTo>
                    <a:cubicBezTo>
                      <a:pt x="300" y="824"/>
                      <a:pt x="238" y="843"/>
                      <a:pt x="153" y="843"/>
                    </a:cubicBezTo>
                    <a:cubicBezTo>
                      <a:pt x="0" y="843"/>
                      <a:pt x="0" y="843"/>
                      <a:pt x="0" y="843"/>
                    </a:cubicBezTo>
                    <a:cubicBezTo>
                      <a:pt x="0" y="0"/>
                      <a:pt x="0" y="0"/>
                      <a:pt x="0" y="0"/>
                    </a:cubicBezTo>
                    <a:cubicBezTo>
                      <a:pt x="153" y="0"/>
                      <a:pt x="153" y="0"/>
                      <a:pt x="153" y="0"/>
                    </a:cubicBezTo>
                    <a:cubicBezTo>
                      <a:pt x="187" y="0"/>
                      <a:pt x="218" y="2"/>
                      <a:pt x="246" y="8"/>
                    </a:cubicBezTo>
                    <a:cubicBezTo>
                      <a:pt x="272" y="17"/>
                      <a:pt x="297" y="25"/>
                      <a:pt x="317" y="42"/>
                    </a:cubicBezTo>
                    <a:cubicBezTo>
                      <a:pt x="337" y="56"/>
                      <a:pt x="351" y="76"/>
                      <a:pt x="363" y="102"/>
                    </a:cubicBezTo>
                    <a:cubicBezTo>
                      <a:pt x="374" y="124"/>
                      <a:pt x="379" y="155"/>
                      <a:pt x="379" y="192"/>
                    </a:cubicBezTo>
                    <a:cubicBezTo>
                      <a:pt x="379" y="249"/>
                      <a:pt x="368" y="294"/>
                      <a:pt x="343" y="325"/>
                    </a:cubicBezTo>
                    <a:cubicBezTo>
                      <a:pt x="320" y="356"/>
                      <a:pt x="283" y="376"/>
                      <a:pt x="235" y="388"/>
                    </a:cubicBezTo>
                    <a:cubicBezTo>
                      <a:pt x="266" y="390"/>
                      <a:pt x="292" y="396"/>
                      <a:pt x="314" y="410"/>
                    </a:cubicBezTo>
                    <a:cubicBezTo>
                      <a:pt x="334" y="422"/>
                      <a:pt x="354" y="438"/>
                      <a:pt x="368" y="458"/>
                    </a:cubicBezTo>
                    <a:cubicBezTo>
                      <a:pt x="379" y="478"/>
                      <a:pt x="391" y="498"/>
                      <a:pt x="396" y="523"/>
                    </a:cubicBezTo>
                    <a:cubicBezTo>
                      <a:pt x="402" y="549"/>
                      <a:pt x="405" y="577"/>
                      <a:pt x="405" y="606"/>
                    </a:cubicBezTo>
                    <a:cubicBezTo>
                      <a:pt x="405" y="688"/>
                      <a:pt x="385" y="750"/>
                      <a:pt x="343" y="787"/>
                    </a:cubicBezTo>
                    <a:close/>
                    <a:moveTo>
                      <a:pt x="295" y="124"/>
                    </a:moveTo>
                    <a:lnTo>
                      <a:pt x="295" y="124"/>
                    </a:lnTo>
                    <a:cubicBezTo>
                      <a:pt x="286" y="107"/>
                      <a:pt x="278" y="96"/>
                      <a:pt x="261" y="85"/>
                    </a:cubicBezTo>
                    <a:cubicBezTo>
                      <a:pt x="246" y="76"/>
                      <a:pt x="229" y="70"/>
                      <a:pt x="210" y="68"/>
                    </a:cubicBezTo>
                    <a:cubicBezTo>
                      <a:pt x="190" y="65"/>
                      <a:pt x="167" y="62"/>
                      <a:pt x="142" y="62"/>
                    </a:cubicBezTo>
                    <a:cubicBezTo>
                      <a:pt x="71" y="62"/>
                      <a:pt x="71" y="62"/>
                      <a:pt x="71" y="62"/>
                    </a:cubicBezTo>
                    <a:cubicBezTo>
                      <a:pt x="71" y="362"/>
                      <a:pt x="71" y="362"/>
                      <a:pt x="71" y="362"/>
                    </a:cubicBezTo>
                    <a:cubicBezTo>
                      <a:pt x="156" y="362"/>
                      <a:pt x="156" y="362"/>
                      <a:pt x="156" y="362"/>
                    </a:cubicBezTo>
                    <a:cubicBezTo>
                      <a:pt x="210" y="362"/>
                      <a:pt x="246" y="345"/>
                      <a:pt x="272" y="314"/>
                    </a:cubicBezTo>
                    <a:cubicBezTo>
                      <a:pt x="295" y="283"/>
                      <a:pt x="306" y="243"/>
                      <a:pt x="306" y="192"/>
                    </a:cubicBezTo>
                    <a:cubicBezTo>
                      <a:pt x="306" y="164"/>
                      <a:pt x="303" y="141"/>
                      <a:pt x="295" y="124"/>
                    </a:cubicBezTo>
                    <a:close/>
                    <a:moveTo>
                      <a:pt x="289" y="470"/>
                    </a:moveTo>
                    <a:lnTo>
                      <a:pt x="289" y="470"/>
                    </a:lnTo>
                    <a:cubicBezTo>
                      <a:pt x="261" y="438"/>
                      <a:pt x="218" y="424"/>
                      <a:pt x="156" y="424"/>
                    </a:cubicBezTo>
                    <a:cubicBezTo>
                      <a:pt x="71" y="424"/>
                      <a:pt x="71" y="424"/>
                      <a:pt x="71" y="424"/>
                    </a:cubicBezTo>
                    <a:cubicBezTo>
                      <a:pt x="71" y="781"/>
                      <a:pt x="71" y="781"/>
                      <a:pt x="71" y="781"/>
                    </a:cubicBezTo>
                    <a:cubicBezTo>
                      <a:pt x="144" y="781"/>
                      <a:pt x="144" y="781"/>
                      <a:pt x="144" y="781"/>
                    </a:cubicBezTo>
                    <a:cubicBezTo>
                      <a:pt x="210" y="781"/>
                      <a:pt x="258" y="767"/>
                      <a:pt x="286" y="742"/>
                    </a:cubicBezTo>
                    <a:cubicBezTo>
                      <a:pt x="314" y="713"/>
                      <a:pt x="331" y="668"/>
                      <a:pt x="331" y="606"/>
                    </a:cubicBezTo>
                    <a:cubicBezTo>
                      <a:pt x="331" y="546"/>
                      <a:pt x="317" y="501"/>
                      <a:pt x="289" y="470"/>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340" name="Freeform 2">
                <a:extLst>
                  <a:ext uri="{FF2B5EF4-FFF2-40B4-BE49-F238E27FC236}">
                    <a16:creationId xmlns:a16="http://schemas.microsoft.com/office/drawing/2014/main" id="{D102DE73-9BC9-E741-AA7F-8FF18BF961AD}"/>
                  </a:ext>
                </a:extLst>
              </p:cNvPr>
              <p:cNvSpPr>
                <a:spLocks noChangeArrowheads="1"/>
              </p:cNvSpPr>
              <p:nvPr/>
            </p:nvSpPr>
            <p:spPr bwMode="auto">
              <a:xfrm>
                <a:off x="849100" y="332755"/>
                <a:ext cx="40855" cy="478248"/>
              </a:xfrm>
              <a:custGeom>
                <a:avLst/>
                <a:gdLst>
                  <a:gd name="T0" fmla="*/ 0 w 74"/>
                  <a:gd name="T1" fmla="*/ 0 h 876"/>
                  <a:gd name="T2" fmla="*/ 73 w 74"/>
                  <a:gd name="T3" fmla="*/ 0 h 876"/>
                  <a:gd name="T4" fmla="*/ 73 w 74"/>
                  <a:gd name="T5" fmla="*/ 875 h 876"/>
                  <a:gd name="T6" fmla="*/ 0 w 74"/>
                  <a:gd name="T7" fmla="*/ 875 h 876"/>
                  <a:gd name="T8" fmla="*/ 0 w 74"/>
                  <a:gd name="T9" fmla="*/ 0 h 876"/>
                </a:gdLst>
                <a:ahLst/>
                <a:cxnLst>
                  <a:cxn ang="0">
                    <a:pos x="T0" y="T1"/>
                  </a:cxn>
                  <a:cxn ang="0">
                    <a:pos x="T2" y="T3"/>
                  </a:cxn>
                  <a:cxn ang="0">
                    <a:pos x="T4" y="T5"/>
                  </a:cxn>
                  <a:cxn ang="0">
                    <a:pos x="T6" y="T7"/>
                  </a:cxn>
                  <a:cxn ang="0">
                    <a:pos x="T8" y="T9"/>
                  </a:cxn>
                </a:cxnLst>
                <a:rect l="0" t="0" r="r" b="b"/>
                <a:pathLst>
                  <a:path w="74" h="876">
                    <a:moveTo>
                      <a:pt x="0" y="0"/>
                    </a:moveTo>
                    <a:lnTo>
                      <a:pt x="73" y="0"/>
                    </a:lnTo>
                    <a:lnTo>
                      <a:pt x="73" y="875"/>
                    </a:lnTo>
                    <a:lnTo>
                      <a:pt x="0" y="875"/>
                    </a:lnTo>
                    <a:lnTo>
                      <a:pt x="0"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341" name="Freeform 3">
                <a:extLst>
                  <a:ext uri="{FF2B5EF4-FFF2-40B4-BE49-F238E27FC236}">
                    <a16:creationId xmlns:a16="http://schemas.microsoft.com/office/drawing/2014/main" id="{82DD76C2-5D9A-D44E-827E-F2E41EE30AC7}"/>
                  </a:ext>
                </a:extLst>
              </p:cNvPr>
              <p:cNvSpPr>
                <a:spLocks noChangeArrowheads="1"/>
              </p:cNvSpPr>
              <p:nvPr/>
            </p:nvSpPr>
            <p:spPr bwMode="auto">
              <a:xfrm>
                <a:off x="964457" y="455321"/>
                <a:ext cx="185050" cy="360489"/>
              </a:xfrm>
              <a:custGeom>
                <a:avLst/>
                <a:gdLst>
                  <a:gd name="T0" fmla="*/ 269 w 341"/>
                  <a:gd name="T1" fmla="*/ 592 h 661"/>
                  <a:gd name="T2" fmla="*/ 269 w 341"/>
                  <a:gd name="T3" fmla="*/ 592 h 661"/>
                  <a:gd name="T4" fmla="*/ 204 w 341"/>
                  <a:gd name="T5" fmla="*/ 640 h 661"/>
                  <a:gd name="T6" fmla="*/ 128 w 341"/>
                  <a:gd name="T7" fmla="*/ 660 h 661"/>
                  <a:gd name="T8" fmla="*/ 29 w 341"/>
                  <a:gd name="T9" fmla="*/ 617 h 661"/>
                  <a:gd name="T10" fmla="*/ 0 w 341"/>
                  <a:gd name="T11" fmla="*/ 510 h 661"/>
                  <a:gd name="T12" fmla="*/ 0 w 341"/>
                  <a:gd name="T13" fmla="*/ 0 h 661"/>
                  <a:gd name="T14" fmla="*/ 71 w 341"/>
                  <a:gd name="T15" fmla="*/ 0 h 661"/>
                  <a:gd name="T16" fmla="*/ 71 w 341"/>
                  <a:gd name="T17" fmla="*/ 507 h 661"/>
                  <a:gd name="T18" fmla="*/ 85 w 341"/>
                  <a:gd name="T19" fmla="*/ 567 h 661"/>
                  <a:gd name="T20" fmla="*/ 142 w 341"/>
                  <a:gd name="T21" fmla="*/ 589 h 661"/>
                  <a:gd name="T22" fmla="*/ 176 w 341"/>
                  <a:gd name="T23" fmla="*/ 583 h 661"/>
                  <a:gd name="T24" fmla="*/ 210 w 341"/>
                  <a:gd name="T25" fmla="*/ 569 h 661"/>
                  <a:gd name="T26" fmla="*/ 244 w 341"/>
                  <a:gd name="T27" fmla="*/ 550 h 661"/>
                  <a:gd name="T28" fmla="*/ 269 w 341"/>
                  <a:gd name="T29" fmla="*/ 527 h 661"/>
                  <a:gd name="T30" fmla="*/ 269 w 341"/>
                  <a:gd name="T31" fmla="*/ 0 h 661"/>
                  <a:gd name="T32" fmla="*/ 340 w 341"/>
                  <a:gd name="T33" fmla="*/ 0 h 661"/>
                  <a:gd name="T34" fmla="*/ 340 w 341"/>
                  <a:gd name="T35" fmla="*/ 651 h 661"/>
                  <a:gd name="T36" fmla="*/ 272 w 341"/>
                  <a:gd name="T37" fmla="*/ 651 h 661"/>
                  <a:gd name="T38" fmla="*/ 269 w 341"/>
                  <a:gd name="T39" fmla="*/ 592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1" h="661">
                    <a:moveTo>
                      <a:pt x="269" y="592"/>
                    </a:moveTo>
                    <a:lnTo>
                      <a:pt x="269" y="592"/>
                    </a:lnTo>
                    <a:cubicBezTo>
                      <a:pt x="252" y="612"/>
                      <a:pt x="230" y="629"/>
                      <a:pt x="204" y="640"/>
                    </a:cubicBezTo>
                    <a:cubicBezTo>
                      <a:pt x="182" y="651"/>
                      <a:pt x="156" y="660"/>
                      <a:pt x="128" y="660"/>
                    </a:cubicBezTo>
                    <a:cubicBezTo>
                      <a:pt x="80" y="660"/>
                      <a:pt x="46" y="646"/>
                      <a:pt x="29" y="617"/>
                    </a:cubicBezTo>
                    <a:cubicBezTo>
                      <a:pt x="9" y="589"/>
                      <a:pt x="0" y="552"/>
                      <a:pt x="0" y="510"/>
                    </a:cubicBezTo>
                    <a:cubicBezTo>
                      <a:pt x="0" y="0"/>
                      <a:pt x="0" y="0"/>
                      <a:pt x="0" y="0"/>
                    </a:cubicBezTo>
                    <a:cubicBezTo>
                      <a:pt x="71" y="0"/>
                      <a:pt x="71" y="0"/>
                      <a:pt x="71" y="0"/>
                    </a:cubicBezTo>
                    <a:cubicBezTo>
                      <a:pt x="71" y="507"/>
                      <a:pt x="71" y="507"/>
                      <a:pt x="71" y="507"/>
                    </a:cubicBezTo>
                    <a:cubicBezTo>
                      <a:pt x="71" y="530"/>
                      <a:pt x="77" y="550"/>
                      <a:pt x="85" y="567"/>
                    </a:cubicBezTo>
                    <a:cubicBezTo>
                      <a:pt x="97" y="583"/>
                      <a:pt x="114" y="589"/>
                      <a:pt x="142" y="589"/>
                    </a:cubicBezTo>
                    <a:cubicBezTo>
                      <a:pt x="150" y="589"/>
                      <a:pt x="162" y="589"/>
                      <a:pt x="176" y="583"/>
                    </a:cubicBezTo>
                    <a:cubicBezTo>
                      <a:pt x="187" y="581"/>
                      <a:pt x="199" y="575"/>
                      <a:pt x="210" y="569"/>
                    </a:cubicBezTo>
                    <a:cubicBezTo>
                      <a:pt x="221" y="564"/>
                      <a:pt x="233" y="558"/>
                      <a:pt x="244" y="550"/>
                    </a:cubicBezTo>
                    <a:cubicBezTo>
                      <a:pt x="252" y="544"/>
                      <a:pt x="261" y="535"/>
                      <a:pt x="269" y="527"/>
                    </a:cubicBezTo>
                    <a:cubicBezTo>
                      <a:pt x="269" y="0"/>
                      <a:pt x="269" y="0"/>
                      <a:pt x="269" y="0"/>
                    </a:cubicBezTo>
                    <a:cubicBezTo>
                      <a:pt x="340" y="0"/>
                      <a:pt x="340" y="0"/>
                      <a:pt x="340" y="0"/>
                    </a:cubicBezTo>
                    <a:cubicBezTo>
                      <a:pt x="340" y="651"/>
                      <a:pt x="340" y="651"/>
                      <a:pt x="340" y="651"/>
                    </a:cubicBezTo>
                    <a:cubicBezTo>
                      <a:pt x="272" y="651"/>
                      <a:pt x="272" y="651"/>
                      <a:pt x="272" y="651"/>
                    </a:cubicBezTo>
                    <a:lnTo>
                      <a:pt x="269" y="592"/>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342" name="Freeform 4">
                <a:extLst>
                  <a:ext uri="{FF2B5EF4-FFF2-40B4-BE49-F238E27FC236}">
                    <a16:creationId xmlns:a16="http://schemas.microsoft.com/office/drawing/2014/main" id="{5E60365E-5F25-2A40-97B8-A1F152F24B2B}"/>
                  </a:ext>
                </a:extLst>
              </p:cNvPr>
              <p:cNvSpPr>
                <a:spLocks noChangeArrowheads="1"/>
              </p:cNvSpPr>
              <p:nvPr/>
            </p:nvSpPr>
            <p:spPr bwMode="auto">
              <a:xfrm>
                <a:off x="1221605" y="448112"/>
                <a:ext cx="194665" cy="370102"/>
              </a:xfrm>
              <a:custGeom>
                <a:avLst/>
                <a:gdLst>
                  <a:gd name="T0" fmla="*/ 312 w 355"/>
                  <a:gd name="T1" fmla="*/ 634 h 678"/>
                  <a:gd name="T2" fmla="*/ 312 w 355"/>
                  <a:gd name="T3" fmla="*/ 634 h 678"/>
                  <a:gd name="T4" fmla="*/ 179 w 355"/>
                  <a:gd name="T5" fmla="*/ 677 h 678"/>
                  <a:gd name="T6" fmla="*/ 49 w 355"/>
                  <a:gd name="T7" fmla="*/ 631 h 678"/>
                  <a:gd name="T8" fmla="*/ 0 w 355"/>
                  <a:gd name="T9" fmla="*/ 507 h 678"/>
                  <a:gd name="T10" fmla="*/ 0 w 355"/>
                  <a:gd name="T11" fmla="*/ 167 h 678"/>
                  <a:gd name="T12" fmla="*/ 49 w 355"/>
                  <a:gd name="T13" fmla="*/ 45 h 678"/>
                  <a:gd name="T14" fmla="*/ 182 w 355"/>
                  <a:gd name="T15" fmla="*/ 0 h 678"/>
                  <a:gd name="T16" fmla="*/ 312 w 355"/>
                  <a:gd name="T17" fmla="*/ 45 h 678"/>
                  <a:gd name="T18" fmla="*/ 354 w 355"/>
                  <a:gd name="T19" fmla="*/ 164 h 678"/>
                  <a:gd name="T20" fmla="*/ 354 w 355"/>
                  <a:gd name="T21" fmla="*/ 351 h 678"/>
                  <a:gd name="T22" fmla="*/ 74 w 355"/>
                  <a:gd name="T23" fmla="*/ 351 h 678"/>
                  <a:gd name="T24" fmla="*/ 74 w 355"/>
                  <a:gd name="T25" fmla="*/ 507 h 678"/>
                  <a:gd name="T26" fmla="*/ 100 w 355"/>
                  <a:gd name="T27" fmla="*/ 583 h 678"/>
                  <a:gd name="T28" fmla="*/ 179 w 355"/>
                  <a:gd name="T29" fmla="*/ 612 h 678"/>
                  <a:gd name="T30" fmla="*/ 258 w 355"/>
                  <a:gd name="T31" fmla="*/ 586 h 678"/>
                  <a:gd name="T32" fmla="*/ 284 w 355"/>
                  <a:gd name="T33" fmla="*/ 504 h 678"/>
                  <a:gd name="T34" fmla="*/ 284 w 355"/>
                  <a:gd name="T35" fmla="*/ 467 h 678"/>
                  <a:gd name="T36" fmla="*/ 354 w 355"/>
                  <a:gd name="T37" fmla="*/ 467 h 678"/>
                  <a:gd name="T38" fmla="*/ 354 w 355"/>
                  <a:gd name="T39" fmla="*/ 512 h 678"/>
                  <a:gd name="T40" fmla="*/ 312 w 355"/>
                  <a:gd name="T41" fmla="*/ 634 h 678"/>
                  <a:gd name="T42" fmla="*/ 255 w 355"/>
                  <a:gd name="T43" fmla="*/ 90 h 678"/>
                  <a:gd name="T44" fmla="*/ 255 w 355"/>
                  <a:gd name="T45" fmla="*/ 90 h 678"/>
                  <a:gd name="T46" fmla="*/ 179 w 355"/>
                  <a:gd name="T47" fmla="*/ 62 h 678"/>
                  <a:gd name="T48" fmla="*/ 102 w 355"/>
                  <a:gd name="T49" fmla="*/ 88 h 678"/>
                  <a:gd name="T50" fmla="*/ 74 w 355"/>
                  <a:gd name="T51" fmla="*/ 173 h 678"/>
                  <a:gd name="T52" fmla="*/ 74 w 355"/>
                  <a:gd name="T53" fmla="*/ 289 h 678"/>
                  <a:gd name="T54" fmla="*/ 284 w 355"/>
                  <a:gd name="T55" fmla="*/ 289 h 678"/>
                  <a:gd name="T56" fmla="*/ 284 w 355"/>
                  <a:gd name="T57" fmla="*/ 173 h 678"/>
                  <a:gd name="T58" fmla="*/ 255 w 355"/>
                  <a:gd name="T59" fmla="*/ 9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5" h="678">
                    <a:moveTo>
                      <a:pt x="312" y="634"/>
                    </a:moveTo>
                    <a:lnTo>
                      <a:pt x="312" y="634"/>
                    </a:lnTo>
                    <a:cubicBezTo>
                      <a:pt x="284" y="662"/>
                      <a:pt x="238" y="677"/>
                      <a:pt x="179" y="677"/>
                    </a:cubicBezTo>
                    <a:cubicBezTo>
                      <a:pt x="122" y="677"/>
                      <a:pt x="77" y="662"/>
                      <a:pt x="49" y="631"/>
                    </a:cubicBezTo>
                    <a:cubicBezTo>
                      <a:pt x="17" y="597"/>
                      <a:pt x="0" y="558"/>
                      <a:pt x="0" y="507"/>
                    </a:cubicBezTo>
                    <a:cubicBezTo>
                      <a:pt x="0" y="167"/>
                      <a:pt x="0" y="167"/>
                      <a:pt x="0" y="167"/>
                    </a:cubicBezTo>
                    <a:cubicBezTo>
                      <a:pt x="0" y="113"/>
                      <a:pt x="17" y="73"/>
                      <a:pt x="49" y="45"/>
                    </a:cubicBezTo>
                    <a:cubicBezTo>
                      <a:pt x="80" y="14"/>
                      <a:pt x="125" y="0"/>
                      <a:pt x="182" y="0"/>
                    </a:cubicBezTo>
                    <a:cubicBezTo>
                      <a:pt x="238" y="0"/>
                      <a:pt x="281" y="14"/>
                      <a:pt x="312" y="45"/>
                    </a:cubicBezTo>
                    <a:cubicBezTo>
                      <a:pt x="340" y="73"/>
                      <a:pt x="354" y="116"/>
                      <a:pt x="354" y="164"/>
                    </a:cubicBezTo>
                    <a:cubicBezTo>
                      <a:pt x="354" y="351"/>
                      <a:pt x="354" y="351"/>
                      <a:pt x="354" y="351"/>
                    </a:cubicBezTo>
                    <a:cubicBezTo>
                      <a:pt x="74" y="351"/>
                      <a:pt x="74" y="351"/>
                      <a:pt x="74" y="351"/>
                    </a:cubicBezTo>
                    <a:cubicBezTo>
                      <a:pt x="74" y="507"/>
                      <a:pt x="74" y="507"/>
                      <a:pt x="74" y="507"/>
                    </a:cubicBezTo>
                    <a:cubicBezTo>
                      <a:pt x="74" y="538"/>
                      <a:pt x="83" y="563"/>
                      <a:pt x="100" y="583"/>
                    </a:cubicBezTo>
                    <a:cubicBezTo>
                      <a:pt x="116" y="603"/>
                      <a:pt x="142" y="612"/>
                      <a:pt x="179" y="612"/>
                    </a:cubicBezTo>
                    <a:cubicBezTo>
                      <a:pt x="216" y="612"/>
                      <a:pt x="241" y="603"/>
                      <a:pt x="258" y="586"/>
                    </a:cubicBezTo>
                    <a:cubicBezTo>
                      <a:pt x="275" y="569"/>
                      <a:pt x="284" y="541"/>
                      <a:pt x="284" y="504"/>
                    </a:cubicBezTo>
                    <a:cubicBezTo>
                      <a:pt x="284" y="467"/>
                      <a:pt x="284" y="467"/>
                      <a:pt x="284" y="467"/>
                    </a:cubicBezTo>
                    <a:cubicBezTo>
                      <a:pt x="354" y="467"/>
                      <a:pt x="354" y="467"/>
                      <a:pt x="354" y="467"/>
                    </a:cubicBezTo>
                    <a:cubicBezTo>
                      <a:pt x="354" y="512"/>
                      <a:pt x="354" y="512"/>
                      <a:pt x="354" y="512"/>
                    </a:cubicBezTo>
                    <a:cubicBezTo>
                      <a:pt x="354" y="566"/>
                      <a:pt x="340" y="606"/>
                      <a:pt x="312" y="634"/>
                    </a:cubicBezTo>
                    <a:close/>
                    <a:moveTo>
                      <a:pt x="255" y="90"/>
                    </a:moveTo>
                    <a:lnTo>
                      <a:pt x="255" y="90"/>
                    </a:lnTo>
                    <a:cubicBezTo>
                      <a:pt x="238" y="71"/>
                      <a:pt x="213" y="62"/>
                      <a:pt x="179" y="62"/>
                    </a:cubicBezTo>
                    <a:cubicBezTo>
                      <a:pt x="148" y="62"/>
                      <a:pt x="119" y="71"/>
                      <a:pt x="102" y="88"/>
                    </a:cubicBezTo>
                    <a:cubicBezTo>
                      <a:pt x="83" y="107"/>
                      <a:pt x="74" y="136"/>
                      <a:pt x="74" y="173"/>
                    </a:cubicBezTo>
                    <a:cubicBezTo>
                      <a:pt x="74" y="289"/>
                      <a:pt x="74" y="289"/>
                      <a:pt x="74" y="289"/>
                    </a:cubicBezTo>
                    <a:cubicBezTo>
                      <a:pt x="284" y="289"/>
                      <a:pt x="284" y="289"/>
                      <a:pt x="284" y="289"/>
                    </a:cubicBezTo>
                    <a:cubicBezTo>
                      <a:pt x="284" y="173"/>
                      <a:pt x="284" y="173"/>
                      <a:pt x="284" y="173"/>
                    </a:cubicBezTo>
                    <a:cubicBezTo>
                      <a:pt x="284" y="136"/>
                      <a:pt x="275" y="110"/>
                      <a:pt x="255" y="90"/>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grpSp>
        <p:grpSp>
          <p:nvGrpSpPr>
            <p:cNvPr id="318" name="Group 317">
              <a:extLst>
                <a:ext uri="{FF2B5EF4-FFF2-40B4-BE49-F238E27FC236}">
                  <a16:creationId xmlns:a16="http://schemas.microsoft.com/office/drawing/2014/main" id="{113DEA26-7BD5-284F-B35A-EBDC0428733C}"/>
                </a:ext>
              </a:extLst>
            </p:cNvPr>
            <p:cNvGrpSpPr/>
            <p:nvPr/>
          </p:nvGrpSpPr>
          <p:grpSpPr>
            <a:xfrm>
              <a:off x="5280097" y="570986"/>
              <a:ext cx="1655725" cy="328504"/>
              <a:chOff x="1493174" y="339964"/>
              <a:chExt cx="2410472" cy="478250"/>
            </a:xfrm>
            <a:solidFill>
              <a:schemeClr val="tx2"/>
            </a:solidFill>
          </p:grpSpPr>
          <p:sp>
            <p:nvSpPr>
              <p:cNvPr id="327" name="Freeform 5">
                <a:extLst>
                  <a:ext uri="{FF2B5EF4-FFF2-40B4-BE49-F238E27FC236}">
                    <a16:creationId xmlns:a16="http://schemas.microsoft.com/office/drawing/2014/main" id="{D814B64D-6DF5-FC4C-938D-7633E72E1D4F}"/>
                  </a:ext>
                </a:extLst>
              </p:cNvPr>
              <p:cNvSpPr>
                <a:spLocks noChangeArrowheads="1"/>
              </p:cNvSpPr>
              <p:nvPr/>
            </p:nvSpPr>
            <p:spPr bwMode="auto">
              <a:xfrm>
                <a:off x="1493174" y="349577"/>
                <a:ext cx="213890" cy="459024"/>
              </a:xfrm>
              <a:custGeom>
                <a:avLst/>
                <a:gdLst>
                  <a:gd name="T0" fmla="*/ 382 w 394"/>
                  <a:gd name="T1" fmla="*/ 682 h 844"/>
                  <a:gd name="T2" fmla="*/ 382 w 394"/>
                  <a:gd name="T3" fmla="*/ 682 h 844"/>
                  <a:gd name="T4" fmla="*/ 348 w 394"/>
                  <a:gd name="T5" fmla="*/ 770 h 844"/>
                  <a:gd name="T6" fmla="*/ 275 w 394"/>
                  <a:gd name="T7" fmla="*/ 824 h 844"/>
                  <a:gd name="T8" fmla="*/ 156 w 394"/>
                  <a:gd name="T9" fmla="*/ 843 h 844"/>
                  <a:gd name="T10" fmla="*/ 0 w 394"/>
                  <a:gd name="T11" fmla="*/ 843 h 844"/>
                  <a:gd name="T12" fmla="*/ 0 w 394"/>
                  <a:gd name="T13" fmla="*/ 0 h 844"/>
                  <a:gd name="T14" fmla="*/ 153 w 394"/>
                  <a:gd name="T15" fmla="*/ 0 h 844"/>
                  <a:gd name="T16" fmla="*/ 272 w 394"/>
                  <a:gd name="T17" fmla="*/ 19 h 844"/>
                  <a:gd name="T18" fmla="*/ 345 w 394"/>
                  <a:gd name="T19" fmla="*/ 73 h 844"/>
                  <a:gd name="T20" fmla="*/ 382 w 394"/>
                  <a:gd name="T21" fmla="*/ 158 h 844"/>
                  <a:gd name="T22" fmla="*/ 393 w 394"/>
                  <a:gd name="T23" fmla="*/ 274 h 844"/>
                  <a:gd name="T24" fmla="*/ 393 w 394"/>
                  <a:gd name="T25" fmla="*/ 563 h 844"/>
                  <a:gd name="T26" fmla="*/ 382 w 394"/>
                  <a:gd name="T27" fmla="*/ 682 h 844"/>
                  <a:gd name="T28" fmla="*/ 314 w 394"/>
                  <a:gd name="T29" fmla="*/ 167 h 844"/>
                  <a:gd name="T30" fmla="*/ 314 w 394"/>
                  <a:gd name="T31" fmla="*/ 167 h 844"/>
                  <a:gd name="T32" fmla="*/ 286 w 394"/>
                  <a:gd name="T33" fmla="*/ 110 h 844"/>
                  <a:gd name="T34" fmla="*/ 235 w 394"/>
                  <a:gd name="T35" fmla="*/ 73 h 844"/>
                  <a:gd name="T36" fmla="*/ 153 w 394"/>
                  <a:gd name="T37" fmla="*/ 62 h 844"/>
                  <a:gd name="T38" fmla="*/ 71 w 394"/>
                  <a:gd name="T39" fmla="*/ 62 h 844"/>
                  <a:gd name="T40" fmla="*/ 71 w 394"/>
                  <a:gd name="T41" fmla="*/ 781 h 844"/>
                  <a:gd name="T42" fmla="*/ 164 w 394"/>
                  <a:gd name="T43" fmla="*/ 781 h 844"/>
                  <a:gd name="T44" fmla="*/ 246 w 394"/>
                  <a:gd name="T45" fmla="*/ 767 h 844"/>
                  <a:gd name="T46" fmla="*/ 292 w 394"/>
                  <a:gd name="T47" fmla="*/ 725 h 844"/>
                  <a:gd name="T48" fmla="*/ 314 w 394"/>
                  <a:gd name="T49" fmla="*/ 662 h 844"/>
                  <a:gd name="T50" fmla="*/ 320 w 394"/>
                  <a:gd name="T51" fmla="*/ 586 h 844"/>
                  <a:gd name="T52" fmla="*/ 320 w 394"/>
                  <a:gd name="T53" fmla="*/ 240 h 844"/>
                  <a:gd name="T54" fmla="*/ 314 w 394"/>
                  <a:gd name="T55" fmla="*/ 167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94" h="844">
                    <a:moveTo>
                      <a:pt x="382" y="682"/>
                    </a:moveTo>
                    <a:lnTo>
                      <a:pt x="382" y="682"/>
                    </a:lnTo>
                    <a:cubicBezTo>
                      <a:pt x="376" y="716"/>
                      <a:pt x="365" y="747"/>
                      <a:pt x="348" y="770"/>
                    </a:cubicBezTo>
                    <a:cubicBezTo>
                      <a:pt x="331" y="795"/>
                      <a:pt x="306" y="812"/>
                      <a:pt x="275" y="824"/>
                    </a:cubicBezTo>
                    <a:cubicBezTo>
                      <a:pt x="243" y="838"/>
                      <a:pt x="204" y="843"/>
                      <a:pt x="156" y="843"/>
                    </a:cubicBezTo>
                    <a:cubicBezTo>
                      <a:pt x="0" y="843"/>
                      <a:pt x="0" y="843"/>
                      <a:pt x="0" y="843"/>
                    </a:cubicBezTo>
                    <a:cubicBezTo>
                      <a:pt x="0" y="0"/>
                      <a:pt x="0" y="0"/>
                      <a:pt x="0" y="0"/>
                    </a:cubicBezTo>
                    <a:cubicBezTo>
                      <a:pt x="153" y="0"/>
                      <a:pt x="153" y="0"/>
                      <a:pt x="153" y="0"/>
                    </a:cubicBezTo>
                    <a:cubicBezTo>
                      <a:pt x="201" y="0"/>
                      <a:pt x="241" y="5"/>
                      <a:pt x="272" y="19"/>
                    </a:cubicBezTo>
                    <a:cubicBezTo>
                      <a:pt x="303" y="31"/>
                      <a:pt x="328" y="48"/>
                      <a:pt x="345" y="73"/>
                    </a:cubicBezTo>
                    <a:cubicBezTo>
                      <a:pt x="365" y="96"/>
                      <a:pt x="376" y="124"/>
                      <a:pt x="382" y="158"/>
                    </a:cubicBezTo>
                    <a:cubicBezTo>
                      <a:pt x="391" y="192"/>
                      <a:pt x="393" y="232"/>
                      <a:pt x="393" y="274"/>
                    </a:cubicBezTo>
                    <a:cubicBezTo>
                      <a:pt x="393" y="563"/>
                      <a:pt x="393" y="563"/>
                      <a:pt x="393" y="563"/>
                    </a:cubicBezTo>
                    <a:cubicBezTo>
                      <a:pt x="393" y="608"/>
                      <a:pt x="391" y="648"/>
                      <a:pt x="382" y="682"/>
                    </a:cubicBezTo>
                    <a:close/>
                    <a:moveTo>
                      <a:pt x="314" y="167"/>
                    </a:moveTo>
                    <a:lnTo>
                      <a:pt x="314" y="167"/>
                    </a:lnTo>
                    <a:cubicBezTo>
                      <a:pt x="308" y="144"/>
                      <a:pt x="300" y="124"/>
                      <a:pt x="286" y="110"/>
                    </a:cubicBezTo>
                    <a:cubicBezTo>
                      <a:pt x="275" y="93"/>
                      <a:pt x="258" y="82"/>
                      <a:pt x="235" y="73"/>
                    </a:cubicBezTo>
                    <a:cubicBezTo>
                      <a:pt x="215" y="65"/>
                      <a:pt x="187" y="62"/>
                      <a:pt x="153" y="62"/>
                    </a:cubicBezTo>
                    <a:cubicBezTo>
                      <a:pt x="71" y="62"/>
                      <a:pt x="71" y="62"/>
                      <a:pt x="71" y="62"/>
                    </a:cubicBezTo>
                    <a:cubicBezTo>
                      <a:pt x="71" y="781"/>
                      <a:pt x="71" y="781"/>
                      <a:pt x="71" y="781"/>
                    </a:cubicBezTo>
                    <a:cubicBezTo>
                      <a:pt x="164" y="781"/>
                      <a:pt x="164" y="781"/>
                      <a:pt x="164" y="781"/>
                    </a:cubicBezTo>
                    <a:cubicBezTo>
                      <a:pt x="198" y="781"/>
                      <a:pt x="226" y="775"/>
                      <a:pt x="246" y="767"/>
                    </a:cubicBezTo>
                    <a:cubicBezTo>
                      <a:pt x="266" y="756"/>
                      <a:pt x="280" y="744"/>
                      <a:pt x="292" y="725"/>
                    </a:cubicBezTo>
                    <a:cubicBezTo>
                      <a:pt x="303" y="708"/>
                      <a:pt x="311" y="688"/>
                      <a:pt x="314" y="662"/>
                    </a:cubicBezTo>
                    <a:cubicBezTo>
                      <a:pt x="320" y="640"/>
                      <a:pt x="320" y="614"/>
                      <a:pt x="320" y="586"/>
                    </a:cubicBezTo>
                    <a:cubicBezTo>
                      <a:pt x="320" y="240"/>
                      <a:pt x="320" y="240"/>
                      <a:pt x="320" y="240"/>
                    </a:cubicBezTo>
                    <a:cubicBezTo>
                      <a:pt x="320" y="215"/>
                      <a:pt x="317" y="189"/>
                      <a:pt x="314" y="167"/>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328" name="Freeform 6">
                <a:extLst>
                  <a:ext uri="{FF2B5EF4-FFF2-40B4-BE49-F238E27FC236}">
                    <a16:creationId xmlns:a16="http://schemas.microsoft.com/office/drawing/2014/main" id="{CDACFAE2-EA51-6645-B617-7E9E5CD3D161}"/>
                  </a:ext>
                </a:extLst>
              </p:cNvPr>
              <p:cNvSpPr>
                <a:spLocks noChangeArrowheads="1"/>
              </p:cNvSpPr>
              <p:nvPr/>
            </p:nvSpPr>
            <p:spPr bwMode="auto">
              <a:xfrm>
                <a:off x="1788775" y="339964"/>
                <a:ext cx="45663" cy="468637"/>
              </a:xfrm>
              <a:custGeom>
                <a:avLst/>
                <a:gdLst>
                  <a:gd name="T0" fmla="*/ 0 w 83"/>
                  <a:gd name="T1" fmla="*/ 0 h 861"/>
                  <a:gd name="T2" fmla="*/ 82 w 83"/>
                  <a:gd name="T3" fmla="*/ 0 h 861"/>
                  <a:gd name="T4" fmla="*/ 82 w 83"/>
                  <a:gd name="T5" fmla="*/ 102 h 861"/>
                  <a:gd name="T6" fmla="*/ 0 w 83"/>
                  <a:gd name="T7" fmla="*/ 102 h 861"/>
                  <a:gd name="T8" fmla="*/ 0 w 83"/>
                  <a:gd name="T9" fmla="*/ 0 h 861"/>
                  <a:gd name="T10" fmla="*/ 5 w 83"/>
                  <a:gd name="T11" fmla="*/ 209 h 861"/>
                  <a:gd name="T12" fmla="*/ 76 w 83"/>
                  <a:gd name="T13" fmla="*/ 209 h 861"/>
                  <a:gd name="T14" fmla="*/ 76 w 83"/>
                  <a:gd name="T15" fmla="*/ 860 h 861"/>
                  <a:gd name="T16" fmla="*/ 5 w 83"/>
                  <a:gd name="T17" fmla="*/ 860 h 861"/>
                  <a:gd name="T18" fmla="*/ 5 w 83"/>
                  <a:gd name="T19" fmla="*/ 209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861">
                    <a:moveTo>
                      <a:pt x="0" y="0"/>
                    </a:moveTo>
                    <a:lnTo>
                      <a:pt x="82" y="0"/>
                    </a:lnTo>
                    <a:lnTo>
                      <a:pt x="82" y="102"/>
                    </a:lnTo>
                    <a:lnTo>
                      <a:pt x="0" y="102"/>
                    </a:lnTo>
                    <a:lnTo>
                      <a:pt x="0" y="0"/>
                    </a:lnTo>
                    <a:close/>
                    <a:moveTo>
                      <a:pt x="5" y="209"/>
                    </a:moveTo>
                    <a:lnTo>
                      <a:pt x="76" y="209"/>
                    </a:lnTo>
                    <a:lnTo>
                      <a:pt x="76" y="860"/>
                    </a:lnTo>
                    <a:lnTo>
                      <a:pt x="5" y="860"/>
                    </a:lnTo>
                    <a:lnTo>
                      <a:pt x="5" y="209"/>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329" name="Freeform 7">
                <a:extLst>
                  <a:ext uri="{FF2B5EF4-FFF2-40B4-BE49-F238E27FC236}">
                    <a16:creationId xmlns:a16="http://schemas.microsoft.com/office/drawing/2014/main" id="{FB22BB1C-3A6C-854B-8539-27A0972E50EA}"/>
                  </a:ext>
                </a:extLst>
              </p:cNvPr>
              <p:cNvSpPr>
                <a:spLocks noChangeArrowheads="1"/>
              </p:cNvSpPr>
              <p:nvPr/>
            </p:nvSpPr>
            <p:spPr bwMode="auto">
              <a:xfrm>
                <a:off x="1884905" y="448112"/>
                <a:ext cx="194665" cy="370102"/>
              </a:xfrm>
              <a:custGeom>
                <a:avLst/>
                <a:gdLst>
                  <a:gd name="T0" fmla="*/ 312 w 358"/>
                  <a:gd name="T1" fmla="*/ 640 h 678"/>
                  <a:gd name="T2" fmla="*/ 312 w 358"/>
                  <a:gd name="T3" fmla="*/ 640 h 678"/>
                  <a:gd name="T4" fmla="*/ 181 w 358"/>
                  <a:gd name="T5" fmla="*/ 677 h 678"/>
                  <a:gd name="T6" fmla="*/ 48 w 358"/>
                  <a:gd name="T7" fmla="*/ 634 h 678"/>
                  <a:gd name="T8" fmla="*/ 0 w 358"/>
                  <a:gd name="T9" fmla="*/ 510 h 678"/>
                  <a:gd name="T10" fmla="*/ 0 w 358"/>
                  <a:gd name="T11" fmla="*/ 461 h 678"/>
                  <a:gd name="T12" fmla="*/ 71 w 358"/>
                  <a:gd name="T13" fmla="*/ 461 h 678"/>
                  <a:gd name="T14" fmla="*/ 71 w 358"/>
                  <a:gd name="T15" fmla="*/ 507 h 678"/>
                  <a:gd name="T16" fmla="*/ 102 w 358"/>
                  <a:gd name="T17" fmla="*/ 589 h 678"/>
                  <a:gd name="T18" fmla="*/ 181 w 358"/>
                  <a:gd name="T19" fmla="*/ 614 h 678"/>
                  <a:gd name="T20" fmla="*/ 258 w 358"/>
                  <a:gd name="T21" fmla="*/ 592 h 678"/>
                  <a:gd name="T22" fmla="*/ 286 w 358"/>
                  <a:gd name="T23" fmla="*/ 527 h 678"/>
                  <a:gd name="T24" fmla="*/ 286 w 358"/>
                  <a:gd name="T25" fmla="*/ 512 h 678"/>
                  <a:gd name="T26" fmla="*/ 266 w 358"/>
                  <a:gd name="T27" fmla="*/ 447 h 678"/>
                  <a:gd name="T28" fmla="*/ 218 w 358"/>
                  <a:gd name="T29" fmla="*/ 396 h 678"/>
                  <a:gd name="T30" fmla="*/ 153 w 358"/>
                  <a:gd name="T31" fmla="*/ 348 h 678"/>
                  <a:gd name="T32" fmla="*/ 88 w 358"/>
                  <a:gd name="T33" fmla="*/ 294 h 678"/>
                  <a:gd name="T34" fmla="*/ 40 w 358"/>
                  <a:gd name="T35" fmla="*/ 229 h 678"/>
                  <a:gd name="T36" fmla="*/ 20 w 358"/>
                  <a:gd name="T37" fmla="*/ 144 h 678"/>
                  <a:gd name="T38" fmla="*/ 20 w 358"/>
                  <a:gd name="T39" fmla="*/ 127 h 678"/>
                  <a:gd name="T40" fmla="*/ 65 w 358"/>
                  <a:gd name="T41" fmla="*/ 34 h 678"/>
                  <a:gd name="T42" fmla="*/ 187 w 358"/>
                  <a:gd name="T43" fmla="*/ 0 h 678"/>
                  <a:gd name="T44" fmla="*/ 306 w 358"/>
                  <a:gd name="T45" fmla="*/ 39 h 678"/>
                  <a:gd name="T46" fmla="*/ 348 w 358"/>
                  <a:gd name="T47" fmla="*/ 153 h 678"/>
                  <a:gd name="T48" fmla="*/ 348 w 358"/>
                  <a:gd name="T49" fmla="*/ 192 h 678"/>
                  <a:gd name="T50" fmla="*/ 278 w 358"/>
                  <a:gd name="T51" fmla="*/ 192 h 678"/>
                  <a:gd name="T52" fmla="*/ 278 w 358"/>
                  <a:gd name="T53" fmla="*/ 156 h 678"/>
                  <a:gd name="T54" fmla="*/ 252 w 358"/>
                  <a:gd name="T55" fmla="*/ 88 h 678"/>
                  <a:gd name="T56" fmla="*/ 184 w 358"/>
                  <a:gd name="T57" fmla="*/ 62 h 678"/>
                  <a:gd name="T58" fmla="*/ 139 w 358"/>
                  <a:gd name="T59" fmla="*/ 68 h 678"/>
                  <a:gd name="T60" fmla="*/ 111 w 358"/>
                  <a:gd name="T61" fmla="*/ 85 h 678"/>
                  <a:gd name="T62" fmla="*/ 94 w 358"/>
                  <a:gd name="T63" fmla="*/ 107 h 678"/>
                  <a:gd name="T64" fmla="*/ 91 w 358"/>
                  <a:gd name="T65" fmla="*/ 127 h 678"/>
                  <a:gd name="T66" fmla="*/ 91 w 358"/>
                  <a:gd name="T67" fmla="*/ 144 h 678"/>
                  <a:gd name="T68" fmla="*/ 111 w 358"/>
                  <a:gd name="T69" fmla="*/ 209 h 678"/>
                  <a:gd name="T70" fmla="*/ 162 w 358"/>
                  <a:gd name="T71" fmla="*/ 263 h 678"/>
                  <a:gd name="T72" fmla="*/ 224 w 358"/>
                  <a:gd name="T73" fmla="*/ 311 h 678"/>
                  <a:gd name="T74" fmla="*/ 289 w 358"/>
                  <a:gd name="T75" fmla="*/ 362 h 678"/>
                  <a:gd name="T76" fmla="*/ 337 w 358"/>
                  <a:gd name="T77" fmla="*/ 425 h 678"/>
                  <a:gd name="T78" fmla="*/ 357 w 358"/>
                  <a:gd name="T79" fmla="*/ 510 h 678"/>
                  <a:gd name="T80" fmla="*/ 357 w 358"/>
                  <a:gd name="T81" fmla="*/ 527 h 678"/>
                  <a:gd name="T82" fmla="*/ 312 w 358"/>
                  <a:gd name="T83" fmla="*/ 64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8" h="678">
                    <a:moveTo>
                      <a:pt x="312" y="640"/>
                    </a:moveTo>
                    <a:lnTo>
                      <a:pt x="312" y="640"/>
                    </a:lnTo>
                    <a:cubicBezTo>
                      <a:pt x="280" y="665"/>
                      <a:pt x="238" y="677"/>
                      <a:pt x="181" y="677"/>
                    </a:cubicBezTo>
                    <a:cubicBezTo>
                      <a:pt x="125" y="677"/>
                      <a:pt x="82" y="662"/>
                      <a:pt x="48" y="634"/>
                    </a:cubicBezTo>
                    <a:cubicBezTo>
                      <a:pt x="17" y="606"/>
                      <a:pt x="0" y="563"/>
                      <a:pt x="0" y="510"/>
                    </a:cubicBezTo>
                    <a:cubicBezTo>
                      <a:pt x="0" y="461"/>
                      <a:pt x="0" y="461"/>
                      <a:pt x="0" y="461"/>
                    </a:cubicBezTo>
                    <a:cubicBezTo>
                      <a:pt x="71" y="461"/>
                      <a:pt x="71" y="461"/>
                      <a:pt x="71" y="461"/>
                    </a:cubicBezTo>
                    <a:cubicBezTo>
                      <a:pt x="71" y="507"/>
                      <a:pt x="71" y="507"/>
                      <a:pt x="71" y="507"/>
                    </a:cubicBezTo>
                    <a:cubicBezTo>
                      <a:pt x="71" y="544"/>
                      <a:pt x="82" y="569"/>
                      <a:pt x="102" y="589"/>
                    </a:cubicBezTo>
                    <a:cubicBezTo>
                      <a:pt x="122" y="606"/>
                      <a:pt x="147" y="614"/>
                      <a:pt x="181" y="614"/>
                    </a:cubicBezTo>
                    <a:cubicBezTo>
                      <a:pt x="213" y="614"/>
                      <a:pt x="238" y="609"/>
                      <a:pt x="258" y="592"/>
                    </a:cubicBezTo>
                    <a:cubicBezTo>
                      <a:pt x="278" y="578"/>
                      <a:pt x="286" y="555"/>
                      <a:pt x="286" y="527"/>
                    </a:cubicBezTo>
                    <a:cubicBezTo>
                      <a:pt x="286" y="512"/>
                      <a:pt x="286" y="512"/>
                      <a:pt x="286" y="512"/>
                    </a:cubicBezTo>
                    <a:cubicBezTo>
                      <a:pt x="286" y="487"/>
                      <a:pt x="280" y="467"/>
                      <a:pt x="266" y="447"/>
                    </a:cubicBezTo>
                    <a:cubicBezTo>
                      <a:pt x="252" y="427"/>
                      <a:pt x="238" y="410"/>
                      <a:pt x="218" y="396"/>
                    </a:cubicBezTo>
                    <a:cubicBezTo>
                      <a:pt x="198" y="379"/>
                      <a:pt x="176" y="362"/>
                      <a:pt x="153" y="348"/>
                    </a:cubicBezTo>
                    <a:cubicBezTo>
                      <a:pt x="130" y="331"/>
                      <a:pt x="108" y="314"/>
                      <a:pt x="88" y="294"/>
                    </a:cubicBezTo>
                    <a:cubicBezTo>
                      <a:pt x="68" y="277"/>
                      <a:pt x="51" y="255"/>
                      <a:pt x="40" y="229"/>
                    </a:cubicBezTo>
                    <a:cubicBezTo>
                      <a:pt x="26" y="207"/>
                      <a:pt x="20" y="178"/>
                      <a:pt x="20" y="144"/>
                    </a:cubicBezTo>
                    <a:cubicBezTo>
                      <a:pt x="20" y="127"/>
                      <a:pt x="20" y="127"/>
                      <a:pt x="20" y="127"/>
                    </a:cubicBezTo>
                    <a:cubicBezTo>
                      <a:pt x="20" y="85"/>
                      <a:pt x="34" y="54"/>
                      <a:pt x="65" y="34"/>
                    </a:cubicBezTo>
                    <a:cubicBezTo>
                      <a:pt x="94" y="11"/>
                      <a:pt x="136" y="0"/>
                      <a:pt x="187" y="0"/>
                    </a:cubicBezTo>
                    <a:cubicBezTo>
                      <a:pt x="238" y="0"/>
                      <a:pt x="278" y="14"/>
                      <a:pt x="306" y="39"/>
                    </a:cubicBezTo>
                    <a:cubicBezTo>
                      <a:pt x="334" y="65"/>
                      <a:pt x="348" y="105"/>
                      <a:pt x="348" y="153"/>
                    </a:cubicBezTo>
                    <a:cubicBezTo>
                      <a:pt x="348" y="192"/>
                      <a:pt x="348" y="192"/>
                      <a:pt x="348" y="192"/>
                    </a:cubicBezTo>
                    <a:cubicBezTo>
                      <a:pt x="278" y="192"/>
                      <a:pt x="278" y="192"/>
                      <a:pt x="278" y="192"/>
                    </a:cubicBezTo>
                    <a:cubicBezTo>
                      <a:pt x="278" y="156"/>
                      <a:pt x="278" y="156"/>
                      <a:pt x="278" y="156"/>
                    </a:cubicBezTo>
                    <a:cubicBezTo>
                      <a:pt x="278" y="127"/>
                      <a:pt x="269" y="102"/>
                      <a:pt x="252" y="88"/>
                    </a:cubicBezTo>
                    <a:cubicBezTo>
                      <a:pt x="235" y="71"/>
                      <a:pt x="213" y="62"/>
                      <a:pt x="184" y="62"/>
                    </a:cubicBezTo>
                    <a:cubicBezTo>
                      <a:pt x="164" y="62"/>
                      <a:pt x="150" y="65"/>
                      <a:pt x="139" y="68"/>
                    </a:cubicBezTo>
                    <a:cubicBezTo>
                      <a:pt x="128" y="73"/>
                      <a:pt x="116" y="79"/>
                      <a:pt x="111" y="85"/>
                    </a:cubicBezTo>
                    <a:cubicBezTo>
                      <a:pt x="102" y="93"/>
                      <a:pt x="96" y="99"/>
                      <a:pt x="94" y="107"/>
                    </a:cubicBezTo>
                    <a:cubicBezTo>
                      <a:pt x="94" y="116"/>
                      <a:pt x="91" y="122"/>
                      <a:pt x="91" y="127"/>
                    </a:cubicBezTo>
                    <a:cubicBezTo>
                      <a:pt x="91" y="144"/>
                      <a:pt x="91" y="144"/>
                      <a:pt x="91" y="144"/>
                    </a:cubicBezTo>
                    <a:cubicBezTo>
                      <a:pt x="91" y="170"/>
                      <a:pt x="99" y="192"/>
                      <a:pt x="111" y="209"/>
                    </a:cubicBezTo>
                    <a:cubicBezTo>
                      <a:pt x="125" y="229"/>
                      <a:pt x="142" y="246"/>
                      <a:pt x="162" y="263"/>
                    </a:cubicBezTo>
                    <a:cubicBezTo>
                      <a:pt x="181" y="277"/>
                      <a:pt x="201" y="294"/>
                      <a:pt x="224" y="311"/>
                    </a:cubicBezTo>
                    <a:cubicBezTo>
                      <a:pt x="247" y="325"/>
                      <a:pt x="269" y="342"/>
                      <a:pt x="289" y="362"/>
                    </a:cubicBezTo>
                    <a:cubicBezTo>
                      <a:pt x="309" y="379"/>
                      <a:pt x="323" y="402"/>
                      <a:pt x="337" y="425"/>
                    </a:cubicBezTo>
                    <a:cubicBezTo>
                      <a:pt x="351" y="450"/>
                      <a:pt x="357" y="478"/>
                      <a:pt x="357" y="510"/>
                    </a:cubicBezTo>
                    <a:cubicBezTo>
                      <a:pt x="357" y="527"/>
                      <a:pt x="357" y="527"/>
                      <a:pt x="357" y="527"/>
                    </a:cubicBezTo>
                    <a:cubicBezTo>
                      <a:pt x="357" y="575"/>
                      <a:pt x="343" y="614"/>
                      <a:pt x="312" y="64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330" name="Freeform 8">
                <a:extLst>
                  <a:ext uri="{FF2B5EF4-FFF2-40B4-BE49-F238E27FC236}">
                    <a16:creationId xmlns:a16="http://schemas.microsoft.com/office/drawing/2014/main" id="{50D3F0E3-8CE6-C540-AA61-CD10A08347EB}"/>
                  </a:ext>
                </a:extLst>
              </p:cNvPr>
              <p:cNvSpPr>
                <a:spLocks noChangeArrowheads="1"/>
              </p:cNvSpPr>
              <p:nvPr/>
            </p:nvSpPr>
            <p:spPr bwMode="auto">
              <a:xfrm>
                <a:off x="2115618" y="361594"/>
                <a:ext cx="158615" cy="451813"/>
              </a:xfrm>
              <a:custGeom>
                <a:avLst/>
                <a:gdLst>
                  <a:gd name="T0" fmla="*/ 252 w 293"/>
                  <a:gd name="T1" fmla="*/ 827 h 831"/>
                  <a:gd name="T2" fmla="*/ 252 w 293"/>
                  <a:gd name="T3" fmla="*/ 827 h 831"/>
                  <a:gd name="T4" fmla="*/ 212 w 293"/>
                  <a:gd name="T5" fmla="*/ 830 h 831"/>
                  <a:gd name="T6" fmla="*/ 116 w 293"/>
                  <a:gd name="T7" fmla="*/ 799 h 831"/>
                  <a:gd name="T8" fmla="*/ 88 w 293"/>
                  <a:gd name="T9" fmla="*/ 697 h 831"/>
                  <a:gd name="T10" fmla="*/ 88 w 293"/>
                  <a:gd name="T11" fmla="*/ 235 h 831"/>
                  <a:gd name="T12" fmla="*/ 0 w 293"/>
                  <a:gd name="T13" fmla="*/ 235 h 831"/>
                  <a:gd name="T14" fmla="*/ 0 w 293"/>
                  <a:gd name="T15" fmla="*/ 173 h 831"/>
                  <a:gd name="T16" fmla="*/ 91 w 293"/>
                  <a:gd name="T17" fmla="*/ 173 h 831"/>
                  <a:gd name="T18" fmla="*/ 91 w 293"/>
                  <a:gd name="T19" fmla="*/ 17 h 831"/>
                  <a:gd name="T20" fmla="*/ 161 w 293"/>
                  <a:gd name="T21" fmla="*/ 0 h 831"/>
                  <a:gd name="T22" fmla="*/ 161 w 293"/>
                  <a:gd name="T23" fmla="*/ 173 h 831"/>
                  <a:gd name="T24" fmla="*/ 280 w 293"/>
                  <a:gd name="T25" fmla="*/ 173 h 831"/>
                  <a:gd name="T26" fmla="*/ 280 w 293"/>
                  <a:gd name="T27" fmla="*/ 235 h 831"/>
                  <a:gd name="T28" fmla="*/ 161 w 293"/>
                  <a:gd name="T29" fmla="*/ 235 h 831"/>
                  <a:gd name="T30" fmla="*/ 161 w 293"/>
                  <a:gd name="T31" fmla="*/ 706 h 831"/>
                  <a:gd name="T32" fmla="*/ 227 w 293"/>
                  <a:gd name="T33" fmla="*/ 768 h 831"/>
                  <a:gd name="T34" fmla="*/ 255 w 293"/>
                  <a:gd name="T35" fmla="*/ 765 h 831"/>
                  <a:gd name="T36" fmla="*/ 286 w 293"/>
                  <a:gd name="T37" fmla="*/ 759 h 831"/>
                  <a:gd name="T38" fmla="*/ 292 w 293"/>
                  <a:gd name="T39" fmla="*/ 822 h 831"/>
                  <a:gd name="T40" fmla="*/ 252 w 293"/>
                  <a:gd name="T41" fmla="*/ 827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3" h="831">
                    <a:moveTo>
                      <a:pt x="252" y="827"/>
                    </a:moveTo>
                    <a:lnTo>
                      <a:pt x="252" y="827"/>
                    </a:lnTo>
                    <a:cubicBezTo>
                      <a:pt x="241" y="830"/>
                      <a:pt x="227" y="830"/>
                      <a:pt x="212" y="830"/>
                    </a:cubicBezTo>
                    <a:cubicBezTo>
                      <a:pt x="167" y="830"/>
                      <a:pt x="136" y="819"/>
                      <a:pt x="116" y="799"/>
                    </a:cubicBezTo>
                    <a:cubicBezTo>
                      <a:pt x="96" y="776"/>
                      <a:pt x="88" y="742"/>
                      <a:pt x="88" y="697"/>
                    </a:cubicBezTo>
                    <a:cubicBezTo>
                      <a:pt x="88" y="235"/>
                      <a:pt x="88" y="235"/>
                      <a:pt x="88" y="235"/>
                    </a:cubicBezTo>
                    <a:cubicBezTo>
                      <a:pt x="0" y="235"/>
                      <a:pt x="0" y="235"/>
                      <a:pt x="0" y="235"/>
                    </a:cubicBezTo>
                    <a:cubicBezTo>
                      <a:pt x="0" y="173"/>
                      <a:pt x="0" y="173"/>
                      <a:pt x="0" y="173"/>
                    </a:cubicBezTo>
                    <a:cubicBezTo>
                      <a:pt x="91" y="173"/>
                      <a:pt x="91" y="173"/>
                      <a:pt x="91" y="173"/>
                    </a:cubicBezTo>
                    <a:cubicBezTo>
                      <a:pt x="91" y="17"/>
                      <a:pt x="91" y="17"/>
                      <a:pt x="91" y="17"/>
                    </a:cubicBezTo>
                    <a:cubicBezTo>
                      <a:pt x="161" y="0"/>
                      <a:pt x="161" y="0"/>
                      <a:pt x="161" y="0"/>
                    </a:cubicBezTo>
                    <a:cubicBezTo>
                      <a:pt x="161" y="173"/>
                      <a:pt x="161" y="173"/>
                      <a:pt x="161" y="173"/>
                    </a:cubicBezTo>
                    <a:cubicBezTo>
                      <a:pt x="280" y="173"/>
                      <a:pt x="280" y="173"/>
                      <a:pt x="280" y="173"/>
                    </a:cubicBezTo>
                    <a:cubicBezTo>
                      <a:pt x="280" y="235"/>
                      <a:pt x="280" y="235"/>
                      <a:pt x="280" y="235"/>
                    </a:cubicBezTo>
                    <a:cubicBezTo>
                      <a:pt x="161" y="235"/>
                      <a:pt x="161" y="235"/>
                      <a:pt x="161" y="235"/>
                    </a:cubicBezTo>
                    <a:cubicBezTo>
                      <a:pt x="161" y="706"/>
                      <a:pt x="161" y="706"/>
                      <a:pt x="161" y="706"/>
                    </a:cubicBezTo>
                    <a:cubicBezTo>
                      <a:pt x="161" y="748"/>
                      <a:pt x="184" y="768"/>
                      <a:pt x="227" y="768"/>
                    </a:cubicBezTo>
                    <a:cubicBezTo>
                      <a:pt x="235" y="768"/>
                      <a:pt x="246" y="768"/>
                      <a:pt x="255" y="765"/>
                    </a:cubicBezTo>
                    <a:cubicBezTo>
                      <a:pt x="266" y="765"/>
                      <a:pt x="275" y="762"/>
                      <a:pt x="286" y="759"/>
                    </a:cubicBezTo>
                    <a:cubicBezTo>
                      <a:pt x="292" y="822"/>
                      <a:pt x="292" y="822"/>
                      <a:pt x="292" y="822"/>
                    </a:cubicBezTo>
                    <a:cubicBezTo>
                      <a:pt x="278" y="824"/>
                      <a:pt x="266" y="827"/>
                      <a:pt x="252" y="827"/>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331" name="Freeform 9">
                <a:extLst>
                  <a:ext uri="{FF2B5EF4-FFF2-40B4-BE49-F238E27FC236}">
                    <a16:creationId xmlns:a16="http://schemas.microsoft.com/office/drawing/2014/main" id="{1EC10AFC-2B03-144F-BF5A-7D26B6DD67A0}"/>
                  </a:ext>
                </a:extLst>
              </p:cNvPr>
              <p:cNvSpPr>
                <a:spLocks noChangeArrowheads="1"/>
              </p:cNvSpPr>
              <p:nvPr/>
            </p:nvSpPr>
            <p:spPr bwMode="auto">
              <a:xfrm>
                <a:off x="2319897" y="339964"/>
                <a:ext cx="45661" cy="468637"/>
              </a:xfrm>
              <a:custGeom>
                <a:avLst/>
                <a:gdLst>
                  <a:gd name="T0" fmla="*/ 0 w 83"/>
                  <a:gd name="T1" fmla="*/ 0 h 861"/>
                  <a:gd name="T2" fmla="*/ 82 w 83"/>
                  <a:gd name="T3" fmla="*/ 0 h 861"/>
                  <a:gd name="T4" fmla="*/ 82 w 83"/>
                  <a:gd name="T5" fmla="*/ 102 h 861"/>
                  <a:gd name="T6" fmla="*/ 0 w 83"/>
                  <a:gd name="T7" fmla="*/ 102 h 861"/>
                  <a:gd name="T8" fmla="*/ 0 w 83"/>
                  <a:gd name="T9" fmla="*/ 0 h 861"/>
                  <a:gd name="T10" fmla="*/ 5 w 83"/>
                  <a:gd name="T11" fmla="*/ 209 h 861"/>
                  <a:gd name="T12" fmla="*/ 76 w 83"/>
                  <a:gd name="T13" fmla="*/ 209 h 861"/>
                  <a:gd name="T14" fmla="*/ 76 w 83"/>
                  <a:gd name="T15" fmla="*/ 860 h 861"/>
                  <a:gd name="T16" fmla="*/ 5 w 83"/>
                  <a:gd name="T17" fmla="*/ 860 h 861"/>
                  <a:gd name="T18" fmla="*/ 5 w 83"/>
                  <a:gd name="T19" fmla="*/ 209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861">
                    <a:moveTo>
                      <a:pt x="0" y="0"/>
                    </a:moveTo>
                    <a:lnTo>
                      <a:pt x="82" y="0"/>
                    </a:lnTo>
                    <a:lnTo>
                      <a:pt x="82" y="102"/>
                    </a:lnTo>
                    <a:lnTo>
                      <a:pt x="0" y="102"/>
                    </a:lnTo>
                    <a:lnTo>
                      <a:pt x="0" y="0"/>
                    </a:lnTo>
                    <a:close/>
                    <a:moveTo>
                      <a:pt x="5" y="209"/>
                    </a:moveTo>
                    <a:lnTo>
                      <a:pt x="76" y="209"/>
                    </a:lnTo>
                    <a:lnTo>
                      <a:pt x="76" y="860"/>
                    </a:lnTo>
                    <a:lnTo>
                      <a:pt x="5" y="860"/>
                    </a:lnTo>
                    <a:lnTo>
                      <a:pt x="5" y="209"/>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332" name="Freeform 10">
                <a:extLst>
                  <a:ext uri="{FF2B5EF4-FFF2-40B4-BE49-F238E27FC236}">
                    <a16:creationId xmlns:a16="http://schemas.microsoft.com/office/drawing/2014/main" id="{ACA449CF-F06F-734E-9400-4B467B6EAEA7}"/>
                  </a:ext>
                </a:extLst>
              </p:cNvPr>
              <p:cNvSpPr>
                <a:spLocks noChangeArrowheads="1"/>
              </p:cNvSpPr>
              <p:nvPr/>
            </p:nvSpPr>
            <p:spPr bwMode="auto">
              <a:xfrm>
                <a:off x="2442462" y="450514"/>
                <a:ext cx="185052" cy="360489"/>
              </a:xfrm>
              <a:custGeom>
                <a:avLst/>
                <a:gdLst>
                  <a:gd name="T0" fmla="*/ 266 w 340"/>
                  <a:gd name="T1" fmla="*/ 155 h 660"/>
                  <a:gd name="T2" fmla="*/ 266 w 340"/>
                  <a:gd name="T3" fmla="*/ 155 h 660"/>
                  <a:gd name="T4" fmla="*/ 252 w 340"/>
                  <a:gd name="T5" fmla="*/ 90 h 660"/>
                  <a:gd name="T6" fmla="*/ 192 w 340"/>
                  <a:gd name="T7" fmla="*/ 68 h 660"/>
                  <a:gd name="T8" fmla="*/ 127 w 340"/>
                  <a:gd name="T9" fmla="*/ 90 h 660"/>
                  <a:gd name="T10" fmla="*/ 70 w 340"/>
                  <a:gd name="T11" fmla="*/ 138 h 660"/>
                  <a:gd name="T12" fmla="*/ 70 w 340"/>
                  <a:gd name="T13" fmla="*/ 659 h 660"/>
                  <a:gd name="T14" fmla="*/ 0 w 340"/>
                  <a:gd name="T15" fmla="*/ 659 h 660"/>
                  <a:gd name="T16" fmla="*/ 0 w 340"/>
                  <a:gd name="T17" fmla="*/ 8 h 660"/>
                  <a:gd name="T18" fmla="*/ 67 w 340"/>
                  <a:gd name="T19" fmla="*/ 8 h 660"/>
                  <a:gd name="T20" fmla="*/ 70 w 340"/>
                  <a:gd name="T21" fmla="*/ 68 h 660"/>
                  <a:gd name="T22" fmla="*/ 130 w 340"/>
                  <a:gd name="T23" fmla="*/ 19 h 660"/>
                  <a:gd name="T24" fmla="*/ 203 w 340"/>
                  <a:gd name="T25" fmla="*/ 0 h 660"/>
                  <a:gd name="T26" fmla="*/ 308 w 340"/>
                  <a:gd name="T27" fmla="*/ 39 h 660"/>
                  <a:gd name="T28" fmla="*/ 339 w 340"/>
                  <a:gd name="T29" fmla="*/ 147 h 660"/>
                  <a:gd name="T30" fmla="*/ 339 w 340"/>
                  <a:gd name="T31" fmla="*/ 659 h 660"/>
                  <a:gd name="T32" fmla="*/ 266 w 340"/>
                  <a:gd name="T33" fmla="*/ 659 h 660"/>
                  <a:gd name="T34" fmla="*/ 266 w 340"/>
                  <a:gd name="T35" fmla="*/ 155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0" h="660">
                    <a:moveTo>
                      <a:pt x="266" y="155"/>
                    </a:moveTo>
                    <a:lnTo>
                      <a:pt x="266" y="155"/>
                    </a:lnTo>
                    <a:cubicBezTo>
                      <a:pt x="266" y="127"/>
                      <a:pt x="263" y="107"/>
                      <a:pt x="252" y="90"/>
                    </a:cubicBezTo>
                    <a:cubicBezTo>
                      <a:pt x="243" y="76"/>
                      <a:pt x="223" y="68"/>
                      <a:pt x="192" y="68"/>
                    </a:cubicBezTo>
                    <a:cubicBezTo>
                      <a:pt x="169" y="68"/>
                      <a:pt x="147" y="76"/>
                      <a:pt x="127" y="90"/>
                    </a:cubicBezTo>
                    <a:cubicBezTo>
                      <a:pt x="104" y="107"/>
                      <a:pt x="87" y="121"/>
                      <a:pt x="70" y="138"/>
                    </a:cubicBezTo>
                    <a:cubicBezTo>
                      <a:pt x="70" y="659"/>
                      <a:pt x="70" y="659"/>
                      <a:pt x="70" y="659"/>
                    </a:cubicBezTo>
                    <a:cubicBezTo>
                      <a:pt x="0" y="659"/>
                      <a:pt x="0" y="659"/>
                      <a:pt x="0" y="659"/>
                    </a:cubicBezTo>
                    <a:cubicBezTo>
                      <a:pt x="0" y="8"/>
                      <a:pt x="0" y="8"/>
                      <a:pt x="0" y="8"/>
                    </a:cubicBezTo>
                    <a:cubicBezTo>
                      <a:pt x="67" y="8"/>
                      <a:pt x="67" y="8"/>
                      <a:pt x="67" y="8"/>
                    </a:cubicBezTo>
                    <a:cubicBezTo>
                      <a:pt x="70" y="68"/>
                      <a:pt x="70" y="68"/>
                      <a:pt x="70" y="68"/>
                    </a:cubicBezTo>
                    <a:cubicBezTo>
                      <a:pt x="87" y="51"/>
                      <a:pt x="107" y="34"/>
                      <a:pt x="130" y="19"/>
                    </a:cubicBezTo>
                    <a:cubicBezTo>
                      <a:pt x="152" y="8"/>
                      <a:pt x="178" y="0"/>
                      <a:pt x="203" y="0"/>
                    </a:cubicBezTo>
                    <a:cubicBezTo>
                      <a:pt x="252" y="0"/>
                      <a:pt x="286" y="14"/>
                      <a:pt x="308" y="39"/>
                    </a:cubicBezTo>
                    <a:cubicBezTo>
                      <a:pt x="328" y="65"/>
                      <a:pt x="339" y="102"/>
                      <a:pt x="339" y="147"/>
                    </a:cubicBezTo>
                    <a:cubicBezTo>
                      <a:pt x="339" y="659"/>
                      <a:pt x="339" y="659"/>
                      <a:pt x="339" y="659"/>
                    </a:cubicBezTo>
                    <a:cubicBezTo>
                      <a:pt x="266" y="659"/>
                      <a:pt x="266" y="659"/>
                      <a:pt x="266" y="659"/>
                    </a:cubicBezTo>
                    <a:lnTo>
                      <a:pt x="266" y="15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333" name="Freeform 11">
                <a:extLst>
                  <a:ext uri="{FF2B5EF4-FFF2-40B4-BE49-F238E27FC236}">
                    <a16:creationId xmlns:a16="http://schemas.microsoft.com/office/drawing/2014/main" id="{D0429070-D1CA-E547-880B-499A6D522C5D}"/>
                  </a:ext>
                </a:extLst>
              </p:cNvPr>
              <p:cNvSpPr>
                <a:spLocks noChangeArrowheads="1"/>
              </p:cNvSpPr>
              <p:nvPr/>
            </p:nvSpPr>
            <p:spPr bwMode="auto">
              <a:xfrm>
                <a:off x="2694805" y="448112"/>
                <a:ext cx="187454" cy="370102"/>
              </a:xfrm>
              <a:custGeom>
                <a:avLst/>
                <a:gdLst>
                  <a:gd name="T0" fmla="*/ 170 w 346"/>
                  <a:gd name="T1" fmla="*/ 677 h 678"/>
                  <a:gd name="T2" fmla="*/ 170 w 346"/>
                  <a:gd name="T3" fmla="*/ 677 h 678"/>
                  <a:gd name="T4" fmla="*/ 37 w 346"/>
                  <a:gd name="T5" fmla="*/ 626 h 678"/>
                  <a:gd name="T6" fmla="*/ 0 w 346"/>
                  <a:gd name="T7" fmla="*/ 487 h 678"/>
                  <a:gd name="T8" fmla="*/ 0 w 346"/>
                  <a:gd name="T9" fmla="*/ 173 h 678"/>
                  <a:gd name="T10" fmla="*/ 45 w 346"/>
                  <a:gd name="T11" fmla="*/ 48 h 678"/>
                  <a:gd name="T12" fmla="*/ 170 w 346"/>
                  <a:gd name="T13" fmla="*/ 0 h 678"/>
                  <a:gd name="T14" fmla="*/ 294 w 346"/>
                  <a:gd name="T15" fmla="*/ 42 h 678"/>
                  <a:gd name="T16" fmla="*/ 340 w 346"/>
                  <a:gd name="T17" fmla="*/ 167 h 678"/>
                  <a:gd name="T18" fmla="*/ 340 w 346"/>
                  <a:gd name="T19" fmla="*/ 223 h 678"/>
                  <a:gd name="T20" fmla="*/ 266 w 346"/>
                  <a:gd name="T21" fmla="*/ 223 h 678"/>
                  <a:gd name="T22" fmla="*/ 266 w 346"/>
                  <a:gd name="T23" fmla="*/ 201 h 678"/>
                  <a:gd name="T24" fmla="*/ 266 w 346"/>
                  <a:gd name="T25" fmla="*/ 150 h 678"/>
                  <a:gd name="T26" fmla="*/ 255 w 346"/>
                  <a:gd name="T27" fmla="*/ 105 h 678"/>
                  <a:gd name="T28" fmla="*/ 224 w 346"/>
                  <a:gd name="T29" fmla="*/ 76 h 678"/>
                  <a:gd name="T30" fmla="*/ 167 w 346"/>
                  <a:gd name="T31" fmla="*/ 62 h 678"/>
                  <a:gd name="T32" fmla="*/ 122 w 346"/>
                  <a:gd name="T33" fmla="*/ 73 h 678"/>
                  <a:gd name="T34" fmla="*/ 91 w 346"/>
                  <a:gd name="T35" fmla="*/ 99 h 678"/>
                  <a:gd name="T36" fmla="*/ 76 w 346"/>
                  <a:gd name="T37" fmla="*/ 139 h 678"/>
                  <a:gd name="T38" fmla="*/ 71 w 346"/>
                  <a:gd name="T39" fmla="*/ 187 h 678"/>
                  <a:gd name="T40" fmla="*/ 71 w 346"/>
                  <a:gd name="T41" fmla="*/ 484 h 678"/>
                  <a:gd name="T42" fmla="*/ 74 w 346"/>
                  <a:gd name="T43" fmla="*/ 532 h 678"/>
                  <a:gd name="T44" fmla="*/ 91 w 346"/>
                  <a:gd name="T45" fmla="*/ 572 h 678"/>
                  <a:gd name="T46" fmla="*/ 119 w 346"/>
                  <a:gd name="T47" fmla="*/ 600 h 678"/>
                  <a:gd name="T48" fmla="*/ 170 w 346"/>
                  <a:gd name="T49" fmla="*/ 612 h 678"/>
                  <a:gd name="T50" fmla="*/ 227 w 346"/>
                  <a:gd name="T51" fmla="*/ 600 h 678"/>
                  <a:gd name="T52" fmla="*/ 258 w 346"/>
                  <a:gd name="T53" fmla="*/ 572 h 678"/>
                  <a:gd name="T54" fmla="*/ 272 w 346"/>
                  <a:gd name="T55" fmla="*/ 532 h 678"/>
                  <a:gd name="T56" fmla="*/ 275 w 346"/>
                  <a:gd name="T57" fmla="*/ 481 h 678"/>
                  <a:gd name="T58" fmla="*/ 275 w 346"/>
                  <a:gd name="T59" fmla="*/ 436 h 678"/>
                  <a:gd name="T60" fmla="*/ 345 w 346"/>
                  <a:gd name="T61" fmla="*/ 436 h 678"/>
                  <a:gd name="T62" fmla="*/ 345 w 346"/>
                  <a:gd name="T63" fmla="*/ 507 h 678"/>
                  <a:gd name="T64" fmla="*/ 170 w 346"/>
                  <a:gd name="T65" fmla="*/ 677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6" h="678">
                    <a:moveTo>
                      <a:pt x="170" y="677"/>
                    </a:moveTo>
                    <a:lnTo>
                      <a:pt x="170" y="677"/>
                    </a:lnTo>
                    <a:cubicBezTo>
                      <a:pt x="108" y="677"/>
                      <a:pt x="62" y="660"/>
                      <a:pt x="37" y="626"/>
                    </a:cubicBezTo>
                    <a:cubicBezTo>
                      <a:pt x="11" y="592"/>
                      <a:pt x="0" y="546"/>
                      <a:pt x="0" y="487"/>
                    </a:cubicBezTo>
                    <a:cubicBezTo>
                      <a:pt x="0" y="173"/>
                      <a:pt x="0" y="173"/>
                      <a:pt x="0" y="173"/>
                    </a:cubicBezTo>
                    <a:cubicBezTo>
                      <a:pt x="0" y="122"/>
                      <a:pt x="14" y="79"/>
                      <a:pt x="45" y="48"/>
                    </a:cubicBezTo>
                    <a:cubicBezTo>
                      <a:pt x="74" y="17"/>
                      <a:pt x="116" y="0"/>
                      <a:pt x="170" y="0"/>
                    </a:cubicBezTo>
                    <a:cubicBezTo>
                      <a:pt x="224" y="0"/>
                      <a:pt x="263" y="14"/>
                      <a:pt x="294" y="42"/>
                    </a:cubicBezTo>
                    <a:cubicBezTo>
                      <a:pt x="323" y="73"/>
                      <a:pt x="340" y="113"/>
                      <a:pt x="340" y="167"/>
                    </a:cubicBezTo>
                    <a:cubicBezTo>
                      <a:pt x="340" y="223"/>
                      <a:pt x="340" y="223"/>
                      <a:pt x="340" y="223"/>
                    </a:cubicBezTo>
                    <a:cubicBezTo>
                      <a:pt x="266" y="223"/>
                      <a:pt x="266" y="223"/>
                      <a:pt x="266" y="223"/>
                    </a:cubicBezTo>
                    <a:cubicBezTo>
                      <a:pt x="266" y="201"/>
                      <a:pt x="266" y="201"/>
                      <a:pt x="266" y="201"/>
                    </a:cubicBezTo>
                    <a:cubicBezTo>
                      <a:pt x="266" y="184"/>
                      <a:pt x="266" y="167"/>
                      <a:pt x="266" y="150"/>
                    </a:cubicBezTo>
                    <a:cubicBezTo>
                      <a:pt x="263" y="133"/>
                      <a:pt x="261" y="119"/>
                      <a:pt x="255" y="105"/>
                    </a:cubicBezTo>
                    <a:cubicBezTo>
                      <a:pt x="246" y="93"/>
                      <a:pt x="238" y="82"/>
                      <a:pt x="224" y="76"/>
                    </a:cubicBezTo>
                    <a:cubicBezTo>
                      <a:pt x="209" y="68"/>
                      <a:pt x="193" y="62"/>
                      <a:pt x="167" y="62"/>
                    </a:cubicBezTo>
                    <a:cubicBezTo>
                      <a:pt x="150" y="62"/>
                      <a:pt x="133" y="65"/>
                      <a:pt x="122" y="73"/>
                    </a:cubicBezTo>
                    <a:cubicBezTo>
                      <a:pt x="108" y="79"/>
                      <a:pt x="99" y="88"/>
                      <a:pt x="91" y="99"/>
                    </a:cubicBezTo>
                    <a:cubicBezTo>
                      <a:pt x="82" y="110"/>
                      <a:pt x="79" y="124"/>
                      <a:pt x="76" y="139"/>
                    </a:cubicBezTo>
                    <a:cubicBezTo>
                      <a:pt x="74" y="153"/>
                      <a:pt x="71" y="170"/>
                      <a:pt x="71" y="187"/>
                    </a:cubicBezTo>
                    <a:cubicBezTo>
                      <a:pt x="71" y="484"/>
                      <a:pt x="71" y="484"/>
                      <a:pt x="71" y="484"/>
                    </a:cubicBezTo>
                    <a:cubicBezTo>
                      <a:pt x="71" y="498"/>
                      <a:pt x="74" y="515"/>
                      <a:pt x="74" y="532"/>
                    </a:cubicBezTo>
                    <a:cubicBezTo>
                      <a:pt x="76" y="546"/>
                      <a:pt x="82" y="561"/>
                      <a:pt x="91" y="572"/>
                    </a:cubicBezTo>
                    <a:cubicBezTo>
                      <a:pt x="96" y="583"/>
                      <a:pt x="108" y="594"/>
                      <a:pt x="119" y="600"/>
                    </a:cubicBezTo>
                    <a:cubicBezTo>
                      <a:pt x="133" y="609"/>
                      <a:pt x="147" y="612"/>
                      <a:pt x="170" y="612"/>
                    </a:cubicBezTo>
                    <a:cubicBezTo>
                      <a:pt x="195" y="612"/>
                      <a:pt x="212" y="609"/>
                      <a:pt x="227" y="600"/>
                    </a:cubicBezTo>
                    <a:cubicBezTo>
                      <a:pt x="241" y="594"/>
                      <a:pt x="252" y="586"/>
                      <a:pt x="258" y="572"/>
                    </a:cubicBezTo>
                    <a:cubicBezTo>
                      <a:pt x="266" y="561"/>
                      <a:pt x="269" y="546"/>
                      <a:pt x="272" y="532"/>
                    </a:cubicBezTo>
                    <a:cubicBezTo>
                      <a:pt x="272" y="515"/>
                      <a:pt x="275" y="498"/>
                      <a:pt x="275" y="481"/>
                    </a:cubicBezTo>
                    <a:cubicBezTo>
                      <a:pt x="275" y="436"/>
                      <a:pt x="275" y="436"/>
                      <a:pt x="275" y="436"/>
                    </a:cubicBezTo>
                    <a:cubicBezTo>
                      <a:pt x="345" y="436"/>
                      <a:pt x="345" y="436"/>
                      <a:pt x="345" y="436"/>
                    </a:cubicBezTo>
                    <a:cubicBezTo>
                      <a:pt x="345" y="507"/>
                      <a:pt x="345" y="507"/>
                      <a:pt x="345" y="507"/>
                    </a:cubicBezTo>
                    <a:cubicBezTo>
                      <a:pt x="345" y="620"/>
                      <a:pt x="286" y="677"/>
                      <a:pt x="170" y="677"/>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334" name="Freeform 12">
                <a:extLst>
                  <a:ext uri="{FF2B5EF4-FFF2-40B4-BE49-F238E27FC236}">
                    <a16:creationId xmlns:a16="http://schemas.microsoft.com/office/drawing/2014/main" id="{5E0DC1BD-8B5F-B744-872D-6B3A241D925B}"/>
                  </a:ext>
                </a:extLst>
              </p:cNvPr>
              <p:cNvSpPr>
                <a:spLocks noChangeArrowheads="1"/>
              </p:cNvSpPr>
              <p:nvPr/>
            </p:nvSpPr>
            <p:spPr bwMode="auto">
              <a:xfrm>
                <a:off x="2927921" y="361594"/>
                <a:ext cx="158615" cy="451813"/>
              </a:xfrm>
              <a:custGeom>
                <a:avLst/>
                <a:gdLst>
                  <a:gd name="T0" fmla="*/ 252 w 292"/>
                  <a:gd name="T1" fmla="*/ 827 h 831"/>
                  <a:gd name="T2" fmla="*/ 252 w 292"/>
                  <a:gd name="T3" fmla="*/ 827 h 831"/>
                  <a:gd name="T4" fmla="*/ 212 w 292"/>
                  <a:gd name="T5" fmla="*/ 830 h 831"/>
                  <a:gd name="T6" fmla="*/ 116 w 292"/>
                  <a:gd name="T7" fmla="*/ 799 h 831"/>
                  <a:gd name="T8" fmla="*/ 87 w 292"/>
                  <a:gd name="T9" fmla="*/ 697 h 831"/>
                  <a:gd name="T10" fmla="*/ 87 w 292"/>
                  <a:gd name="T11" fmla="*/ 235 h 831"/>
                  <a:gd name="T12" fmla="*/ 0 w 292"/>
                  <a:gd name="T13" fmla="*/ 235 h 831"/>
                  <a:gd name="T14" fmla="*/ 0 w 292"/>
                  <a:gd name="T15" fmla="*/ 173 h 831"/>
                  <a:gd name="T16" fmla="*/ 90 w 292"/>
                  <a:gd name="T17" fmla="*/ 173 h 831"/>
                  <a:gd name="T18" fmla="*/ 90 w 292"/>
                  <a:gd name="T19" fmla="*/ 17 h 831"/>
                  <a:gd name="T20" fmla="*/ 161 w 292"/>
                  <a:gd name="T21" fmla="*/ 0 h 831"/>
                  <a:gd name="T22" fmla="*/ 161 w 292"/>
                  <a:gd name="T23" fmla="*/ 173 h 831"/>
                  <a:gd name="T24" fmla="*/ 280 w 292"/>
                  <a:gd name="T25" fmla="*/ 173 h 831"/>
                  <a:gd name="T26" fmla="*/ 280 w 292"/>
                  <a:gd name="T27" fmla="*/ 235 h 831"/>
                  <a:gd name="T28" fmla="*/ 161 w 292"/>
                  <a:gd name="T29" fmla="*/ 235 h 831"/>
                  <a:gd name="T30" fmla="*/ 161 w 292"/>
                  <a:gd name="T31" fmla="*/ 706 h 831"/>
                  <a:gd name="T32" fmla="*/ 226 w 292"/>
                  <a:gd name="T33" fmla="*/ 768 h 831"/>
                  <a:gd name="T34" fmla="*/ 254 w 292"/>
                  <a:gd name="T35" fmla="*/ 765 h 831"/>
                  <a:gd name="T36" fmla="*/ 286 w 292"/>
                  <a:gd name="T37" fmla="*/ 759 h 831"/>
                  <a:gd name="T38" fmla="*/ 291 w 292"/>
                  <a:gd name="T39" fmla="*/ 822 h 831"/>
                  <a:gd name="T40" fmla="*/ 252 w 292"/>
                  <a:gd name="T41" fmla="*/ 827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2" h="831">
                    <a:moveTo>
                      <a:pt x="252" y="827"/>
                    </a:moveTo>
                    <a:lnTo>
                      <a:pt x="252" y="827"/>
                    </a:lnTo>
                    <a:cubicBezTo>
                      <a:pt x="238" y="830"/>
                      <a:pt x="226" y="830"/>
                      <a:pt x="212" y="830"/>
                    </a:cubicBezTo>
                    <a:cubicBezTo>
                      <a:pt x="167" y="830"/>
                      <a:pt x="136" y="819"/>
                      <a:pt x="116" y="799"/>
                    </a:cubicBezTo>
                    <a:cubicBezTo>
                      <a:pt x="96" y="776"/>
                      <a:pt x="87" y="742"/>
                      <a:pt x="87" y="697"/>
                    </a:cubicBezTo>
                    <a:cubicBezTo>
                      <a:pt x="87" y="235"/>
                      <a:pt x="87" y="235"/>
                      <a:pt x="87" y="235"/>
                    </a:cubicBezTo>
                    <a:cubicBezTo>
                      <a:pt x="0" y="235"/>
                      <a:pt x="0" y="235"/>
                      <a:pt x="0" y="235"/>
                    </a:cubicBezTo>
                    <a:cubicBezTo>
                      <a:pt x="0" y="173"/>
                      <a:pt x="0" y="173"/>
                      <a:pt x="0" y="173"/>
                    </a:cubicBezTo>
                    <a:cubicBezTo>
                      <a:pt x="90" y="173"/>
                      <a:pt x="90" y="173"/>
                      <a:pt x="90" y="173"/>
                    </a:cubicBezTo>
                    <a:cubicBezTo>
                      <a:pt x="90" y="17"/>
                      <a:pt x="90" y="17"/>
                      <a:pt x="90" y="17"/>
                    </a:cubicBezTo>
                    <a:cubicBezTo>
                      <a:pt x="161" y="0"/>
                      <a:pt x="161" y="0"/>
                      <a:pt x="161" y="0"/>
                    </a:cubicBezTo>
                    <a:cubicBezTo>
                      <a:pt x="161" y="173"/>
                      <a:pt x="161" y="173"/>
                      <a:pt x="161" y="173"/>
                    </a:cubicBezTo>
                    <a:cubicBezTo>
                      <a:pt x="280" y="173"/>
                      <a:pt x="280" y="173"/>
                      <a:pt x="280" y="173"/>
                    </a:cubicBezTo>
                    <a:cubicBezTo>
                      <a:pt x="280" y="235"/>
                      <a:pt x="280" y="235"/>
                      <a:pt x="280" y="235"/>
                    </a:cubicBezTo>
                    <a:cubicBezTo>
                      <a:pt x="161" y="235"/>
                      <a:pt x="161" y="235"/>
                      <a:pt x="161" y="235"/>
                    </a:cubicBezTo>
                    <a:cubicBezTo>
                      <a:pt x="161" y="706"/>
                      <a:pt x="161" y="706"/>
                      <a:pt x="161" y="706"/>
                    </a:cubicBezTo>
                    <a:cubicBezTo>
                      <a:pt x="161" y="748"/>
                      <a:pt x="184" y="768"/>
                      <a:pt x="226" y="768"/>
                    </a:cubicBezTo>
                    <a:cubicBezTo>
                      <a:pt x="235" y="768"/>
                      <a:pt x="246" y="768"/>
                      <a:pt x="254" y="765"/>
                    </a:cubicBezTo>
                    <a:cubicBezTo>
                      <a:pt x="266" y="765"/>
                      <a:pt x="274" y="762"/>
                      <a:pt x="286" y="759"/>
                    </a:cubicBezTo>
                    <a:cubicBezTo>
                      <a:pt x="291" y="822"/>
                      <a:pt x="291" y="822"/>
                      <a:pt x="291" y="822"/>
                    </a:cubicBezTo>
                    <a:cubicBezTo>
                      <a:pt x="277" y="824"/>
                      <a:pt x="266" y="827"/>
                      <a:pt x="252" y="827"/>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335" name="Freeform 13">
                <a:extLst>
                  <a:ext uri="{FF2B5EF4-FFF2-40B4-BE49-F238E27FC236}">
                    <a16:creationId xmlns:a16="http://schemas.microsoft.com/office/drawing/2014/main" id="{81E60BFB-9723-5B41-9EB7-C2E9D546331B}"/>
                  </a:ext>
                </a:extLst>
              </p:cNvPr>
              <p:cNvSpPr>
                <a:spLocks noChangeArrowheads="1"/>
              </p:cNvSpPr>
              <p:nvPr/>
            </p:nvSpPr>
            <p:spPr bwMode="auto">
              <a:xfrm>
                <a:off x="3132199" y="339964"/>
                <a:ext cx="45661" cy="468637"/>
              </a:xfrm>
              <a:custGeom>
                <a:avLst/>
                <a:gdLst>
                  <a:gd name="T0" fmla="*/ 0 w 84"/>
                  <a:gd name="T1" fmla="*/ 0 h 861"/>
                  <a:gd name="T2" fmla="*/ 83 w 84"/>
                  <a:gd name="T3" fmla="*/ 0 h 861"/>
                  <a:gd name="T4" fmla="*/ 83 w 84"/>
                  <a:gd name="T5" fmla="*/ 102 h 861"/>
                  <a:gd name="T6" fmla="*/ 0 w 84"/>
                  <a:gd name="T7" fmla="*/ 102 h 861"/>
                  <a:gd name="T8" fmla="*/ 0 w 84"/>
                  <a:gd name="T9" fmla="*/ 0 h 861"/>
                  <a:gd name="T10" fmla="*/ 6 w 84"/>
                  <a:gd name="T11" fmla="*/ 209 h 861"/>
                  <a:gd name="T12" fmla="*/ 77 w 84"/>
                  <a:gd name="T13" fmla="*/ 209 h 861"/>
                  <a:gd name="T14" fmla="*/ 77 w 84"/>
                  <a:gd name="T15" fmla="*/ 860 h 861"/>
                  <a:gd name="T16" fmla="*/ 6 w 84"/>
                  <a:gd name="T17" fmla="*/ 860 h 861"/>
                  <a:gd name="T18" fmla="*/ 6 w 84"/>
                  <a:gd name="T19" fmla="*/ 209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861">
                    <a:moveTo>
                      <a:pt x="0" y="0"/>
                    </a:moveTo>
                    <a:lnTo>
                      <a:pt x="83" y="0"/>
                    </a:lnTo>
                    <a:lnTo>
                      <a:pt x="83" y="102"/>
                    </a:lnTo>
                    <a:lnTo>
                      <a:pt x="0" y="102"/>
                    </a:lnTo>
                    <a:lnTo>
                      <a:pt x="0" y="0"/>
                    </a:lnTo>
                    <a:close/>
                    <a:moveTo>
                      <a:pt x="6" y="209"/>
                    </a:moveTo>
                    <a:lnTo>
                      <a:pt x="77" y="209"/>
                    </a:lnTo>
                    <a:lnTo>
                      <a:pt x="77" y="860"/>
                    </a:lnTo>
                    <a:lnTo>
                      <a:pt x="6" y="860"/>
                    </a:lnTo>
                    <a:lnTo>
                      <a:pt x="6" y="209"/>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336" name="Freeform 14">
                <a:extLst>
                  <a:ext uri="{FF2B5EF4-FFF2-40B4-BE49-F238E27FC236}">
                    <a16:creationId xmlns:a16="http://schemas.microsoft.com/office/drawing/2014/main" id="{2D505234-ABEE-EE47-B04F-902738271C22}"/>
                  </a:ext>
                </a:extLst>
              </p:cNvPr>
              <p:cNvSpPr>
                <a:spLocks noChangeArrowheads="1"/>
              </p:cNvSpPr>
              <p:nvPr/>
            </p:nvSpPr>
            <p:spPr bwMode="auto">
              <a:xfrm>
                <a:off x="3245152" y="448112"/>
                <a:ext cx="197068" cy="367698"/>
              </a:xfrm>
              <a:custGeom>
                <a:avLst/>
                <a:gdLst>
                  <a:gd name="T0" fmla="*/ 312 w 363"/>
                  <a:gd name="T1" fmla="*/ 631 h 675"/>
                  <a:gd name="T2" fmla="*/ 312 w 363"/>
                  <a:gd name="T3" fmla="*/ 631 h 675"/>
                  <a:gd name="T4" fmla="*/ 181 w 363"/>
                  <a:gd name="T5" fmla="*/ 674 h 675"/>
                  <a:gd name="T6" fmla="*/ 48 w 363"/>
                  <a:gd name="T7" fmla="*/ 631 h 675"/>
                  <a:gd name="T8" fmla="*/ 0 w 363"/>
                  <a:gd name="T9" fmla="*/ 507 h 675"/>
                  <a:gd name="T10" fmla="*/ 0 w 363"/>
                  <a:gd name="T11" fmla="*/ 164 h 675"/>
                  <a:gd name="T12" fmla="*/ 14 w 363"/>
                  <a:gd name="T13" fmla="*/ 96 h 675"/>
                  <a:gd name="T14" fmla="*/ 54 w 363"/>
                  <a:gd name="T15" fmla="*/ 45 h 675"/>
                  <a:gd name="T16" fmla="*/ 110 w 363"/>
                  <a:gd name="T17" fmla="*/ 11 h 675"/>
                  <a:gd name="T18" fmla="*/ 181 w 363"/>
                  <a:gd name="T19" fmla="*/ 0 h 675"/>
                  <a:gd name="T20" fmla="*/ 252 w 363"/>
                  <a:gd name="T21" fmla="*/ 11 h 675"/>
                  <a:gd name="T22" fmla="*/ 309 w 363"/>
                  <a:gd name="T23" fmla="*/ 45 h 675"/>
                  <a:gd name="T24" fmla="*/ 348 w 363"/>
                  <a:gd name="T25" fmla="*/ 96 h 675"/>
                  <a:gd name="T26" fmla="*/ 362 w 363"/>
                  <a:gd name="T27" fmla="*/ 167 h 675"/>
                  <a:gd name="T28" fmla="*/ 362 w 363"/>
                  <a:gd name="T29" fmla="*/ 507 h 675"/>
                  <a:gd name="T30" fmla="*/ 312 w 363"/>
                  <a:gd name="T31" fmla="*/ 631 h 675"/>
                  <a:gd name="T32" fmla="*/ 261 w 363"/>
                  <a:gd name="T33" fmla="*/ 93 h 675"/>
                  <a:gd name="T34" fmla="*/ 261 w 363"/>
                  <a:gd name="T35" fmla="*/ 93 h 675"/>
                  <a:gd name="T36" fmla="*/ 181 w 363"/>
                  <a:gd name="T37" fmla="*/ 62 h 675"/>
                  <a:gd name="T38" fmla="*/ 102 w 363"/>
                  <a:gd name="T39" fmla="*/ 93 h 675"/>
                  <a:gd name="T40" fmla="*/ 74 w 363"/>
                  <a:gd name="T41" fmla="*/ 170 h 675"/>
                  <a:gd name="T42" fmla="*/ 74 w 363"/>
                  <a:gd name="T43" fmla="*/ 504 h 675"/>
                  <a:gd name="T44" fmla="*/ 181 w 363"/>
                  <a:gd name="T45" fmla="*/ 612 h 675"/>
                  <a:gd name="T46" fmla="*/ 289 w 363"/>
                  <a:gd name="T47" fmla="*/ 504 h 675"/>
                  <a:gd name="T48" fmla="*/ 289 w 363"/>
                  <a:gd name="T49" fmla="*/ 173 h 675"/>
                  <a:gd name="T50" fmla="*/ 261 w 363"/>
                  <a:gd name="T51" fmla="*/ 93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3" h="675">
                    <a:moveTo>
                      <a:pt x="312" y="631"/>
                    </a:moveTo>
                    <a:lnTo>
                      <a:pt x="312" y="631"/>
                    </a:lnTo>
                    <a:cubicBezTo>
                      <a:pt x="280" y="660"/>
                      <a:pt x="235" y="674"/>
                      <a:pt x="181" y="674"/>
                    </a:cubicBezTo>
                    <a:cubicBezTo>
                      <a:pt x="125" y="674"/>
                      <a:pt x="82" y="660"/>
                      <a:pt x="48" y="631"/>
                    </a:cubicBezTo>
                    <a:cubicBezTo>
                      <a:pt x="17" y="603"/>
                      <a:pt x="0" y="563"/>
                      <a:pt x="0" y="507"/>
                    </a:cubicBezTo>
                    <a:cubicBezTo>
                      <a:pt x="0" y="164"/>
                      <a:pt x="0" y="164"/>
                      <a:pt x="0" y="164"/>
                    </a:cubicBezTo>
                    <a:cubicBezTo>
                      <a:pt x="0" y="139"/>
                      <a:pt x="6" y="116"/>
                      <a:pt x="14" y="96"/>
                    </a:cubicBezTo>
                    <a:cubicBezTo>
                      <a:pt x="23" y="76"/>
                      <a:pt x="37" y="59"/>
                      <a:pt x="54" y="45"/>
                    </a:cubicBezTo>
                    <a:cubicBezTo>
                      <a:pt x="71" y="31"/>
                      <a:pt x="88" y="20"/>
                      <a:pt x="110" y="11"/>
                    </a:cubicBezTo>
                    <a:cubicBezTo>
                      <a:pt x="133" y="3"/>
                      <a:pt x="156" y="0"/>
                      <a:pt x="181" y="0"/>
                    </a:cubicBezTo>
                    <a:cubicBezTo>
                      <a:pt x="207" y="0"/>
                      <a:pt x="229" y="3"/>
                      <a:pt x="252" y="11"/>
                    </a:cubicBezTo>
                    <a:cubicBezTo>
                      <a:pt x="272" y="20"/>
                      <a:pt x="292" y="31"/>
                      <a:pt x="309" y="45"/>
                    </a:cubicBezTo>
                    <a:cubicBezTo>
                      <a:pt x="326" y="59"/>
                      <a:pt x="337" y="76"/>
                      <a:pt x="348" y="96"/>
                    </a:cubicBezTo>
                    <a:cubicBezTo>
                      <a:pt x="357" y="119"/>
                      <a:pt x="362" y="141"/>
                      <a:pt x="362" y="167"/>
                    </a:cubicBezTo>
                    <a:cubicBezTo>
                      <a:pt x="362" y="507"/>
                      <a:pt x="362" y="507"/>
                      <a:pt x="362" y="507"/>
                    </a:cubicBezTo>
                    <a:cubicBezTo>
                      <a:pt x="362" y="563"/>
                      <a:pt x="346" y="603"/>
                      <a:pt x="312" y="631"/>
                    </a:cubicBezTo>
                    <a:close/>
                    <a:moveTo>
                      <a:pt x="261" y="93"/>
                    </a:moveTo>
                    <a:lnTo>
                      <a:pt x="261" y="93"/>
                    </a:lnTo>
                    <a:cubicBezTo>
                      <a:pt x="241" y="73"/>
                      <a:pt x="212" y="62"/>
                      <a:pt x="181" y="62"/>
                    </a:cubicBezTo>
                    <a:cubicBezTo>
                      <a:pt x="147" y="62"/>
                      <a:pt x="122" y="73"/>
                      <a:pt x="102" y="93"/>
                    </a:cubicBezTo>
                    <a:cubicBezTo>
                      <a:pt x="82" y="110"/>
                      <a:pt x="74" y="136"/>
                      <a:pt x="74" y="170"/>
                    </a:cubicBezTo>
                    <a:cubicBezTo>
                      <a:pt x="74" y="504"/>
                      <a:pt x="74" y="504"/>
                      <a:pt x="74" y="504"/>
                    </a:cubicBezTo>
                    <a:cubicBezTo>
                      <a:pt x="74" y="575"/>
                      <a:pt x="108" y="612"/>
                      <a:pt x="181" y="612"/>
                    </a:cubicBezTo>
                    <a:cubicBezTo>
                      <a:pt x="252" y="612"/>
                      <a:pt x="289" y="575"/>
                      <a:pt x="289" y="504"/>
                    </a:cubicBezTo>
                    <a:cubicBezTo>
                      <a:pt x="289" y="173"/>
                      <a:pt x="289" y="173"/>
                      <a:pt x="289" y="173"/>
                    </a:cubicBezTo>
                    <a:cubicBezTo>
                      <a:pt x="289" y="139"/>
                      <a:pt x="280" y="113"/>
                      <a:pt x="261" y="93"/>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337" name="Freeform 15">
                <a:extLst>
                  <a:ext uri="{FF2B5EF4-FFF2-40B4-BE49-F238E27FC236}">
                    <a16:creationId xmlns:a16="http://schemas.microsoft.com/office/drawing/2014/main" id="{90654F6D-4007-B54E-8B9F-8777D0B3083D}"/>
                  </a:ext>
                </a:extLst>
              </p:cNvPr>
              <p:cNvSpPr>
                <a:spLocks noChangeArrowheads="1"/>
              </p:cNvSpPr>
              <p:nvPr/>
            </p:nvSpPr>
            <p:spPr bwMode="auto">
              <a:xfrm>
                <a:off x="3514317" y="450514"/>
                <a:ext cx="185052" cy="360489"/>
              </a:xfrm>
              <a:custGeom>
                <a:avLst/>
                <a:gdLst>
                  <a:gd name="T0" fmla="*/ 269 w 341"/>
                  <a:gd name="T1" fmla="*/ 155 h 660"/>
                  <a:gd name="T2" fmla="*/ 269 w 341"/>
                  <a:gd name="T3" fmla="*/ 155 h 660"/>
                  <a:gd name="T4" fmla="*/ 252 w 341"/>
                  <a:gd name="T5" fmla="*/ 90 h 660"/>
                  <a:gd name="T6" fmla="*/ 192 w 341"/>
                  <a:gd name="T7" fmla="*/ 68 h 660"/>
                  <a:gd name="T8" fmla="*/ 127 w 341"/>
                  <a:gd name="T9" fmla="*/ 90 h 660"/>
                  <a:gd name="T10" fmla="*/ 71 w 341"/>
                  <a:gd name="T11" fmla="*/ 138 h 660"/>
                  <a:gd name="T12" fmla="*/ 71 w 341"/>
                  <a:gd name="T13" fmla="*/ 659 h 660"/>
                  <a:gd name="T14" fmla="*/ 0 w 341"/>
                  <a:gd name="T15" fmla="*/ 659 h 660"/>
                  <a:gd name="T16" fmla="*/ 0 w 341"/>
                  <a:gd name="T17" fmla="*/ 8 h 660"/>
                  <a:gd name="T18" fmla="*/ 68 w 341"/>
                  <a:gd name="T19" fmla="*/ 8 h 660"/>
                  <a:gd name="T20" fmla="*/ 71 w 341"/>
                  <a:gd name="T21" fmla="*/ 68 h 660"/>
                  <a:gd name="T22" fmla="*/ 130 w 341"/>
                  <a:gd name="T23" fmla="*/ 19 h 660"/>
                  <a:gd name="T24" fmla="*/ 204 w 341"/>
                  <a:gd name="T25" fmla="*/ 0 h 660"/>
                  <a:gd name="T26" fmla="*/ 308 w 341"/>
                  <a:gd name="T27" fmla="*/ 39 h 660"/>
                  <a:gd name="T28" fmla="*/ 340 w 341"/>
                  <a:gd name="T29" fmla="*/ 147 h 660"/>
                  <a:gd name="T30" fmla="*/ 340 w 341"/>
                  <a:gd name="T31" fmla="*/ 659 h 660"/>
                  <a:gd name="T32" fmla="*/ 269 w 341"/>
                  <a:gd name="T33" fmla="*/ 659 h 660"/>
                  <a:gd name="T34" fmla="*/ 269 w 341"/>
                  <a:gd name="T35" fmla="*/ 155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1" h="660">
                    <a:moveTo>
                      <a:pt x="269" y="155"/>
                    </a:moveTo>
                    <a:lnTo>
                      <a:pt x="269" y="155"/>
                    </a:lnTo>
                    <a:cubicBezTo>
                      <a:pt x="269" y="127"/>
                      <a:pt x="263" y="107"/>
                      <a:pt x="252" y="90"/>
                    </a:cubicBezTo>
                    <a:cubicBezTo>
                      <a:pt x="243" y="76"/>
                      <a:pt x="223" y="68"/>
                      <a:pt x="192" y="68"/>
                    </a:cubicBezTo>
                    <a:cubicBezTo>
                      <a:pt x="170" y="68"/>
                      <a:pt x="147" y="76"/>
                      <a:pt x="127" y="90"/>
                    </a:cubicBezTo>
                    <a:cubicBezTo>
                      <a:pt x="105" y="107"/>
                      <a:pt x="88" y="121"/>
                      <a:pt x="71" y="138"/>
                    </a:cubicBezTo>
                    <a:cubicBezTo>
                      <a:pt x="71" y="659"/>
                      <a:pt x="71" y="659"/>
                      <a:pt x="71" y="659"/>
                    </a:cubicBezTo>
                    <a:cubicBezTo>
                      <a:pt x="0" y="659"/>
                      <a:pt x="0" y="659"/>
                      <a:pt x="0" y="659"/>
                    </a:cubicBezTo>
                    <a:cubicBezTo>
                      <a:pt x="0" y="8"/>
                      <a:pt x="0" y="8"/>
                      <a:pt x="0" y="8"/>
                    </a:cubicBezTo>
                    <a:cubicBezTo>
                      <a:pt x="68" y="8"/>
                      <a:pt x="68" y="8"/>
                      <a:pt x="68" y="8"/>
                    </a:cubicBezTo>
                    <a:cubicBezTo>
                      <a:pt x="71" y="68"/>
                      <a:pt x="71" y="68"/>
                      <a:pt x="71" y="68"/>
                    </a:cubicBezTo>
                    <a:cubicBezTo>
                      <a:pt x="88" y="51"/>
                      <a:pt x="107" y="34"/>
                      <a:pt x="130" y="19"/>
                    </a:cubicBezTo>
                    <a:cubicBezTo>
                      <a:pt x="153" y="8"/>
                      <a:pt x="178" y="0"/>
                      <a:pt x="204" y="0"/>
                    </a:cubicBezTo>
                    <a:cubicBezTo>
                      <a:pt x="252" y="0"/>
                      <a:pt x="289" y="14"/>
                      <a:pt x="308" y="39"/>
                    </a:cubicBezTo>
                    <a:cubicBezTo>
                      <a:pt x="328" y="65"/>
                      <a:pt x="340" y="102"/>
                      <a:pt x="340" y="147"/>
                    </a:cubicBezTo>
                    <a:cubicBezTo>
                      <a:pt x="340" y="659"/>
                      <a:pt x="340" y="659"/>
                      <a:pt x="340" y="659"/>
                    </a:cubicBezTo>
                    <a:cubicBezTo>
                      <a:pt x="269" y="659"/>
                      <a:pt x="269" y="659"/>
                      <a:pt x="269" y="659"/>
                    </a:cubicBezTo>
                    <a:lnTo>
                      <a:pt x="269" y="15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338" name="Freeform 16">
                <a:extLst>
                  <a:ext uri="{FF2B5EF4-FFF2-40B4-BE49-F238E27FC236}">
                    <a16:creationId xmlns:a16="http://schemas.microsoft.com/office/drawing/2014/main" id="{3B27A8ED-E0B8-2B46-818D-8091478FDE93}"/>
                  </a:ext>
                </a:extLst>
              </p:cNvPr>
              <p:cNvSpPr>
                <a:spLocks noChangeArrowheads="1"/>
              </p:cNvSpPr>
              <p:nvPr/>
            </p:nvSpPr>
            <p:spPr bwMode="auto">
              <a:xfrm>
                <a:off x="3749837" y="654792"/>
                <a:ext cx="153809" cy="156211"/>
              </a:xfrm>
              <a:custGeom>
                <a:avLst/>
                <a:gdLst>
                  <a:gd name="T0" fmla="*/ 142 w 284"/>
                  <a:gd name="T1" fmla="*/ 286 h 287"/>
                  <a:gd name="T2" fmla="*/ 142 w 284"/>
                  <a:gd name="T3" fmla="*/ 286 h 287"/>
                  <a:gd name="T4" fmla="*/ 0 w 284"/>
                  <a:gd name="T5" fmla="*/ 142 h 287"/>
                  <a:gd name="T6" fmla="*/ 142 w 284"/>
                  <a:gd name="T7" fmla="*/ 0 h 287"/>
                  <a:gd name="T8" fmla="*/ 283 w 284"/>
                  <a:gd name="T9" fmla="*/ 142 h 287"/>
                  <a:gd name="T10" fmla="*/ 142 w 284"/>
                  <a:gd name="T11" fmla="*/ 286 h 287"/>
                  <a:gd name="T12" fmla="*/ 142 w 284"/>
                  <a:gd name="T13" fmla="*/ 29 h 287"/>
                  <a:gd name="T14" fmla="*/ 142 w 284"/>
                  <a:gd name="T15" fmla="*/ 29 h 287"/>
                  <a:gd name="T16" fmla="*/ 31 w 284"/>
                  <a:gd name="T17" fmla="*/ 142 h 287"/>
                  <a:gd name="T18" fmla="*/ 142 w 284"/>
                  <a:gd name="T19" fmla="*/ 261 h 287"/>
                  <a:gd name="T20" fmla="*/ 252 w 284"/>
                  <a:gd name="T21" fmla="*/ 142 h 287"/>
                  <a:gd name="T22" fmla="*/ 142 w 284"/>
                  <a:gd name="T23" fmla="*/ 29 h 287"/>
                  <a:gd name="T24" fmla="*/ 170 w 284"/>
                  <a:gd name="T25" fmla="*/ 210 h 287"/>
                  <a:gd name="T26" fmla="*/ 170 w 284"/>
                  <a:gd name="T27" fmla="*/ 210 h 287"/>
                  <a:gd name="T28" fmla="*/ 142 w 284"/>
                  <a:gd name="T29" fmla="*/ 153 h 287"/>
                  <a:gd name="T30" fmla="*/ 119 w 284"/>
                  <a:gd name="T31" fmla="*/ 153 h 287"/>
                  <a:gd name="T32" fmla="*/ 119 w 284"/>
                  <a:gd name="T33" fmla="*/ 210 h 287"/>
                  <a:gd name="T34" fmla="*/ 96 w 284"/>
                  <a:gd name="T35" fmla="*/ 210 h 287"/>
                  <a:gd name="T36" fmla="*/ 96 w 284"/>
                  <a:gd name="T37" fmla="*/ 74 h 287"/>
                  <a:gd name="T38" fmla="*/ 145 w 284"/>
                  <a:gd name="T39" fmla="*/ 74 h 287"/>
                  <a:gd name="T40" fmla="*/ 193 w 284"/>
                  <a:gd name="T41" fmla="*/ 111 h 287"/>
                  <a:gd name="T42" fmla="*/ 167 w 284"/>
                  <a:gd name="T43" fmla="*/ 148 h 287"/>
                  <a:gd name="T44" fmla="*/ 195 w 284"/>
                  <a:gd name="T45" fmla="*/ 210 h 287"/>
                  <a:gd name="T46" fmla="*/ 170 w 284"/>
                  <a:gd name="T47" fmla="*/ 210 h 287"/>
                  <a:gd name="T48" fmla="*/ 142 w 284"/>
                  <a:gd name="T49" fmla="*/ 94 h 287"/>
                  <a:gd name="T50" fmla="*/ 142 w 284"/>
                  <a:gd name="T51" fmla="*/ 94 h 287"/>
                  <a:gd name="T52" fmla="*/ 119 w 284"/>
                  <a:gd name="T53" fmla="*/ 94 h 287"/>
                  <a:gd name="T54" fmla="*/ 119 w 284"/>
                  <a:gd name="T55" fmla="*/ 131 h 287"/>
                  <a:gd name="T56" fmla="*/ 139 w 284"/>
                  <a:gd name="T57" fmla="*/ 131 h 287"/>
                  <a:gd name="T58" fmla="*/ 167 w 284"/>
                  <a:gd name="T59" fmla="*/ 114 h 287"/>
                  <a:gd name="T60" fmla="*/ 142 w 284"/>
                  <a:gd name="T61" fmla="*/ 9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4" h="287">
                    <a:moveTo>
                      <a:pt x="142" y="286"/>
                    </a:moveTo>
                    <a:lnTo>
                      <a:pt x="142" y="286"/>
                    </a:lnTo>
                    <a:cubicBezTo>
                      <a:pt x="57" y="286"/>
                      <a:pt x="0" y="227"/>
                      <a:pt x="0" y="142"/>
                    </a:cubicBezTo>
                    <a:cubicBezTo>
                      <a:pt x="0" y="60"/>
                      <a:pt x="57" y="0"/>
                      <a:pt x="142" y="0"/>
                    </a:cubicBezTo>
                    <a:cubicBezTo>
                      <a:pt x="224" y="0"/>
                      <a:pt x="283" y="60"/>
                      <a:pt x="283" y="142"/>
                    </a:cubicBezTo>
                    <a:cubicBezTo>
                      <a:pt x="283" y="230"/>
                      <a:pt x="229" y="286"/>
                      <a:pt x="142" y="286"/>
                    </a:cubicBezTo>
                    <a:close/>
                    <a:moveTo>
                      <a:pt x="142" y="29"/>
                    </a:moveTo>
                    <a:lnTo>
                      <a:pt x="142" y="29"/>
                    </a:lnTo>
                    <a:cubicBezTo>
                      <a:pt x="71" y="29"/>
                      <a:pt x="31" y="74"/>
                      <a:pt x="31" y="142"/>
                    </a:cubicBezTo>
                    <a:cubicBezTo>
                      <a:pt x="31" y="210"/>
                      <a:pt x="74" y="261"/>
                      <a:pt x="142" y="261"/>
                    </a:cubicBezTo>
                    <a:cubicBezTo>
                      <a:pt x="210" y="261"/>
                      <a:pt x="252" y="210"/>
                      <a:pt x="252" y="142"/>
                    </a:cubicBezTo>
                    <a:cubicBezTo>
                      <a:pt x="252" y="77"/>
                      <a:pt x="210" y="29"/>
                      <a:pt x="142" y="29"/>
                    </a:cubicBezTo>
                    <a:close/>
                    <a:moveTo>
                      <a:pt x="170" y="210"/>
                    </a:moveTo>
                    <a:lnTo>
                      <a:pt x="170" y="210"/>
                    </a:lnTo>
                    <a:cubicBezTo>
                      <a:pt x="142" y="153"/>
                      <a:pt x="142" y="153"/>
                      <a:pt x="142" y="153"/>
                    </a:cubicBezTo>
                    <a:cubicBezTo>
                      <a:pt x="119" y="153"/>
                      <a:pt x="119" y="153"/>
                      <a:pt x="119" y="153"/>
                    </a:cubicBezTo>
                    <a:cubicBezTo>
                      <a:pt x="119" y="210"/>
                      <a:pt x="119" y="210"/>
                      <a:pt x="119" y="210"/>
                    </a:cubicBezTo>
                    <a:cubicBezTo>
                      <a:pt x="96" y="210"/>
                      <a:pt x="96" y="210"/>
                      <a:pt x="96" y="210"/>
                    </a:cubicBezTo>
                    <a:cubicBezTo>
                      <a:pt x="96" y="74"/>
                      <a:pt x="96" y="74"/>
                      <a:pt x="96" y="74"/>
                    </a:cubicBezTo>
                    <a:cubicBezTo>
                      <a:pt x="145" y="74"/>
                      <a:pt x="145" y="74"/>
                      <a:pt x="145" y="74"/>
                    </a:cubicBezTo>
                    <a:cubicBezTo>
                      <a:pt x="170" y="74"/>
                      <a:pt x="193" y="82"/>
                      <a:pt x="193" y="111"/>
                    </a:cubicBezTo>
                    <a:cubicBezTo>
                      <a:pt x="193" y="131"/>
                      <a:pt x="184" y="142"/>
                      <a:pt x="167" y="148"/>
                    </a:cubicBezTo>
                    <a:cubicBezTo>
                      <a:pt x="195" y="210"/>
                      <a:pt x="195" y="210"/>
                      <a:pt x="195" y="210"/>
                    </a:cubicBezTo>
                    <a:lnTo>
                      <a:pt x="170" y="210"/>
                    </a:lnTo>
                    <a:close/>
                    <a:moveTo>
                      <a:pt x="142" y="94"/>
                    </a:moveTo>
                    <a:lnTo>
                      <a:pt x="142" y="94"/>
                    </a:lnTo>
                    <a:cubicBezTo>
                      <a:pt x="119" y="94"/>
                      <a:pt x="119" y="94"/>
                      <a:pt x="119" y="94"/>
                    </a:cubicBezTo>
                    <a:cubicBezTo>
                      <a:pt x="119" y="131"/>
                      <a:pt x="119" y="131"/>
                      <a:pt x="119" y="131"/>
                    </a:cubicBezTo>
                    <a:cubicBezTo>
                      <a:pt x="139" y="131"/>
                      <a:pt x="139" y="131"/>
                      <a:pt x="139" y="131"/>
                    </a:cubicBezTo>
                    <a:cubicBezTo>
                      <a:pt x="153" y="131"/>
                      <a:pt x="167" y="128"/>
                      <a:pt x="167" y="114"/>
                    </a:cubicBezTo>
                    <a:cubicBezTo>
                      <a:pt x="167" y="94"/>
                      <a:pt x="156" y="94"/>
                      <a:pt x="142" y="94"/>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grpSp>
        <p:grpSp>
          <p:nvGrpSpPr>
            <p:cNvPr id="319" name="Group 318">
              <a:extLst>
                <a:ext uri="{FF2B5EF4-FFF2-40B4-BE49-F238E27FC236}">
                  <a16:creationId xmlns:a16="http://schemas.microsoft.com/office/drawing/2014/main" id="{AD2694E6-A0E9-9F44-A7A9-684EB834A490}"/>
                </a:ext>
              </a:extLst>
            </p:cNvPr>
            <p:cNvGrpSpPr/>
            <p:nvPr/>
          </p:nvGrpSpPr>
          <p:grpSpPr>
            <a:xfrm>
              <a:off x="5280097" y="939889"/>
              <a:ext cx="1106018" cy="325202"/>
              <a:chOff x="4028615" y="344771"/>
              <a:chExt cx="1610186" cy="473443"/>
            </a:xfrm>
            <a:solidFill>
              <a:srgbClr val="595959"/>
            </a:solidFill>
          </p:grpSpPr>
          <p:sp>
            <p:nvSpPr>
              <p:cNvPr id="320" name="Freeform 17">
                <a:extLst>
                  <a:ext uri="{FF2B5EF4-FFF2-40B4-BE49-F238E27FC236}">
                    <a16:creationId xmlns:a16="http://schemas.microsoft.com/office/drawing/2014/main" id="{99A7935E-83A2-8941-9B98-1CD47E41450D}"/>
                  </a:ext>
                </a:extLst>
              </p:cNvPr>
              <p:cNvSpPr>
                <a:spLocks noChangeArrowheads="1"/>
              </p:cNvSpPr>
              <p:nvPr/>
            </p:nvSpPr>
            <p:spPr bwMode="auto">
              <a:xfrm>
                <a:off x="4028615" y="344771"/>
                <a:ext cx="216294" cy="473443"/>
              </a:xfrm>
              <a:custGeom>
                <a:avLst/>
                <a:gdLst>
                  <a:gd name="T0" fmla="*/ 345 w 397"/>
                  <a:gd name="T1" fmla="*/ 816 h 868"/>
                  <a:gd name="T2" fmla="*/ 345 w 397"/>
                  <a:gd name="T3" fmla="*/ 816 h 868"/>
                  <a:gd name="T4" fmla="*/ 195 w 397"/>
                  <a:gd name="T5" fmla="*/ 867 h 868"/>
                  <a:gd name="T6" fmla="*/ 51 w 397"/>
                  <a:gd name="T7" fmla="*/ 816 h 868"/>
                  <a:gd name="T8" fmla="*/ 0 w 397"/>
                  <a:gd name="T9" fmla="*/ 666 h 868"/>
                  <a:gd name="T10" fmla="*/ 0 w 397"/>
                  <a:gd name="T11" fmla="*/ 207 h 868"/>
                  <a:gd name="T12" fmla="*/ 45 w 397"/>
                  <a:gd name="T13" fmla="*/ 54 h 868"/>
                  <a:gd name="T14" fmla="*/ 192 w 397"/>
                  <a:gd name="T15" fmla="*/ 0 h 868"/>
                  <a:gd name="T16" fmla="*/ 337 w 397"/>
                  <a:gd name="T17" fmla="*/ 43 h 868"/>
                  <a:gd name="T18" fmla="*/ 388 w 397"/>
                  <a:gd name="T19" fmla="*/ 170 h 868"/>
                  <a:gd name="T20" fmla="*/ 388 w 397"/>
                  <a:gd name="T21" fmla="*/ 281 h 868"/>
                  <a:gd name="T22" fmla="*/ 314 w 397"/>
                  <a:gd name="T23" fmla="*/ 281 h 868"/>
                  <a:gd name="T24" fmla="*/ 314 w 397"/>
                  <a:gd name="T25" fmla="*/ 179 h 868"/>
                  <a:gd name="T26" fmla="*/ 286 w 397"/>
                  <a:gd name="T27" fmla="*/ 94 h 868"/>
                  <a:gd name="T28" fmla="*/ 195 w 397"/>
                  <a:gd name="T29" fmla="*/ 65 h 868"/>
                  <a:gd name="T30" fmla="*/ 99 w 397"/>
                  <a:gd name="T31" fmla="*/ 99 h 868"/>
                  <a:gd name="T32" fmla="*/ 73 w 397"/>
                  <a:gd name="T33" fmla="*/ 196 h 868"/>
                  <a:gd name="T34" fmla="*/ 73 w 397"/>
                  <a:gd name="T35" fmla="*/ 654 h 868"/>
                  <a:gd name="T36" fmla="*/ 102 w 397"/>
                  <a:gd name="T37" fmla="*/ 762 h 868"/>
                  <a:gd name="T38" fmla="*/ 198 w 397"/>
                  <a:gd name="T39" fmla="*/ 802 h 868"/>
                  <a:gd name="T40" fmla="*/ 292 w 397"/>
                  <a:gd name="T41" fmla="*/ 765 h 868"/>
                  <a:gd name="T42" fmla="*/ 323 w 397"/>
                  <a:gd name="T43" fmla="*/ 657 h 868"/>
                  <a:gd name="T44" fmla="*/ 323 w 397"/>
                  <a:gd name="T45" fmla="*/ 569 h 868"/>
                  <a:gd name="T46" fmla="*/ 396 w 397"/>
                  <a:gd name="T47" fmla="*/ 569 h 868"/>
                  <a:gd name="T48" fmla="*/ 396 w 397"/>
                  <a:gd name="T49" fmla="*/ 669 h 868"/>
                  <a:gd name="T50" fmla="*/ 345 w 397"/>
                  <a:gd name="T51" fmla="*/ 816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97" h="868">
                    <a:moveTo>
                      <a:pt x="345" y="816"/>
                    </a:moveTo>
                    <a:lnTo>
                      <a:pt x="345" y="816"/>
                    </a:lnTo>
                    <a:cubicBezTo>
                      <a:pt x="311" y="850"/>
                      <a:pt x="260" y="867"/>
                      <a:pt x="195" y="867"/>
                    </a:cubicBezTo>
                    <a:cubicBezTo>
                      <a:pt x="133" y="867"/>
                      <a:pt x="85" y="850"/>
                      <a:pt x="51" y="816"/>
                    </a:cubicBezTo>
                    <a:cubicBezTo>
                      <a:pt x="17" y="782"/>
                      <a:pt x="0" y="731"/>
                      <a:pt x="0" y="666"/>
                    </a:cubicBezTo>
                    <a:cubicBezTo>
                      <a:pt x="0" y="207"/>
                      <a:pt x="0" y="207"/>
                      <a:pt x="0" y="207"/>
                    </a:cubicBezTo>
                    <a:cubicBezTo>
                      <a:pt x="0" y="142"/>
                      <a:pt x="17" y="91"/>
                      <a:pt x="45" y="54"/>
                    </a:cubicBezTo>
                    <a:cubicBezTo>
                      <a:pt x="73" y="17"/>
                      <a:pt x="124" y="0"/>
                      <a:pt x="192" y="0"/>
                    </a:cubicBezTo>
                    <a:cubicBezTo>
                      <a:pt x="258" y="0"/>
                      <a:pt x="306" y="14"/>
                      <a:pt x="337" y="43"/>
                    </a:cubicBezTo>
                    <a:cubicBezTo>
                      <a:pt x="371" y="74"/>
                      <a:pt x="388" y="116"/>
                      <a:pt x="388" y="170"/>
                    </a:cubicBezTo>
                    <a:cubicBezTo>
                      <a:pt x="388" y="281"/>
                      <a:pt x="388" y="281"/>
                      <a:pt x="388" y="281"/>
                    </a:cubicBezTo>
                    <a:cubicBezTo>
                      <a:pt x="314" y="281"/>
                      <a:pt x="314" y="281"/>
                      <a:pt x="314" y="281"/>
                    </a:cubicBezTo>
                    <a:cubicBezTo>
                      <a:pt x="314" y="179"/>
                      <a:pt x="314" y="179"/>
                      <a:pt x="314" y="179"/>
                    </a:cubicBezTo>
                    <a:cubicBezTo>
                      <a:pt x="314" y="142"/>
                      <a:pt x="306" y="114"/>
                      <a:pt x="286" y="94"/>
                    </a:cubicBezTo>
                    <a:cubicBezTo>
                      <a:pt x="266" y="74"/>
                      <a:pt x="235" y="65"/>
                      <a:pt x="195" y="65"/>
                    </a:cubicBezTo>
                    <a:cubicBezTo>
                      <a:pt x="147" y="65"/>
                      <a:pt x="116" y="77"/>
                      <a:pt x="99" y="99"/>
                    </a:cubicBezTo>
                    <a:cubicBezTo>
                      <a:pt x="82" y="122"/>
                      <a:pt x="73" y="153"/>
                      <a:pt x="73" y="196"/>
                    </a:cubicBezTo>
                    <a:cubicBezTo>
                      <a:pt x="73" y="654"/>
                      <a:pt x="73" y="654"/>
                      <a:pt x="73" y="654"/>
                    </a:cubicBezTo>
                    <a:cubicBezTo>
                      <a:pt x="73" y="700"/>
                      <a:pt x="82" y="737"/>
                      <a:pt x="102" y="762"/>
                    </a:cubicBezTo>
                    <a:cubicBezTo>
                      <a:pt x="119" y="787"/>
                      <a:pt x="153" y="802"/>
                      <a:pt x="198" y="802"/>
                    </a:cubicBezTo>
                    <a:cubicBezTo>
                      <a:pt x="241" y="802"/>
                      <a:pt x="272" y="787"/>
                      <a:pt x="292" y="765"/>
                    </a:cubicBezTo>
                    <a:cubicBezTo>
                      <a:pt x="311" y="739"/>
                      <a:pt x="323" y="703"/>
                      <a:pt x="323" y="657"/>
                    </a:cubicBezTo>
                    <a:cubicBezTo>
                      <a:pt x="323" y="569"/>
                      <a:pt x="323" y="569"/>
                      <a:pt x="323" y="569"/>
                    </a:cubicBezTo>
                    <a:cubicBezTo>
                      <a:pt x="396" y="569"/>
                      <a:pt x="396" y="569"/>
                      <a:pt x="396" y="569"/>
                    </a:cubicBezTo>
                    <a:cubicBezTo>
                      <a:pt x="396" y="669"/>
                      <a:pt x="396" y="669"/>
                      <a:pt x="396" y="669"/>
                    </a:cubicBezTo>
                    <a:cubicBezTo>
                      <a:pt x="396" y="734"/>
                      <a:pt x="379" y="782"/>
                      <a:pt x="345" y="816"/>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321" name="Freeform 18">
                <a:extLst>
                  <a:ext uri="{FF2B5EF4-FFF2-40B4-BE49-F238E27FC236}">
                    <a16:creationId xmlns:a16="http://schemas.microsoft.com/office/drawing/2014/main" id="{A3CB6EA2-7577-5044-B73C-5301384C5598}"/>
                  </a:ext>
                </a:extLst>
              </p:cNvPr>
              <p:cNvSpPr>
                <a:spLocks noChangeArrowheads="1"/>
              </p:cNvSpPr>
              <p:nvPr/>
            </p:nvSpPr>
            <p:spPr bwMode="auto">
              <a:xfrm>
                <a:off x="4300185" y="448112"/>
                <a:ext cx="194663" cy="370102"/>
              </a:xfrm>
              <a:custGeom>
                <a:avLst/>
                <a:gdLst>
                  <a:gd name="T0" fmla="*/ 312 w 355"/>
                  <a:gd name="T1" fmla="*/ 634 h 678"/>
                  <a:gd name="T2" fmla="*/ 312 w 355"/>
                  <a:gd name="T3" fmla="*/ 634 h 678"/>
                  <a:gd name="T4" fmla="*/ 179 w 355"/>
                  <a:gd name="T5" fmla="*/ 677 h 678"/>
                  <a:gd name="T6" fmla="*/ 46 w 355"/>
                  <a:gd name="T7" fmla="*/ 631 h 678"/>
                  <a:gd name="T8" fmla="*/ 0 w 355"/>
                  <a:gd name="T9" fmla="*/ 507 h 678"/>
                  <a:gd name="T10" fmla="*/ 0 w 355"/>
                  <a:gd name="T11" fmla="*/ 167 h 678"/>
                  <a:gd name="T12" fmla="*/ 48 w 355"/>
                  <a:gd name="T13" fmla="*/ 45 h 678"/>
                  <a:gd name="T14" fmla="*/ 181 w 355"/>
                  <a:gd name="T15" fmla="*/ 0 h 678"/>
                  <a:gd name="T16" fmla="*/ 309 w 355"/>
                  <a:gd name="T17" fmla="*/ 45 h 678"/>
                  <a:gd name="T18" fmla="*/ 354 w 355"/>
                  <a:gd name="T19" fmla="*/ 164 h 678"/>
                  <a:gd name="T20" fmla="*/ 354 w 355"/>
                  <a:gd name="T21" fmla="*/ 351 h 678"/>
                  <a:gd name="T22" fmla="*/ 74 w 355"/>
                  <a:gd name="T23" fmla="*/ 351 h 678"/>
                  <a:gd name="T24" fmla="*/ 74 w 355"/>
                  <a:gd name="T25" fmla="*/ 507 h 678"/>
                  <a:gd name="T26" fmla="*/ 99 w 355"/>
                  <a:gd name="T27" fmla="*/ 583 h 678"/>
                  <a:gd name="T28" fmla="*/ 176 w 355"/>
                  <a:gd name="T29" fmla="*/ 612 h 678"/>
                  <a:gd name="T30" fmla="*/ 258 w 355"/>
                  <a:gd name="T31" fmla="*/ 586 h 678"/>
                  <a:gd name="T32" fmla="*/ 281 w 355"/>
                  <a:gd name="T33" fmla="*/ 504 h 678"/>
                  <a:gd name="T34" fmla="*/ 281 w 355"/>
                  <a:gd name="T35" fmla="*/ 467 h 678"/>
                  <a:gd name="T36" fmla="*/ 354 w 355"/>
                  <a:gd name="T37" fmla="*/ 467 h 678"/>
                  <a:gd name="T38" fmla="*/ 354 w 355"/>
                  <a:gd name="T39" fmla="*/ 512 h 678"/>
                  <a:gd name="T40" fmla="*/ 312 w 355"/>
                  <a:gd name="T41" fmla="*/ 634 h 678"/>
                  <a:gd name="T42" fmla="*/ 255 w 355"/>
                  <a:gd name="T43" fmla="*/ 90 h 678"/>
                  <a:gd name="T44" fmla="*/ 255 w 355"/>
                  <a:gd name="T45" fmla="*/ 90 h 678"/>
                  <a:gd name="T46" fmla="*/ 179 w 355"/>
                  <a:gd name="T47" fmla="*/ 62 h 678"/>
                  <a:gd name="T48" fmla="*/ 102 w 355"/>
                  <a:gd name="T49" fmla="*/ 88 h 678"/>
                  <a:gd name="T50" fmla="*/ 74 w 355"/>
                  <a:gd name="T51" fmla="*/ 173 h 678"/>
                  <a:gd name="T52" fmla="*/ 74 w 355"/>
                  <a:gd name="T53" fmla="*/ 289 h 678"/>
                  <a:gd name="T54" fmla="*/ 283 w 355"/>
                  <a:gd name="T55" fmla="*/ 289 h 678"/>
                  <a:gd name="T56" fmla="*/ 283 w 355"/>
                  <a:gd name="T57" fmla="*/ 173 h 678"/>
                  <a:gd name="T58" fmla="*/ 255 w 355"/>
                  <a:gd name="T59" fmla="*/ 9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5" h="678">
                    <a:moveTo>
                      <a:pt x="312" y="634"/>
                    </a:moveTo>
                    <a:lnTo>
                      <a:pt x="312" y="634"/>
                    </a:lnTo>
                    <a:cubicBezTo>
                      <a:pt x="283" y="662"/>
                      <a:pt x="238" y="677"/>
                      <a:pt x="179" y="677"/>
                    </a:cubicBezTo>
                    <a:cubicBezTo>
                      <a:pt x="122" y="677"/>
                      <a:pt x="77" y="662"/>
                      <a:pt x="46" y="631"/>
                    </a:cubicBezTo>
                    <a:cubicBezTo>
                      <a:pt x="17" y="597"/>
                      <a:pt x="0" y="558"/>
                      <a:pt x="0" y="507"/>
                    </a:cubicBezTo>
                    <a:cubicBezTo>
                      <a:pt x="0" y="167"/>
                      <a:pt x="0" y="167"/>
                      <a:pt x="0" y="167"/>
                    </a:cubicBezTo>
                    <a:cubicBezTo>
                      <a:pt x="0" y="113"/>
                      <a:pt x="17" y="73"/>
                      <a:pt x="48" y="45"/>
                    </a:cubicBezTo>
                    <a:cubicBezTo>
                      <a:pt x="80" y="14"/>
                      <a:pt x="125" y="0"/>
                      <a:pt x="181" y="0"/>
                    </a:cubicBezTo>
                    <a:cubicBezTo>
                      <a:pt x="238" y="0"/>
                      <a:pt x="281" y="14"/>
                      <a:pt x="309" y="45"/>
                    </a:cubicBezTo>
                    <a:cubicBezTo>
                      <a:pt x="340" y="73"/>
                      <a:pt x="354" y="116"/>
                      <a:pt x="354" y="164"/>
                    </a:cubicBezTo>
                    <a:cubicBezTo>
                      <a:pt x="354" y="351"/>
                      <a:pt x="354" y="351"/>
                      <a:pt x="354" y="351"/>
                    </a:cubicBezTo>
                    <a:cubicBezTo>
                      <a:pt x="74" y="351"/>
                      <a:pt x="74" y="351"/>
                      <a:pt x="74" y="351"/>
                    </a:cubicBezTo>
                    <a:cubicBezTo>
                      <a:pt x="74" y="507"/>
                      <a:pt x="74" y="507"/>
                      <a:pt x="74" y="507"/>
                    </a:cubicBezTo>
                    <a:cubicBezTo>
                      <a:pt x="74" y="538"/>
                      <a:pt x="82" y="563"/>
                      <a:pt x="99" y="583"/>
                    </a:cubicBezTo>
                    <a:cubicBezTo>
                      <a:pt x="116" y="603"/>
                      <a:pt x="142" y="612"/>
                      <a:pt x="176" y="612"/>
                    </a:cubicBezTo>
                    <a:cubicBezTo>
                      <a:pt x="213" y="612"/>
                      <a:pt x="241" y="603"/>
                      <a:pt x="258" y="586"/>
                    </a:cubicBezTo>
                    <a:cubicBezTo>
                      <a:pt x="275" y="569"/>
                      <a:pt x="281" y="541"/>
                      <a:pt x="281" y="504"/>
                    </a:cubicBezTo>
                    <a:cubicBezTo>
                      <a:pt x="281" y="467"/>
                      <a:pt x="281" y="467"/>
                      <a:pt x="281" y="467"/>
                    </a:cubicBezTo>
                    <a:cubicBezTo>
                      <a:pt x="354" y="467"/>
                      <a:pt x="354" y="467"/>
                      <a:pt x="354" y="467"/>
                    </a:cubicBezTo>
                    <a:cubicBezTo>
                      <a:pt x="354" y="512"/>
                      <a:pt x="354" y="512"/>
                      <a:pt x="354" y="512"/>
                    </a:cubicBezTo>
                    <a:cubicBezTo>
                      <a:pt x="354" y="566"/>
                      <a:pt x="340" y="606"/>
                      <a:pt x="312" y="634"/>
                    </a:cubicBezTo>
                    <a:close/>
                    <a:moveTo>
                      <a:pt x="255" y="90"/>
                    </a:moveTo>
                    <a:lnTo>
                      <a:pt x="255" y="90"/>
                    </a:lnTo>
                    <a:cubicBezTo>
                      <a:pt x="238" y="71"/>
                      <a:pt x="213" y="62"/>
                      <a:pt x="179" y="62"/>
                    </a:cubicBezTo>
                    <a:cubicBezTo>
                      <a:pt x="145" y="62"/>
                      <a:pt x="119" y="71"/>
                      <a:pt x="102" y="88"/>
                    </a:cubicBezTo>
                    <a:cubicBezTo>
                      <a:pt x="82" y="107"/>
                      <a:pt x="74" y="136"/>
                      <a:pt x="74" y="173"/>
                    </a:cubicBezTo>
                    <a:cubicBezTo>
                      <a:pt x="74" y="289"/>
                      <a:pt x="74" y="289"/>
                      <a:pt x="74" y="289"/>
                    </a:cubicBezTo>
                    <a:cubicBezTo>
                      <a:pt x="283" y="289"/>
                      <a:pt x="283" y="289"/>
                      <a:pt x="283" y="289"/>
                    </a:cubicBezTo>
                    <a:cubicBezTo>
                      <a:pt x="283" y="173"/>
                      <a:pt x="283" y="173"/>
                      <a:pt x="283" y="173"/>
                    </a:cubicBezTo>
                    <a:cubicBezTo>
                      <a:pt x="283" y="136"/>
                      <a:pt x="275" y="110"/>
                      <a:pt x="255" y="90"/>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322" name="Freeform 19">
                <a:extLst>
                  <a:ext uri="{FF2B5EF4-FFF2-40B4-BE49-F238E27FC236}">
                    <a16:creationId xmlns:a16="http://schemas.microsoft.com/office/drawing/2014/main" id="{2976DA97-93E8-0E44-BF88-E2C842C37989}"/>
                  </a:ext>
                </a:extLst>
              </p:cNvPr>
              <p:cNvSpPr>
                <a:spLocks noChangeArrowheads="1"/>
              </p:cNvSpPr>
              <p:nvPr/>
            </p:nvSpPr>
            <p:spPr bwMode="auto">
              <a:xfrm>
                <a:off x="4562139" y="450514"/>
                <a:ext cx="187454" cy="360489"/>
              </a:xfrm>
              <a:custGeom>
                <a:avLst/>
                <a:gdLst>
                  <a:gd name="T0" fmla="*/ 269 w 343"/>
                  <a:gd name="T1" fmla="*/ 155 h 660"/>
                  <a:gd name="T2" fmla="*/ 269 w 343"/>
                  <a:gd name="T3" fmla="*/ 155 h 660"/>
                  <a:gd name="T4" fmla="*/ 255 w 343"/>
                  <a:gd name="T5" fmla="*/ 90 h 660"/>
                  <a:gd name="T6" fmla="*/ 195 w 343"/>
                  <a:gd name="T7" fmla="*/ 68 h 660"/>
                  <a:gd name="T8" fmla="*/ 127 w 343"/>
                  <a:gd name="T9" fmla="*/ 90 h 660"/>
                  <a:gd name="T10" fmla="*/ 73 w 343"/>
                  <a:gd name="T11" fmla="*/ 138 h 660"/>
                  <a:gd name="T12" fmla="*/ 73 w 343"/>
                  <a:gd name="T13" fmla="*/ 659 h 660"/>
                  <a:gd name="T14" fmla="*/ 0 w 343"/>
                  <a:gd name="T15" fmla="*/ 659 h 660"/>
                  <a:gd name="T16" fmla="*/ 0 w 343"/>
                  <a:gd name="T17" fmla="*/ 8 h 660"/>
                  <a:gd name="T18" fmla="*/ 70 w 343"/>
                  <a:gd name="T19" fmla="*/ 8 h 660"/>
                  <a:gd name="T20" fmla="*/ 70 w 343"/>
                  <a:gd name="T21" fmla="*/ 68 h 660"/>
                  <a:gd name="T22" fmla="*/ 133 w 343"/>
                  <a:gd name="T23" fmla="*/ 19 h 660"/>
                  <a:gd name="T24" fmla="*/ 206 w 343"/>
                  <a:gd name="T25" fmla="*/ 0 h 660"/>
                  <a:gd name="T26" fmla="*/ 308 w 343"/>
                  <a:gd name="T27" fmla="*/ 39 h 660"/>
                  <a:gd name="T28" fmla="*/ 342 w 343"/>
                  <a:gd name="T29" fmla="*/ 147 h 660"/>
                  <a:gd name="T30" fmla="*/ 342 w 343"/>
                  <a:gd name="T31" fmla="*/ 659 h 660"/>
                  <a:gd name="T32" fmla="*/ 269 w 343"/>
                  <a:gd name="T33" fmla="*/ 659 h 660"/>
                  <a:gd name="T34" fmla="*/ 269 w 343"/>
                  <a:gd name="T35" fmla="*/ 155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3" h="660">
                    <a:moveTo>
                      <a:pt x="269" y="155"/>
                    </a:moveTo>
                    <a:lnTo>
                      <a:pt x="269" y="155"/>
                    </a:lnTo>
                    <a:cubicBezTo>
                      <a:pt x="269" y="127"/>
                      <a:pt x="263" y="107"/>
                      <a:pt x="255" y="90"/>
                    </a:cubicBezTo>
                    <a:cubicBezTo>
                      <a:pt x="243" y="76"/>
                      <a:pt x="223" y="68"/>
                      <a:pt x="195" y="68"/>
                    </a:cubicBezTo>
                    <a:cubicBezTo>
                      <a:pt x="172" y="68"/>
                      <a:pt x="150" y="76"/>
                      <a:pt x="127" y="90"/>
                    </a:cubicBezTo>
                    <a:cubicBezTo>
                      <a:pt x="107" y="107"/>
                      <a:pt x="87" y="121"/>
                      <a:pt x="73" y="138"/>
                    </a:cubicBezTo>
                    <a:cubicBezTo>
                      <a:pt x="73" y="659"/>
                      <a:pt x="73" y="659"/>
                      <a:pt x="73" y="659"/>
                    </a:cubicBezTo>
                    <a:cubicBezTo>
                      <a:pt x="0" y="659"/>
                      <a:pt x="0" y="659"/>
                      <a:pt x="0" y="659"/>
                    </a:cubicBezTo>
                    <a:cubicBezTo>
                      <a:pt x="0" y="8"/>
                      <a:pt x="0" y="8"/>
                      <a:pt x="0" y="8"/>
                    </a:cubicBezTo>
                    <a:cubicBezTo>
                      <a:pt x="70" y="8"/>
                      <a:pt x="70" y="8"/>
                      <a:pt x="70" y="8"/>
                    </a:cubicBezTo>
                    <a:cubicBezTo>
                      <a:pt x="70" y="68"/>
                      <a:pt x="70" y="68"/>
                      <a:pt x="70" y="68"/>
                    </a:cubicBezTo>
                    <a:cubicBezTo>
                      <a:pt x="90" y="51"/>
                      <a:pt x="110" y="34"/>
                      <a:pt x="133" y="19"/>
                    </a:cubicBezTo>
                    <a:cubicBezTo>
                      <a:pt x="155" y="8"/>
                      <a:pt x="178" y="0"/>
                      <a:pt x="206" y="0"/>
                    </a:cubicBezTo>
                    <a:cubicBezTo>
                      <a:pt x="255" y="0"/>
                      <a:pt x="289" y="14"/>
                      <a:pt x="308" y="39"/>
                    </a:cubicBezTo>
                    <a:cubicBezTo>
                      <a:pt x="331" y="65"/>
                      <a:pt x="342" y="102"/>
                      <a:pt x="342" y="147"/>
                    </a:cubicBezTo>
                    <a:cubicBezTo>
                      <a:pt x="342" y="659"/>
                      <a:pt x="342" y="659"/>
                      <a:pt x="342" y="659"/>
                    </a:cubicBezTo>
                    <a:cubicBezTo>
                      <a:pt x="269" y="659"/>
                      <a:pt x="269" y="659"/>
                      <a:pt x="269" y="659"/>
                    </a:cubicBezTo>
                    <a:lnTo>
                      <a:pt x="269" y="15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323" name="Freeform 20">
                <a:extLst>
                  <a:ext uri="{FF2B5EF4-FFF2-40B4-BE49-F238E27FC236}">
                    <a16:creationId xmlns:a16="http://schemas.microsoft.com/office/drawing/2014/main" id="{74F4A1CA-F086-8E41-8B88-E063D2136FD9}"/>
                  </a:ext>
                </a:extLst>
              </p:cNvPr>
              <p:cNvSpPr>
                <a:spLocks noChangeArrowheads="1"/>
              </p:cNvSpPr>
              <p:nvPr/>
            </p:nvSpPr>
            <p:spPr bwMode="auto">
              <a:xfrm>
                <a:off x="4804870" y="361594"/>
                <a:ext cx="158615" cy="451813"/>
              </a:xfrm>
              <a:custGeom>
                <a:avLst/>
                <a:gdLst>
                  <a:gd name="T0" fmla="*/ 252 w 293"/>
                  <a:gd name="T1" fmla="*/ 827 h 831"/>
                  <a:gd name="T2" fmla="*/ 252 w 293"/>
                  <a:gd name="T3" fmla="*/ 827 h 831"/>
                  <a:gd name="T4" fmla="*/ 216 w 293"/>
                  <a:gd name="T5" fmla="*/ 830 h 831"/>
                  <a:gd name="T6" fmla="*/ 116 w 293"/>
                  <a:gd name="T7" fmla="*/ 799 h 831"/>
                  <a:gd name="T8" fmla="*/ 88 w 293"/>
                  <a:gd name="T9" fmla="*/ 697 h 831"/>
                  <a:gd name="T10" fmla="*/ 88 w 293"/>
                  <a:gd name="T11" fmla="*/ 235 h 831"/>
                  <a:gd name="T12" fmla="*/ 0 w 293"/>
                  <a:gd name="T13" fmla="*/ 235 h 831"/>
                  <a:gd name="T14" fmla="*/ 0 w 293"/>
                  <a:gd name="T15" fmla="*/ 173 h 831"/>
                  <a:gd name="T16" fmla="*/ 91 w 293"/>
                  <a:gd name="T17" fmla="*/ 173 h 831"/>
                  <a:gd name="T18" fmla="*/ 91 w 293"/>
                  <a:gd name="T19" fmla="*/ 17 h 831"/>
                  <a:gd name="T20" fmla="*/ 162 w 293"/>
                  <a:gd name="T21" fmla="*/ 0 h 831"/>
                  <a:gd name="T22" fmla="*/ 162 w 293"/>
                  <a:gd name="T23" fmla="*/ 173 h 831"/>
                  <a:gd name="T24" fmla="*/ 281 w 293"/>
                  <a:gd name="T25" fmla="*/ 173 h 831"/>
                  <a:gd name="T26" fmla="*/ 281 w 293"/>
                  <a:gd name="T27" fmla="*/ 235 h 831"/>
                  <a:gd name="T28" fmla="*/ 162 w 293"/>
                  <a:gd name="T29" fmla="*/ 235 h 831"/>
                  <a:gd name="T30" fmla="*/ 162 w 293"/>
                  <a:gd name="T31" fmla="*/ 706 h 831"/>
                  <a:gd name="T32" fmla="*/ 227 w 293"/>
                  <a:gd name="T33" fmla="*/ 768 h 831"/>
                  <a:gd name="T34" fmla="*/ 255 w 293"/>
                  <a:gd name="T35" fmla="*/ 765 h 831"/>
                  <a:gd name="T36" fmla="*/ 286 w 293"/>
                  <a:gd name="T37" fmla="*/ 759 h 831"/>
                  <a:gd name="T38" fmla="*/ 292 w 293"/>
                  <a:gd name="T39" fmla="*/ 822 h 831"/>
                  <a:gd name="T40" fmla="*/ 252 w 293"/>
                  <a:gd name="T41" fmla="*/ 827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3" h="831">
                    <a:moveTo>
                      <a:pt x="252" y="827"/>
                    </a:moveTo>
                    <a:lnTo>
                      <a:pt x="252" y="827"/>
                    </a:lnTo>
                    <a:cubicBezTo>
                      <a:pt x="241" y="830"/>
                      <a:pt x="227" y="830"/>
                      <a:pt x="216" y="830"/>
                    </a:cubicBezTo>
                    <a:cubicBezTo>
                      <a:pt x="167" y="830"/>
                      <a:pt x="136" y="819"/>
                      <a:pt x="116" y="799"/>
                    </a:cubicBezTo>
                    <a:cubicBezTo>
                      <a:pt x="97" y="776"/>
                      <a:pt x="88" y="742"/>
                      <a:pt x="88" y="697"/>
                    </a:cubicBezTo>
                    <a:cubicBezTo>
                      <a:pt x="88" y="235"/>
                      <a:pt x="88" y="235"/>
                      <a:pt x="88" y="235"/>
                    </a:cubicBezTo>
                    <a:cubicBezTo>
                      <a:pt x="0" y="235"/>
                      <a:pt x="0" y="235"/>
                      <a:pt x="0" y="235"/>
                    </a:cubicBezTo>
                    <a:cubicBezTo>
                      <a:pt x="0" y="173"/>
                      <a:pt x="0" y="173"/>
                      <a:pt x="0" y="173"/>
                    </a:cubicBezTo>
                    <a:cubicBezTo>
                      <a:pt x="91" y="173"/>
                      <a:pt x="91" y="173"/>
                      <a:pt x="91" y="173"/>
                    </a:cubicBezTo>
                    <a:cubicBezTo>
                      <a:pt x="91" y="17"/>
                      <a:pt x="91" y="17"/>
                      <a:pt x="91" y="17"/>
                    </a:cubicBezTo>
                    <a:cubicBezTo>
                      <a:pt x="162" y="0"/>
                      <a:pt x="162" y="0"/>
                      <a:pt x="162" y="0"/>
                    </a:cubicBezTo>
                    <a:cubicBezTo>
                      <a:pt x="162" y="173"/>
                      <a:pt x="162" y="173"/>
                      <a:pt x="162" y="173"/>
                    </a:cubicBezTo>
                    <a:cubicBezTo>
                      <a:pt x="281" y="173"/>
                      <a:pt x="281" y="173"/>
                      <a:pt x="281" y="173"/>
                    </a:cubicBezTo>
                    <a:cubicBezTo>
                      <a:pt x="281" y="235"/>
                      <a:pt x="281" y="235"/>
                      <a:pt x="281" y="235"/>
                    </a:cubicBezTo>
                    <a:cubicBezTo>
                      <a:pt x="162" y="235"/>
                      <a:pt x="162" y="235"/>
                      <a:pt x="162" y="235"/>
                    </a:cubicBezTo>
                    <a:cubicBezTo>
                      <a:pt x="162" y="706"/>
                      <a:pt x="162" y="706"/>
                      <a:pt x="162" y="706"/>
                    </a:cubicBezTo>
                    <a:cubicBezTo>
                      <a:pt x="162" y="748"/>
                      <a:pt x="184" y="768"/>
                      <a:pt x="227" y="768"/>
                    </a:cubicBezTo>
                    <a:cubicBezTo>
                      <a:pt x="235" y="768"/>
                      <a:pt x="247" y="768"/>
                      <a:pt x="255" y="765"/>
                    </a:cubicBezTo>
                    <a:cubicBezTo>
                      <a:pt x="266" y="765"/>
                      <a:pt x="278" y="762"/>
                      <a:pt x="286" y="759"/>
                    </a:cubicBezTo>
                    <a:cubicBezTo>
                      <a:pt x="292" y="822"/>
                      <a:pt x="292" y="822"/>
                      <a:pt x="292" y="822"/>
                    </a:cubicBezTo>
                    <a:cubicBezTo>
                      <a:pt x="278" y="824"/>
                      <a:pt x="266" y="827"/>
                      <a:pt x="252" y="827"/>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324" name="Freeform 21">
                <a:extLst>
                  <a:ext uri="{FF2B5EF4-FFF2-40B4-BE49-F238E27FC236}">
                    <a16:creationId xmlns:a16="http://schemas.microsoft.com/office/drawing/2014/main" id="{9168E243-2A09-134B-ACA9-3DD6F881C39C}"/>
                  </a:ext>
                </a:extLst>
              </p:cNvPr>
              <p:cNvSpPr>
                <a:spLocks noChangeArrowheads="1"/>
              </p:cNvSpPr>
              <p:nvPr/>
            </p:nvSpPr>
            <p:spPr bwMode="auto">
              <a:xfrm>
                <a:off x="5011550" y="448112"/>
                <a:ext cx="194663" cy="370102"/>
              </a:xfrm>
              <a:custGeom>
                <a:avLst/>
                <a:gdLst>
                  <a:gd name="T0" fmla="*/ 311 w 355"/>
                  <a:gd name="T1" fmla="*/ 634 h 678"/>
                  <a:gd name="T2" fmla="*/ 311 w 355"/>
                  <a:gd name="T3" fmla="*/ 634 h 678"/>
                  <a:gd name="T4" fmla="*/ 178 w 355"/>
                  <a:gd name="T5" fmla="*/ 677 h 678"/>
                  <a:gd name="T6" fmla="*/ 45 w 355"/>
                  <a:gd name="T7" fmla="*/ 631 h 678"/>
                  <a:gd name="T8" fmla="*/ 0 w 355"/>
                  <a:gd name="T9" fmla="*/ 507 h 678"/>
                  <a:gd name="T10" fmla="*/ 0 w 355"/>
                  <a:gd name="T11" fmla="*/ 167 h 678"/>
                  <a:gd name="T12" fmla="*/ 48 w 355"/>
                  <a:gd name="T13" fmla="*/ 45 h 678"/>
                  <a:gd name="T14" fmla="*/ 181 w 355"/>
                  <a:gd name="T15" fmla="*/ 0 h 678"/>
                  <a:gd name="T16" fmla="*/ 308 w 355"/>
                  <a:gd name="T17" fmla="*/ 45 h 678"/>
                  <a:gd name="T18" fmla="*/ 354 w 355"/>
                  <a:gd name="T19" fmla="*/ 164 h 678"/>
                  <a:gd name="T20" fmla="*/ 354 w 355"/>
                  <a:gd name="T21" fmla="*/ 351 h 678"/>
                  <a:gd name="T22" fmla="*/ 73 w 355"/>
                  <a:gd name="T23" fmla="*/ 351 h 678"/>
                  <a:gd name="T24" fmla="*/ 73 w 355"/>
                  <a:gd name="T25" fmla="*/ 507 h 678"/>
                  <a:gd name="T26" fmla="*/ 99 w 355"/>
                  <a:gd name="T27" fmla="*/ 583 h 678"/>
                  <a:gd name="T28" fmla="*/ 175 w 355"/>
                  <a:gd name="T29" fmla="*/ 612 h 678"/>
                  <a:gd name="T30" fmla="*/ 257 w 355"/>
                  <a:gd name="T31" fmla="*/ 586 h 678"/>
                  <a:gd name="T32" fmla="*/ 280 w 355"/>
                  <a:gd name="T33" fmla="*/ 504 h 678"/>
                  <a:gd name="T34" fmla="*/ 280 w 355"/>
                  <a:gd name="T35" fmla="*/ 467 h 678"/>
                  <a:gd name="T36" fmla="*/ 354 w 355"/>
                  <a:gd name="T37" fmla="*/ 467 h 678"/>
                  <a:gd name="T38" fmla="*/ 354 w 355"/>
                  <a:gd name="T39" fmla="*/ 512 h 678"/>
                  <a:gd name="T40" fmla="*/ 311 w 355"/>
                  <a:gd name="T41" fmla="*/ 634 h 678"/>
                  <a:gd name="T42" fmla="*/ 255 w 355"/>
                  <a:gd name="T43" fmla="*/ 90 h 678"/>
                  <a:gd name="T44" fmla="*/ 255 w 355"/>
                  <a:gd name="T45" fmla="*/ 90 h 678"/>
                  <a:gd name="T46" fmla="*/ 178 w 355"/>
                  <a:gd name="T47" fmla="*/ 62 h 678"/>
                  <a:gd name="T48" fmla="*/ 99 w 355"/>
                  <a:gd name="T49" fmla="*/ 88 h 678"/>
                  <a:gd name="T50" fmla="*/ 73 w 355"/>
                  <a:gd name="T51" fmla="*/ 173 h 678"/>
                  <a:gd name="T52" fmla="*/ 73 w 355"/>
                  <a:gd name="T53" fmla="*/ 289 h 678"/>
                  <a:gd name="T54" fmla="*/ 283 w 355"/>
                  <a:gd name="T55" fmla="*/ 289 h 678"/>
                  <a:gd name="T56" fmla="*/ 283 w 355"/>
                  <a:gd name="T57" fmla="*/ 173 h 678"/>
                  <a:gd name="T58" fmla="*/ 255 w 355"/>
                  <a:gd name="T59" fmla="*/ 9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5" h="678">
                    <a:moveTo>
                      <a:pt x="311" y="634"/>
                    </a:moveTo>
                    <a:lnTo>
                      <a:pt x="311" y="634"/>
                    </a:lnTo>
                    <a:cubicBezTo>
                      <a:pt x="280" y="662"/>
                      <a:pt x="238" y="677"/>
                      <a:pt x="178" y="677"/>
                    </a:cubicBezTo>
                    <a:cubicBezTo>
                      <a:pt x="119" y="677"/>
                      <a:pt x="76" y="662"/>
                      <a:pt x="45" y="631"/>
                    </a:cubicBezTo>
                    <a:cubicBezTo>
                      <a:pt x="14" y="597"/>
                      <a:pt x="0" y="558"/>
                      <a:pt x="0" y="507"/>
                    </a:cubicBezTo>
                    <a:cubicBezTo>
                      <a:pt x="0" y="167"/>
                      <a:pt x="0" y="167"/>
                      <a:pt x="0" y="167"/>
                    </a:cubicBezTo>
                    <a:cubicBezTo>
                      <a:pt x="0" y="113"/>
                      <a:pt x="17" y="73"/>
                      <a:pt x="48" y="45"/>
                    </a:cubicBezTo>
                    <a:cubicBezTo>
                      <a:pt x="79" y="14"/>
                      <a:pt x="122" y="0"/>
                      <a:pt x="181" y="0"/>
                    </a:cubicBezTo>
                    <a:cubicBezTo>
                      <a:pt x="238" y="0"/>
                      <a:pt x="280" y="14"/>
                      <a:pt x="308" y="45"/>
                    </a:cubicBezTo>
                    <a:cubicBezTo>
                      <a:pt x="340" y="73"/>
                      <a:pt x="354" y="116"/>
                      <a:pt x="354" y="164"/>
                    </a:cubicBezTo>
                    <a:cubicBezTo>
                      <a:pt x="354" y="351"/>
                      <a:pt x="354" y="351"/>
                      <a:pt x="354" y="351"/>
                    </a:cubicBezTo>
                    <a:cubicBezTo>
                      <a:pt x="73" y="351"/>
                      <a:pt x="73" y="351"/>
                      <a:pt x="73" y="351"/>
                    </a:cubicBezTo>
                    <a:cubicBezTo>
                      <a:pt x="73" y="507"/>
                      <a:pt x="73" y="507"/>
                      <a:pt x="73" y="507"/>
                    </a:cubicBezTo>
                    <a:cubicBezTo>
                      <a:pt x="73" y="538"/>
                      <a:pt x="82" y="563"/>
                      <a:pt x="99" y="583"/>
                    </a:cubicBezTo>
                    <a:cubicBezTo>
                      <a:pt x="116" y="603"/>
                      <a:pt x="141" y="612"/>
                      <a:pt x="175" y="612"/>
                    </a:cubicBezTo>
                    <a:cubicBezTo>
                      <a:pt x="212" y="612"/>
                      <a:pt x="240" y="603"/>
                      <a:pt x="257" y="586"/>
                    </a:cubicBezTo>
                    <a:cubicBezTo>
                      <a:pt x="272" y="569"/>
                      <a:pt x="280" y="541"/>
                      <a:pt x="280" y="504"/>
                    </a:cubicBezTo>
                    <a:cubicBezTo>
                      <a:pt x="280" y="467"/>
                      <a:pt x="280" y="467"/>
                      <a:pt x="280" y="467"/>
                    </a:cubicBezTo>
                    <a:cubicBezTo>
                      <a:pt x="354" y="467"/>
                      <a:pt x="354" y="467"/>
                      <a:pt x="354" y="467"/>
                    </a:cubicBezTo>
                    <a:cubicBezTo>
                      <a:pt x="354" y="512"/>
                      <a:pt x="354" y="512"/>
                      <a:pt x="354" y="512"/>
                    </a:cubicBezTo>
                    <a:cubicBezTo>
                      <a:pt x="354" y="566"/>
                      <a:pt x="340" y="606"/>
                      <a:pt x="311" y="634"/>
                    </a:cubicBezTo>
                    <a:close/>
                    <a:moveTo>
                      <a:pt x="255" y="90"/>
                    </a:moveTo>
                    <a:lnTo>
                      <a:pt x="255" y="90"/>
                    </a:lnTo>
                    <a:cubicBezTo>
                      <a:pt x="235" y="71"/>
                      <a:pt x="209" y="62"/>
                      <a:pt x="178" y="62"/>
                    </a:cubicBezTo>
                    <a:cubicBezTo>
                      <a:pt x="144" y="62"/>
                      <a:pt x="119" y="71"/>
                      <a:pt x="99" y="88"/>
                    </a:cubicBezTo>
                    <a:cubicBezTo>
                      <a:pt x="82" y="107"/>
                      <a:pt x="73" y="136"/>
                      <a:pt x="73" y="173"/>
                    </a:cubicBezTo>
                    <a:cubicBezTo>
                      <a:pt x="73" y="289"/>
                      <a:pt x="73" y="289"/>
                      <a:pt x="73" y="289"/>
                    </a:cubicBezTo>
                    <a:cubicBezTo>
                      <a:pt x="283" y="289"/>
                      <a:pt x="283" y="289"/>
                      <a:pt x="283" y="289"/>
                    </a:cubicBezTo>
                    <a:cubicBezTo>
                      <a:pt x="283" y="173"/>
                      <a:pt x="283" y="173"/>
                      <a:pt x="283" y="173"/>
                    </a:cubicBezTo>
                    <a:cubicBezTo>
                      <a:pt x="283" y="136"/>
                      <a:pt x="272" y="110"/>
                      <a:pt x="255" y="90"/>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325" name="Freeform 22">
                <a:extLst>
                  <a:ext uri="{FF2B5EF4-FFF2-40B4-BE49-F238E27FC236}">
                    <a16:creationId xmlns:a16="http://schemas.microsoft.com/office/drawing/2014/main" id="{97DB6825-29D7-CB45-AD06-F1D30233ED22}"/>
                  </a:ext>
                </a:extLst>
              </p:cNvPr>
              <p:cNvSpPr>
                <a:spLocks noChangeArrowheads="1"/>
              </p:cNvSpPr>
              <p:nvPr/>
            </p:nvSpPr>
            <p:spPr bwMode="auto">
              <a:xfrm>
                <a:off x="5273505" y="450514"/>
                <a:ext cx="134583" cy="360489"/>
              </a:xfrm>
              <a:custGeom>
                <a:avLst/>
                <a:gdLst>
                  <a:gd name="T0" fmla="*/ 145 w 248"/>
                  <a:gd name="T1" fmla="*/ 124 h 660"/>
                  <a:gd name="T2" fmla="*/ 145 w 248"/>
                  <a:gd name="T3" fmla="*/ 124 h 660"/>
                  <a:gd name="T4" fmla="*/ 74 w 248"/>
                  <a:gd name="T5" fmla="*/ 212 h 660"/>
                  <a:gd name="T6" fmla="*/ 74 w 248"/>
                  <a:gd name="T7" fmla="*/ 659 h 660"/>
                  <a:gd name="T8" fmla="*/ 0 w 248"/>
                  <a:gd name="T9" fmla="*/ 659 h 660"/>
                  <a:gd name="T10" fmla="*/ 0 w 248"/>
                  <a:gd name="T11" fmla="*/ 8 h 660"/>
                  <a:gd name="T12" fmla="*/ 71 w 248"/>
                  <a:gd name="T13" fmla="*/ 8 h 660"/>
                  <a:gd name="T14" fmla="*/ 71 w 248"/>
                  <a:gd name="T15" fmla="*/ 119 h 660"/>
                  <a:gd name="T16" fmla="*/ 148 w 248"/>
                  <a:gd name="T17" fmla="*/ 39 h 660"/>
                  <a:gd name="T18" fmla="*/ 247 w 248"/>
                  <a:gd name="T19" fmla="*/ 0 h 660"/>
                  <a:gd name="T20" fmla="*/ 247 w 248"/>
                  <a:gd name="T21" fmla="*/ 87 h 660"/>
                  <a:gd name="T22" fmla="*/ 145 w 248"/>
                  <a:gd name="T23" fmla="*/ 124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 h="660">
                    <a:moveTo>
                      <a:pt x="145" y="124"/>
                    </a:moveTo>
                    <a:lnTo>
                      <a:pt x="145" y="124"/>
                    </a:lnTo>
                    <a:cubicBezTo>
                      <a:pt x="116" y="147"/>
                      <a:pt x="94" y="178"/>
                      <a:pt x="74" y="212"/>
                    </a:cubicBezTo>
                    <a:cubicBezTo>
                      <a:pt x="74" y="659"/>
                      <a:pt x="74" y="659"/>
                      <a:pt x="74" y="659"/>
                    </a:cubicBezTo>
                    <a:cubicBezTo>
                      <a:pt x="0" y="659"/>
                      <a:pt x="0" y="659"/>
                      <a:pt x="0" y="659"/>
                    </a:cubicBezTo>
                    <a:cubicBezTo>
                      <a:pt x="0" y="8"/>
                      <a:pt x="0" y="8"/>
                      <a:pt x="0" y="8"/>
                    </a:cubicBezTo>
                    <a:cubicBezTo>
                      <a:pt x="71" y="8"/>
                      <a:pt x="71" y="8"/>
                      <a:pt x="71" y="8"/>
                    </a:cubicBezTo>
                    <a:cubicBezTo>
                      <a:pt x="71" y="119"/>
                      <a:pt x="71" y="119"/>
                      <a:pt x="71" y="119"/>
                    </a:cubicBezTo>
                    <a:cubicBezTo>
                      <a:pt x="94" y="90"/>
                      <a:pt x="119" y="65"/>
                      <a:pt x="148" y="39"/>
                    </a:cubicBezTo>
                    <a:cubicBezTo>
                      <a:pt x="176" y="17"/>
                      <a:pt x="210" y="2"/>
                      <a:pt x="247" y="0"/>
                    </a:cubicBezTo>
                    <a:cubicBezTo>
                      <a:pt x="247" y="87"/>
                      <a:pt x="247" y="87"/>
                      <a:pt x="247" y="87"/>
                    </a:cubicBezTo>
                    <a:cubicBezTo>
                      <a:pt x="207" y="90"/>
                      <a:pt x="173" y="102"/>
                      <a:pt x="145" y="124"/>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326" name="Freeform 23">
                <a:extLst>
                  <a:ext uri="{FF2B5EF4-FFF2-40B4-BE49-F238E27FC236}">
                    <a16:creationId xmlns:a16="http://schemas.microsoft.com/office/drawing/2014/main" id="{B5D80C69-D2AE-B848-8965-8BA58B6497A8}"/>
                  </a:ext>
                </a:extLst>
              </p:cNvPr>
              <p:cNvSpPr>
                <a:spLocks noChangeArrowheads="1"/>
              </p:cNvSpPr>
              <p:nvPr/>
            </p:nvSpPr>
            <p:spPr bwMode="auto">
              <a:xfrm>
                <a:off x="5441733" y="448112"/>
                <a:ext cx="197068" cy="370102"/>
              </a:xfrm>
              <a:custGeom>
                <a:avLst/>
                <a:gdLst>
                  <a:gd name="T0" fmla="*/ 311 w 361"/>
                  <a:gd name="T1" fmla="*/ 640 h 678"/>
                  <a:gd name="T2" fmla="*/ 311 w 361"/>
                  <a:gd name="T3" fmla="*/ 640 h 678"/>
                  <a:gd name="T4" fmla="*/ 181 w 361"/>
                  <a:gd name="T5" fmla="*/ 677 h 678"/>
                  <a:gd name="T6" fmla="*/ 48 w 361"/>
                  <a:gd name="T7" fmla="*/ 634 h 678"/>
                  <a:gd name="T8" fmla="*/ 0 w 361"/>
                  <a:gd name="T9" fmla="*/ 510 h 678"/>
                  <a:gd name="T10" fmla="*/ 0 w 361"/>
                  <a:gd name="T11" fmla="*/ 461 h 678"/>
                  <a:gd name="T12" fmla="*/ 73 w 361"/>
                  <a:gd name="T13" fmla="*/ 461 h 678"/>
                  <a:gd name="T14" fmla="*/ 73 w 361"/>
                  <a:gd name="T15" fmla="*/ 507 h 678"/>
                  <a:gd name="T16" fmla="*/ 102 w 361"/>
                  <a:gd name="T17" fmla="*/ 589 h 678"/>
                  <a:gd name="T18" fmla="*/ 181 w 361"/>
                  <a:gd name="T19" fmla="*/ 614 h 678"/>
                  <a:gd name="T20" fmla="*/ 258 w 361"/>
                  <a:gd name="T21" fmla="*/ 592 h 678"/>
                  <a:gd name="T22" fmla="*/ 286 w 361"/>
                  <a:gd name="T23" fmla="*/ 527 h 678"/>
                  <a:gd name="T24" fmla="*/ 286 w 361"/>
                  <a:gd name="T25" fmla="*/ 512 h 678"/>
                  <a:gd name="T26" fmla="*/ 266 w 361"/>
                  <a:gd name="T27" fmla="*/ 447 h 678"/>
                  <a:gd name="T28" fmla="*/ 218 w 361"/>
                  <a:gd name="T29" fmla="*/ 396 h 678"/>
                  <a:gd name="T30" fmla="*/ 153 w 361"/>
                  <a:gd name="T31" fmla="*/ 348 h 678"/>
                  <a:gd name="T32" fmla="*/ 88 w 361"/>
                  <a:gd name="T33" fmla="*/ 294 h 678"/>
                  <a:gd name="T34" fmla="*/ 40 w 361"/>
                  <a:gd name="T35" fmla="*/ 229 h 678"/>
                  <a:gd name="T36" fmla="*/ 20 w 361"/>
                  <a:gd name="T37" fmla="*/ 144 h 678"/>
                  <a:gd name="T38" fmla="*/ 20 w 361"/>
                  <a:gd name="T39" fmla="*/ 127 h 678"/>
                  <a:gd name="T40" fmla="*/ 65 w 361"/>
                  <a:gd name="T41" fmla="*/ 34 h 678"/>
                  <a:gd name="T42" fmla="*/ 187 w 361"/>
                  <a:gd name="T43" fmla="*/ 0 h 678"/>
                  <a:gd name="T44" fmla="*/ 306 w 361"/>
                  <a:gd name="T45" fmla="*/ 39 h 678"/>
                  <a:gd name="T46" fmla="*/ 348 w 361"/>
                  <a:gd name="T47" fmla="*/ 153 h 678"/>
                  <a:gd name="T48" fmla="*/ 348 w 361"/>
                  <a:gd name="T49" fmla="*/ 192 h 678"/>
                  <a:gd name="T50" fmla="*/ 277 w 361"/>
                  <a:gd name="T51" fmla="*/ 192 h 678"/>
                  <a:gd name="T52" fmla="*/ 277 w 361"/>
                  <a:gd name="T53" fmla="*/ 156 h 678"/>
                  <a:gd name="T54" fmla="*/ 252 w 361"/>
                  <a:gd name="T55" fmla="*/ 88 h 678"/>
                  <a:gd name="T56" fmla="*/ 184 w 361"/>
                  <a:gd name="T57" fmla="*/ 62 h 678"/>
                  <a:gd name="T58" fmla="*/ 139 w 361"/>
                  <a:gd name="T59" fmla="*/ 68 h 678"/>
                  <a:gd name="T60" fmla="*/ 110 w 361"/>
                  <a:gd name="T61" fmla="*/ 85 h 678"/>
                  <a:gd name="T62" fmla="*/ 96 w 361"/>
                  <a:gd name="T63" fmla="*/ 107 h 678"/>
                  <a:gd name="T64" fmla="*/ 91 w 361"/>
                  <a:gd name="T65" fmla="*/ 127 h 678"/>
                  <a:gd name="T66" fmla="*/ 91 w 361"/>
                  <a:gd name="T67" fmla="*/ 144 h 678"/>
                  <a:gd name="T68" fmla="*/ 110 w 361"/>
                  <a:gd name="T69" fmla="*/ 209 h 678"/>
                  <a:gd name="T70" fmla="*/ 161 w 361"/>
                  <a:gd name="T71" fmla="*/ 263 h 678"/>
                  <a:gd name="T72" fmla="*/ 224 w 361"/>
                  <a:gd name="T73" fmla="*/ 311 h 678"/>
                  <a:gd name="T74" fmla="*/ 289 w 361"/>
                  <a:gd name="T75" fmla="*/ 362 h 678"/>
                  <a:gd name="T76" fmla="*/ 337 w 361"/>
                  <a:gd name="T77" fmla="*/ 425 h 678"/>
                  <a:gd name="T78" fmla="*/ 360 w 361"/>
                  <a:gd name="T79" fmla="*/ 510 h 678"/>
                  <a:gd name="T80" fmla="*/ 360 w 361"/>
                  <a:gd name="T81" fmla="*/ 527 h 678"/>
                  <a:gd name="T82" fmla="*/ 311 w 361"/>
                  <a:gd name="T83" fmla="*/ 64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1" h="678">
                    <a:moveTo>
                      <a:pt x="311" y="640"/>
                    </a:moveTo>
                    <a:lnTo>
                      <a:pt x="311" y="640"/>
                    </a:lnTo>
                    <a:cubicBezTo>
                      <a:pt x="280" y="665"/>
                      <a:pt x="238" y="677"/>
                      <a:pt x="181" y="677"/>
                    </a:cubicBezTo>
                    <a:cubicBezTo>
                      <a:pt x="125" y="677"/>
                      <a:pt x="82" y="662"/>
                      <a:pt x="48" y="634"/>
                    </a:cubicBezTo>
                    <a:cubicBezTo>
                      <a:pt x="17" y="606"/>
                      <a:pt x="0" y="563"/>
                      <a:pt x="0" y="510"/>
                    </a:cubicBezTo>
                    <a:cubicBezTo>
                      <a:pt x="0" y="461"/>
                      <a:pt x="0" y="461"/>
                      <a:pt x="0" y="461"/>
                    </a:cubicBezTo>
                    <a:cubicBezTo>
                      <a:pt x="73" y="461"/>
                      <a:pt x="73" y="461"/>
                      <a:pt x="73" y="461"/>
                    </a:cubicBezTo>
                    <a:cubicBezTo>
                      <a:pt x="73" y="507"/>
                      <a:pt x="73" y="507"/>
                      <a:pt x="73" y="507"/>
                    </a:cubicBezTo>
                    <a:cubicBezTo>
                      <a:pt x="73" y="544"/>
                      <a:pt x="82" y="569"/>
                      <a:pt x="102" y="589"/>
                    </a:cubicBezTo>
                    <a:cubicBezTo>
                      <a:pt x="122" y="606"/>
                      <a:pt x="147" y="614"/>
                      <a:pt x="181" y="614"/>
                    </a:cubicBezTo>
                    <a:cubicBezTo>
                      <a:pt x="215" y="614"/>
                      <a:pt x="238" y="609"/>
                      <a:pt x="258" y="592"/>
                    </a:cubicBezTo>
                    <a:cubicBezTo>
                      <a:pt x="277" y="578"/>
                      <a:pt x="286" y="555"/>
                      <a:pt x="286" y="527"/>
                    </a:cubicBezTo>
                    <a:cubicBezTo>
                      <a:pt x="286" y="512"/>
                      <a:pt x="286" y="512"/>
                      <a:pt x="286" y="512"/>
                    </a:cubicBezTo>
                    <a:cubicBezTo>
                      <a:pt x="286" y="487"/>
                      <a:pt x="280" y="467"/>
                      <a:pt x="266" y="447"/>
                    </a:cubicBezTo>
                    <a:cubicBezTo>
                      <a:pt x="255" y="427"/>
                      <a:pt x="238" y="410"/>
                      <a:pt x="218" y="396"/>
                    </a:cubicBezTo>
                    <a:cubicBezTo>
                      <a:pt x="198" y="379"/>
                      <a:pt x="175" y="362"/>
                      <a:pt x="153" y="348"/>
                    </a:cubicBezTo>
                    <a:cubicBezTo>
                      <a:pt x="130" y="331"/>
                      <a:pt x="107" y="314"/>
                      <a:pt x="88" y="294"/>
                    </a:cubicBezTo>
                    <a:cubicBezTo>
                      <a:pt x="68" y="277"/>
                      <a:pt x="51" y="255"/>
                      <a:pt x="40" y="229"/>
                    </a:cubicBezTo>
                    <a:cubicBezTo>
                      <a:pt x="25" y="207"/>
                      <a:pt x="20" y="178"/>
                      <a:pt x="20" y="144"/>
                    </a:cubicBezTo>
                    <a:cubicBezTo>
                      <a:pt x="20" y="127"/>
                      <a:pt x="20" y="127"/>
                      <a:pt x="20" y="127"/>
                    </a:cubicBezTo>
                    <a:cubicBezTo>
                      <a:pt x="20" y="85"/>
                      <a:pt x="34" y="54"/>
                      <a:pt x="65" y="34"/>
                    </a:cubicBezTo>
                    <a:cubicBezTo>
                      <a:pt x="96" y="11"/>
                      <a:pt x="136" y="0"/>
                      <a:pt x="187" y="0"/>
                    </a:cubicBezTo>
                    <a:cubicBezTo>
                      <a:pt x="238" y="0"/>
                      <a:pt x="277" y="14"/>
                      <a:pt x="306" y="39"/>
                    </a:cubicBezTo>
                    <a:cubicBezTo>
                      <a:pt x="334" y="65"/>
                      <a:pt x="348" y="105"/>
                      <a:pt x="348" y="153"/>
                    </a:cubicBezTo>
                    <a:cubicBezTo>
                      <a:pt x="348" y="192"/>
                      <a:pt x="348" y="192"/>
                      <a:pt x="348" y="192"/>
                    </a:cubicBezTo>
                    <a:cubicBezTo>
                      <a:pt x="277" y="192"/>
                      <a:pt x="277" y="192"/>
                      <a:pt x="277" y="192"/>
                    </a:cubicBezTo>
                    <a:cubicBezTo>
                      <a:pt x="277" y="156"/>
                      <a:pt x="277" y="156"/>
                      <a:pt x="277" y="156"/>
                    </a:cubicBezTo>
                    <a:cubicBezTo>
                      <a:pt x="277" y="127"/>
                      <a:pt x="269" y="102"/>
                      <a:pt x="252" y="88"/>
                    </a:cubicBezTo>
                    <a:cubicBezTo>
                      <a:pt x="235" y="71"/>
                      <a:pt x="212" y="62"/>
                      <a:pt x="184" y="62"/>
                    </a:cubicBezTo>
                    <a:cubicBezTo>
                      <a:pt x="164" y="62"/>
                      <a:pt x="150" y="65"/>
                      <a:pt x="139" y="68"/>
                    </a:cubicBezTo>
                    <a:cubicBezTo>
                      <a:pt x="127" y="73"/>
                      <a:pt x="116" y="79"/>
                      <a:pt x="110" y="85"/>
                    </a:cubicBezTo>
                    <a:cubicBezTo>
                      <a:pt x="102" y="93"/>
                      <a:pt x="99" y="99"/>
                      <a:pt x="96" y="107"/>
                    </a:cubicBezTo>
                    <a:cubicBezTo>
                      <a:pt x="93" y="116"/>
                      <a:pt x="91" y="122"/>
                      <a:pt x="91" y="127"/>
                    </a:cubicBezTo>
                    <a:cubicBezTo>
                      <a:pt x="91" y="144"/>
                      <a:pt x="91" y="144"/>
                      <a:pt x="91" y="144"/>
                    </a:cubicBezTo>
                    <a:cubicBezTo>
                      <a:pt x="91" y="170"/>
                      <a:pt x="99" y="192"/>
                      <a:pt x="110" y="209"/>
                    </a:cubicBezTo>
                    <a:cubicBezTo>
                      <a:pt x="125" y="229"/>
                      <a:pt x="141" y="246"/>
                      <a:pt x="161" y="263"/>
                    </a:cubicBezTo>
                    <a:cubicBezTo>
                      <a:pt x="181" y="277"/>
                      <a:pt x="201" y="294"/>
                      <a:pt x="224" y="311"/>
                    </a:cubicBezTo>
                    <a:cubicBezTo>
                      <a:pt x="249" y="325"/>
                      <a:pt x="269" y="342"/>
                      <a:pt x="289" y="362"/>
                    </a:cubicBezTo>
                    <a:cubicBezTo>
                      <a:pt x="309" y="379"/>
                      <a:pt x="326" y="402"/>
                      <a:pt x="337" y="425"/>
                    </a:cubicBezTo>
                    <a:cubicBezTo>
                      <a:pt x="351" y="450"/>
                      <a:pt x="360" y="478"/>
                      <a:pt x="360" y="510"/>
                    </a:cubicBezTo>
                    <a:cubicBezTo>
                      <a:pt x="360" y="527"/>
                      <a:pt x="360" y="527"/>
                      <a:pt x="360" y="527"/>
                    </a:cubicBezTo>
                    <a:cubicBezTo>
                      <a:pt x="360" y="575"/>
                      <a:pt x="343" y="614"/>
                      <a:pt x="311" y="64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grpSp>
      </p:grpSp>
      <p:grpSp>
        <p:nvGrpSpPr>
          <p:cNvPr id="343" name="Group 342">
            <a:extLst>
              <a:ext uri="{FF2B5EF4-FFF2-40B4-BE49-F238E27FC236}">
                <a16:creationId xmlns:a16="http://schemas.microsoft.com/office/drawing/2014/main" id="{E711EAF3-0AC7-CC40-BA8F-AC78ED6ADEE7}"/>
              </a:ext>
            </a:extLst>
          </p:cNvPr>
          <p:cNvGrpSpPr/>
          <p:nvPr userDrawn="1"/>
        </p:nvGrpSpPr>
        <p:grpSpPr>
          <a:xfrm>
            <a:off x="2968863" y="2144234"/>
            <a:ext cx="713153" cy="463103"/>
            <a:chOff x="563111" y="204415"/>
            <a:chExt cx="1632509" cy="1060108"/>
          </a:xfrm>
        </p:grpSpPr>
        <p:grpSp>
          <p:nvGrpSpPr>
            <p:cNvPr id="344" name="Group 343">
              <a:extLst>
                <a:ext uri="{FF2B5EF4-FFF2-40B4-BE49-F238E27FC236}">
                  <a16:creationId xmlns:a16="http://schemas.microsoft.com/office/drawing/2014/main" id="{3DF00AA2-1886-864A-A7E5-1B58875D1BA9}"/>
                </a:ext>
              </a:extLst>
            </p:cNvPr>
            <p:cNvGrpSpPr/>
            <p:nvPr/>
          </p:nvGrpSpPr>
          <p:grpSpPr>
            <a:xfrm>
              <a:off x="563111" y="204415"/>
              <a:ext cx="575902" cy="328157"/>
              <a:chOff x="563111" y="204415"/>
              <a:chExt cx="575902" cy="328157"/>
            </a:xfrm>
          </p:grpSpPr>
          <p:sp>
            <p:nvSpPr>
              <p:cNvPr id="615" name="Freeform 1">
                <a:extLst>
                  <a:ext uri="{FF2B5EF4-FFF2-40B4-BE49-F238E27FC236}">
                    <a16:creationId xmlns:a16="http://schemas.microsoft.com/office/drawing/2014/main" id="{7DF003FA-91F5-C442-A07B-77D356799192}"/>
                  </a:ext>
                </a:extLst>
              </p:cNvPr>
              <p:cNvSpPr>
                <a:spLocks noChangeArrowheads="1"/>
              </p:cNvSpPr>
              <p:nvPr/>
            </p:nvSpPr>
            <p:spPr bwMode="auto">
              <a:xfrm>
                <a:off x="563111" y="216241"/>
                <a:ext cx="149593" cy="311602"/>
              </a:xfrm>
              <a:custGeom>
                <a:avLst/>
                <a:gdLst>
                  <a:gd name="T0" fmla="*/ 936 w 1116"/>
                  <a:gd name="T1" fmla="*/ 2166 h 2323"/>
                  <a:gd name="T2" fmla="*/ 936 w 1116"/>
                  <a:gd name="T3" fmla="*/ 2166 h 2323"/>
                  <a:gd name="T4" fmla="*/ 421 w 1116"/>
                  <a:gd name="T5" fmla="*/ 2322 h 2323"/>
                  <a:gd name="T6" fmla="*/ 0 w 1116"/>
                  <a:gd name="T7" fmla="*/ 2322 h 2323"/>
                  <a:gd name="T8" fmla="*/ 0 w 1116"/>
                  <a:gd name="T9" fmla="*/ 0 h 2323"/>
                  <a:gd name="T10" fmla="*/ 421 w 1116"/>
                  <a:gd name="T11" fmla="*/ 0 h 2323"/>
                  <a:gd name="T12" fmla="*/ 670 w 1116"/>
                  <a:gd name="T13" fmla="*/ 23 h 2323"/>
                  <a:gd name="T14" fmla="*/ 873 w 1116"/>
                  <a:gd name="T15" fmla="*/ 109 h 2323"/>
                  <a:gd name="T16" fmla="*/ 998 w 1116"/>
                  <a:gd name="T17" fmla="*/ 273 h 2323"/>
                  <a:gd name="T18" fmla="*/ 1037 w 1116"/>
                  <a:gd name="T19" fmla="*/ 530 h 2323"/>
                  <a:gd name="T20" fmla="*/ 943 w 1116"/>
                  <a:gd name="T21" fmla="*/ 896 h 2323"/>
                  <a:gd name="T22" fmla="*/ 639 w 1116"/>
                  <a:gd name="T23" fmla="*/ 1068 h 2323"/>
                  <a:gd name="T24" fmla="*/ 858 w 1116"/>
                  <a:gd name="T25" fmla="*/ 1130 h 2323"/>
                  <a:gd name="T26" fmla="*/ 1006 w 1116"/>
                  <a:gd name="T27" fmla="*/ 1262 h 2323"/>
                  <a:gd name="T28" fmla="*/ 1084 w 1116"/>
                  <a:gd name="T29" fmla="*/ 1441 h 2323"/>
                  <a:gd name="T30" fmla="*/ 1115 w 1116"/>
                  <a:gd name="T31" fmla="*/ 1659 h 2323"/>
                  <a:gd name="T32" fmla="*/ 936 w 1116"/>
                  <a:gd name="T33" fmla="*/ 2166 h 2323"/>
                  <a:gd name="T34" fmla="*/ 811 w 1116"/>
                  <a:gd name="T35" fmla="*/ 343 h 2323"/>
                  <a:gd name="T36" fmla="*/ 811 w 1116"/>
                  <a:gd name="T37" fmla="*/ 343 h 2323"/>
                  <a:gd name="T38" fmla="*/ 717 w 1116"/>
                  <a:gd name="T39" fmla="*/ 234 h 2323"/>
                  <a:gd name="T40" fmla="*/ 577 w 1116"/>
                  <a:gd name="T41" fmla="*/ 187 h 2323"/>
                  <a:gd name="T42" fmla="*/ 390 w 1116"/>
                  <a:gd name="T43" fmla="*/ 171 h 2323"/>
                  <a:gd name="T44" fmla="*/ 195 w 1116"/>
                  <a:gd name="T45" fmla="*/ 171 h 2323"/>
                  <a:gd name="T46" fmla="*/ 195 w 1116"/>
                  <a:gd name="T47" fmla="*/ 998 h 2323"/>
                  <a:gd name="T48" fmla="*/ 429 w 1116"/>
                  <a:gd name="T49" fmla="*/ 998 h 2323"/>
                  <a:gd name="T50" fmla="*/ 741 w 1116"/>
                  <a:gd name="T51" fmla="*/ 865 h 2323"/>
                  <a:gd name="T52" fmla="*/ 842 w 1116"/>
                  <a:gd name="T53" fmla="*/ 530 h 2323"/>
                  <a:gd name="T54" fmla="*/ 811 w 1116"/>
                  <a:gd name="T55" fmla="*/ 343 h 2323"/>
                  <a:gd name="T56" fmla="*/ 787 w 1116"/>
                  <a:gd name="T57" fmla="*/ 1293 h 2323"/>
                  <a:gd name="T58" fmla="*/ 787 w 1116"/>
                  <a:gd name="T59" fmla="*/ 1293 h 2323"/>
                  <a:gd name="T60" fmla="*/ 429 w 1116"/>
                  <a:gd name="T61" fmla="*/ 1160 h 2323"/>
                  <a:gd name="T62" fmla="*/ 195 w 1116"/>
                  <a:gd name="T63" fmla="*/ 1160 h 2323"/>
                  <a:gd name="T64" fmla="*/ 195 w 1116"/>
                  <a:gd name="T65" fmla="*/ 2150 h 2323"/>
                  <a:gd name="T66" fmla="*/ 398 w 1116"/>
                  <a:gd name="T67" fmla="*/ 2150 h 2323"/>
                  <a:gd name="T68" fmla="*/ 787 w 1116"/>
                  <a:gd name="T69" fmla="*/ 2033 h 2323"/>
                  <a:gd name="T70" fmla="*/ 904 w 1116"/>
                  <a:gd name="T71" fmla="*/ 1659 h 2323"/>
                  <a:gd name="T72" fmla="*/ 787 w 1116"/>
                  <a:gd name="T73" fmla="*/ 1293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16" h="2323">
                    <a:moveTo>
                      <a:pt x="936" y="2166"/>
                    </a:moveTo>
                    <a:lnTo>
                      <a:pt x="936" y="2166"/>
                    </a:lnTo>
                    <a:cubicBezTo>
                      <a:pt x="826" y="2267"/>
                      <a:pt x="647" y="2322"/>
                      <a:pt x="421" y="2322"/>
                    </a:cubicBezTo>
                    <a:cubicBezTo>
                      <a:pt x="0" y="2322"/>
                      <a:pt x="0" y="2322"/>
                      <a:pt x="0" y="2322"/>
                    </a:cubicBezTo>
                    <a:cubicBezTo>
                      <a:pt x="0" y="0"/>
                      <a:pt x="0" y="0"/>
                      <a:pt x="0" y="0"/>
                    </a:cubicBezTo>
                    <a:cubicBezTo>
                      <a:pt x="421" y="0"/>
                      <a:pt x="421" y="0"/>
                      <a:pt x="421" y="0"/>
                    </a:cubicBezTo>
                    <a:cubicBezTo>
                      <a:pt x="514" y="0"/>
                      <a:pt x="593" y="8"/>
                      <a:pt x="670" y="23"/>
                    </a:cubicBezTo>
                    <a:cubicBezTo>
                      <a:pt x="749" y="39"/>
                      <a:pt x="819" y="70"/>
                      <a:pt x="873" y="109"/>
                    </a:cubicBezTo>
                    <a:cubicBezTo>
                      <a:pt x="928" y="156"/>
                      <a:pt x="967" y="210"/>
                      <a:pt x="998" y="273"/>
                    </a:cubicBezTo>
                    <a:cubicBezTo>
                      <a:pt x="1021" y="343"/>
                      <a:pt x="1037" y="428"/>
                      <a:pt x="1037" y="530"/>
                    </a:cubicBezTo>
                    <a:cubicBezTo>
                      <a:pt x="1037" y="686"/>
                      <a:pt x="1006" y="811"/>
                      <a:pt x="943" y="896"/>
                    </a:cubicBezTo>
                    <a:cubicBezTo>
                      <a:pt x="881" y="982"/>
                      <a:pt x="780" y="1037"/>
                      <a:pt x="639" y="1068"/>
                    </a:cubicBezTo>
                    <a:cubicBezTo>
                      <a:pt x="725" y="1075"/>
                      <a:pt x="803" y="1091"/>
                      <a:pt x="858" y="1130"/>
                    </a:cubicBezTo>
                    <a:cubicBezTo>
                      <a:pt x="920" y="1160"/>
                      <a:pt x="967" y="1207"/>
                      <a:pt x="1006" y="1262"/>
                    </a:cubicBezTo>
                    <a:cubicBezTo>
                      <a:pt x="1045" y="1308"/>
                      <a:pt x="1068" y="1371"/>
                      <a:pt x="1084" y="1441"/>
                    </a:cubicBezTo>
                    <a:cubicBezTo>
                      <a:pt x="1107" y="1511"/>
                      <a:pt x="1115" y="1589"/>
                      <a:pt x="1115" y="1659"/>
                    </a:cubicBezTo>
                    <a:cubicBezTo>
                      <a:pt x="1115" y="1893"/>
                      <a:pt x="1053" y="2064"/>
                      <a:pt x="936" y="2166"/>
                    </a:cubicBezTo>
                    <a:close/>
                    <a:moveTo>
                      <a:pt x="811" y="343"/>
                    </a:moveTo>
                    <a:lnTo>
                      <a:pt x="811" y="343"/>
                    </a:lnTo>
                    <a:cubicBezTo>
                      <a:pt x="787" y="296"/>
                      <a:pt x="756" y="265"/>
                      <a:pt x="717" y="234"/>
                    </a:cubicBezTo>
                    <a:cubicBezTo>
                      <a:pt x="678" y="210"/>
                      <a:pt x="632" y="195"/>
                      <a:pt x="577" y="187"/>
                    </a:cubicBezTo>
                    <a:cubicBezTo>
                      <a:pt x="522" y="171"/>
                      <a:pt x="460" y="171"/>
                      <a:pt x="390" y="171"/>
                    </a:cubicBezTo>
                    <a:cubicBezTo>
                      <a:pt x="195" y="171"/>
                      <a:pt x="195" y="171"/>
                      <a:pt x="195" y="171"/>
                    </a:cubicBezTo>
                    <a:cubicBezTo>
                      <a:pt x="195" y="998"/>
                      <a:pt x="195" y="998"/>
                      <a:pt x="195" y="998"/>
                    </a:cubicBezTo>
                    <a:cubicBezTo>
                      <a:pt x="429" y="998"/>
                      <a:pt x="429" y="998"/>
                      <a:pt x="429" y="998"/>
                    </a:cubicBezTo>
                    <a:cubicBezTo>
                      <a:pt x="569" y="998"/>
                      <a:pt x="678" y="951"/>
                      <a:pt x="741" y="865"/>
                    </a:cubicBezTo>
                    <a:cubicBezTo>
                      <a:pt x="811" y="779"/>
                      <a:pt x="842" y="670"/>
                      <a:pt x="842" y="530"/>
                    </a:cubicBezTo>
                    <a:cubicBezTo>
                      <a:pt x="842" y="452"/>
                      <a:pt x="826" y="389"/>
                      <a:pt x="811" y="343"/>
                    </a:cubicBezTo>
                    <a:close/>
                    <a:moveTo>
                      <a:pt x="787" y="1293"/>
                    </a:moveTo>
                    <a:lnTo>
                      <a:pt x="787" y="1293"/>
                    </a:lnTo>
                    <a:cubicBezTo>
                      <a:pt x="717" y="1207"/>
                      <a:pt x="593" y="1160"/>
                      <a:pt x="429" y="1160"/>
                    </a:cubicBezTo>
                    <a:cubicBezTo>
                      <a:pt x="195" y="1160"/>
                      <a:pt x="195" y="1160"/>
                      <a:pt x="195" y="1160"/>
                    </a:cubicBezTo>
                    <a:cubicBezTo>
                      <a:pt x="195" y="2150"/>
                      <a:pt x="195" y="2150"/>
                      <a:pt x="195" y="2150"/>
                    </a:cubicBezTo>
                    <a:cubicBezTo>
                      <a:pt x="398" y="2150"/>
                      <a:pt x="398" y="2150"/>
                      <a:pt x="398" y="2150"/>
                    </a:cubicBezTo>
                    <a:cubicBezTo>
                      <a:pt x="577" y="2150"/>
                      <a:pt x="710" y="2111"/>
                      <a:pt x="787" y="2033"/>
                    </a:cubicBezTo>
                    <a:cubicBezTo>
                      <a:pt x="866" y="1963"/>
                      <a:pt x="904" y="1838"/>
                      <a:pt x="904" y="1659"/>
                    </a:cubicBezTo>
                    <a:cubicBezTo>
                      <a:pt x="904" y="1503"/>
                      <a:pt x="866" y="1378"/>
                      <a:pt x="787" y="1293"/>
                    </a:cubicBezTo>
                    <a:close/>
                  </a:path>
                </a:pathLst>
              </a:custGeom>
              <a:solidFill>
                <a:srgbClr val="69B3E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616" name="Freeform 2">
                <a:extLst>
                  <a:ext uri="{FF2B5EF4-FFF2-40B4-BE49-F238E27FC236}">
                    <a16:creationId xmlns:a16="http://schemas.microsoft.com/office/drawing/2014/main" id="{9A617A4E-0154-C44F-9A12-5045D1F3086A}"/>
                  </a:ext>
                </a:extLst>
              </p:cNvPr>
              <p:cNvSpPr>
                <a:spLocks noChangeArrowheads="1"/>
              </p:cNvSpPr>
              <p:nvPr/>
            </p:nvSpPr>
            <p:spPr bwMode="auto">
              <a:xfrm>
                <a:off x="756458" y="204415"/>
                <a:ext cx="26016" cy="322837"/>
              </a:xfrm>
              <a:custGeom>
                <a:avLst/>
                <a:gdLst>
                  <a:gd name="T0" fmla="*/ 0 w 196"/>
                  <a:gd name="T1" fmla="*/ 0 h 2409"/>
                  <a:gd name="T2" fmla="*/ 195 w 196"/>
                  <a:gd name="T3" fmla="*/ 0 h 2409"/>
                  <a:gd name="T4" fmla="*/ 195 w 196"/>
                  <a:gd name="T5" fmla="*/ 2408 h 2409"/>
                  <a:gd name="T6" fmla="*/ 0 w 196"/>
                  <a:gd name="T7" fmla="*/ 2408 h 2409"/>
                  <a:gd name="T8" fmla="*/ 0 w 196"/>
                  <a:gd name="T9" fmla="*/ 0 h 2409"/>
                </a:gdLst>
                <a:ahLst/>
                <a:cxnLst>
                  <a:cxn ang="0">
                    <a:pos x="T0" y="T1"/>
                  </a:cxn>
                  <a:cxn ang="0">
                    <a:pos x="T2" y="T3"/>
                  </a:cxn>
                  <a:cxn ang="0">
                    <a:pos x="T4" y="T5"/>
                  </a:cxn>
                  <a:cxn ang="0">
                    <a:pos x="T6" y="T7"/>
                  </a:cxn>
                  <a:cxn ang="0">
                    <a:pos x="T8" y="T9"/>
                  </a:cxn>
                </a:cxnLst>
                <a:rect l="0" t="0" r="r" b="b"/>
                <a:pathLst>
                  <a:path w="196" h="2409">
                    <a:moveTo>
                      <a:pt x="0" y="0"/>
                    </a:moveTo>
                    <a:lnTo>
                      <a:pt x="195" y="0"/>
                    </a:lnTo>
                    <a:lnTo>
                      <a:pt x="195" y="2408"/>
                    </a:lnTo>
                    <a:lnTo>
                      <a:pt x="0" y="2408"/>
                    </a:lnTo>
                    <a:lnTo>
                      <a:pt x="0" y="0"/>
                    </a:lnTo>
                  </a:path>
                </a:pathLst>
              </a:custGeom>
              <a:solidFill>
                <a:srgbClr val="69B3E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617" name="Freeform 3">
                <a:extLst>
                  <a:ext uri="{FF2B5EF4-FFF2-40B4-BE49-F238E27FC236}">
                    <a16:creationId xmlns:a16="http://schemas.microsoft.com/office/drawing/2014/main" id="{9218ABBF-9B09-8049-B173-B9DD5B4AC394}"/>
                  </a:ext>
                </a:extLst>
              </p:cNvPr>
              <p:cNvSpPr>
                <a:spLocks noChangeArrowheads="1"/>
              </p:cNvSpPr>
              <p:nvPr/>
            </p:nvSpPr>
            <p:spPr bwMode="auto">
              <a:xfrm>
                <a:off x="835097" y="287194"/>
                <a:ext cx="125350" cy="242423"/>
              </a:xfrm>
              <a:custGeom>
                <a:avLst/>
                <a:gdLst>
                  <a:gd name="T0" fmla="*/ 741 w 937"/>
                  <a:gd name="T1" fmla="*/ 1628 h 1808"/>
                  <a:gd name="T2" fmla="*/ 741 w 937"/>
                  <a:gd name="T3" fmla="*/ 1628 h 1808"/>
                  <a:gd name="T4" fmla="*/ 562 w 937"/>
                  <a:gd name="T5" fmla="*/ 1760 h 1808"/>
                  <a:gd name="T6" fmla="*/ 343 w 937"/>
                  <a:gd name="T7" fmla="*/ 1807 h 1808"/>
                  <a:gd name="T8" fmla="*/ 70 w 937"/>
                  <a:gd name="T9" fmla="*/ 1690 h 1808"/>
                  <a:gd name="T10" fmla="*/ 0 w 937"/>
                  <a:gd name="T11" fmla="*/ 1402 h 1808"/>
                  <a:gd name="T12" fmla="*/ 0 w 937"/>
                  <a:gd name="T13" fmla="*/ 0 h 1808"/>
                  <a:gd name="T14" fmla="*/ 195 w 937"/>
                  <a:gd name="T15" fmla="*/ 0 h 1808"/>
                  <a:gd name="T16" fmla="*/ 195 w 937"/>
                  <a:gd name="T17" fmla="*/ 1386 h 1808"/>
                  <a:gd name="T18" fmla="*/ 234 w 937"/>
                  <a:gd name="T19" fmla="*/ 1558 h 1808"/>
                  <a:gd name="T20" fmla="*/ 390 w 937"/>
                  <a:gd name="T21" fmla="*/ 1620 h 1808"/>
                  <a:gd name="T22" fmla="*/ 476 w 937"/>
                  <a:gd name="T23" fmla="*/ 1605 h 1808"/>
                  <a:gd name="T24" fmla="*/ 577 w 937"/>
                  <a:gd name="T25" fmla="*/ 1566 h 1808"/>
                  <a:gd name="T26" fmla="*/ 663 w 937"/>
                  <a:gd name="T27" fmla="*/ 1511 h 1808"/>
                  <a:gd name="T28" fmla="*/ 733 w 937"/>
                  <a:gd name="T29" fmla="*/ 1449 h 1808"/>
                  <a:gd name="T30" fmla="*/ 733 w 937"/>
                  <a:gd name="T31" fmla="*/ 0 h 1808"/>
                  <a:gd name="T32" fmla="*/ 936 w 937"/>
                  <a:gd name="T33" fmla="*/ 0 h 1808"/>
                  <a:gd name="T34" fmla="*/ 936 w 937"/>
                  <a:gd name="T35" fmla="*/ 1792 h 1808"/>
                  <a:gd name="T36" fmla="*/ 749 w 937"/>
                  <a:gd name="T37" fmla="*/ 1792 h 1808"/>
                  <a:gd name="T38" fmla="*/ 741 w 937"/>
                  <a:gd name="T39" fmla="*/ 1628 h 1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37" h="1808">
                    <a:moveTo>
                      <a:pt x="741" y="1628"/>
                    </a:moveTo>
                    <a:lnTo>
                      <a:pt x="741" y="1628"/>
                    </a:lnTo>
                    <a:cubicBezTo>
                      <a:pt x="686" y="1683"/>
                      <a:pt x="632" y="1729"/>
                      <a:pt x="562" y="1760"/>
                    </a:cubicBezTo>
                    <a:cubicBezTo>
                      <a:pt x="499" y="1792"/>
                      <a:pt x="421" y="1807"/>
                      <a:pt x="343" y="1807"/>
                    </a:cubicBezTo>
                    <a:cubicBezTo>
                      <a:pt x="219" y="1807"/>
                      <a:pt x="125" y="1768"/>
                      <a:pt x="70" y="1690"/>
                    </a:cubicBezTo>
                    <a:cubicBezTo>
                      <a:pt x="24" y="1613"/>
                      <a:pt x="0" y="1519"/>
                      <a:pt x="0" y="1402"/>
                    </a:cubicBezTo>
                    <a:cubicBezTo>
                      <a:pt x="0" y="0"/>
                      <a:pt x="0" y="0"/>
                      <a:pt x="0" y="0"/>
                    </a:cubicBezTo>
                    <a:cubicBezTo>
                      <a:pt x="195" y="0"/>
                      <a:pt x="195" y="0"/>
                      <a:pt x="195" y="0"/>
                    </a:cubicBezTo>
                    <a:cubicBezTo>
                      <a:pt x="195" y="1386"/>
                      <a:pt x="195" y="1386"/>
                      <a:pt x="195" y="1386"/>
                    </a:cubicBezTo>
                    <a:cubicBezTo>
                      <a:pt x="195" y="1456"/>
                      <a:pt x="211" y="1511"/>
                      <a:pt x="234" y="1558"/>
                    </a:cubicBezTo>
                    <a:cubicBezTo>
                      <a:pt x="265" y="1597"/>
                      <a:pt x="312" y="1620"/>
                      <a:pt x="390" y="1620"/>
                    </a:cubicBezTo>
                    <a:cubicBezTo>
                      <a:pt x="413" y="1620"/>
                      <a:pt x="445" y="1620"/>
                      <a:pt x="476" y="1605"/>
                    </a:cubicBezTo>
                    <a:cubicBezTo>
                      <a:pt x="507" y="1597"/>
                      <a:pt x="546" y="1581"/>
                      <a:pt x="577" y="1566"/>
                    </a:cubicBezTo>
                    <a:cubicBezTo>
                      <a:pt x="608" y="1550"/>
                      <a:pt x="640" y="1534"/>
                      <a:pt x="663" y="1511"/>
                    </a:cubicBezTo>
                    <a:cubicBezTo>
                      <a:pt x="694" y="1488"/>
                      <a:pt x="718" y="1472"/>
                      <a:pt x="733" y="1449"/>
                    </a:cubicBezTo>
                    <a:cubicBezTo>
                      <a:pt x="733" y="0"/>
                      <a:pt x="733" y="0"/>
                      <a:pt x="733" y="0"/>
                    </a:cubicBezTo>
                    <a:cubicBezTo>
                      <a:pt x="936" y="0"/>
                      <a:pt x="936" y="0"/>
                      <a:pt x="936" y="0"/>
                    </a:cubicBezTo>
                    <a:cubicBezTo>
                      <a:pt x="936" y="1792"/>
                      <a:pt x="936" y="1792"/>
                      <a:pt x="936" y="1792"/>
                    </a:cubicBezTo>
                    <a:cubicBezTo>
                      <a:pt x="749" y="1792"/>
                      <a:pt x="749" y="1792"/>
                      <a:pt x="749" y="1792"/>
                    </a:cubicBezTo>
                    <a:lnTo>
                      <a:pt x="741" y="1628"/>
                    </a:lnTo>
                  </a:path>
                </a:pathLst>
              </a:custGeom>
              <a:solidFill>
                <a:srgbClr val="69B3E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618" name="Freeform 4">
                <a:extLst>
                  <a:ext uri="{FF2B5EF4-FFF2-40B4-BE49-F238E27FC236}">
                    <a16:creationId xmlns:a16="http://schemas.microsoft.com/office/drawing/2014/main" id="{9A3DB603-D73F-BC45-BA2C-1A9ABA66E778}"/>
                  </a:ext>
                </a:extLst>
              </p:cNvPr>
              <p:cNvSpPr>
                <a:spLocks noChangeArrowheads="1"/>
              </p:cNvSpPr>
              <p:nvPr/>
            </p:nvSpPr>
            <p:spPr bwMode="auto">
              <a:xfrm>
                <a:off x="1008341" y="283054"/>
                <a:ext cx="130672" cy="249518"/>
              </a:xfrm>
              <a:custGeom>
                <a:avLst/>
                <a:gdLst>
                  <a:gd name="T0" fmla="*/ 858 w 976"/>
                  <a:gd name="T1" fmla="*/ 1745 h 1863"/>
                  <a:gd name="T2" fmla="*/ 858 w 976"/>
                  <a:gd name="T3" fmla="*/ 1745 h 1863"/>
                  <a:gd name="T4" fmla="*/ 492 w 976"/>
                  <a:gd name="T5" fmla="*/ 1862 h 1863"/>
                  <a:gd name="T6" fmla="*/ 125 w 976"/>
                  <a:gd name="T7" fmla="*/ 1729 h 1863"/>
                  <a:gd name="T8" fmla="*/ 0 w 976"/>
                  <a:gd name="T9" fmla="*/ 1394 h 1863"/>
                  <a:gd name="T10" fmla="*/ 0 w 976"/>
                  <a:gd name="T11" fmla="*/ 460 h 1863"/>
                  <a:gd name="T12" fmla="*/ 133 w 976"/>
                  <a:gd name="T13" fmla="*/ 116 h 1863"/>
                  <a:gd name="T14" fmla="*/ 499 w 976"/>
                  <a:gd name="T15" fmla="*/ 0 h 1863"/>
                  <a:gd name="T16" fmla="*/ 851 w 976"/>
                  <a:gd name="T17" fmla="*/ 124 h 1863"/>
                  <a:gd name="T18" fmla="*/ 975 w 976"/>
                  <a:gd name="T19" fmla="*/ 452 h 1863"/>
                  <a:gd name="T20" fmla="*/ 975 w 976"/>
                  <a:gd name="T21" fmla="*/ 958 h 1863"/>
                  <a:gd name="T22" fmla="*/ 203 w 976"/>
                  <a:gd name="T23" fmla="*/ 958 h 1863"/>
                  <a:gd name="T24" fmla="*/ 203 w 976"/>
                  <a:gd name="T25" fmla="*/ 1386 h 1863"/>
                  <a:gd name="T26" fmla="*/ 273 w 976"/>
                  <a:gd name="T27" fmla="*/ 1604 h 1863"/>
                  <a:gd name="T28" fmla="*/ 484 w 976"/>
                  <a:gd name="T29" fmla="*/ 1682 h 1863"/>
                  <a:gd name="T30" fmla="*/ 710 w 976"/>
                  <a:gd name="T31" fmla="*/ 1612 h 1863"/>
                  <a:gd name="T32" fmla="*/ 772 w 976"/>
                  <a:gd name="T33" fmla="*/ 1386 h 1863"/>
                  <a:gd name="T34" fmla="*/ 772 w 976"/>
                  <a:gd name="T35" fmla="*/ 1285 h 1863"/>
                  <a:gd name="T36" fmla="*/ 975 w 976"/>
                  <a:gd name="T37" fmla="*/ 1285 h 1863"/>
                  <a:gd name="T38" fmla="*/ 975 w 976"/>
                  <a:gd name="T39" fmla="*/ 1410 h 1863"/>
                  <a:gd name="T40" fmla="*/ 858 w 976"/>
                  <a:gd name="T41" fmla="*/ 1745 h 1863"/>
                  <a:gd name="T42" fmla="*/ 702 w 976"/>
                  <a:gd name="T43" fmla="*/ 249 h 1863"/>
                  <a:gd name="T44" fmla="*/ 702 w 976"/>
                  <a:gd name="T45" fmla="*/ 249 h 1863"/>
                  <a:gd name="T46" fmla="*/ 492 w 976"/>
                  <a:gd name="T47" fmla="*/ 171 h 1863"/>
                  <a:gd name="T48" fmla="*/ 273 w 976"/>
                  <a:gd name="T49" fmla="*/ 241 h 1863"/>
                  <a:gd name="T50" fmla="*/ 203 w 976"/>
                  <a:gd name="T51" fmla="*/ 467 h 1863"/>
                  <a:gd name="T52" fmla="*/ 203 w 976"/>
                  <a:gd name="T53" fmla="*/ 794 h 1863"/>
                  <a:gd name="T54" fmla="*/ 780 w 976"/>
                  <a:gd name="T55" fmla="*/ 794 h 1863"/>
                  <a:gd name="T56" fmla="*/ 780 w 976"/>
                  <a:gd name="T57" fmla="*/ 467 h 1863"/>
                  <a:gd name="T58" fmla="*/ 702 w 976"/>
                  <a:gd name="T59" fmla="*/ 249 h 1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76" h="1863">
                    <a:moveTo>
                      <a:pt x="858" y="1745"/>
                    </a:moveTo>
                    <a:lnTo>
                      <a:pt x="858" y="1745"/>
                    </a:lnTo>
                    <a:cubicBezTo>
                      <a:pt x="772" y="1823"/>
                      <a:pt x="655" y="1862"/>
                      <a:pt x="492" y="1862"/>
                    </a:cubicBezTo>
                    <a:cubicBezTo>
                      <a:pt x="328" y="1862"/>
                      <a:pt x="211" y="1823"/>
                      <a:pt x="125" y="1729"/>
                    </a:cubicBezTo>
                    <a:cubicBezTo>
                      <a:pt x="40" y="1644"/>
                      <a:pt x="0" y="1534"/>
                      <a:pt x="0" y="1394"/>
                    </a:cubicBezTo>
                    <a:cubicBezTo>
                      <a:pt x="0" y="460"/>
                      <a:pt x="0" y="460"/>
                      <a:pt x="0" y="460"/>
                    </a:cubicBezTo>
                    <a:cubicBezTo>
                      <a:pt x="0" y="312"/>
                      <a:pt x="47" y="202"/>
                      <a:pt x="133" y="116"/>
                    </a:cubicBezTo>
                    <a:cubicBezTo>
                      <a:pt x="219" y="39"/>
                      <a:pt x="336" y="0"/>
                      <a:pt x="499" y="0"/>
                    </a:cubicBezTo>
                    <a:cubicBezTo>
                      <a:pt x="655" y="0"/>
                      <a:pt x="772" y="39"/>
                      <a:pt x="851" y="124"/>
                    </a:cubicBezTo>
                    <a:cubicBezTo>
                      <a:pt x="936" y="202"/>
                      <a:pt x="975" y="312"/>
                      <a:pt x="975" y="452"/>
                    </a:cubicBezTo>
                    <a:cubicBezTo>
                      <a:pt x="975" y="958"/>
                      <a:pt x="975" y="958"/>
                      <a:pt x="975" y="958"/>
                    </a:cubicBezTo>
                    <a:cubicBezTo>
                      <a:pt x="203" y="958"/>
                      <a:pt x="203" y="958"/>
                      <a:pt x="203" y="958"/>
                    </a:cubicBezTo>
                    <a:cubicBezTo>
                      <a:pt x="203" y="1386"/>
                      <a:pt x="203" y="1386"/>
                      <a:pt x="203" y="1386"/>
                    </a:cubicBezTo>
                    <a:cubicBezTo>
                      <a:pt x="203" y="1480"/>
                      <a:pt x="227" y="1550"/>
                      <a:pt x="273" y="1604"/>
                    </a:cubicBezTo>
                    <a:cubicBezTo>
                      <a:pt x="320" y="1651"/>
                      <a:pt x="390" y="1682"/>
                      <a:pt x="484" y="1682"/>
                    </a:cubicBezTo>
                    <a:cubicBezTo>
                      <a:pt x="585" y="1682"/>
                      <a:pt x="663" y="1659"/>
                      <a:pt x="710" y="1612"/>
                    </a:cubicBezTo>
                    <a:cubicBezTo>
                      <a:pt x="749" y="1565"/>
                      <a:pt x="772" y="1487"/>
                      <a:pt x="772" y="1386"/>
                    </a:cubicBezTo>
                    <a:cubicBezTo>
                      <a:pt x="772" y="1285"/>
                      <a:pt x="772" y="1285"/>
                      <a:pt x="772" y="1285"/>
                    </a:cubicBezTo>
                    <a:cubicBezTo>
                      <a:pt x="975" y="1285"/>
                      <a:pt x="975" y="1285"/>
                      <a:pt x="975" y="1285"/>
                    </a:cubicBezTo>
                    <a:cubicBezTo>
                      <a:pt x="975" y="1410"/>
                      <a:pt x="975" y="1410"/>
                      <a:pt x="975" y="1410"/>
                    </a:cubicBezTo>
                    <a:cubicBezTo>
                      <a:pt x="975" y="1550"/>
                      <a:pt x="936" y="1667"/>
                      <a:pt x="858" y="1745"/>
                    </a:cubicBezTo>
                    <a:close/>
                    <a:moveTo>
                      <a:pt x="702" y="249"/>
                    </a:moveTo>
                    <a:lnTo>
                      <a:pt x="702" y="249"/>
                    </a:lnTo>
                    <a:cubicBezTo>
                      <a:pt x="648" y="195"/>
                      <a:pt x="578" y="171"/>
                      <a:pt x="492" y="171"/>
                    </a:cubicBezTo>
                    <a:cubicBezTo>
                      <a:pt x="398" y="171"/>
                      <a:pt x="328" y="195"/>
                      <a:pt x="273" y="241"/>
                    </a:cubicBezTo>
                    <a:cubicBezTo>
                      <a:pt x="227" y="296"/>
                      <a:pt x="203" y="366"/>
                      <a:pt x="203" y="467"/>
                    </a:cubicBezTo>
                    <a:cubicBezTo>
                      <a:pt x="203" y="794"/>
                      <a:pt x="203" y="794"/>
                      <a:pt x="203" y="794"/>
                    </a:cubicBezTo>
                    <a:cubicBezTo>
                      <a:pt x="780" y="794"/>
                      <a:pt x="780" y="794"/>
                      <a:pt x="780" y="794"/>
                    </a:cubicBezTo>
                    <a:cubicBezTo>
                      <a:pt x="780" y="467"/>
                      <a:pt x="780" y="467"/>
                      <a:pt x="780" y="467"/>
                    </a:cubicBezTo>
                    <a:cubicBezTo>
                      <a:pt x="780" y="374"/>
                      <a:pt x="749" y="296"/>
                      <a:pt x="702" y="249"/>
                    </a:cubicBezTo>
                    <a:close/>
                  </a:path>
                </a:pathLst>
              </a:custGeom>
              <a:solidFill>
                <a:srgbClr val="69B3E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619" name="Freeform 26">
                <a:extLst>
                  <a:ext uri="{FF2B5EF4-FFF2-40B4-BE49-F238E27FC236}">
                    <a16:creationId xmlns:a16="http://schemas.microsoft.com/office/drawing/2014/main" id="{220FC0D0-D16F-CE45-AFFB-3D8A74492115}"/>
                  </a:ext>
                </a:extLst>
              </p:cNvPr>
              <p:cNvSpPr>
                <a:spLocks noChangeArrowheads="1"/>
              </p:cNvSpPr>
              <p:nvPr/>
            </p:nvSpPr>
            <p:spPr bwMode="auto">
              <a:xfrm>
                <a:off x="563111" y="216241"/>
                <a:ext cx="149593" cy="311602"/>
              </a:xfrm>
              <a:custGeom>
                <a:avLst/>
                <a:gdLst>
                  <a:gd name="T0" fmla="*/ 936 w 1116"/>
                  <a:gd name="T1" fmla="*/ 2166 h 2323"/>
                  <a:gd name="T2" fmla="*/ 936 w 1116"/>
                  <a:gd name="T3" fmla="*/ 2166 h 2323"/>
                  <a:gd name="T4" fmla="*/ 421 w 1116"/>
                  <a:gd name="T5" fmla="*/ 2322 h 2323"/>
                  <a:gd name="T6" fmla="*/ 0 w 1116"/>
                  <a:gd name="T7" fmla="*/ 2322 h 2323"/>
                  <a:gd name="T8" fmla="*/ 0 w 1116"/>
                  <a:gd name="T9" fmla="*/ 0 h 2323"/>
                  <a:gd name="T10" fmla="*/ 421 w 1116"/>
                  <a:gd name="T11" fmla="*/ 0 h 2323"/>
                  <a:gd name="T12" fmla="*/ 670 w 1116"/>
                  <a:gd name="T13" fmla="*/ 23 h 2323"/>
                  <a:gd name="T14" fmla="*/ 873 w 1116"/>
                  <a:gd name="T15" fmla="*/ 109 h 2323"/>
                  <a:gd name="T16" fmla="*/ 998 w 1116"/>
                  <a:gd name="T17" fmla="*/ 273 h 2323"/>
                  <a:gd name="T18" fmla="*/ 1037 w 1116"/>
                  <a:gd name="T19" fmla="*/ 530 h 2323"/>
                  <a:gd name="T20" fmla="*/ 943 w 1116"/>
                  <a:gd name="T21" fmla="*/ 896 h 2323"/>
                  <a:gd name="T22" fmla="*/ 639 w 1116"/>
                  <a:gd name="T23" fmla="*/ 1068 h 2323"/>
                  <a:gd name="T24" fmla="*/ 858 w 1116"/>
                  <a:gd name="T25" fmla="*/ 1130 h 2323"/>
                  <a:gd name="T26" fmla="*/ 1006 w 1116"/>
                  <a:gd name="T27" fmla="*/ 1262 h 2323"/>
                  <a:gd name="T28" fmla="*/ 1084 w 1116"/>
                  <a:gd name="T29" fmla="*/ 1441 h 2323"/>
                  <a:gd name="T30" fmla="*/ 1115 w 1116"/>
                  <a:gd name="T31" fmla="*/ 1659 h 2323"/>
                  <a:gd name="T32" fmla="*/ 936 w 1116"/>
                  <a:gd name="T33" fmla="*/ 2166 h 2323"/>
                  <a:gd name="T34" fmla="*/ 811 w 1116"/>
                  <a:gd name="T35" fmla="*/ 343 h 2323"/>
                  <a:gd name="T36" fmla="*/ 811 w 1116"/>
                  <a:gd name="T37" fmla="*/ 343 h 2323"/>
                  <a:gd name="T38" fmla="*/ 717 w 1116"/>
                  <a:gd name="T39" fmla="*/ 234 h 2323"/>
                  <a:gd name="T40" fmla="*/ 577 w 1116"/>
                  <a:gd name="T41" fmla="*/ 187 h 2323"/>
                  <a:gd name="T42" fmla="*/ 390 w 1116"/>
                  <a:gd name="T43" fmla="*/ 171 h 2323"/>
                  <a:gd name="T44" fmla="*/ 195 w 1116"/>
                  <a:gd name="T45" fmla="*/ 171 h 2323"/>
                  <a:gd name="T46" fmla="*/ 195 w 1116"/>
                  <a:gd name="T47" fmla="*/ 998 h 2323"/>
                  <a:gd name="T48" fmla="*/ 429 w 1116"/>
                  <a:gd name="T49" fmla="*/ 998 h 2323"/>
                  <a:gd name="T50" fmla="*/ 741 w 1116"/>
                  <a:gd name="T51" fmla="*/ 865 h 2323"/>
                  <a:gd name="T52" fmla="*/ 842 w 1116"/>
                  <a:gd name="T53" fmla="*/ 530 h 2323"/>
                  <a:gd name="T54" fmla="*/ 811 w 1116"/>
                  <a:gd name="T55" fmla="*/ 343 h 2323"/>
                  <a:gd name="T56" fmla="*/ 787 w 1116"/>
                  <a:gd name="T57" fmla="*/ 1293 h 2323"/>
                  <a:gd name="T58" fmla="*/ 787 w 1116"/>
                  <a:gd name="T59" fmla="*/ 1293 h 2323"/>
                  <a:gd name="T60" fmla="*/ 429 w 1116"/>
                  <a:gd name="T61" fmla="*/ 1160 h 2323"/>
                  <a:gd name="T62" fmla="*/ 195 w 1116"/>
                  <a:gd name="T63" fmla="*/ 1160 h 2323"/>
                  <a:gd name="T64" fmla="*/ 195 w 1116"/>
                  <a:gd name="T65" fmla="*/ 2150 h 2323"/>
                  <a:gd name="T66" fmla="*/ 398 w 1116"/>
                  <a:gd name="T67" fmla="*/ 2150 h 2323"/>
                  <a:gd name="T68" fmla="*/ 787 w 1116"/>
                  <a:gd name="T69" fmla="*/ 2033 h 2323"/>
                  <a:gd name="T70" fmla="*/ 904 w 1116"/>
                  <a:gd name="T71" fmla="*/ 1659 h 2323"/>
                  <a:gd name="T72" fmla="*/ 787 w 1116"/>
                  <a:gd name="T73" fmla="*/ 1293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16" h="2323">
                    <a:moveTo>
                      <a:pt x="936" y="2166"/>
                    </a:moveTo>
                    <a:lnTo>
                      <a:pt x="936" y="2166"/>
                    </a:lnTo>
                    <a:cubicBezTo>
                      <a:pt x="826" y="2267"/>
                      <a:pt x="647" y="2322"/>
                      <a:pt x="421" y="2322"/>
                    </a:cubicBezTo>
                    <a:cubicBezTo>
                      <a:pt x="0" y="2322"/>
                      <a:pt x="0" y="2322"/>
                      <a:pt x="0" y="2322"/>
                    </a:cubicBezTo>
                    <a:cubicBezTo>
                      <a:pt x="0" y="0"/>
                      <a:pt x="0" y="0"/>
                      <a:pt x="0" y="0"/>
                    </a:cubicBezTo>
                    <a:cubicBezTo>
                      <a:pt x="421" y="0"/>
                      <a:pt x="421" y="0"/>
                      <a:pt x="421" y="0"/>
                    </a:cubicBezTo>
                    <a:cubicBezTo>
                      <a:pt x="514" y="0"/>
                      <a:pt x="593" y="8"/>
                      <a:pt x="670" y="23"/>
                    </a:cubicBezTo>
                    <a:cubicBezTo>
                      <a:pt x="749" y="39"/>
                      <a:pt x="819" y="70"/>
                      <a:pt x="873" y="109"/>
                    </a:cubicBezTo>
                    <a:cubicBezTo>
                      <a:pt x="928" y="156"/>
                      <a:pt x="967" y="210"/>
                      <a:pt x="998" y="273"/>
                    </a:cubicBezTo>
                    <a:cubicBezTo>
                      <a:pt x="1021" y="343"/>
                      <a:pt x="1037" y="428"/>
                      <a:pt x="1037" y="530"/>
                    </a:cubicBezTo>
                    <a:cubicBezTo>
                      <a:pt x="1037" y="686"/>
                      <a:pt x="1006" y="811"/>
                      <a:pt x="943" y="896"/>
                    </a:cubicBezTo>
                    <a:cubicBezTo>
                      <a:pt x="881" y="982"/>
                      <a:pt x="780" y="1037"/>
                      <a:pt x="639" y="1068"/>
                    </a:cubicBezTo>
                    <a:cubicBezTo>
                      <a:pt x="725" y="1075"/>
                      <a:pt x="803" y="1091"/>
                      <a:pt x="858" y="1130"/>
                    </a:cubicBezTo>
                    <a:cubicBezTo>
                      <a:pt x="920" y="1160"/>
                      <a:pt x="967" y="1207"/>
                      <a:pt x="1006" y="1262"/>
                    </a:cubicBezTo>
                    <a:cubicBezTo>
                      <a:pt x="1045" y="1308"/>
                      <a:pt x="1068" y="1371"/>
                      <a:pt x="1084" y="1441"/>
                    </a:cubicBezTo>
                    <a:cubicBezTo>
                      <a:pt x="1107" y="1511"/>
                      <a:pt x="1115" y="1589"/>
                      <a:pt x="1115" y="1659"/>
                    </a:cubicBezTo>
                    <a:cubicBezTo>
                      <a:pt x="1115" y="1893"/>
                      <a:pt x="1053" y="2064"/>
                      <a:pt x="936" y="2166"/>
                    </a:cubicBezTo>
                    <a:close/>
                    <a:moveTo>
                      <a:pt x="811" y="343"/>
                    </a:moveTo>
                    <a:lnTo>
                      <a:pt x="811" y="343"/>
                    </a:lnTo>
                    <a:cubicBezTo>
                      <a:pt x="787" y="296"/>
                      <a:pt x="756" y="265"/>
                      <a:pt x="717" y="234"/>
                    </a:cubicBezTo>
                    <a:cubicBezTo>
                      <a:pt x="678" y="210"/>
                      <a:pt x="632" y="195"/>
                      <a:pt x="577" y="187"/>
                    </a:cubicBezTo>
                    <a:cubicBezTo>
                      <a:pt x="522" y="171"/>
                      <a:pt x="460" y="171"/>
                      <a:pt x="390" y="171"/>
                    </a:cubicBezTo>
                    <a:cubicBezTo>
                      <a:pt x="195" y="171"/>
                      <a:pt x="195" y="171"/>
                      <a:pt x="195" y="171"/>
                    </a:cubicBezTo>
                    <a:cubicBezTo>
                      <a:pt x="195" y="998"/>
                      <a:pt x="195" y="998"/>
                      <a:pt x="195" y="998"/>
                    </a:cubicBezTo>
                    <a:cubicBezTo>
                      <a:pt x="429" y="998"/>
                      <a:pt x="429" y="998"/>
                      <a:pt x="429" y="998"/>
                    </a:cubicBezTo>
                    <a:cubicBezTo>
                      <a:pt x="569" y="998"/>
                      <a:pt x="678" y="951"/>
                      <a:pt x="741" y="865"/>
                    </a:cubicBezTo>
                    <a:cubicBezTo>
                      <a:pt x="811" y="779"/>
                      <a:pt x="842" y="670"/>
                      <a:pt x="842" y="530"/>
                    </a:cubicBezTo>
                    <a:cubicBezTo>
                      <a:pt x="842" y="452"/>
                      <a:pt x="826" y="389"/>
                      <a:pt x="811" y="343"/>
                    </a:cubicBezTo>
                    <a:close/>
                    <a:moveTo>
                      <a:pt x="787" y="1293"/>
                    </a:moveTo>
                    <a:lnTo>
                      <a:pt x="787" y="1293"/>
                    </a:lnTo>
                    <a:cubicBezTo>
                      <a:pt x="717" y="1207"/>
                      <a:pt x="593" y="1160"/>
                      <a:pt x="429" y="1160"/>
                    </a:cubicBezTo>
                    <a:cubicBezTo>
                      <a:pt x="195" y="1160"/>
                      <a:pt x="195" y="1160"/>
                      <a:pt x="195" y="1160"/>
                    </a:cubicBezTo>
                    <a:cubicBezTo>
                      <a:pt x="195" y="2150"/>
                      <a:pt x="195" y="2150"/>
                      <a:pt x="195" y="2150"/>
                    </a:cubicBezTo>
                    <a:cubicBezTo>
                      <a:pt x="398" y="2150"/>
                      <a:pt x="398" y="2150"/>
                      <a:pt x="398" y="2150"/>
                    </a:cubicBezTo>
                    <a:cubicBezTo>
                      <a:pt x="577" y="2150"/>
                      <a:pt x="710" y="2111"/>
                      <a:pt x="787" y="2033"/>
                    </a:cubicBezTo>
                    <a:cubicBezTo>
                      <a:pt x="866" y="1963"/>
                      <a:pt x="904" y="1838"/>
                      <a:pt x="904" y="1659"/>
                    </a:cubicBezTo>
                    <a:cubicBezTo>
                      <a:pt x="904" y="1503"/>
                      <a:pt x="866" y="1378"/>
                      <a:pt x="787" y="1293"/>
                    </a:cubicBezTo>
                    <a:close/>
                  </a:path>
                </a:pathLst>
              </a:custGeom>
              <a:solidFill>
                <a:srgbClr val="69B3E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620" name="Freeform 27">
                <a:extLst>
                  <a:ext uri="{FF2B5EF4-FFF2-40B4-BE49-F238E27FC236}">
                    <a16:creationId xmlns:a16="http://schemas.microsoft.com/office/drawing/2014/main" id="{D6DAC601-0350-B142-88E1-E060E801A5D5}"/>
                  </a:ext>
                </a:extLst>
              </p:cNvPr>
              <p:cNvSpPr>
                <a:spLocks noChangeArrowheads="1"/>
              </p:cNvSpPr>
              <p:nvPr/>
            </p:nvSpPr>
            <p:spPr bwMode="auto">
              <a:xfrm>
                <a:off x="756458" y="204415"/>
                <a:ext cx="26016" cy="322837"/>
              </a:xfrm>
              <a:custGeom>
                <a:avLst/>
                <a:gdLst>
                  <a:gd name="T0" fmla="*/ 0 w 196"/>
                  <a:gd name="T1" fmla="*/ 0 h 2409"/>
                  <a:gd name="T2" fmla="*/ 195 w 196"/>
                  <a:gd name="T3" fmla="*/ 0 h 2409"/>
                  <a:gd name="T4" fmla="*/ 195 w 196"/>
                  <a:gd name="T5" fmla="*/ 2408 h 2409"/>
                  <a:gd name="T6" fmla="*/ 0 w 196"/>
                  <a:gd name="T7" fmla="*/ 2408 h 2409"/>
                  <a:gd name="T8" fmla="*/ 0 w 196"/>
                  <a:gd name="T9" fmla="*/ 0 h 2409"/>
                </a:gdLst>
                <a:ahLst/>
                <a:cxnLst>
                  <a:cxn ang="0">
                    <a:pos x="T0" y="T1"/>
                  </a:cxn>
                  <a:cxn ang="0">
                    <a:pos x="T2" y="T3"/>
                  </a:cxn>
                  <a:cxn ang="0">
                    <a:pos x="T4" y="T5"/>
                  </a:cxn>
                  <a:cxn ang="0">
                    <a:pos x="T6" y="T7"/>
                  </a:cxn>
                  <a:cxn ang="0">
                    <a:pos x="T8" y="T9"/>
                  </a:cxn>
                </a:cxnLst>
                <a:rect l="0" t="0" r="r" b="b"/>
                <a:pathLst>
                  <a:path w="196" h="2409">
                    <a:moveTo>
                      <a:pt x="0" y="0"/>
                    </a:moveTo>
                    <a:lnTo>
                      <a:pt x="195" y="0"/>
                    </a:lnTo>
                    <a:lnTo>
                      <a:pt x="195" y="2408"/>
                    </a:lnTo>
                    <a:lnTo>
                      <a:pt x="0" y="2408"/>
                    </a:lnTo>
                    <a:lnTo>
                      <a:pt x="0" y="0"/>
                    </a:lnTo>
                  </a:path>
                </a:pathLst>
              </a:custGeom>
              <a:solidFill>
                <a:srgbClr val="69B3E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621" name="Freeform 28">
                <a:extLst>
                  <a:ext uri="{FF2B5EF4-FFF2-40B4-BE49-F238E27FC236}">
                    <a16:creationId xmlns:a16="http://schemas.microsoft.com/office/drawing/2014/main" id="{DE5CA20D-9CA1-FE47-BC24-D6CFEC6239F3}"/>
                  </a:ext>
                </a:extLst>
              </p:cNvPr>
              <p:cNvSpPr>
                <a:spLocks noChangeArrowheads="1"/>
              </p:cNvSpPr>
              <p:nvPr/>
            </p:nvSpPr>
            <p:spPr bwMode="auto">
              <a:xfrm>
                <a:off x="835097" y="287194"/>
                <a:ext cx="125350" cy="242423"/>
              </a:xfrm>
              <a:custGeom>
                <a:avLst/>
                <a:gdLst>
                  <a:gd name="T0" fmla="*/ 741 w 937"/>
                  <a:gd name="T1" fmla="*/ 1628 h 1808"/>
                  <a:gd name="T2" fmla="*/ 741 w 937"/>
                  <a:gd name="T3" fmla="*/ 1628 h 1808"/>
                  <a:gd name="T4" fmla="*/ 562 w 937"/>
                  <a:gd name="T5" fmla="*/ 1760 h 1808"/>
                  <a:gd name="T6" fmla="*/ 343 w 937"/>
                  <a:gd name="T7" fmla="*/ 1807 h 1808"/>
                  <a:gd name="T8" fmla="*/ 70 w 937"/>
                  <a:gd name="T9" fmla="*/ 1690 h 1808"/>
                  <a:gd name="T10" fmla="*/ 0 w 937"/>
                  <a:gd name="T11" fmla="*/ 1402 h 1808"/>
                  <a:gd name="T12" fmla="*/ 0 w 937"/>
                  <a:gd name="T13" fmla="*/ 0 h 1808"/>
                  <a:gd name="T14" fmla="*/ 195 w 937"/>
                  <a:gd name="T15" fmla="*/ 0 h 1808"/>
                  <a:gd name="T16" fmla="*/ 195 w 937"/>
                  <a:gd name="T17" fmla="*/ 1386 h 1808"/>
                  <a:gd name="T18" fmla="*/ 234 w 937"/>
                  <a:gd name="T19" fmla="*/ 1558 h 1808"/>
                  <a:gd name="T20" fmla="*/ 390 w 937"/>
                  <a:gd name="T21" fmla="*/ 1620 h 1808"/>
                  <a:gd name="T22" fmla="*/ 476 w 937"/>
                  <a:gd name="T23" fmla="*/ 1605 h 1808"/>
                  <a:gd name="T24" fmla="*/ 577 w 937"/>
                  <a:gd name="T25" fmla="*/ 1566 h 1808"/>
                  <a:gd name="T26" fmla="*/ 663 w 937"/>
                  <a:gd name="T27" fmla="*/ 1511 h 1808"/>
                  <a:gd name="T28" fmla="*/ 733 w 937"/>
                  <a:gd name="T29" fmla="*/ 1449 h 1808"/>
                  <a:gd name="T30" fmla="*/ 733 w 937"/>
                  <a:gd name="T31" fmla="*/ 0 h 1808"/>
                  <a:gd name="T32" fmla="*/ 936 w 937"/>
                  <a:gd name="T33" fmla="*/ 0 h 1808"/>
                  <a:gd name="T34" fmla="*/ 936 w 937"/>
                  <a:gd name="T35" fmla="*/ 1792 h 1808"/>
                  <a:gd name="T36" fmla="*/ 749 w 937"/>
                  <a:gd name="T37" fmla="*/ 1792 h 1808"/>
                  <a:gd name="T38" fmla="*/ 741 w 937"/>
                  <a:gd name="T39" fmla="*/ 1628 h 1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37" h="1808">
                    <a:moveTo>
                      <a:pt x="741" y="1628"/>
                    </a:moveTo>
                    <a:lnTo>
                      <a:pt x="741" y="1628"/>
                    </a:lnTo>
                    <a:cubicBezTo>
                      <a:pt x="686" y="1683"/>
                      <a:pt x="632" y="1729"/>
                      <a:pt x="562" y="1760"/>
                    </a:cubicBezTo>
                    <a:cubicBezTo>
                      <a:pt x="499" y="1792"/>
                      <a:pt x="421" y="1807"/>
                      <a:pt x="343" y="1807"/>
                    </a:cubicBezTo>
                    <a:cubicBezTo>
                      <a:pt x="219" y="1807"/>
                      <a:pt x="125" y="1768"/>
                      <a:pt x="70" y="1690"/>
                    </a:cubicBezTo>
                    <a:cubicBezTo>
                      <a:pt x="24" y="1613"/>
                      <a:pt x="0" y="1519"/>
                      <a:pt x="0" y="1402"/>
                    </a:cubicBezTo>
                    <a:cubicBezTo>
                      <a:pt x="0" y="0"/>
                      <a:pt x="0" y="0"/>
                      <a:pt x="0" y="0"/>
                    </a:cubicBezTo>
                    <a:cubicBezTo>
                      <a:pt x="195" y="0"/>
                      <a:pt x="195" y="0"/>
                      <a:pt x="195" y="0"/>
                    </a:cubicBezTo>
                    <a:cubicBezTo>
                      <a:pt x="195" y="1386"/>
                      <a:pt x="195" y="1386"/>
                      <a:pt x="195" y="1386"/>
                    </a:cubicBezTo>
                    <a:cubicBezTo>
                      <a:pt x="195" y="1456"/>
                      <a:pt x="211" y="1511"/>
                      <a:pt x="234" y="1558"/>
                    </a:cubicBezTo>
                    <a:cubicBezTo>
                      <a:pt x="265" y="1597"/>
                      <a:pt x="312" y="1620"/>
                      <a:pt x="390" y="1620"/>
                    </a:cubicBezTo>
                    <a:cubicBezTo>
                      <a:pt x="413" y="1620"/>
                      <a:pt x="445" y="1620"/>
                      <a:pt x="476" y="1605"/>
                    </a:cubicBezTo>
                    <a:cubicBezTo>
                      <a:pt x="507" y="1597"/>
                      <a:pt x="546" y="1581"/>
                      <a:pt x="577" y="1566"/>
                    </a:cubicBezTo>
                    <a:cubicBezTo>
                      <a:pt x="608" y="1550"/>
                      <a:pt x="640" y="1534"/>
                      <a:pt x="663" y="1511"/>
                    </a:cubicBezTo>
                    <a:cubicBezTo>
                      <a:pt x="694" y="1488"/>
                      <a:pt x="718" y="1472"/>
                      <a:pt x="733" y="1449"/>
                    </a:cubicBezTo>
                    <a:cubicBezTo>
                      <a:pt x="733" y="0"/>
                      <a:pt x="733" y="0"/>
                      <a:pt x="733" y="0"/>
                    </a:cubicBezTo>
                    <a:cubicBezTo>
                      <a:pt x="936" y="0"/>
                      <a:pt x="936" y="0"/>
                      <a:pt x="936" y="0"/>
                    </a:cubicBezTo>
                    <a:cubicBezTo>
                      <a:pt x="936" y="1792"/>
                      <a:pt x="936" y="1792"/>
                      <a:pt x="936" y="1792"/>
                    </a:cubicBezTo>
                    <a:cubicBezTo>
                      <a:pt x="749" y="1792"/>
                      <a:pt x="749" y="1792"/>
                      <a:pt x="749" y="1792"/>
                    </a:cubicBezTo>
                    <a:lnTo>
                      <a:pt x="741" y="1628"/>
                    </a:lnTo>
                  </a:path>
                </a:pathLst>
              </a:custGeom>
              <a:solidFill>
                <a:srgbClr val="69B3E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622" name="Freeform 29">
                <a:extLst>
                  <a:ext uri="{FF2B5EF4-FFF2-40B4-BE49-F238E27FC236}">
                    <a16:creationId xmlns:a16="http://schemas.microsoft.com/office/drawing/2014/main" id="{2612DF94-A44B-444C-B5B4-BFE504CD4912}"/>
                  </a:ext>
                </a:extLst>
              </p:cNvPr>
              <p:cNvSpPr>
                <a:spLocks noChangeArrowheads="1"/>
              </p:cNvSpPr>
              <p:nvPr/>
            </p:nvSpPr>
            <p:spPr bwMode="auto">
              <a:xfrm>
                <a:off x="1008341" y="283054"/>
                <a:ext cx="130672" cy="249518"/>
              </a:xfrm>
              <a:custGeom>
                <a:avLst/>
                <a:gdLst>
                  <a:gd name="T0" fmla="*/ 858 w 976"/>
                  <a:gd name="T1" fmla="*/ 1745 h 1863"/>
                  <a:gd name="T2" fmla="*/ 858 w 976"/>
                  <a:gd name="T3" fmla="*/ 1745 h 1863"/>
                  <a:gd name="T4" fmla="*/ 492 w 976"/>
                  <a:gd name="T5" fmla="*/ 1862 h 1863"/>
                  <a:gd name="T6" fmla="*/ 125 w 976"/>
                  <a:gd name="T7" fmla="*/ 1729 h 1863"/>
                  <a:gd name="T8" fmla="*/ 0 w 976"/>
                  <a:gd name="T9" fmla="*/ 1394 h 1863"/>
                  <a:gd name="T10" fmla="*/ 0 w 976"/>
                  <a:gd name="T11" fmla="*/ 460 h 1863"/>
                  <a:gd name="T12" fmla="*/ 133 w 976"/>
                  <a:gd name="T13" fmla="*/ 116 h 1863"/>
                  <a:gd name="T14" fmla="*/ 499 w 976"/>
                  <a:gd name="T15" fmla="*/ 0 h 1863"/>
                  <a:gd name="T16" fmla="*/ 851 w 976"/>
                  <a:gd name="T17" fmla="*/ 124 h 1863"/>
                  <a:gd name="T18" fmla="*/ 975 w 976"/>
                  <a:gd name="T19" fmla="*/ 452 h 1863"/>
                  <a:gd name="T20" fmla="*/ 975 w 976"/>
                  <a:gd name="T21" fmla="*/ 958 h 1863"/>
                  <a:gd name="T22" fmla="*/ 203 w 976"/>
                  <a:gd name="T23" fmla="*/ 958 h 1863"/>
                  <a:gd name="T24" fmla="*/ 203 w 976"/>
                  <a:gd name="T25" fmla="*/ 1386 h 1863"/>
                  <a:gd name="T26" fmla="*/ 273 w 976"/>
                  <a:gd name="T27" fmla="*/ 1604 h 1863"/>
                  <a:gd name="T28" fmla="*/ 484 w 976"/>
                  <a:gd name="T29" fmla="*/ 1682 h 1863"/>
                  <a:gd name="T30" fmla="*/ 710 w 976"/>
                  <a:gd name="T31" fmla="*/ 1612 h 1863"/>
                  <a:gd name="T32" fmla="*/ 772 w 976"/>
                  <a:gd name="T33" fmla="*/ 1386 h 1863"/>
                  <a:gd name="T34" fmla="*/ 772 w 976"/>
                  <a:gd name="T35" fmla="*/ 1285 h 1863"/>
                  <a:gd name="T36" fmla="*/ 975 w 976"/>
                  <a:gd name="T37" fmla="*/ 1285 h 1863"/>
                  <a:gd name="T38" fmla="*/ 975 w 976"/>
                  <a:gd name="T39" fmla="*/ 1410 h 1863"/>
                  <a:gd name="T40" fmla="*/ 858 w 976"/>
                  <a:gd name="T41" fmla="*/ 1745 h 1863"/>
                  <a:gd name="T42" fmla="*/ 702 w 976"/>
                  <a:gd name="T43" fmla="*/ 249 h 1863"/>
                  <a:gd name="T44" fmla="*/ 702 w 976"/>
                  <a:gd name="T45" fmla="*/ 249 h 1863"/>
                  <a:gd name="T46" fmla="*/ 492 w 976"/>
                  <a:gd name="T47" fmla="*/ 171 h 1863"/>
                  <a:gd name="T48" fmla="*/ 273 w 976"/>
                  <a:gd name="T49" fmla="*/ 241 h 1863"/>
                  <a:gd name="T50" fmla="*/ 203 w 976"/>
                  <a:gd name="T51" fmla="*/ 467 h 1863"/>
                  <a:gd name="T52" fmla="*/ 203 w 976"/>
                  <a:gd name="T53" fmla="*/ 794 h 1863"/>
                  <a:gd name="T54" fmla="*/ 780 w 976"/>
                  <a:gd name="T55" fmla="*/ 794 h 1863"/>
                  <a:gd name="T56" fmla="*/ 780 w 976"/>
                  <a:gd name="T57" fmla="*/ 467 h 1863"/>
                  <a:gd name="T58" fmla="*/ 702 w 976"/>
                  <a:gd name="T59" fmla="*/ 249 h 1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76" h="1863">
                    <a:moveTo>
                      <a:pt x="858" y="1745"/>
                    </a:moveTo>
                    <a:lnTo>
                      <a:pt x="858" y="1745"/>
                    </a:lnTo>
                    <a:cubicBezTo>
                      <a:pt x="772" y="1823"/>
                      <a:pt x="655" y="1862"/>
                      <a:pt x="492" y="1862"/>
                    </a:cubicBezTo>
                    <a:cubicBezTo>
                      <a:pt x="328" y="1862"/>
                      <a:pt x="211" y="1823"/>
                      <a:pt x="125" y="1729"/>
                    </a:cubicBezTo>
                    <a:cubicBezTo>
                      <a:pt x="40" y="1644"/>
                      <a:pt x="0" y="1534"/>
                      <a:pt x="0" y="1394"/>
                    </a:cubicBezTo>
                    <a:cubicBezTo>
                      <a:pt x="0" y="460"/>
                      <a:pt x="0" y="460"/>
                      <a:pt x="0" y="460"/>
                    </a:cubicBezTo>
                    <a:cubicBezTo>
                      <a:pt x="0" y="312"/>
                      <a:pt x="47" y="202"/>
                      <a:pt x="133" y="116"/>
                    </a:cubicBezTo>
                    <a:cubicBezTo>
                      <a:pt x="219" y="39"/>
                      <a:pt x="336" y="0"/>
                      <a:pt x="499" y="0"/>
                    </a:cubicBezTo>
                    <a:cubicBezTo>
                      <a:pt x="655" y="0"/>
                      <a:pt x="772" y="39"/>
                      <a:pt x="851" y="124"/>
                    </a:cubicBezTo>
                    <a:cubicBezTo>
                      <a:pt x="936" y="202"/>
                      <a:pt x="975" y="312"/>
                      <a:pt x="975" y="452"/>
                    </a:cubicBezTo>
                    <a:cubicBezTo>
                      <a:pt x="975" y="958"/>
                      <a:pt x="975" y="958"/>
                      <a:pt x="975" y="958"/>
                    </a:cubicBezTo>
                    <a:cubicBezTo>
                      <a:pt x="203" y="958"/>
                      <a:pt x="203" y="958"/>
                      <a:pt x="203" y="958"/>
                    </a:cubicBezTo>
                    <a:cubicBezTo>
                      <a:pt x="203" y="1386"/>
                      <a:pt x="203" y="1386"/>
                      <a:pt x="203" y="1386"/>
                    </a:cubicBezTo>
                    <a:cubicBezTo>
                      <a:pt x="203" y="1480"/>
                      <a:pt x="227" y="1550"/>
                      <a:pt x="273" y="1604"/>
                    </a:cubicBezTo>
                    <a:cubicBezTo>
                      <a:pt x="320" y="1651"/>
                      <a:pt x="390" y="1682"/>
                      <a:pt x="484" y="1682"/>
                    </a:cubicBezTo>
                    <a:cubicBezTo>
                      <a:pt x="585" y="1682"/>
                      <a:pt x="663" y="1659"/>
                      <a:pt x="710" y="1612"/>
                    </a:cubicBezTo>
                    <a:cubicBezTo>
                      <a:pt x="749" y="1565"/>
                      <a:pt x="772" y="1487"/>
                      <a:pt x="772" y="1386"/>
                    </a:cubicBezTo>
                    <a:cubicBezTo>
                      <a:pt x="772" y="1285"/>
                      <a:pt x="772" y="1285"/>
                      <a:pt x="772" y="1285"/>
                    </a:cubicBezTo>
                    <a:cubicBezTo>
                      <a:pt x="975" y="1285"/>
                      <a:pt x="975" y="1285"/>
                      <a:pt x="975" y="1285"/>
                    </a:cubicBezTo>
                    <a:cubicBezTo>
                      <a:pt x="975" y="1410"/>
                      <a:pt x="975" y="1410"/>
                      <a:pt x="975" y="1410"/>
                    </a:cubicBezTo>
                    <a:cubicBezTo>
                      <a:pt x="975" y="1550"/>
                      <a:pt x="936" y="1667"/>
                      <a:pt x="858" y="1745"/>
                    </a:cubicBezTo>
                    <a:close/>
                    <a:moveTo>
                      <a:pt x="702" y="249"/>
                    </a:moveTo>
                    <a:lnTo>
                      <a:pt x="702" y="249"/>
                    </a:lnTo>
                    <a:cubicBezTo>
                      <a:pt x="648" y="195"/>
                      <a:pt x="578" y="171"/>
                      <a:pt x="492" y="171"/>
                    </a:cubicBezTo>
                    <a:cubicBezTo>
                      <a:pt x="398" y="171"/>
                      <a:pt x="328" y="195"/>
                      <a:pt x="273" y="241"/>
                    </a:cubicBezTo>
                    <a:cubicBezTo>
                      <a:pt x="227" y="296"/>
                      <a:pt x="203" y="366"/>
                      <a:pt x="203" y="467"/>
                    </a:cubicBezTo>
                    <a:cubicBezTo>
                      <a:pt x="203" y="794"/>
                      <a:pt x="203" y="794"/>
                      <a:pt x="203" y="794"/>
                    </a:cubicBezTo>
                    <a:cubicBezTo>
                      <a:pt x="780" y="794"/>
                      <a:pt x="780" y="794"/>
                      <a:pt x="780" y="794"/>
                    </a:cubicBezTo>
                    <a:cubicBezTo>
                      <a:pt x="780" y="467"/>
                      <a:pt x="780" y="467"/>
                      <a:pt x="780" y="467"/>
                    </a:cubicBezTo>
                    <a:cubicBezTo>
                      <a:pt x="780" y="374"/>
                      <a:pt x="749" y="296"/>
                      <a:pt x="702" y="249"/>
                    </a:cubicBezTo>
                    <a:close/>
                  </a:path>
                </a:pathLst>
              </a:custGeom>
              <a:solidFill>
                <a:srgbClr val="69B3E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grpSp>
        <p:grpSp>
          <p:nvGrpSpPr>
            <p:cNvPr id="345" name="Group 344">
              <a:extLst>
                <a:ext uri="{FF2B5EF4-FFF2-40B4-BE49-F238E27FC236}">
                  <a16:creationId xmlns:a16="http://schemas.microsoft.com/office/drawing/2014/main" id="{ECD5B30E-E47B-D84E-BA75-FAE2427C3E99}"/>
                </a:ext>
              </a:extLst>
            </p:cNvPr>
            <p:cNvGrpSpPr/>
            <p:nvPr/>
          </p:nvGrpSpPr>
          <p:grpSpPr>
            <a:xfrm>
              <a:off x="563111" y="571355"/>
              <a:ext cx="1632509" cy="322836"/>
              <a:chOff x="1192819" y="209736"/>
              <a:chExt cx="1632509" cy="322836"/>
            </a:xfrm>
          </p:grpSpPr>
          <p:sp>
            <p:nvSpPr>
              <p:cNvPr id="365" name="Freeform 5">
                <a:extLst>
                  <a:ext uri="{FF2B5EF4-FFF2-40B4-BE49-F238E27FC236}">
                    <a16:creationId xmlns:a16="http://schemas.microsoft.com/office/drawing/2014/main" id="{598EFA6D-6173-6142-BAB5-F786F48D29EB}"/>
                  </a:ext>
                </a:extLst>
              </p:cNvPr>
              <p:cNvSpPr>
                <a:spLocks noChangeArrowheads="1"/>
              </p:cNvSpPr>
              <p:nvPr/>
            </p:nvSpPr>
            <p:spPr bwMode="auto">
              <a:xfrm>
                <a:off x="1192819" y="216241"/>
                <a:ext cx="144271" cy="311602"/>
              </a:xfrm>
              <a:custGeom>
                <a:avLst/>
                <a:gdLst>
                  <a:gd name="T0" fmla="*/ 1052 w 1077"/>
                  <a:gd name="T1" fmla="*/ 1877 h 2323"/>
                  <a:gd name="T2" fmla="*/ 1052 w 1077"/>
                  <a:gd name="T3" fmla="*/ 1877 h 2323"/>
                  <a:gd name="T4" fmla="*/ 959 w 1077"/>
                  <a:gd name="T5" fmla="*/ 2119 h 2323"/>
                  <a:gd name="T6" fmla="*/ 756 w 1077"/>
                  <a:gd name="T7" fmla="*/ 2267 h 2323"/>
                  <a:gd name="T8" fmla="*/ 429 w 1077"/>
                  <a:gd name="T9" fmla="*/ 2322 h 2323"/>
                  <a:gd name="T10" fmla="*/ 0 w 1077"/>
                  <a:gd name="T11" fmla="*/ 2322 h 2323"/>
                  <a:gd name="T12" fmla="*/ 0 w 1077"/>
                  <a:gd name="T13" fmla="*/ 0 h 2323"/>
                  <a:gd name="T14" fmla="*/ 421 w 1077"/>
                  <a:gd name="T15" fmla="*/ 0 h 2323"/>
                  <a:gd name="T16" fmla="*/ 748 w 1077"/>
                  <a:gd name="T17" fmla="*/ 46 h 2323"/>
                  <a:gd name="T18" fmla="*/ 951 w 1077"/>
                  <a:gd name="T19" fmla="*/ 195 h 2323"/>
                  <a:gd name="T20" fmla="*/ 1052 w 1077"/>
                  <a:gd name="T21" fmla="*/ 436 h 2323"/>
                  <a:gd name="T22" fmla="*/ 1076 w 1077"/>
                  <a:gd name="T23" fmla="*/ 756 h 2323"/>
                  <a:gd name="T24" fmla="*/ 1076 w 1077"/>
                  <a:gd name="T25" fmla="*/ 1550 h 2323"/>
                  <a:gd name="T26" fmla="*/ 1052 w 1077"/>
                  <a:gd name="T27" fmla="*/ 1877 h 2323"/>
                  <a:gd name="T28" fmla="*/ 858 w 1077"/>
                  <a:gd name="T29" fmla="*/ 460 h 2323"/>
                  <a:gd name="T30" fmla="*/ 858 w 1077"/>
                  <a:gd name="T31" fmla="*/ 460 h 2323"/>
                  <a:gd name="T32" fmla="*/ 787 w 1077"/>
                  <a:gd name="T33" fmla="*/ 304 h 2323"/>
                  <a:gd name="T34" fmla="*/ 647 w 1077"/>
                  <a:gd name="T35" fmla="*/ 202 h 2323"/>
                  <a:gd name="T36" fmla="*/ 421 w 1077"/>
                  <a:gd name="T37" fmla="*/ 171 h 2323"/>
                  <a:gd name="T38" fmla="*/ 195 w 1077"/>
                  <a:gd name="T39" fmla="*/ 171 h 2323"/>
                  <a:gd name="T40" fmla="*/ 195 w 1077"/>
                  <a:gd name="T41" fmla="*/ 2150 h 2323"/>
                  <a:gd name="T42" fmla="*/ 452 w 1077"/>
                  <a:gd name="T43" fmla="*/ 2150 h 2323"/>
                  <a:gd name="T44" fmla="*/ 670 w 1077"/>
                  <a:gd name="T45" fmla="*/ 2111 h 2323"/>
                  <a:gd name="T46" fmla="*/ 803 w 1077"/>
                  <a:gd name="T47" fmla="*/ 1994 h 2323"/>
                  <a:gd name="T48" fmla="*/ 865 w 1077"/>
                  <a:gd name="T49" fmla="*/ 1823 h 2323"/>
                  <a:gd name="T50" fmla="*/ 881 w 1077"/>
                  <a:gd name="T51" fmla="*/ 1612 h 2323"/>
                  <a:gd name="T52" fmla="*/ 881 w 1077"/>
                  <a:gd name="T53" fmla="*/ 662 h 2323"/>
                  <a:gd name="T54" fmla="*/ 858 w 1077"/>
                  <a:gd name="T55" fmla="*/ 46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77" h="2323">
                    <a:moveTo>
                      <a:pt x="1052" y="1877"/>
                    </a:moveTo>
                    <a:lnTo>
                      <a:pt x="1052" y="1877"/>
                    </a:lnTo>
                    <a:cubicBezTo>
                      <a:pt x="1037" y="1971"/>
                      <a:pt x="1006" y="2057"/>
                      <a:pt x="959" y="2119"/>
                    </a:cubicBezTo>
                    <a:cubicBezTo>
                      <a:pt x="912" y="2189"/>
                      <a:pt x="842" y="2236"/>
                      <a:pt x="756" y="2267"/>
                    </a:cubicBezTo>
                    <a:cubicBezTo>
                      <a:pt x="670" y="2306"/>
                      <a:pt x="561" y="2322"/>
                      <a:pt x="429" y="2322"/>
                    </a:cubicBezTo>
                    <a:cubicBezTo>
                      <a:pt x="0" y="2322"/>
                      <a:pt x="0" y="2322"/>
                      <a:pt x="0" y="2322"/>
                    </a:cubicBezTo>
                    <a:cubicBezTo>
                      <a:pt x="0" y="0"/>
                      <a:pt x="0" y="0"/>
                      <a:pt x="0" y="0"/>
                    </a:cubicBezTo>
                    <a:cubicBezTo>
                      <a:pt x="421" y="0"/>
                      <a:pt x="421" y="0"/>
                      <a:pt x="421" y="0"/>
                    </a:cubicBezTo>
                    <a:cubicBezTo>
                      <a:pt x="553" y="0"/>
                      <a:pt x="663" y="15"/>
                      <a:pt x="748" y="46"/>
                    </a:cubicBezTo>
                    <a:cubicBezTo>
                      <a:pt x="834" y="86"/>
                      <a:pt x="904" y="132"/>
                      <a:pt x="951" y="195"/>
                    </a:cubicBezTo>
                    <a:cubicBezTo>
                      <a:pt x="998" y="265"/>
                      <a:pt x="1037" y="343"/>
                      <a:pt x="1052" y="436"/>
                    </a:cubicBezTo>
                    <a:cubicBezTo>
                      <a:pt x="1068" y="530"/>
                      <a:pt x="1076" y="639"/>
                      <a:pt x="1076" y="756"/>
                    </a:cubicBezTo>
                    <a:cubicBezTo>
                      <a:pt x="1076" y="1550"/>
                      <a:pt x="1076" y="1550"/>
                      <a:pt x="1076" y="1550"/>
                    </a:cubicBezTo>
                    <a:cubicBezTo>
                      <a:pt x="1076" y="1675"/>
                      <a:pt x="1068" y="1784"/>
                      <a:pt x="1052" y="1877"/>
                    </a:cubicBezTo>
                    <a:close/>
                    <a:moveTo>
                      <a:pt x="858" y="460"/>
                    </a:moveTo>
                    <a:lnTo>
                      <a:pt x="858" y="460"/>
                    </a:lnTo>
                    <a:cubicBezTo>
                      <a:pt x="850" y="397"/>
                      <a:pt x="819" y="343"/>
                      <a:pt x="787" y="304"/>
                    </a:cubicBezTo>
                    <a:cubicBezTo>
                      <a:pt x="748" y="257"/>
                      <a:pt x="709" y="226"/>
                      <a:pt x="647" y="202"/>
                    </a:cubicBezTo>
                    <a:cubicBezTo>
                      <a:pt x="592" y="179"/>
                      <a:pt x="515" y="171"/>
                      <a:pt x="421" y="171"/>
                    </a:cubicBezTo>
                    <a:cubicBezTo>
                      <a:pt x="195" y="171"/>
                      <a:pt x="195" y="171"/>
                      <a:pt x="195" y="171"/>
                    </a:cubicBezTo>
                    <a:cubicBezTo>
                      <a:pt x="195" y="2150"/>
                      <a:pt x="195" y="2150"/>
                      <a:pt x="195" y="2150"/>
                    </a:cubicBezTo>
                    <a:cubicBezTo>
                      <a:pt x="452" y="2150"/>
                      <a:pt x="452" y="2150"/>
                      <a:pt x="452" y="2150"/>
                    </a:cubicBezTo>
                    <a:cubicBezTo>
                      <a:pt x="546" y="2150"/>
                      <a:pt x="616" y="2135"/>
                      <a:pt x="670" y="2111"/>
                    </a:cubicBezTo>
                    <a:cubicBezTo>
                      <a:pt x="725" y="2080"/>
                      <a:pt x="772" y="2041"/>
                      <a:pt x="803" y="1994"/>
                    </a:cubicBezTo>
                    <a:cubicBezTo>
                      <a:pt x="834" y="1947"/>
                      <a:pt x="858" y="1893"/>
                      <a:pt x="865" y="1823"/>
                    </a:cubicBezTo>
                    <a:cubicBezTo>
                      <a:pt x="873" y="1760"/>
                      <a:pt x="881" y="1683"/>
                      <a:pt x="881" y="1612"/>
                    </a:cubicBezTo>
                    <a:cubicBezTo>
                      <a:pt x="881" y="662"/>
                      <a:pt x="881" y="662"/>
                      <a:pt x="881" y="662"/>
                    </a:cubicBezTo>
                    <a:cubicBezTo>
                      <a:pt x="881" y="584"/>
                      <a:pt x="873" y="522"/>
                      <a:pt x="858" y="460"/>
                    </a:cubicBezTo>
                    <a:close/>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366" name="Freeform 6">
                <a:extLst>
                  <a:ext uri="{FF2B5EF4-FFF2-40B4-BE49-F238E27FC236}">
                    <a16:creationId xmlns:a16="http://schemas.microsoft.com/office/drawing/2014/main" id="{86397BDB-33CB-A44B-BCB4-2B0D97BB06F1}"/>
                  </a:ext>
                </a:extLst>
              </p:cNvPr>
              <p:cNvSpPr>
                <a:spLocks noChangeArrowheads="1"/>
              </p:cNvSpPr>
              <p:nvPr/>
            </p:nvSpPr>
            <p:spPr bwMode="auto">
              <a:xfrm>
                <a:off x="1392078" y="209736"/>
                <a:ext cx="30155" cy="317515"/>
              </a:xfrm>
              <a:custGeom>
                <a:avLst/>
                <a:gdLst>
                  <a:gd name="T0" fmla="*/ 0 w 227"/>
                  <a:gd name="T1" fmla="*/ 0 h 2370"/>
                  <a:gd name="T2" fmla="*/ 226 w 227"/>
                  <a:gd name="T3" fmla="*/ 0 h 2370"/>
                  <a:gd name="T4" fmla="*/ 226 w 227"/>
                  <a:gd name="T5" fmla="*/ 281 h 2370"/>
                  <a:gd name="T6" fmla="*/ 0 w 227"/>
                  <a:gd name="T7" fmla="*/ 281 h 2370"/>
                  <a:gd name="T8" fmla="*/ 0 w 227"/>
                  <a:gd name="T9" fmla="*/ 0 h 2370"/>
                  <a:gd name="T10" fmla="*/ 8 w 227"/>
                  <a:gd name="T11" fmla="*/ 577 h 2370"/>
                  <a:gd name="T12" fmla="*/ 211 w 227"/>
                  <a:gd name="T13" fmla="*/ 577 h 2370"/>
                  <a:gd name="T14" fmla="*/ 211 w 227"/>
                  <a:gd name="T15" fmla="*/ 2369 h 2370"/>
                  <a:gd name="T16" fmla="*/ 8 w 227"/>
                  <a:gd name="T17" fmla="*/ 2369 h 2370"/>
                  <a:gd name="T18" fmla="*/ 8 w 227"/>
                  <a:gd name="T19" fmla="*/ 577 h 2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 h="2370">
                    <a:moveTo>
                      <a:pt x="0" y="0"/>
                    </a:moveTo>
                    <a:lnTo>
                      <a:pt x="226" y="0"/>
                    </a:lnTo>
                    <a:lnTo>
                      <a:pt x="226" y="281"/>
                    </a:lnTo>
                    <a:lnTo>
                      <a:pt x="0" y="281"/>
                    </a:lnTo>
                    <a:lnTo>
                      <a:pt x="0" y="0"/>
                    </a:lnTo>
                    <a:close/>
                    <a:moveTo>
                      <a:pt x="8" y="577"/>
                    </a:moveTo>
                    <a:lnTo>
                      <a:pt x="211" y="577"/>
                    </a:lnTo>
                    <a:lnTo>
                      <a:pt x="211" y="2369"/>
                    </a:lnTo>
                    <a:lnTo>
                      <a:pt x="8" y="2369"/>
                    </a:lnTo>
                    <a:lnTo>
                      <a:pt x="8" y="577"/>
                    </a:lnTo>
                    <a:close/>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367" name="Freeform 7">
                <a:extLst>
                  <a:ext uri="{FF2B5EF4-FFF2-40B4-BE49-F238E27FC236}">
                    <a16:creationId xmlns:a16="http://schemas.microsoft.com/office/drawing/2014/main" id="{2E6C7C28-4428-CB44-9F8F-D17B13EAEE47}"/>
                  </a:ext>
                </a:extLst>
              </p:cNvPr>
              <p:cNvSpPr>
                <a:spLocks noChangeArrowheads="1"/>
              </p:cNvSpPr>
              <p:nvPr/>
            </p:nvSpPr>
            <p:spPr bwMode="auto">
              <a:xfrm>
                <a:off x="1458301" y="283054"/>
                <a:ext cx="131854" cy="249518"/>
              </a:xfrm>
              <a:custGeom>
                <a:avLst/>
                <a:gdLst>
                  <a:gd name="T0" fmla="*/ 858 w 984"/>
                  <a:gd name="T1" fmla="*/ 1753 h 1863"/>
                  <a:gd name="T2" fmla="*/ 858 w 984"/>
                  <a:gd name="T3" fmla="*/ 1753 h 1863"/>
                  <a:gd name="T4" fmla="*/ 499 w 984"/>
                  <a:gd name="T5" fmla="*/ 1862 h 1863"/>
                  <a:gd name="T6" fmla="*/ 133 w 984"/>
                  <a:gd name="T7" fmla="*/ 1745 h 1863"/>
                  <a:gd name="T8" fmla="*/ 0 w 984"/>
                  <a:gd name="T9" fmla="*/ 1402 h 1863"/>
                  <a:gd name="T10" fmla="*/ 0 w 984"/>
                  <a:gd name="T11" fmla="*/ 1269 h 1863"/>
                  <a:gd name="T12" fmla="*/ 195 w 984"/>
                  <a:gd name="T13" fmla="*/ 1269 h 1863"/>
                  <a:gd name="T14" fmla="*/ 195 w 984"/>
                  <a:gd name="T15" fmla="*/ 1394 h 1863"/>
                  <a:gd name="T16" fmla="*/ 273 w 984"/>
                  <a:gd name="T17" fmla="*/ 1620 h 1863"/>
                  <a:gd name="T18" fmla="*/ 499 w 984"/>
                  <a:gd name="T19" fmla="*/ 1690 h 1863"/>
                  <a:gd name="T20" fmla="*/ 710 w 984"/>
                  <a:gd name="T21" fmla="*/ 1628 h 1863"/>
                  <a:gd name="T22" fmla="*/ 788 w 984"/>
                  <a:gd name="T23" fmla="*/ 1448 h 1863"/>
                  <a:gd name="T24" fmla="*/ 788 w 984"/>
                  <a:gd name="T25" fmla="*/ 1410 h 1863"/>
                  <a:gd name="T26" fmla="*/ 733 w 984"/>
                  <a:gd name="T27" fmla="*/ 1230 h 1863"/>
                  <a:gd name="T28" fmla="*/ 593 w 984"/>
                  <a:gd name="T29" fmla="*/ 1090 h 1863"/>
                  <a:gd name="T30" fmla="*/ 414 w 984"/>
                  <a:gd name="T31" fmla="*/ 958 h 1863"/>
                  <a:gd name="T32" fmla="*/ 242 w 984"/>
                  <a:gd name="T33" fmla="*/ 809 h 1863"/>
                  <a:gd name="T34" fmla="*/ 102 w 984"/>
                  <a:gd name="T35" fmla="*/ 631 h 1863"/>
                  <a:gd name="T36" fmla="*/ 47 w 984"/>
                  <a:gd name="T37" fmla="*/ 397 h 1863"/>
                  <a:gd name="T38" fmla="*/ 47 w 984"/>
                  <a:gd name="T39" fmla="*/ 350 h 1863"/>
                  <a:gd name="T40" fmla="*/ 172 w 984"/>
                  <a:gd name="T41" fmla="*/ 85 h 1863"/>
                  <a:gd name="T42" fmla="*/ 507 w 984"/>
                  <a:gd name="T43" fmla="*/ 0 h 1863"/>
                  <a:gd name="T44" fmla="*/ 835 w 984"/>
                  <a:gd name="T45" fmla="*/ 109 h 1863"/>
                  <a:gd name="T46" fmla="*/ 960 w 984"/>
                  <a:gd name="T47" fmla="*/ 413 h 1863"/>
                  <a:gd name="T48" fmla="*/ 960 w 984"/>
                  <a:gd name="T49" fmla="*/ 530 h 1863"/>
                  <a:gd name="T50" fmla="*/ 764 w 984"/>
                  <a:gd name="T51" fmla="*/ 530 h 1863"/>
                  <a:gd name="T52" fmla="*/ 764 w 984"/>
                  <a:gd name="T53" fmla="*/ 429 h 1863"/>
                  <a:gd name="T54" fmla="*/ 694 w 984"/>
                  <a:gd name="T55" fmla="*/ 233 h 1863"/>
                  <a:gd name="T56" fmla="*/ 499 w 984"/>
                  <a:gd name="T57" fmla="*/ 171 h 1863"/>
                  <a:gd name="T58" fmla="*/ 375 w 984"/>
                  <a:gd name="T59" fmla="*/ 187 h 1863"/>
                  <a:gd name="T60" fmla="*/ 297 w 984"/>
                  <a:gd name="T61" fmla="*/ 233 h 1863"/>
                  <a:gd name="T62" fmla="*/ 258 w 984"/>
                  <a:gd name="T63" fmla="*/ 296 h 1863"/>
                  <a:gd name="T64" fmla="*/ 250 w 984"/>
                  <a:gd name="T65" fmla="*/ 350 h 1863"/>
                  <a:gd name="T66" fmla="*/ 250 w 984"/>
                  <a:gd name="T67" fmla="*/ 397 h 1863"/>
                  <a:gd name="T68" fmla="*/ 305 w 984"/>
                  <a:gd name="T69" fmla="*/ 576 h 1863"/>
                  <a:gd name="T70" fmla="*/ 437 w 984"/>
                  <a:gd name="T71" fmla="*/ 716 h 1863"/>
                  <a:gd name="T72" fmla="*/ 616 w 984"/>
                  <a:gd name="T73" fmla="*/ 848 h 1863"/>
                  <a:gd name="T74" fmla="*/ 788 w 984"/>
                  <a:gd name="T75" fmla="*/ 989 h 1863"/>
                  <a:gd name="T76" fmla="*/ 928 w 984"/>
                  <a:gd name="T77" fmla="*/ 1168 h 1863"/>
                  <a:gd name="T78" fmla="*/ 983 w 984"/>
                  <a:gd name="T79" fmla="*/ 1402 h 1863"/>
                  <a:gd name="T80" fmla="*/ 983 w 984"/>
                  <a:gd name="T81" fmla="*/ 1448 h 1863"/>
                  <a:gd name="T82" fmla="*/ 858 w 984"/>
                  <a:gd name="T83" fmla="*/ 1753 h 1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84" h="1863">
                    <a:moveTo>
                      <a:pt x="858" y="1753"/>
                    </a:moveTo>
                    <a:lnTo>
                      <a:pt x="858" y="1753"/>
                    </a:lnTo>
                    <a:cubicBezTo>
                      <a:pt x="764" y="1831"/>
                      <a:pt x="648" y="1862"/>
                      <a:pt x="499" y="1862"/>
                    </a:cubicBezTo>
                    <a:cubicBezTo>
                      <a:pt x="343" y="1862"/>
                      <a:pt x="219" y="1823"/>
                      <a:pt x="133" y="1745"/>
                    </a:cubicBezTo>
                    <a:cubicBezTo>
                      <a:pt x="39" y="1659"/>
                      <a:pt x="0" y="1550"/>
                      <a:pt x="0" y="1402"/>
                    </a:cubicBezTo>
                    <a:cubicBezTo>
                      <a:pt x="0" y="1269"/>
                      <a:pt x="0" y="1269"/>
                      <a:pt x="0" y="1269"/>
                    </a:cubicBezTo>
                    <a:cubicBezTo>
                      <a:pt x="195" y="1269"/>
                      <a:pt x="195" y="1269"/>
                      <a:pt x="195" y="1269"/>
                    </a:cubicBezTo>
                    <a:cubicBezTo>
                      <a:pt x="195" y="1394"/>
                      <a:pt x="195" y="1394"/>
                      <a:pt x="195" y="1394"/>
                    </a:cubicBezTo>
                    <a:cubicBezTo>
                      <a:pt x="195" y="1495"/>
                      <a:pt x="226" y="1565"/>
                      <a:pt x="273" y="1620"/>
                    </a:cubicBezTo>
                    <a:cubicBezTo>
                      <a:pt x="328" y="1667"/>
                      <a:pt x="406" y="1690"/>
                      <a:pt x="499" y="1690"/>
                    </a:cubicBezTo>
                    <a:cubicBezTo>
                      <a:pt x="585" y="1690"/>
                      <a:pt x="655" y="1675"/>
                      <a:pt x="710" y="1628"/>
                    </a:cubicBezTo>
                    <a:cubicBezTo>
                      <a:pt x="757" y="1589"/>
                      <a:pt x="788" y="1527"/>
                      <a:pt x="788" y="1448"/>
                    </a:cubicBezTo>
                    <a:cubicBezTo>
                      <a:pt x="788" y="1410"/>
                      <a:pt x="788" y="1410"/>
                      <a:pt x="788" y="1410"/>
                    </a:cubicBezTo>
                    <a:cubicBezTo>
                      <a:pt x="788" y="1339"/>
                      <a:pt x="764" y="1277"/>
                      <a:pt x="733" y="1230"/>
                    </a:cubicBezTo>
                    <a:cubicBezTo>
                      <a:pt x="694" y="1176"/>
                      <a:pt x="648" y="1129"/>
                      <a:pt x="593" y="1090"/>
                    </a:cubicBezTo>
                    <a:cubicBezTo>
                      <a:pt x="538" y="1043"/>
                      <a:pt x="484" y="996"/>
                      <a:pt x="414" y="958"/>
                    </a:cubicBezTo>
                    <a:cubicBezTo>
                      <a:pt x="351" y="911"/>
                      <a:pt x="297" y="864"/>
                      <a:pt x="242" y="809"/>
                    </a:cubicBezTo>
                    <a:cubicBezTo>
                      <a:pt x="188" y="755"/>
                      <a:pt x="141" y="700"/>
                      <a:pt x="102" y="631"/>
                    </a:cubicBezTo>
                    <a:cubicBezTo>
                      <a:pt x="71" y="569"/>
                      <a:pt x="47" y="491"/>
                      <a:pt x="47" y="397"/>
                    </a:cubicBezTo>
                    <a:cubicBezTo>
                      <a:pt x="47" y="350"/>
                      <a:pt x="47" y="350"/>
                      <a:pt x="47" y="350"/>
                    </a:cubicBezTo>
                    <a:cubicBezTo>
                      <a:pt x="47" y="233"/>
                      <a:pt x="94" y="148"/>
                      <a:pt x="172" y="85"/>
                    </a:cubicBezTo>
                    <a:cubicBezTo>
                      <a:pt x="258" y="31"/>
                      <a:pt x="367" y="0"/>
                      <a:pt x="507" y="0"/>
                    </a:cubicBezTo>
                    <a:cubicBezTo>
                      <a:pt x="648" y="0"/>
                      <a:pt x="757" y="31"/>
                      <a:pt x="835" y="109"/>
                    </a:cubicBezTo>
                    <a:cubicBezTo>
                      <a:pt x="920" y="179"/>
                      <a:pt x="960" y="280"/>
                      <a:pt x="960" y="413"/>
                    </a:cubicBezTo>
                    <a:cubicBezTo>
                      <a:pt x="960" y="530"/>
                      <a:pt x="960" y="530"/>
                      <a:pt x="960" y="530"/>
                    </a:cubicBezTo>
                    <a:cubicBezTo>
                      <a:pt x="764" y="530"/>
                      <a:pt x="764" y="530"/>
                      <a:pt x="764" y="530"/>
                    </a:cubicBezTo>
                    <a:cubicBezTo>
                      <a:pt x="764" y="429"/>
                      <a:pt x="764" y="429"/>
                      <a:pt x="764" y="429"/>
                    </a:cubicBezTo>
                    <a:cubicBezTo>
                      <a:pt x="764" y="343"/>
                      <a:pt x="741" y="280"/>
                      <a:pt x="694" y="233"/>
                    </a:cubicBezTo>
                    <a:cubicBezTo>
                      <a:pt x="648" y="195"/>
                      <a:pt x="585" y="171"/>
                      <a:pt x="499" y="171"/>
                    </a:cubicBezTo>
                    <a:cubicBezTo>
                      <a:pt x="453" y="171"/>
                      <a:pt x="406" y="171"/>
                      <a:pt x="375" y="187"/>
                    </a:cubicBezTo>
                    <a:cubicBezTo>
                      <a:pt x="343" y="202"/>
                      <a:pt x="320" y="218"/>
                      <a:pt x="297" y="233"/>
                    </a:cubicBezTo>
                    <a:cubicBezTo>
                      <a:pt x="281" y="257"/>
                      <a:pt x="265" y="272"/>
                      <a:pt x="258" y="296"/>
                    </a:cubicBezTo>
                    <a:cubicBezTo>
                      <a:pt x="250" y="319"/>
                      <a:pt x="250" y="335"/>
                      <a:pt x="250" y="350"/>
                    </a:cubicBezTo>
                    <a:cubicBezTo>
                      <a:pt x="250" y="397"/>
                      <a:pt x="250" y="397"/>
                      <a:pt x="250" y="397"/>
                    </a:cubicBezTo>
                    <a:cubicBezTo>
                      <a:pt x="250" y="467"/>
                      <a:pt x="265" y="522"/>
                      <a:pt x="305" y="576"/>
                    </a:cubicBezTo>
                    <a:cubicBezTo>
                      <a:pt x="343" y="623"/>
                      <a:pt x="390" y="677"/>
                      <a:pt x="437" y="716"/>
                    </a:cubicBezTo>
                    <a:cubicBezTo>
                      <a:pt x="492" y="763"/>
                      <a:pt x="554" y="809"/>
                      <a:pt x="616" y="848"/>
                    </a:cubicBezTo>
                    <a:cubicBezTo>
                      <a:pt x="679" y="895"/>
                      <a:pt x="741" y="942"/>
                      <a:pt x="788" y="989"/>
                    </a:cubicBezTo>
                    <a:cubicBezTo>
                      <a:pt x="842" y="1043"/>
                      <a:pt x="889" y="1105"/>
                      <a:pt x="928" y="1168"/>
                    </a:cubicBezTo>
                    <a:cubicBezTo>
                      <a:pt x="967" y="1238"/>
                      <a:pt x="983" y="1316"/>
                      <a:pt x="983" y="1402"/>
                    </a:cubicBezTo>
                    <a:cubicBezTo>
                      <a:pt x="983" y="1448"/>
                      <a:pt x="983" y="1448"/>
                      <a:pt x="983" y="1448"/>
                    </a:cubicBezTo>
                    <a:cubicBezTo>
                      <a:pt x="983" y="1581"/>
                      <a:pt x="944" y="1682"/>
                      <a:pt x="858" y="1753"/>
                    </a:cubicBezTo>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368" name="Freeform 8">
                <a:extLst>
                  <a:ext uri="{FF2B5EF4-FFF2-40B4-BE49-F238E27FC236}">
                    <a16:creationId xmlns:a16="http://schemas.microsoft.com/office/drawing/2014/main" id="{57A3B770-0198-FF42-B71A-C2170A3E75D7}"/>
                  </a:ext>
                </a:extLst>
              </p:cNvPr>
              <p:cNvSpPr>
                <a:spLocks noChangeArrowheads="1"/>
              </p:cNvSpPr>
              <p:nvPr/>
            </p:nvSpPr>
            <p:spPr bwMode="auto">
              <a:xfrm>
                <a:off x="1613807" y="223336"/>
                <a:ext cx="107612" cy="306281"/>
              </a:xfrm>
              <a:custGeom>
                <a:avLst/>
                <a:gdLst>
                  <a:gd name="T0" fmla="*/ 702 w 804"/>
                  <a:gd name="T1" fmla="*/ 2276 h 2284"/>
                  <a:gd name="T2" fmla="*/ 702 w 804"/>
                  <a:gd name="T3" fmla="*/ 2276 h 2284"/>
                  <a:gd name="T4" fmla="*/ 593 w 804"/>
                  <a:gd name="T5" fmla="*/ 2283 h 2284"/>
                  <a:gd name="T6" fmla="*/ 328 w 804"/>
                  <a:gd name="T7" fmla="*/ 2198 h 2284"/>
                  <a:gd name="T8" fmla="*/ 242 w 804"/>
                  <a:gd name="T9" fmla="*/ 1917 h 2284"/>
                  <a:gd name="T10" fmla="*/ 242 w 804"/>
                  <a:gd name="T11" fmla="*/ 647 h 2284"/>
                  <a:gd name="T12" fmla="*/ 0 w 804"/>
                  <a:gd name="T13" fmla="*/ 647 h 2284"/>
                  <a:gd name="T14" fmla="*/ 0 w 804"/>
                  <a:gd name="T15" fmla="*/ 476 h 2284"/>
                  <a:gd name="T16" fmla="*/ 250 w 804"/>
                  <a:gd name="T17" fmla="*/ 476 h 2284"/>
                  <a:gd name="T18" fmla="*/ 250 w 804"/>
                  <a:gd name="T19" fmla="*/ 39 h 2284"/>
                  <a:gd name="T20" fmla="*/ 452 w 804"/>
                  <a:gd name="T21" fmla="*/ 0 h 2284"/>
                  <a:gd name="T22" fmla="*/ 452 w 804"/>
                  <a:gd name="T23" fmla="*/ 476 h 2284"/>
                  <a:gd name="T24" fmla="*/ 772 w 804"/>
                  <a:gd name="T25" fmla="*/ 476 h 2284"/>
                  <a:gd name="T26" fmla="*/ 772 w 804"/>
                  <a:gd name="T27" fmla="*/ 647 h 2284"/>
                  <a:gd name="T28" fmla="*/ 452 w 804"/>
                  <a:gd name="T29" fmla="*/ 647 h 2284"/>
                  <a:gd name="T30" fmla="*/ 452 w 804"/>
                  <a:gd name="T31" fmla="*/ 1932 h 2284"/>
                  <a:gd name="T32" fmla="*/ 624 w 804"/>
                  <a:gd name="T33" fmla="*/ 2112 h 2284"/>
                  <a:gd name="T34" fmla="*/ 710 w 804"/>
                  <a:gd name="T35" fmla="*/ 2104 h 2284"/>
                  <a:gd name="T36" fmla="*/ 796 w 804"/>
                  <a:gd name="T37" fmla="*/ 2089 h 2284"/>
                  <a:gd name="T38" fmla="*/ 803 w 804"/>
                  <a:gd name="T39" fmla="*/ 2260 h 2284"/>
                  <a:gd name="T40" fmla="*/ 702 w 804"/>
                  <a:gd name="T41" fmla="*/ 2276 h 2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04" h="2284">
                    <a:moveTo>
                      <a:pt x="702" y="2276"/>
                    </a:moveTo>
                    <a:lnTo>
                      <a:pt x="702" y="2276"/>
                    </a:lnTo>
                    <a:cubicBezTo>
                      <a:pt x="663" y="2283"/>
                      <a:pt x="632" y="2283"/>
                      <a:pt x="593" y="2283"/>
                    </a:cubicBezTo>
                    <a:cubicBezTo>
                      <a:pt x="468" y="2283"/>
                      <a:pt x="374" y="2252"/>
                      <a:pt x="328" y="2198"/>
                    </a:cubicBezTo>
                    <a:cubicBezTo>
                      <a:pt x="273" y="2135"/>
                      <a:pt x="242" y="2042"/>
                      <a:pt x="242" y="1917"/>
                    </a:cubicBezTo>
                    <a:cubicBezTo>
                      <a:pt x="242" y="647"/>
                      <a:pt x="242" y="647"/>
                      <a:pt x="242" y="647"/>
                    </a:cubicBezTo>
                    <a:cubicBezTo>
                      <a:pt x="0" y="647"/>
                      <a:pt x="0" y="647"/>
                      <a:pt x="0" y="647"/>
                    </a:cubicBezTo>
                    <a:cubicBezTo>
                      <a:pt x="0" y="476"/>
                      <a:pt x="0" y="476"/>
                      <a:pt x="0" y="476"/>
                    </a:cubicBezTo>
                    <a:cubicBezTo>
                      <a:pt x="250" y="476"/>
                      <a:pt x="250" y="476"/>
                      <a:pt x="250" y="476"/>
                    </a:cubicBezTo>
                    <a:cubicBezTo>
                      <a:pt x="250" y="39"/>
                      <a:pt x="250" y="39"/>
                      <a:pt x="250" y="39"/>
                    </a:cubicBezTo>
                    <a:cubicBezTo>
                      <a:pt x="452" y="0"/>
                      <a:pt x="452" y="0"/>
                      <a:pt x="452" y="0"/>
                    </a:cubicBezTo>
                    <a:cubicBezTo>
                      <a:pt x="452" y="476"/>
                      <a:pt x="452" y="476"/>
                      <a:pt x="452" y="476"/>
                    </a:cubicBezTo>
                    <a:cubicBezTo>
                      <a:pt x="772" y="476"/>
                      <a:pt x="772" y="476"/>
                      <a:pt x="772" y="476"/>
                    </a:cubicBezTo>
                    <a:cubicBezTo>
                      <a:pt x="772" y="647"/>
                      <a:pt x="772" y="647"/>
                      <a:pt x="772" y="647"/>
                    </a:cubicBezTo>
                    <a:cubicBezTo>
                      <a:pt x="452" y="647"/>
                      <a:pt x="452" y="647"/>
                      <a:pt x="452" y="647"/>
                    </a:cubicBezTo>
                    <a:cubicBezTo>
                      <a:pt x="452" y="1932"/>
                      <a:pt x="452" y="1932"/>
                      <a:pt x="452" y="1932"/>
                    </a:cubicBezTo>
                    <a:cubicBezTo>
                      <a:pt x="452" y="2057"/>
                      <a:pt x="507" y="2112"/>
                      <a:pt x="624" y="2112"/>
                    </a:cubicBezTo>
                    <a:cubicBezTo>
                      <a:pt x="655" y="2112"/>
                      <a:pt x="679" y="2112"/>
                      <a:pt x="710" y="2104"/>
                    </a:cubicBezTo>
                    <a:cubicBezTo>
                      <a:pt x="733" y="2104"/>
                      <a:pt x="764" y="2096"/>
                      <a:pt x="796" y="2089"/>
                    </a:cubicBezTo>
                    <a:cubicBezTo>
                      <a:pt x="803" y="2260"/>
                      <a:pt x="803" y="2260"/>
                      <a:pt x="803" y="2260"/>
                    </a:cubicBezTo>
                    <a:cubicBezTo>
                      <a:pt x="772" y="2268"/>
                      <a:pt x="733" y="2268"/>
                      <a:pt x="702" y="2276"/>
                    </a:cubicBezTo>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369" name="Freeform 9">
                <a:extLst>
                  <a:ext uri="{FF2B5EF4-FFF2-40B4-BE49-F238E27FC236}">
                    <a16:creationId xmlns:a16="http://schemas.microsoft.com/office/drawing/2014/main" id="{7B14FF7F-AA97-4442-9F2E-B72A9C981708}"/>
                  </a:ext>
                </a:extLst>
              </p:cNvPr>
              <p:cNvSpPr>
                <a:spLocks noChangeArrowheads="1"/>
              </p:cNvSpPr>
              <p:nvPr/>
            </p:nvSpPr>
            <p:spPr bwMode="auto">
              <a:xfrm>
                <a:off x="1752756" y="209736"/>
                <a:ext cx="30155" cy="317515"/>
              </a:xfrm>
              <a:custGeom>
                <a:avLst/>
                <a:gdLst>
                  <a:gd name="T0" fmla="*/ 0 w 227"/>
                  <a:gd name="T1" fmla="*/ 0 h 2370"/>
                  <a:gd name="T2" fmla="*/ 226 w 227"/>
                  <a:gd name="T3" fmla="*/ 0 h 2370"/>
                  <a:gd name="T4" fmla="*/ 226 w 227"/>
                  <a:gd name="T5" fmla="*/ 281 h 2370"/>
                  <a:gd name="T6" fmla="*/ 0 w 227"/>
                  <a:gd name="T7" fmla="*/ 281 h 2370"/>
                  <a:gd name="T8" fmla="*/ 0 w 227"/>
                  <a:gd name="T9" fmla="*/ 0 h 2370"/>
                  <a:gd name="T10" fmla="*/ 16 w 227"/>
                  <a:gd name="T11" fmla="*/ 577 h 2370"/>
                  <a:gd name="T12" fmla="*/ 211 w 227"/>
                  <a:gd name="T13" fmla="*/ 577 h 2370"/>
                  <a:gd name="T14" fmla="*/ 211 w 227"/>
                  <a:gd name="T15" fmla="*/ 2369 h 2370"/>
                  <a:gd name="T16" fmla="*/ 16 w 227"/>
                  <a:gd name="T17" fmla="*/ 2369 h 2370"/>
                  <a:gd name="T18" fmla="*/ 16 w 227"/>
                  <a:gd name="T19" fmla="*/ 577 h 2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 h="2370">
                    <a:moveTo>
                      <a:pt x="0" y="0"/>
                    </a:moveTo>
                    <a:lnTo>
                      <a:pt x="226" y="0"/>
                    </a:lnTo>
                    <a:lnTo>
                      <a:pt x="226" y="281"/>
                    </a:lnTo>
                    <a:lnTo>
                      <a:pt x="0" y="281"/>
                    </a:lnTo>
                    <a:lnTo>
                      <a:pt x="0" y="0"/>
                    </a:lnTo>
                    <a:close/>
                    <a:moveTo>
                      <a:pt x="16" y="577"/>
                    </a:moveTo>
                    <a:lnTo>
                      <a:pt x="211" y="577"/>
                    </a:lnTo>
                    <a:lnTo>
                      <a:pt x="211" y="2369"/>
                    </a:lnTo>
                    <a:lnTo>
                      <a:pt x="16" y="2369"/>
                    </a:lnTo>
                    <a:lnTo>
                      <a:pt x="16" y="577"/>
                    </a:lnTo>
                    <a:close/>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596" name="Freeform 10">
                <a:extLst>
                  <a:ext uri="{FF2B5EF4-FFF2-40B4-BE49-F238E27FC236}">
                    <a16:creationId xmlns:a16="http://schemas.microsoft.com/office/drawing/2014/main" id="{F0643853-CDF6-5A44-8699-DA4A315B5992}"/>
                  </a:ext>
                </a:extLst>
              </p:cNvPr>
              <p:cNvSpPr>
                <a:spLocks noChangeArrowheads="1"/>
              </p:cNvSpPr>
              <p:nvPr/>
            </p:nvSpPr>
            <p:spPr bwMode="auto">
              <a:xfrm>
                <a:off x="1834352" y="284237"/>
                <a:ext cx="126533" cy="243606"/>
              </a:xfrm>
              <a:custGeom>
                <a:avLst/>
                <a:gdLst>
                  <a:gd name="T0" fmla="*/ 741 w 945"/>
                  <a:gd name="T1" fmla="*/ 429 h 1817"/>
                  <a:gd name="T2" fmla="*/ 741 w 945"/>
                  <a:gd name="T3" fmla="*/ 429 h 1817"/>
                  <a:gd name="T4" fmla="*/ 702 w 945"/>
                  <a:gd name="T5" fmla="*/ 250 h 1817"/>
                  <a:gd name="T6" fmla="*/ 538 w 945"/>
                  <a:gd name="T7" fmla="*/ 188 h 1817"/>
                  <a:gd name="T8" fmla="*/ 351 w 945"/>
                  <a:gd name="T9" fmla="*/ 250 h 1817"/>
                  <a:gd name="T10" fmla="*/ 203 w 945"/>
                  <a:gd name="T11" fmla="*/ 382 h 1817"/>
                  <a:gd name="T12" fmla="*/ 203 w 945"/>
                  <a:gd name="T13" fmla="*/ 1816 h 1817"/>
                  <a:gd name="T14" fmla="*/ 0 w 945"/>
                  <a:gd name="T15" fmla="*/ 1816 h 1817"/>
                  <a:gd name="T16" fmla="*/ 0 w 945"/>
                  <a:gd name="T17" fmla="*/ 24 h 1817"/>
                  <a:gd name="T18" fmla="*/ 195 w 945"/>
                  <a:gd name="T19" fmla="*/ 24 h 1817"/>
                  <a:gd name="T20" fmla="*/ 195 w 945"/>
                  <a:gd name="T21" fmla="*/ 188 h 1817"/>
                  <a:gd name="T22" fmla="*/ 367 w 945"/>
                  <a:gd name="T23" fmla="*/ 55 h 1817"/>
                  <a:gd name="T24" fmla="*/ 570 w 945"/>
                  <a:gd name="T25" fmla="*/ 0 h 1817"/>
                  <a:gd name="T26" fmla="*/ 850 w 945"/>
                  <a:gd name="T27" fmla="*/ 109 h 1817"/>
                  <a:gd name="T28" fmla="*/ 944 w 945"/>
                  <a:gd name="T29" fmla="*/ 398 h 1817"/>
                  <a:gd name="T30" fmla="*/ 944 w 945"/>
                  <a:gd name="T31" fmla="*/ 1816 h 1817"/>
                  <a:gd name="T32" fmla="*/ 741 w 945"/>
                  <a:gd name="T33" fmla="*/ 1816 h 1817"/>
                  <a:gd name="T34" fmla="*/ 741 w 945"/>
                  <a:gd name="T35" fmla="*/ 429 h 1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5" h="1817">
                    <a:moveTo>
                      <a:pt x="741" y="429"/>
                    </a:moveTo>
                    <a:lnTo>
                      <a:pt x="741" y="429"/>
                    </a:lnTo>
                    <a:cubicBezTo>
                      <a:pt x="741" y="351"/>
                      <a:pt x="725" y="297"/>
                      <a:pt x="702" y="250"/>
                    </a:cubicBezTo>
                    <a:cubicBezTo>
                      <a:pt x="671" y="211"/>
                      <a:pt x="616" y="188"/>
                      <a:pt x="538" y="188"/>
                    </a:cubicBezTo>
                    <a:cubicBezTo>
                      <a:pt x="476" y="188"/>
                      <a:pt x="414" y="211"/>
                      <a:pt x="351" y="250"/>
                    </a:cubicBezTo>
                    <a:cubicBezTo>
                      <a:pt x="297" y="297"/>
                      <a:pt x="242" y="336"/>
                      <a:pt x="203" y="382"/>
                    </a:cubicBezTo>
                    <a:cubicBezTo>
                      <a:pt x="203" y="1816"/>
                      <a:pt x="203" y="1816"/>
                      <a:pt x="203" y="1816"/>
                    </a:cubicBezTo>
                    <a:cubicBezTo>
                      <a:pt x="0" y="1816"/>
                      <a:pt x="0" y="1816"/>
                      <a:pt x="0" y="1816"/>
                    </a:cubicBezTo>
                    <a:cubicBezTo>
                      <a:pt x="0" y="24"/>
                      <a:pt x="0" y="24"/>
                      <a:pt x="0" y="24"/>
                    </a:cubicBezTo>
                    <a:cubicBezTo>
                      <a:pt x="195" y="24"/>
                      <a:pt x="195" y="24"/>
                      <a:pt x="195" y="24"/>
                    </a:cubicBezTo>
                    <a:cubicBezTo>
                      <a:pt x="195" y="188"/>
                      <a:pt x="195" y="188"/>
                      <a:pt x="195" y="188"/>
                    </a:cubicBezTo>
                    <a:cubicBezTo>
                      <a:pt x="250" y="141"/>
                      <a:pt x="305" y="94"/>
                      <a:pt x="367" y="55"/>
                    </a:cubicBezTo>
                    <a:cubicBezTo>
                      <a:pt x="429" y="16"/>
                      <a:pt x="492" y="0"/>
                      <a:pt x="570" y="0"/>
                    </a:cubicBezTo>
                    <a:cubicBezTo>
                      <a:pt x="702" y="0"/>
                      <a:pt x="796" y="39"/>
                      <a:pt x="850" y="109"/>
                    </a:cubicBezTo>
                    <a:cubicBezTo>
                      <a:pt x="913" y="180"/>
                      <a:pt x="944" y="273"/>
                      <a:pt x="944" y="398"/>
                    </a:cubicBezTo>
                    <a:cubicBezTo>
                      <a:pt x="944" y="1816"/>
                      <a:pt x="944" y="1816"/>
                      <a:pt x="944" y="1816"/>
                    </a:cubicBezTo>
                    <a:cubicBezTo>
                      <a:pt x="741" y="1816"/>
                      <a:pt x="741" y="1816"/>
                      <a:pt x="741" y="1816"/>
                    </a:cubicBezTo>
                    <a:lnTo>
                      <a:pt x="741" y="429"/>
                    </a:lnTo>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597" name="Freeform 11">
                <a:extLst>
                  <a:ext uri="{FF2B5EF4-FFF2-40B4-BE49-F238E27FC236}">
                    <a16:creationId xmlns:a16="http://schemas.microsoft.com/office/drawing/2014/main" id="{92C5D755-C8E5-E642-AFF0-CBC51B970DE5}"/>
                  </a:ext>
                </a:extLst>
              </p:cNvPr>
              <p:cNvSpPr>
                <a:spLocks noChangeArrowheads="1"/>
              </p:cNvSpPr>
              <p:nvPr/>
            </p:nvSpPr>
            <p:spPr bwMode="auto">
              <a:xfrm>
                <a:off x="2005822" y="283054"/>
                <a:ext cx="128898" cy="249518"/>
              </a:xfrm>
              <a:custGeom>
                <a:avLst/>
                <a:gdLst>
                  <a:gd name="T0" fmla="*/ 476 w 960"/>
                  <a:gd name="T1" fmla="*/ 1862 h 1863"/>
                  <a:gd name="T2" fmla="*/ 476 w 960"/>
                  <a:gd name="T3" fmla="*/ 1862 h 1863"/>
                  <a:gd name="T4" fmla="*/ 109 w 960"/>
                  <a:gd name="T5" fmla="*/ 1721 h 1863"/>
                  <a:gd name="T6" fmla="*/ 0 w 960"/>
                  <a:gd name="T7" fmla="*/ 1339 h 1863"/>
                  <a:gd name="T8" fmla="*/ 0 w 960"/>
                  <a:gd name="T9" fmla="*/ 475 h 1863"/>
                  <a:gd name="T10" fmla="*/ 125 w 960"/>
                  <a:gd name="T11" fmla="*/ 132 h 1863"/>
                  <a:gd name="T12" fmla="*/ 476 w 960"/>
                  <a:gd name="T13" fmla="*/ 0 h 1863"/>
                  <a:gd name="T14" fmla="*/ 819 w 960"/>
                  <a:gd name="T15" fmla="*/ 116 h 1863"/>
                  <a:gd name="T16" fmla="*/ 936 w 960"/>
                  <a:gd name="T17" fmla="*/ 460 h 1863"/>
                  <a:gd name="T18" fmla="*/ 936 w 960"/>
                  <a:gd name="T19" fmla="*/ 616 h 1863"/>
                  <a:gd name="T20" fmla="*/ 741 w 960"/>
                  <a:gd name="T21" fmla="*/ 616 h 1863"/>
                  <a:gd name="T22" fmla="*/ 741 w 960"/>
                  <a:gd name="T23" fmla="*/ 553 h 1863"/>
                  <a:gd name="T24" fmla="*/ 733 w 960"/>
                  <a:gd name="T25" fmla="*/ 413 h 1863"/>
                  <a:gd name="T26" fmla="*/ 702 w 960"/>
                  <a:gd name="T27" fmla="*/ 288 h 1863"/>
                  <a:gd name="T28" fmla="*/ 624 w 960"/>
                  <a:gd name="T29" fmla="*/ 202 h 1863"/>
                  <a:gd name="T30" fmla="*/ 468 w 960"/>
                  <a:gd name="T31" fmla="*/ 171 h 1863"/>
                  <a:gd name="T32" fmla="*/ 335 w 960"/>
                  <a:gd name="T33" fmla="*/ 202 h 1863"/>
                  <a:gd name="T34" fmla="*/ 257 w 960"/>
                  <a:gd name="T35" fmla="*/ 272 h 1863"/>
                  <a:gd name="T36" fmla="*/ 211 w 960"/>
                  <a:gd name="T37" fmla="*/ 382 h 1863"/>
                  <a:gd name="T38" fmla="*/ 203 w 960"/>
                  <a:gd name="T39" fmla="*/ 514 h 1863"/>
                  <a:gd name="T40" fmla="*/ 203 w 960"/>
                  <a:gd name="T41" fmla="*/ 1324 h 1863"/>
                  <a:gd name="T42" fmla="*/ 211 w 960"/>
                  <a:gd name="T43" fmla="*/ 1464 h 1863"/>
                  <a:gd name="T44" fmla="*/ 250 w 960"/>
                  <a:gd name="T45" fmla="*/ 1573 h 1863"/>
                  <a:gd name="T46" fmla="*/ 335 w 960"/>
                  <a:gd name="T47" fmla="*/ 1651 h 1863"/>
                  <a:gd name="T48" fmla="*/ 476 w 960"/>
                  <a:gd name="T49" fmla="*/ 1682 h 1863"/>
                  <a:gd name="T50" fmla="*/ 632 w 960"/>
                  <a:gd name="T51" fmla="*/ 1651 h 1863"/>
                  <a:gd name="T52" fmla="*/ 717 w 960"/>
                  <a:gd name="T53" fmla="*/ 1573 h 1863"/>
                  <a:gd name="T54" fmla="*/ 749 w 960"/>
                  <a:gd name="T55" fmla="*/ 1464 h 1863"/>
                  <a:gd name="T56" fmla="*/ 756 w 960"/>
                  <a:gd name="T57" fmla="*/ 1324 h 1863"/>
                  <a:gd name="T58" fmla="*/ 756 w 960"/>
                  <a:gd name="T59" fmla="*/ 1199 h 1863"/>
                  <a:gd name="T60" fmla="*/ 959 w 960"/>
                  <a:gd name="T61" fmla="*/ 1199 h 1863"/>
                  <a:gd name="T62" fmla="*/ 959 w 960"/>
                  <a:gd name="T63" fmla="*/ 1386 h 1863"/>
                  <a:gd name="T64" fmla="*/ 476 w 960"/>
                  <a:gd name="T65" fmla="*/ 1862 h 1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60" h="1863">
                    <a:moveTo>
                      <a:pt x="476" y="1862"/>
                    </a:moveTo>
                    <a:lnTo>
                      <a:pt x="476" y="1862"/>
                    </a:lnTo>
                    <a:cubicBezTo>
                      <a:pt x="304" y="1862"/>
                      <a:pt x="180" y="1815"/>
                      <a:pt x="109" y="1721"/>
                    </a:cubicBezTo>
                    <a:cubicBezTo>
                      <a:pt x="39" y="1628"/>
                      <a:pt x="0" y="1503"/>
                      <a:pt x="0" y="1339"/>
                    </a:cubicBezTo>
                    <a:cubicBezTo>
                      <a:pt x="0" y="475"/>
                      <a:pt x="0" y="475"/>
                      <a:pt x="0" y="475"/>
                    </a:cubicBezTo>
                    <a:cubicBezTo>
                      <a:pt x="0" y="327"/>
                      <a:pt x="47" y="218"/>
                      <a:pt x="125" y="132"/>
                    </a:cubicBezTo>
                    <a:cubicBezTo>
                      <a:pt x="211" y="39"/>
                      <a:pt x="327" y="0"/>
                      <a:pt x="476" y="0"/>
                    </a:cubicBezTo>
                    <a:cubicBezTo>
                      <a:pt x="616" y="0"/>
                      <a:pt x="733" y="39"/>
                      <a:pt x="819" y="116"/>
                    </a:cubicBezTo>
                    <a:cubicBezTo>
                      <a:pt x="897" y="195"/>
                      <a:pt x="936" y="312"/>
                      <a:pt x="936" y="460"/>
                    </a:cubicBezTo>
                    <a:cubicBezTo>
                      <a:pt x="936" y="616"/>
                      <a:pt x="936" y="616"/>
                      <a:pt x="936" y="616"/>
                    </a:cubicBezTo>
                    <a:cubicBezTo>
                      <a:pt x="741" y="616"/>
                      <a:pt x="741" y="616"/>
                      <a:pt x="741" y="616"/>
                    </a:cubicBezTo>
                    <a:cubicBezTo>
                      <a:pt x="741" y="553"/>
                      <a:pt x="741" y="553"/>
                      <a:pt x="741" y="553"/>
                    </a:cubicBezTo>
                    <a:cubicBezTo>
                      <a:pt x="741" y="506"/>
                      <a:pt x="741" y="460"/>
                      <a:pt x="733" y="413"/>
                    </a:cubicBezTo>
                    <a:cubicBezTo>
                      <a:pt x="733" y="366"/>
                      <a:pt x="725" y="327"/>
                      <a:pt x="702" y="288"/>
                    </a:cubicBezTo>
                    <a:cubicBezTo>
                      <a:pt x="686" y="257"/>
                      <a:pt x="663" y="226"/>
                      <a:pt x="624" y="202"/>
                    </a:cubicBezTo>
                    <a:cubicBezTo>
                      <a:pt x="585" y="187"/>
                      <a:pt x="530" y="171"/>
                      <a:pt x="468" y="171"/>
                    </a:cubicBezTo>
                    <a:cubicBezTo>
                      <a:pt x="413" y="171"/>
                      <a:pt x="374" y="179"/>
                      <a:pt x="335" y="202"/>
                    </a:cubicBezTo>
                    <a:cubicBezTo>
                      <a:pt x="304" y="218"/>
                      <a:pt x="273" y="241"/>
                      <a:pt x="257" y="272"/>
                    </a:cubicBezTo>
                    <a:cubicBezTo>
                      <a:pt x="234" y="304"/>
                      <a:pt x="218" y="343"/>
                      <a:pt x="211" y="382"/>
                    </a:cubicBezTo>
                    <a:cubicBezTo>
                      <a:pt x="203" y="421"/>
                      <a:pt x="203" y="467"/>
                      <a:pt x="203" y="514"/>
                    </a:cubicBezTo>
                    <a:cubicBezTo>
                      <a:pt x="203" y="1324"/>
                      <a:pt x="203" y="1324"/>
                      <a:pt x="203" y="1324"/>
                    </a:cubicBezTo>
                    <a:cubicBezTo>
                      <a:pt x="203" y="1371"/>
                      <a:pt x="203" y="1417"/>
                      <a:pt x="211" y="1464"/>
                    </a:cubicBezTo>
                    <a:cubicBezTo>
                      <a:pt x="218" y="1503"/>
                      <a:pt x="234" y="1542"/>
                      <a:pt x="250" y="1573"/>
                    </a:cubicBezTo>
                    <a:cubicBezTo>
                      <a:pt x="273" y="1604"/>
                      <a:pt x="296" y="1636"/>
                      <a:pt x="335" y="1651"/>
                    </a:cubicBezTo>
                    <a:cubicBezTo>
                      <a:pt x="367" y="1675"/>
                      <a:pt x="413" y="1682"/>
                      <a:pt x="476" y="1682"/>
                    </a:cubicBezTo>
                    <a:cubicBezTo>
                      <a:pt x="538" y="1682"/>
                      <a:pt x="593" y="1675"/>
                      <a:pt x="632" y="1651"/>
                    </a:cubicBezTo>
                    <a:cubicBezTo>
                      <a:pt x="671" y="1636"/>
                      <a:pt x="694" y="1612"/>
                      <a:pt x="717" y="1573"/>
                    </a:cubicBezTo>
                    <a:cubicBezTo>
                      <a:pt x="733" y="1542"/>
                      <a:pt x="749" y="1503"/>
                      <a:pt x="749" y="1464"/>
                    </a:cubicBezTo>
                    <a:cubicBezTo>
                      <a:pt x="756" y="1417"/>
                      <a:pt x="756" y="1371"/>
                      <a:pt x="756" y="1324"/>
                    </a:cubicBezTo>
                    <a:cubicBezTo>
                      <a:pt x="756" y="1199"/>
                      <a:pt x="756" y="1199"/>
                      <a:pt x="756" y="1199"/>
                    </a:cubicBezTo>
                    <a:cubicBezTo>
                      <a:pt x="959" y="1199"/>
                      <a:pt x="959" y="1199"/>
                      <a:pt x="959" y="1199"/>
                    </a:cubicBezTo>
                    <a:cubicBezTo>
                      <a:pt x="959" y="1386"/>
                      <a:pt x="959" y="1386"/>
                      <a:pt x="959" y="1386"/>
                    </a:cubicBezTo>
                    <a:cubicBezTo>
                      <a:pt x="959" y="1706"/>
                      <a:pt x="795" y="1862"/>
                      <a:pt x="476" y="1862"/>
                    </a:cubicBezTo>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598" name="Freeform 12">
                <a:extLst>
                  <a:ext uri="{FF2B5EF4-FFF2-40B4-BE49-F238E27FC236}">
                    <a16:creationId xmlns:a16="http://schemas.microsoft.com/office/drawing/2014/main" id="{F13D7130-C84B-2745-A337-73F2424F6B2E}"/>
                  </a:ext>
                </a:extLst>
              </p:cNvPr>
              <p:cNvSpPr>
                <a:spLocks noChangeArrowheads="1"/>
              </p:cNvSpPr>
              <p:nvPr/>
            </p:nvSpPr>
            <p:spPr bwMode="auto">
              <a:xfrm>
                <a:off x="2164283" y="223336"/>
                <a:ext cx="107612" cy="306281"/>
              </a:xfrm>
              <a:custGeom>
                <a:avLst/>
                <a:gdLst>
                  <a:gd name="T0" fmla="*/ 701 w 803"/>
                  <a:gd name="T1" fmla="*/ 2276 h 2284"/>
                  <a:gd name="T2" fmla="*/ 701 w 803"/>
                  <a:gd name="T3" fmla="*/ 2276 h 2284"/>
                  <a:gd name="T4" fmla="*/ 592 w 803"/>
                  <a:gd name="T5" fmla="*/ 2283 h 2284"/>
                  <a:gd name="T6" fmla="*/ 327 w 803"/>
                  <a:gd name="T7" fmla="*/ 2198 h 2284"/>
                  <a:gd name="T8" fmla="*/ 241 w 803"/>
                  <a:gd name="T9" fmla="*/ 1917 h 2284"/>
                  <a:gd name="T10" fmla="*/ 241 w 803"/>
                  <a:gd name="T11" fmla="*/ 647 h 2284"/>
                  <a:gd name="T12" fmla="*/ 0 w 803"/>
                  <a:gd name="T13" fmla="*/ 647 h 2284"/>
                  <a:gd name="T14" fmla="*/ 0 w 803"/>
                  <a:gd name="T15" fmla="*/ 476 h 2284"/>
                  <a:gd name="T16" fmla="*/ 249 w 803"/>
                  <a:gd name="T17" fmla="*/ 476 h 2284"/>
                  <a:gd name="T18" fmla="*/ 249 w 803"/>
                  <a:gd name="T19" fmla="*/ 39 h 2284"/>
                  <a:gd name="T20" fmla="*/ 452 w 803"/>
                  <a:gd name="T21" fmla="*/ 0 h 2284"/>
                  <a:gd name="T22" fmla="*/ 452 w 803"/>
                  <a:gd name="T23" fmla="*/ 476 h 2284"/>
                  <a:gd name="T24" fmla="*/ 771 w 803"/>
                  <a:gd name="T25" fmla="*/ 476 h 2284"/>
                  <a:gd name="T26" fmla="*/ 771 w 803"/>
                  <a:gd name="T27" fmla="*/ 647 h 2284"/>
                  <a:gd name="T28" fmla="*/ 452 w 803"/>
                  <a:gd name="T29" fmla="*/ 647 h 2284"/>
                  <a:gd name="T30" fmla="*/ 452 w 803"/>
                  <a:gd name="T31" fmla="*/ 1932 h 2284"/>
                  <a:gd name="T32" fmla="*/ 623 w 803"/>
                  <a:gd name="T33" fmla="*/ 2112 h 2284"/>
                  <a:gd name="T34" fmla="*/ 709 w 803"/>
                  <a:gd name="T35" fmla="*/ 2104 h 2284"/>
                  <a:gd name="T36" fmla="*/ 795 w 803"/>
                  <a:gd name="T37" fmla="*/ 2089 h 2284"/>
                  <a:gd name="T38" fmla="*/ 802 w 803"/>
                  <a:gd name="T39" fmla="*/ 2260 h 2284"/>
                  <a:gd name="T40" fmla="*/ 701 w 803"/>
                  <a:gd name="T41" fmla="*/ 2276 h 2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03" h="2284">
                    <a:moveTo>
                      <a:pt x="701" y="2276"/>
                    </a:moveTo>
                    <a:lnTo>
                      <a:pt x="701" y="2276"/>
                    </a:lnTo>
                    <a:cubicBezTo>
                      <a:pt x="662" y="2283"/>
                      <a:pt x="631" y="2283"/>
                      <a:pt x="592" y="2283"/>
                    </a:cubicBezTo>
                    <a:cubicBezTo>
                      <a:pt x="467" y="2283"/>
                      <a:pt x="374" y="2252"/>
                      <a:pt x="327" y="2198"/>
                    </a:cubicBezTo>
                    <a:cubicBezTo>
                      <a:pt x="272" y="2135"/>
                      <a:pt x="241" y="2042"/>
                      <a:pt x="241" y="1917"/>
                    </a:cubicBezTo>
                    <a:cubicBezTo>
                      <a:pt x="241" y="647"/>
                      <a:pt x="241" y="647"/>
                      <a:pt x="241" y="647"/>
                    </a:cubicBezTo>
                    <a:cubicBezTo>
                      <a:pt x="0" y="647"/>
                      <a:pt x="0" y="647"/>
                      <a:pt x="0" y="647"/>
                    </a:cubicBezTo>
                    <a:cubicBezTo>
                      <a:pt x="0" y="476"/>
                      <a:pt x="0" y="476"/>
                      <a:pt x="0" y="476"/>
                    </a:cubicBezTo>
                    <a:cubicBezTo>
                      <a:pt x="249" y="476"/>
                      <a:pt x="249" y="476"/>
                      <a:pt x="249" y="476"/>
                    </a:cubicBezTo>
                    <a:cubicBezTo>
                      <a:pt x="249" y="39"/>
                      <a:pt x="249" y="39"/>
                      <a:pt x="249" y="39"/>
                    </a:cubicBezTo>
                    <a:cubicBezTo>
                      <a:pt x="452" y="0"/>
                      <a:pt x="452" y="0"/>
                      <a:pt x="452" y="0"/>
                    </a:cubicBezTo>
                    <a:cubicBezTo>
                      <a:pt x="452" y="476"/>
                      <a:pt x="452" y="476"/>
                      <a:pt x="452" y="476"/>
                    </a:cubicBezTo>
                    <a:cubicBezTo>
                      <a:pt x="771" y="476"/>
                      <a:pt x="771" y="476"/>
                      <a:pt x="771" y="476"/>
                    </a:cubicBezTo>
                    <a:cubicBezTo>
                      <a:pt x="771" y="647"/>
                      <a:pt x="771" y="647"/>
                      <a:pt x="771" y="647"/>
                    </a:cubicBezTo>
                    <a:cubicBezTo>
                      <a:pt x="452" y="647"/>
                      <a:pt x="452" y="647"/>
                      <a:pt x="452" y="647"/>
                    </a:cubicBezTo>
                    <a:cubicBezTo>
                      <a:pt x="452" y="1932"/>
                      <a:pt x="452" y="1932"/>
                      <a:pt x="452" y="1932"/>
                    </a:cubicBezTo>
                    <a:cubicBezTo>
                      <a:pt x="452" y="2057"/>
                      <a:pt x="506" y="2112"/>
                      <a:pt x="623" y="2112"/>
                    </a:cubicBezTo>
                    <a:cubicBezTo>
                      <a:pt x="655" y="2112"/>
                      <a:pt x="678" y="2112"/>
                      <a:pt x="709" y="2104"/>
                    </a:cubicBezTo>
                    <a:cubicBezTo>
                      <a:pt x="732" y="2104"/>
                      <a:pt x="764" y="2096"/>
                      <a:pt x="795" y="2089"/>
                    </a:cubicBezTo>
                    <a:cubicBezTo>
                      <a:pt x="802" y="2260"/>
                      <a:pt x="802" y="2260"/>
                      <a:pt x="802" y="2260"/>
                    </a:cubicBezTo>
                    <a:cubicBezTo>
                      <a:pt x="771" y="2268"/>
                      <a:pt x="732" y="2268"/>
                      <a:pt x="701" y="2276"/>
                    </a:cubicBezTo>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599" name="Freeform 13">
                <a:extLst>
                  <a:ext uri="{FF2B5EF4-FFF2-40B4-BE49-F238E27FC236}">
                    <a16:creationId xmlns:a16="http://schemas.microsoft.com/office/drawing/2014/main" id="{24E92022-592E-CD40-9C28-53C80DBC5DAE}"/>
                  </a:ext>
                </a:extLst>
              </p:cNvPr>
              <p:cNvSpPr>
                <a:spLocks noChangeArrowheads="1"/>
              </p:cNvSpPr>
              <p:nvPr/>
            </p:nvSpPr>
            <p:spPr bwMode="auto">
              <a:xfrm>
                <a:off x="2303233" y="209736"/>
                <a:ext cx="30155" cy="317515"/>
              </a:xfrm>
              <a:custGeom>
                <a:avLst/>
                <a:gdLst>
                  <a:gd name="T0" fmla="*/ 0 w 227"/>
                  <a:gd name="T1" fmla="*/ 0 h 2370"/>
                  <a:gd name="T2" fmla="*/ 226 w 227"/>
                  <a:gd name="T3" fmla="*/ 0 h 2370"/>
                  <a:gd name="T4" fmla="*/ 226 w 227"/>
                  <a:gd name="T5" fmla="*/ 281 h 2370"/>
                  <a:gd name="T6" fmla="*/ 0 w 227"/>
                  <a:gd name="T7" fmla="*/ 281 h 2370"/>
                  <a:gd name="T8" fmla="*/ 0 w 227"/>
                  <a:gd name="T9" fmla="*/ 0 h 2370"/>
                  <a:gd name="T10" fmla="*/ 15 w 227"/>
                  <a:gd name="T11" fmla="*/ 577 h 2370"/>
                  <a:gd name="T12" fmla="*/ 210 w 227"/>
                  <a:gd name="T13" fmla="*/ 577 h 2370"/>
                  <a:gd name="T14" fmla="*/ 210 w 227"/>
                  <a:gd name="T15" fmla="*/ 2369 h 2370"/>
                  <a:gd name="T16" fmla="*/ 15 w 227"/>
                  <a:gd name="T17" fmla="*/ 2369 h 2370"/>
                  <a:gd name="T18" fmla="*/ 15 w 227"/>
                  <a:gd name="T19" fmla="*/ 577 h 2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 h="2370">
                    <a:moveTo>
                      <a:pt x="0" y="0"/>
                    </a:moveTo>
                    <a:lnTo>
                      <a:pt x="226" y="0"/>
                    </a:lnTo>
                    <a:lnTo>
                      <a:pt x="226" y="281"/>
                    </a:lnTo>
                    <a:lnTo>
                      <a:pt x="0" y="281"/>
                    </a:lnTo>
                    <a:lnTo>
                      <a:pt x="0" y="0"/>
                    </a:lnTo>
                    <a:close/>
                    <a:moveTo>
                      <a:pt x="15" y="577"/>
                    </a:moveTo>
                    <a:lnTo>
                      <a:pt x="210" y="577"/>
                    </a:lnTo>
                    <a:lnTo>
                      <a:pt x="210" y="2369"/>
                    </a:lnTo>
                    <a:lnTo>
                      <a:pt x="15" y="2369"/>
                    </a:lnTo>
                    <a:lnTo>
                      <a:pt x="15" y="577"/>
                    </a:lnTo>
                    <a:close/>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600" name="Freeform 14">
                <a:extLst>
                  <a:ext uri="{FF2B5EF4-FFF2-40B4-BE49-F238E27FC236}">
                    <a16:creationId xmlns:a16="http://schemas.microsoft.com/office/drawing/2014/main" id="{EA725072-D168-CE45-87D3-4EDFE979BEC0}"/>
                  </a:ext>
                </a:extLst>
              </p:cNvPr>
              <p:cNvSpPr>
                <a:spLocks noChangeArrowheads="1"/>
              </p:cNvSpPr>
              <p:nvPr/>
            </p:nvSpPr>
            <p:spPr bwMode="auto">
              <a:xfrm>
                <a:off x="2380099" y="283054"/>
                <a:ext cx="133037" cy="248927"/>
              </a:xfrm>
              <a:custGeom>
                <a:avLst/>
                <a:gdLst>
                  <a:gd name="T0" fmla="*/ 857 w 991"/>
                  <a:gd name="T1" fmla="*/ 1737 h 1855"/>
                  <a:gd name="T2" fmla="*/ 857 w 991"/>
                  <a:gd name="T3" fmla="*/ 1737 h 1855"/>
                  <a:gd name="T4" fmla="*/ 491 w 991"/>
                  <a:gd name="T5" fmla="*/ 1854 h 1855"/>
                  <a:gd name="T6" fmla="*/ 133 w 991"/>
                  <a:gd name="T7" fmla="*/ 1737 h 1855"/>
                  <a:gd name="T8" fmla="*/ 0 w 991"/>
                  <a:gd name="T9" fmla="*/ 1386 h 1855"/>
                  <a:gd name="T10" fmla="*/ 0 w 991"/>
                  <a:gd name="T11" fmla="*/ 452 h 1855"/>
                  <a:gd name="T12" fmla="*/ 40 w 991"/>
                  <a:gd name="T13" fmla="*/ 265 h 1855"/>
                  <a:gd name="T14" fmla="*/ 141 w 991"/>
                  <a:gd name="T15" fmla="*/ 116 h 1855"/>
                  <a:gd name="T16" fmla="*/ 305 w 991"/>
                  <a:gd name="T17" fmla="*/ 31 h 1855"/>
                  <a:gd name="T18" fmla="*/ 491 w 991"/>
                  <a:gd name="T19" fmla="*/ 0 h 1855"/>
                  <a:gd name="T20" fmla="*/ 686 w 991"/>
                  <a:gd name="T21" fmla="*/ 31 h 1855"/>
                  <a:gd name="T22" fmla="*/ 849 w 991"/>
                  <a:gd name="T23" fmla="*/ 116 h 1855"/>
                  <a:gd name="T24" fmla="*/ 951 w 991"/>
                  <a:gd name="T25" fmla="*/ 265 h 1855"/>
                  <a:gd name="T26" fmla="*/ 990 w 991"/>
                  <a:gd name="T27" fmla="*/ 460 h 1855"/>
                  <a:gd name="T28" fmla="*/ 990 w 991"/>
                  <a:gd name="T29" fmla="*/ 1386 h 1855"/>
                  <a:gd name="T30" fmla="*/ 857 w 991"/>
                  <a:gd name="T31" fmla="*/ 1737 h 1855"/>
                  <a:gd name="T32" fmla="*/ 709 w 991"/>
                  <a:gd name="T33" fmla="*/ 257 h 1855"/>
                  <a:gd name="T34" fmla="*/ 709 w 991"/>
                  <a:gd name="T35" fmla="*/ 257 h 1855"/>
                  <a:gd name="T36" fmla="*/ 491 w 991"/>
                  <a:gd name="T37" fmla="*/ 171 h 1855"/>
                  <a:gd name="T38" fmla="*/ 281 w 991"/>
                  <a:gd name="T39" fmla="*/ 249 h 1855"/>
                  <a:gd name="T40" fmla="*/ 195 w 991"/>
                  <a:gd name="T41" fmla="*/ 467 h 1855"/>
                  <a:gd name="T42" fmla="*/ 195 w 991"/>
                  <a:gd name="T43" fmla="*/ 1386 h 1855"/>
                  <a:gd name="T44" fmla="*/ 491 w 991"/>
                  <a:gd name="T45" fmla="*/ 1682 h 1855"/>
                  <a:gd name="T46" fmla="*/ 795 w 991"/>
                  <a:gd name="T47" fmla="*/ 1386 h 1855"/>
                  <a:gd name="T48" fmla="*/ 795 w 991"/>
                  <a:gd name="T49" fmla="*/ 467 h 1855"/>
                  <a:gd name="T50" fmla="*/ 709 w 991"/>
                  <a:gd name="T51" fmla="*/ 257 h 1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91" h="1855">
                    <a:moveTo>
                      <a:pt x="857" y="1737"/>
                    </a:moveTo>
                    <a:lnTo>
                      <a:pt x="857" y="1737"/>
                    </a:lnTo>
                    <a:cubicBezTo>
                      <a:pt x="764" y="1815"/>
                      <a:pt x="647" y="1854"/>
                      <a:pt x="491" y="1854"/>
                    </a:cubicBezTo>
                    <a:cubicBezTo>
                      <a:pt x="343" y="1854"/>
                      <a:pt x="227" y="1815"/>
                      <a:pt x="133" y="1737"/>
                    </a:cubicBezTo>
                    <a:cubicBezTo>
                      <a:pt x="47" y="1659"/>
                      <a:pt x="0" y="1542"/>
                      <a:pt x="0" y="1386"/>
                    </a:cubicBezTo>
                    <a:cubicBezTo>
                      <a:pt x="0" y="452"/>
                      <a:pt x="0" y="452"/>
                      <a:pt x="0" y="452"/>
                    </a:cubicBezTo>
                    <a:cubicBezTo>
                      <a:pt x="0" y="382"/>
                      <a:pt x="16" y="319"/>
                      <a:pt x="40" y="265"/>
                    </a:cubicBezTo>
                    <a:cubicBezTo>
                      <a:pt x="63" y="210"/>
                      <a:pt x="102" y="156"/>
                      <a:pt x="141" y="116"/>
                    </a:cubicBezTo>
                    <a:cubicBezTo>
                      <a:pt x="188" y="78"/>
                      <a:pt x="242" y="46"/>
                      <a:pt x="305" y="31"/>
                    </a:cubicBezTo>
                    <a:cubicBezTo>
                      <a:pt x="367" y="7"/>
                      <a:pt x="429" y="0"/>
                      <a:pt x="491" y="0"/>
                    </a:cubicBezTo>
                    <a:cubicBezTo>
                      <a:pt x="561" y="0"/>
                      <a:pt x="631" y="7"/>
                      <a:pt x="686" y="31"/>
                    </a:cubicBezTo>
                    <a:cubicBezTo>
                      <a:pt x="748" y="46"/>
                      <a:pt x="803" y="78"/>
                      <a:pt x="849" y="116"/>
                    </a:cubicBezTo>
                    <a:cubicBezTo>
                      <a:pt x="888" y="156"/>
                      <a:pt x="927" y="210"/>
                      <a:pt x="951" y="265"/>
                    </a:cubicBezTo>
                    <a:cubicBezTo>
                      <a:pt x="982" y="327"/>
                      <a:pt x="990" y="389"/>
                      <a:pt x="990" y="460"/>
                    </a:cubicBezTo>
                    <a:cubicBezTo>
                      <a:pt x="990" y="1386"/>
                      <a:pt x="990" y="1386"/>
                      <a:pt x="990" y="1386"/>
                    </a:cubicBezTo>
                    <a:cubicBezTo>
                      <a:pt x="990" y="1542"/>
                      <a:pt x="943" y="1659"/>
                      <a:pt x="857" y="1737"/>
                    </a:cubicBezTo>
                    <a:close/>
                    <a:moveTo>
                      <a:pt x="709" y="257"/>
                    </a:moveTo>
                    <a:lnTo>
                      <a:pt x="709" y="257"/>
                    </a:lnTo>
                    <a:cubicBezTo>
                      <a:pt x="654" y="202"/>
                      <a:pt x="584" y="171"/>
                      <a:pt x="491" y="171"/>
                    </a:cubicBezTo>
                    <a:cubicBezTo>
                      <a:pt x="406" y="171"/>
                      <a:pt x="336" y="202"/>
                      <a:pt x="281" y="249"/>
                    </a:cubicBezTo>
                    <a:cubicBezTo>
                      <a:pt x="227" y="304"/>
                      <a:pt x="195" y="374"/>
                      <a:pt x="195" y="467"/>
                    </a:cubicBezTo>
                    <a:cubicBezTo>
                      <a:pt x="195" y="1386"/>
                      <a:pt x="195" y="1386"/>
                      <a:pt x="195" y="1386"/>
                    </a:cubicBezTo>
                    <a:cubicBezTo>
                      <a:pt x="195" y="1581"/>
                      <a:pt x="297" y="1682"/>
                      <a:pt x="491" y="1682"/>
                    </a:cubicBezTo>
                    <a:cubicBezTo>
                      <a:pt x="694" y="1682"/>
                      <a:pt x="795" y="1581"/>
                      <a:pt x="795" y="1386"/>
                    </a:cubicBezTo>
                    <a:cubicBezTo>
                      <a:pt x="795" y="467"/>
                      <a:pt x="795" y="467"/>
                      <a:pt x="795" y="467"/>
                    </a:cubicBezTo>
                    <a:cubicBezTo>
                      <a:pt x="795" y="382"/>
                      <a:pt x="764" y="312"/>
                      <a:pt x="709" y="257"/>
                    </a:cubicBezTo>
                    <a:close/>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601" name="Freeform 15">
                <a:extLst>
                  <a:ext uri="{FF2B5EF4-FFF2-40B4-BE49-F238E27FC236}">
                    <a16:creationId xmlns:a16="http://schemas.microsoft.com/office/drawing/2014/main" id="{A3CC8BC6-788A-1948-A246-4A89F3E41DA2}"/>
                  </a:ext>
                </a:extLst>
              </p:cNvPr>
              <p:cNvSpPr>
                <a:spLocks noChangeArrowheads="1"/>
              </p:cNvSpPr>
              <p:nvPr/>
            </p:nvSpPr>
            <p:spPr bwMode="auto">
              <a:xfrm>
                <a:off x="2562211" y="284237"/>
                <a:ext cx="125350" cy="243606"/>
              </a:xfrm>
              <a:custGeom>
                <a:avLst/>
                <a:gdLst>
                  <a:gd name="T0" fmla="*/ 733 w 937"/>
                  <a:gd name="T1" fmla="*/ 429 h 1817"/>
                  <a:gd name="T2" fmla="*/ 733 w 937"/>
                  <a:gd name="T3" fmla="*/ 429 h 1817"/>
                  <a:gd name="T4" fmla="*/ 694 w 937"/>
                  <a:gd name="T5" fmla="*/ 250 h 1817"/>
                  <a:gd name="T6" fmla="*/ 530 w 937"/>
                  <a:gd name="T7" fmla="*/ 188 h 1817"/>
                  <a:gd name="T8" fmla="*/ 351 w 937"/>
                  <a:gd name="T9" fmla="*/ 250 h 1817"/>
                  <a:gd name="T10" fmla="*/ 195 w 937"/>
                  <a:gd name="T11" fmla="*/ 382 h 1817"/>
                  <a:gd name="T12" fmla="*/ 195 w 937"/>
                  <a:gd name="T13" fmla="*/ 1816 h 1817"/>
                  <a:gd name="T14" fmla="*/ 0 w 937"/>
                  <a:gd name="T15" fmla="*/ 1816 h 1817"/>
                  <a:gd name="T16" fmla="*/ 0 w 937"/>
                  <a:gd name="T17" fmla="*/ 24 h 1817"/>
                  <a:gd name="T18" fmla="*/ 187 w 937"/>
                  <a:gd name="T19" fmla="*/ 24 h 1817"/>
                  <a:gd name="T20" fmla="*/ 195 w 937"/>
                  <a:gd name="T21" fmla="*/ 188 h 1817"/>
                  <a:gd name="T22" fmla="*/ 359 w 937"/>
                  <a:gd name="T23" fmla="*/ 55 h 1817"/>
                  <a:gd name="T24" fmla="*/ 562 w 937"/>
                  <a:gd name="T25" fmla="*/ 0 h 1817"/>
                  <a:gd name="T26" fmla="*/ 850 w 937"/>
                  <a:gd name="T27" fmla="*/ 109 h 1817"/>
                  <a:gd name="T28" fmla="*/ 936 w 937"/>
                  <a:gd name="T29" fmla="*/ 398 h 1817"/>
                  <a:gd name="T30" fmla="*/ 936 w 937"/>
                  <a:gd name="T31" fmla="*/ 1816 h 1817"/>
                  <a:gd name="T32" fmla="*/ 733 w 937"/>
                  <a:gd name="T33" fmla="*/ 1816 h 1817"/>
                  <a:gd name="T34" fmla="*/ 733 w 937"/>
                  <a:gd name="T35" fmla="*/ 429 h 1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7" h="1817">
                    <a:moveTo>
                      <a:pt x="733" y="429"/>
                    </a:moveTo>
                    <a:lnTo>
                      <a:pt x="733" y="429"/>
                    </a:lnTo>
                    <a:cubicBezTo>
                      <a:pt x="733" y="351"/>
                      <a:pt x="725" y="297"/>
                      <a:pt x="694" y="250"/>
                    </a:cubicBezTo>
                    <a:cubicBezTo>
                      <a:pt x="663" y="211"/>
                      <a:pt x="608" y="188"/>
                      <a:pt x="530" y="188"/>
                    </a:cubicBezTo>
                    <a:cubicBezTo>
                      <a:pt x="468" y="188"/>
                      <a:pt x="406" y="211"/>
                      <a:pt x="351" y="250"/>
                    </a:cubicBezTo>
                    <a:cubicBezTo>
                      <a:pt x="289" y="297"/>
                      <a:pt x="234" y="336"/>
                      <a:pt x="195" y="382"/>
                    </a:cubicBezTo>
                    <a:cubicBezTo>
                      <a:pt x="195" y="1816"/>
                      <a:pt x="195" y="1816"/>
                      <a:pt x="195" y="1816"/>
                    </a:cubicBezTo>
                    <a:cubicBezTo>
                      <a:pt x="0" y="1816"/>
                      <a:pt x="0" y="1816"/>
                      <a:pt x="0" y="1816"/>
                    </a:cubicBezTo>
                    <a:cubicBezTo>
                      <a:pt x="0" y="24"/>
                      <a:pt x="0" y="24"/>
                      <a:pt x="0" y="24"/>
                    </a:cubicBezTo>
                    <a:cubicBezTo>
                      <a:pt x="187" y="24"/>
                      <a:pt x="187" y="24"/>
                      <a:pt x="187" y="24"/>
                    </a:cubicBezTo>
                    <a:cubicBezTo>
                      <a:pt x="195" y="188"/>
                      <a:pt x="195" y="188"/>
                      <a:pt x="195" y="188"/>
                    </a:cubicBezTo>
                    <a:cubicBezTo>
                      <a:pt x="242" y="141"/>
                      <a:pt x="296" y="94"/>
                      <a:pt x="359" y="55"/>
                    </a:cubicBezTo>
                    <a:cubicBezTo>
                      <a:pt x="421" y="16"/>
                      <a:pt x="484" y="0"/>
                      <a:pt x="562" y="0"/>
                    </a:cubicBezTo>
                    <a:cubicBezTo>
                      <a:pt x="694" y="0"/>
                      <a:pt x="788" y="39"/>
                      <a:pt x="850" y="109"/>
                    </a:cubicBezTo>
                    <a:cubicBezTo>
                      <a:pt x="905" y="180"/>
                      <a:pt x="936" y="273"/>
                      <a:pt x="936" y="398"/>
                    </a:cubicBezTo>
                    <a:cubicBezTo>
                      <a:pt x="936" y="1816"/>
                      <a:pt x="936" y="1816"/>
                      <a:pt x="936" y="1816"/>
                    </a:cubicBezTo>
                    <a:cubicBezTo>
                      <a:pt x="733" y="1816"/>
                      <a:pt x="733" y="1816"/>
                      <a:pt x="733" y="1816"/>
                    </a:cubicBezTo>
                    <a:lnTo>
                      <a:pt x="733" y="429"/>
                    </a:lnTo>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602" name="Freeform 16">
                <a:extLst>
                  <a:ext uri="{FF2B5EF4-FFF2-40B4-BE49-F238E27FC236}">
                    <a16:creationId xmlns:a16="http://schemas.microsoft.com/office/drawing/2014/main" id="{0A1D47FC-1719-044E-9EC5-5F72D1667611}"/>
                  </a:ext>
                </a:extLst>
              </p:cNvPr>
              <p:cNvSpPr>
                <a:spLocks noChangeArrowheads="1"/>
              </p:cNvSpPr>
              <p:nvPr/>
            </p:nvSpPr>
            <p:spPr bwMode="auto">
              <a:xfrm>
                <a:off x="2721855" y="423187"/>
                <a:ext cx="103473" cy="105838"/>
              </a:xfrm>
              <a:custGeom>
                <a:avLst/>
                <a:gdLst>
                  <a:gd name="T0" fmla="*/ 390 w 773"/>
                  <a:gd name="T1" fmla="*/ 788 h 789"/>
                  <a:gd name="T2" fmla="*/ 390 w 773"/>
                  <a:gd name="T3" fmla="*/ 788 h 789"/>
                  <a:gd name="T4" fmla="*/ 0 w 773"/>
                  <a:gd name="T5" fmla="*/ 390 h 789"/>
                  <a:gd name="T6" fmla="*/ 390 w 773"/>
                  <a:gd name="T7" fmla="*/ 0 h 789"/>
                  <a:gd name="T8" fmla="*/ 772 w 773"/>
                  <a:gd name="T9" fmla="*/ 390 h 789"/>
                  <a:gd name="T10" fmla="*/ 390 w 773"/>
                  <a:gd name="T11" fmla="*/ 788 h 789"/>
                  <a:gd name="T12" fmla="*/ 390 w 773"/>
                  <a:gd name="T13" fmla="*/ 70 h 789"/>
                  <a:gd name="T14" fmla="*/ 390 w 773"/>
                  <a:gd name="T15" fmla="*/ 70 h 789"/>
                  <a:gd name="T16" fmla="*/ 78 w 773"/>
                  <a:gd name="T17" fmla="*/ 390 h 789"/>
                  <a:gd name="T18" fmla="*/ 390 w 773"/>
                  <a:gd name="T19" fmla="*/ 710 h 789"/>
                  <a:gd name="T20" fmla="*/ 694 w 773"/>
                  <a:gd name="T21" fmla="*/ 390 h 789"/>
                  <a:gd name="T22" fmla="*/ 390 w 773"/>
                  <a:gd name="T23" fmla="*/ 70 h 789"/>
                  <a:gd name="T24" fmla="*/ 460 w 773"/>
                  <a:gd name="T25" fmla="*/ 577 h 789"/>
                  <a:gd name="T26" fmla="*/ 460 w 773"/>
                  <a:gd name="T27" fmla="*/ 577 h 789"/>
                  <a:gd name="T28" fmla="*/ 390 w 773"/>
                  <a:gd name="T29" fmla="*/ 421 h 789"/>
                  <a:gd name="T30" fmla="*/ 328 w 773"/>
                  <a:gd name="T31" fmla="*/ 421 h 789"/>
                  <a:gd name="T32" fmla="*/ 328 w 773"/>
                  <a:gd name="T33" fmla="*/ 577 h 789"/>
                  <a:gd name="T34" fmla="*/ 265 w 773"/>
                  <a:gd name="T35" fmla="*/ 577 h 789"/>
                  <a:gd name="T36" fmla="*/ 265 w 773"/>
                  <a:gd name="T37" fmla="*/ 195 h 789"/>
                  <a:gd name="T38" fmla="*/ 390 w 773"/>
                  <a:gd name="T39" fmla="*/ 195 h 789"/>
                  <a:gd name="T40" fmla="*/ 523 w 773"/>
                  <a:gd name="T41" fmla="*/ 304 h 789"/>
                  <a:gd name="T42" fmla="*/ 452 w 773"/>
                  <a:gd name="T43" fmla="*/ 405 h 789"/>
                  <a:gd name="T44" fmla="*/ 538 w 773"/>
                  <a:gd name="T45" fmla="*/ 577 h 789"/>
                  <a:gd name="T46" fmla="*/ 460 w 773"/>
                  <a:gd name="T47" fmla="*/ 577 h 789"/>
                  <a:gd name="T48" fmla="*/ 382 w 773"/>
                  <a:gd name="T49" fmla="*/ 258 h 789"/>
                  <a:gd name="T50" fmla="*/ 382 w 773"/>
                  <a:gd name="T51" fmla="*/ 258 h 789"/>
                  <a:gd name="T52" fmla="*/ 328 w 773"/>
                  <a:gd name="T53" fmla="*/ 258 h 789"/>
                  <a:gd name="T54" fmla="*/ 328 w 773"/>
                  <a:gd name="T55" fmla="*/ 359 h 789"/>
                  <a:gd name="T56" fmla="*/ 382 w 773"/>
                  <a:gd name="T57" fmla="*/ 359 h 789"/>
                  <a:gd name="T58" fmla="*/ 460 w 773"/>
                  <a:gd name="T59" fmla="*/ 312 h 789"/>
                  <a:gd name="T60" fmla="*/ 382 w 773"/>
                  <a:gd name="T61" fmla="*/ 258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3" h="789">
                    <a:moveTo>
                      <a:pt x="390" y="788"/>
                    </a:moveTo>
                    <a:lnTo>
                      <a:pt x="390" y="788"/>
                    </a:lnTo>
                    <a:cubicBezTo>
                      <a:pt x="148" y="788"/>
                      <a:pt x="0" y="624"/>
                      <a:pt x="0" y="390"/>
                    </a:cubicBezTo>
                    <a:cubicBezTo>
                      <a:pt x="0" y="164"/>
                      <a:pt x="156" y="0"/>
                      <a:pt x="390" y="0"/>
                    </a:cubicBezTo>
                    <a:cubicBezTo>
                      <a:pt x="616" y="0"/>
                      <a:pt x="772" y="164"/>
                      <a:pt x="772" y="390"/>
                    </a:cubicBezTo>
                    <a:cubicBezTo>
                      <a:pt x="772" y="624"/>
                      <a:pt x="624" y="788"/>
                      <a:pt x="390" y="788"/>
                    </a:cubicBezTo>
                    <a:close/>
                    <a:moveTo>
                      <a:pt x="390" y="70"/>
                    </a:moveTo>
                    <a:lnTo>
                      <a:pt x="390" y="70"/>
                    </a:lnTo>
                    <a:cubicBezTo>
                      <a:pt x="195" y="70"/>
                      <a:pt x="78" y="203"/>
                      <a:pt x="78" y="390"/>
                    </a:cubicBezTo>
                    <a:cubicBezTo>
                      <a:pt x="78" y="577"/>
                      <a:pt x="203" y="710"/>
                      <a:pt x="390" y="710"/>
                    </a:cubicBezTo>
                    <a:cubicBezTo>
                      <a:pt x="577" y="710"/>
                      <a:pt x="694" y="577"/>
                      <a:pt x="694" y="390"/>
                    </a:cubicBezTo>
                    <a:cubicBezTo>
                      <a:pt x="694" y="211"/>
                      <a:pt x="577" y="70"/>
                      <a:pt x="390" y="70"/>
                    </a:cubicBezTo>
                    <a:close/>
                    <a:moveTo>
                      <a:pt x="460" y="577"/>
                    </a:moveTo>
                    <a:lnTo>
                      <a:pt x="460" y="577"/>
                    </a:lnTo>
                    <a:cubicBezTo>
                      <a:pt x="390" y="421"/>
                      <a:pt x="390" y="421"/>
                      <a:pt x="390" y="421"/>
                    </a:cubicBezTo>
                    <a:cubicBezTo>
                      <a:pt x="328" y="421"/>
                      <a:pt x="328" y="421"/>
                      <a:pt x="328" y="421"/>
                    </a:cubicBezTo>
                    <a:cubicBezTo>
                      <a:pt x="328" y="577"/>
                      <a:pt x="328" y="577"/>
                      <a:pt x="328" y="577"/>
                    </a:cubicBezTo>
                    <a:cubicBezTo>
                      <a:pt x="265" y="577"/>
                      <a:pt x="265" y="577"/>
                      <a:pt x="265" y="577"/>
                    </a:cubicBezTo>
                    <a:cubicBezTo>
                      <a:pt x="265" y="195"/>
                      <a:pt x="265" y="195"/>
                      <a:pt x="265" y="195"/>
                    </a:cubicBezTo>
                    <a:cubicBezTo>
                      <a:pt x="390" y="195"/>
                      <a:pt x="390" y="195"/>
                      <a:pt x="390" y="195"/>
                    </a:cubicBezTo>
                    <a:cubicBezTo>
                      <a:pt x="460" y="195"/>
                      <a:pt x="523" y="218"/>
                      <a:pt x="523" y="304"/>
                    </a:cubicBezTo>
                    <a:cubicBezTo>
                      <a:pt x="523" y="359"/>
                      <a:pt x="499" y="390"/>
                      <a:pt x="452" y="405"/>
                    </a:cubicBezTo>
                    <a:cubicBezTo>
                      <a:pt x="538" y="577"/>
                      <a:pt x="538" y="577"/>
                      <a:pt x="538" y="577"/>
                    </a:cubicBezTo>
                    <a:lnTo>
                      <a:pt x="460" y="577"/>
                    </a:lnTo>
                    <a:close/>
                    <a:moveTo>
                      <a:pt x="382" y="258"/>
                    </a:moveTo>
                    <a:lnTo>
                      <a:pt x="382" y="258"/>
                    </a:lnTo>
                    <a:cubicBezTo>
                      <a:pt x="328" y="258"/>
                      <a:pt x="328" y="258"/>
                      <a:pt x="328" y="258"/>
                    </a:cubicBezTo>
                    <a:cubicBezTo>
                      <a:pt x="328" y="359"/>
                      <a:pt x="328" y="359"/>
                      <a:pt x="328" y="359"/>
                    </a:cubicBezTo>
                    <a:cubicBezTo>
                      <a:pt x="382" y="359"/>
                      <a:pt x="382" y="359"/>
                      <a:pt x="382" y="359"/>
                    </a:cubicBezTo>
                    <a:cubicBezTo>
                      <a:pt x="421" y="359"/>
                      <a:pt x="460" y="351"/>
                      <a:pt x="460" y="312"/>
                    </a:cubicBezTo>
                    <a:cubicBezTo>
                      <a:pt x="460" y="258"/>
                      <a:pt x="429" y="258"/>
                      <a:pt x="382" y="258"/>
                    </a:cubicBezTo>
                    <a:close/>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603" name="Freeform 30">
                <a:extLst>
                  <a:ext uri="{FF2B5EF4-FFF2-40B4-BE49-F238E27FC236}">
                    <a16:creationId xmlns:a16="http://schemas.microsoft.com/office/drawing/2014/main" id="{E0D089FE-83BD-174E-BF85-E209D80AC2F8}"/>
                  </a:ext>
                </a:extLst>
              </p:cNvPr>
              <p:cNvSpPr>
                <a:spLocks noChangeArrowheads="1"/>
              </p:cNvSpPr>
              <p:nvPr/>
            </p:nvSpPr>
            <p:spPr bwMode="auto">
              <a:xfrm>
                <a:off x="1192819" y="216241"/>
                <a:ext cx="144271" cy="311602"/>
              </a:xfrm>
              <a:custGeom>
                <a:avLst/>
                <a:gdLst>
                  <a:gd name="T0" fmla="*/ 1052 w 1077"/>
                  <a:gd name="T1" fmla="*/ 1877 h 2323"/>
                  <a:gd name="T2" fmla="*/ 1052 w 1077"/>
                  <a:gd name="T3" fmla="*/ 1877 h 2323"/>
                  <a:gd name="T4" fmla="*/ 959 w 1077"/>
                  <a:gd name="T5" fmla="*/ 2119 h 2323"/>
                  <a:gd name="T6" fmla="*/ 756 w 1077"/>
                  <a:gd name="T7" fmla="*/ 2267 h 2323"/>
                  <a:gd name="T8" fmla="*/ 429 w 1077"/>
                  <a:gd name="T9" fmla="*/ 2322 h 2323"/>
                  <a:gd name="T10" fmla="*/ 0 w 1077"/>
                  <a:gd name="T11" fmla="*/ 2322 h 2323"/>
                  <a:gd name="T12" fmla="*/ 0 w 1077"/>
                  <a:gd name="T13" fmla="*/ 0 h 2323"/>
                  <a:gd name="T14" fmla="*/ 421 w 1077"/>
                  <a:gd name="T15" fmla="*/ 0 h 2323"/>
                  <a:gd name="T16" fmla="*/ 748 w 1077"/>
                  <a:gd name="T17" fmla="*/ 46 h 2323"/>
                  <a:gd name="T18" fmla="*/ 951 w 1077"/>
                  <a:gd name="T19" fmla="*/ 195 h 2323"/>
                  <a:gd name="T20" fmla="*/ 1052 w 1077"/>
                  <a:gd name="T21" fmla="*/ 436 h 2323"/>
                  <a:gd name="T22" fmla="*/ 1076 w 1077"/>
                  <a:gd name="T23" fmla="*/ 756 h 2323"/>
                  <a:gd name="T24" fmla="*/ 1076 w 1077"/>
                  <a:gd name="T25" fmla="*/ 1550 h 2323"/>
                  <a:gd name="T26" fmla="*/ 1052 w 1077"/>
                  <a:gd name="T27" fmla="*/ 1877 h 2323"/>
                  <a:gd name="T28" fmla="*/ 858 w 1077"/>
                  <a:gd name="T29" fmla="*/ 460 h 2323"/>
                  <a:gd name="T30" fmla="*/ 858 w 1077"/>
                  <a:gd name="T31" fmla="*/ 460 h 2323"/>
                  <a:gd name="T32" fmla="*/ 787 w 1077"/>
                  <a:gd name="T33" fmla="*/ 304 h 2323"/>
                  <a:gd name="T34" fmla="*/ 647 w 1077"/>
                  <a:gd name="T35" fmla="*/ 202 h 2323"/>
                  <a:gd name="T36" fmla="*/ 421 w 1077"/>
                  <a:gd name="T37" fmla="*/ 171 h 2323"/>
                  <a:gd name="T38" fmla="*/ 195 w 1077"/>
                  <a:gd name="T39" fmla="*/ 171 h 2323"/>
                  <a:gd name="T40" fmla="*/ 195 w 1077"/>
                  <a:gd name="T41" fmla="*/ 2150 h 2323"/>
                  <a:gd name="T42" fmla="*/ 452 w 1077"/>
                  <a:gd name="T43" fmla="*/ 2150 h 2323"/>
                  <a:gd name="T44" fmla="*/ 670 w 1077"/>
                  <a:gd name="T45" fmla="*/ 2111 h 2323"/>
                  <a:gd name="T46" fmla="*/ 803 w 1077"/>
                  <a:gd name="T47" fmla="*/ 1994 h 2323"/>
                  <a:gd name="T48" fmla="*/ 865 w 1077"/>
                  <a:gd name="T49" fmla="*/ 1823 h 2323"/>
                  <a:gd name="T50" fmla="*/ 881 w 1077"/>
                  <a:gd name="T51" fmla="*/ 1612 h 2323"/>
                  <a:gd name="T52" fmla="*/ 881 w 1077"/>
                  <a:gd name="T53" fmla="*/ 662 h 2323"/>
                  <a:gd name="T54" fmla="*/ 858 w 1077"/>
                  <a:gd name="T55" fmla="*/ 46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77" h="2323">
                    <a:moveTo>
                      <a:pt x="1052" y="1877"/>
                    </a:moveTo>
                    <a:lnTo>
                      <a:pt x="1052" y="1877"/>
                    </a:lnTo>
                    <a:cubicBezTo>
                      <a:pt x="1037" y="1971"/>
                      <a:pt x="1006" y="2057"/>
                      <a:pt x="959" y="2119"/>
                    </a:cubicBezTo>
                    <a:cubicBezTo>
                      <a:pt x="912" y="2189"/>
                      <a:pt x="842" y="2236"/>
                      <a:pt x="756" y="2267"/>
                    </a:cubicBezTo>
                    <a:cubicBezTo>
                      <a:pt x="670" y="2306"/>
                      <a:pt x="561" y="2322"/>
                      <a:pt x="429" y="2322"/>
                    </a:cubicBezTo>
                    <a:cubicBezTo>
                      <a:pt x="0" y="2322"/>
                      <a:pt x="0" y="2322"/>
                      <a:pt x="0" y="2322"/>
                    </a:cubicBezTo>
                    <a:cubicBezTo>
                      <a:pt x="0" y="0"/>
                      <a:pt x="0" y="0"/>
                      <a:pt x="0" y="0"/>
                    </a:cubicBezTo>
                    <a:cubicBezTo>
                      <a:pt x="421" y="0"/>
                      <a:pt x="421" y="0"/>
                      <a:pt x="421" y="0"/>
                    </a:cubicBezTo>
                    <a:cubicBezTo>
                      <a:pt x="553" y="0"/>
                      <a:pt x="663" y="15"/>
                      <a:pt x="748" y="46"/>
                    </a:cubicBezTo>
                    <a:cubicBezTo>
                      <a:pt x="834" y="86"/>
                      <a:pt x="904" y="132"/>
                      <a:pt x="951" y="195"/>
                    </a:cubicBezTo>
                    <a:cubicBezTo>
                      <a:pt x="998" y="265"/>
                      <a:pt x="1037" y="343"/>
                      <a:pt x="1052" y="436"/>
                    </a:cubicBezTo>
                    <a:cubicBezTo>
                      <a:pt x="1068" y="530"/>
                      <a:pt x="1076" y="639"/>
                      <a:pt x="1076" y="756"/>
                    </a:cubicBezTo>
                    <a:cubicBezTo>
                      <a:pt x="1076" y="1550"/>
                      <a:pt x="1076" y="1550"/>
                      <a:pt x="1076" y="1550"/>
                    </a:cubicBezTo>
                    <a:cubicBezTo>
                      <a:pt x="1076" y="1675"/>
                      <a:pt x="1068" y="1784"/>
                      <a:pt x="1052" y="1877"/>
                    </a:cubicBezTo>
                    <a:close/>
                    <a:moveTo>
                      <a:pt x="858" y="460"/>
                    </a:moveTo>
                    <a:lnTo>
                      <a:pt x="858" y="460"/>
                    </a:lnTo>
                    <a:cubicBezTo>
                      <a:pt x="850" y="397"/>
                      <a:pt x="819" y="343"/>
                      <a:pt x="787" y="304"/>
                    </a:cubicBezTo>
                    <a:cubicBezTo>
                      <a:pt x="748" y="257"/>
                      <a:pt x="709" y="226"/>
                      <a:pt x="647" y="202"/>
                    </a:cubicBezTo>
                    <a:cubicBezTo>
                      <a:pt x="592" y="179"/>
                      <a:pt x="515" y="171"/>
                      <a:pt x="421" y="171"/>
                    </a:cubicBezTo>
                    <a:cubicBezTo>
                      <a:pt x="195" y="171"/>
                      <a:pt x="195" y="171"/>
                      <a:pt x="195" y="171"/>
                    </a:cubicBezTo>
                    <a:cubicBezTo>
                      <a:pt x="195" y="2150"/>
                      <a:pt x="195" y="2150"/>
                      <a:pt x="195" y="2150"/>
                    </a:cubicBezTo>
                    <a:cubicBezTo>
                      <a:pt x="452" y="2150"/>
                      <a:pt x="452" y="2150"/>
                      <a:pt x="452" y="2150"/>
                    </a:cubicBezTo>
                    <a:cubicBezTo>
                      <a:pt x="546" y="2150"/>
                      <a:pt x="616" y="2135"/>
                      <a:pt x="670" y="2111"/>
                    </a:cubicBezTo>
                    <a:cubicBezTo>
                      <a:pt x="725" y="2080"/>
                      <a:pt x="772" y="2041"/>
                      <a:pt x="803" y="1994"/>
                    </a:cubicBezTo>
                    <a:cubicBezTo>
                      <a:pt x="834" y="1947"/>
                      <a:pt x="858" y="1893"/>
                      <a:pt x="865" y="1823"/>
                    </a:cubicBezTo>
                    <a:cubicBezTo>
                      <a:pt x="873" y="1760"/>
                      <a:pt x="881" y="1683"/>
                      <a:pt x="881" y="1612"/>
                    </a:cubicBezTo>
                    <a:cubicBezTo>
                      <a:pt x="881" y="662"/>
                      <a:pt x="881" y="662"/>
                      <a:pt x="881" y="662"/>
                    </a:cubicBezTo>
                    <a:cubicBezTo>
                      <a:pt x="881" y="584"/>
                      <a:pt x="873" y="522"/>
                      <a:pt x="858" y="460"/>
                    </a:cubicBezTo>
                    <a:close/>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604" name="Freeform 31">
                <a:extLst>
                  <a:ext uri="{FF2B5EF4-FFF2-40B4-BE49-F238E27FC236}">
                    <a16:creationId xmlns:a16="http://schemas.microsoft.com/office/drawing/2014/main" id="{FC066497-5FBD-B748-ADD8-E3464249C103}"/>
                  </a:ext>
                </a:extLst>
              </p:cNvPr>
              <p:cNvSpPr>
                <a:spLocks noChangeArrowheads="1"/>
              </p:cNvSpPr>
              <p:nvPr/>
            </p:nvSpPr>
            <p:spPr bwMode="auto">
              <a:xfrm>
                <a:off x="1392078" y="209736"/>
                <a:ext cx="30155" cy="317515"/>
              </a:xfrm>
              <a:custGeom>
                <a:avLst/>
                <a:gdLst>
                  <a:gd name="T0" fmla="*/ 0 w 227"/>
                  <a:gd name="T1" fmla="*/ 0 h 2370"/>
                  <a:gd name="T2" fmla="*/ 226 w 227"/>
                  <a:gd name="T3" fmla="*/ 0 h 2370"/>
                  <a:gd name="T4" fmla="*/ 226 w 227"/>
                  <a:gd name="T5" fmla="*/ 281 h 2370"/>
                  <a:gd name="T6" fmla="*/ 0 w 227"/>
                  <a:gd name="T7" fmla="*/ 281 h 2370"/>
                  <a:gd name="T8" fmla="*/ 0 w 227"/>
                  <a:gd name="T9" fmla="*/ 0 h 2370"/>
                  <a:gd name="T10" fmla="*/ 8 w 227"/>
                  <a:gd name="T11" fmla="*/ 577 h 2370"/>
                  <a:gd name="T12" fmla="*/ 211 w 227"/>
                  <a:gd name="T13" fmla="*/ 577 h 2370"/>
                  <a:gd name="T14" fmla="*/ 211 w 227"/>
                  <a:gd name="T15" fmla="*/ 2369 h 2370"/>
                  <a:gd name="T16" fmla="*/ 8 w 227"/>
                  <a:gd name="T17" fmla="*/ 2369 h 2370"/>
                  <a:gd name="T18" fmla="*/ 8 w 227"/>
                  <a:gd name="T19" fmla="*/ 577 h 2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 h="2370">
                    <a:moveTo>
                      <a:pt x="0" y="0"/>
                    </a:moveTo>
                    <a:lnTo>
                      <a:pt x="226" y="0"/>
                    </a:lnTo>
                    <a:lnTo>
                      <a:pt x="226" y="281"/>
                    </a:lnTo>
                    <a:lnTo>
                      <a:pt x="0" y="281"/>
                    </a:lnTo>
                    <a:lnTo>
                      <a:pt x="0" y="0"/>
                    </a:lnTo>
                    <a:close/>
                    <a:moveTo>
                      <a:pt x="8" y="577"/>
                    </a:moveTo>
                    <a:lnTo>
                      <a:pt x="211" y="577"/>
                    </a:lnTo>
                    <a:lnTo>
                      <a:pt x="211" y="2369"/>
                    </a:lnTo>
                    <a:lnTo>
                      <a:pt x="8" y="2369"/>
                    </a:lnTo>
                    <a:lnTo>
                      <a:pt x="8" y="577"/>
                    </a:lnTo>
                    <a:close/>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605" name="Freeform 32">
                <a:extLst>
                  <a:ext uri="{FF2B5EF4-FFF2-40B4-BE49-F238E27FC236}">
                    <a16:creationId xmlns:a16="http://schemas.microsoft.com/office/drawing/2014/main" id="{3636A8C7-5126-B546-9F28-B8B7009280B5}"/>
                  </a:ext>
                </a:extLst>
              </p:cNvPr>
              <p:cNvSpPr>
                <a:spLocks noChangeArrowheads="1"/>
              </p:cNvSpPr>
              <p:nvPr/>
            </p:nvSpPr>
            <p:spPr bwMode="auto">
              <a:xfrm>
                <a:off x="1458301" y="283054"/>
                <a:ext cx="131854" cy="249518"/>
              </a:xfrm>
              <a:custGeom>
                <a:avLst/>
                <a:gdLst>
                  <a:gd name="T0" fmla="*/ 858 w 984"/>
                  <a:gd name="T1" fmla="*/ 1753 h 1863"/>
                  <a:gd name="T2" fmla="*/ 858 w 984"/>
                  <a:gd name="T3" fmla="*/ 1753 h 1863"/>
                  <a:gd name="T4" fmla="*/ 499 w 984"/>
                  <a:gd name="T5" fmla="*/ 1862 h 1863"/>
                  <a:gd name="T6" fmla="*/ 133 w 984"/>
                  <a:gd name="T7" fmla="*/ 1745 h 1863"/>
                  <a:gd name="T8" fmla="*/ 0 w 984"/>
                  <a:gd name="T9" fmla="*/ 1402 h 1863"/>
                  <a:gd name="T10" fmla="*/ 0 w 984"/>
                  <a:gd name="T11" fmla="*/ 1269 h 1863"/>
                  <a:gd name="T12" fmla="*/ 195 w 984"/>
                  <a:gd name="T13" fmla="*/ 1269 h 1863"/>
                  <a:gd name="T14" fmla="*/ 195 w 984"/>
                  <a:gd name="T15" fmla="*/ 1394 h 1863"/>
                  <a:gd name="T16" fmla="*/ 273 w 984"/>
                  <a:gd name="T17" fmla="*/ 1620 h 1863"/>
                  <a:gd name="T18" fmla="*/ 499 w 984"/>
                  <a:gd name="T19" fmla="*/ 1690 h 1863"/>
                  <a:gd name="T20" fmla="*/ 710 w 984"/>
                  <a:gd name="T21" fmla="*/ 1628 h 1863"/>
                  <a:gd name="T22" fmla="*/ 788 w 984"/>
                  <a:gd name="T23" fmla="*/ 1448 h 1863"/>
                  <a:gd name="T24" fmla="*/ 788 w 984"/>
                  <a:gd name="T25" fmla="*/ 1410 h 1863"/>
                  <a:gd name="T26" fmla="*/ 733 w 984"/>
                  <a:gd name="T27" fmla="*/ 1230 h 1863"/>
                  <a:gd name="T28" fmla="*/ 593 w 984"/>
                  <a:gd name="T29" fmla="*/ 1090 h 1863"/>
                  <a:gd name="T30" fmla="*/ 414 w 984"/>
                  <a:gd name="T31" fmla="*/ 958 h 1863"/>
                  <a:gd name="T32" fmla="*/ 242 w 984"/>
                  <a:gd name="T33" fmla="*/ 809 h 1863"/>
                  <a:gd name="T34" fmla="*/ 102 w 984"/>
                  <a:gd name="T35" fmla="*/ 631 h 1863"/>
                  <a:gd name="T36" fmla="*/ 47 w 984"/>
                  <a:gd name="T37" fmla="*/ 397 h 1863"/>
                  <a:gd name="T38" fmla="*/ 47 w 984"/>
                  <a:gd name="T39" fmla="*/ 350 h 1863"/>
                  <a:gd name="T40" fmla="*/ 172 w 984"/>
                  <a:gd name="T41" fmla="*/ 85 h 1863"/>
                  <a:gd name="T42" fmla="*/ 507 w 984"/>
                  <a:gd name="T43" fmla="*/ 0 h 1863"/>
                  <a:gd name="T44" fmla="*/ 835 w 984"/>
                  <a:gd name="T45" fmla="*/ 109 h 1863"/>
                  <a:gd name="T46" fmla="*/ 960 w 984"/>
                  <a:gd name="T47" fmla="*/ 413 h 1863"/>
                  <a:gd name="T48" fmla="*/ 960 w 984"/>
                  <a:gd name="T49" fmla="*/ 530 h 1863"/>
                  <a:gd name="T50" fmla="*/ 764 w 984"/>
                  <a:gd name="T51" fmla="*/ 530 h 1863"/>
                  <a:gd name="T52" fmla="*/ 764 w 984"/>
                  <a:gd name="T53" fmla="*/ 429 h 1863"/>
                  <a:gd name="T54" fmla="*/ 694 w 984"/>
                  <a:gd name="T55" fmla="*/ 233 h 1863"/>
                  <a:gd name="T56" fmla="*/ 499 w 984"/>
                  <a:gd name="T57" fmla="*/ 171 h 1863"/>
                  <a:gd name="T58" fmla="*/ 375 w 984"/>
                  <a:gd name="T59" fmla="*/ 187 h 1863"/>
                  <a:gd name="T60" fmla="*/ 297 w 984"/>
                  <a:gd name="T61" fmla="*/ 233 h 1863"/>
                  <a:gd name="T62" fmla="*/ 258 w 984"/>
                  <a:gd name="T63" fmla="*/ 296 h 1863"/>
                  <a:gd name="T64" fmla="*/ 250 w 984"/>
                  <a:gd name="T65" fmla="*/ 350 h 1863"/>
                  <a:gd name="T66" fmla="*/ 250 w 984"/>
                  <a:gd name="T67" fmla="*/ 397 h 1863"/>
                  <a:gd name="T68" fmla="*/ 305 w 984"/>
                  <a:gd name="T69" fmla="*/ 576 h 1863"/>
                  <a:gd name="T70" fmla="*/ 437 w 984"/>
                  <a:gd name="T71" fmla="*/ 716 h 1863"/>
                  <a:gd name="T72" fmla="*/ 616 w 984"/>
                  <a:gd name="T73" fmla="*/ 848 h 1863"/>
                  <a:gd name="T74" fmla="*/ 788 w 984"/>
                  <a:gd name="T75" fmla="*/ 989 h 1863"/>
                  <a:gd name="T76" fmla="*/ 928 w 984"/>
                  <a:gd name="T77" fmla="*/ 1168 h 1863"/>
                  <a:gd name="T78" fmla="*/ 983 w 984"/>
                  <a:gd name="T79" fmla="*/ 1402 h 1863"/>
                  <a:gd name="T80" fmla="*/ 983 w 984"/>
                  <a:gd name="T81" fmla="*/ 1448 h 1863"/>
                  <a:gd name="T82" fmla="*/ 858 w 984"/>
                  <a:gd name="T83" fmla="*/ 1753 h 1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84" h="1863">
                    <a:moveTo>
                      <a:pt x="858" y="1753"/>
                    </a:moveTo>
                    <a:lnTo>
                      <a:pt x="858" y="1753"/>
                    </a:lnTo>
                    <a:cubicBezTo>
                      <a:pt x="764" y="1831"/>
                      <a:pt x="648" y="1862"/>
                      <a:pt x="499" y="1862"/>
                    </a:cubicBezTo>
                    <a:cubicBezTo>
                      <a:pt x="343" y="1862"/>
                      <a:pt x="219" y="1823"/>
                      <a:pt x="133" y="1745"/>
                    </a:cubicBezTo>
                    <a:cubicBezTo>
                      <a:pt x="39" y="1659"/>
                      <a:pt x="0" y="1550"/>
                      <a:pt x="0" y="1402"/>
                    </a:cubicBezTo>
                    <a:cubicBezTo>
                      <a:pt x="0" y="1269"/>
                      <a:pt x="0" y="1269"/>
                      <a:pt x="0" y="1269"/>
                    </a:cubicBezTo>
                    <a:cubicBezTo>
                      <a:pt x="195" y="1269"/>
                      <a:pt x="195" y="1269"/>
                      <a:pt x="195" y="1269"/>
                    </a:cubicBezTo>
                    <a:cubicBezTo>
                      <a:pt x="195" y="1394"/>
                      <a:pt x="195" y="1394"/>
                      <a:pt x="195" y="1394"/>
                    </a:cubicBezTo>
                    <a:cubicBezTo>
                      <a:pt x="195" y="1495"/>
                      <a:pt x="226" y="1565"/>
                      <a:pt x="273" y="1620"/>
                    </a:cubicBezTo>
                    <a:cubicBezTo>
                      <a:pt x="328" y="1667"/>
                      <a:pt x="406" y="1690"/>
                      <a:pt x="499" y="1690"/>
                    </a:cubicBezTo>
                    <a:cubicBezTo>
                      <a:pt x="585" y="1690"/>
                      <a:pt x="655" y="1675"/>
                      <a:pt x="710" y="1628"/>
                    </a:cubicBezTo>
                    <a:cubicBezTo>
                      <a:pt x="757" y="1589"/>
                      <a:pt x="788" y="1527"/>
                      <a:pt x="788" y="1448"/>
                    </a:cubicBezTo>
                    <a:cubicBezTo>
                      <a:pt x="788" y="1410"/>
                      <a:pt x="788" y="1410"/>
                      <a:pt x="788" y="1410"/>
                    </a:cubicBezTo>
                    <a:cubicBezTo>
                      <a:pt x="788" y="1339"/>
                      <a:pt x="764" y="1277"/>
                      <a:pt x="733" y="1230"/>
                    </a:cubicBezTo>
                    <a:cubicBezTo>
                      <a:pt x="694" y="1176"/>
                      <a:pt x="648" y="1129"/>
                      <a:pt x="593" y="1090"/>
                    </a:cubicBezTo>
                    <a:cubicBezTo>
                      <a:pt x="538" y="1043"/>
                      <a:pt x="484" y="996"/>
                      <a:pt x="414" y="958"/>
                    </a:cubicBezTo>
                    <a:cubicBezTo>
                      <a:pt x="351" y="911"/>
                      <a:pt x="297" y="864"/>
                      <a:pt x="242" y="809"/>
                    </a:cubicBezTo>
                    <a:cubicBezTo>
                      <a:pt x="188" y="755"/>
                      <a:pt x="141" y="700"/>
                      <a:pt x="102" y="631"/>
                    </a:cubicBezTo>
                    <a:cubicBezTo>
                      <a:pt x="71" y="569"/>
                      <a:pt x="47" y="491"/>
                      <a:pt x="47" y="397"/>
                    </a:cubicBezTo>
                    <a:cubicBezTo>
                      <a:pt x="47" y="350"/>
                      <a:pt x="47" y="350"/>
                      <a:pt x="47" y="350"/>
                    </a:cubicBezTo>
                    <a:cubicBezTo>
                      <a:pt x="47" y="233"/>
                      <a:pt x="94" y="148"/>
                      <a:pt x="172" y="85"/>
                    </a:cubicBezTo>
                    <a:cubicBezTo>
                      <a:pt x="258" y="31"/>
                      <a:pt x="367" y="0"/>
                      <a:pt x="507" y="0"/>
                    </a:cubicBezTo>
                    <a:cubicBezTo>
                      <a:pt x="648" y="0"/>
                      <a:pt x="757" y="31"/>
                      <a:pt x="835" y="109"/>
                    </a:cubicBezTo>
                    <a:cubicBezTo>
                      <a:pt x="920" y="179"/>
                      <a:pt x="960" y="280"/>
                      <a:pt x="960" y="413"/>
                    </a:cubicBezTo>
                    <a:cubicBezTo>
                      <a:pt x="960" y="530"/>
                      <a:pt x="960" y="530"/>
                      <a:pt x="960" y="530"/>
                    </a:cubicBezTo>
                    <a:cubicBezTo>
                      <a:pt x="764" y="530"/>
                      <a:pt x="764" y="530"/>
                      <a:pt x="764" y="530"/>
                    </a:cubicBezTo>
                    <a:cubicBezTo>
                      <a:pt x="764" y="429"/>
                      <a:pt x="764" y="429"/>
                      <a:pt x="764" y="429"/>
                    </a:cubicBezTo>
                    <a:cubicBezTo>
                      <a:pt x="764" y="343"/>
                      <a:pt x="741" y="280"/>
                      <a:pt x="694" y="233"/>
                    </a:cubicBezTo>
                    <a:cubicBezTo>
                      <a:pt x="648" y="195"/>
                      <a:pt x="585" y="171"/>
                      <a:pt x="499" y="171"/>
                    </a:cubicBezTo>
                    <a:cubicBezTo>
                      <a:pt x="453" y="171"/>
                      <a:pt x="406" y="171"/>
                      <a:pt x="375" y="187"/>
                    </a:cubicBezTo>
                    <a:cubicBezTo>
                      <a:pt x="343" y="202"/>
                      <a:pt x="320" y="218"/>
                      <a:pt x="297" y="233"/>
                    </a:cubicBezTo>
                    <a:cubicBezTo>
                      <a:pt x="281" y="257"/>
                      <a:pt x="265" y="272"/>
                      <a:pt x="258" y="296"/>
                    </a:cubicBezTo>
                    <a:cubicBezTo>
                      <a:pt x="250" y="319"/>
                      <a:pt x="250" y="335"/>
                      <a:pt x="250" y="350"/>
                    </a:cubicBezTo>
                    <a:cubicBezTo>
                      <a:pt x="250" y="397"/>
                      <a:pt x="250" y="397"/>
                      <a:pt x="250" y="397"/>
                    </a:cubicBezTo>
                    <a:cubicBezTo>
                      <a:pt x="250" y="467"/>
                      <a:pt x="265" y="522"/>
                      <a:pt x="305" y="576"/>
                    </a:cubicBezTo>
                    <a:cubicBezTo>
                      <a:pt x="343" y="623"/>
                      <a:pt x="390" y="677"/>
                      <a:pt x="437" y="716"/>
                    </a:cubicBezTo>
                    <a:cubicBezTo>
                      <a:pt x="492" y="763"/>
                      <a:pt x="554" y="809"/>
                      <a:pt x="616" y="848"/>
                    </a:cubicBezTo>
                    <a:cubicBezTo>
                      <a:pt x="679" y="895"/>
                      <a:pt x="741" y="942"/>
                      <a:pt x="788" y="989"/>
                    </a:cubicBezTo>
                    <a:cubicBezTo>
                      <a:pt x="842" y="1043"/>
                      <a:pt x="889" y="1105"/>
                      <a:pt x="928" y="1168"/>
                    </a:cubicBezTo>
                    <a:cubicBezTo>
                      <a:pt x="967" y="1238"/>
                      <a:pt x="983" y="1316"/>
                      <a:pt x="983" y="1402"/>
                    </a:cubicBezTo>
                    <a:cubicBezTo>
                      <a:pt x="983" y="1448"/>
                      <a:pt x="983" y="1448"/>
                      <a:pt x="983" y="1448"/>
                    </a:cubicBezTo>
                    <a:cubicBezTo>
                      <a:pt x="983" y="1581"/>
                      <a:pt x="944" y="1682"/>
                      <a:pt x="858" y="1753"/>
                    </a:cubicBezTo>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606" name="Freeform 33">
                <a:extLst>
                  <a:ext uri="{FF2B5EF4-FFF2-40B4-BE49-F238E27FC236}">
                    <a16:creationId xmlns:a16="http://schemas.microsoft.com/office/drawing/2014/main" id="{EA999F6A-3DDB-1A4F-AB2A-12FD4BBE00EB}"/>
                  </a:ext>
                </a:extLst>
              </p:cNvPr>
              <p:cNvSpPr>
                <a:spLocks noChangeArrowheads="1"/>
              </p:cNvSpPr>
              <p:nvPr/>
            </p:nvSpPr>
            <p:spPr bwMode="auto">
              <a:xfrm>
                <a:off x="1613807" y="223336"/>
                <a:ext cx="107612" cy="306281"/>
              </a:xfrm>
              <a:custGeom>
                <a:avLst/>
                <a:gdLst>
                  <a:gd name="T0" fmla="*/ 702 w 804"/>
                  <a:gd name="T1" fmla="*/ 2276 h 2284"/>
                  <a:gd name="T2" fmla="*/ 702 w 804"/>
                  <a:gd name="T3" fmla="*/ 2276 h 2284"/>
                  <a:gd name="T4" fmla="*/ 593 w 804"/>
                  <a:gd name="T5" fmla="*/ 2283 h 2284"/>
                  <a:gd name="T6" fmla="*/ 328 w 804"/>
                  <a:gd name="T7" fmla="*/ 2198 h 2284"/>
                  <a:gd name="T8" fmla="*/ 242 w 804"/>
                  <a:gd name="T9" fmla="*/ 1917 h 2284"/>
                  <a:gd name="T10" fmla="*/ 242 w 804"/>
                  <a:gd name="T11" fmla="*/ 647 h 2284"/>
                  <a:gd name="T12" fmla="*/ 0 w 804"/>
                  <a:gd name="T13" fmla="*/ 647 h 2284"/>
                  <a:gd name="T14" fmla="*/ 0 w 804"/>
                  <a:gd name="T15" fmla="*/ 476 h 2284"/>
                  <a:gd name="T16" fmla="*/ 250 w 804"/>
                  <a:gd name="T17" fmla="*/ 476 h 2284"/>
                  <a:gd name="T18" fmla="*/ 250 w 804"/>
                  <a:gd name="T19" fmla="*/ 39 h 2284"/>
                  <a:gd name="T20" fmla="*/ 452 w 804"/>
                  <a:gd name="T21" fmla="*/ 0 h 2284"/>
                  <a:gd name="T22" fmla="*/ 452 w 804"/>
                  <a:gd name="T23" fmla="*/ 476 h 2284"/>
                  <a:gd name="T24" fmla="*/ 772 w 804"/>
                  <a:gd name="T25" fmla="*/ 476 h 2284"/>
                  <a:gd name="T26" fmla="*/ 772 w 804"/>
                  <a:gd name="T27" fmla="*/ 647 h 2284"/>
                  <a:gd name="T28" fmla="*/ 452 w 804"/>
                  <a:gd name="T29" fmla="*/ 647 h 2284"/>
                  <a:gd name="T30" fmla="*/ 452 w 804"/>
                  <a:gd name="T31" fmla="*/ 1932 h 2284"/>
                  <a:gd name="T32" fmla="*/ 624 w 804"/>
                  <a:gd name="T33" fmla="*/ 2112 h 2284"/>
                  <a:gd name="T34" fmla="*/ 710 w 804"/>
                  <a:gd name="T35" fmla="*/ 2104 h 2284"/>
                  <a:gd name="T36" fmla="*/ 796 w 804"/>
                  <a:gd name="T37" fmla="*/ 2089 h 2284"/>
                  <a:gd name="T38" fmla="*/ 803 w 804"/>
                  <a:gd name="T39" fmla="*/ 2260 h 2284"/>
                  <a:gd name="T40" fmla="*/ 702 w 804"/>
                  <a:gd name="T41" fmla="*/ 2276 h 2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04" h="2284">
                    <a:moveTo>
                      <a:pt x="702" y="2276"/>
                    </a:moveTo>
                    <a:lnTo>
                      <a:pt x="702" y="2276"/>
                    </a:lnTo>
                    <a:cubicBezTo>
                      <a:pt x="663" y="2283"/>
                      <a:pt x="632" y="2283"/>
                      <a:pt x="593" y="2283"/>
                    </a:cubicBezTo>
                    <a:cubicBezTo>
                      <a:pt x="468" y="2283"/>
                      <a:pt x="374" y="2252"/>
                      <a:pt x="328" y="2198"/>
                    </a:cubicBezTo>
                    <a:cubicBezTo>
                      <a:pt x="273" y="2135"/>
                      <a:pt x="242" y="2042"/>
                      <a:pt x="242" y="1917"/>
                    </a:cubicBezTo>
                    <a:cubicBezTo>
                      <a:pt x="242" y="647"/>
                      <a:pt x="242" y="647"/>
                      <a:pt x="242" y="647"/>
                    </a:cubicBezTo>
                    <a:cubicBezTo>
                      <a:pt x="0" y="647"/>
                      <a:pt x="0" y="647"/>
                      <a:pt x="0" y="647"/>
                    </a:cubicBezTo>
                    <a:cubicBezTo>
                      <a:pt x="0" y="476"/>
                      <a:pt x="0" y="476"/>
                      <a:pt x="0" y="476"/>
                    </a:cubicBezTo>
                    <a:cubicBezTo>
                      <a:pt x="250" y="476"/>
                      <a:pt x="250" y="476"/>
                      <a:pt x="250" y="476"/>
                    </a:cubicBezTo>
                    <a:cubicBezTo>
                      <a:pt x="250" y="39"/>
                      <a:pt x="250" y="39"/>
                      <a:pt x="250" y="39"/>
                    </a:cubicBezTo>
                    <a:cubicBezTo>
                      <a:pt x="452" y="0"/>
                      <a:pt x="452" y="0"/>
                      <a:pt x="452" y="0"/>
                    </a:cubicBezTo>
                    <a:cubicBezTo>
                      <a:pt x="452" y="476"/>
                      <a:pt x="452" y="476"/>
                      <a:pt x="452" y="476"/>
                    </a:cubicBezTo>
                    <a:cubicBezTo>
                      <a:pt x="772" y="476"/>
                      <a:pt x="772" y="476"/>
                      <a:pt x="772" y="476"/>
                    </a:cubicBezTo>
                    <a:cubicBezTo>
                      <a:pt x="772" y="647"/>
                      <a:pt x="772" y="647"/>
                      <a:pt x="772" y="647"/>
                    </a:cubicBezTo>
                    <a:cubicBezTo>
                      <a:pt x="452" y="647"/>
                      <a:pt x="452" y="647"/>
                      <a:pt x="452" y="647"/>
                    </a:cubicBezTo>
                    <a:cubicBezTo>
                      <a:pt x="452" y="1932"/>
                      <a:pt x="452" y="1932"/>
                      <a:pt x="452" y="1932"/>
                    </a:cubicBezTo>
                    <a:cubicBezTo>
                      <a:pt x="452" y="2057"/>
                      <a:pt x="507" y="2112"/>
                      <a:pt x="624" y="2112"/>
                    </a:cubicBezTo>
                    <a:cubicBezTo>
                      <a:pt x="655" y="2112"/>
                      <a:pt x="679" y="2112"/>
                      <a:pt x="710" y="2104"/>
                    </a:cubicBezTo>
                    <a:cubicBezTo>
                      <a:pt x="733" y="2104"/>
                      <a:pt x="764" y="2096"/>
                      <a:pt x="796" y="2089"/>
                    </a:cubicBezTo>
                    <a:cubicBezTo>
                      <a:pt x="803" y="2260"/>
                      <a:pt x="803" y="2260"/>
                      <a:pt x="803" y="2260"/>
                    </a:cubicBezTo>
                    <a:cubicBezTo>
                      <a:pt x="772" y="2268"/>
                      <a:pt x="733" y="2268"/>
                      <a:pt x="702" y="2276"/>
                    </a:cubicBezTo>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607" name="Freeform 34">
                <a:extLst>
                  <a:ext uri="{FF2B5EF4-FFF2-40B4-BE49-F238E27FC236}">
                    <a16:creationId xmlns:a16="http://schemas.microsoft.com/office/drawing/2014/main" id="{17EBDCBD-8C54-8E40-8543-24619780D96D}"/>
                  </a:ext>
                </a:extLst>
              </p:cNvPr>
              <p:cNvSpPr>
                <a:spLocks noChangeArrowheads="1"/>
              </p:cNvSpPr>
              <p:nvPr/>
            </p:nvSpPr>
            <p:spPr bwMode="auto">
              <a:xfrm>
                <a:off x="1752756" y="209736"/>
                <a:ext cx="30155" cy="317515"/>
              </a:xfrm>
              <a:custGeom>
                <a:avLst/>
                <a:gdLst>
                  <a:gd name="T0" fmla="*/ 0 w 227"/>
                  <a:gd name="T1" fmla="*/ 0 h 2370"/>
                  <a:gd name="T2" fmla="*/ 226 w 227"/>
                  <a:gd name="T3" fmla="*/ 0 h 2370"/>
                  <a:gd name="T4" fmla="*/ 226 w 227"/>
                  <a:gd name="T5" fmla="*/ 281 h 2370"/>
                  <a:gd name="T6" fmla="*/ 0 w 227"/>
                  <a:gd name="T7" fmla="*/ 281 h 2370"/>
                  <a:gd name="T8" fmla="*/ 0 w 227"/>
                  <a:gd name="T9" fmla="*/ 0 h 2370"/>
                  <a:gd name="T10" fmla="*/ 16 w 227"/>
                  <a:gd name="T11" fmla="*/ 577 h 2370"/>
                  <a:gd name="T12" fmla="*/ 211 w 227"/>
                  <a:gd name="T13" fmla="*/ 577 h 2370"/>
                  <a:gd name="T14" fmla="*/ 211 w 227"/>
                  <a:gd name="T15" fmla="*/ 2369 h 2370"/>
                  <a:gd name="T16" fmla="*/ 16 w 227"/>
                  <a:gd name="T17" fmla="*/ 2369 h 2370"/>
                  <a:gd name="T18" fmla="*/ 16 w 227"/>
                  <a:gd name="T19" fmla="*/ 577 h 2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 h="2370">
                    <a:moveTo>
                      <a:pt x="0" y="0"/>
                    </a:moveTo>
                    <a:lnTo>
                      <a:pt x="226" y="0"/>
                    </a:lnTo>
                    <a:lnTo>
                      <a:pt x="226" y="281"/>
                    </a:lnTo>
                    <a:lnTo>
                      <a:pt x="0" y="281"/>
                    </a:lnTo>
                    <a:lnTo>
                      <a:pt x="0" y="0"/>
                    </a:lnTo>
                    <a:close/>
                    <a:moveTo>
                      <a:pt x="16" y="577"/>
                    </a:moveTo>
                    <a:lnTo>
                      <a:pt x="211" y="577"/>
                    </a:lnTo>
                    <a:lnTo>
                      <a:pt x="211" y="2369"/>
                    </a:lnTo>
                    <a:lnTo>
                      <a:pt x="16" y="2369"/>
                    </a:lnTo>
                    <a:lnTo>
                      <a:pt x="16" y="577"/>
                    </a:lnTo>
                    <a:close/>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608" name="Freeform 35">
                <a:extLst>
                  <a:ext uri="{FF2B5EF4-FFF2-40B4-BE49-F238E27FC236}">
                    <a16:creationId xmlns:a16="http://schemas.microsoft.com/office/drawing/2014/main" id="{C3A31BF8-57F2-844D-BB20-5FC1E4DF56FA}"/>
                  </a:ext>
                </a:extLst>
              </p:cNvPr>
              <p:cNvSpPr>
                <a:spLocks noChangeArrowheads="1"/>
              </p:cNvSpPr>
              <p:nvPr/>
            </p:nvSpPr>
            <p:spPr bwMode="auto">
              <a:xfrm>
                <a:off x="1834352" y="284237"/>
                <a:ext cx="126533" cy="243606"/>
              </a:xfrm>
              <a:custGeom>
                <a:avLst/>
                <a:gdLst>
                  <a:gd name="T0" fmla="*/ 741 w 945"/>
                  <a:gd name="T1" fmla="*/ 429 h 1817"/>
                  <a:gd name="T2" fmla="*/ 741 w 945"/>
                  <a:gd name="T3" fmla="*/ 429 h 1817"/>
                  <a:gd name="T4" fmla="*/ 702 w 945"/>
                  <a:gd name="T5" fmla="*/ 250 h 1817"/>
                  <a:gd name="T6" fmla="*/ 538 w 945"/>
                  <a:gd name="T7" fmla="*/ 188 h 1817"/>
                  <a:gd name="T8" fmla="*/ 351 w 945"/>
                  <a:gd name="T9" fmla="*/ 250 h 1817"/>
                  <a:gd name="T10" fmla="*/ 203 w 945"/>
                  <a:gd name="T11" fmla="*/ 382 h 1817"/>
                  <a:gd name="T12" fmla="*/ 203 w 945"/>
                  <a:gd name="T13" fmla="*/ 1816 h 1817"/>
                  <a:gd name="T14" fmla="*/ 0 w 945"/>
                  <a:gd name="T15" fmla="*/ 1816 h 1817"/>
                  <a:gd name="T16" fmla="*/ 0 w 945"/>
                  <a:gd name="T17" fmla="*/ 24 h 1817"/>
                  <a:gd name="T18" fmla="*/ 195 w 945"/>
                  <a:gd name="T19" fmla="*/ 24 h 1817"/>
                  <a:gd name="T20" fmla="*/ 195 w 945"/>
                  <a:gd name="T21" fmla="*/ 188 h 1817"/>
                  <a:gd name="T22" fmla="*/ 367 w 945"/>
                  <a:gd name="T23" fmla="*/ 55 h 1817"/>
                  <a:gd name="T24" fmla="*/ 570 w 945"/>
                  <a:gd name="T25" fmla="*/ 0 h 1817"/>
                  <a:gd name="T26" fmla="*/ 850 w 945"/>
                  <a:gd name="T27" fmla="*/ 109 h 1817"/>
                  <a:gd name="T28" fmla="*/ 944 w 945"/>
                  <a:gd name="T29" fmla="*/ 398 h 1817"/>
                  <a:gd name="T30" fmla="*/ 944 w 945"/>
                  <a:gd name="T31" fmla="*/ 1816 h 1817"/>
                  <a:gd name="T32" fmla="*/ 741 w 945"/>
                  <a:gd name="T33" fmla="*/ 1816 h 1817"/>
                  <a:gd name="T34" fmla="*/ 741 w 945"/>
                  <a:gd name="T35" fmla="*/ 429 h 1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5" h="1817">
                    <a:moveTo>
                      <a:pt x="741" y="429"/>
                    </a:moveTo>
                    <a:lnTo>
                      <a:pt x="741" y="429"/>
                    </a:lnTo>
                    <a:cubicBezTo>
                      <a:pt x="741" y="351"/>
                      <a:pt x="725" y="297"/>
                      <a:pt x="702" y="250"/>
                    </a:cubicBezTo>
                    <a:cubicBezTo>
                      <a:pt x="671" y="211"/>
                      <a:pt x="616" y="188"/>
                      <a:pt x="538" y="188"/>
                    </a:cubicBezTo>
                    <a:cubicBezTo>
                      <a:pt x="476" y="188"/>
                      <a:pt x="414" y="211"/>
                      <a:pt x="351" y="250"/>
                    </a:cubicBezTo>
                    <a:cubicBezTo>
                      <a:pt x="297" y="297"/>
                      <a:pt x="242" y="336"/>
                      <a:pt x="203" y="382"/>
                    </a:cubicBezTo>
                    <a:cubicBezTo>
                      <a:pt x="203" y="1816"/>
                      <a:pt x="203" y="1816"/>
                      <a:pt x="203" y="1816"/>
                    </a:cubicBezTo>
                    <a:cubicBezTo>
                      <a:pt x="0" y="1816"/>
                      <a:pt x="0" y="1816"/>
                      <a:pt x="0" y="1816"/>
                    </a:cubicBezTo>
                    <a:cubicBezTo>
                      <a:pt x="0" y="24"/>
                      <a:pt x="0" y="24"/>
                      <a:pt x="0" y="24"/>
                    </a:cubicBezTo>
                    <a:cubicBezTo>
                      <a:pt x="195" y="24"/>
                      <a:pt x="195" y="24"/>
                      <a:pt x="195" y="24"/>
                    </a:cubicBezTo>
                    <a:cubicBezTo>
                      <a:pt x="195" y="188"/>
                      <a:pt x="195" y="188"/>
                      <a:pt x="195" y="188"/>
                    </a:cubicBezTo>
                    <a:cubicBezTo>
                      <a:pt x="250" y="141"/>
                      <a:pt x="305" y="94"/>
                      <a:pt x="367" y="55"/>
                    </a:cubicBezTo>
                    <a:cubicBezTo>
                      <a:pt x="429" y="16"/>
                      <a:pt x="492" y="0"/>
                      <a:pt x="570" y="0"/>
                    </a:cubicBezTo>
                    <a:cubicBezTo>
                      <a:pt x="702" y="0"/>
                      <a:pt x="796" y="39"/>
                      <a:pt x="850" y="109"/>
                    </a:cubicBezTo>
                    <a:cubicBezTo>
                      <a:pt x="913" y="180"/>
                      <a:pt x="944" y="273"/>
                      <a:pt x="944" y="398"/>
                    </a:cubicBezTo>
                    <a:cubicBezTo>
                      <a:pt x="944" y="1816"/>
                      <a:pt x="944" y="1816"/>
                      <a:pt x="944" y="1816"/>
                    </a:cubicBezTo>
                    <a:cubicBezTo>
                      <a:pt x="741" y="1816"/>
                      <a:pt x="741" y="1816"/>
                      <a:pt x="741" y="1816"/>
                    </a:cubicBezTo>
                    <a:lnTo>
                      <a:pt x="741" y="429"/>
                    </a:lnTo>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609" name="Freeform 36">
                <a:extLst>
                  <a:ext uri="{FF2B5EF4-FFF2-40B4-BE49-F238E27FC236}">
                    <a16:creationId xmlns:a16="http://schemas.microsoft.com/office/drawing/2014/main" id="{6A452460-8BB3-6348-8CF6-947761100C1A}"/>
                  </a:ext>
                </a:extLst>
              </p:cNvPr>
              <p:cNvSpPr>
                <a:spLocks noChangeArrowheads="1"/>
              </p:cNvSpPr>
              <p:nvPr/>
            </p:nvSpPr>
            <p:spPr bwMode="auto">
              <a:xfrm>
                <a:off x="2005822" y="283054"/>
                <a:ext cx="128898" cy="249518"/>
              </a:xfrm>
              <a:custGeom>
                <a:avLst/>
                <a:gdLst>
                  <a:gd name="T0" fmla="*/ 476 w 960"/>
                  <a:gd name="T1" fmla="*/ 1862 h 1863"/>
                  <a:gd name="T2" fmla="*/ 476 w 960"/>
                  <a:gd name="T3" fmla="*/ 1862 h 1863"/>
                  <a:gd name="T4" fmla="*/ 109 w 960"/>
                  <a:gd name="T5" fmla="*/ 1721 h 1863"/>
                  <a:gd name="T6" fmla="*/ 0 w 960"/>
                  <a:gd name="T7" fmla="*/ 1339 h 1863"/>
                  <a:gd name="T8" fmla="*/ 0 w 960"/>
                  <a:gd name="T9" fmla="*/ 475 h 1863"/>
                  <a:gd name="T10" fmla="*/ 125 w 960"/>
                  <a:gd name="T11" fmla="*/ 132 h 1863"/>
                  <a:gd name="T12" fmla="*/ 476 w 960"/>
                  <a:gd name="T13" fmla="*/ 0 h 1863"/>
                  <a:gd name="T14" fmla="*/ 819 w 960"/>
                  <a:gd name="T15" fmla="*/ 116 h 1863"/>
                  <a:gd name="T16" fmla="*/ 936 w 960"/>
                  <a:gd name="T17" fmla="*/ 460 h 1863"/>
                  <a:gd name="T18" fmla="*/ 936 w 960"/>
                  <a:gd name="T19" fmla="*/ 616 h 1863"/>
                  <a:gd name="T20" fmla="*/ 741 w 960"/>
                  <a:gd name="T21" fmla="*/ 616 h 1863"/>
                  <a:gd name="T22" fmla="*/ 741 w 960"/>
                  <a:gd name="T23" fmla="*/ 553 h 1863"/>
                  <a:gd name="T24" fmla="*/ 733 w 960"/>
                  <a:gd name="T25" fmla="*/ 413 h 1863"/>
                  <a:gd name="T26" fmla="*/ 702 w 960"/>
                  <a:gd name="T27" fmla="*/ 288 h 1863"/>
                  <a:gd name="T28" fmla="*/ 624 w 960"/>
                  <a:gd name="T29" fmla="*/ 202 h 1863"/>
                  <a:gd name="T30" fmla="*/ 468 w 960"/>
                  <a:gd name="T31" fmla="*/ 171 h 1863"/>
                  <a:gd name="T32" fmla="*/ 335 w 960"/>
                  <a:gd name="T33" fmla="*/ 202 h 1863"/>
                  <a:gd name="T34" fmla="*/ 257 w 960"/>
                  <a:gd name="T35" fmla="*/ 272 h 1863"/>
                  <a:gd name="T36" fmla="*/ 211 w 960"/>
                  <a:gd name="T37" fmla="*/ 382 h 1863"/>
                  <a:gd name="T38" fmla="*/ 203 w 960"/>
                  <a:gd name="T39" fmla="*/ 514 h 1863"/>
                  <a:gd name="T40" fmla="*/ 203 w 960"/>
                  <a:gd name="T41" fmla="*/ 1324 h 1863"/>
                  <a:gd name="T42" fmla="*/ 211 w 960"/>
                  <a:gd name="T43" fmla="*/ 1464 h 1863"/>
                  <a:gd name="T44" fmla="*/ 250 w 960"/>
                  <a:gd name="T45" fmla="*/ 1573 h 1863"/>
                  <a:gd name="T46" fmla="*/ 335 w 960"/>
                  <a:gd name="T47" fmla="*/ 1651 h 1863"/>
                  <a:gd name="T48" fmla="*/ 476 w 960"/>
                  <a:gd name="T49" fmla="*/ 1682 h 1863"/>
                  <a:gd name="T50" fmla="*/ 632 w 960"/>
                  <a:gd name="T51" fmla="*/ 1651 h 1863"/>
                  <a:gd name="T52" fmla="*/ 717 w 960"/>
                  <a:gd name="T53" fmla="*/ 1573 h 1863"/>
                  <a:gd name="T54" fmla="*/ 749 w 960"/>
                  <a:gd name="T55" fmla="*/ 1464 h 1863"/>
                  <a:gd name="T56" fmla="*/ 756 w 960"/>
                  <a:gd name="T57" fmla="*/ 1324 h 1863"/>
                  <a:gd name="T58" fmla="*/ 756 w 960"/>
                  <a:gd name="T59" fmla="*/ 1199 h 1863"/>
                  <a:gd name="T60" fmla="*/ 959 w 960"/>
                  <a:gd name="T61" fmla="*/ 1199 h 1863"/>
                  <a:gd name="T62" fmla="*/ 959 w 960"/>
                  <a:gd name="T63" fmla="*/ 1386 h 1863"/>
                  <a:gd name="T64" fmla="*/ 476 w 960"/>
                  <a:gd name="T65" fmla="*/ 1862 h 1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60" h="1863">
                    <a:moveTo>
                      <a:pt x="476" y="1862"/>
                    </a:moveTo>
                    <a:lnTo>
                      <a:pt x="476" y="1862"/>
                    </a:lnTo>
                    <a:cubicBezTo>
                      <a:pt x="304" y="1862"/>
                      <a:pt x="180" y="1815"/>
                      <a:pt x="109" y="1721"/>
                    </a:cubicBezTo>
                    <a:cubicBezTo>
                      <a:pt x="39" y="1628"/>
                      <a:pt x="0" y="1503"/>
                      <a:pt x="0" y="1339"/>
                    </a:cubicBezTo>
                    <a:cubicBezTo>
                      <a:pt x="0" y="475"/>
                      <a:pt x="0" y="475"/>
                      <a:pt x="0" y="475"/>
                    </a:cubicBezTo>
                    <a:cubicBezTo>
                      <a:pt x="0" y="327"/>
                      <a:pt x="47" y="218"/>
                      <a:pt x="125" y="132"/>
                    </a:cubicBezTo>
                    <a:cubicBezTo>
                      <a:pt x="211" y="39"/>
                      <a:pt x="327" y="0"/>
                      <a:pt x="476" y="0"/>
                    </a:cubicBezTo>
                    <a:cubicBezTo>
                      <a:pt x="616" y="0"/>
                      <a:pt x="733" y="39"/>
                      <a:pt x="819" y="116"/>
                    </a:cubicBezTo>
                    <a:cubicBezTo>
                      <a:pt x="897" y="195"/>
                      <a:pt x="936" y="312"/>
                      <a:pt x="936" y="460"/>
                    </a:cubicBezTo>
                    <a:cubicBezTo>
                      <a:pt x="936" y="616"/>
                      <a:pt x="936" y="616"/>
                      <a:pt x="936" y="616"/>
                    </a:cubicBezTo>
                    <a:cubicBezTo>
                      <a:pt x="741" y="616"/>
                      <a:pt x="741" y="616"/>
                      <a:pt x="741" y="616"/>
                    </a:cubicBezTo>
                    <a:cubicBezTo>
                      <a:pt x="741" y="553"/>
                      <a:pt x="741" y="553"/>
                      <a:pt x="741" y="553"/>
                    </a:cubicBezTo>
                    <a:cubicBezTo>
                      <a:pt x="741" y="506"/>
                      <a:pt x="741" y="460"/>
                      <a:pt x="733" y="413"/>
                    </a:cubicBezTo>
                    <a:cubicBezTo>
                      <a:pt x="733" y="366"/>
                      <a:pt x="725" y="327"/>
                      <a:pt x="702" y="288"/>
                    </a:cubicBezTo>
                    <a:cubicBezTo>
                      <a:pt x="686" y="257"/>
                      <a:pt x="663" y="226"/>
                      <a:pt x="624" y="202"/>
                    </a:cubicBezTo>
                    <a:cubicBezTo>
                      <a:pt x="585" y="187"/>
                      <a:pt x="530" y="171"/>
                      <a:pt x="468" y="171"/>
                    </a:cubicBezTo>
                    <a:cubicBezTo>
                      <a:pt x="413" y="171"/>
                      <a:pt x="374" y="179"/>
                      <a:pt x="335" y="202"/>
                    </a:cubicBezTo>
                    <a:cubicBezTo>
                      <a:pt x="304" y="218"/>
                      <a:pt x="273" y="241"/>
                      <a:pt x="257" y="272"/>
                    </a:cubicBezTo>
                    <a:cubicBezTo>
                      <a:pt x="234" y="304"/>
                      <a:pt x="218" y="343"/>
                      <a:pt x="211" y="382"/>
                    </a:cubicBezTo>
                    <a:cubicBezTo>
                      <a:pt x="203" y="421"/>
                      <a:pt x="203" y="467"/>
                      <a:pt x="203" y="514"/>
                    </a:cubicBezTo>
                    <a:cubicBezTo>
                      <a:pt x="203" y="1324"/>
                      <a:pt x="203" y="1324"/>
                      <a:pt x="203" y="1324"/>
                    </a:cubicBezTo>
                    <a:cubicBezTo>
                      <a:pt x="203" y="1371"/>
                      <a:pt x="203" y="1417"/>
                      <a:pt x="211" y="1464"/>
                    </a:cubicBezTo>
                    <a:cubicBezTo>
                      <a:pt x="218" y="1503"/>
                      <a:pt x="234" y="1542"/>
                      <a:pt x="250" y="1573"/>
                    </a:cubicBezTo>
                    <a:cubicBezTo>
                      <a:pt x="273" y="1604"/>
                      <a:pt x="296" y="1636"/>
                      <a:pt x="335" y="1651"/>
                    </a:cubicBezTo>
                    <a:cubicBezTo>
                      <a:pt x="367" y="1675"/>
                      <a:pt x="413" y="1682"/>
                      <a:pt x="476" y="1682"/>
                    </a:cubicBezTo>
                    <a:cubicBezTo>
                      <a:pt x="538" y="1682"/>
                      <a:pt x="593" y="1675"/>
                      <a:pt x="632" y="1651"/>
                    </a:cubicBezTo>
                    <a:cubicBezTo>
                      <a:pt x="671" y="1636"/>
                      <a:pt x="694" y="1612"/>
                      <a:pt x="717" y="1573"/>
                    </a:cubicBezTo>
                    <a:cubicBezTo>
                      <a:pt x="733" y="1542"/>
                      <a:pt x="749" y="1503"/>
                      <a:pt x="749" y="1464"/>
                    </a:cubicBezTo>
                    <a:cubicBezTo>
                      <a:pt x="756" y="1417"/>
                      <a:pt x="756" y="1371"/>
                      <a:pt x="756" y="1324"/>
                    </a:cubicBezTo>
                    <a:cubicBezTo>
                      <a:pt x="756" y="1199"/>
                      <a:pt x="756" y="1199"/>
                      <a:pt x="756" y="1199"/>
                    </a:cubicBezTo>
                    <a:cubicBezTo>
                      <a:pt x="959" y="1199"/>
                      <a:pt x="959" y="1199"/>
                      <a:pt x="959" y="1199"/>
                    </a:cubicBezTo>
                    <a:cubicBezTo>
                      <a:pt x="959" y="1386"/>
                      <a:pt x="959" y="1386"/>
                      <a:pt x="959" y="1386"/>
                    </a:cubicBezTo>
                    <a:cubicBezTo>
                      <a:pt x="959" y="1706"/>
                      <a:pt x="795" y="1862"/>
                      <a:pt x="476" y="1862"/>
                    </a:cubicBezTo>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610" name="Freeform 37">
                <a:extLst>
                  <a:ext uri="{FF2B5EF4-FFF2-40B4-BE49-F238E27FC236}">
                    <a16:creationId xmlns:a16="http://schemas.microsoft.com/office/drawing/2014/main" id="{BEB07C58-A848-094A-A313-4BDBDC93A802}"/>
                  </a:ext>
                </a:extLst>
              </p:cNvPr>
              <p:cNvSpPr>
                <a:spLocks noChangeArrowheads="1"/>
              </p:cNvSpPr>
              <p:nvPr/>
            </p:nvSpPr>
            <p:spPr bwMode="auto">
              <a:xfrm>
                <a:off x="2164283" y="223336"/>
                <a:ext cx="107612" cy="306281"/>
              </a:xfrm>
              <a:custGeom>
                <a:avLst/>
                <a:gdLst>
                  <a:gd name="T0" fmla="*/ 701 w 803"/>
                  <a:gd name="T1" fmla="*/ 2276 h 2284"/>
                  <a:gd name="T2" fmla="*/ 701 w 803"/>
                  <a:gd name="T3" fmla="*/ 2276 h 2284"/>
                  <a:gd name="T4" fmla="*/ 592 w 803"/>
                  <a:gd name="T5" fmla="*/ 2283 h 2284"/>
                  <a:gd name="T6" fmla="*/ 327 w 803"/>
                  <a:gd name="T7" fmla="*/ 2198 h 2284"/>
                  <a:gd name="T8" fmla="*/ 241 w 803"/>
                  <a:gd name="T9" fmla="*/ 1917 h 2284"/>
                  <a:gd name="T10" fmla="*/ 241 w 803"/>
                  <a:gd name="T11" fmla="*/ 647 h 2284"/>
                  <a:gd name="T12" fmla="*/ 0 w 803"/>
                  <a:gd name="T13" fmla="*/ 647 h 2284"/>
                  <a:gd name="T14" fmla="*/ 0 w 803"/>
                  <a:gd name="T15" fmla="*/ 476 h 2284"/>
                  <a:gd name="T16" fmla="*/ 249 w 803"/>
                  <a:gd name="T17" fmla="*/ 476 h 2284"/>
                  <a:gd name="T18" fmla="*/ 249 w 803"/>
                  <a:gd name="T19" fmla="*/ 39 h 2284"/>
                  <a:gd name="T20" fmla="*/ 452 w 803"/>
                  <a:gd name="T21" fmla="*/ 0 h 2284"/>
                  <a:gd name="T22" fmla="*/ 452 w 803"/>
                  <a:gd name="T23" fmla="*/ 476 h 2284"/>
                  <a:gd name="T24" fmla="*/ 771 w 803"/>
                  <a:gd name="T25" fmla="*/ 476 h 2284"/>
                  <a:gd name="T26" fmla="*/ 771 w 803"/>
                  <a:gd name="T27" fmla="*/ 647 h 2284"/>
                  <a:gd name="T28" fmla="*/ 452 w 803"/>
                  <a:gd name="T29" fmla="*/ 647 h 2284"/>
                  <a:gd name="T30" fmla="*/ 452 w 803"/>
                  <a:gd name="T31" fmla="*/ 1932 h 2284"/>
                  <a:gd name="T32" fmla="*/ 623 w 803"/>
                  <a:gd name="T33" fmla="*/ 2112 h 2284"/>
                  <a:gd name="T34" fmla="*/ 709 w 803"/>
                  <a:gd name="T35" fmla="*/ 2104 h 2284"/>
                  <a:gd name="T36" fmla="*/ 795 w 803"/>
                  <a:gd name="T37" fmla="*/ 2089 h 2284"/>
                  <a:gd name="T38" fmla="*/ 802 w 803"/>
                  <a:gd name="T39" fmla="*/ 2260 h 2284"/>
                  <a:gd name="T40" fmla="*/ 701 w 803"/>
                  <a:gd name="T41" fmla="*/ 2276 h 2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03" h="2284">
                    <a:moveTo>
                      <a:pt x="701" y="2276"/>
                    </a:moveTo>
                    <a:lnTo>
                      <a:pt x="701" y="2276"/>
                    </a:lnTo>
                    <a:cubicBezTo>
                      <a:pt x="662" y="2283"/>
                      <a:pt x="631" y="2283"/>
                      <a:pt x="592" y="2283"/>
                    </a:cubicBezTo>
                    <a:cubicBezTo>
                      <a:pt x="467" y="2283"/>
                      <a:pt x="374" y="2252"/>
                      <a:pt x="327" y="2198"/>
                    </a:cubicBezTo>
                    <a:cubicBezTo>
                      <a:pt x="272" y="2135"/>
                      <a:pt x="241" y="2042"/>
                      <a:pt x="241" y="1917"/>
                    </a:cubicBezTo>
                    <a:cubicBezTo>
                      <a:pt x="241" y="647"/>
                      <a:pt x="241" y="647"/>
                      <a:pt x="241" y="647"/>
                    </a:cubicBezTo>
                    <a:cubicBezTo>
                      <a:pt x="0" y="647"/>
                      <a:pt x="0" y="647"/>
                      <a:pt x="0" y="647"/>
                    </a:cubicBezTo>
                    <a:cubicBezTo>
                      <a:pt x="0" y="476"/>
                      <a:pt x="0" y="476"/>
                      <a:pt x="0" y="476"/>
                    </a:cubicBezTo>
                    <a:cubicBezTo>
                      <a:pt x="249" y="476"/>
                      <a:pt x="249" y="476"/>
                      <a:pt x="249" y="476"/>
                    </a:cubicBezTo>
                    <a:cubicBezTo>
                      <a:pt x="249" y="39"/>
                      <a:pt x="249" y="39"/>
                      <a:pt x="249" y="39"/>
                    </a:cubicBezTo>
                    <a:cubicBezTo>
                      <a:pt x="452" y="0"/>
                      <a:pt x="452" y="0"/>
                      <a:pt x="452" y="0"/>
                    </a:cubicBezTo>
                    <a:cubicBezTo>
                      <a:pt x="452" y="476"/>
                      <a:pt x="452" y="476"/>
                      <a:pt x="452" y="476"/>
                    </a:cubicBezTo>
                    <a:cubicBezTo>
                      <a:pt x="771" y="476"/>
                      <a:pt x="771" y="476"/>
                      <a:pt x="771" y="476"/>
                    </a:cubicBezTo>
                    <a:cubicBezTo>
                      <a:pt x="771" y="647"/>
                      <a:pt x="771" y="647"/>
                      <a:pt x="771" y="647"/>
                    </a:cubicBezTo>
                    <a:cubicBezTo>
                      <a:pt x="452" y="647"/>
                      <a:pt x="452" y="647"/>
                      <a:pt x="452" y="647"/>
                    </a:cubicBezTo>
                    <a:cubicBezTo>
                      <a:pt x="452" y="1932"/>
                      <a:pt x="452" y="1932"/>
                      <a:pt x="452" y="1932"/>
                    </a:cubicBezTo>
                    <a:cubicBezTo>
                      <a:pt x="452" y="2057"/>
                      <a:pt x="506" y="2112"/>
                      <a:pt x="623" y="2112"/>
                    </a:cubicBezTo>
                    <a:cubicBezTo>
                      <a:pt x="655" y="2112"/>
                      <a:pt x="678" y="2112"/>
                      <a:pt x="709" y="2104"/>
                    </a:cubicBezTo>
                    <a:cubicBezTo>
                      <a:pt x="732" y="2104"/>
                      <a:pt x="764" y="2096"/>
                      <a:pt x="795" y="2089"/>
                    </a:cubicBezTo>
                    <a:cubicBezTo>
                      <a:pt x="802" y="2260"/>
                      <a:pt x="802" y="2260"/>
                      <a:pt x="802" y="2260"/>
                    </a:cubicBezTo>
                    <a:cubicBezTo>
                      <a:pt x="771" y="2268"/>
                      <a:pt x="732" y="2268"/>
                      <a:pt x="701" y="2276"/>
                    </a:cubicBezTo>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611" name="Freeform 38">
                <a:extLst>
                  <a:ext uri="{FF2B5EF4-FFF2-40B4-BE49-F238E27FC236}">
                    <a16:creationId xmlns:a16="http://schemas.microsoft.com/office/drawing/2014/main" id="{E9C7FFD5-9819-D941-9EDB-1D695A950D9B}"/>
                  </a:ext>
                </a:extLst>
              </p:cNvPr>
              <p:cNvSpPr>
                <a:spLocks noChangeArrowheads="1"/>
              </p:cNvSpPr>
              <p:nvPr/>
            </p:nvSpPr>
            <p:spPr bwMode="auto">
              <a:xfrm>
                <a:off x="2303233" y="209736"/>
                <a:ext cx="30155" cy="317515"/>
              </a:xfrm>
              <a:custGeom>
                <a:avLst/>
                <a:gdLst>
                  <a:gd name="T0" fmla="*/ 0 w 227"/>
                  <a:gd name="T1" fmla="*/ 0 h 2370"/>
                  <a:gd name="T2" fmla="*/ 226 w 227"/>
                  <a:gd name="T3" fmla="*/ 0 h 2370"/>
                  <a:gd name="T4" fmla="*/ 226 w 227"/>
                  <a:gd name="T5" fmla="*/ 281 h 2370"/>
                  <a:gd name="T6" fmla="*/ 0 w 227"/>
                  <a:gd name="T7" fmla="*/ 281 h 2370"/>
                  <a:gd name="T8" fmla="*/ 0 w 227"/>
                  <a:gd name="T9" fmla="*/ 0 h 2370"/>
                  <a:gd name="T10" fmla="*/ 15 w 227"/>
                  <a:gd name="T11" fmla="*/ 577 h 2370"/>
                  <a:gd name="T12" fmla="*/ 210 w 227"/>
                  <a:gd name="T13" fmla="*/ 577 h 2370"/>
                  <a:gd name="T14" fmla="*/ 210 w 227"/>
                  <a:gd name="T15" fmla="*/ 2369 h 2370"/>
                  <a:gd name="T16" fmla="*/ 15 w 227"/>
                  <a:gd name="T17" fmla="*/ 2369 h 2370"/>
                  <a:gd name="T18" fmla="*/ 15 w 227"/>
                  <a:gd name="T19" fmla="*/ 577 h 2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 h="2370">
                    <a:moveTo>
                      <a:pt x="0" y="0"/>
                    </a:moveTo>
                    <a:lnTo>
                      <a:pt x="226" y="0"/>
                    </a:lnTo>
                    <a:lnTo>
                      <a:pt x="226" y="281"/>
                    </a:lnTo>
                    <a:lnTo>
                      <a:pt x="0" y="281"/>
                    </a:lnTo>
                    <a:lnTo>
                      <a:pt x="0" y="0"/>
                    </a:lnTo>
                    <a:close/>
                    <a:moveTo>
                      <a:pt x="15" y="577"/>
                    </a:moveTo>
                    <a:lnTo>
                      <a:pt x="210" y="577"/>
                    </a:lnTo>
                    <a:lnTo>
                      <a:pt x="210" y="2369"/>
                    </a:lnTo>
                    <a:lnTo>
                      <a:pt x="15" y="2369"/>
                    </a:lnTo>
                    <a:lnTo>
                      <a:pt x="15" y="577"/>
                    </a:lnTo>
                    <a:close/>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612" name="Freeform 39">
                <a:extLst>
                  <a:ext uri="{FF2B5EF4-FFF2-40B4-BE49-F238E27FC236}">
                    <a16:creationId xmlns:a16="http://schemas.microsoft.com/office/drawing/2014/main" id="{9C7D0B35-BD58-2044-BBBF-591CEEC5D396}"/>
                  </a:ext>
                </a:extLst>
              </p:cNvPr>
              <p:cNvSpPr>
                <a:spLocks noChangeArrowheads="1"/>
              </p:cNvSpPr>
              <p:nvPr/>
            </p:nvSpPr>
            <p:spPr bwMode="auto">
              <a:xfrm>
                <a:off x="2380099" y="283054"/>
                <a:ext cx="133037" cy="248927"/>
              </a:xfrm>
              <a:custGeom>
                <a:avLst/>
                <a:gdLst>
                  <a:gd name="T0" fmla="*/ 857 w 991"/>
                  <a:gd name="T1" fmla="*/ 1737 h 1855"/>
                  <a:gd name="T2" fmla="*/ 857 w 991"/>
                  <a:gd name="T3" fmla="*/ 1737 h 1855"/>
                  <a:gd name="T4" fmla="*/ 491 w 991"/>
                  <a:gd name="T5" fmla="*/ 1854 h 1855"/>
                  <a:gd name="T6" fmla="*/ 133 w 991"/>
                  <a:gd name="T7" fmla="*/ 1737 h 1855"/>
                  <a:gd name="T8" fmla="*/ 0 w 991"/>
                  <a:gd name="T9" fmla="*/ 1386 h 1855"/>
                  <a:gd name="T10" fmla="*/ 0 w 991"/>
                  <a:gd name="T11" fmla="*/ 452 h 1855"/>
                  <a:gd name="T12" fmla="*/ 40 w 991"/>
                  <a:gd name="T13" fmla="*/ 265 h 1855"/>
                  <a:gd name="T14" fmla="*/ 141 w 991"/>
                  <a:gd name="T15" fmla="*/ 116 h 1855"/>
                  <a:gd name="T16" fmla="*/ 305 w 991"/>
                  <a:gd name="T17" fmla="*/ 31 h 1855"/>
                  <a:gd name="T18" fmla="*/ 491 w 991"/>
                  <a:gd name="T19" fmla="*/ 0 h 1855"/>
                  <a:gd name="T20" fmla="*/ 686 w 991"/>
                  <a:gd name="T21" fmla="*/ 31 h 1855"/>
                  <a:gd name="T22" fmla="*/ 849 w 991"/>
                  <a:gd name="T23" fmla="*/ 116 h 1855"/>
                  <a:gd name="T24" fmla="*/ 951 w 991"/>
                  <a:gd name="T25" fmla="*/ 265 h 1855"/>
                  <a:gd name="T26" fmla="*/ 990 w 991"/>
                  <a:gd name="T27" fmla="*/ 460 h 1855"/>
                  <a:gd name="T28" fmla="*/ 990 w 991"/>
                  <a:gd name="T29" fmla="*/ 1386 h 1855"/>
                  <a:gd name="T30" fmla="*/ 857 w 991"/>
                  <a:gd name="T31" fmla="*/ 1737 h 1855"/>
                  <a:gd name="T32" fmla="*/ 709 w 991"/>
                  <a:gd name="T33" fmla="*/ 257 h 1855"/>
                  <a:gd name="T34" fmla="*/ 709 w 991"/>
                  <a:gd name="T35" fmla="*/ 257 h 1855"/>
                  <a:gd name="T36" fmla="*/ 491 w 991"/>
                  <a:gd name="T37" fmla="*/ 171 h 1855"/>
                  <a:gd name="T38" fmla="*/ 281 w 991"/>
                  <a:gd name="T39" fmla="*/ 249 h 1855"/>
                  <a:gd name="T40" fmla="*/ 195 w 991"/>
                  <a:gd name="T41" fmla="*/ 467 h 1855"/>
                  <a:gd name="T42" fmla="*/ 195 w 991"/>
                  <a:gd name="T43" fmla="*/ 1386 h 1855"/>
                  <a:gd name="T44" fmla="*/ 491 w 991"/>
                  <a:gd name="T45" fmla="*/ 1682 h 1855"/>
                  <a:gd name="T46" fmla="*/ 795 w 991"/>
                  <a:gd name="T47" fmla="*/ 1386 h 1855"/>
                  <a:gd name="T48" fmla="*/ 795 w 991"/>
                  <a:gd name="T49" fmla="*/ 467 h 1855"/>
                  <a:gd name="T50" fmla="*/ 709 w 991"/>
                  <a:gd name="T51" fmla="*/ 257 h 1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91" h="1855">
                    <a:moveTo>
                      <a:pt x="857" y="1737"/>
                    </a:moveTo>
                    <a:lnTo>
                      <a:pt x="857" y="1737"/>
                    </a:lnTo>
                    <a:cubicBezTo>
                      <a:pt x="764" y="1815"/>
                      <a:pt x="647" y="1854"/>
                      <a:pt x="491" y="1854"/>
                    </a:cubicBezTo>
                    <a:cubicBezTo>
                      <a:pt x="343" y="1854"/>
                      <a:pt x="227" y="1815"/>
                      <a:pt x="133" y="1737"/>
                    </a:cubicBezTo>
                    <a:cubicBezTo>
                      <a:pt x="47" y="1659"/>
                      <a:pt x="0" y="1542"/>
                      <a:pt x="0" y="1386"/>
                    </a:cubicBezTo>
                    <a:cubicBezTo>
                      <a:pt x="0" y="452"/>
                      <a:pt x="0" y="452"/>
                      <a:pt x="0" y="452"/>
                    </a:cubicBezTo>
                    <a:cubicBezTo>
                      <a:pt x="0" y="382"/>
                      <a:pt x="16" y="319"/>
                      <a:pt x="40" y="265"/>
                    </a:cubicBezTo>
                    <a:cubicBezTo>
                      <a:pt x="63" y="210"/>
                      <a:pt x="102" y="156"/>
                      <a:pt x="141" y="116"/>
                    </a:cubicBezTo>
                    <a:cubicBezTo>
                      <a:pt x="188" y="78"/>
                      <a:pt x="242" y="46"/>
                      <a:pt x="305" y="31"/>
                    </a:cubicBezTo>
                    <a:cubicBezTo>
                      <a:pt x="367" y="7"/>
                      <a:pt x="429" y="0"/>
                      <a:pt x="491" y="0"/>
                    </a:cubicBezTo>
                    <a:cubicBezTo>
                      <a:pt x="561" y="0"/>
                      <a:pt x="631" y="7"/>
                      <a:pt x="686" y="31"/>
                    </a:cubicBezTo>
                    <a:cubicBezTo>
                      <a:pt x="748" y="46"/>
                      <a:pt x="803" y="78"/>
                      <a:pt x="849" y="116"/>
                    </a:cubicBezTo>
                    <a:cubicBezTo>
                      <a:pt x="888" y="156"/>
                      <a:pt x="927" y="210"/>
                      <a:pt x="951" y="265"/>
                    </a:cubicBezTo>
                    <a:cubicBezTo>
                      <a:pt x="982" y="327"/>
                      <a:pt x="990" y="389"/>
                      <a:pt x="990" y="460"/>
                    </a:cubicBezTo>
                    <a:cubicBezTo>
                      <a:pt x="990" y="1386"/>
                      <a:pt x="990" y="1386"/>
                      <a:pt x="990" y="1386"/>
                    </a:cubicBezTo>
                    <a:cubicBezTo>
                      <a:pt x="990" y="1542"/>
                      <a:pt x="943" y="1659"/>
                      <a:pt x="857" y="1737"/>
                    </a:cubicBezTo>
                    <a:close/>
                    <a:moveTo>
                      <a:pt x="709" y="257"/>
                    </a:moveTo>
                    <a:lnTo>
                      <a:pt x="709" y="257"/>
                    </a:lnTo>
                    <a:cubicBezTo>
                      <a:pt x="654" y="202"/>
                      <a:pt x="584" y="171"/>
                      <a:pt x="491" y="171"/>
                    </a:cubicBezTo>
                    <a:cubicBezTo>
                      <a:pt x="406" y="171"/>
                      <a:pt x="336" y="202"/>
                      <a:pt x="281" y="249"/>
                    </a:cubicBezTo>
                    <a:cubicBezTo>
                      <a:pt x="227" y="304"/>
                      <a:pt x="195" y="374"/>
                      <a:pt x="195" y="467"/>
                    </a:cubicBezTo>
                    <a:cubicBezTo>
                      <a:pt x="195" y="1386"/>
                      <a:pt x="195" y="1386"/>
                      <a:pt x="195" y="1386"/>
                    </a:cubicBezTo>
                    <a:cubicBezTo>
                      <a:pt x="195" y="1581"/>
                      <a:pt x="297" y="1682"/>
                      <a:pt x="491" y="1682"/>
                    </a:cubicBezTo>
                    <a:cubicBezTo>
                      <a:pt x="694" y="1682"/>
                      <a:pt x="795" y="1581"/>
                      <a:pt x="795" y="1386"/>
                    </a:cubicBezTo>
                    <a:cubicBezTo>
                      <a:pt x="795" y="467"/>
                      <a:pt x="795" y="467"/>
                      <a:pt x="795" y="467"/>
                    </a:cubicBezTo>
                    <a:cubicBezTo>
                      <a:pt x="795" y="382"/>
                      <a:pt x="764" y="312"/>
                      <a:pt x="709" y="257"/>
                    </a:cubicBezTo>
                    <a:close/>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613" name="Freeform 40">
                <a:extLst>
                  <a:ext uri="{FF2B5EF4-FFF2-40B4-BE49-F238E27FC236}">
                    <a16:creationId xmlns:a16="http://schemas.microsoft.com/office/drawing/2014/main" id="{89CD4924-587F-3941-B0DC-3123A5C26A1E}"/>
                  </a:ext>
                </a:extLst>
              </p:cNvPr>
              <p:cNvSpPr>
                <a:spLocks noChangeArrowheads="1"/>
              </p:cNvSpPr>
              <p:nvPr/>
            </p:nvSpPr>
            <p:spPr bwMode="auto">
              <a:xfrm>
                <a:off x="2562211" y="284237"/>
                <a:ext cx="125350" cy="243606"/>
              </a:xfrm>
              <a:custGeom>
                <a:avLst/>
                <a:gdLst>
                  <a:gd name="T0" fmla="*/ 733 w 937"/>
                  <a:gd name="T1" fmla="*/ 429 h 1817"/>
                  <a:gd name="T2" fmla="*/ 733 w 937"/>
                  <a:gd name="T3" fmla="*/ 429 h 1817"/>
                  <a:gd name="T4" fmla="*/ 694 w 937"/>
                  <a:gd name="T5" fmla="*/ 250 h 1817"/>
                  <a:gd name="T6" fmla="*/ 530 w 937"/>
                  <a:gd name="T7" fmla="*/ 188 h 1817"/>
                  <a:gd name="T8" fmla="*/ 351 w 937"/>
                  <a:gd name="T9" fmla="*/ 250 h 1817"/>
                  <a:gd name="T10" fmla="*/ 195 w 937"/>
                  <a:gd name="T11" fmla="*/ 382 h 1817"/>
                  <a:gd name="T12" fmla="*/ 195 w 937"/>
                  <a:gd name="T13" fmla="*/ 1816 h 1817"/>
                  <a:gd name="T14" fmla="*/ 0 w 937"/>
                  <a:gd name="T15" fmla="*/ 1816 h 1817"/>
                  <a:gd name="T16" fmla="*/ 0 w 937"/>
                  <a:gd name="T17" fmla="*/ 24 h 1817"/>
                  <a:gd name="T18" fmla="*/ 187 w 937"/>
                  <a:gd name="T19" fmla="*/ 24 h 1817"/>
                  <a:gd name="T20" fmla="*/ 195 w 937"/>
                  <a:gd name="T21" fmla="*/ 188 h 1817"/>
                  <a:gd name="T22" fmla="*/ 359 w 937"/>
                  <a:gd name="T23" fmla="*/ 55 h 1817"/>
                  <a:gd name="T24" fmla="*/ 562 w 937"/>
                  <a:gd name="T25" fmla="*/ 0 h 1817"/>
                  <a:gd name="T26" fmla="*/ 850 w 937"/>
                  <a:gd name="T27" fmla="*/ 109 h 1817"/>
                  <a:gd name="T28" fmla="*/ 936 w 937"/>
                  <a:gd name="T29" fmla="*/ 398 h 1817"/>
                  <a:gd name="T30" fmla="*/ 936 w 937"/>
                  <a:gd name="T31" fmla="*/ 1816 h 1817"/>
                  <a:gd name="T32" fmla="*/ 733 w 937"/>
                  <a:gd name="T33" fmla="*/ 1816 h 1817"/>
                  <a:gd name="T34" fmla="*/ 733 w 937"/>
                  <a:gd name="T35" fmla="*/ 429 h 1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7" h="1817">
                    <a:moveTo>
                      <a:pt x="733" y="429"/>
                    </a:moveTo>
                    <a:lnTo>
                      <a:pt x="733" y="429"/>
                    </a:lnTo>
                    <a:cubicBezTo>
                      <a:pt x="733" y="351"/>
                      <a:pt x="725" y="297"/>
                      <a:pt x="694" y="250"/>
                    </a:cubicBezTo>
                    <a:cubicBezTo>
                      <a:pt x="663" y="211"/>
                      <a:pt x="608" y="188"/>
                      <a:pt x="530" y="188"/>
                    </a:cubicBezTo>
                    <a:cubicBezTo>
                      <a:pt x="468" y="188"/>
                      <a:pt x="406" y="211"/>
                      <a:pt x="351" y="250"/>
                    </a:cubicBezTo>
                    <a:cubicBezTo>
                      <a:pt x="289" y="297"/>
                      <a:pt x="234" y="336"/>
                      <a:pt x="195" y="382"/>
                    </a:cubicBezTo>
                    <a:cubicBezTo>
                      <a:pt x="195" y="1816"/>
                      <a:pt x="195" y="1816"/>
                      <a:pt x="195" y="1816"/>
                    </a:cubicBezTo>
                    <a:cubicBezTo>
                      <a:pt x="0" y="1816"/>
                      <a:pt x="0" y="1816"/>
                      <a:pt x="0" y="1816"/>
                    </a:cubicBezTo>
                    <a:cubicBezTo>
                      <a:pt x="0" y="24"/>
                      <a:pt x="0" y="24"/>
                      <a:pt x="0" y="24"/>
                    </a:cubicBezTo>
                    <a:cubicBezTo>
                      <a:pt x="187" y="24"/>
                      <a:pt x="187" y="24"/>
                      <a:pt x="187" y="24"/>
                    </a:cubicBezTo>
                    <a:cubicBezTo>
                      <a:pt x="195" y="188"/>
                      <a:pt x="195" y="188"/>
                      <a:pt x="195" y="188"/>
                    </a:cubicBezTo>
                    <a:cubicBezTo>
                      <a:pt x="242" y="141"/>
                      <a:pt x="296" y="94"/>
                      <a:pt x="359" y="55"/>
                    </a:cubicBezTo>
                    <a:cubicBezTo>
                      <a:pt x="421" y="16"/>
                      <a:pt x="484" y="0"/>
                      <a:pt x="562" y="0"/>
                    </a:cubicBezTo>
                    <a:cubicBezTo>
                      <a:pt x="694" y="0"/>
                      <a:pt x="788" y="39"/>
                      <a:pt x="850" y="109"/>
                    </a:cubicBezTo>
                    <a:cubicBezTo>
                      <a:pt x="905" y="180"/>
                      <a:pt x="936" y="273"/>
                      <a:pt x="936" y="398"/>
                    </a:cubicBezTo>
                    <a:cubicBezTo>
                      <a:pt x="936" y="1816"/>
                      <a:pt x="936" y="1816"/>
                      <a:pt x="936" y="1816"/>
                    </a:cubicBezTo>
                    <a:cubicBezTo>
                      <a:pt x="733" y="1816"/>
                      <a:pt x="733" y="1816"/>
                      <a:pt x="733" y="1816"/>
                    </a:cubicBezTo>
                    <a:lnTo>
                      <a:pt x="733" y="429"/>
                    </a:lnTo>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614" name="Freeform 41">
                <a:extLst>
                  <a:ext uri="{FF2B5EF4-FFF2-40B4-BE49-F238E27FC236}">
                    <a16:creationId xmlns:a16="http://schemas.microsoft.com/office/drawing/2014/main" id="{B61027D8-2F7A-AC4C-A605-39A17E992B4B}"/>
                  </a:ext>
                </a:extLst>
              </p:cNvPr>
              <p:cNvSpPr>
                <a:spLocks noChangeArrowheads="1"/>
              </p:cNvSpPr>
              <p:nvPr/>
            </p:nvSpPr>
            <p:spPr bwMode="auto">
              <a:xfrm>
                <a:off x="2721855" y="423187"/>
                <a:ext cx="103473" cy="105838"/>
              </a:xfrm>
              <a:custGeom>
                <a:avLst/>
                <a:gdLst>
                  <a:gd name="T0" fmla="*/ 390 w 773"/>
                  <a:gd name="T1" fmla="*/ 788 h 789"/>
                  <a:gd name="T2" fmla="*/ 390 w 773"/>
                  <a:gd name="T3" fmla="*/ 788 h 789"/>
                  <a:gd name="T4" fmla="*/ 0 w 773"/>
                  <a:gd name="T5" fmla="*/ 390 h 789"/>
                  <a:gd name="T6" fmla="*/ 390 w 773"/>
                  <a:gd name="T7" fmla="*/ 0 h 789"/>
                  <a:gd name="T8" fmla="*/ 772 w 773"/>
                  <a:gd name="T9" fmla="*/ 390 h 789"/>
                  <a:gd name="T10" fmla="*/ 390 w 773"/>
                  <a:gd name="T11" fmla="*/ 788 h 789"/>
                  <a:gd name="T12" fmla="*/ 390 w 773"/>
                  <a:gd name="T13" fmla="*/ 70 h 789"/>
                  <a:gd name="T14" fmla="*/ 390 w 773"/>
                  <a:gd name="T15" fmla="*/ 70 h 789"/>
                  <a:gd name="T16" fmla="*/ 78 w 773"/>
                  <a:gd name="T17" fmla="*/ 390 h 789"/>
                  <a:gd name="T18" fmla="*/ 390 w 773"/>
                  <a:gd name="T19" fmla="*/ 710 h 789"/>
                  <a:gd name="T20" fmla="*/ 694 w 773"/>
                  <a:gd name="T21" fmla="*/ 390 h 789"/>
                  <a:gd name="T22" fmla="*/ 390 w 773"/>
                  <a:gd name="T23" fmla="*/ 70 h 789"/>
                  <a:gd name="T24" fmla="*/ 460 w 773"/>
                  <a:gd name="T25" fmla="*/ 577 h 789"/>
                  <a:gd name="T26" fmla="*/ 460 w 773"/>
                  <a:gd name="T27" fmla="*/ 577 h 789"/>
                  <a:gd name="T28" fmla="*/ 390 w 773"/>
                  <a:gd name="T29" fmla="*/ 421 h 789"/>
                  <a:gd name="T30" fmla="*/ 328 w 773"/>
                  <a:gd name="T31" fmla="*/ 421 h 789"/>
                  <a:gd name="T32" fmla="*/ 328 w 773"/>
                  <a:gd name="T33" fmla="*/ 577 h 789"/>
                  <a:gd name="T34" fmla="*/ 265 w 773"/>
                  <a:gd name="T35" fmla="*/ 577 h 789"/>
                  <a:gd name="T36" fmla="*/ 265 w 773"/>
                  <a:gd name="T37" fmla="*/ 195 h 789"/>
                  <a:gd name="T38" fmla="*/ 390 w 773"/>
                  <a:gd name="T39" fmla="*/ 195 h 789"/>
                  <a:gd name="T40" fmla="*/ 523 w 773"/>
                  <a:gd name="T41" fmla="*/ 304 h 789"/>
                  <a:gd name="T42" fmla="*/ 452 w 773"/>
                  <a:gd name="T43" fmla="*/ 405 h 789"/>
                  <a:gd name="T44" fmla="*/ 538 w 773"/>
                  <a:gd name="T45" fmla="*/ 577 h 789"/>
                  <a:gd name="T46" fmla="*/ 460 w 773"/>
                  <a:gd name="T47" fmla="*/ 577 h 789"/>
                  <a:gd name="T48" fmla="*/ 382 w 773"/>
                  <a:gd name="T49" fmla="*/ 258 h 789"/>
                  <a:gd name="T50" fmla="*/ 382 w 773"/>
                  <a:gd name="T51" fmla="*/ 258 h 789"/>
                  <a:gd name="T52" fmla="*/ 328 w 773"/>
                  <a:gd name="T53" fmla="*/ 258 h 789"/>
                  <a:gd name="T54" fmla="*/ 328 w 773"/>
                  <a:gd name="T55" fmla="*/ 359 h 789"/>
                  <a:gd name="T56" fmla="*/ 382 w 773"/>
                  <a:gd name="T57" fmla="*/ 359 h 789"/>
                  <a:gd name="T58" fmla="*/ 460 w 773"/>
                  <a:gd name="T59" fmla="*/ 312 h 789"/>
                  <a:gd name="T60" fmla="*/ 382 w 773"/>
                  <a:gd name="T61" fmla="*/ 258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3" h="789">
                    <a:moveTo>
                      <a:pt x="390" y="788"/>
                    </a:moveTo>
                    <a:lnTo>
                      <a:pt x="390" y="788"/>
                    </a:lnTo>
                    <a:cubicBezTo>
                      <a:pt x="148" y="788"/>
                      <a:pt x="0" y="624"/>
                      <a:pt x="0" y="390"/>
                    </a:cubicBezTo>
                    <a:cubicBezTo>
                      <a:pt x="0" y="164"/>
                      <a:pt x="156" y="0"/>
                      <a:pt x="390" y="0"/>
                    </a:cubicBezTo>
                    <a:cubicBezTo>
                      <a:pt x="616" y="0"/>
                      <a:pt x="772" y="164"/>
                      <a:pt x="772" y="390"/>
                    </a:cubicBezTo>
                    <a:cubicBezTo>
                      <a:pt x="772" y="624"/>
                      <a:pt x="624" y="788"/>
                      <a:pt x="390" y="788"/>
                    </a:cubicBezTo>
                    <a:close/>
                    <a:moveTo>
                      <a:pt x="390" y="70"/>
                    </a:moveTo>
                    <a:lnTo>
                      <a:pt x="390" y="70"/>
                    </a:lnTo>
                    <a:cubicBezTo>
                      <a:pt x="195" y="70"/>
                      <a:pt x="78" y="203"/>
                      <a:pt x="78" y="390"/>
                    </a:cubicBezTo>
                    <a:cubicBezTo>
                      <a:pt x="78" y="577"/>
                      <a:pt x="203" y="710"/>
                      <a:pt x="390" y="710"/>
                    </a:cubicBezTo>
                    <a:cubicBezTo>
                      <a:pt x="577" y="710"/>
                      <a:pt x="694" y="577"/>
                      <a:pt x="694" y="390"/>
                    </a:cubicBezTo>
                    <a:cubicBezTo>
                      <a:pt x="694" y="211"/>
                      <a:pt x="577" y="70"/>
                      <a:pt x="390" y="70"/>
                    </a:cubicBezTo>
                    <a:close/>
                    <a:moveTo>
                      <a:pt x="460" y="577"/>
                    </a:moveTo>
                    <a:lnTo>
                      <a:pt x="460" y="577"/>
                    </a:lnTo>
                    <a:cubicBezTo>
                      <a:pt x="390" y="421"/>
                      <a:pt x="390" y="421"/>
                      <a:pt x="390" y="421"/>
                    </a:cubicBezTo>
                    <a:cubicBezTo>
                      <a:pt x="328" y="421"/>
                      <a:pt x="328" y="421"/>
                      <a:pt x="328" y="421"/>
                    </a:cubicBezTo>
                    <a:cubicBezTo>
                      <a:pt x="328" y="577"/>
                      <a:pt x="328" y="577"/>
                      <a:pt x="328" y="577"/>
                    </a:cubicBezTo>
                    <a:cubicBezTo>
                      <a:pt x="265" y="577"/>
                      <a:pt x="265" y="577"/>
                      <a:pt x="265" y="577"/>
                    </a:cubicBezTo>
                    <a:cubicBezTo>
                      <a:pt x="265" y="195"/>
                      <a:pt x="265" y="195"/>
                      <a:pt x="265" y="195"/>
                    </a:cubicBezTo>
                    <a:cubicBezTo>
                      <a:pt x="390" y="195"/>
                      <a:pt x="390" y="195"/>
                      <a:pt x="390" y="195"/>
                    </a:cubicBezTo>
                    <a:cubicBezTo>
                      <a:pt x="460" y="195"/>
                      <a:pt x="523" y="218"/>
                      <a:pt x="523" y="304"/>
                    </a:cubicBezTo>
                    <a:cubicBezTo>
                      <a:pt x="523" y="359"/>
                      <a:pt x="499" y="390"/>
                      <a:pt x="452" y="405"/>
                    </a:cubicBezTo>
                    <a:cubicBezTo>
                      <a:pt x="538" y="577"/>
                      <a:pt x="538" y="577"/>
                      <a:pt x="538" y="577"/>
                    </a:cubicBezTo>
                    <a:lnTo>
                      <a:pt x="460" y="577"/>
                    </a:lnTo>
                    <a:close/>
                    <a:moveTo>
                      <a:pt x="382" y="258"/>
                    </a:moveTo>
                    <a:lnTo>
                      <a:pt x="382" y="258"/>
                    </a:lnTo>
                    <a:cubicBezTo>
                      <a:pt x="328" y="258"/>
                      <a:pt x="328" y="258"/>
                      <a:pt x="328" y="258"/>
                    </a:cubicBezTo>
                    <a:cubicBezTo>
                      <a:pt x="328" y="359"/>
                      <a:pt x="328" y="359"/>
                      <a:pt x="328" y="359"/>
                    </a:cubicBezTo>
                    <a:cubicBezTo>
                      <a:pt x="382" y="359"/>
                      <a:pt x="382" y="359"/>
                      <a:pt x="382" y="359"/>
                    </a:cubicBezTo>
                    <a:cubicBezTo>
                      <a:pt x="421" y="359"/>
                      <a:pt x="460" y="351"/>
                      <a:pt x="460" y="312"/>
                    </a:cubicBezTo>
                    <a:cubicBezTo>
                      <a:pt x="460" y="258"/>
                      <a:pt x="429" y="258"/>
                      <a:pt x="382" y="258"/>
                    </a:cubicBezTo>
                    <a:close/>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grpSp>
        <p:grpSp>
          <p:nvGrpSpPr>
            <p:cNvPr id="346" name="Group 345">
              <a:extLst>
                <a:ext uri="{FF2B5EF4-FFF2-40B4-BE49-F238E27FC236}">
                  <a16:creationId xmlns:a16="http://schemas.microsoft.com/office/drawing/2014/main" id="{916F2F44-3EFE-E448-9E92-9EAD238B9D79}"/>
                </a:ext>
              </a:extLst>
            </p:cNvPr>
            <p:cNvGrpSpPr/>
            <p:nvPr/>
          </p:nvGrpSpPr>
          <p:grpSpPr>
            <a:xfrm>
              <a:off x="563111" y="935774"/>
              <a:ext cx="1429111" cy="328749"/>
              <a:chOff x="2888595" y="208554"/>
              <a:chExt cx="1429111" cy="328749"/>
            </a:xfrm>
          </p:grpSpPr>
          <p:sp>
            <p:nvSpPr>
              <p:cNvPr id="347" name="Freeform 17">
                <a:extLst>
                  <a:ext uri="{FF2B5EF4-FFF2-40B4-BE49-F238E27FC236}">
                    <a16:creationId xmlns:a16="http://schemas.microsoft.com/office/drawing/2014/main" id="{071341E0-7485-B44B-8084-23B4254C3FB6}"/>
                  </a:ext>
                </a:extLst>
              </p:cNvPr>
              <p:cNvSpPr>
                <a:spLocks noChangeArrowheads="1"/>
              </p:cNvSpPr>
              <p:nvPr/>
            </p:nvSpPr>
            <p:spPr bwMode="auto">
              <a:xfrm>
                <a:off x="2888595" y="215058"/>
                <a:ext cx="153731" cy="315741"/>
              </a:xfrm>
              <a:custGeom>
                <a:avLst/>
                <a:gdLst>
                  <a:gd name="T0" fmla="*/ 670 w 1147"/>
                  <a:gd name="T1" fmla="*/ 171 h 2354"/>
                  <a:gd name="T2" fmla="*/ 670 w 1147"/>
                  <a:gd name="T3" fmla="*/ 2353 h 2354"/>
                  <a:gd name="T4" fmla="*/ 468 w 1147"/>
                  <a:gd name="T5" fmla="*/ 2353 h 2354"/>
                  <a:gd name="T6" fmla="*/ 468 w 1147"/>
                  <a:gd name="T7" fmla="*/ 171 h 2354"/>
                  <a:gd name="T8" fmla="*/ 0 w 1147"/>
                  <a:gd name="T9" fmla="*/ 171 h 2354"/>
                  <a:gd name="T10" fmla="*/ 0 w 1147"/>
                  <a:gd name="T11" fmla="*/ 0 h 2354"/>
                  <a:gd name="T12" fmla="*/ 1146 w 1147"/>
                  <a:gd name="T13" fmla="*/ 0 h 2354"/>
                  <a:gd name="T14" fmla="*/ 1146 w 1147"/>
                  <a:gd name="T15" fmla="*/ 171 h 2354"/>
                  <a:gd name="T16" fmla="*/ 670 w 1147"/>
                  <a:gd name="T17" fmla="*/ 171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7" h="2354">
                    <a:moveTo>
                      <a:pt x="670" y="171"/>
                    </a:moveTo>
                    <a:lnTo>
                      <a:pt x="670" y="2353"/>
                    </a:lnTo>
                    <a:lnTo>
                      <a:pt x="468" y="2353"/>
                    </a:lnTo>
                    <a:lnTo>
                      <a:pt x="468" y="171"/>
                    </a:lnTo>
                    <a:lnTo>
                      <a:pt x="0" y="171"/>
                    </a:lnTo>
                    <a:lnTo>
                      <a:pt x="0" y="0"/>
                    </a:lnTo>
                    <a:lnTo>
                      <a:pt x="1146" y="0"/>
                    </a:lnTo>
                    <a:lnTo>
                      <a:pt x="1146" y="171"/>
                    </a:lnTo>
                    <a:lnTo>
                      <a:pt x="670" y="171"/>
                    </a:lnTo>
                  </a:path>
                </a:pathLst>
              </a:custGeom>
              <a:solidFill>
                <a:srgbClr val="58595B"/>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348" name="Freeform 18">
                <a:extLst>
                  <a:ext uri="{FF2B5EF4-FFF2-40B4-BE49-F238E27FC236}">
                    <a16:creationId xmlns:a16="http://schemas.microsoft.com/office/drawing/2014/main" id="{28911DFB-9A9A-1940-8163-6A023326837A}"/>
                  </a:ext>
                </a:extLst>
              </p:cNvPr>
              <p:cNvSpPr>
                <a:spLocks noChangeArrowheads="1"/>
              </p:cNvSpPr>
              <p:nvPr/>
            </p:nvSpPr>
            <p:spPr bwMode="auto">
              <a:xfrm>
                <a:off x="3032866" y="283054"/>
                <a:ext cx="134811" cy="253066"/>
              </a:xfrm>
              <a:custGeom>
                <a:avLst/>
                <a:gdLst>
                  <a:gd name="T0" fmla="*/ 499 w 1007"/>
                  <a:gd name="T1" fmla="*/ 1885 h 1886"/>
                  <a:gd name="T2" fmla="*/ 499 w 1007"/>
                  <a:gd name="T3" fmla="*/ 1885 h 1886"/>
                  <a:gd name="T4" fmla="*/ 0 w 1007"/>
                  <a:gd name="T5" fmla="*/ 1410 h 1886"/>
                  <a:gd name="T6" fmla="*/ 0 w 1007"/>
                  <a:gd name="T7" fmla="*/ 460 h 1886"/>
                  <a:gd name="T8" fmla="*/ 499 w 1007"/>
                  <a:gd name="T9" fmla="*/ 0 h 1886"/>
                  <a:gd name="T10" fmla="*/ 1006 w 1007"/>
                  <a:gd name="T11" fmla="*/ 467 h 1886"/>
                  <a:gd name="T12" fmla="*/ 1006 w 1007"/>
                  <a:gd name="T13" fmla="*/ 1410 h 1886"/>
                  <a:gd name="T14" fmla="*/ 499 w 1007"/>
                  <a:gd name="T15" fmla="*/ 1885 h 1886"/>
                  <a:gd name="T16" fmla="*/ 803 w 1007"/>
                  <a:gd name="T17" fmla="*/ 483 h 1886"/>
                  <a:gd name="T18" fmla="*/ 803 w 1007"/>
                  <a:gd name="T19" fmla="*/ 483 h 1886"/>
                  <a:gd name="T20" fmla="*/ 499 w 1007"/>
                  <a:gd name="T21" fmla="*/ 179 h 1886"/>
                  <a:gd name="T22" fmla="*/ 203 w 1007"/>
                  <a:gd name="T23" fmla="*/ 475 h 1886"/>
                  <a:gd name="T24" fmla="*/ 203 w 1007"/>
                  <a:gd name="T25" fmla="*/ 1402 h 1886"/>
                  <a:gd name="T26" fmla="*/ 499 w 1007"/>
                  <a:gd name="T27" fmla="*/ 1706 h 1886"/>
                  <a:gd name="T28" fmla="*/ 803 w 1007"/>
                  <a:gd name="T29" fmla="*/ 1402 h 1886"/>
                  <a:gd name="T30" fmla="*/ 803 w 1007"/>
                  <a:gd name="T31" fmla="*/ 483 h 1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7" h="1886">
                    <a:moveTo>
                      <a:pt x="499" y="1885"/>
                    </a:moveTo>
                    <a:lnTo>
                      <a:pt x="499" y="1885"/>
                    </a:lnTo>
                    <a:cubicBezTo>
                      <a:pt x="195" y="1885"/>
                      <a:pt x="0" y="1721"/>
                      <a:pt x="0" y="1410"/>
                    </a:cubicBezTo>
                    <a:cubicBezTo>
                      <a:pt x="0" y="460"/>
                      <a:pt x="0" y="460"/>
                      <a:pt x="0" y="460"/>
                    </a:cubicBezTo>
                    <a:cubicBezTo>
                      <a:pt x="0" y="171"/>
                      <a:pt x="226" y="0"/>
                      <a:pt x="499" y="0"/>
                    </a:cubicBezTo>
                    <a:cubicBezTo>
                      <a:pt x="788" y="0"/>
                      <a:pt x="1006" y="171"/>
                      <a:pt x="1006" y="467"/>
                    </a:cubicBezTo>
                    <a:cubicBezTo>
                      <a:pt x="1006" y="1410"/>
                      <a:pt x="1006" y="1410"/>
                      <a:pt x="1006" y="1410"/>
                    </a:cubicBezTo>
                    <a:cubicBezTo>
                      <a:pt x="1006" y="1721"/>
                      <a:pt x="803" y="1885"/>
                      <a:pt x="499" y="1885"/>
                    </a:cubicBezTo>
                    <a:close/>
                    <a:moveTo>
                      <a:pt x="803" y="483"/>
                    </a:moveTo>
                    <a:lnTo>
                      <a:pt x="803" y="483"/>
                    </a:lnTo>
                    <a:cubicBezTo>
                      <a:pt x="803" y="296"/>
                      <a:pt x="686" y="179"/>
                      <a:pt x="499" y="179"/>
                    </a:cubicBezTo>
                    <a:cubicBezTo>
                      <a:pt x="320" y="179"/>
                      <a:pt x="203" y="296"/>
                      <a:pt x="203" y="475"/>
                    </a:cubicBezTo>
                    <a:cubicBezTo>
                      <a:pt x="203" y="1402"/>
                      <a:pt x="203" y="1402"/>
                      <a:pt x="203" y="1402"/>
                    </a:cubicBezTo>
                    <a:cubicBezTo>
                      <a:pt x="203" y="1604"/>
                      <a:pt x="296" y="1706"/>
                      <a:pt x="499" y="1706"/>
                    </a:cubicBezTo>
                    <a:cubicBezTo>
                      <a:pt x="702" y="1706"/>
                      <a:pt x="803" y="1604"/>
                      <a:pt x="803" y="1402"/>
                    </a:cubicBezTo>
                    <a:lnTo>
                      <a:pt x="803" y="483"/>
                    </a:lnTo>
                    <a:close/>
                  </a:path>
                </a:pathLst>
              </a:custGeom>
              <a:solidFill>
                <a:srgbClr val="58595B"/>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349" name="Freeform 19">
                <a:extLst>
                  <a:ext uri="{FF2B5EF4-FFF2-40B4-BE49-F238E27FC236}">
                    <a16:creationId xmlns:a16="http://schemas.microsoft.com/office/drawing/2014/main" id="{E35507FE-7EBB-1C4E-AD03-D871E0DB746D}"/>
                  </a:ext>
                </a:extLst>
              </p:cNvPr>
              <p:cNvSpPr>
                <a:spLocks noChangeArrowheads="1"/>
              </p:cNvSpPr>
              <p:nvPr/>
            </p:nvSpPr>
            <p:spPr bwMode="auto">
              <a:xfrm>
                <a:off x="3200788" y="222153"/>
                <a:ext cx="108795" cy="311602"/>
              </a:xfrm>
              <a:custGeom>
                <a:avLst/>
                <a:gdLst>
                  <a:gd name="T0" fmla="*/ 601 w 812"/>
                  <a:gd name="T1" fmla="*/ 2323 h 2324"/>
                  <a:gd name="T2" fmla="*/ 601 w 812"/>
                  <a:gd name="T3" fmla="*/ 2323 h 2324"/>
                  <a:gd name="T4" fmla="*/ 242 w 812"/>
                  <a:gd name="T5" fmla="*/ 1948 h 2324"/>
                  <a:gd name="T6" fmla="*/ 242 w 812"/>
                  <a:gd name="T7" fmla="*/ 663 h 2324"/>
                  <a:gd name="T8" fmla="*/ 0 w 812"/>
                  <a:gd name="T9" fmla="*/ 663 h 2324"/>
                  <a:gd name="T10" fmla="*/ 0 w 812"/>
                  <a:gd name="T11" fmla="*/ 484 h 2324"/>
                  <a:gd name="T12" fmla="*/ 250 w 812"/>
                  <a:gd name="T13" fmla="*/ 484 h 2324"/>
                  <a:gd name="T14" fmla="*/ 250 w 812"/>
                  <a:gd name="T15" fmla="*/ 47 h 2324"/>
                  <a:gd name="T16" fmla="*/ 452 w 812"/>
                  <a:gd name="T17" fmla="*/ 0 h 2324"/>
                  <a:gd name="T18" fmla="*/ 452 w 812"/>
                  <a:gd name="T19" fmla="*/ 484 h 2324"/>
                  <a:gd name="T20" fmla="*/ 780 w 812"/>
                  <a:gd name="T21" fmla="*/ 484 h 2324"/>
                  <a:gd name="T22" fmla="*/ 780 w 812"/>
                  <a:gd name="T23" fmla="*/ 663 h 2324"/>
                  <a:gd name="T24" fmla="*/ 452 w 812"/>
                  <a:gd name="T25" fmla="*/ 663 h 2324"/>
                  <a:gd name="T26" fmla="*/ 452 w 812"/>
                  <a:gd name="T27" fmla="*/ 1964 h 2324"/>
                  <a:gd name="T28" fmla="*/ 632 w 812"/>
                  <a:gd name="T29" fmla="*/ 2143 h 2324"/>
                  <a:gd name="T30" fmla="*/ 803 w 812"/>
                  <a:gd name="T31" fmla="*/ 2120 h 2324"/>
                  <a:gd name="T32" fmla="*/ 811 w 812"/>
                  <a:gd name="T33" fmla="*/ 2299 h 2324"/>
                  <a:gd name="T34" fmla="*/ 601 w 812"/>
                  <a:gd name="T35" fmla="*/ 2323 h 2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12" h="2324">
                    <a:moveTo>
                      <a:pt x="601" y="2323"/>
                    </a:moveTo>
                    <a:lnTo>
                      <a:pt x="601" y="2323"/>
                    </a:lnTo>
                    <a:cubicBezTo>
                      <a:pt x="343" y="2323"/>
                      <a:pt x="242" y="2198"/>
                      <a:pt x="242" y="1948"/>
                    </a:cubicBezTo>
                    <a:cubicBezTo>
                      <a:pt x="242" y="663"/>
                      <a:pt x="242" y="663"/>
                      <a:pt x="242" y="663"/>
                    </a:cubicBezTo>
                    <a:cubicBezTo>
                      <a:pt x="0" y="663"/>
                      <a:pt x="0" y="663"/>
                      <a:pt x="0" y="663"/>
                    </a:cubicBezTo>
                    <a:cubicBezTo>
                      <a:pt x="0" y="484"/>
                      <a:pt x="0" y="484"/>
                      <a:pt x="0" y="484"/>
                    </a:cubicBezTo>
                    <a:cubicBezTo>
                      <a:pt x="250" y="484"/>
                      <a:pt x="250" y="484"/>
                      <a:pt x="250" y="484"/>
                    </a:cubicBezTo>
                    <a:cubicBezTo>
                      <a:pt x="250" y="47"/>
                      <a:pt x="250" y="47"/>
                      <a:pt x="250" y="47"/>
                    </a:cubicBezTo>
                    <a:cubicBezTo>
                      <a:pt x="452" y="0"/>
                      <a:pt x="452" y="0"/>
                      <a:pt x="452" y="0"/>
                    </a:cubicBezTo>
                    <a:cubicBezTo>
                      <a:pt x="452" y="484"/>
                      <a:pt x="452" y="484"/>
                      <a:pt x="452" y="484"/>
                    </a:cubicBezTo>
                    <a:cubicBezTo>
                      <a:pt x="780" y="484"/>
                      <a:pt x="780" y="484"/>
                      <a:pt x="780" y="484"/>
                    </a:cubicBezTo>
                    <a:cubicBezTo>
                      <a:pt x="780" y="663"/>
                      <a:pt x="780" y="663"/>
                      <a:pt x="780" y="663"/>
                    </a:cubicBezTo>
                    <a:cubicBezTo>
                      <a:pt x="452" y="663"/>
                      <a:pt x="452" y="663"/>
                      <a:pt x="452" y="663"/>
                    </a:cubicBezTo>
                    <a:cubicBezTo>
                      <a:pt x="452" y="1964"/>
                      <a:pt x="452" y="1964"/>
                      <a:pt x="452" y="1964"/>
                    </a:cubicBezTo>
                    <a:cubicBezTo>
                      <a:pt x="452" y="2081"/>
                      <a:pt x="507" y="2143"/>
                      <a:pt x="632" y="2143"/>
                    </a:cubicBezTo>
                    <a:cubicBezTo>
                      <a:pt x="687" y="2143"/>
                      <a:pt x="741" y="2135"/>
                      <a:pt x="803" y="2120"/>
                    </a:cubicBezTo>
                    <a:cubicBezTo>
                      <a:pt x="811" y="2299"/>
                      <a:pt x="811" y="2299"/>
                      <a:pt x="811" y="2299"/>
                    </a:cubicBezTo>
                    <a:cubicBezTo>
                      <a:pt x="741" y="2307"/>
                      <a:pt x="671" y="2323"/>
                      <a:pt x="601" y="2323"/>
                    </a:cubicBezTo>
                  </a:path>
                </a:pathLst>
              </a:custGeom>
              <a:solidFill>
                <a:srgbClr val="58595B"/>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350" name="Freeform 20">
                <a:extLst>
                  <a:ext uri="{FF2B5EF4-FFF2-40B4-BE49-F238E27FC236}">
                    <a16:creationId xmlns:a16="http://schemas.microsoft.com/office/drawing/2014/main" id="{4C242DFB-CA0E-3148-B8E7-604A40900537}"/>
                  </a:ext>
                </a:extLst>
              </p:cNvPr>
              <p:cNvSpPr>
                <a:spLocks noChangeArrowheads="1"/>
              </p:cNvSpPr>
              <p:nvPr/>
            </p:nvSpPr>
            <p:spPr bwMode="auto">
              <a:xfrm>
                <a:off x="3342103" y="283054"/>
                <a:ext cx="133037" cy="250701"/>
              </a:xfrm>
              <a:custGeom>
                <a:avLst/>
                <a:gdLst>
                  <a:gd name="T0" fmla="*/ 795 w 991"/>
                  <a:gd name="T1" fmla="*/ 1846 h 1871"/>
                  <a:gd name="T2" fmla="*/ 795 w 991"/>
                  <a:gd name="T3" fmla="*/ 1846 h 1871"/>
                  <a:gd name="T4" fmla="*/ 795 w 991"/>
                  <a:gd name="T5" fmla="*/ 1698 h 1871"/>
                  <a:gd name="T6" fmla="*/ 421 w 991"/>
                  <a:gd name="T7" fmla="*/ 1870 h 1871"/>
                  <a:gd name="T8" fmla="*/ 0 w 991"/>
                  <a:gd name="T9" fmla="*/ 1433 h 1871"/>
                  <a:gd name="T10" fmla="*/ 0 w 991"/>
                  <a:gd name="T11" fmla="*/ 1308 h 1871"/>
                  <a:gd name="T12" fmla="*/ 787 w 991"/>
                  <a:gd name="T13" fmla="*/ 724 h 1871"/>
                  <a:gd name="T14" fmla="*/ 787 w 991"/>
                  <a:gd name="T15" fmla="*/ 452 h 1871"/>
                  <a:gd name="T16" fmla="*/ 522 w 991"/>
                  <a:gd name="T17" fmla="*/ 171 h 1871"/>
                  <a:gd name="T18" fmla="*/ 242 w 991"/>
                  <a:gd name="T19" fmla="*/ 538 h 1871"/>
                  <a:gd name="T20" fmla="*/ 47 w 991"/>
                  <a:gd name="T21" fmla="*/ 538 h 1871"/>
                  <a:gd name="T22" fmla="*/ 47 w 991"/>
                  <a:gd name="T23" fmla="*/ 475 h 1871"/>
                  <a:gd name="T24" fmla="*/ 530 w 991"/>
                  <a:gd name="T25" fmla="*/ 0 h 1871"/>
                  <a:gd name="T26" fmla="*/ 990 w 991"/>
                  <a:gd name="T27" fmla="*/ 436 h 1871"/>
                  <a:gd name="T28" fmla="*/ 990 w 991"/>
                  <a:gd name="T29" fmla="*/ 1846 h 1871"/>
                  <a:gd name="T30" fmla="*/ 795 w 991"/>
                  <a:gd name="T31" fmla="*/ 1846 h 1871"/>
                  <a:gd name="T32" fmla="*/ 787 w 991"/>
                  <a:gd name="T33" fmla="*/ 879 h 1871"/>
                  <a:gd name="T34" fmla="*/ 787 w 991"/>
                  <a:gd name="T35" fmla="*/ 879 h 1871"/>
                  <a:gd name="T36" fmla="*/ 203 w 991"/>
                  <a:gd name="T37" fmla="*/ 1308 h 1871"/>
                  <a:gd name="T38" fmla="*/ 203 w 991"/>
                  <a:gd name="T39" fmla="*/ 1417 h 1871"/>
                  <a:gd name="T40" fmla="*/ 452 w 991"/>
                  <a:gd name="T41" fmla="*/ 1698 h 1871"/>
                  <a:gd name="T42" fmla="*/ 787 w 991"/>
                  <a:gd name="T43" fmla="*/ 1511 h 1871"/>
                  <a:gd name="T44" fmla="*/ 787 w 991"/>
                  <a:gd name="T45" fmla="*/ 879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91" h="1871">
                    <a:moveTo>
                      <a:pt x="795" y="1846"/>
                    </a:moveTo>
                    <a:lnTo>
                      <a:pt x="795" y="1846"/>
                    </a:lnTo>
                    <a:cubicBezTo>
                      <a:pt x="795" y="1698"/>
                      <a:pt x="795" y="1698"/>
                      <a:pt x="795" y="1698"/>
                    </a:cubicBezTo>
                    <a:cubicBezTo>
                      <a:pt x="686" y="1799"/>
                      <a:pt x="561" y="1870"/>
                      <a:pt x="421" y="1870"/>
                    </a:cubicBezTo>
                    <a:cubicBezTo>
                      <a:pt x="133" y="1870"/>
                      <a:pt x="0" y="1714"/>
                      <a:pt x="0" y="1433"/>
                    </a:cubicBezTo>
                    <a:cubicBezTo>
                      <a:pt x="0" y="1308"/>
                      <a:pt x="0" y="1308"/>
                      <a:pt x="0" y="1308"/>
                    </a:cubicBezTo>
                    <a:cubicBezTo>
                      <a:pt x="0" y="872"/>
                      <a:pt x="429" y="755"/>
                      <a:pt x="787" y="724"/>
                    </a:cubicBezTo>
                    <a:cubicBezTo>
                      <a:pt x="787" y="452"/>
                      <a:pt x="787" y="452"/>
                      <a:pt x="787" y="452"/>
                    </a:cubicBezTo>
                    <a:cubicBezTo>
                      <a:pt x="787" y="280"/>
                      <a:pt x="709" y="171"/>
                      <a:pt x="522" y="171"/>
                    </a:cubicBezTo>
                    <a:cubicBezTo>
                      <a:pt x="273" y="171"/>
                      <a:pt x="242" y="335"/>
                      <a:pt x="242" y="538"/>
                    </a:cubicBezTo>
                    <a:cubicBezTo>
                      <a:pt x="47" y="538"/>
                      <a:pt x="47" y="538"/>
                      <a:pt x="47" y="538"/>
                    </a:cubicBezTo>
                    <a:cubicBezTo>
                      <a:pt x="47" y="475"/>
                      <a:pt x="47" y="475"/>
                      <a:pt x="47" y="475"/>
                    </a:cubicBezTo>
                    <a:cubicBezTo>
                      <a:pt x="47" y="156"/>
                      <a:pt x="210" y="0"/>
                      <a:pt x="530" y="0"/>
                    </a:cubicBezTo>
                    <a:cubicBezTo>
                      <a:pt x="826" y="0"/>
                      <a:pt x="990" y="132"/>
                      <a:pt x="990" y="436"/>
                    </a:cubicBezTo>
                    <a:cubicBezTo>
                      <a:pt x="990" y="1846"/>
                      <a:pt x="990" y="1846"/>
                      <a:pt x="990" y="1846"/>
                    </a:cubicBezTo>
                    <a:lnTo>
                      <a:pt x="795" y="1846"/>
                    </a:lnTo>
                    <a:close/>
                    <a:moveTo>
                      <a:pt x="787" y="879"/>
                    </a:moveTo>
                    <a:lnTo>
                      <a:pt x="787" y="879"/>
                    </a:lnTo>
                    <a:cubicBezTo>
                      <a:pt x="530" y="903"/>
                      <a:pt x="203" y="996"/>
                      <a:pt x="203" y="1308"/>
                    </a:cubicBezTo>
                    <a:cubicBezTo>
                      <a:pt x="203" y="1417"/>
                      <a:pt x="203" y="1417"/>
                      <a:pt x="203" y="1417"/>
                    </a:cubicBezTo>
                    <a:cubicBezTo>
                      <a:pt x="203" y="1581"/>
                      <a:pt x="265" y="1698"/>
                      <a:pt x="452" y="1698"/>
                    </a:cubicBezTo>
                    <a:cubicBezTo>
                      <a:pt x="585" y="1698"/>
                      <a:pt x="702" y="1612"/>
                      <a:pt x="787" y="1511"/>
                    </a:cubicBezTo>
                    <a:lnTo>
                      <a:pt x="787" y="879"/>
                    </a:lnTo>
                    <a:close/>
                  </a:path>
                </a:pathLst>
              </a:custGeom>
              <a:solidFill>
                <a:srgbClr val="58595B"/>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351" name="Freeform 21">
                <a:extLst>
                  <a:ext uri="{FF2B5EF4-FFF2-40B4-BE49-F238E27FC236}">
                    <a16:creationId xmlns:a16="http://schemas.microsoft.com/office/drawing/2014/main" id="{585452E3-3865-3248-A54B-CC2D00C5495D}"/>
                  </a:ext>
                </a:extLst>
              </p:cNvPr>
              <p:cNvSpPr>
                <a:spLocks noChangeArrowheads="1"/>
              </p:cNvSpPr>
              <p:nvPr/>
            </p:nvSpPr>
            <p:spPr bwMode="auto">
              <a:xfrm>
                <a:off x="3528354" y="208554"/>
                <a:ext cx="26016" cy="321654"/>
              </a:xfrm>
              <a:custGeom>
                <a:avLst/>
                <a:gdLst>
                  <a:gd name="T0" fmla="*/ 0 w 196"/>
                  <a:gd name="T1" fmla="*/ 2400 h 2401"/>
                  <a:gd name="T2" fmla="*/ 0 w 196"/>
                  <a:gd name="T3" fmla="*/ 0 h 2401"/>
                  <a:gd name="T4" fmla="*/ 195 w 196"/>
                  <a:gd name="T5" fmla="*/ 0 h 2401"/>
                  <a:gd name="T6" fmla="*/ 195 w 196"/>
                  <a:gd name="T7" fmla="*/ 2400 h 2401"/>
                  <a:gd name="T8" fmla="*/ 0 w 196"/>
                  <a:gd name="T9" fmla="*/ 2400 h 2401"/>
                </a:gdLst>
                <a:ahLst/>
                <a:cxnLst>
                  <a:cxn ang="0">
                    <a:pos x="T0" y="T1"/>
                  </a:cxn>
                  <a:cxn ang="0">
                    <a:pos x="T2" y="T3"/>
                  </a:cxn>
                  <a:cxn ang="0">
                    <a:pos x="T4" y="T5"/>
                  </a:cxn>
                  <a:cxn ang="0">
                    <a:pos x="T6" y="T7"/>
                  </a:cxn>
                  <a:cxn ang="0">
                    <a:pos x="T8" y="T9"/>
                  </a:cxn>
                </a:cxnLst>
                <a:rect l="0" t="0" r="r" b="b"/>
                <a:pathLst>
                  <a:path w="196" h="2401">
                    <a:moveTo>
                      <a:pt x="0" y="2400"/>
                    </a:moveTo>
                    <a:lnTo>
                      <a:pt x="0" y="0"/>
                    </a:lnTo>
                    <a:lnTo>
                      <a:pt x="195" y="0"/>
                    </a:lnTo>
                    <a:lnTo>
                      <a:pt x="195" y="2400"/>
                    </a:lnTo>
                    <a:lnTo>
                      <a:pt x="0" y="2400"/>
                    </a:lnTo>
                  </a:path>
                </a:pathLst>
              </a:custGeom>
              <a:solidFill>
                <a:srgbClr val="58595B"/>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352" name="Freeform 22">
                <a:extLst>
                  <a:ext uri="{FF2B5EF4-FFF2-40B4-BE49-F238E27FC236}">
                    <a16:creationId xmlns:a16="http://schemas.microsoft.com/office/drawing/2014/main" id="{A345B136-F556-9B40-A02A-FCBD4B5FB5FA}"/>
                  </a:ext>
                </a:extLst>
              </p:cNvPr>
              <p:cNvSpPr>
                <a:spLocks noChangeArrowheads="1"/>
              </p:cNvSpPr>
              <p:nvPr/>
            </p:nvSpPr>
            <p:spPr bwMode="auto">
              <a:xfrm>
                <a:off x="3695094" y="210919"/>
                <a:ext cx="148410" cy="324019"/>
              </a:xfrm>
              <a:custGeom>
                <a:avLst/>
                <a:gdLst>
                  <a:gd name="T0" fmla="*/ 546 w 1108"/>
                  <a:gd name="T1" fmla="*/ 2415 h 2416"/>
                  <a:gd name="T2" fmla="*/ 546 w 1108"/>
                  <a:gd name="T3" fmla="*/ 2415 h 2416"/>
                  <a:gd name="T4" fmla="*/ 0 w 1108"/>
                  <a:gd name="T5" fmla="*/ 1854 h 2416"/>
                  <a:gd name="T6" fmla="*/ 0 w 1108"/>
                  <a:gd name="T7" fmla="*/ 577 h 2416"/>
                  <a:gd name="T8" fmla="*/ 538 w 1108"/>
                  <a:gd name="T9" fmla="*/ 0 h 2416"/>
                  <a:gd name="T10" fmla="*/ 1084 w 1108"/>
                  <a:gd name="T11" fmla="*/ 475 h 2416"/>
                  <a:gd name="T12" fmla="*/ 1084 w 1108"/>
                  <a:gd name="T13" fmla="*/ 779 h 2416"/>
                  <a:gd name="T14" fmla="*/ 881 w 1108"/>
                  <a:gd name="T15" fmla="*/ 779 h 2416"/>
                  <a:gd name="T16" fmla="*/ 546 w 1108"/>
                  <a:gd name="T17" fmla="*/ 179 h 2416"/>
                  <a:gd name="T18" fmla="*/ 211 w 1108"/>
                  <a:gd name="T19" fmla="*/ 545 h 2416"/>
                  <a:gd name="T20" fmla="*/ 211 w 1108"/>
                  <a:gd name="T21" fmla="*/ 1831 h 2416"/>
                  <a:gd name="T22" fmla="*/ 554 w 1108"/>
                  <a:gd name="T23" fmla="*/ 2236 h 2416"/>
                  <a:gd name="T24" fmla="*/ 905 w 1108"/>
                  <a:gd name="T25" fmla="*/ 1589 h 2416"/>
                  <a:gd name="T26" fmla="*/ 1107 w 1108"/>
                  <a:gd name="T27" fmla="*/ 1589 h 2416"/>
                  <a:gd name="T28" fmla="*/ 1107 w 1108"/>
                  <a:gd name="T29" fmla="*/ 1862 h 2416"/>
                  <a:gd name="T30" fmla="*/ 546 w 1108"/>
                  <a:gd name="T31" fmla="*/ 2415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08" h="2416">
                    <a:moveTo>
                      <a:pt x="546" y="2415"/>
                    </a:moveTo>
                    <a:lnTo>
                      <a:pt x="546" y="2415"/>
                    </a:lnTo>
                    <a:cubicBezTo>
                      <a:pt x="180" y="2415"/>
                      <a:pt x="0" y="2205"/>
                      <a:pt x="0" y="1854"/>
                    </a:cubicBezTo>
                    <a:cubicBezTo>
                      <a:pt x="0" y="577"/>
                      <a:pt x="0" y="577"/>
                      <a:pt x="0" y="577"/>
                    </a:cubicBezTo>
                    <a:cubicBezTo>
                      <a:pt x="0" y="210"/>
                      <a:pt x="149" y="0"/>
                      <a:pt x="538" y="0"/>
                    </a:cubicBezTo>
                    <a:cubicBezTo>
                      <a:pt x="850" y="0"/>
                      <a:pt x="1084" y="140"/>
                      <a:pt x="1084" y="475"/>
                    </a:cubicBezTo>
                    <a:cubicBezTo>
                      <a:pt x="1084" y="779"/>
                      <a:pt x="1084" y="779"/>
                      <a:pt x="1084" y="779"/>
                    </a:cubicBezTo>
                    <a:cubicBezTo>
                      <a:pt x="881" y="779"/>
                      <a:pt x="881" y="779"/>
                      <a:pt x="881" y="779"/>
                    </a:cubicBezTo>
                    <a:cubicBezTo>
                      <a:pt x="881" y="491"/>
                      <a:pt x="936" y="179"/>
                      <a:pt x="546" y="179"/>
                    </a:cubicBezTo>
                    <a:cubicBezTo>
                      <a:pt x="297" y="179"/>
                      <a:pt x="211" y="312"/>
                      <a:pt x="211" y="545"/>
                    </a:cubicBezTo>
                    <a:cubicBezTo>
                      <a:pt x="211" y="1831"/>
                      <a:pt x="211" y="1831"/>
                      <a:pt x="211" y="1831"/>
                    </a:cubicBezTo>
                    <a:cubicBezTo>
                      <a:pt x="211" y="2065"/>
                      <a:pt x="297" y="2236"/>
                      <a:pt x="554" y="2236"/>
                    </a:cubicBezTo>
                    <a:cubicBezTo>
                      <a:pt x="944" y="2236"/>
                      <a:pt x="905" y="1870"/>
                      <a:pt x="905" y="1589"/>
                    </a:cubicBezTo>
                    <a:cubicBezTo>
                      <a:pt x="1107" y="1589"/>
                      <a:pt x="1107" y="1589"/>
                      <a:pt x="1107" y="1589"/>
                    </a:cubicBezTo>
                    <a:cubicBezTo>
                      <a:pt x="1107" y="1862"/>
                      <a:pt x="1107" y="1862"/>
                      <a:pt x="1107" y="1862"/>
                    </a:cubicBezTo>
                    <a:cubicBezTo>
                      <a:pt x="1107" y="2228"/>
                      <a:pt x="905" y="2415"/>
                      <a:pt x="546" y="2415"/>
                    </a:cubicBezTo>
                  </a:path>
                </a:pathLst>
              </a:custGeom>
              <a:solidFill>
                <a:srgbClr val="58595B"/>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353" name="Freeform 23">
                <a:extLst>
                  <a:ext uri="{FF2B5EF4-FFF2-40B4-BE49-F238E27FC236}">
                    <a16:creationId xmlns:a16="http://schemas.microsoft.com/office/drawing/2014/main" id="{AA148A87-97D0-BB44-8FCF-D95E793853C2}"/>
                  </a:ext>
                </a:extLst>
              </p:cNvPr>
              <p:cNvSpPr>
                <a:spLocks noChangeArrowheads="1"/>
              </p:cNvSpPr>
              <p:nvPr/>
            </p:nvSpPr>
            <p:spPr bwMode="auto">
              <a:xfrm>
                <a:off x="3878389" y="283054"/>
                <a:ext cx="133037" cy="250701"/>
              </a:xfrm>
              <a:custGeom>
                <a:avLst/>
                <a:gdLst>
                  <a:gd name="T0" fmla="*/ 795 w 991"/>
                  <a:gd name="T1" fmla="*/ 1846 h 1871"/>
                  <a:gd name="T2" fmla="*/ 795 w 991"/>
                  <a:gd name="T3" fmla="*/ 1846 h 1871"/>
                  <a:gd name="T4" fmla="*/ 795 w 991"/>
                  <a:gd name="T5" fmla="*/ 1698 h 1871"/>
                  <a:gd name="T6" fmla="*/ 421 w 991"/>
                  <a:gd name="T7" fmla="*/ 1870 h 1871"/>
                  <a:gd name="T8" fmla="*/ 0 w 991"/>
                  <a:gd name="T9" fmla="*/ 1433 h 1871"/>
                  <a:gd name="T10" fmla="*/ 0 w 991"/>
                  <a:gd name="T11" fmla="*/ 1308 h 1871"/>
                  <a:gd name="T12" fmla="*/ 787 w 991"/>
                  <a:gd name="T13" fmla="*/ 724 h 1871"/>
                  <a:gd name="T14" fmla="*/ 787 w 991"/>
                  <a:gd name="T15" fmla="*/ 452 h 1871"/>
                  <a:gd name="T16" fmla="*/ 522 w 991"/>
                  <a:gd name="T17" fmla="*/ 171 h 1871"/>
                  <a:gd name="T18" fmla="*/ 249 w 991"/>
                  <a:gd name="T19" fmla="*/ 538 h 1871"/>
                  <a:gd name="T20" fmla="*/ 47 w 991"/>
                  <a:gd name="T21" fmla="*/ 538 h 1871"/>
                  <a:gd name="T22" fmla="*/ 47 w 991"/>
                  <a:gd name="T23" fmla="*/ 475 h 1871"/>
                  <a:gd name="T24" fmla="*/ 530 w 991"/>
                  <a:gd name="T25" fmla="*/ 0 h 1871"/>
                  <a:gd name="T26" fmla="*/ 990 w 991"/>
                  <a:gd name="T27" fmla="*/ 436 h 1871"/>
                  <a:gd name="T28" fmla="*/ 990 w 991"/>
                  <a:gd name="T29" fmla="*/ 1846 h 1871"/>
                  <a:gd name="T30" fmla="*/ 795 w 991"/>
                  <a:gd name="T31" fmla="*/ 1846 h 1871"/>
                  <a:gd name="T32" fmla="*/ 787 w 991"/>
                  <a:gd name="T33" fmla="*/ 879 h 1871"/>
                  <a:gd name="T34" fmla="*/ 787 w 991"/>
                  <a:gd name="T35" fmla="*/ 879 h 1871"/>
                  <a:gd name="T36" fmla="*/ 203 w 991"/>
                  <a:gd name="T37" fmla="*/ 1308 h 1871"/>
                  <a:gd name="T38" fmla="*/ 203 w 991"/>
                  <a:gd name="T39" fmla="*/ 1417 h 1871"/>
                  <a:gd name="T40" fmla="*/ 452 w 991"/>
                  <a:gd name="T41" fmla="*/ 1698 h 1871"/>
                  <a:gd name="T42" fmla="*/ 787 w 991"/>
                  <a:gd name="T43" fmla="*/ 1511 h 1871"/>
                  <a:gd name="T44" fmla="*/ 787 w 991"/>
                  <a:gd name="T45" fmla="*/ 879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91" h="1871">
                    <a:moveTo>
                      <a:pt x="795" y="1846"/>
                    </a:moveTo>
                    <a:lnTo>
                      <a:pt x="795" y="1846"/>
                    </a:lnTo>
                    <a:cubicBezTo>
                      <a:pt x="795" y="1698"/>
                      <a:pt x="795" y="1698"/>
                      <a:pt x="795" y="1698"/>
                    </a:cubicBezTo>
                    <a:cubicBezTo>
                      <a:pt x="694" y="1799"/>
                      <a:pt x="561" y="1870"/>
                      <a:pt x="421" y="1870"/>
                    </a:cubicBezTo>
                    <a:cubicBezTo>
                      <a:pt x="132" y="1870"/>
                      <a:pt x="0" y="1714"/>
                      <a:pt x="0" y="1433"/>
                    </a:cubicBezTo>
                    <a:cubicBezTo>
                      <a:pt x="0" y="1308"/>
                      <a:pt x="0" y="1308"/>
                      <a:pt x="0" y="1308"/>
                    </a:cubicBezTo>
                    <a:cubicBezTo>
                      <a:pt x="0" y="872"/>
                      <a:pt x="437" y="755"/>
                      <a:pt x="787" y="724"/>
                    </a:cubicBezTo>
                    <a:cubicBezTo>
                      <a:pt x="787" y="452"/>
                      <a:pt x="787" y="452"/>
                      <a:pt x="787" y="452"/>
                    </a:cubicBezTo>
                    <a:cubicBezTo>
                      <a:pt x="787" y="280"/>
                      <a:pt x="709" y="171"/>
                      <a:pt x="522" y="171"/>
                    </a:cubicBezTo>
                    <a:cubicBezTo>
                      <a:pt x="281" y="171"/>
                      <a:pt x="249" y="335"/>
                      <a:pt x="249" y="538"/>
                    </a:cubicBezTo>
                    <a:cubicBezTo>
                      <a:pt x="47" y="538"/>
                      <a:pt x="47" y="538"/>
                      <a:pt x="47" y="538"/>
                    </a:cubicBezTo>
                    <a:cubicBezTo>
                      <a:pt x="47" y="475"/>
                      <a:pt x="47" y="475"/>
                      <a:pt x="47" y="475"/>
                    </a:cubicBezTo>
                    <a:cubicBezTo>
                      <a:pt x="47" y="156"/>
                      <a:pt x="210" y="0"/>
                      <a:pt x="530" y="0"/>
                    </a:cubicBezTo>
                    <a:cubicBezTo>
                      <a:pt x="826" y="0"/>
                      <a:pt x="990" y="132"/>
                      <a:pt x="990" y="436"/>
                    </a:cubicBezTo>
                    <a:cubicBezTo>
                      <a:pt x="990" y="1846"/>
                      <a:pt x="990" y="1846"/>
                      <a:pt x="990" y="1846"/>
                    </a:cubicBezTo>
                    <a:lnTo>
                      <a:pt x="795" y="1846"/>
                    </a:lnTo>
                    <a:close/>
                    <a:moveTo>
                      <a:pt x="787" y="879"/>
                    </a:moveTo>
                    <a:lnTo>
                      <a:pt x="787" y="879"/>
                    </a:lnTo>
                    <a:cubicBezTo>
                      <a:pt x="538" y="903"/>
                      <a:pt x="203" y="996"/>
                      <a:pt x="203" y="1308"/>
                    </a:cubicBezTo>
                    <a:cubicBezTo>
                      <a:pt x="203" y="1417"/>
                      <a:pt x="203" y="1417"/>
                      <a:pt x="203" y="1417"/>
                    </a:cubicBezTo>
                    <a:cubicBezTo>
                      <a:pt x="203" y="1581"/>
                      <a:pt x="273" y="1698"/>
                      <a:pt x="452" y="1698"/>
                    </a:cubicBezTo>
                    <a:cubicBezTo>
                      <a:pt x="593" y="1698"/>
                      <a:pt x="702" y="1612"/>
                      <a:pt x="787" y="1511"/>
                    </a:cubicBezTo>
                    <a:lnTo>
                      <a:pt x="787" y="879"/>
                    </a:lnTo>
                    <a:close/>
                  </a:path>
                </a:pathLst>
              </a:custGeom>
              <a:solidFill>
                <a:srgbClr val="58595B"/>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354" name="Freeform 24">
                <a:extLst>
                  <a:ext uri="{FF2B5EF4-FFF2-40B4-BE49-F238E27FC236}">
                    <a16:creationId xmlns:a16="http://schemas.microsoft.com/office/drawing/2014/main" id="{F260F5CC-3A50-9441-B074-B99909C43FA2}"/>
                  </a:ext>
                </a:extLst>
              </p:cNvPr>
              <p:cNvSpPr>
                <a:spLocks noChangeArrowheads="1"/>
              </p:cNvSpPr>
              <p:nvPr/>
            </p:nvSpPr>
            <p:spPr bwMode="auto">
              <a:xfrm>
                <a:off x="4062275" y="284237"/>
                <a:ext cx="92239" cy="246562"/>
              </a:xfrm>
              <a:custGeom>
                <a:avLst/>
                <a:gdLst>
                  <a:gd name="T0" fmla="*/ 195 w 687"/>
                  <a:gd name="T1" fmla="*/ 593 h 1840"/>
                  <a:gd name="T2" fmla="*/ 195 w 687"/>
                  <a:gd name="T3" fmla="*/ 593 h 1840"/>
                  <a:gd name="T4" fmla="*/ 195 w 687"/>
                  <a:gd name="T5" fmla="*/ 1839 h 1840"/>
                  <a:gd name="T6" fmla="*/ 0 w 687"/>
                  <a:gd name="T7" fmla="*/ 1839 h 1840"/>
                  <a:gd name="T8" fmla="*/ 0 w 687"/>
                  <a:gd name="T9" fmla="*/ 24 h 1840"/>
                  <a:gd name="T10" fmla="*/ 195 w 687"/>
                  <a:gd name="T11" fmla="*/ 24 h 1840"/>
                  <a:gd name="T12" fmla="*/ 195 w 687"/>
                  <a:gd name="T13" fmla="*/ 336 h 1840"/>
                  <a:gd name="T14" fmla="*/ 686 w 687"/>
                  <a:gd name="T15" fmla="*/ 0 h 1840"/>
                  <a:gd name="T16" fmla="*/ 686 w 687"/>
                  <a:gd name="T17" fmla="*/ 242 h 1840"/>
                  <a:gd name="T18" fmla="*/ 195 w 687"/>
                  <a:gd name="T19" fmla="*/ 593 h 1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7" h="1840">
                    <a:moveTo>
                      <a:pt x="195" y="593"/>
                    </a:moveTo>
                    <a:lnTo>
                      <a:pt x="195" y="593"/>
                    </a:lnTo>
                    <a:cubicBezTo>
                      <a:pt x="195" y="1839"/>
                      <a:pt x="195" y="1839"/>
                      <a:pt x="195" y="1839"/>
                    </a:cubicBezTo>
                    <a:cubicBezTo>
                      <a:pt x="0" y="1839"/>
                      <a:pt x="0" y="1839"/>
                      <a:pt x="0" y="1839"/>
                    </a:cubicBezTo>
                    <a:cubicBezTo>
                      <a:pt x="0" y="24"/>
                      <a:pt x="0" y="24"/>
                      <a:pt x="0" y="24"/>
                    </a:cubicBezTo>
                    <a:cubicBezTo>
                      <a:pt x="195" y="24"/>
                      <a:pt x="195" y="24"/>
                      <a:pt x="195" y="24"/>
                    </a:cubicBezTo>
                    <a:cubicBezTo>
                      <a:pt x="195" y="336"/>
                      <a:pt x="195" y="336"/>
                      <a:pt x="195" y="336"/>
                    </a:cubicBezTo>
                    <a:cubicBezTo>
                      <a:pt x="312" y="172"/>
                      <a:pt x="476" y="24"/>
                      <a:pt x="686" y="0"/>
                    </a:cubicBezTo>
                    <a:cubicBezTo>
                      <a:pt x="686" y="242"/>
                      <a:pt x="686" y="242"/>
                      <a:pt x="686" y="242"/>
                    </a:cubicBezTo>
                    <a:cubicBezTo>
                      <a:pt x="460" y="258"/>
                      <a:pt x="304" y="406"/>
                      <a:pt x="195" y="593"/>
                    </a:cubicBezTo>
                  </a:path>
                </a:pathLst>
              </a:custGeom>
              <a:solidFill>
                <a:srgbClr val="58595B"/>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355" name="Freeform 25">
                <a:extLst>
                  <a:ext uri="{FF2B5EF4-FFF2-40B4-BE49-F238E27FC236}">
                    <a16:creationId xmlns:a16="http://schemas.microsoft.com/office/drawing/2014/main" id="{6D4C8EDD-9082-BE49-872C-04C02DAFA0A7}"/>
                  </a:ext>
                </a:extLst>
              </p:cNvPr>
              <p:cNvSpPr>
                <a:spLocks noChangeArrowheads="1"/>
              </p:cNvSpPr>
              <p:nvPr/>
            </p:nvSpPr>
            <p:spPr bwMode="auto">
              <a:xfrm>
                <a:off x="4185852" y="283054"/>
                <a:ext cx="131854" cy="254249"/>
              </a:xfrm>
              <a:custGeom>
                <a:avLst/>
                <a:gdLst>
                  <a:gd name="T0" fmla="*/ 491 w 984"/>
                  <a:gd name="T1" fmla="*/ 1893 h 1894"/>
                  <a:gd name="T2" fmla="*/ 491 w 984"/>
                  <a:gd name="T3" fmla="*/ 1893 h 1894"/>
                  <a:gd name="T4" fmla="*/ 0 w 984"/>
                  <a:gd name="T5" fmla="*/ 1417 h 1894"/>
                  <a:gd name="T6" fmla="*/ 0 w 984"/>
                  <a:gd name="T7" fmla="*/ 467 h 1894"/>
                  <a:gd name="T8" fmla="*/ 499 w 984"/>
                  <a:gd name="T9" fmla="*/ 0 h 1894"/>
                  <a:gd name="T10" fmla="*/ 983 w 984"/>
                  <a:gd name="T11" fmla="*/ 460 h 1894"/>
                  <a:gd name="T12" fmla="*/ 983 w 984"/>
                  <a:gd name="T13" fmla="*/ 973 h 1894"/>
                  <a:gd name="T14" fmla="*/ 203 w 984"/>
                  <a:gd name="T15" fmla="*/ 973 h 1894"/>
                  <a:gd name="T16" fmla="*/ 203 w 984"/>
                  <a:gd name="T17" fmla="*/ 1410 h 1894"/>
                  <a:gd name="T18" fmla="*/ 491 w 984"/>
                  <a:gd name="T19" fmla="*/ 1706 h 1894"/>
                  <a:gd name="T20" fmla="*/ 780 w 984"/>
                  <a:gd name="T21" fmla="*/ 1301 h 1894"/>
                  <a:gd name="T22" fmla="*/ 983 w 984"/>
                  <a:gd name="T23" fmla="*/ 1301 h 1894"/>
                  <a:gd name="T24" fmla="*/ 983 w 984"/>
                  <a:gd name="T25" fmla="*/ 1425 h 1894"/>
                  <a:gd name="T26" fmla="*/ 491 w 984"/>
                  <a:gd name="T27" fmla="*/ 1893 h 1894"/>
                  <a:gd name="T28" fmla="*/ 788 w 984"/>
                  <a:gd name="T29" fmla="*/ 483 h 1894"/>
                  <a:gd name="T30" fmla="*/ 788 w 984"/>
                  <a:gd name="T31" fmla="*/ 483 h 1894"/>
                  <a:gd name="T32" fmla="*/ 499 w 984"/>
                  <a:gd name="T33" fmla="*/ 171 h 1894"/>
                  <a:gd name="T34" fmla="*/ 203 w 984"/>
                  <a:gd name="T35" fmla="*/ 483 h 1894"/>
                  <a:gd name="T36" fmla="*/ 203 w 984"/>
                  <a:gd name="T37" fmla="*/ 802 h 1894"/>
                  <a:gd name="T38" fmla="*/ 788 w 984"/>
                  <a:gd name="T39" fmla="*/ 802 h 1894"/>
                  <a:gd name="T40" fmla="*/ 788 w 984"/>
                  <a:gd name="T41" fmla="*/ 483 h 1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4" h="1894">
                    <a:moveTo>
                      <a:pt x="491" y="1893"/>
                    </a:moveTo>
                    <a:lnTo>
                      <a:pt x="491" y="1893"/>
                    </a:lnTo>
                    <a:cubicBezTo>
                      <a:pt x="195" y="1893"/>
                      <a:pt x="0" y="1714"/>
                      <a:pt x="0" y="1417"/>
                    </a:cubicBezTo>
                    <a:cubicBezTo>
                      <a:pt x="0" y="467"/>
                      <a:pt x="0" y="467"/>
                      <a:pt x="0" y="467"/>
                    </a:cubicBezTo>
                    <a:cubicBezTo>
                      <a:pt x="0" y="156"/>
                      <a:pt x="203" y="0"/>
                      <a:pt x="499" y="0"/>
                    </a:cubicBezTo>
                    <a:cubicBezTo>
                      <a:pt x="796" y="0"/>
                      <a:pt x="983" y="163"/>
                      <a:pt x="983" y="460"/>
                    </a:cubicBezTo>
                    <a:cubicBezTo>
                      <a:pt x="983" y="973"/>
                      <a:pt x="983" y="973"/>
                      <a:pt x="983" y="973"/>
                    </a:cubicBezTo>
                    <a:cubicBezTo>
                      <a:pt x="203" y="973"/>
                      <a:pt x="203" y="973"/>
                      <a:pt x="203" y="973"/>
                    </a:cubicBezTo>
                    <a:cubicBezTo>
                      <a:pt x="203" y="1410"/>
                      <a:pt x="203" y="1410"/>
                      <a:pt x="203" y="1410"/>
                    </a:cubicBezTo>
                    <a:cubicBezTo>
                      <a:pt x="203" y="1597"/>
                      <a:pt x="304" y="1706"/>
                      <a:pt x="491" y="1706"/>
                    </a:cubicBezTo>
                    <a:cubicBezTo>
                      <a:pt x="780" y="1706"/>
                      <a:pt x="780" y="1534"/>
                      <a:pt x="780" y="1301"/>
                    </a:cubicBezTo>
                    <a:cubicBezTo>
                      <a:pt x="983" y="1301"/>
                      <a:pt x="983" y="1301"/>
                      <a:pt x="983" y="1301"/>
                    </a:cubicBezTo>
                    <a:cubicBezTo>
                      <a:pt x="983" y="1425"/>
                      <a:pt x="983" y="1425"/>
                      <a:pt x="983" y="1425"/>
                    </a:cubicBezTo>
                    <a:cubicBezTo>
                      <a:pt x="983" y="1745"/>
                      <a:pt x="796" y="1893"/>
                      <a:pt x="491" y="1893"/>
                    </a:cubicBezTo>
                    <a:close/>
                    <a:moveTo>
                      <a:pt x="788" y="483"/>
                    </a:moveTo>
                    <a:lnTo>
                      <a:pt x="788" y="483"/>
                    </a:lnTo>
                    <a:cubicBezTo>
                      <a:pt x="788" y="296"/>
                      <a:pt x="686" y="171"/>
                      <a:pt x="499" y="171"/>
                    </a:cubicBezTo>
                    <a:cubicBezTo>
                      <a:pt x="297" y="171"/>
                      <a:pt x="203" y="288"/>
                      <a:pt x="203" y="483"/>
                    </a:cubicBezTo>
                    <a:cubicBezTo>
                      <a:pt x="203" y="802"/>
                      <a:pt x="203" y="802"/>
                      <a:pt x="203" y="802"/>
                    </a:cubicBezTo>
                    <a:cubicBezTo>
                      <a:pt x="788" y="802"/>
                      <a:pt x="788" y="802"/>
                      <a:pt x="788" y="802"/>
                    </a:cubicBezTo>
                    <a:lnTo>
                      <a:pt x="788" y="483"/>
                    </a:lnTo>
                    <a:close/>
                  </a:path>
                </a:pathLst>
              </a:custGeom>
              <a:solidFill>
                <a:srgbClr val="58595B"/>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356" name="Freeform 42">
                <a:extLst>
                  <a:ext uri="{FF2B5EF4-FFF2-40B4-BE49-F238E27FC236}">
                    <a16:creationId xmlns:a16="http://schemas.microsoft.com/office/drawing/2014/main" id="{BC2EFA17-1603-C948-AA4B-BAA3DC8A7C98}"/>
                  </a:ext>
                </a:extLst>
              </p:cNvPr>
              <p:cNvSpPr>
                <a:spLocks noChangeArrowheads="1"/>
              </p:cNvSpPr>
              <p:nvPr/>
            </p:nvSpPr>
            <p:spPr bwMode="auto">
              <a:xfrm>
                <a:off x="2888595" y="215058"/>
                <a:ext cx="153731" cy="315741"/>
              </a:xfrm>
              <a:custGeom>
                <a:avLst/>
                <a:gdLst>
                  <a:gd name="T0" fmla="*/ 670 w 1147"/>
                  <a:gd name="T1" fmla="*/ 171 h 2354"/>
                  <a:gd name="T2" fmla="*/ 670 w 1147"/>
                  <a:gd name="T3" fmla="*/ 2353 h 2354"/>
                  <a:gd name="T4" fmla="*/ 468 w 1147"/>
                  <a:gd name="T5" fmla="*/ 2353 h 2354"/>
                  <a:gd name="T6" fmla="*/ 468 w 1147"/>
                  <a:gd name="T7" fmla="*/ 171 h 2354"/>
                  <a:gd name="T8" fmla="*/ 0 w 1147"/>
                  <a:gd name="T9" fmla="*/ 171 h 2354"/>
                  <a:gd name="T10" fmla="*/ 0 w 1147"/>
                  <a:gd name="T11" fmla="*/ 0 h 2354"/>
                  <a:gd name="T12" fmla="*/ 1146 w 1147"/>
                  <a:gd name="T13" fmla="*/ 0 h 2354"/>
                  <a:gd name="T14" fmla="*/ 1146 w 1147"/>
                  <a:gd name="T15" fmla="*/ 171 h 2354"/>
                  <a:gd name="T16" fmla="*/ 670 w 1147"/>
                  <a:gd name="T17" fmla="*/ 171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7" h="2354">
                    <a:moveTo>
                      <a:pt x="670" y="171"/>
                    </a:moveTo>
                    <a:lnTo>
                      <a:pt x="670" y="2353"/>
                    </a:lnTo>
                    <a:lnTo>
                      <a:pt x="468" y="2353"/>
                    </a:lnTo>
                    <a:lnTo>
                      <a:pt x="468" y="171"/>
                    </a:lnTo>
                    <a:lnTo>
                      <a:pt x="0" y="171"/>
                    </a:lnTo>
                    <a:lnTo>
                      <a:pt x="0" y="0"/>
                    </a:lnTo>
                    <a:lnTo>
                      <a:pt x="1146" y="0"/>
                    </a:lnTo>
                    <a:lnTo>
                      <a:pt x="1146" y="171"/>
                    </a:lnTo>
                    <a:lnTo>
                      <a:pt x="670" y="171"/>
                    </a:lnTo>
                  </a:path>
                </a:pathLst>
              </a:custGeom>
              <a:solidFill>
                <a:srgbClr val="58595B"/>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357" name="Freeform 43">
                <a:extLst>
                  <a:ext uri="{FF2B5EF4-FFF2-40B4-BE49-F238E27FC236}">
                    <a16:creationId xmlns:a16="http://schemas.microsoft.com/office/drawing/2014/main" id="{D46BFCAC-B4A0-1D48-8B71-883B2536D501}"/>
                  </a:ext>
                </a:extLst>
              </p:cNvPr>
              <p:cNvSpPr>
                <a:spLocks noChangeArrowheads="1"/>
              </p:cNvSpPr>
              <p:nvPr/>
            </p:nvSpPr>
            <p:spPr bwMode="auto">
              <a:xfrm>
                <a:off x="3032866" y="283054"/>
                <a:ext cx="134811" cy="253066"/>
              </a:xfrm>
              <a:custGeom>
                <a:avLst/>
                <a:gdLst>
                  <a:gd name="T0" fmla="*/ 499 w 1007"/>
                  <a:gd name="T1" fmla="*/ 1885 h 1886"/>
                  <a:gd name="T2" fmla="*/ 499 w 1007"/>
                  <a:gd name="T3" fmla="*/ 1885 h 1886"/>
                  <a:gd name="T4" fmla="*/ 0 w 1007"/>
                  <a:gd name="T5" fmla="*/ 1410 h 1886"/>
                  <a:gd name="T6" fmla="*/ 0 w 1007"/>
                  <a:gd name="T7" fmla="*/ 460 h 1886"/>
                  <a:gd name="T8" fmla="*/ 499 w 1007"/>
                  <a:gd name="T9" fmla="*/ 0 h 1886"/>
                  <a:gd name="T10" fmla="*/ 1006 w 1007"/>
                  <a:gd name="T11" fmla="*/ 467 h 1886"/>
                  <a:gd name="T12" fmla="*/ 1006 w 1007"/>
                  <a:gd name="T13" fmla="*/ 1410 h 1886"/>
                  <a:gd name="T14" fmla="*/ 499 w 1007"/>
                  <a:gd name="T15" fmla="*/ 1885 h 1886"/>
                  <a:gd name="T16" fmla="*/ 803 w 1007"/>
                  <a:gd name="T17" fmla="*/ 483 h 1886"/>
                  <a:gd name="T18" fmla="*/ 803 w 1007"/>
                  <a:gd name="T19" fmla="*/ 483 h 1886"/>
                  <a:gd name="T20" fmla="*/ 499 w 1007"/>
                  <a:gd name="T21" fmla="*/ 179 h 1886"/>
                  <a:gd name="T22" fmla="*/ 203 w 1007"/>
                  <a:gd name="T23" fmla="*/ 475 h 1886"/>
                  <a:gd name="T24" fmla="*/ 203 w 1007"/>
                  <a:gd name="T25" fmla="*/ 1402 h 1886"/>
                  <a:gd name="T26" fmla="*/ 499 w 1007"/>
                  <a:gd name="T27" fmla="*/ 1706 h 1886"/>
                  <a:gd name="T28" fmla="*/ 803 w 1007"/>
                  <a:gd name="T29" fmla="*/ 1402 h 1886"/>
                  <a:gd name="T30" fmla="*/ 803 w 1007"/>
                  <a:gd name="T31" fmla="*/ 483 h 1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7" h="1886">
                    <a:moveTo>
                      <a:pt x="499" y="1885"/>
                    </a:moveTo>
                    <a:lnTo>
                      <a:pt x="499" y="1885"/>
                    </a:lnTo>
                    <a:cubicBezTo>
                      <a:pt x="195" y="1885"/>
                      <a:pt x="0" y="1721"/>
                      <a:pt x="0" y="1410"/>
                    </a:cubicBezTo>
                    <a:cubicBezTo>
                      <a:pt x="0" y="460"/>
                      <a:pt x="0" y="460"/>
                      <a:pt x="0" y="460"/>
                    </a:cubicBezTo>
                    <a:cubicBezTo>
                      <a:pt x="0" y="171"/>
                      <a:pt x="226" y="0"/>
                      <a:pt x="499" y="0"/>
                    </a:cubicBezTo>
                    <a:cubicBezTo>
                      <a:pt x="788" y="0"/>
                      <a:pt x="1006" y="171"/>
                      <a:pt x="1006" y="467"/>
                    </a:cubicBezTo>
                    <a:cubicBezTo>
                      <a:pt x="1006" y="1410"/>
                      <a:pt x="1006" y="1410"/>
                      <a:pt x="1006" y="1410"/>
                    </a:cubicBezTo>
                    <a:cubicBezTo>
                      <a:pt x="1006" y="1721"/>
                      <a:pt x="803" y="1885"/>
                      <a:pt x="499" y="1885"/>
                    </a:cubicBezTo>
                    <a:close/>
                    <a:moveTo>
                      <a:pt x="803" y="483"/>
                    </a:moveTo>
                    <a:lnTo>
                      <a:pt x="803" y="483"/>
                    </a:lnTo>
                    <a:cubicBezTo>
                      <a:pt x="803" y="296"/>
                      <a:pt x="686" y="179"/>
                      <a:pt x="499" y="179"/>
                    </a:cubicBezTo>
                    <a:cubicBezTo>
                      <a:pt x="320" y="179"/>
                      <a:pt x="203" y="296"/>
                      <a:pt x="203" y="475"/>
                    </a:cubicBezTo>
                    <a:cubicBezTo>
                      <a:pt x="203" y="1402"/>
                      <a:pt x="203" y="1402"/>
                      <a:pt x="203" y="1402"/>
                    </a:cubicBezTo>
                    <a:cubicBezTo>
                      <a:pt x="203" y="1604"/>
                      <a:pt x="296" y="1706"/>
                      <a:pt x="499" y="1706"/>
                    </a:cubicBezTo>
                    <a:cubicBezTo>
                      <a:pt x="702" y="1706"/>
                      <a:pt x="803" y="1604"/>
                      <a:pt x="803" y="1402"/>
                    </a:cubicBezTo>
                    <a:lnTo>
                      <a:pt x="803" y="483"/>
                    </a:lnTo>
                    <a:close/>
                  </a:path>
                </a:pathLst>
              </a:custGeom>
              <a:solidFill>
                <a:srgbClr val="58595B"/>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358" name="Freeform 44">
                <a:extLst>
                  <a:ext uri="{FF2B5EF4-FFF2-40B4-BE49-F238E27FC236}">
                    <a16:creationId xmlns:a16="http://schemas.microsoft.com/office/drawing/2014/main" id="{B8963F4C-DC07-5941-95FC-0D7C73EF87B8}"/>
                  </a:ext>
                </a:extLst>
              </p:cNvPr>
              <p:cNvSpPr>
                <a:spLocks noChangeArrowheads="1"/>
              </p:cNvSpPr>
              <p:nvPr/>
            </p:nvSpPr>
            <p:spPr bwMode="auto">
              <a:xfrm>
                <a:off x="3200788" y="222153"/>
                <a:ext cx="108795" cy="311602"/>
              </a:xfrm>
              <a:custGeom>
                <a:avLst/>
                <a:gdLst>
                  <a:gd name="T0" fmla="*/ 601 w 812"/>
                  <a:gd name="T1" fmla="*/ 2323 h 2324"/>
                  <a:gd name="T2" fmla="*/ 601 w 812"/>
                  <a:gd name="T3" fmla="*/ 2323 h 2324"/>
                  <a:gd name="T4" fmla="*/ 242 w 812"/>
                  <a:gd name="T5" fmla="*/ 1948 h 2324"/>
                  <a:gd name="T6" fmla="*/ 242 w 812"/>
                  <a:gd name="T7" fmla="*/ 663 h 2324"/>
                  <a:gd name="T8" fmla="*/ 0 w 812"/>
                  <a:gd name="T9" fmla="*/ 663 h 2324"/>
                  <a:gd name="T10" fmla="*/ 0 w 812"/>
                  <a:gd name="T11" fmla="*/ 484 h 2324"/>
                  <a:gd name="T12" fmla="*/ 250 w 812"/>
                  <a:gd name="T13" fmla="*/ 484 h 2324"/>
                  <a:gd name="T14" fmla="*/ 250 w 812"/>
                  <a:gd name="T15" fmla="*/ 47 h 2324"/>
                  <a:gd name="T16" fmla="*/ 452 w 812"/>
                  <a:gd name="T17" fmla="*/ 0 h 2324"/>
                  <a:gd name="T18" fmla="*/ 452 w 812"/>
                  <a:gd name="T19" fmla="*/ 484 h 2324"/>
                  <a:gd name="T20" fmla="*/ 780 w 812"/>
                  <a:gd name="T21" fmla="*/ 484 h 2324"/>
                  <a:gd name="T22" fmla="*/ 780 w 812"/>
                  <a:gd name="T23" fmla="*/ 663 h 2324"/>
                  <a:gd name="T24" fmla="*/ 452 w 812"/>
                  <a:gd name="T25" fmla="*/ 663 h 2324"/>
                  <a:gd name="T26" fmla="*/ 452 w 812"/>
                  <a:gd name="T27" fmla="*/ 1964 h 2324"/>
                  <a:gd name="T28" fmla="*/ 632 w 812"/>
                  <a:gd name="T29" fmla="*/ 2143 h 2324"/>
                  <a:gd name="T30" fmla="*/ 803 w 812"/>
                  <a:gd name="T31" fmla="*/ 2120 h 2324"/>
                  <a:gd name="T32" fmla="*/ 811 w 812"/>
                  <a:gd name="T33" fmla="*/ 2299 h 2324"/>
                  <a:gd name="T34" fmla="*/ 601 w 812"/>
                  <a:gd name="T35" fmla="*/ 2323 h 2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12" h="2324">
                    <a:moveTo>
                      <a:pt x="601" y="2323"/>
                    </a:moveTo>
                    <a:lnTo>
                      <a:pt x="601" y="2323"/>
                    </a:lnTo>
                    <a:cubicBezTo>
                      <a:pt x="343" y="2323"/>
                      <a:pt x="242" y="2198"/>
                      <a:pt x="242" y="1948"/>
                    </a:cubicBezTo>
                    <a:cubicBezTo>
                      <a:pt x="242" y="663"/>
                      <a:pt x="242" y="663"/>
                      <a:pt x="242" y="663"/>
                    </a:cubicBezTo>
                    <a:cubicBezTo>
                      <a:pt x="0" y="663"/>
                      <a:pt x="0" y="663"/>
                      <a:pt x="0" y="663"/>
                    </a:cubicBezTo>
                    <a:cubicBezTo>
                      <a:pt x="0" y="484"/>
                      <a:pt x="0" y="484"/>
                      <a:pt x="0" y="484"/>
                    </a:cubicBezTo>
                    <a:cubicBezTo>
                      <a:pt x="250" y="484"/>
                      <a:pt x="250" y="484"/>
                      <a:pt x="250" y="484"/>
                    </a:cubicBezTo>
                    <a:cubicBezTo>
                      <a:pt x="250" y="47"/>
                      <a:pt x="250" y="47"/>
                      <a:pt x="250" y="47"/>
                    </a:cubicBezTo>
                    <a:cubicBezTo>
                      <a:pt x="452" y="0"/>
                      <a:pt x="452" y="0"/>
                      <a:pt x="452" y="0"/>
                    </a:cubicBezTo>
                    <a:cubicBezTo>
                      <a:pt x="452" y="484"/>
                      <a:pt x="452" y="484"/>
                      <a:pt x="452" y="484"/>
                    </a:cubicBezTo>
                    <a:cubicBezTo>
                      <a:pt x="780" y="484"/>
                      <a:pt x="780" y="484"/>
                      <a:pt x="780" y="484"/>
                    </a:cubicBezTo>
                    <a:cubicBezTo>
                      <a:pt x="780" y="663"/>
                      <a:pt x="780" y="663"/>
                      <a:pt x="780" y="663"/>
                    </a:cubicBezTo>
                    <a:cubicBezTo>
                      <a:pt x="452" y="663"/>
                      <a:pt x="452" y="663"/>
                      <a:pt x="452" y="663"/>
                    </a:cubicBezTo>
                    <a:cubicBezTo>
                      <a:pt x="452" y="1964"/>
                      <a:pt x="452" y="1964"/>
                      <a:pt x="452" y="1964"/>
                    </a:cubicBezTo>
                    <a:cubicBezTo>
                      <a:pt x="452" y="2081"/>
                      <a:pt x="507" y="2143"/>
                      <a:pt x="632" y="2143"/>
                    </a:cubicBezTo>
                    <a:cubicBezTo>
                      <a:pt x="687" y="2143"/>
                      <a:pt x="741" y="2135"/>
                      <a:pt x="803" y="2120"/>
                    </a:cubicBezTo>
                    <a:cubicBezTo>
                      <a:pt x="811" y="2299"/>
                      <a:pt x="811" y="2299"/>
                      <a:pt x="811" y="2299"/>
                    </a:cubicBezTo>
                    <a:cubicBezTo>
                      <a:pt x="741" y="2307"/>
                      <a:pt x="671" y="2323"/>
                      <a:pt x="601" y="2323"/>
                    </a:cubicBezTo>
                  </a:path>
                </a:pathLst>
              </a:custGeom>
              <a:solidFill>
                <a:srgbClr val="58595B"/>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359" name="Freeform 45">
                <a:extLst>
                  <a:ext uri="{FF2B5EF4-FFF2-40B4-BE49-F238E27FC236}">
                    <a16:creationId xmlns:a16="http://schemas.microsoft.com/office/drawing/2014/main" id="{E492802B-63A5-194A-A10D-A6CF24D05F18}"/>
                  </a:ext>
                </a:extLst>
              </p:cNvPr>
              <p:cNvSpPr>
                <a:spLocks noChangeArrowheads="1"/>
              </p:cNvSpPr>
              <p:nvPr/>
            </p:nvSpPr>
            <p:spPr bwMode="auto">
              <a:xfrm>
                <a:off x="3342103" y="283054"/>
                <a:ext cx="133037" cy="250701"/>
              </a:xfrm>
              <a:custGeom>
                <a:avLst/>
                <a:gdLst>
                  <a:gd name="T0" fmla="*/ 795 w 991"/>
                  <a:gd name="T1" fmla="*/ 1846 h 1871"/>
                  <a:gd name="T2" fmla="*/ 795 w 991"/>
                  <a:gd name="T3" fmla="*/ 1846 h 1871"/>
                  <a:gd name="T4" fmla="*/ 795 w 991"/>
                  <a:gd name="T5" fmla="*/ 1698 h 1871"/>
                  <a:gd name="T6" fmla="*/ 421 w 991"/>
                  <a:gd name="T7" fmla="*/ 1870 h 1871"/>
                  <a:gd name="T8" fmla="*/ 0 w 991"/>
                  <a:gd name="T9" fmla="*/ 1433 h 1871"/>
                  <a:gd name="T10" fmla="*/ 0 w 991"/>
                  <a:gd name="T11" fmla="*/ 1308 h 1871"/>
                  <a:gd name="T12" fmla="*/ 787 w 991"/>
                  <a:gd name="T13" fmla="*/ 724 h 1871"/>
                  <a:gd name="T14" fmla="*/ 787 w 991"/>
                  <a:gd name="T15" fmla="*/ 452 h 1871"/>
                  <a:gd name="T16" fmla="*/ 522 w 991"/>
                  <a:gd name="T17" fmla="*/ 171 h 1871"/>
                  <a:gd name="T18" fmla="*/ 242 w 991"/>
                  <a:gd name="T19" fmla="*/ 538 h 1871"/>
                  <a:gd name="T20" fmla="*/ 47 w 991"/>
                  <a:gd name="T21" fmla="*/ 538 h 1871"/>
                  <a:gd name="T22" fmla="*/ 47 w 991"/>
                  <a:gd name="T23" fmla="*/ 475 h 1871"/>
                  <a:gd name="T24" fmla="*/ 530 w 991"/>
                  <a:gd name="T25" fmla="*/ 0 h 1871"/>
                  <a:gd name="T26" fmla="*/ 990 w 991"/>
                  <a:gd name="T27" fmla="*/ 436 h 1871"/>
                  <a:gd name="T28" fmla="*/ 990 w 991"/>
                  <a:gd name="T29" fmla="*/ 1846 h 1871"/>
                  <a:gd name="T30" fmla="*/ 795 w 991"/>
                  <a:gd name="T31" fmla="*/ 1846 h 1871"/>
                  <a:gd name="T32" fmla="*/ 787 w 991"/>
                  <a:gd name="T33" fmla="*/ 879 h 1871"/>
                  <a:gd name="T34" fmla="*/ 787 w 991"/>
                  <a:gd name="T35" fmla="*/ 879 h 1871"/>
                  <a:gd name="T36" fmla="*/ 203 w 991"/>
                  <a:gd name="T37" fmla="*/ 1308 h 1871"/>
                  <a:gd name="T38" fmla="*/ 203 w 991"/>
                  <a:gd name="T39" fmla="*/ 1417 h 1871"/>
                  <a:gd name="T40" fmla="*/ 452 w 991"/>
                  <a:gd name="T41" fmla="*/ 1698 h 1871"/>
                  <a:gd name="T42" fmla="*/ 787 w 991"/>
                  <a:gd name="T43" fmla="*/ 1511 h 1871"/>
                  <a:gd name="T44" fmla="*/ 787 w 991"/>
                  <a:gd name="T45" fmla="*/ 879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91" h="1871">
                    <a:moveTo>
                      <a:pt x="795" y="1846"/>
                    </a:moveTo>
                    <a:lnTo>
                      <a:pt x="795" y="1846"/>
                    </a:lnTo>
                    <a:cubicBezTo>
                      <a:pt x="795" y="1698"/>
                      <a:pt x="795" y="1698"/>
                      <a:pt x="795" y="1698"/>
                    </a:cubicBezTo>
                    <a:cubicBezTo>
                      <a:pt x="686" y="1799"/>
                      <a:pt x="561" y="1870"/>
                      <a:pt x="421" y="1870"/>
                    </a:cubicBezTo>
                    <a:cubicBezTo>
                      <a:pt x="133" y="1870"/>
                      <a:pt x="0" y="1714"/>
                      <a:pt x="0" y="1433"/>
                    </a:cubicBezTo>
                    <a:cubicBezTo>
                      <a:pt x="0" y="1308"/>
                      <a:pt x="0" y="1308"/>
                      <a:pt x="0" y="1308"/>
                    </a:cubicBezTo>
                    <a:cubicBezTo>
                      <a:pt x="0" y="872"/>
                      <a:pt x="429" y="755"/>
                      <a:pt x="787" y="724"/>
                    </a:cubicBezTo>
                    <a:cubicBezTo>
                      <a:pt x="787" y="452"/>
                      <a:pt x="787" y="452"/>
                      <a:pt x="787" y="452"/>
                    </a:cubicBezTo>
                    <a:cubicBezTo>
                      <a:pt x="787" y="280"/>
                      <a:pt x="709" y="171"/>
                      <a:pt x="522" y="171"/>
                    </a:cubicBezTo>
                    <a:cubicBezTo>
                      <a:pt x="273" y="171"/>
                      <a:pt x="242" y="335"/>
                      <a:pt x="242" y="538"/>
                    </a:cubicBezTo>
                    <a:cubicBezTo>
                      <a:pt x="47" y="538"/>
                      <a:pt x="47" y="538"/>
                      <a:pt x="47" y="538"/>
                    </a:cubicBezTo>
                    <a:cubicBezTo>
                      <a:pt x="47" y="475"/>
                      <a:pt x="47" y="475"/>
                      <a:pt x="47" y="475"/>
                    </a:cubicBezTo>
                    <a:cubicBezTo>
                      <a:pt x="47" y="156"/>
                      <a:pt x="210" y="0"/>
                      <a:pt x="530" y="0"/>
                    </a:cubicBezTo>
                    <a:cubicBezTo>
                      <a:pt x="826" y="0"/>
                      <a:pt x="990" y="132"/>
                      <a:pt x="990" y="436"/>
                    </a:cubicBezTo>
                    <a:cubicBezTo>
                      <a:pt x="990" y="1846"/>
                      <a:pt x="990" y="1846"/>
                      <a:pt x="990" y="1846"/>
                    </a:cubicBezTo>
                    <a:lnTo>
                      <a:pt x="795" y="1846"/>
                    </a:lnTo>
                    <a:close/>
                    <a:moveTo>
                      <a:pt x="787" y="879"/>
                    </a:moveTo>
                    <a:lnTo>
                      <a:pt x="787" y="879"/>
                    </a:lnTo>
                    <a:cubicBezTo>
                      <a:pt x="530" y="903"/>
                      <a:pt x="203" y="996"/>
                      <a:pt x="203" y="1308"/>
                    </a:cubicBezTo>
                    <a:cubicBezTo>
                      <a:pt x="203" y="1417"/>
                      <a:pt x="203" y="1417"/>
                      <a:pt x="203" y="1417"/>
                    </a:cubicBezTo>
                    <a:cubicBezTo>
                      <a:pt x="203" y="1581"/>
                      <a:pt x="265" y="1698"/>
                      <a:pt x="452" y="1698"/>
                    </a:cubicBezTo>
                    <a:cubicBezTo>
                      <a:pt x="585" y="1698"/>
                      <a:pt x="702" y="1612"/>
                      <a:pt x="787" y="1511"/>
                    </a:cubicBezTo>
                    <a:lnTo>
                      <a:pt x="787" y="879"/>
                    </a:lnTo>
                    <a:close/>
                  </a:path>
                </a:pathLst>
              </a:custGeom>
              <a:solidFill>
                <a:srgbClr val="58595B"/>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360" name="Freeform 46">
                <a:extLst>
                  <a:ext uri="{FF2B5EF4-FFF2-40B4-BE49-F238E27FC236}">
                    <a16:creationId xmlns:a16="http://schemas.microsoft.com/office/drawing/2014/main" id="{4C314026-5AB9-0941-9B9C-AA8D24CB1542}"/>
                  </a:ext>
                </a:extLst>
              </p:cNvPr>
              <p:cNvSpPr>
                <a:spLocks noChangeArrowheads="1"/>
              </p:cNvSpPr>
              <p:nvPr/>
            </p:nvSpPr>
            <p:spPr bwMode="auto">
              <a:xfrm>
                <a:off x="3528354" y="208554"/>
                <a:ext cx="26016" cy="321654"/>
              </a:xfrm>
              <a:custGeom>
                <a:avLst/>
                <a:gdLst>
                  <a:gd name="T0" fmla="*/ 0 w 196"/>
                  <a:gd name="T1" fmla="*/ 2400 h 2401"/>
                  <a:gd name="T2" fmla="*/ 0 w 196"/>
                  <a:gd name="T3" fmla="*/ 0 h 2401"/>
                  <a:gd name="T4" fmla="*/ 195 w 196"/>
                  <a:gd name="T5" fmla="*/ 0 h 2401"/>
                  <a:gd name="T6" fmla="*/ 195 w 196"/>
                  <a:gd name="T7" fmla="*/ 2400 h 2401"/>
                  <a:gd name="T8" fmla="*/ 0 w 196"/>
                  <a:gd name="T9" fmla="*/ 2400 h 2401"/>
                </a:gdLst>
                <a:ahLst/>
                <a:cxnLst>
                  <a:cxn ang="0">
                    <a:pos x="T0" y="T1"/>
                  </a:cxn>
                  <a:cxn ang="0">
                    <a:pos x="T2" y="T3"/>
                  </a:cxn>
                  <a:cxn ang="0">
                    <a:pos x="T4" y="T5"/>
                  </a:cxn>
                  <a:cxn ang="0">
                    <a:pos x="T6" y="T7"/>
                  </a:cxn>
                  <a:cxn ang="0">
                    <a:pos x="T8" y="T9"/>
                  </a:cxn>
                </a:cxnLst>
                <a:rect l="0" t="0" r="r" b="b"/>
                <a:pathLst>
                  <a:path w="196" h="2401">
                    <a:moveTo>
                      <a:pt x="0" y="2400"/>
                    </a:moveTo>
                    <a:lnTo>
                      <a:pt x="0" y="0"/>
                    </a:lnTo>
                    <a:lnTo>
                      <a:pt x="195" y="0"/>
                    </a:lnTo>
                    <a:lnTo>
                      <a:pt x="195" y="2400"/>
                    </a:lnTo>
                    <a:lnTo>
                      <a:pt x="0" y="2400"/>
                    </a:lnTo>
                  </a:path>
                </a:pathLst>
              </a:custGeom>
              <a:solidFill>
                <a:srgbClr val="58595B"/>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361" name="Freeform 47">
                <a:extLst>
                  <a:ext uri="{FF2B5EF4-FFF2-40B4-BE49-F238E27FC236}">
                    <a16:creationId xmlns:a16="http://schemas.microsoft.com/office/drawing/2014/main" id="{96EADFCD-DE90-AF48-B5A6-0981E42EF8D6}"/>
                  </a:ext>
                </a:extLst>
              </p:cNvPr>
              <p:cNvSpPr>
                <a:spLocks noChangeArrowheads="1"/>
              </p:cNvSpPr>
              <p:nvPr/>
            </p:nvSpPr>
            <p:spPr bwMode="auto">
              <a:xfrm>
                <a:off x="3695094" y="210919"/>
                <a:ext cx="148410" cy="324019"/>
              </a:xfrm>
              <a:custGeom>
                <a:avLst/>
                <a:gdLst>
                  <a:gd name="T0" fmla="*/ 546 w 1108"/>
                  <a:gd name="T1" fmla="*/ 2415 h 2416"/>
                  <a:gd name="T2" fmla="*/ 546 w 1108"/>
                  <a:gd name="T3" fmla="*/ 2415 h 2416"/>
                  <a:gd name="T4" fmla="*/ 0 w 1108"/>
                  <a:gd name="T5" fmla="*/ 1854 h 2416"/>
                  <a:gd name="T6" fmla="*/ 0 w 1108"/>
                  <a:gd name="T7" fmla="*/ 577 h 2416"/>
                  <a:gd name="T8" fmla="*/ 538 w 1108"/>
                  <a:gd name="T9" fmla="*/ 0 h 2416"/>
                  <a:gd name="T10" fmla="*/ 1084 w 1108"/>
                  <a:gd name="T11" fmla="*/ 475 h 2416"/>
                  <a:gd name="T12" fmla="*/ 1084 w 1108"/>
                  <a:gd name="T13" fmla="*/ 779 h 2416"/>
                  <a:gd name="T14" fmla="*/ 881 w 1108"/>
                  <a:gd name="T15" fmla="*/ 779 h 2416"/>
                  <a:gd name="T16" fmla="*/ 546 w 1108"/>
                  <a:gd name="T17" fmla="*/ 179 h 2416"/>
                  <a:gd name="T18" fmla="*/ 211 w 1108"/>
                  <a:gd name="T19" fmla="*/ 545 h 2416"/>
                  <a:gd name="T20" fmla="*/ 211 w 1108"/>
                  <a:gd name="T21" fmla="*/ 1831 h 2416"/>
                  <a:gd name="T22" fmla="*/ 554 w 1108"/>
                  <a:gd name="T23" fmla="*/ 2236 h 2416"/>
                  <a:gd name="T24" fmla="*/ 905 w 1108"/>
                  <a:gd name="T25" fmla="*/ 1589 h 2416"/>
                  <a:gd name="T26" fmla="*/ 1107 w 1108"/>
                  <a:gd name="T27" fmla="*/ 1589 h 2416"/>
                  <a:gd name="T28" fmla="*/ 1107 w 1108"/>
                  <a:gd name="T29" fmla="*/ 1862 h 2416"/>
                  <a:gd name="T30" fmla="*/ 546 w 1108"/>
                  <a:gd name="T31" fmla="*/ 2415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08" h="2416">
                    <a:moveTo>
                      <a:pt x="546" y="2415"/>
                    </a:moveTo>
                    <a:lnTo>
                      <a:pt x="546" y="2415"/>
                    </a:lnTo>
                    <a:cubicBezTo>
                      <a:pt x="180" y="2415"/>
                      <a:pt x="0" y="2205"/>
                      <a:pt x="0" y="1854"/>
                    </a:cubicBezTo>
                    <a:cubicBezTo>
                      <a:pt x="0" y="577"/>
                      <a:pt x="0" y="577"/>
                      <a:pt x="0" y="577"/>
                    </a:cubicBezTo>
                    <a:cubicBezTo>
                      <a:pt x="0" y="210"/>
                      <a:pt x="149" y="0"/>
                      <a:pt x="538" y="0"/>
                    </a:cubicBezTo>
                    <a:cubicBezTo>
                      <a:pt x="850" y="0"/>
                      <a:pt x="1084" y="140"/>
                      <a:pt x="1084" y="475"/>
                    </a:cubicBezTo>
                    <a:cubicBezTo>
                      <a:pt x="1084" y="779"/>
                      <a:pt x="1084" y="779"/>
                      <a:pt x="1084" y="779"/>
                    </a:cubicBezTo>
                    <a:cubicBezTo>
                      <a:pt x="881" y="779"/>
                      <a:pt x="881" y="779"/>
                      <a:pt x="881" y="779"/>
                    </a:cubicBezTo>
                    <a:cubicBezTo>
                      <a:pt x="881" y="491"/>
                      <a:pt x="936" y="179"/>
                      <a:pt x="546" y="179"/>
                    </a:cubicBezTo>
                    <a:cubicBezTo>
                      <a:pt x="297" y="179"/>
                      <a:pt x="211" y="312"/>
                      <a:pt x="211" y="545"/>
                    </a:cubicBezTo>
                    <a:cubicBezTo>
                      <a:pt x="211" y="1831"/>
                      <a:pt x="211" y="1831"/>
                      <a:pt x="211" y="1831"/>
                    </a:cubicBezTo>
                    <a:cubicBezTo>
                      <a:pt x="211" y="2065"/>
                      <a:pt x="297" y="2236"/>
                      <a:pt x="554" y="2236"/>
                    </a:cubicBezTo>
                    <a:cubicBezTo>
                      <a:pt x="944" y="2236"/>
                      <a:pt x="905" y="1870"/>
                      <a:pt x="905" y="1589"/>
                    </a:cubicBezTo>
                    <a:cubicBezTo>
                      <a:pt x="1107" y="1589"/>
                      <a:pt x="1107" y="1589"/>
                      <a:pt x="1107" y="1589"/>
                    </a:cubicBezTo>
                    <a:cubicBezTo>
                      <a:pt x="1107" y="1862"/>
                      <a:pt x="1107" y="1862"/>
                      <a:pt x="1107" y="1862"/>
                    </a:cubicBezTo>
                    <a:cubicBezTo>
                      <a:pt x="1107" y="2228"/>
                      <a:pt x="905" y="2415"/>
                      <a:pt x="546" y="2415"/>
                    </a:cubicBezTo>
                  </a:path>
                </a:pathLst>
              </a:custGeom>
              <a:solidFill>
                <a:srgbClr val="58595B"/>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362" name="Freeform 48">
                <a:extLst>
                  <a:ext uri="{FF2B5EF4-FFF2-40B4-BE49-F238E27FC236}">
                    <a16:creationId xmlns:a16="http://schemas.microsoft.com/office/drawing/2014/main" id="{37DB7657-1AF7-EE44-AB0C-B983D22D2436}"/>
                  </a:ext>
                </a:extLst>
              </p:cNvPr>
              <p:cNvSpPr>
                <a:spLocks noChangeArrowheads="1"/>
              </p:cNvSpPr>
              <p:nvPr/>
            </p:nvSpPr>
            <p:spPr bwMode="auto">
              <a:xfrm>
                <a:off x="3878389" y="283054"/>
                <a:ext cx="133037" cy="250701"/>
              </a:xfrm>
              <a:custGeom>
                <a:avLst/>
                <a:gdLst>
                  <a:gd name="T0" fmla="*/ 795 w 991"/>
                  <a:gd name="T1" fmla="*/ 1846 h 1871"/>
                  <a:gd name="T2" fmla="*/ 795 w 991"/>
                  <a:gd name="T3" fmla="*/ 1846 h 1871"/>
                  <a:gd name="T4" fmla="*/ 795 w 991"/>
                  <a:gd name="T5" fmla="*/ 1698 h 1871"/>
                  <a:gd name="T6" fmla="*/ 421 w 991"/>
                  <a:gd name="T7" fmla="*/ 1870 h 1871"/>
                  <a:gd name="T8" fmla="*/ 0 w 991"/>
                  <a:gd name="T9" fmla="*/ 1433 h 1871"/>
                  <a:gd name="T10" fmla="*/ 0 w 991"/>
                  <a:gd name="T11" fmla="*/ 1308 h 1871"/>
                  <a:gd name="T12" fmla="*/ 787 w 991"/>
                  <a:gd name="T13" fmla="*/ 724 h 1871"/>
                  <a:gd name="T14" fmla="*/ 787 w 991"/>
                  <a:gd name="T15" fmla="*/ 452 h 1871"/>
                  <a:gd name="T16" fmla="*/ 522 w 991"/>
                  <a:gd name="T17" fmla="*/ 171 h 1871"/>
                  <a:gd name="T18" fmla="*/ 249 w 991"/>
                  <a:gd name="T19" fmla="*/ 538 h 1871"/>
                  <a:gd name="T20" fmla="*/ 47 w 991"/>
                  <a:gd name="T21" fmla="*/ 538 h 1871"/>
                  <a:gd name="T22" fmla="*/ 47 w 991"/>
                  <a:gd name="T23" fmla="*/ 475 h 1871"/>
                  <a:gd name="T24" fmla="*/ 530 w 991"/>
                  <a:gd name="T25" fmla="*/ 0 h 1871"/>
                  <a:gd name="T26" fmla="*/ 990 w 991"/>
                  <a:gd name="T27" fmla="*/ 436 h 1871"/>
                  <a:gd name="T28" fmla="*/ 990 w 991"/>
                  <a:gd name="T29" fmla="*/ 1846 h 1871"/>
                  <a:gd name="T30" fmla="*/ 795 w 991"/>
                  <a:gd name="T31" fmla="*/ 1846 h 1871"/>
                  <a:gd name="T32" fmla="*/ 787 w 991"/>
                  <a:gd name="T33" fmla="*/ 879 h 1871"/>
                  <a:gd name="T34" fmla="*/ 787 w 991"/>
                  <a:gd name="T35" fmla="*/ 879 h 1871"/>
                  <a:gd name="T36" fmla="*/ 203 w 991"/>
                  <a:gd name="T37" fmla="*/ 1308 h 1871"/>
                  <a:gd name="T38" fmla="*/ 203 w 991"/>
                  <a:gd name="T39" fmla="*/ 1417 h 1871"/>
                  <a:gd name="T40" fmla="*/ 452 w 991"/>
                  <a:gd name="T41" fmla="*/ 1698 h 1871"/>
                  <a:gd name="T42" fmla="*/ 787 w 991"/>
                  <a:gd name="T43" fmla="*/ 1511 h 1871"/>
                  <a:gd name="T44" fmla="*/ 787 w 991"/>
                  <a:gd name="T45" fmla="*/ 879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91" h="1871">
                    <a:moveTo>
                      <a:pt x="795" y="1846"/>
                    </a:moveTo>
                    <a:lnTo>
                      <a:pt x="795" y="1846"/>
                    </a:lnTo>
                    <a:cubicBezTo>
                      <a:pt x="795" y="1698"/>
                      <a:pt x="795" y="1698"/>
                      <a:pt x="795" y="1698"/>
                    </a:cubicBezTo>
                    <a:cubicBezTo>
                      <a:pt x="694" y="1799"/>
                      <a:pt x="561" y="1870"/>
                      <a:pt x="421" y="1870"/>
                    </a:cubicBezTo>
                    <a:cubicBezTo>
                      <a:pt x="132" y="1870"/>
                      <a:pt x="0" y="1714"/>
                      <a:pt x="0" y="1433"/>
                    </a:cubicBezTo>
                    <a:cubicBezTo>
                      <a:pt x="0" y="1308"/>
                      <a:pt x="0" y="1308"/>
                      <a:pt x="0" y="1308"/>
                    </a:cubicBezTo>
                    <a:cubicBezTo>
                      <a:pt x="0" y="872"/>
                      <a:pt x="437" y="755"/>
                      <a:pt x="787" y="724"/>
                    </a:cubicBezTo>
                    <a:cubicBezTo>
                      <a:pt x="787" y="452"/>
                      <a:pt x="787" y="452"/>
                      <a:pt x="787" y="452"/>
                    </a:cubicBezTo>
                    <a:cubicBezTo>
                      <a:pt x="787" y="280"/>
                      <a:pt x="709" y="171"/>
                      <a:pt x="522" y="171"/>
                    </a:cubicBezTo>
                    <a:cubicBezTo>
                      <a:pt x="281" y="171"/>
                      <a:pt x="249" y="335"/>
                      <a:pt x="249" y="538"/>
                    </a:cubicBezTo>
                    <a:cubicBezTo>
                      <a:pt x="47" y="538"/>
                      <a:pt x="47" y="538"/>
                      <a:pt x="47" y="538"/>
                    </a:cubicBezTo>
                    <a:cubicBezTo>
                      <a:pt x="47" y="475"/>
                      <a:pt x="47" y="475"/>
                      <a:pt x="47" y="475"/>
                    </a:cubicBezTo>
                    <a:cubicBezTo>
                      <a:pt x="47" y="156"/>
                      <a:pt x="210" y="0"/>
                      <a:pt x="530" y="0"/>
                    </a:cubicBezTo>
                    <a:cubicBezTo>
                      <a:pt x="826" y="0"/>
                      <a:pt x="990" y="132"/>
                      <a:pt x="990" y="436"/>
                    </a:cubicBezTo>
                    <a:cubicBezTo>
                      <a:pt x="990" y="1846"/>
                      <a:pt x="990" y="1846"/>
                      <a:pt x="990" y="1846"/>
                    </a:cubicBezTo>
                    <a:lnTo>
                      <a:pt x="795" y="1846"/>
                    </a:lnTo>
                    <a:close/>
                    <a:moveTo>
                      <a:pt x="787" y="879"/>
                    </a:moveTo>
                    <a:lnTo>
                      <a:pt x="787" y="879"/>
                    </a:lnTo>
                    <a:cubicBezTo>
                      <a:pt x="538" y="903"/>
                      <a:pt x="203" y="996"/>
                      <a:pt x="203" y="1308"/>
                    </a:cubicBezTo>
                    <a:cubicBezTo>
                      <a:pt x="203" y="1417"/>
                      <a:pt x="203" y="1417"/>
                      <a:pt x="203" y="1417"/>
                    </a:cubicBezTo>
                    <a:cubicBezTo>
                      <a:pt x="203" y="1581"/>
                      <a:pt x="273" y="1698"/>
                      <a:pt x="452" y="1698"/>
                    </a:cubicBezTo>
                    <a:cubicBezTo>
                      <a:pt x="593" y="1698"/>
                      <a:pt x="702" y="1612"/>
                      <a:pt x="787" y="1511"/>
                    </a:cubicBezTo>
                    <a:lnTo>
                      <a:pt x="787" y="879"/>
                    </a:lnTo>
                    <a:close/>
                  </a:path>
                </a:pathLst>
              </a:custGeom>
              <a:solidFill>
                <a:srgbClr val="58595B"/>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363" name="Freeform 49">
                <a:extLst>
                  <a:ext uri="{FF2B5EF4-FFF2-40B4-BE49-F238E27FC236}">
                    <a16:creationId xmlns:a16="http://schemas.microsoft.com/office/drawing/2014/main" id="{74102225-5EFF-2D41-B207-122136DCD2BD}"/>
                  </a:ext>
                </a:extLst>
              </p:cNvPr>
              <p:cNvSpPr>
                <a:spLocks noChangeArrowheads="1"/>
              </p:cNvSpPr>
              <p:nvPr/>
            </p:nvSpPr>
            <p:spPr bwMode="auto">
              <a:xfrm>
                <a:off x="4062275" y="284237"/>
                <a:ext cx="92239" cy="246562"/>
              </a:xfrm>
              <a:custGeom>
                <a:avLst/>
                <a:gdLst>
                  <a:gd name="T0" fmla="*/ 195 w 687"/>
                  <a:gd name="T1" fmla="*/ 593 h 1840"/>
                  <a:gd name="T2" fmla="*/ 195 w 687"/>
                  <a:gd name="T3" fmla="*/ 593 h 1840"/>
                  <a:gd name="T4" fmla="*/ 195 w 687"/>
                  <a:gd name="T5" fmla="*/ 1839 h 1840"/>
                  <a:gd name="T6" fmla="*/ 0 w 687"/>
                  <a:gd name="T7" fmla="*/ 1839 h 1840"/>
                  <a:gd name="T8" fmla="*/ 0 w 687"/>
                  <a:gd name="T9" fmla="*/ 24 h 1840"/>
                  <a:gd name="T10" fmla="*/ 195 w 687"/>
                  <a:gd name="T11" fmla="*/ 24 h 1840"/>
                  <a:gd name="T12" fmla="*/ 195 w 687"/>
                  <a:gd name="T13" fmla="*/ 336 h 1840"/>
                  <a:gd name="T14" fmla="*/ 686 w 687"/>
                  <a:gd name="T15" fmla="*/ 0 h 1840"/>
                  <a:gd name="T16" fmla="*/ 686 w 687"/>
                  <a:gd name="T17" fmla="*/ 242 h 1840"/>
                  <a:gd name="T18" fmla="*/ 195 w 687"/>
                  <a:gd name="T19" fmla="*/ 593 h 1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7" h="1840">
                    <a:moveTo>
                      <a:pt x="195" y="593"/>
                    </a:moveTo>
                    <a:lnTo>
                      <a:pt x="195" y="593"/>
                    </a:lnTo>
                    <a:cubicBezTo>
                      <a:pt x="195" y="1839"/>
                      <a:pt x="195" y="1839"/>
                      <a:pt x="195" y="1839"/>
                    </a:cubicBezTo>
                    <a:cubicBezTo>
                      <a:pt x="0" y="1839"/>
                      <a:pt x="0" y="1839"/>
                      <a:pt x="0" y="1839"/>
                    </a:cubicBezTo>
                    <a:cubicBezTo>
                      <a:pt x="0" y="24"/>
                      <a:pt x="0" y="24"/>
                      <a:pt x="0" y="24"/>
                    </a:cubicBezTo>
                    <a:cubicBezTo>
                      <a:pt x="195" y="24"/>
                      <a:pt x="195" y="24"/>
                      <a:pt x="195" y="24"/>
                    </a:cubicBezTo>
                    <a:cubicBezTo>
                      <a:pt x="195" y="336"/>
                      <a:pt x="195" y="336"/>
                      <a:pt x="195" y="336"/>
                    </a:cubicBezTo>
                    <a:cubicBezTo>
                      <a:pt x="312" y="172"/>
                      <a:pt x="476" y="24"/>
                      <a:pt x="686" y="0"/>
                    </a:cubicBezTo>
                    <a:cubicBezTo>
                      <a:pt x="686" y="242"/>
                      <a:pt x="686" y="242"/>
                      <a:pt x="686" y="242"/>
                    </a:cubicBezTo>
                    <a:cubicBezTo>
                      <a:pt x="460" y="258"/>
                      <a:pt x="304" y="406"/>
                      <a:pt x="195" y="593"/>
                    </a:cubicBezTo>
                  </a:path>
                </a:pathLst>
              </a:custGeom>
              <a:solidFill>
                <a:srgbClr val="58595B"/>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364" name="Freeform 50">
                <a:extLst>
                  <a:ext uri="{FF2B5EF4-FFF2-40B4-BE49-F238E27FC236}">
                    <a16:creationId xmlns:a16="http://schemas.microsoft.com/office/drawing/2014/main" id="{C2E17D3C-3A79-A644-801B-145054F108D6}"/>
                  </a:ext>
                </a:extLst>
              </p:cNvPr>
              <p:cNvSpPr>
                <a:spLocks noChangeArrowheads="1"/>
              </p:cNvSpPr>
              <p:nvPr/>
            </p:nvSpPr>
            <p:spPr bwMode="auto">
              <a:xfrm>
                <a:off x="4185852" y="283054"/>
                <a:ext cx="131854" cy="254249"/>
              </a:xfrm>
              <a:custGeom>
                <a:avLst/>
                <a:gdLst>
                  <a:gd name="T0" fmla="*/ 491 w 984"/>
                  <a:gd name="T1" fmla="*/ 1893 h 1894"/>
                  <a:gd name="T2" fmla="*/ 491 w 984"/>
                  <a:gd name="T3" fmla="*/ 1893 h 1894"/>
                  <a:gd name="T4" fmla="*/ 0 w 984"/>
                  <a:gd name="T5" fmla="*/ 1417 h 1894"/>
                  <a:gd name="T6" fmla="*/ 0 w 984"/>
                  <a:gd name="T7" fmla="*/ 467 h 1894"/>
                  <a:gd name="T8" fmla="*/ 499 w 984"/>
                  <a:gd name="T9" fmla="*/ 0 h 1894"/>
                  <a:gd name="T10" fmla="*/ 983 w 984"/>
                  <a:gd name="T11" fmla="*/ 460 h 1894"/>
                  <a:gd name="T12" fmla="*/ 983 w 984"/>
                  <a:gd name="T13" fmla="*/ 973 h 1894"/>
                  <a:gd name="T14" fmla="*/ 203 w 984"/>
                  <a:gd name="T15" fmla="*/ 973 h 1894"/>
                  <a:gd name="T16" fmla="*/ 203 w 984"/>
                  <a:gd name="T17" fmla="*/ 1410 h 1894"/>
                  <a:gd name="T18" fmla="*/ 491 w 984"/>
                  <a:gd name="T19" fmla="*/ 1706 h 1894"/>
                  <a:gd name="T20" fmla="*/ 780 w 984"/>
                  <a:gd name="T21" fmla="*/ 1301 h 1894"/>
                  <a:gd name="T22" fmla="*/ 983 w 984"/>
                  <a:gd name="T23" fmla="*/ 1301 h 1894"/>
                  <a:gd name="T24" fmla="*/ 983 w 984"/>
                  <a:gd name="T25" fmla="*/ 1425 h 1894"/>
                  <a:gd name="T26" fmla="*/ 491 w 984"/>
                  <a:gd name="T27" fmla="*/ 1893 h 1894"/>
                  <a:gd name="T28" fmla="*/ 788 w 984"/>
                  <a:gd name="T29" fmla="*/ 483 h 1894"/>
                  <a:gd name="T30" fmla="*/ 788 w 984"/>
                  <a:gd name="T31" fmla="*/ 483 h 1894"/>
                  <a:gd name="T32" fmla="*/ 499 w 984"/>
                  <a:gd name="T33" fmla="*/ 171 h 1894"/>
                  <a:gd name="T34" fmla="*/ 203 w 984"/>
                  <a:gd name="T35" fmla="*/ 483 h 1894"/>
                  <a:gd name="T36" fmla="*/ 203 w 984"/>
                  <a:gd name="T37" fmla="*/ 802 h 1894"/>
                  <a:gd name="T38" fmla="*/ 788 w 984"/>
                  <a:gd name="T39" fmla="*/ 802 h 1894"/>
                  <a:gd name="T40" fmla="*/ 788 w 984"/>
                  <a:gd name="T41" fmla="*/ 483 h 1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4" h="1894">
                    <a:moveTo>
                      <a:pt x="491" y="1893"/>
                    </a:moveTo>
                    <a:lnTo>
                      <a:pt x="491" y="1893"/>
                    </a:lnTo>
                    <a:cubicBezTo>
                      <a:pt x="195" y="1893"/>
                      <a:pt x="0" y="1714"/>
                      <a:pt x="0" y="1417"/>
                    </a:cubicBezTo>
                    <a:cubicBezTo>
                      <a:pt x="0" y="467"/>
                      <a:pt x="0" y="467"/>
                      <a:pt x="0" y="467"/>
                    </a:cubicBezTo>
                    <a:cubicBezTo>
                      <a:pt x="0" y="156"/>
                      <a:pt x="203" y="0"/>
                      <a:pt x="499" y="0"/>
                    </a:cubicBezTo>
                    <a:cubicBezTo>
                      <a:pt x="796" y="0"/>
                      <a:pt x="983" y="163"/>
                      <a:pt x="983" y="460"/>
                    </a:cubicBezTo>
                    <a:cubicBezTo>
                      <a:pt x="983" y="973"/>
                      <a:pt x="983" y="973"/>
                      <a:pt x="983" y="973"/>
                    </a:cubicBezTo>
                    <a:cubicBezTo>
                      <a:pt x="203" y="973"/>
                      <a:pt x="203" y="973"/>
                      <a:pt x="203" y="973"/>
                    </a:cubicBezTo>
                    <a:cubicBezTo>
                      <a:pt x="203" y="1410"/>
                      <a:pt x="203" y="1410"/>
                      <a:pt x="203" y="1410"/>
                    </a:cubicBezTo>
                    <a:cubicBezTo>
                      <a:pt x="203" y="1597"/>
                      <a:pt x="304" y="1706"/>
                      <a:pt x="491" y="1706"/>
                    </a:cubicBezTo>
                    <a:cubicBezTo>
                      <a:pt x="780" y="1706"/>
                      <a:pt x="780" y="1534"/>
                      <a:pt x="780" y="1301"/>
                    </a:cubicBezTo>
                    <a:cubicBezTo>
                      <a:pt x="983" y="1301"/>
                      <a:pt x="983" y="1301"/>
                      <a:pt x="983" y="1301"/>
                    </a:cubicBezTo>
                    <a:cubicBezTo>
                      <a:pt x="983" y="1425"/>
                      <a:pt x="983" y="1425"/>
                      <a:pt x="983" y="1425"/>
                    </a:cubicBezTo>
                    <a:cubicBezTo>
                      <a:pt x="983" y="1745"/>
                      <a:pt x="796" y="1893"/>
                      <a:pt x="491" y="1893"/>
                    </a:cubicBezTo>
                    <a:close/>
                    <a:moveTo>
                      <a:pt x="788" y="483"/>
                    </a:moveTo>
                    <a:lnTo>
                      <a:pt x="788" y="483"/>
                    </a:lnTo>
                    <a:cubicBezTo>
                      <a:pt x="788" y="296"/>
                      <a:pt x="686" y="171"/>
                      <a:pt x="499" y="171"/>
                    </a:cubicBezTo>
                    <a:cubicBezTo>
                      <a:pt x="297" y="171"/>
                      <a:pt x="203" y="288"/>
                      <a:pt x="203" y="483"/>
                    </a:cubicBezTo>
                    <a:cubicBezTo>
                      <a:pt x="203" y="802"/>
                      <a:pt x="203" y="802"/>
                      <a:pt x="203" y="802"/>
                    </a:cubicBezTo>
                    <a:cubicBezTo>
                      <a:pt x="788" y="802"/>
                      <a:pt x="788" y="802"/>
                      <a:pt x="788" y="802"/>
                    </a:cubicBezTo>
                    <a:lnTo>
                      <a:pt x="788" y="483"/>
                    </a:lnTo>
                    <a:close/>
                  </a:path>
                </a:pathLst>
              </a:custGeom>
              <a:solidFill>
                <a:srgbClr val="58595B"/>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grpSp>
      </p:grpSp>
      <p:grpSp>
        <p:nvGrpSpPr>
          <p:cNvPr id="623" name="Group 622">
            <a:extLst>
              <a:ext uri="{FF2B5EF4-FFF2-40B4-BE49-F238E27FC236}">
                <a16:creationId xmlns:a16="http://schemas.microsoft.com/office/drawing/2014/main" id="{FD3C4D5C-88F0-5D4B-A46A-CB022AB14656}"/>
              </a:ext>
            </a:extLst>
          </p:cNvPr>
          <p:cNvGrpSpPr/>
          <p:nvPr userDrawn="1"/>
        </p:nvGrpSpPr>
        <p:grpSpPr>
          <a:xfrm>
            <a:off x="2968863" y="3547159"/>
            <a:ext cx="649023" cy="274630"/>
            <a:chOff x="1282473" y="4037694"/>
            <a:chExt cx="4051527" cy="1714380"/>
          </a:xfrm>
        </p:grpSpPr>
        <p:grpSp>
          <p:nvGrpSpPr>
            <p:cNvPr id="624" name="Group 623">
              <a:extLst>
                <a:ext uri="{FF2B5EF4-FFF2-40B4-BE49-F238E27FC236}">
                  <a16:creationId xmlns:a16="http://schemas.microsoft.com/office/drawing/2014/main" id="{1B4863F8-6EDE-7746-BF19-6895FCC1B628}"/>
                </a:ext>
              </a:extLst>
            </p:cNvPr>
            <p:cNvGrpSpPr/>
            <p:nvPr userDrawn="1"/>
          </p:nvGrpSpPr>
          <p:grpSpPr>
            <a:xfrm>
              <a:off x="1282473" y="4037694"/>
              <a:ext cx="1429535" cy="814729"/>
              <a:chOff x="1282473" y="4037694"/>
              <a:chExt cx="1429535" cy="814729"/>
            </a:xfrm>
            <a:solidFill>
              <a:schemeClr val="accent1"/>
            </a:solidFill>
          </p:grpSpPr>
          <p:sp>
            <p:nvSpPr>
              <p:cNvPr id="638" name="Freeform 33">
                <a:extLst>
                  <a:ext uri="{FF2B5EF4-FFF2-40B4-BE49-F238E27FC236}">
                    <a16:creationId xmlns:a16="http://schemas.microsoft.com/office/drawing/2014/main" id="{50A91375-6F4E-374B-86EF-3F92D734618A}"/>
                  </a:ext>
                </a:extLst>
              </p:cNvPr>
              <p:cNvSpPr>
                <a:spLocks noChangeArrowheads="1"/>
              </p:cNvSpPr>
              <p:nvPr/>
            </p:nvSpPr>
            <p:spPr bwMode="auto">
              <a:xfrm>
                <a:off x="1282473" y="4066002"/>
                <a:ext cx="368884" cy="773152"/>
              </a:xfrm>
              <a:custGeom>
                <a:avLst/>
                <a:gdLst>
                  <a:gd name="T0" fmla="*/ 1552 w 1838"/>
                  <a:gd name="T1" fmla="*/ 3595 h 3854"/>
                  <a:gd name="T2" fmla="*/ 1552 w 1838"/>
                  <a:gd name="T3" fmla="*/ 3595 h 3854"/>
                  <a:gd name="T4" fmla="*/ 699 w 1838"/>
                  <a:gd name="T5" fmla="*/ 3853 h 3854"/>
                  <a:gd name="T6" fmla="*/ 0 w 1838"/>
                  <a:gd name="T7" fmla="*/ 3853 h 3854"/>
                  <a:gd name="T8" fmla="*/ 0 w 1838"/>
                  <a:gd name="T9" fmla="*/ 0 h 3854"/>
                  <a:gd name="T10" fmla="*/ 699 w 1838"/>
                  <a:gd name="T11" fmla="*/ 0 h 3854"/>
                  <a:gd name="T12" fmla="*/ 1112 w 1838"/>
                  <a:gd name="T13" fmla="*/ 38 h 3854"/>
                  <a:gd name="T14" fmla="*/ 1436 w 1838"/>
                  <a:gd name="T15" fmla="*/ 181 h 3854"/>
                  <a:gd name="T16" fmla="*/ 1643 w 1838"/>
                  <a:gd name="T17" fmla="*/ 452 h 3854"/>
                  <a:gd name="T18" fmla="*/ 1720 w 1838"/>
                  <a:gd name="T19" fmla="*/ 879 h 3854"/>
                  <a:gd name="T20" fmla="*/ 1565 w 1838"/>
                  <a:gd name="T21" fmla="*/ 1487 h 3854"/>
                  <a:gd name="T22" fmla="*/ 1061 w 1838"/>
                  <a:gd name="T23" fmla="*/ 1771 h 3854"/>
                  <a:gd name="T24" fmla="*/ 1423 w 1838"/>
                  <a:gd name="T25" fmla="*/ 1862 h 3854"/>
                  <a:gd name="T26" fmla="*/ 1669 w 1838"/>
                  <a:gd name="T27" fmla="*/ 2081 h 3854"/>
                  <a:gd name="T28" fmla="*/ 1798 w 1838"/>
                  <a:gd name="T29" fmla="*/ 2392 h 3854"/>
                  <a:gd name="T30" fmla="*/ 1837 w 1838"/>
                  <a:gd name="T31" fmla="*/ 2754 h 3854"/>
                  <a:gd name="T32" fmla="*/ 1552 w 1838"/>
                  <a:gd name="T33" fmla="*/ 3595 h 3854"/>
                  <a:gd name="T34" fmla="*/ 1345 w 1838"/>
                  <a:gd name="T35" fmla="*/ 569 h 3854"/>
                  <a:gd name="T36" fmla="*/ 1345 w 1838"/>
                  <a:gd name="T37" fmla="*/ 569 h 3854"/>
                  <a:gd name="T38" fmla="*/ 1190 w 1838"/>
                  <a:gd name="T39" fmla="*/ 388 h 3854"/>
                  <a:gd name="T40" fmla="*/ 957 w 1838"/>
                  <a:gd name="T41" fmla="*/ 297 h 3854"/>
                  <a:gd name="T42" fmla="*/ 647 w 1838"/>
                  <a:gd name="T43" fmla="*/ 284 h 3854"/>
                  <a:gd name="T44" fmla="*/ 324 w 1838"/>
                  <a:gd name="T45" fmla="*/ 284 h 3854"/>
                  <a:gd name="T46" fmla="*/ 324 w 1838"/>
                  <a:gd name="T47" fmla="*/ 1642 h 3854"/>
                  <a:gd name="T48" fmla="*/ 699 w 1838"/>
                  <a:gd name="T49" fmla="*/ 1642 h 3854"/>
                  <a:gd name="T50" fmla="*/ 1229 w 1838"/>
                  <a:gd name="T51" fmla="*/ 1435 h 3854"/>
                  <a:gd name="T52" fmla="*/ 1397 w 1838"/>
                  <a:gd name="T53" fmla="*/ 879 h 3854"/>
                  <a:gd name="T54" fmla="*/ 1345 w 1838"/>
                  <a:gd name="T55" fmla="*/ 569 h 3854"/>
                  <a:gd name="T56" fmla="*/ 1307 w 1838"/>
                  <a:gd name="T57" fmla="*/ 2146 h 3854"/>
                  <a:gd name="T58" fmla="*/ 1307 w 1838"/>
                  <a:gd name="T59" fmla="*/ 2146 h 3854"/>
                  <a:gd name="T60" fmla="*/ 712 w 1838"/>
                  <a:gd name="T61" fmla="*/ 1926 h 3854"/>
                  <a:gd name="T62" fmla="*/ 324 w 1838"/>
                  <a:gd name="T63" fmla="*/ 1926 h 3854"/>
                  <a:gd name="T64" fmla="*/ 324 w 1838"/>
                  <a:gd name="T65" fmla="*/ 3569 h 3854"/>
                  <a:gd name="T66" fmla="*/ 647 w 1838"/>
                  <a:gd name="T67" fmla="*/ 3569 h 3854"/>
                  <a:gd name="T68" fmla="*/ 1307 w 1838"/>
                  <a:gd name="T69" fmla="*/ 3375 h 3854"/>
                  <a:gd name="T70" fmla="*/ 1501 w 1838"/>
                  <a:gd name="T71" fmla="*/ 2754 h 3854"/>
                  <a:gd name="T72" fmla="*/ 1307 w 1838"/>
                  <a:gd name="T73" fmla="*/ 2146 h 3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8" h="3854">
                    <a:moveTo>
                      <a:pt x="1552" y="3595"/>
                    </a:moveTo>
                    <a:lnTo>
                      <a:pt x="1552" y="3595"/>
                    </a:lnTo>
                    <a:cubicBezTo>
                      <a:pt x="1371" y="3763"/>
                      <a:pt x="1074" y="3853"/>
                      <a:pt x="699" y="3853"/>
                    </a:cubicBezTo>
                    <a:cubicBezTo>
                      <a:pt x="0" y="3853"/>
                      <a:pt x="0" y="3853"/>
                      <a:pt x="0" y="3853"/>
                    </a:cubicBezTo>
                    <a:cubicBezTo>
                      <a:pt x="0" y="0"/>
                      <a:pt x="0" y="0"/>
                      <a:pt x="0" y="0"/>
                    </a:cubicBezTo>
                    <a:cubicBezTo>
                      <a:pt x="699" y="0"/>
                      <a:pt x="699" y="0"/>
                      <a:pt x="699" y="0"/>
                    </a:cubicBezTo>
                    <a:cubicBezTo>
                      <a:pt x="841" y="0"/>
                      <a:pt x="983" y="12"/>
                      <a:pt x="1112" y="38"/>
                    </a:cubicBezTo>
                    <a:cubicBezTo>
                      <a:pt x="1242" y="64"/>
                      <a:pt x="1345" y="116"/>
                      <a:pt x="1436" y="181"/>
                    </a:cubicBezTo>
                    <a:cubicBezTo>
                      <a:pt x="1526" y="245"/>
                      <a:pt x="1604" y="336"/>
                      <a:pt x="1643" y="452"/>
                    </a:cubicBezTo>
                    <a:cubicBezTo>
                      <a:pt x="1695" y="569"/>
                      <a:pt x="1720" y="711"/>
                      <a:pt x="1720" y="879"/>
                    </a:cubicBezTo>
                    <a:cubicBezTo>
                      <a:pt x="1720" y="1138"/>
                      <a:pt x="1669" y="1332"/>
                      <a:pt x="1565" y="1487"/>
                    </a:cubicBezTo>
                    <a:cubicBezTo>
                      <a:pt x="1462" y="1629"/>
                      <a:pt x="1294" y="1719"/>
                      <a:pt x="1061" y="1771"/>
                    </a:cubicBezTo>
                    <a:cubicBezTo>
                      <a:pt x="1203" y="1771"/>
                      <a:pt x="1333" y="1810"/>
                      <a:pt x="1423" y="1862"/>
                    </a:cubicBezTo>
                    <a:cubicBezTo>
                      <a:pt x="1526" y="1926"/>
                      <a:pt x="1604" y="2004"/>
                      <a:pt x="1669" y="2081"/>
                    </a:cubicBezTo>
                    <a:cubicBezTo>
                      <a:pt x="1733" y="2172"/>
                      <a:pt x="1772" y="2276"/>
                      <a:pt x="1798" y="2392"/>
                    </a:cubicBezTo>
                    <a:cubicBezTo>
                      <a:pt x="1824" y="2509"/>
                      <a:pt x="1837" y="2625"/>
                      <a:pt x="1837" y="2754"/>
                    </a:cubicBezTo>
                    <a:cubicBezTo>
                      <a:pt x="1837" y="3142"/>
                      <a:pt x="1746" y="3414"/>
                      <a:pt x="1552" y="3595"/>
                    </a:cubicBezTo>
                    <a:close/>
                    <a:moveTo>
                      <a:pt x="1345" y="569"/>
                    </a:moveTo>
                    <a:lnTo>
                      <a:pt x="1345" y="569"/>
                    </a:lnTo>
                    <a:cubicBezTo>
                      <a:pt x="1307" y="491"/>
                      <a:pt x="1255" y="426"/>
                      <a:pt x="1190" y="388"/>
                    </a:cubicBezTo>
                    <a:cubicBezTo>
                      <a:pt x="1126" y="349"/>
                      <a:pt x="1048" y="323"/>
                      <a:pt x="957" y="297"/>
                    </a:cubicBezTo>
                    <a:cubicBezTo>
                      <a:pt x="867" y="284"/>
                      <a:pt x="764" y="284"/>
                      <a:pt x="647" y="284"/>
                    </a:cubicBezTo>
                    <a:cubicBezTo>
                      <a:pt x="324" y="284"/>
                      <a:pt x="324" y="284"/>
                      <a:pt x="324" y="284"/>
                    </a:cubicBezTo>
                    <a:cubicBezTo>
                      <a:pt x="324" y="1642"/>
                      <a:pt x="324" y="1642"/>
                      <a:pt x="324" y="1642"/>
                    </a:cubicBezTo>
                    <a:cubicBezTo>
                      <a:pt x="699" y="1642"/>
                      <a:pt x="699" y="1642"/>
                      <a:pt x="699" y="1642"/>
                    </a:cubicBezTo>
                    <a:cubicBezTo>
                      <a:pt x="944" y="1642"/>
                      <a:pt x="1126" y="1577"/>
                      <a:pt x="1229" y="1435"/>
                    </a:cubicBezTo>
                    <a:cubicBezTo>
                      <a:pt x="1333" y="1293"/>
                      <a:pt x="1397" y="1099"/>
                      <a:pt x="1397" y="879"/>
                    </a:cubicBezTo>
                    <a:cubicBezTo>
                      <a:pt x="1397" y="750"/>
                      <a:pt x="1371" y="646"/>
                      <a:pt x="1345" y="569"/>
                    </a:cubicBezTo>
                    <a:close/>
                    <a:moveTo>
                      <a:pt x="1307" y="2146"/>
                    </a:moveTo>
                    <a:lnTo>
                      <a:pt x="1307" y="2146"/>
                    </a:lnTo>
                    <a:cubicBezTo>
                      <a:pt x="1177" y="2004"/>
                      <a:pt x="983" y="1926"/>
                      <a:pt x="712" y="1926"/>
                    </a:cubicBezTo>
                    <a:cubicBezTo>
                      <a:pt x="324" y="1926"/>
                      <a:pt x="324" y="1926"/>
                      <a:pt x="324" y="1926"/>
                    </a:cubicBezTo>
                    <a:cubicBezTo>
                      <a:pt x="324" y="3569"/>
                      <a:pt x="324" y="3569"/>
                      <a:pt x="324" y="3569"/>
                    </a:cubicBezTo>
                    <a:cubicBezTo>
                      <a:pt x="647" y="3569"/>
                      <a:pt x="647" y="3569"/>
                      <a:pt x="647" y="3569"/>
                    </a:cubicBezTo>
                    <a:cubicBezTo>
                      <a:pt x="957" y="3569"/>
                      <a:pt x="1164" y="3504"/>
                      <a:pt x="1307" y="3375"/>
                    </a:cubicBezTo>
                    <a:cubicBezTo>
                      <a:pt x="1436" y="3258"/>
                      <a:pt x="1501" y="3051"/>
                      <a:pt x="1501" y="2754"/>
                    </a:cubicBezTo>
                    <a:cubicBezTo>
                      <a:pt x="1501" y="2495"/>
                      <a:pt x="1436" y="2288"/>
                      <a:pt x="1307" y="2146"/>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639" name="Freeform 34">
                <a:extLst>
                  <a:ext uri="{FF2B5EF4-FFF2-40B4-BE49-F238E27FC236}">
                    <a16:creationId xmlns:a16="http://schemas.microsoft.com/office/drawing/2014/main" id="{B316D9AF-5498-C04F-9602-72602043CEED}"/>
                  </a:ext>
                </a:extLst>
              </p:cNvPr>
              <p:cNvSpPr>
                <a:spLocks noChangeArrowheads="1"/>
              </p:cNvSpPr>
              <p:nvPr/>
            </p:nvSpPr>
            <p:spPr bwMode="auto">
              <a:xfrm>
                <a:off x="1762818" y="4037694"/>
                <a:ext cx="64576" cy="801459"/>
              </a:xfrm>
              <a:custGeom>
                <a:avLst/>
                <a:gdLst>
                  <a:gd name="T0" fmla="*/ 0 w 324"/>
                  <a:gd name="T1" fmla="*/ 0 h 3996"/>
                  <a:gd name="T2" fmla="*/ 323 w 324"/>
                  <a:gd name="T3" fmla="*/ 0 h 3996"/>
                  <a:gd name="T4" fmla="*/ 323 w 324"/>
                  <a:gd name="T5" fmla="*/ 3995 h 3996"/>
                  <a:gd name="T6" fmla="*/ 0 w 324"/>
                  <a:gd name="T7" fmla="*/ 3995 h 3996"/>
                  <a:gd name="T8" fmla="*/ 0 w 324"/>
                  <a:gd name="T9" fmla="*/ 0 h 3996"/>
                </a:gdLst>
                <a:ahLst/>
                <a:cxnLst>
                  <a:cxn ang="0">
                    <a:pos x="T0" y="T1"/>
                  </a:cxn>
                  <a:cxn ang="0">
                    <a:pos x="T2" y="T3"/>
                  </a:cxn>
                  <a:cxn ang="0">
                    <a:pos x="T4" y="T5"/>
                  </a:cxn>
                  <a:cxn ang="0">
                    <a:pos x="T6" y="T7"/>
                  </a:cxn>
                  <a:cxn ang="0">
                    <a:pos x="T8" y="T9"/>
                  </a:cxn>
                </a:cxnLst>
                <a:rect l="0" t="0" r="r" b="b"/>
                <a:pathLst>
                  <a:path w="324" h="3996">
                    <a:moveTo>
                      <a:pt x="0" y="0"/>
                    </a:moveTo>
                    <a:lnTo>
                      <a:pt x="323" y="0"/>
                    </a:lnTo>
                    <a:lnTo>
                      <a:pt x="323" y="3995"/>
                    </a:lnTo>
                    <a:lnTo>
                      <a:pt x="0" y="3995"/>
                    </a:lnTo>
                    <a:lnTo>
                      <a:pt x="0"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640" name="Freeform 35">
                <a:extLst>
                  <a:ext uri="{FF2B5EF4-FFF2-40B4-BE49-F238E27FC236}">
                    <a16:creationId xmlns:a16="http://schemas.microsoft.com/office/drawing/2014/main" id="{41133C61-42DB-5C49-B923-46F206A1BA62}"/>
                  </a:ext>
                </a:extLst>
              </p:cNvPr>
              <p:cNvSpPr>
                <a:spLocks noChangeArrowheads="1"/>
              </p:cNvSpPr>
              <p:nvPr/>
            </p:nvSpPr>
            <p:spPr bwMode="auto">
              <a:xfrm>
                <a:off x="1954779" y="4242040"/>
                <a:ext cx="311384" cy="602421"/>
              </a:xfrm>
              <a:custGeom>
                <a:avLst/>
                <a:gdLst>
                  <a:gd name="T0" fmla="*/ 1242 w 1553"/>
                  <a:gd name="T1" fmla="*/ 2703 h 3001"/>
                  <a:gd name="T2" fmla="*/ 1242 w 1553"/>
                  <a:gd name="T3" fmla="*/ 2703 h 3001"/>
                  <a:gd name="T4" fmla="*/ 944 w 1553"/>
                  <a:gd name="T5" fmla="*/ 2923 h 3001"/>
                  <a:gd name="T6" fmla="*/ 582 w 1553"/>
                  <a:gd name="T7" fmla="*/ 3000 h 3001"/>
                  <a:gd name="T8" fmla="*/ 129 w 1553"/>
                  <a:gd name="T9" fmla="*/ 2806 h 3001"/>
                  <a:gd name="T10" fmla="*/ 0 w 1553"/>
                  <a:gd name="T11" fmla="*/ 2328 h 3001"/>
                  <a:gd name="T12" fmla="*/ 0 w 1553"/>
                  <a:gd name="T13" fmla="*/ 0 h 3001"/>
                  <a:gd name="T14" fmla="*/ 336 w 1553"/>
                  <a:gd name="T15" fmla="*/ 0 h 3001"/>
                  <a:gd name="T16" fmla="*/ 336 w 1553"/>
                  <a:gd name="T17" fmla="*/ 2302 h 3001"/>
                  <a:gd name="T18" fmla="*/ 401 w 1553"/>
                  <a:gd name="T19" fmla="*/ 2586 h 3001"/>
                  <a:gd name="T20" fmla="*/ 647 w 1553"/>
                  <a:gd name="T21" fmla="*/ 2690 h 3001"/>
                  <a:gd name="T22" fmla="*/ 802 w 1553"/>
                  <a:gd name="T23" fmla="*/ 2664 h 3001"/>
                  <a:gd name="T24" fmla="*/ 970 w 1553"/>
                  <a:gd name="T25" fmla="*/ 2599 h 3001"/>
                  <a:gd name="T26" fmla="*/ 1112 w 1553"/>
                  <a:gd name="T27" fmla="*/ 2509 h 3001"/>
                  <a:gd name="T28" fmla="*/ 1228 w 1553"/>
                  <a:gd name="T29" fmla="*/ 2405 h 3001"/>
                  <a:gd name="T30" fmla="*/ 1228 w 1553"/>
                  <a:gd name="T31" fmla="*/ 0 h 3001"/>
                  <a:gd name="T32" fmla="*/ 1552 w 1553"/>
                  <a:gd name="T33" fmla="*/ 0 h 3001"/>
                  <a:gd name="T34" fmla="*/ 1552 w 1553"/>
                  <a:gd name="T35" fmla="*/ 2974 h 3001"/>
                  <a:gd name="T36" fmla="*/ 1242 w 1553"/>
                  <a:gd name="T37" fmla="*/ 2974 h 3001"/>
                  <a:gd name="T38" fmla="*/ 1242 w 1553"/>
                  <a:gd name="T39" fmla="*/ 2703 h 3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3" h="3001">
                    <a:moveTo>
                      <a:pt x="1242" y="2703"/>
                    </a:moveTo>
                    <a:lnTo>
                      <a:pt x="1242" y="2703"/>
                    </a:lnTo>
                    <a:cubicBezTo>
                      <a:pt x="1151" y="2793"/>
                      <a:pt x="1048" y="2858"/>
                      <a:pt x="944" y="2923"/>
                    </a:cubicBezTo>
                    <a:cubicBezTo>
                      <a:pt x="828" y="2974"/>
                      <a:pt x="711" y="3000"/>
                      <a:pt x="582" y="3000"/>
                    </a:cubicBezTo>
                    <a:cubicBezTo>
                      <a:pt x="362" y="3000"/>
                      <a:pt x="220" y="2936"/>
                      <a:pt x="129" y="2806"/>
                    </a:cubicBezTo>
                    <a:cubicBezTo>
                      <a:pt x="52" y="2677"/>
                      <a:pt x="0" y="2522"/>
                      <a:pt x="0" y="2328"/>
                    </a:cubicBezTo>
                    <a:cubicBezTo>
                      <a:pt x="0" y="0"/>
                      <a:pt x="0" y="0"/>
                      <a:pt x="0" y="0"/>
                    </a:cubicBezTo>
                    <a:cubicBezTo>
                      <a:pt x="336" y="0"/>
                      <a:pt x="336" y="0"/>
                      <a:pt x="336" y="0"/>
                    </a:cubicBezTo>
                    <a:cubicBezTo>
                      <a:pt x="336" y="2302"/>
                      <a:pt x="336" y="2302"/>
                      <a:pt x="336" y="2302"/>
                    </a:cubicBezTo>
                    <a:cubicBezTo>
                      <a:pt x="336" y="2418"/>
                      <a:pt x="362" y="2509"/>
                      <a:pt x="401" y="2586"/>
                    </a:cubicBezTo>
                    <a:cubicBezTo>
                      <a:pt x="440" y="2651"/>
                      <a:pt x="530" y="2690"/>
                      <a:pt x="647" y="2690"/>
                    </a:cubicBezTo>
                    <a:cubicBezTo>
                      <a:pt x="698" y="2690"/>
                      <a:pt x="750" y="2677"/>
                      <a:pt x="802" y="2664"/>
                    </a:cubicBezTo>
                    <a:cubicBezTo>
                      <a:pt x="853" y="2651"/>
                      <a:pt x="905" y="2625"/>
                      <a:pt x="970" y="2599"/>
                    </a:cubicBezTo>
                    <a:cubicBezTo>
                      <a:pt x="1021" y="2573"/>
                      <a:pt x="1073" y="2547"/>
                      <a:pt x="1112" y="2509"/>
                    </a:cubicBezTo>
                    <a:cubicBezTo>
                      <a:pt x="1164" y="2470"/>
                      <a:pt x="1203" y="2444"/>
                      <a:pt x="1228" y="2405"/>
                    </a:cubicBezTo>
                    <a:cubicBezTo>
                      <a:pt x="1228" y="0"/>
                      <a:pt x="1228" y="0"/>
                      <a:pt x="1228" y="0"/>
                    </a:cubicBezTo>
                    <a:cubicBezTo>
                      <a:pt x="1552" y="0"/>
                      <a:pt x="1552" y="0"/>
                      <a:pt x="1552" y="0"/>
                    </a:cubicBezTo>
                    <a:cubicBezTo>
                      <a:pt x="1552" y="2974"/>
                      <a:pt x="1552" y="2974"/>
                      <a:pt x="1552" y="2974"/>
                    </a:cubicBezTo>
                    <a:cubicBezTo>
                      <a:pt x="1242" y="2974"/>
                      <a:pt x="1242" y="2974"/>
                      <a:pt x="1242" y="2974"/>
                    </a:cubicBezTo>
                    <a:lnTo>
                      <a:pt x="1242" y="2703"/>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641" name="Freeform 36">
                <a:extLst>
                  <a:ext uri="{FF2B5EF4-FFF2-40B4-BE49-F238E27FC236}">
                    <a16:creationId xmlns:a16="http://schemas.microsoft.com/office/drawing/2014/main" id="{C904B44F-5C19-824F-A61E-CAFC7FA76C08}"/>
                  </a:ext>
                </a:extLst>
              </p:cNvPr>
              <p:cNvSpPr>
                <a:spLocks noChangeArrowheads="1"/>
              </p:cNvSpPr>
              <p:nvPr/>
            </p:nvSpPr>
            <p:spPr bwMode="auto">
              <a:xfrm>
                <a:off x="2387355" y="4232309"/>
                <a:ext cx="324653" cy="620114"/>
              </a:xfrm>
              <a:custGeom>
                <a:avLst/>
                <a:gdLst>
                  <a:gd name="T0" fmla="*/ 1422 w 1617"/>
                  <a:gd name="T1" fmla="*/ 2897 h 3092"/>
                  <a:gd name="T2" fmla="*/ 1422 w 1617"/>
                  <a:gd name="T3" fmla="*/ 2897 h 3092"/>
                  <a:gd name="T4" fmla="*/ 802 w 1617"/>
                  <a:gd name="T5" fmla="*/ 3091 h 3092"/>
                  <a:gd name="T6" fmla="*/ 206 w 1617"/>
                  <a:gd name="T7" fmla="*/ 2871 h 3092"/>
                  <a:gd name="T8" fmla="*/ 0 w 1617"/>
                  <a:gd name="T9" fmla="*/ 2315 h 3092"/>
                  <a:gd name="T10" fmla="*/ 0 w 1617"/>
                  <a:gd name="T11" fmla="*/ 763 h 3092"/>
                  <a:gd name="T12" fmla="*/ 206 w 1617"/>
                  <a:gd name="T13" fmla="*/ 194 h 3092"/>
                  <a:gd name="T14" fmla="*/ 827 w 1617"/>
                  <a:gd name="T15" fmla="*/ 0 h 3092"/>
                  <a:gd name="T16" fmla="*/ 1410 w 1617"/>
                  <a:gd name="T17" fmla="*/ 194 h 3092"/>
                  <a:gd name="T18" fmla="*/ 1616 w 1617"/>
                  <a:gd name="T19" fmla="*/ 750 h 3092"/>
                  <a:gd name="T20" fmla="*/ 1616 w 1617"/>
                  <a:gd name="T21" fmla="*/ 1591 h 3092"/>
                  <a:gd name="T22" fmla="*/ 323 w 1617"/>
                  <a:gd name="T23" fmla="*/ 1591 h 3092"/>
                  <a:gd name="T24" fmla="*/ 323 w 1617"/>
                  <a:gd name="T25" fmla="*/ 2302 h 3092"/>
                  <a:gd name="T26" fmla="*/ 452 w 1617"/>
                  <a:gd name="T27" fmla="*/ 2651 h 3092"/>
                  <a:gd name="T28" fmla="*/ 802 w 1617"/>
                  <a:gd name="T29" fmla="*/ 2794 h 3092"/>
                  <a:gd name="T30" fmla="*/ 1164 w 1617"/>
                  <a:gd name="T31" fmla="*/ 2677 h 3092"/>
                  <a:gd name="T32" fmla="*/ 1280 w 1617"/>
                  <a:gd name="T33" fmla="*/ 2302 h 3092"/>
                  <a:gd name="T34" fmla="*/ 1280 w 1617"/>
                  <a:gd name="T35" fmla="*/ 2121 h 3092"/>
                  <a:gd name="T36" fmla="*/ 1616 w 1617"/>
                  <a:gd name="T37" fmla="*/ 2121 h 3092"/>
                  <a:gd name="T38" fmla="*/ 1616 w 1617"/>
                  <a:gd name="T39" fmla="*/ 2328 h 3092"/>
                  <a:gd name="T40" fmla="*/ 1422 w 1617"/>
                  <a:gd name="T41" fmla="*/ 2897 h 3092"/>
                  <a:gd name="T42" fmla="*/ 1164 w 1617"/>
                  <a:gd name="T43" fmla="*/ 414 h 3092"/>
                  <a:gd name="T44" fmla="*/ 1164 w 1617"/>
                  <a:gd name="T45" fmla="*/ 414 h 3092"/>
                  <a:gd name="T46" fmla="*/ 814 w 1617"/>
                  <a:gd name="T47" fmla="*/ 272 h 3092"/>
                  <a:gd name="T48" fmla="*/ 452 w 1617"/>
                  <a:gd name="T49" fmla="*/ 401 h 3092"/>
                  <a:gd name="T50" fmla="*/ 323 w 1617"/>
                  <a:gd name="T51" fmla="*/ 776 h 3092"/>
                  <a:gd name="T52" fmla="*/ 323 w 1617"/>
                  <a:gd name="T53" fmla="*/ 1306 h 3092"/>
                  <a:gd name="T54" fmla="*/ 1293 w 1617"/>
                  <a:gd name="T55" fmla="*/ 1306 h 3092"/>
                  <a:gd name="T56" fmla="*/ 1293 w 1617"/>
                  <a:gd name="T57" fmla="*/ 776 h 3092"/>
                  <a:gd name="T58" fmla="*/ 1164 w 1617"/>
                  <a:gd name="T59" fmla="*/ 414 h 3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17" h="3092">
                    <a:moveTo>
                      <a:pt x="1422" y="2897"/>
                    </a:moveTo>
                    <a:lnTo>
                      <a:pt x="1422" y="2897"/>
                    </a:lnTo>
                    <a:cubicBezTo>
                      <a:pt x="1280" y="3026"/>
                      <a:pt x="1086" y="3091"/>
                      <a:pt x="802" y="3091"/>
                    </a:cubicBezTo>
                    <a:cubicBezTo>
                      <a:pt x="543" y="3091"/>
                      <a:pt x="349" y="3013"/>
                      <a:pt x="206" y="2871"/>
                    </a:cubicBezTo>
                    <a:cubicBezTo>
                      <a:pt x="65" y="2729"/>
                      <a:pt x="0" y="2548"/>
                      <a:pt x="0" y="2315"/>
                    </a:cubicBezTo>
                    <a:cubicBezTo>
                      <a:pt x="0" y="763"/>
                      <a:pt x="0" y="763"/>
                      <a:pt x="0" y="763"/>
                    </a:cubicBezTo>
                    <a:cubicBezTo>
                      <a:pt x="0" y="517"/>
                      <a:pt x="65" y="337"/>
                      <a:pt x="206" y="194"/>
                    </a:cubicBezTo>
                    <a:cubicBezTo>
                      <a:pt x="349" y="65"/>
                      <a:pt x="556" y="0"/>
                      <a:pt x="827" y="0"/>
                    </a:cubicBezTo>
                    <a:cubicBezTo>
                      <a:pt x="1073" y="0"/>
                      <a:pt x="1280" y="65"/>
                      <a:pt x="1410" y="194"/>
                    </a:cubicBezTo>
                    <a:cubicBezTo>
                      <a:pt x="1551" y="337"/>
                      <a:pt x="1616" y="517"/>
                      <a:pt x="1616" y="750"/>
                    </a:cubicBezTo>
                    <a:cubicBezTo>
                      <a:pt x="1616" y="1591"/>
                      <a:pt x="1616" y="1591"/>
                      <a:pt x="1616" y="1591"/>
                    </a:cubicBezTo>
                    <a:cubicBezTo>
                      <a:pt x="323" y="1591"/>
                      <a:pt x="323" y="1591"/>
                      <a:pt x="323" y="1591"/>
                    </a:cubicBezTo>
                    <a:cubicBezTo>
                      <a:pt x="323" y="2302"/>
                      <a:pt x="323" y="2302"/>
                      <a:pt x="323" y="2302"/>
                    </a:cubicBezTo>
                    <a:cubicBezTo>
                      <a:pt x="323" y="2457"/>
                      <a:pt x="362" y="2574"/>
                      <a:pt x="452" y="2651"/>
                    </a:cubicBezTo>
                    <a:cubicBezTo>
                      <a:pt x="530" y="2742"/>
                      <a:pt x="646" y="2794"/>
                      <a:pt x="802" y="2794"/>
                    </a:cubicBezTo>
                    <a:cubicBezTo>
                      <a:pt x="970" y="2794"/>
                      <a:pt x="1099" y="2755"/>
                      <a:pt x="1164" y="2677"/>
                    </a:cubicBezTo>
                    <a:cubicBezTo>
                      <a:pt x="1241" y="2587"/>
                      <a:pt x="1280" y="2470"/>
                      <a:pt x="1280" y="2302"/>
                    </a:cubicBezTo>
                    <a:cubicBezTo>
                      <a:pt x="1280" y="2121"/>
                      <a:pt x="1280" y="2121"/>
                      <a:pt x="1280" y="2121"/>
                    </a:cubicBezTo>
                    <a:cubicBezTo>
                      <a:pt x="1616" y="2121"/>
                      <a:pt x="1616" y="2121"/>
                      <a:pt x="1616" y="2121"/>
                    </a:cubicBezTo>
                    <a:cubicBezTo>
                      <a:pt x="1616" y="2328"/>
                      <a:pt x="1616" y="2328"/>
                      <a:pt x="1616" y="2328"/>
                    </a:cubicBezTo>
                    <a:cubicBezTo>
                      <a:pt x="1616" y="2574"/>
                      <a:pt x="1551" y="2768"/>
                      <a:pt x="1422" y="2897"/>
                    </a:cubicBezTo>
                    <a:close/>
                    <a:moveTo>
                      <a:pt x="1164" y="414"/>
                    </a:moveTo>
                    <a:lnTo>
                      <a:pt x="1164" y="414"/>
                    </a:lnTo>
                    <a:cubicBezTo>
                      <a:pt x="1073" y="323"/>
                      <a:pt x="957" y="272"/>
                      <a:pt x="814" y="272"/>
                    </a:cubicBezTo>
                    <a:cubicBezTo>
                      <a:pt x="659" y="272"/>
                      <a:pt x="543" y="323"/>
                      <a:pt x="452" y="401"/>
                    </a:cubicBezTo>
                    <a:cubicBezTo>
                      <a:pt x="375" y="479"/>
                      <a:pt x="323" y="608"/>
                      <a:pt x="323" y="776"/>
                    </a:cubicBezTo>
                    <a:cubicBezTo>
                      <a:pt x="323" y="1306"/>
                      <a:pt x="323" y="1306"/>
                      <a:pt x="323" y="1306"/>
                    </a:cubicBezTo>
                    <a:cubicBezTo>
                      <a:pt x="1293" y="1306"/>
                      <a:pt x="1293" y="1306"/>
                      <a:pt x="1293" y="1306"/>
                    </a:cubicBezTo>
                    <a:cubicBezTo>
                      <a:pt x="1293" y="776"/>
                      <a:pt x="1293" y="776"/>
                      <a:pt x="1293" y="776"/>
                    </a:cubicBezTo>
                    <a:cubicBezTo>
                      <a:pt x="1293" y="621"/>
                      <a:pt x="1241" y="492"/>
                      <a:pt x="1164" y="414"/>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grpSp>
        <p:grpSp>
          <p:nvGrpSpPr>
            <p:cNvPr id="625" name="Group 624">
              <a:extLst>
                <a:ext uri="{FF2B5EF4-FFF2-40B4-BE49-F238E27FC236}">
                  <a16:creationId xmlns:a16="http://schemas.microsoft.com/office/drawing/2014/main" id="{63285123-51B6-584B-8825-8A5AB94A3DB9}"/>
                </a:ext>
              </a:extLst>
            </p:cNvPr>
            <p:cNvGrpSpPr/>
            <p:nvPr userDrawn="1"/>
          </p:nvGrpSpPr>
          <p:grpSpPr>
            <a:xfrm>
              <a:off x="1282473" y="4947961"/>
              <a:ext cx="4051527" cy="804113"/>
              <a:chOff x="1282473" y="4947961"/>
              <a:chExt cx="4051527" cy="804113"/>
            </a:xfrm>
            <a:solidFill>
              <a:schemeClr val="tx2"/>
            </a:solidFill>
          </p:grpSpPr>
          <p:sp>
            <p:nvSpPr>
              <p:cNvPr id="626" name="Freeform 37">
                <a:extLst>
                  <a:ext uri="{FF2B5EF4-FFF2-40B4-BE49-F238E27FC236}">
                    <a16:creationId xmlns:a16="http://schemas.microsoft.com/office/drawing/2014/main" id="{2A755BCD-FE74-B24A-A607-956150FD20E0}"/>
                  </a:ext>
                </a:extLst>
              </p:cNvPr>
              <p:cNvSpPr>
                <a:spLocks noChangeArrowheads="1"/>
              </p:cNvSpPr>
              <p:nvPr userDrawn="1"/>
            </p:nvSpPr>
            <p:spPr bwMode="auto">
              <a:xfrm>
                <a:off x="1282473" y="4963884"/>
                <a:ext cx="358268" cy="773152"/>
              </a:xfrm>
              <a:custGeom>
                <a:avLst/>
                <a:gdLst>
                  <a:gd name="T0" fmla="*/ 1746 w 1786"/>
                  <a:gd name="T1" fmla="*/ 3130 h 3855"/>
                  <a:gd name="T2" fmla="*/ 1746 w 1786"/>
                  <a:gd name="T3" fmla="*/ 3130 h 3855"/>
                  <a:gd name="T4" fmla="*/ 1591 w 1786"/>
                  <a:gd name="T5" fmla="*/ 3531 h 3855"/>
                  <a:gd name="T6" fmla="*/ 1255 w 1786"/>
                  <a:gd name="T7" fmla="*/ 3776 h 3855"/>
                  <a:gd name="T8" fmla="*/ 699 w 1786"/>
                  <a:gd name="T9" fmla="*/ 3854 h 3855"/>
                  <a:gd name="T10" fmla="*/ 0 w 1786"/>
                  <a:gd name="T11" fmla="*/ 3854 h 3855"/>
                  <a:gd name="T12" fmla="*/ 0 w 1786"/>
                  <a:gd name="T13" fmla="*/ 0 h 3855"/>
                  <a:gd name="T14" fmla="*/ 699 w 1786"/>
                  <a:gd name="T15" fmla="*/ 0 h 3855"/>
                  <a:gd name="T16" fmla="*/ 1242 w 1786"/>
                  <a:gd name="T17" fmla="*/ 90 h 3855"/>
                  <a:gd name="T18" fmla="*/ 1578 w 1786"/>
                  <a:gd name="T19" fmla="*/ 336 h 3855"/>
                  <a:gd name="T20" fmla="*/ 1746 w 1786"/>
                  <a:gd name="T21" fmla="*/ 724 h 3855"/>
                  <a:gd name="T22" fmla="*/ 1785 w 1786"/>
                  <a:gd name="T23" fmla="*/ 1267 h 3855"/>
                  <a:gd name="T24" fmla="*/ 1785 w 1786"/>
                  <a:gd name="T25" fmla="*/ 2587 h 3855"/>
                  <a:gd name="T26" fmla="*/ 1746 w 1786"/>
                  <a:gd name="T27" fmla="*/ 3130 h 3855"/>
                  <a:gd name="T28" fmla="*/ 1423 w 1786"/>
                  <a:gd name="T29" fmla="*/ 763 h 3855"/>
                  <a:gd name="T30" fmla="*/ 1423 w 1786"/>
                  <a:gd name="T31" fmla="*/ 763 h 3855"/>
                  <a:gd name="T32" fmla="*/ 1307 w 1786"/>
                  <a:gd name="T33" fmla="*/ 504 h 3855"/>
                  <a:gd name="T34" fmla="*/ 1074 w 1786"/>
                  <a:gd name="T35" fmla="*/ 349 h 3855"/>
                  <a:gd name="T36" fmla="*/ 699 w 1786"/>
                  <a:gd name="T37" fmla="*/ 285 h 3855"/>
                  <a:gd name="T38" fmla="*/ 324 w 1786"/>
                  <a:gd name="T39" fmla="*/ 285 h 3855"/>
                  <a:gd name="T40" fmla="*/ 324 w 1786"/>
                  <a:gd name="T41" fmla="*/ 3569 h 3855"/>
                  <a:gd name="T42" fmla="*/ 750 w 1786"/>
                  <a:gd name="T43" fmla="*/ 3569 h 3855"/>
                  <a:gd name="T44" fmla="*/ 1112 w 1786"/>
                  <a:gd name="T45" fmla="*/ 3505 h 3855"/>
                  <a:gd name="T46" fmla="*/ 1333 w 1786"/>
                  <a:gd name="T47" fmla="*/ 3324 h 3855"/>
                  <a:gd name="T48" fmla="*/ 1436 w 1786"/>
                  <a:gd name="T49" fmla="*/ 3039 h 3855"/>
                  <a:gd name="T50" fmla="*/ 1462 w 1786"/>
                  <a:gd name="T51" fmla="*/ 2677 h 3855"/>
                  <a:gd name="T52" fmla="*/ 1462 w 1786"/>
                  <a:gd name="T53" fmla="*/ 1112 h 3855"/>
                  <a:gd name="T54" fmla="*/ 1423 w 1786"/>
                  <a:gd name="T55" fmla="*/ 763 h 3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86" h="3855">
                    <a:moveTo>
                      <a:pt x="1746" y="3130"/>
                    </a:moveTo>
                    <a:lnTo>
                      <a:pt x="1746" y="3130"/>
                    </a:lnTo>
                    <a:cubicBezTo>
                      <a:pt x="1720" y="3285"/>
                      <a:pt x="1669" y="3414"/>
                      <a:pt x="1591" y="3531"/>
                    </a:cubicBezTo>
                    <a:cubicBezTo>
                      <a:pt x="1501" y="3634"/>
                      <a:pt x="1397" y="3711"/>
                      <a:pt x="1255" y="3776"/>
                    </a:cubicBezTo>
                    <a:cubicBezTo>
                      <a:pt x="1112" y="3828"/>
                      <a:pt x="932" y="3854"/>
                      <a:pt x="699" y="3854"/>
                    </a:cubicBezTo>
                    <a:cubicBezTo>
                      <a:pt x="0" y="3854"/>
                      <a:pt x="0" y="3854"/>
                      <a:pt x="0" y="3854"/>
                    </a:cubicBezTo>
                    <a:cubicBezTo>
                      <a:pt x="0" y="0"/>
                      <a:pt x="0" y="0"/>
                      <a:pt x="0" y="0"/>
                    </a:cubicBezTo>
                    <a:cubicBezTo>
                      <a:pt x="699" y="0"/>
                      <a:pt x="699" y="0"/>
                      <a:pt x="699" y="0"/>
                    </a:cubicBezTo>
                    <a:cubicBezTo>
                      <a:pt x="919" y="0"/>
                      <a:pt x="1100" y="39"/>
                      <a:pt x="1242" y="90"/>
                    </a:cubicBezTo>
                    <a:cubicBezTo>
                      <a:pt x="1384" y="142"/>
                      <a:pt x="1501" y="233"/>
                      <a:pt x="1578" y="336"/>
                    </a:cubicBezTo>
                    <a:cubicBezTo>
                      <a:pt x="1656" y="440"/>
                      <a:pt x="1708" y="569"/>
                      <a:pt x="1746" y="724"/>
                    </a:cubicBezTo>
                    <a:cubicBezTo>
                      <a:pt x="1772" y="892"/>
                      <a:pt x="1785" y="1060"/>
                      <a:pt x="1785" y="1267"/>
                    </a:cubicBezTo>
                    <a:cubicBezTo>
                      <a:pt x="1785" y="2587"/>
                      <a:pt x="1785" y="2587"/>
                      <a:pt x="1785" y="2587"/>
                    </a:cubicBezTo>
                    <a:cubicBezTo>
                      <a:pt x="1785" y="2780"/>
                      <a:pt x="1772" y="2962"/>
                      <a:pt x="1746" y="3130"/>
                    </a:cubicBezTo>
                    <a:close/>
                    <a:moveTo>
                      <a:pt x="1423" y="763"/>
                    </a:moveTo>
                    <a:lnTo>
                      <a:pt x="1423" y="763"/>
                    </a:lnTo>
                    <a:cubicBezTo>
                      <a:pt x="1397" y="659"/>
                      <a:pt x="1358" y="582"/>
                      <a:pt x="1307" y="504"/>
                    </a:cubicBezTo>
                    <a:cubicBezTo>
                      <a:pt x="1242" y="440"/>
                      <a:pt x="1164" y="375"/>
                      <a:pt x="1074" y="349"/>
                    </a:cubicBezTo>
                    <a:cubicBezTo>
                      <a:pt x="983" y="311"/>
                      <a:pt x="854" y="285"/>
                      <a:pt x="699" y="285"/>
                    </a:cubicBezTo>
                    <a:cubicBezTo>
                      <a:pt x="324" y="285"/>
                      <a:pt x="324" y="285"/>
                      <a:pt x="324" y="285"/>
                    </a:cubicBezTo>
                    <a:cubicBezTo>
                      <a:pt x="324" y="3569"/>
                      <a:pt x="324" y="3569"/>
                      <a:pt x="324" y="3569"/>
                    </a:cubicBezTo>
                    <a:cubicBezTo>
                      <a:pt x="750" y="3569"/>
                      <a:pt x="750" y="3569"/>
                      <a:pt x="750" y="3569"/>
                    </a:cubicBezTo>
                    <a:cubicBezTo>
                      <a:pt x="906" y="3569"/>
                      <a:pt x="1022" y="3556"/>
                      <a:pt x="1112" y="3505"/>
                    </a:cubicBezTo>
                    <a:cubicBezTo>
                      <a:pt x="1203" y="3466"/>
                      <a:pt x="1281" y="3401"/>
                      <a:pt x="1333" y="3324"/>
                    </a:cubicBezTo>
                    <a:cubicBezTo>
                      <a:pt x="1384" y="3233"/>
                      <a:pt x="1423" y="3142"/>
                      <a:pt x="1436" y="3039"/>
                    </a:cubicBezTo>
                    <a:cubicBezTo>
                      <a:pt x="1449" y="2923"/>
                      <a:pt x="1462" y="2806"/>
                      <a:pt x="1462" y="2677"/>
                    </a:cubicBezTo>
                    <a:cubicBezTo>
                      <a:pt x="1462" y="1112"/>
                      <a:pt x="1462" y="1112"/>
                      <a:pt x="1462" y="1112"/>
                    </a:cubicBezTo>
                    <a:cubicBezTo>
                      <a:pt x="1462" y="983"/>
                      <a:pt x="1449" y="866"/>
                      <a:pt x="1423" y="763"/>
                    </a:cubicBezTo>
                    <a:close/>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627" name="Freeform 38">
                <a:extLst>
                  <a:ext uri="{FF2B5EF4-FFF2-40B4-BE49-F238E27FC236}">
                    <a16:creationId xmlns:a16="http://schemas.microsoft.com/office/drawing/2014/main" id="{AE30525C-0AD2-B94E-B034-25D541109150}"/>
                  </a:ext>
                </a:extLst>
              </p:cNvPr>
              <p:cNvSpPr>
                <a:spLocks noChangeArrowheads="1"/>
              </p:cNvSpPr>
              <p:nvPr/>
            </p:nvSpPr>
            <p:spPr bwMode="auto">
              <a:xfrm>
                <a:off x="1777856" y="4947961"/>
                <a:ext cx="75192" cy="789075"/>
              </a:xfrm>
              <a:custGeom>
                <a:avLst/>
                <a:gdLst>
                  <a:gd name="T0" fmla="*/ 0 w 376"/>
                  <a:gd name="T1" fmla="*/ 0 h 3933"/>
                  <a:gd name="T2" fmla="*/ 375 w 376"/>
                  <a:gd name="T3" fmla="*/ 0 h 3933"/>
                  <a:gd name="T4" fmla="*/ 375 w 376"/>
                  <a:gd name="T5" fmla="*/ 479 h 3933"/>
                  <a:gd name="T6" fmla="*/ 0 w 376"/>
                  <a:gd name="T7" fmla="*/ 479 h 3933"/>
                  <a:gd name="T8" fmla="*/ 0 w 376"/>
                  <a:gd name="T9" fmla="*/ 0 h 3933"/>
                  <a:gd name="T10" fmla="*/ 13 w 376"/>
                  <a:gd name="T11" fmla="*/ 970 h 3933"/>
                  <a:gd name="T12" fmla="*/ 349 w 376"/>
                  <a:gd name="T13" fmla="*/ 970 h 3933"/>
                  <a:gd name="T14" fmla="*/ 349 w 376"/>
                  <a:gd name="T15" fmla="*/ 3932 h 3933"/>
                  <a:gd name="T16" fmla="*/ 13 w 376"/>
                  <a:gd name="T17" fmla="*/ 3932 h 3933"/>
                  <a:gd name="T18" fmla="*/ 13 w 376"/>
                  <a:gd name="T19" fmla="*/ 970 h 3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6" h="3933">
                    <a:moveTo>
                      <a:pt x="0" y="0"/>
                    </a:moveTo>
                    <a:lnTo>
                      <a:pt x="375" y="0"/>
                    </a:lnTo>
                    <a:lnTo>
                      <a:pt x="375" y="479"/>
                    </a:lnTo>
                    <a:lnTo>
                      <a:pt x="0" y="479"/>
                    </a:lnTo>
                    <a:lnTo>
                      <a:pt x="0" y="0"/>
                    </a:lnTo>
                    <a:close/>
                    <a:moveTo>
                      <a:pt x="13" y="970"/>
                    </a:moveTo>
                    <a:lnTo>
                      <a:pt x="349" y="970"/>
                    </a:lnTo>
                    <a:lnTo>
                      <a:pt x="349" y="3932"/>
                    </a:lnTo>
                    <a:lnTo>
                      <a:pt x="13" y="3932"/>
                    </a:lnTo>
                    <a:lnTo>
                      <a:pt x="13" y="970"/>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628" name="Freeform 39">
                <a:extLst>
                  <a:ext uri="{FF2B5EF4-FFF2-40B4-BE49-F238E27FC236}">
                    <a16:creationId xmlns:a16="http://schemas.microsoft.com/office/drawing/2014/main" id="{53ADC17F-F1B8-D749-AB8A-CF4E8302F3F8}"/>
                  </a:ext>
                </a:extLst>
              </p:cNvPr>
              <p:cNvSpPr>
                <a:spLocks noChangeArrowheads="1"/>
              </p:cNvSpPr>
              <p:nvPr/>
            </p:nvSpPr>
            <p:spPr bwMode="auto">
              <a:xfrm>
                <a:off x="1941510" y="5129306"/>
                <a:ext cx="327307" cy="622768"/>
              </a:xfrm>
              <a:custGeom>
                <a:avLst/>
                <a:gdLst>
                  <a:gd name="T0" fmla="*/ 1410 w 1631"/>
                  <a:gd name="T1" fmla="*/ 2922 h 3105"/>
                  <a:gd name="T2" fmla="*/ 1410 w 1631"/>
                  <a:gd name="T3" fmla="*/ 2922 h 3105"/>
                  <a:gd name="T4" fmla="*/ 815 w 1631"/>
                  <a:gd name="T5" fmla="*/ 3104 h 3105"/>
                  <a:gd name="T6" fmla="*/ 220 w 1631"/>
                  <a:gd name="T7" fmla="*/ 2897 h 3105"/>
                  <a:gd name="T8" fmla="*/ 0 w 1631"/>
                  <a:gd name="T9" fmla="*/ 2340 h 3105"/>
                  <a:gd name="T10" fmla="*/ 0 w 1631"/>
                  <a:gd name="T11" fmla="*/ 2108 h 3105"/>
                  <a:gd name="T12" fmla="*/ 324 w 1631"/>
                  <a:gd name="T13" fmla="*/ 2108 h 3105"/>
                  <a:gd name="T14" fmla="*/ 324 w 1631"/>
                  <a:gd name="T15" fmla="*/ 2328 h 3105"/>
                  <a:gd name="T16" fmla="*/ 453 w 1631"/>
                  <a:gd name="T17" fmla="*/ 2690 h 3105"/>
                  <a:gd name="T18" fmla="*/ 828 w 1631"/>
                  <a:gd name="T19" fmla="*/ 2819 h 3105"/>
                  <a:gd name="T20" fmla="*/ 1164 w 1631"/>
                  <a:gd name="T21" fmla="*/ 2715 h 3105"/>
                  <a:gd name="T22" fmla="*/ 1293 w 1631"/>
                  <a:gd name="T23" fmla="*/ 2405 h 3105"/>
                  <a:gd name="T24" fmla="*/ 1293 w 1631"/>
                  <a:gd name="T25" fmla="*/ 2340 h 3105"/>
                  <a:gd name="T26" fmla="*/ 1216 w 1631"/>
                  <a:gd name="T27" fmla="*/ 2043 h 3105"/>
                  <a:gd name="T28" fmla="*/ 983 w 1631"/>
                  <a:gd name="T29" fmla="*/ 1810 h 3105"/>
                  <a:gd name="T30" fmla="*/ 686 w 1631"/>
                  <a:gd name="T31" fmla="*/ 1590 h 3105"/>
                  <a:gd name="T32" fmla="*/ 401 w 1631"/>
                  <a:gd name="T33" fmla="*/ 1358 h 3105"/>
                  <a:gd name="T34" fmla="*/ 169 w 1631"/>
                  <a:gd name="T35" fmla="*/ 1060 h 3105"/>
                  <a:gd name="T36" fmla="*/ 78 w 1631"/>
                  <a:gd name="T37" fmla="*/ 672 h 3105"/>
                  <a:gd name="T38" fmla="*/ 78 w 1631"/>
                  <a:gd name="T39" fmla="*/ 582 h 3105"/>
                  <a:gd name="T40" fmla="*/ 285 w 1631"/>
                  <a:gd name="T41" fmla="*/ 155 h 3105"/>
                  <a:gd name="T42" fmla="*/ 841 w 1631"/>
                  <a:gd name="T43" fmla="*/ 0 h 3105"/>
                  <a:gd name="T44" fmla="*/ 1384 w 1631"/>
                  <a:gd name="T45" fmla="*/ 181 h 3105"/>
                  <a:gd name="T46" fmla="*/ 1591 w 1631"/>
                  <a:gd name="T47" fmla="*/ 698 h 3105"/>
                  <a:gd name="T48" fmla="*/ 1591 w 1631"/>
                  <a:gd name="T49" fmla="*/ 879 h 3105"/>
                  <a:gd name="T50" fmla="*/ 1268 w 1631"/>
                  <a:gd name="T51" fmla="*/ 879 h 3105"/>
                  <a:gd name="T52" fmla="*/ 1268 w 1631"/>
                  <a:gd name="T53" fmla="*/ 724 h 3105"/>
                  <a:gd name="T54" fmla="*/ 1151 w 1631"/>
                  <a:gd name="T55" fmla="*/ 400 h 3105"/>
                  <a:gd name="T56" fmla="*/ 828 w 1631"/>
                  <a:gd name="T57" fmla="*/ 284 h 3105"/>
                  <a:gd name="T58" fmla="*/ 621 w 1631"/>
                  <a:gd name="T59" fmla="*/ 323 h 3105"/>
                  <a:gd name="T60" fmla="*/ 492 w 1631"/>
                  <a:gd name="T61" fmla="*/ 400 h 3105"/>
                  <a:gd name="T62" fmla="*/ 427 w 1631"/>
                  <a:gd name="T63" fmla="*/ 491 h 3105"/>
                  <a:gd name="T64" fmla="*/ 414 w 1631"/>
                  <a:gd name="T65" fmla="*/ 595 h 3105"/>
                  <a:gd name="T66" fmla="*/ 414 w 1631"/>
                  <a:gd name="T67" fmla="*/ 672 h 3105"/>
                  <a:gd name="T68" fmla="*/ 505 w 1631"/>
                  <a:gd name="T69" fmla="*/ 957 h 3105"/>
                  <a:gd name="T70" fmla="*/ 724 w 1631"/>
                  <a:gd name="T71" fmla="*/ 1202 h 3105"/>
                  <a:gd name="T72" fmla="*/ 1022 w 1631"/>
                  <a:gd name="T73" fmla="*/ 1422 h 3105"/>
                  <a:gd name="T74" fmla="*/ 1307 w 1631"/>
                  <a:gd name="T75" fmla="*/ 1655 h 3105"/>
                  <a:gd name="T76" fmla="*/ 1539 w 1631"/>
                  <a:gd name="T77" fmla="*/ 1952 h 3105"/>
                  <a:gd name="T78" fmla="*/ 1630 w 1631"/>
                  <a:gd name="T79" fmla="*/ 2340 h 3105"/>
                  <a:gd name="T80" fmla="*/ 1630 w 1631"/>
                  <a:gd name="T81" fmla="*/ 2405 h 3105"/>
                  <a:gd name="T82" fmla="*/ 1410 w 1631"/>
                  <a:gd name="T83" fmla="*/ 2922 h 3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31" h="3105">
                    <a:moveTo>
                      <a:pt x="1410" y="2922"/>
                    </a:moveTo>
                    <a:lnTo>
                      <a:pt x="1410" y="2922"/>
                    </a:lnTo>
                    <a:cubicBezTo>
                      <a:pt x="1268" y="3039"/>
                      <a:pt x="1074" y="3104"/>
                      <a:pt x="815" y="3104"/>
                    </a:cubicBezTo>
                    <a:cubicBezTo>
                      <a:pt x="569" y="3104"/>
                      <a:pt x="362" y="3026"/>
                      <a:pt x="220" y="2897"/>
                    </a:cubicBezTo>
                    <a:cubicBezTo>
                      <a:pt x="65" y="2767"/>
                      <a:pt x="0" y="2573"/>
                      <a:pt x="0" y="2340"/>
                    </a:cubicBezTo>
                    <a:cubicBezTo>
                      <a:pt x="0" y="2108"/>
                      <a:pt x="0" y="2108"/>
                      <a:pt x="0" y="2108"/>
                    </a:cubicBezTo>
                    <a:cubicBezTo>
                      <a:pt x="324" y="2108"/>
                      <a:pt x="324" y="2108"/>
                      <a:pt x="324" y="2108"/>
                    </a:cubicBezTo>
                    <a:cubicBezTo>
                      <a:pt x="324" y="2328"/>
                      <a:pt x="324" y="2328"/>
                      <a:pt x="324" y="2328"/>
                    </a:cubicBezTo>
                    <a:cubicBezTo>
                      <a:pt x="324" y="2483"/>
                      <a:pt x="362" y="2612"/>
                      <a:pt x="453" y="2690"/>
                    </a:cubicBezTo>
                    <a:cubicBezTo>
                      <a:pt x="544" y="2780"/>
                      <a:pt x="673" y="2819"/>
                      <a:pt x="828" y="2819"/>
                    </a:cubicBezTo>
                    <a:cubicBezTo>
                      <a:pt x="970" y="2819"/>
                      <a:pt x="1086" y="2780"/>
                      <a:pt x="1164" y="2715"/>
                    </a:cubicBezTo>
                    <a:cubicBezTo>
                      <a:pt x="1255" y="2638"/>
                      <a:pt x="1293" y="2535"/>
                      <a:pt x="1293" y="2405"/>
                    </a:cubicBezTo>
                    <a:cubicBezTo>
                      <a:pt x="1293" y="2340"/>
                      <a:pt x="1293" y="2340"/>
                      <a:pt x="1293" y="2340"/>
                    </a:cubicBezTo>
                    <a:cubicBezTo>
                      <a:pt x="1293" y="2224"/>
                      <a:pt x="1268" y="2134"/>
                      <a:pt x="1216" y="2043"/>
                    </a:cubicBezTo>
                    <a:cubicBezTo>
                      <a:pt x="1151" y="1966"/>
                      <a:pt x="1074" y="1888"/>
                      <a:pt x="983" y="1810"/>
                    </a:cubicBezTo>
                    <a:cubicBezTo>
                      <a:pt x="893" y="1733"/>
                      <a:pt x="802" y="1668"/>
                      <a:pt x="686" y="1590"/>
                    </a:cubicBezTo>
                    <a:cubicBezTo>
                      <a:pt x="582" y="1513"/>
                      <a:pt x="492" y="1435"/>
                      <a:pt x="401" y="1358"/>
                    </a:cubicBezTo>
                    <a:cubicBezTo>
                      <a:pt x="311" y="1267"/>
                      <a:pt x="233" y="1164"/>
                      <a:pt x="169" y="1060"/>
                    </a:cubicBezTo>
                    <a:cubicBezTo>
                      <a:pt x="117" y="944"/>
                      <a:pt x="78" y="814"/>
                      <a:pt x="78" y="672"/>
                    </a:cubicBezTo>
                    <a:cubicBezTo>
                      <a:pt x="78" y="582"/>
                      <a:pt x="78" y="582"/>
                      <a:pt x="78" y="582"/>
                    </a:cubicBezTo>
                    <a:cubicBezTo>
                      <a:pt x="78" y="400"/>
                      <a:pt x="155" y="259"/>
                      <a:pt x="285" y="155"/>
                    </a:cubicBezTo>
                    <a:cubicBezTo>
                      <a:pt x="427" y="52"/>
                      <a:pt x="608" y="0"/>
                      <a:pt x="841" y="0"/>
                    </a:cubicBezTo>
                    <a:cubicBezTo>
                      <a:pt x="1074" y="0"/>
                      <a:pt x="1255" y="64"/>
                      <a:pt x="1384" y="181"/>
                    </a:cubicBezTo>
                    <a:cubicBezTo>
                      <a:pt x="1526" y="310"/>
                      <a:pt x="1591" y="478"/>
                      <a:pt x="1591" y="698"/>
                    </a:cubicBezTo>
                    <a:cubicBezTo>
                      <a:pt x="1591" y="879"/>
                      <a:pt x="1591" y="879"/>
                      <a:pt x="1591" y="879"/>
                    </a:cubicBezTo>
                    <a:cubicBezTo>
                      <a:pt x="1268" y="879"/>
                      <a:pt x="1268" y="879"/>
                      <a:pt x="1268" y="879"/>
                    </a:cubicBezTo>
                    <a:cubicBezTo>
                      <a:pt x="1268" y="724"/>
                      <a:pt x="1268" y="724"/>
                      <a:pt x="1268" y="724"/>
                    </a:cubicBezTo>
                    <a:cubicBezTo>
                      <a:pt x="1268" y="582"/>
                      <a:pt x="1229" y="478"/>
                      <a:pt x="1151" y="400"/>
                    </a:cubicBezTo>
                    <a:cubicBezTo>
                      <a:pt x="1074" y="323"/>
                      <a:pt x="957" y="284"/>
                      <a:pt x="828" y="284"/>
                    </a:cubicBezTo>
                    <a:cubicBezTo>
                      <a:pt x="750" y="284"/>
                      <a:pt x="673" y="297"/>
                      <a:pt x="621" y="323"/>
                    </a:cubicBezTo>
                    <a:cubicBezTo>
                      <a:pt x="569" y="336"/>
                      <a:pt x="531" y="362"/>
                      <a:pt x="492" y="400"/>
                    </a:cubicBezTo>
                    <a:cubicBezTo>
                      <a:pt x="466" y="427"/>
                      <a:pt x="440" y="465"/>
                      <a:pt x="427" y="491"/>
                    </a:cubicBezTo>
                    <a:cubicBezTo>
                      <a:pt x="414" y="530"/>
                      <a:pt x="414" y="569"/>
                      <a:pt x="414" y="595"/>
                    </a:cubicBezTo>
                    <a:cubicBezTo>
                      <a:pt x="414" y="672"/>
                      <a:pt x="414" y="672"/>
                      <a:pt x="414" y="672"/>
                    </a:cubicBezTo>
                    <a:cubicBezTo>
                      <a:pt x="414" y="776"/>
                      <a:pt x="440" y="879"/>
                      <a:pt x="505" y="957"/>
                    </a:cubicBezTo>
                    <a:cubicBezTo>
                      <a:pt x="569" y="1047"/>
                      <a:pt x="634" y="1125"/>
                      <a:pt x="724" y="1202"/>
                    </a:cubicBezTo>
                    <a:cubicBezTo>
                      <a:pt x="815" y="1280"/>
                      <a:pt x="918" y="1345"/>
                      <a:pt x="1022" y="1422"/>
                    </a:cubicBezTo>
                    <a:cubicBezTo>
                      <a:pt x="1125" y="1487"/>
                      <a:pt x="1229" y="1565"/>
                      <a:pt x="1307" y="1655"/>
                    </a:cubicBezTo>
                    <a:cubicBezTo>
                      <a:pt x="1397" y="1745"/>
                      <a:pt x="1475" y="1836"/>
                      <a:pt x="1539" y="1952"/>
                    </a:cubicBezTo>
                    <a:cubicBezTo>
                      <a:pt x="1604" y="2056"/>
                      <a:pt x="1630" y="2185"/>
                      <a:pt x="1630" y="2340"/>
                    </a:cubicBezTo>
                    <a:cubicBezTo>
                      <a:pt x="1630" y="2405"/>
                      <a:pt x="1630" y="2405"/>
                      <a:pt x="1630" y="2405"/>
                    </a:cubicBezTo>
                    <a:cubicBezTo>
                      <a:pt x="1630" y="2638"/>
                      <a:pt x="1552" y="2806"/>
                      <a:pt x="1410" y="2922"/>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629" name="Freeform 40">
                <a:extLst>
                  <a:ext uri="{FF2B5EF4-FFF2-40B4-BE49-F238E27FC236}">
                    <a16:creationId xmlns:a16="http://schemas.microsoft.com/office/drawing/2014/main" id="{78A197D4-D21E-054C-A2C1-390AF5975BBA}"/>
                  </a:ext>
                </a:extLst>
              </p:cNvPr>
              <p:cNvSpPr>
                <a:spLocks noChangeArrowheads="1"/>
              </p:cNvSpPr>
              <p:nvPr/>
            </p:nvSpPr>
            <p:spPr bwMode="auto">
              <a:xfrm>
                <a:off x="2328085" y="4984230"/>
                <a:ext cx="267154" cy="758114"/>
              </a:xfrm>
              <a:custGeom>
                <a:avLst/>
                <a:gdLst>
                  <a:gd name="T0" fmla="*/ 1164 w 1333"/>
                  <a:gd name="T1" fmla="*/ 3776 h 3777"/>
                  <a:gd name="T2" fmla="*/ 1164 w 1333"/>
                  <a:gd name="T3" fmla="*/ 3776 h 3777"/>
                  <a:gd name="T4" fmla="*/ 983 w 1333"/>
                  <a:gd name="T5" fmla="*/ 3776 h 3777"/>
                  <a:gd name="T6" fmla="*/ 531 w 1333"/>
                  <a:gd name="T7" fmla="*/ 3634 h 3777"/>
                  <a:gd name="T8" fmla="*/ 401 w 1333"/>
                  <a:gd name="T9" fmla="*/ 3181 h 3777"/>
                  <a:gd name="T10" fmla="*/ 401 w 1333"/>
                  <a:gd name="T11" fmla="*/ 1073 h 3777"/>
                  <a:gd name="T12" fmla="*/ 0 w 1333"/>
                  <a:gd name="T13" fmla="*/ 1073 h 3777"/>
                  <a:gd name="T14" fmla="*/ 0 w 1333"/>
                  <a:gd name="T15" fmla="*/ 788 h 3777"/>
                  <a:gd name="T16" fmla="*/ 414 w 1333"/>
                  <a:gd name="T17" fmla="*/ 788 h 3777"/>
                  <a:gd name="T18" fmla="*/ 414 w 1333"/>
                  <a:gd name="T19" fmla="*/ 64 h 3777"/>
                  <a:gd name="T20" fmla="*/ 750 w 1333"/>
                  <a:gd name="T21" fmla="*/ 0 h 3777"/>
                  <a:gd name="T22" fmla="*/ 750 w 1333"/>
                  <a:gd name="T23" fmla="*/ 788 h 3777"/>
                  <a:gd name="T24" fmla="*/ 1280 w 1333"/>
                  <a:gd name="T25" fmla="*/ 788 h 3777"/>
                  <a:gd name="T26" fmla="*/ 1280 w 1333"/>
                  <a:gd name="T27" fmla="*/ 1073 h 3777"/>
                  <a:gd name="T28" fmla="*/ 750 w 1333"/>
                  <a:gd name="T29" fmla="*/ 1073 h 3777"/>
                  <a:gd name="T30" fmla="*/ 750 w 1333"/>
                  <a:gd name="T31" fmla="*/ 3207 h 3777"/>
                  <a:gd name="T32" fmla="*/ 1035 w 1333"/>
                  <a:gd name="T33" fmla="*/ 3504 h 3777"/>
                  <a:gd name="T34" fmla="*/ 1177 w 1333"/>
                  <a:gd name="T35" fmla="*/ 3491 h 3777"/>
                  <a:gd name="T36" fmla="*/ 1319 w 1333"/>
                  <a:gd name="T37" fmla="*/ 3452 h 3777"/>
                  <a:gd name="T38" fmla="*/ 1332 w 1333"/>
                  <a:gd name="T39" fmla="*/ 3750 h 3777"/>
                  <a:gd name="T40" fmla="*/ 1164 w 1333"/>
                  <a:gd name="T41" fmla="*/ 3776 h 3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33" h="3777">
                    <a:moveTo>
                      <a:pt x="1164" y="3776"/>
                    </a:moveTo>
                    <a:lnTo>
                      <a:pt x="1164" y="3776"/>
                    </a:lnTo>
                    <a:cubicBezTo>
                      <a:pt x="1100" y="3776"/>
                      <a:pt x="1048" y="3776"/>
                      <a:pt x="983" y="3776"/>
                    </a:cubicBezTo>
                    <a:cubicBezTo>
                      <a:pt x="776" y="3776"/>
                      <a:pt x="621" y="3737"/>
                      <a:pt x="531" y="3634"/>
                    </a:cubicBezTo>
                    <a:cubicBezTo>
                      <a:pt x="453" y="3543"/>
                      <a:pt x="401" y="3388"/>
                      <a:pt x="401" y="3181"/>
                    </a:cubicBezTo>
                    <a:cubicBezTo>
                      <a:pt x="401" y="1073"/>
                      <a:pt x="401" y="1073"/>
                      <a:pt x="401" y="1073"/>
                    </a:cubicBezTo>
                    <a:cubicBezTo>
                      <a:pt x="0" y="1073"/>
                      <a:pt x="0" y="1073"/>
                      <a:pt x="0" y="1073"/>
                    </a:cubicBezTo>
                    <a:cubicBezTo>
                      <a:pt x="0" y="788"/>
                      <a:pt x="0" y="788"/>
                      <a:pt x="0" y="788"/>
                    </a:cubicBezTo>
                    <a:cubicBezTo>
                      <a:pt x="414" y="788"/>
                      <a:pt x="414" y="788"/>
                      <a:pt x="414" y="788"/>
                    </a:cubicBezTo>
                    <a:cubicBezTo>
                      <a:pt x="414" y="64"/>
                      <a:pt x="414" y="64"/>
                      <a:pt x="414" y="64"/>
                    </a:cubicBezTo>
                    <a:cubicBezTo>
                      <a:pt x="750" y="0"/>
                      <a:pt x="750" y="0"/>
                      <a:pt x="750" y="0"/>
                    </a:cubicBezTo>
                    <a:cubicBezTo>
                      <a:pt x="750" y="788"/>
                      <a:pt x="750" y="788"/>
                      <a:pt x="750" y="788"/>
                    </a:cubicBezTo>
                    <a:cubicBezTo>
                      <a:pt x="1280" y="788"/>
                      <a:pt x="1280" y="788"/>
                      <a:pt x="1280" y="788"/>
                    </a:cubicBezTo>
                    <a:cubicBezTo>
                      <a:pt x="1280" y="1073"/>
                      <a:pt x="1280" y="1073"/>
                      <a:pt x="1280" y="1073"/>
                    </a:cubicBezTo>
                    <a:cubicBezTo>
                      <a:pt x="750" y="1073"/>
                      <a:pt x="750" y="1073"/>
                      <a:pt x="750" y="1073"/>
                    </a:cubicBezTo>
                    <a:cubicBezTo>
                      <a:pt x="750" y="3207"/>
                      <a:pt x="750" y="3207"/>
                      <a:pt x="750" y="3207"/>
                    </a:cubicBezTo>
                    <a:cubicBezTo>
                      <a:pt x="750" y="3401"/>
                      <a:pt x="841" y="3504"/>
                      <a:pt x="1035" y="3504"/>
                    </a:cubicBezTo>
                    <a:cubicBezTo>
                      <a:pt x="1087" y="3504"/>
                      <a:pt x="1125" y="3491"/>
                      <a:pt x="1177" y="3491"/>
                    </a:cubicBezTo>
                    <a:cubicBezTo>
                      <a:pt x="1216" y="3478"/>
                      <a:pt x="1268" y="3465"/>
                      <a:pt x="1319" y="3452"/>
                    </a:cubicBezTo>
                    <a:cubicBezTo>
                      <a:pt x="1332" y="3750"/>
                      <a:pt x="1332" y="3750"/>
                      <a:pt x="1332" y="3750"/>
                    </a:cubicBezTo>
                    <a:cubicBezTo>
                      <a:pt x="1280" y="3750"/>
                      <a:pt x="1216" y="3763"/>
                      <a:pt x="1164" y="3776"/>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630" name="Freeform 41">
                <a:extLst>
                  <a:ext uri="{FF2B5EF4-FFF2-40B4-BE49-F238E27FC236}">
                    <a16:creationId xmlns:a16="http://schemas.microsoft.com/office/drawing/2014/main" id="{E07C59C7-60BA-6445-954C-EFB23057B429}"/>
                  </a:ext>
                </a:extLst>
              </p:cNvPr>
              <p:cNvSpPr>
                <a:spLocks noChangeArrowheads="1"/>
              </p:cNvSpPr>
              <p:nvPr/>
            </p:nvSpPr>
            <p:spPr bwMode="auto">
              <a:xfrm>
                <a:off x="2673085" y="4947961"/>
                <a:ext cx="75192" cy="789075"/>
              </a:xfrm>
              <a:custGeom>
                <a:avLst/>
                <a:gdLst>
                  <a:gd name="T0" fmla="*/ 0 w 376"/>
                  <a:gd name="T1" fmla="*/ 0 h 3933"/>
                  <a:gd name="T2" fmla="*/ 375 w 376"/>
                  <a:gd name="T3" fmla="*/ 0 h 3933"/>
                  <a:gd name="T4" fmla="*/ 375 w 376"/>
                  <a:gd name="T5" fmla="*/ 479 h 3933"/>
                  <a:gd name="T6" fmla="*/ 0 w 376"/>
                  <a:gd name="T7" fmla="*/ 479 h 3933"/>
                  <a:gd name="T8" fmla="*/ 0 w 376"/>
                  <a:gd name="T9" fmla="*/ 0 h 3933"/>
                  <a:gd name="T10" fmla="*/ 26 w 376"/>
                  <a:gd name="T11" fmla="*/ 970 h 3933"/>
                  <a:gd name="T12" fmla="*/ 350 w 376"/>
                  <a:gd name="T13" fmla="*/ 970 h 3933"/>
                  <a:gd name="T14" fmla="*/ 350 w 376"/>
                  <a:gd name="T15" fmla="*/ 3932 h 3933"/>
                  <a:gd name="T16" fmla="*/ 26 w 376"/>
                  <a:gd name="T17" fmla="*/ 3932 h 3933"/>
                  <a:gd name="T18" fmla="*/ 26 w 376"/>
                  <a:gd name="T19" fmla="*/ 970 h 3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6" h="3933">
                    <a:moveTo>
                      <a:pt x="0" y="0"/>
                    </a:moveTo>
                    <a:lnTo>
                      <a:pt x="375" y="0"/>
                    </a:lnTo>
                    <a:lnTo>
                      <a:pt x="375" y="479"/>
                    </a:lnTo>
                    <a:lnTo>
                      <a:pt x="0" y="479"/>
                    </a:lnTo>
                    <a:lnTo>
                      <a:pt x="0" y="0"/>
                    </a:lnTo>
                    <a:close/>
                    <a:moveTo>
                      <a:pt x="26" y="970"/>
                    </a:moveTo>
                    <a:lnTo>
                      <a:pt x="350" y="970"/>
                    </a:lnTo>
                    <a:lnTo>
                      <a:pt x="350" y="3932"/>
                    </a:lnTo>
                    <a:lnTo>
                      <a:pt x="26" y="3932"/>
                    </a:lnTo>
                    <a:lnTo>
                      <a:pt x="26" y="970"/>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631" name="Freeform 42">
                <a:extLst>
                  <a:ext uri="{FF2B5EF4-FFF2-40B4-BE49-F238E27FC236}">
                    <a16:creationId xmlns:a16="http://schemas.microsoft.com/office/drawing/2014/main" id="{2819D03A-3872-094D-A4FA-A49D43891561}"/>
                  </a:ext>
                </a:extLst>
              </p:cNvPr>
              <p:cNvSpPr>
                <a:spLocks noChangeArrowheads="1"/>
              </p:cNvSpPr>
              <p:nvPr/>
            </p:nvSpPr>
            <p:spPr bwMode="auto">
              <a:xfrm>
                <a:off x="2875661" y="5134614"/>
                <a:ext cx="311384" cy="602422"/>
              </a:xfrm>
              <a:custGeom>
                <a:avLst/>
                <a:gdLst>
                  <a:gd name="T0" fmla="*/ 1229 w 1553"/>
                  <a:gd name="T1" fmla="*/ 698 h 3001"/>
                  <a:gd name="T2" fmla="*/ 1229 w 1553"/>
                  <a:gd name="T3" fmla="*/ 698 h 3001"/>
                  <a:gd name="T4" fmla="*/ 1164 w 1553"/>
                  <a:gd name="T5" fmla="*/ 413 h 3001"/>
                  <a:gd name="T6" fmla="*/ 893 w 1553"/>
                  <a:gd name="T7" fmla="*/ 297 h 3001"/>
                  <a:gd name="T8" fmla="*/ 582 w 1553"/>
                  <a:gd name="T9" fmla="*/ 413 h 3001"/>
                  <a:gd name="T10" fmla="*/ 336 w 1553"/>
                  <a:gd name="T11" fmla="*/ 620 h 3001"/>
                  <a:gd name="T12" fmla="*/ 336 w 1553"/>
                  <a:gd name="T13" fmla="*/ 3000 h 3001"/>
                  <a:gd name="T14" fmla="*/ 0 w 1553"/>
                  <a:gd name="T15" fmla="*/ 3000 h 3001"/>
                  <a:gd name="T16" fmla="*/ 0 w 1553"/>
                  <a:gd name="T17" fmla="*/ 38 h 3001"/>
                  <a:gd name="T18" fmla="*/ 310 w 1553"/>
                  <a:gd name="T19" fmla="*/ 38 h 3001"/>
                  <a:gd name="T20" fmla="*/ 324 w 1553"/>
                  <a:gd name="T21" fmla="*/ 310 h 3001"/>
                  <a:gd name="T22" fmla="*/ 608 w 1553"/>
                  <a:gd name="T23" fmla="*/ 90 h 3001"/>
                  <a:gd name="T24" fmla="*/ 944 w 1553"/>
                  <a:gd name="T25" fmla="*/ 0 h 3001"/>
                  <a:gd name="T26" fmla="*/ 1410 w 1553"/>
                  <a:gd name="T27" fmla="*/ 168 h 3001"/>
                  <a:gd name="T28" fmla="*/ 1552 w 1553"/>
                  <a:gd name="T29" fmla="*/ 659 h 3001"/>
                  <a:gd name="T30" fmla="*/ 1552 w 1553"/>
                  <a:gd name="T31" fmla="*/ 3000 h 3001"/>
                  <a:gd name="T32" fmla="*/ 1229 w 1553"/>
                  <a:gd name="T33" fmla="*/ 3000 h 3001"/>
                  <a:gd name="T34" fmla="*/ 1229 w 1553"/>
                  <a:gd name="T35" fmla="*/ 698 h 3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53" h="3001">
                    <a:moveTo>
                      <a:pt x="1229" y="698"/>
                    </a:moveTo>
                    <a:lnTo>
                      <a:pt x="1229" y="698"/>
                    </a:lnTo>
                    <a:cubicBezTo>
                      <a:pt x="1229" y="581"/>
                      <a:pt x="1203" y="478"/>
                      <a:pt x="1164" y="413"/>
                    </a:cubicBezTo>
                    <a:cubicBezTo>
                      <a:pt x="1112" y="336"/>
                      <a:pt x="1022" y="297"/>
                      <a:pt x="893" y="297"/>
                    </a:cubicBezTo>
                    <a:cubicBezTo>
                      <a:pt x="789" y="297"/>
                      <a:pt x="686" y="336"/>
                      <a:pt x="582" y="413"/>
                    </a:cubicBezTo>
                    <a:cubicBezTo>
                      <a:pt x="492" y="478"/>
                      <a:pt x="401" y="556"/>
                      <a:pt x="336" y="620"/>
                    </a:cubicBezTo>
                    <a:cubicBezTo>
                      <a:pt x="336" y="3000"/>
                      <a:pt x="336" y="3000"/>
                      <a:pt x="336" y="3000"/>
                    </a:cubicBezTo>
                    <a:cubicBezTo>
                      <a:pt x="0" y="3000"/>
                      <a:pt x="0" y="3000"/>
                      <a:pt x="0" y="3000"/>
                    </a:cubicBezTo>
                    <a:cubicBezTo>
                      <a:pt x="0" y="38"/>
                      <a:pt x="0" y="38"/>
                      <a:pt x="0" y="38"/>
                    </a:cubicBezTo>
                    <a:cubicBezTo>
                      <a:pt x="310" y="38"/>
                      <a:pt x="310" y="38"/>
                      <a:pt x="310" y="38"/>
                    </a:cubicBezTo>
                    <a:cubicBezTo>
                      <a:pt x="324" y="310"/>
                      <a:pt x="324" y="310"/>
                      <a:pt x="324" y="310"/>
                    </a:cubicBezTo>
                    <a:cubicBezTo>
                      <a:pt x="414" y="219"/>
                      <a:pt x="504" y="155"/>
                      <a:pt x="608" y="90"/>
                    </a:cubicBezTo>
                    <a:cubicBezTo>
                      <a:pt x="698" y="26"/>
                      <a:pt x="815" y="0"/>
                      <a:pt x="944" y="0"/>
                    </a:cubicBezTo>
                    <a:cubicBezTo>
                      <a:pt x="1164" y="0"/>
                      <a:pt x="1319" y="51"/>
                      <a:pt x="1410" y="168"/>
                    </a:cubicBezTo>
                    <a:cubicBezTo>
                      <a:pt x="1513" y="284"/>
                      <a:pt x="1552" y="452"/>
                      <a:pt x="1552" y="659"/>
                    </a:cubicBezTo>
                    <a:cubicBezTo>
                      <a:pt x="1552" y="3000"/>
                      <a:pt x="1552" y="3000"/>
                      <a:pt x="1552" y="3000"/>
                    </a:cubicBezTo>
                    <a:cubicBezTo>
                      <a:pt x="1229" y="3000"/>
                      <a:pt x="1229" y="3000"/>
                      <a:pt x="1229" y="3000"/>
                    </a:cubicBezTo>
                    <a:lnTo>
                      <a:pt x="1229" y="698"/>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632" name="Freeform 43">
                <a:extLst>
                  <a:ext uri="{FF2B5EF4-FFF2-40B4-BE49-F238E27FC236}">
                    <a16:creationId xmlns:a16="http://schemas.microsoft.com/office/drawing/2014/main" id="{7BD0BCB8-4E29-0D43-935E-2C171C7EFF3F}"/>
                  </a:ext>
                </a:extLst>
              </p:cNvPr>
              <p:cNvSpPr>
                <a:spLocks noChangeArrowheads="1"/>
              </p:cNvSpPr>
              <p:nvPr/>
            </p:nvSpPr>
            <p:spPr bwMode="auto">
              <a:xfrm>
                <a:off x="3301160" y="5129306"/>
                <a:ext cx="319345" cy="622768"/>
              </a:xfrm>
              <a:custGeom>
                <a:avLst/>
                <a:gdLst>
                  <a:gd name="T0" fmla="*/ 789 w 1592"/>
                  <a:gd name="T1" fmla="*/ 3104 h 3105"/>
                  <a:gd name="T2" fmla="*/ 789 w 1592"/>
                  <a:gd name="T3" fmla="*/ 3104 h 3105"/>
                  <a:gd name="T4" fmla="*/ 181 w 1592"/>
                  <a:gd name="T5" fmla="*/ 2871 h 3105"/>
                  <a:gd name="T6" fmla="*/ 0 w 1592"/>
                  <a:gd name="T7" fmla="*/ 2237 h 3105"/>
                  <a:gd name="T8" fmla="*/ 0 w 1592"/>
                  <a:gd name="T9" fmla="*/ 789 h 3105"/>
                  <a:gd name="T10" fmla="*/ 207 w 1592"/>
                  <a:gd name="T11" fmla="*/ 220 h 3105"/>
                  <a:gd name="T12" fmla="*/ 789 w 1592"/>
                  <a:gd name="T13" fmla="*/ 0 h 3105"/>
                  <a:gd name="T14" fmla="*/ 1345 w 1592"/>
                  <a:gd name="T15" fmla="*/ 207 h 3105"/>
                  <a:gd name="T16" fmla="*/ 1552 w 1592"/>
                  <a:gd name="T17" fmla="*/ 763 h 3105"/>
                  <a:gd name="T18" fmla="*/ 1552 w 1592"/>
                  <a:gd name="T19" fmla="*/ 1021 h 3105"/>
                  <a:gd name="T20" fmla="*/ 1229 w 1592"/>
                  <a:gd name="T21" fmla="*/ 1021 h 3105"/>
                  <a:gd name="T22" fmla="*/ 1229 w 1592"/>
                  <a:gd name="T23" fmla="*/ 931 h 3105"/>
                  <a:gd name="T24" fmla="*/ 1216 w 1592"/>
                  <a:gd name="T25" fmla="*/ 685 h 3105"/>
                  <a:gd name="T26" fmla="*/ 1164 w 1592"/>
                  <a:gd name="T27" fmla="*/ 491 h 3105"/>
                  <a:gd name="T28" fmla="*/ 1034 w 1592"/>
                  <a:gd name="T29" fmla="*/ 349 h 3105"/>
                  <a:gd name="T30" fmla="*/ 776 w 1592"/>
                  <a:gd name="T31" fmla="*/ 297 h 3105"/>
                  <a:gd name="T32" fmla="*/ 556 w 1592"/>
                  <a:gd name="T33" fmla="*/ 336 h 3105"/>
                  <a:gd name="T34" fmla="*/ 427 w 1592"/>
                  <a:gd name="T35" fmla="*/ 465 h 3105"/>
                  <a:gd name="T36" fmla="*/ 349 w 1592"/>
                  <a:gd name="T37" fmla="*/ 646 h 3105"/>
                  <a:gd name="T38" fmla="*/ 336 w 1592"/>
                  <a:gd name="T39" fmla="*/ 853 h 3105"/>
                  <a:gd name="T40" fmla="*/ 336 w 1592"/>
                  <a:gd name="T41" fmla="*/ 2211 h 3105"/>
                  <a:gd name="T42" fmla="*/ 349 w 1592"/>
                  <a:gd name="T43" fmla="*/ 2431 h 3105"/>
                  <a:gd name="T44" fmla="*/ 414 w 1592"/>
                  <a:gd name="T45" fmla="*/ 2625 h 3105"/>
                  <a:gd name="T46" fmla="*/ 556 w 1592"/>
                  <a:gd name="T47" fmla="*/ 2754 h 3105"/>
                  <a:gd name="T48" fmla="*/ 789 w 1592"/>
                  <a:gd name="T49" fmla="*/ 2793 h 3105"/>
                  <a:gd name="T50" fmla="*/ 1048 w 1592"/>
                  <a:gd name="T51" fmla="*/ 2754 h 3105"/>
                  <a:gd name="T52" fmla="*/ 1190 w 1592"/>
                  <a:gd name="T53" fmla="*/ 2625 h 3105"/>
                  <a:gd name="T54" fmla="*/ 1241 w 1592"/>
                  <a:gd name="T55" fmla="*/ 2431 h 3105"/>
                  <a:gd name="T56" fmla="*/ 1255 w 1592"/>
                  <a:gd name="T57" fmla="*/ 2198 h 3105"/>
                  <a:gd name="T58" fmla="*/ 1255 w 1592"/>
                  <a:gd name="T59" fmla="*/ 2004 h 3105"/>
                  <a:gd name="T60" fmla="*/ 1591 w 1592"/>
                  <a:gd name="T61" fmla="*/ 2004 h 3105"/>
                  <a:gd name="T62" fmla="*/ 1591 w 1592"/>
                  <a:gd name="T63" fmla="*/ 2314 h 3105"/>
                  <a:gd name="T64" fmla="*/ 789 w 1592"/>
                  <a:gd name="T65" fmla="*/ 3104 h 3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92" h="3105">
                    <a:moveTo>
                      <a:pt x="789" y="3104"/>
                    </a:moveTo>
                    <a:lnTo>
                      <a:pt x="789" y="3104"/>
                    </a:lnTo>
                    <a:cubicBezTo>
                      <a:pt x="504" y="3104"/>
                      <a:pt x="297" y="3026"/>
                      <a:pt x="181" y="2871"/>
                    </a:cubicBezTo>
                    <a:cubicBezTo>
                      <a:pt x="65" y="2703"/>
                      <a:pt x="0" y="2496"/>
                      <a:pt x="0" y="2237"/>
                    </a:cubicBezTo>
                    <a:cubicBezTo>
                      <a:pt x="0" y="789"/>
                      <a:pt x="0" y="789"/>
                      <a:pt x="0" y="789"/>
                    </a:cubicBezTo>
                    <a:cubicBezTo>
                      <a:pt x="0" y="556"/>
                      <a:pt x="78" y="362"/>
                      <a:pt x="207" y="220"/>
                    </a:cubicBezTo>
                    <a:cubicBezTo>
                      <a:pt x="349" y="77"/>
                      <a:pt x="530" y="0"/>
                      <a:pt x="789" y="0"/>
                    </a:cubicBezTo>
                    <a:cubicBezTo>
                      <a:pt x="1022" y="0"/>
                      <a:pt x="1216" y="64"/>
                      <a:pt x="1345" y="207"/>
                    </a:cubicBezTo>
                    <a:cubicBezTo>
                      <a:pt x="1487" y="336"/>
                      <a:pt x="1552" y="517"/>
                      <a:pt x="1552" y="763"/>
                    </a:cubicBezTo>
                    <a:cubicBezTo>
                      <a:pt x="1552" y="1021"/>
                      <a:pt x="1552" y="1021"/>
                      <a:pt x="1552" y="1021"/>
                    </a:cubicBezTo>
                    <a:cubicBezTo>
                      <a:pt x="1229" y="1021"/>
                      <a:pt x="1229" y="1021"/>
                      <a:pt x="1229" y="1021"/>
                    </a:cubicBezTo>
                    <a:cubicBezTo>
                      <a:pt x="1229" y="931"/>
                      <a:pt x="1229" y="931"/>
                      <a:pt x="1229" y="931"/>
                    </a:cubicBezTo>
                    <a:cubicBezTo>
                      <a:pt x="1229" y="840"/>
                      <a:pt x="1229" y="763"/>
                      <a:pt x="1216" y="685"/>
                    </a:cubicBezTo>
                    <a:cubicBezTo>
                      <a:pt x="1216" y="607"/>
                      <a:pt x="1190" y="543"/>
                      <a:pt x="1164" y="491"/>
                    </a:cubicBezTo>
                    <a:cubicBezTo>
                      <a:pt x="1138" y="427"/>
                      <a:pt x="1086" y="388"/>
                      <a:pt x="1034" y="349"/>
                    </a:cubicBezTo>
                    <a:cubicBezTo>
                      <a:pt x="970" y="310"/>
                      <a:pt x="879" y="297"/>
                      <a:pt x="776" y="297"/>
                    </a:cubicBezTo>
                    <a:cubicBezTo>
                      <a:pt x="686" y="297"/>
                      <a:pt x="621" y="310"/>
                      <a:pt x="556" y="336"/>
                    </a:cubicBezTo>
                    <a:cubicBezTo>
                      <a:pt x="504" y="375"/>
                      <a:pt x="453" y="414"/>
                      <a:pt x="427" y="465"/>
                    </a:cubicBezTo>
                    <a:cubicBezTo>
                      <a:pt x="388" y="517"/>
                      <a:pt x="362" y="569"/>
                      <a:pt x="349" y="646"/>
                    </a:cubicBezTo>
                    <a:cubicBezTo>
                      <a:pt x="336" y="711"/>
                      <a:pt x="336" y="776"/>
                      <a:pt x="336" y="853"/>
                    </a:cubicBezTo>
                    <a:cubicBezTo>
                      <a:pt x="336" y="2211"/>
                      <a:pt x="336" y="2211"/>
                      <a:pt x="336" y="2211"/>
                    </a:cubicBezTo>
                    <a:cubicBezTo>
                      <a:pt x="336" y="2289"/>
                      <a:pt x="336" y="2366"/>
                      <a:pt x="349" y="2431"/>
                    </a:cubicBezTo>
                    <a:cubicBezTo>
                      <a:pt x="362" y="2509"/>
                      <a:pt x="388" y="2560"/>
                      <a:pt x="414" y="2625"/>
                    </a:cubicBezTo>
                    <a:cubicBezTo>
                      <a:pt x="453" y="2677"/>
                      <a:pt x="492" y="2715"/>
                      <a:pt x="556" y="2754"/>
                    </a:cubicBezTo>
                    <a:cubicBezTo>
                      <a:pt x="608" y="2780"/>
                      <a:pt x="686" y="2793"/>
                      <a:pt x="789" y="2793"/>
                    </a:cubicBezTo>
                    <a:cubicBezTo>
                      <a:pt x="893" y="2793"/>
                      <a:pt x="983" y="2780"/>
                      <a:pt x="1048" y="2754"/>
                    </a:cubicBezTo>
                    <a:cubicBezTo>
                      <a:pt x="1112" y="2715"/>
                      <a:pt x="1151" y="2677"/>
                      <a:pt x="1190" y="2625"/>
                    </a:cubicBezTo>
                    <a:cubicBezTo>
                      <a:pt x="1216" y="2560"/>
                      <a:pt x="1241" y="2509"/>
                      <a:pt x="1241" y="2431"/>
                    </a:cubicBezTo>
                    <a:cubicBezTo>
                      <a:pt x="1255" y="2366"/>
                      <a:pt x="1255" y="2289"/>
                      <a:pt x="1255" y="2198"/>
                    </a:cubicBezTo>
                    <a:cubicBezTo>
                      <a:pt x="1255" y="2004"/>
                      <a:pt x="1255" y="2004"/>
                      <a:pt x="1255" y="2004"/>
                    </a:cubicBezTo>
                    <a:cubicBezTo>
                      <a:pt x="1591" y="2004"/>
                      <a:pt x="1591" y="2004"/>
                      <a:pt x="1591" y="2004"/>
                    </a:cubicBezTo>
                    <a:cubicBezTo>
                      <a:pt x="1591" y="2314"/>
                      <a:pt x="1591" y="2314"/>
                      <a:pt x="1591" y="2314"/>
                    </a:cubicBezTo>
                    <a:cubicBezTo>
                      <a:pt x="1591" y="2832"/>
                      <a:pt x="1319" y="3104"/>
                      <a:pt x="789" y="3104"/>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633" name="Freeform 44">
                <a:extLst>
                  <a:ext uri="{FF2B5EF4-FFF2-40B4-BE49-F238E27FC236}">
                    <a16:creationId xmlns:a16="http://schemas.microsoft.com/office/drawing/2014/main" id="{7DCA7642-9060-1B42-A0B1-0437F9863494}"/>
                  </a:ext>
                </a:extLst>
              </p:cNvPr>
              <p:cNvSpPr>
                <a:spLocks noChangeArrowheads="1"/>
              </p:cNvSpPr>
              <p:nvPr/>
            </p:nvSpPr>
            <p:spPr bwMode="auto">
              <a:xfrm>
                <a:off x="3693043" y="4984230"/>
                <a:ext cx="267153" cy="758114"/>
              </a:xfrm>
              <a:custGeom>
                <a:avLst/>
                <a:gdLst>
                  <a:gd name="T0" fmla="*/ 1164 w 1333"/>
                  <a:gd name="T1" fmla="*/ 3776 h 3777"/>
                  <a:gd name="T2" fmla="*/ 1164 w 1333"/>
                  <a:gd name="T3" fmla="*/ 3776 h 3777"/>
                  <a:gd name="T4" fmla="*/ 983 w 1333"/>
                  <a:gd name="T5" fmla="*/ 3776 h 3777"/>
                  <a:gd name="T6" fmla="*/ 530 w 1333"/>
                  <a:gd name="T7" fmla="*/ 3634 h 3777"/>
                  <a:gd name="T8" fmla="*/ 401 w 1333"/>
                  <a:gd name="T9" fmla="*/ 3181 h 3777"/>
                  <a:gd name="T10" fmla="*/ 401 w 1333"/>
                  <a:gd name="T11" fmla="*/ 1073 h 3777"/>
                  <a:gd name="T12" fmla="*/ 0 w 1333"/>
                  <a:gd name="T13" fmla="*/ 1073 h 3777"/>
                  <a:gd name="T14" fmla="*/ 0 w 1333"/>
                  <a:gd name="T15" fmla="*/ 788 h 3777"/>
                  <a:gd name="T16" fmla="*/ 414 w 1333"/>
                  <a:gd name="T17" fmla="*/ 788 h 3777"/>
                  <a:gd name="T18" fmla="*/ 414 w 1333"/>
                  <a:gd name="T19" fmla="*/ 64 h 3777"/>
                  <a:gd name="T20" fmla="*/ 750 w 1333"/>
                  <a:gd name="T21" fmla="*/ 0 h 3777"/>
                  <a:gd name="T22" fmla="*/ 750 w 1333"/>
                  <a:gd name="T23" fmla="*/ 788 h 3777"/>
                  <a:gd name="T24" fmla="*/ 1280 w 1333"/>
                  <a:gd name="T25" fmla="*/ 788 h 3777"/>
                  <a:gd name="T26" fmla="*/ 1280 w 1333"/>
                  <a:gd name="T27" fmla="*/ 1073 h 3777"/>
                  <a:gd name="T28" fmla="*/ 750 w 1333"/>
                  <a:gd name="T29" fmla="*/ 1073 h 3777"/>
                  <a:gd name="T30" fmla="*/ 750 w 1333"/>
                  <a:gd name="T31" fmla="*/ 3207 h 3777"/>
                  <a:gd name="T32" fmla="*/ 1034 w 1333"/>
                  <a:gd name="T33" fmla="*/ 3504 h 3777"/>
                  <a:gd name="T34" fmla="*/ 1177 w 1333"/>
                  <a:gd name="T35" fmla="*/ 3491 h 3777"/>
                  <a:gd name="T36" fmla="*/ 1319 w 1333"/>
                  <a:gd name="T37" fmla="*/ 3452 h 3777"/>
                  <a:gd name="T38" fmla="*/ 1332 w 1333"/>
                  <a:gd name="T39" fmla="*/ 3750 h 3777"/>
                  <a:gd name="T40" fmla="*/ 1164 w 1333"/>
                  <a:gd name="T41" fmla="*/ 3776 h 3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33" h="3777">
                    <a:moveTo>
                      <a:pt x="1164" y="3776"/>
                    </a:moveTo>
                    <a:lnTo>
                      <a:pt x="1164" y="3776"/>
                    </a:lnTo>
                    <a:cubicBezTo>
                      <a:pt x="1099" y="3776"/>
                      <a:pt x="1047" y="3776"/>
                      <a:pt x="983" y="3776"/>
                    </a:cubicBezTo>
                    <a:cubicBezTo>
                      <a:pt x="776" y="3776"/>
                      <a:pt x="621" y="3737"/>
                      <a:pt x="530" y="3634"/>
                    </a:cubicBezTo>
                    <a:cubicBezTo>
                      <a:pt x="453" y="3543"/>
                      <a:pt x="401" y="3388"/>
                      <a:pt x="401" y="3181"/>
                    </a:cubicBezTo>
                    <a:cubicBezTo>
                      <a:pt x="401" y="1073"/>
                      <a:pt x="401" y="1073"/>
                      <a:pt x="401" y="1073"/>
                    </a:cubicBezTo>
                    <a:cubicBezTo>
                      <a:pt x="0" y="1073"/>
                      <a:pt x="0" y="1073"/>
                      <a:pt x="0" y="1073"/>
                    </a:cubicBezTo>
                    <a:cubicBezTo>
                      <a:pt x="0" y="788"/>
                      <a:pt x="0" y="788"/>
                      <a:pt x="0" y="788"/>
                    </a:cubicBezTo>
                    <a:cubicBezTo>
                      <a:pt x="414" y="788"/>
                      <a:pt x="414" y="788"/>
                      <a:pt x="414" y="788"/>
                    </a:cubicBezTo>
                    <a:cubicBezTo>
                      <a:pt x="414" y="64"/>
                      <a:pt x="414" y="64"/>
                      <a:pt x="414" y="64"/>
                    </a:cubicBezTo>
                    <a:cubicBezTo>
                      <a:pt x="750" y="0"/>
                      <a:pt x="750" y="0"/>
                      <a:pt x="750" y="0"/>
                    </a:cubicBezTo>
                    <a:cubicBezTo>
                      <a:pt x="750" y="788"/>
                      <a:pt x="750" y="788"/>
                      <a:pt x="750" y="788"/>
                    </a:cubicBezTo>
                    <a:cubicBezTo>
                      <a:pt x="1280" y="788"/>
                      <a:pt x="1280" y="788"/>
                      <a:pt x="1280" y="788"/>
                    </a:cubicBezTo>
                    <a:cubicBezTo>
                      <a:pt x="1280" y="1073"/>
                      <a:pt x="1280" y="1073"/>
                      <a:pt x="1280" y="1073"/>
                    </a:cubicBezTo>
                    <a:cubicBezTo>
                      <a:pt x="750" y="1073"/>
                      <a:pt x="750" y="1073"/>
                      <a:pt x="750" y="1073"/>
                    </a:cubicBezTo>
                    <a:cubicBezTo>
                      <a:pt x="750" y="3207"/>
                      <a:pt x="750" y="3207"/>
                      <a:pt x="750" y="3207"/>
                    </a:cubicBezTo>
                    <a:cubicBezTo>
                      <a:pt x="750" y="3401"/>
                      <a:pt x="840" y="3504"/>
                      <a:pt x="1034" y="3504"/>
                    </a:cubicBezTo>
                    <a:cubicBezTo>
                      <a:pt x="1086" y="3504"/>
                      <a:pt x="1125" y="3491"/>
                      <a:pt x="1177" y="3491"/>
                    </a:cubicBezTo>
                    <a:cubicBezTo>
                      <a:pt x="1216" y="3478"/>
                      <a:pt x="1267" y="3465"/>
                      <a:pt x="1319" y="3452"/>
                    </a:cubicBezTo>
                    <a:cubicBezTo>
                      <a:pt x="1332" y="3750"/>
                      <a:pt x="1332" y="3750"/>
                      <a:pt x="1332" y="3750"/>
                    </a:cubicBezTo>
                    <a:cubicBezTo>
                      <a:pt x="1280" y="3750"/>
                      <a:pt x="1216" y="3763"/>
                      <a:pt x="1164" y="3776"/>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634" name="Freeform 45">
                <a:extLst>
                  <a:ext uri="{FF2B5EF4-FFF2-40B4-BE49-F238E27FC236}">
                    <a16:creationId xmlns:a16="http://schemas.microsoft.com/office/drawing/2014/main" id="{742C30AC-F822-334F-982D-EF62EC7B432B}"/>
                  </a:ext>
                </a:extLst>
              </p:cNvPr>
              <p:cNvSpPr>
                <a:spLocks noChangeArrowheads="1"/>
              </p:cNvSpPr>
              <p:nvPr/>
            </p:nvSpPr>
            <p:spPr bwMode="auto">
              <a:xfrm>
                <a:off x="4037158" y="4947961"/>
                <a:ext cx="75192" cy="789075"/>
              </a:xfrm>
              <a:custGeom>
                <a:avLst/>
                <a:gdLst>
                  <a:gd name="T0" fmla="*/ 0 w 376"/>
                  <a:gd name="T1" fmla="*/ 0 h 3933"/>
                  <a:gd name="T2" fmla="*/ 375 w 376"/>
                  <a:gd name="T3" fmla="*/ 0 h 3933"/>
                  <a:gd name="T4" fmla="*/ 375 w 376"/>
                  <a:gd name="T5" fmla="*/ 479 h 3933"/>
                  <a:gd name="T6" fmla="*/ 0 w 376"/>
                  <a:gd name="T7" fmla="*/ 479 h 3933"/>
                  <a:gd name="T8" fmla="*/ 0 w 376"/>
                  <a:gd name="T9" fmla="*/ 0 h 3933"/>
                  <a:gd name="T10" fmla="*/ 26 w 376"/>
                  <a:gd name="T11" fmla="*/ 970 h 3933"/>
                  <a:gd name="T12" fmla="*/ 349 w 376"/>
                  <a:gd name="T13" fmla="*/ 970 h 3933"/>
                  <a:gd name="T14" fmla="*/ 349 w 376"/>
                  <a:gd name="T15" fmla="*/ 3932 h 3933"/>
                  <a:gd name="T16" fmla="*/ 26 w 376"/>
                  <a:gd name="T17" fmla="*/ 3932 h 3933"/>
                  <a:gd name="T18" fmla="*/ 26 w 376"/>
                  <a:gd name="T19" fmla="*/ 970 h 3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6" h="3933">
                    <a:moveTo>
                      <a:pt x="0" y="0"/>
                    </a:moveTo>
                    <a:lnTo>
                      <a:pt x="375" y="0"/>
                    </a:lnTo>
                    <a:lnTo>
                      <a:pt x="375" y="479"/>
                    </a:lnTo>
                    <a:lnTo>
                      <a:pt x="0" y="479"/>
                    </a:lnTo>
                    <a:lnTo>
                      <a:pt x="0" y="0"/>
                    </a:lnTo>
                    <a:close/>
                    <a:moveTo>
                      <a:pt x="26" y="970"/>
                    </a:moveTo>
                    <a:lnTo>
                      <a:pt x="349" y="970"/>
                    </a:lnTo>
                    <a:lnTo>
                      <a:pt x="349" y="3932"/>
                    </a:lnTo>
                    <a:lnTo>
                      <a:pt x="26" y="3932"/>
                    </a:lnTo>
                    <a:lnTo>
                      <a:pt x="26" y="970"/>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635" name="Freeform 46">
                <a:extLst>
                  <a:ext uri="{FF2B5EF4-FFF2-40B4-BE49-F238E27FC236}">
                    <a16:creationId xmlns:a16="http://schemas.microsoft.com/office/drawing/2014/main" id="{3D34764F-78F0-5B49-8917-5B5392134831}"/>
                  </a:ext>
                </a:extLst>
              </p:cNvPr>
              <p:cNvSpPr>
                <a:spLocks noChangeArrowheads="1"/>
              </p:cNvSpPr>
              <p:nvPr/>
            </p:nvSpPr>
            <p:spPr bwMode="auto">
              <a:xfrm>
                <a:off x="4229118" y="5129306"/>
                <a:ext cx="329961" cy="620114"/>
              </a:xfrm>
              <a:custGeom>
                <a:avLst/>
                <a:gdLst>
                  <a:gd name="T0" fmla="*/ 1422 w 1644"/>
                  <a:gd name="T1" fmla="*/ 2897 h 3091"/>
                  <a:gd name="T2" fmla="*/ 1422 w 1644"/>
                  <a:gd name="T3" fmla="*/ 2897 h 3091"/>
                  <a:gd name="T4" fmla="*/ 815 w 1644"/>
                  <a:gd name="T5" fmla="*/ 3090 h 3091"/>
                  <a:gd name="T6" fmla="*/ 220 w 1644"/>
                  <a:gd name="T7" fmla="*/ 2897 h 3091"/>
                  <a:gd name="T8" fmla="*/ 0 w 1644"/>
                  <a:gd name="T9" fmla="*/ 2314 h 3091"/>
                  <a:gd name="T10" fmla="*/ 0 w 1644"/>
                  <a:gd name="T11" fmla="*/ 763 h 3091"/>
                  <a:gd name="T12" fmla="*/ 65 w 1644"/>
                  <a:gd name="T13" fmla="*/ 439 h 3091"/>
                  <a:gd name="T14" fmla="*/ 233 w 1644"/>
                  <a:gd name="T15" fmla="*/ 207 h 3091"/>
                  <a:gd name="T16" fmla="*/ 504 w 1644"/>
                  <a:gd name="T17" fmla="*/ 52 h 3091"/>
                  <a:gd name="T18" fmla="*/ 815 w 1644"/>
                  <a:gd name="T19" fmla="*/ 0 h 3091"/>
                  <a:gd name="T20" fmla="*/ 1138 w 1644"/>
                  <a:gd name="T21" fmla="*/ 52 h 3091"/>
                  <a:gd name="T22" fmla="*/ 1410 w 1644"/>
                  <a:gd name="T23" fmla="*/ 207 h 3091"/>
                  <a:gd name="T24" fmla="*/ 1578 w 1644"/>
                  <a:gd name="T25" fmla="*/ 452 h 3091"/>
                  <a:gd name="T26" fmla="*/ 1643 w 1644"/>
                  <a:gd name="T27" fmla="*/ 776 h 3091"/>
                  <a:gd name="T28" fmla="*/ 1643 w 1644"/>
                  <a:gd name="T29" fmla="*/ 2314 h 3091"/>
                  <a:gd name="T30" fmla="*/ 1422 w 1644"/>
                  <a:gd name="T31" fmla="*/ 2897 h 3091"/>
                  <a:gd name="T32" fmla="*/ 1177 w 1644"/>
                  <a:gd name="T33" fmla="*/ 427 h 3091"/>
                  <a:gd name="T34" fmla="*/ 1177 w 1644"/>
                  <a:gd name="T35" fmla="*/ 427 h 3091"/>
                  <a:gd name="T36" fmla="*/ 815 w 1644"/>
                  <a:gd name="T37" fmla="*/ 297 h 3091"/>
                  <a:gd name="T38" fmla="*/ 466 w 1644"/>
                  <a:gd name="T39" fmla="*/ 427 h 3091"/>
                  <a:gd name="T40" fmla="*/ 323 w 1644"/>
                  <a:gd name="T41" fmla="*/ 776 h 3091"/>
                  <a:gd name="T42" fmla="*/ 323 w 1644"/>
                  <a:gd name="T43" fmla="*/ 2302 h 3091"/>
                  <a:gd name="T44" fmla="*/ 815 w 1644"/>
                  <a:gd name="T45" fmla="*/ 2793 h 3091"/>
                  <a:gd name="T46" fmla="*/ 1319 w 1644"/>
                  <a:gd name="T47" fmla="*/ 2302 h 3091"/>
                  <a:gd name="T48" fmla="*/ 1319 w 1644"/>
                  <a:gd name="T49" fmla="*/ 789 h 3091"/>
                  <a:gd name="T50" fmla="*/ 1177 w 1644"/>
                  <a:gd name="T51" fmla="*/ 427 h 3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44" h="3091">
                    <a:moveTo>
                      <a:pt x="1422" y="2897"/>
                    </a:moveTo>
                    <a:lnTo>
                      <a:pt x="1422" y="2897"/>
                    </a:lnTo>
                    <a:cubicBezTo>
                      <a:pt x="1267" y="3026"/>
                      <a:pt x="1074" y="3090"/>
                      <a:pt x="815" y="3090"/>
                    </a:cubicBezTo>
                    <a:cubicBezTo>
                      <a:pt x="569" y="3090"/>
                      <a:pt x="375" y="3026"/>
                      <a:pt x="220" y="2897"/>
                    </a:cubicBezTo>
                    <a:cubicBezTo>
                      <a:pt x="77" y="2767"/>
                      <a:pt x="0" y="2573"/>
                      <a:pt x="0" y="2314"/>
                    </a:cubicBezTo>
                    <a:cubicBezTo>
                      <a:pt x="0" y="763"/>
                      <a:pt x="0" y="763"/>
                      <a:pt x="0" y="763"/>
                    </a:cubicBezTo>
                    <a:cubicBezTo>
                      <a:pt x="0" y="646"/>
                      <a:pt x="26" y="530"/>
                      <a:pt x="65" y="439"/>
                    </a:cubicBezTo>
                    <a:cubicBezTo>
                      <a:pt x="103" y="349"/>
                      <a:pt x="168" y="271"/>
                      <a:pt x="233" y="207"/>
                    </a:cubicBezTo>
                    <a:cubicBezTo>
                      <a:pt x="310" y="142"/>
                      <a:pt x="401" y="90"/>
                      <a:pt x="504" y="52"/>
                    </a:cubicBezTo>
                    <a:cubicBezTo>
                      <a:pt x="595" y="26"/>
                      <a:pt x="711" y="0"/>
                      <a:pt x="815" y="0"/>
                    </a:cubicBezTo>
                    <a:cubicBezTo>
                      <a:pt x="931" y="0"/>
                      <a:pt x="1047" y="26"/>
                      <a:pt x="1138" y="52"/>
                    </a:cubicBezTo>
                    <a:cubicBezTo>
                      <a:pt x="1242" y="90"/>
                      <a:pt x="1332" y="142"/>
                      <a:pt x="1410" y="207"/>
                    </a:cubicBezTo>
                    <a:cubicBezTo>
                      <a:pt x="1474" y="271"/>
                      <a:pt x="1539" y="349"/>
                      <a:pt x="1578" y="452"/>
                    </a:cubicBezTo>
                    <a:cubicBezTo>
                      <a:pt x="1629" y="543"/>
                      <a:pt x="1643" y="646"/>
                      <a:pt x="1643" y="776"/>
                    </a:cubicBezTo>
                    <a:cubicBezTo>
                      <a:pt x="1643" y="2314"/>
                      <a:pt x="1643" y="2314"/>
                      <a:pt x="1643" y="2314"/>
                    </a:cubicBezTo>
                    <a:cubicBezTo>
                      <a:pt x="1643" y="2573"/>
                      <a:pt x="1565" y="2767"/>
                      <a:pt x="1422" y="2897"/>
                    </a:cubicBezTo>
                    <a:close/>
                    <a:moveTo>
                      <a:pt x="1177" y="427"/>
                    </a:moveTo>
                    <a:lnTo>
                      <a:pt x="1177" y="427"/>
                    </a:lnTo>
                    <a:cubicBezTo>
                      <a:pt x="1086" y="336"/>
                      <a:pt x="970" y="297"/>
                      <a:pt x="815" y="297"/>
                    </a:cubicBezTo>
                    <a:cubicBezTo>
                      <a:pt x="672" y="297"/>
                      <a:pt x="556" y="336"/>
                      <a:pt x="466" y="427"/>
                    </a:cubicBezTo>
                    <a:cubicBezTo>
                      <a:pt x="375" y="517"/>
                      <a:pt x="323" y="633"/>
                      <a:pt x="323" y="776"/>
                    </a:cubicBezTo>
                    <a:cubicBezTo>
                      <a:pt x="323" y="2302"/>
                      <a:pt x="323" y="2302"/>
                      <a:pt x="323" y="2302"/>
                    </a:cubicBezTo>
                    <a:cubicBezTo>
                      <a:pt x="323" y="2638"/>
                      <a:pt x="491" y="2793"/>
                      <a:pt x="815" y="2793"/>
                    </a:cubicBezTo>
                    <a:cubicBezTo>
                      <a:pt x="1151" y="2793"/>
                      <a:pt x="1319" y="2638"/>
                      <a:pt x="1319" y="2302"/>
                    </a:cubicBezTo>
                    <a:cubicBezTo>
                      <a:pt x="1319" y="789"/>
                      <a:pt x="1319" y="789"/>
                      <a:pt x="1319" y="789"/>
                    </a:cubicBezTo>
                    <a:cubicBezTo>
                      <a:pt x="1319" y="633"/>
                      <a:pt x="1267" y="517"/>
                      <a:pt x="1177" y="427"/>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636" name="Freeform 47">
                <a:extLst>
                  <a:ext uri="{FF2B5EF4-FFF2-40B4-BE49-F238E27FC236}">
                    <a16:creationId xmlns:a16="http://schemas.microsoft.com/office/drawing/2014/main" id="{DC6C5F2A-F0EF-A640-8D19-9B5ED89C12D9}"/>
                  </a:ext>
                </a:extLst>
              </p:cNvPr>
              <p:cNvSpPr>
                <a:spLocks noChangeArrowheads="1"/>
              </p:cNvSpPr>
              <p:nvPr/>
            </p:nvSpPr>
            <p:spPr bwMode="auto">
              <a:xfrm>
                <a:off x="4681156" y="5134614"/>
                <a:ext cx="311384" cy="602422"/>
              </a:xfrm>
              <a:custGeom>
                <a:avLst/>
                <a:gdLst>
                  <a:gd name="T0" fmla="*/ 1216 w 1553"/>
                  <a:gd name="T1" fmla="*/ 698 h 3001"/>
                  <a:gd name="T2" fmla="*/ 1216 w 1553"/>
                  <a:gd name="T3" fmla="*/ 698 h 3001"/>
                  <a:gd name="T4" fmla="*/ 1151 w 1553"/>
                  <a:gd name="T5" fmla="*/ 413 h 3001"/>
                  <a:gd name="T6" fmla="*/ 879 w 1553"/>
                  <a:gd name="T7" fmla="*/ 297 h 3001"/>
                  <a:gd name="T8" fmla="*/ 569 w 1553"/>
                  <a:gd name="T9" fmla="*/ 413 h 3001"/>
                  <a:gd name="T10" fmla="*/ 324 w 1553"/>
                  <a:gd name="T11" fmla="*/ 620 h 3001"/>
                  <a:gd name="T12" fmla="*/ 324 w 1553"/>
                  <a:gd name="T13" fmla="*/ 3000 h 3001"/>
                  <a:gd name="T14" fmla="*/ 0 w 1553"/>
                  <a:gd name="T15" fmla="*/ 3000 h 3001"/>
                  <a:gd name="T16" fmla="*/ 0 w 1553"/>
                  <a:gd name="T17" fmla="*/ 38 h 3001"/>
                  <a:gd name="T18" fmla="*/ 310 w 1553"/>
                  <a:gd name="T19" fmla="*/ 38 h 3001"/>
                  <a:gd name="T20" fmla="*/ 324 w 1553"/>
                  <a:gd name="T21" fmla="*/ 310 h 3001"/>
                  <a:gd name="T22" fmla="*/ 595 w 1553"/>
                  <a:gd name="T23" fmla="*/ 90 h 3001"/>
                  <a:gd name="T24" fmla="*/ 931 w 1553"/>
                  <a:gd name="T25" fmla="*/ 0 h 3001"/>
                  <a:gd name="T26" fmla="*/ 1410 w 1553"/>
                  <a:gd name="T27" fmla="*/ 168 h 3001"/>
                  <a:gd name="T28" fmla="*/ 1552 w 1553"/>
                  <a:gd name="T29" fmla="*/ 659 h 3001"/>
                  <a:gd name="T30" fmla="*/ 1552 w 1553"/>
                  <a:gd name="T31" fmla="*/ 3000 h 3001"/>
                  <a:gd name="T32" fmla="*/ 1216 w 1553"/>
                  <a:gd name="T33" fmla="*/ 3000 h 3001"/>
                  <a:gd name="T34" fmla="*/ 1216 w 1553"/>
                  <a:gd name="T35" fmla="*/ 698 h 3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53" h="3001">
                    <a:moveTo>
                      <a:pt x="1216" y="698"/>
                    </a:moveTo>
                    <a:lnTo>
                      <a:pt x="1216" y="698"/>
                    </a:lnTo>
                    <a:cubicBezTo>
                      <a:pt x="1216" y="581"/>
                      <a:pt x="1190" y="478"/>
                      <a:pt x="1151" y="413"/>
                    </a:cubicBezTo>
                    <a:cubicBezTo>
                      <a:pt x="1100" y="336"/>
                      <a:pt x="1009" y="297"/>
                      <a:pt x="879" y="297"/>
                    </a:cubicBezTo>
                    <a:cubicBezTo>
                      <a:pt x="776" y="297"/>
                      <a:pt x="673" y="336"/>
                      <a:pt x="569" y="413"/>
                    </a:cubicBezTo>
                    <a:cubicBezTo>
                      <a:pt x="479" y="478"/>
                      <a:pt x="388" y="556"/>
                      <a:pt x="324" y="620"/>
                    </a:cubicBezTo>
                    <a:cubicBezTo>
                      <a:pt x="324" y="3000"/>
                      <a:pt x="324" y="3000"/>
                      <a:pt x="324" y="3000"/>
                    </a:cubicBezTo>
                    <a:cubicBezTo>
                      <a:pt x="0" y="3000"/>
                      <a:pt x="0" y="3000"/>
                      <a:pt x="0" y="3000"/>
                    </a:cubicBezTo>
                    <a:cubicBezTo>
                      <a:pt x="0" y="38"/>
                      <a:pt x="0" y="38"/>
                      <a:pt x="0" y="38"/>
                    </a:cubicBezTo>
                    <a:cubicBezTo>
                      <a:pt x="310" y="38"/>
                      <a:pt x="310" y="38"/>
                      <a:pt x="310" y="38"/>
                    </a:cubicBezTo>
                    <a:cubicBezTo>
                      <a:pt x="324" y="310"/>
                      <a:pt x="324" y="310"/>
                      <a:pt x="324" y="310"/>
                    </a:cubicBezTo>
                    <a:cubicBezTo>
                      <a:pt x="401" y="219"/>
                      <a:pt x="492" y="155"/>
                      <a:pt x="595" y="90"/>
                    </a:cubicBezTo>
                    <a:cubicBezTo>
                      <a:pt x="699" y="26"/>
                      <a:pt x="802" y="0"/>
                      <a:pt x="931" y="0"/>
                    </a:cubicBezTo>
                    <a:cubicBezTo>
                      <a:pt x="1151" y="0"/>
                      <a:pt x="1307" y="51"/>
                      <a:pt x="1410" y="168"/>
                    </a:cubicBezTo>
                    <a:cubicBezTo>
                      <a:pt x="1500" y="284"/>
                      <a:pt x="1552" y="452"/>
                      <a:pt x="1552" y="659"/>
                    </a:cubicBezTo>
                    <a:cubicBezTo>
                      <a:pt x="1552" y="3000"/>
                      <a:pt x="1552" y="3000"/>
                      <a:pt x="1552" y="3000"/>
                    </a:cubicBezTo>
                    <a:cubicBezTo>
                      <a:pt x="1216" y="3000"/>
                      <a:pt x="1216" y="3000"/>
                      <a:pt x="1216" y="3000"/>
                    </a:cubicBezTo>
                    <a:lnTo>
                      <a:pt x="1216" y="698"/>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637" name="Freeform 48">
                <a:extLst>
                  <a:ext uri="{FF2B5EF4-FFF2-40B4-BE49-F238E27FC236}">
                    <a16:creationId xmlns:a16="http://schemas.microsoft.com/office/drawing/2014/main" id="{B1477C8A-9592-C347-9157-47566F8FD6C6}"/>
                  </a:ext>
                </a:extLst>
              </p:cNvPr>
              <p:cNvSpPr>
                <a:spLocks noChangeArrowheads="1"/>
              </p:cNvSpPr>
              <p:nvPr/>
            </p:nvSpPr>
            <p:spPr bwMode="auto">
              <a:xfrm>
                <a:off x="5077462" y="5476960"/>
                <a:ext cx="256538" cy="264499"/>
              </a:xfrm>
              <a:custGeom>
                <a:avLst/>
                <a:gdLst>
                  <a:gd name="T0" fmla="*/ 647 w 1281"/>
                  <a:gd name="T1" fmla="*/ 1319 h 1320"/>
                  <a:gd name="T2" fmla="*/ 647 w 1281"/>
                  <a:gd name="T3" fmla="*/ 1319 h 1320"/>
                  <a:gd name="T4" fmla="*/ 0 w 1281"/>
                  <a:gd name="T5" fmla="*/ 659 h 1320"/>
                  <a:gd name="T6" fmla="*/ 647 w 1281"/>
                  <a:gd name="T7" fmla="*/ 0 h 1320"/>
                  <a:gd name="T8" fmla="*/ 1280 w 1281"/>
                  <a:gd name="T9" fmla="*/ 659 h 1320"/>
                  <a:gd name="T10" fmla="*/ 647 w 1281"/>
                  <a:gd name="T11" fmla="*/ 1319 h 1320"/>
                  <a:gd name="T12" fmla="*/ 647 w 1281"/>
                  <a:gd name="T13" fmla="*/ 129 h 1320"/>
                  <a:gd name="T14" fmla="*/ 647 w 1281"/>
                  <a:gd name="T15" fmla="*/ 129 h 1320"/>
                  <a:gd name="T16" fmla="*/ 129 w 1281"/>
                  <a:gd name="T17" fmla="*/ 659 h 1320"/>
                  <a:gd name="T18" fmla="*/ 647 w 1281"/>
                  <a:gd name="T19" fmla="*/ 1189 h 1320"/>
                  <a:gd name="T20" fmla="*/ 1151 w 1281"/>
                  <a:gd name="T21" fmla="*/ 659 h 1320"/>
                  <a:gd name="T22" fmla="*/ 647 w 1281"/>
                  <a:gd name="T23" fmla="*/ 129 h 1320"/>
                  <a:gd name="T24" fmla="*/ 763 w 1281"/>
                  <a:gd name="T25" fmla="*/ 957 h 1320"/>
                  <a:gd name="T26" fmla="*/ 763 w 1281"/>
                  <a:gd name="T27" fmla="*/ 957 h 1320"/>
                  <a:gd name="T28" fmla="*/ 647 w 1281"/>
                  <a:gd name="T29" fmla="*/ 698 h 1320"/>
                  <a:gd name="T30" fmla="*/ 543 w 1281"/>
                  <a:gd name="T31" fmla="*/ 698 h 1320"/>
                  <a:gd name="T32" fmla="*/ 543 w 1281"/>
                  <a:gd name="T33" fmla="*/ 957 h 1320"/>
                  <a:gd name="T34" fmla="*/ 427 w 1281"/>
                  <a:gd name="T35" fmla="*/ 957 h 1320"/>
                  <a:gd name="T36" fmla="*/ 427 w 1281"/>
                  <a:gd name="T37" fmla="*/ 336 h 1320"/>
                  <a:gd name="T38" fmla="*/ 647 w 1281"/>
                  <a:gd name="T39" fmla="*/ 336 h 1320"/>
                  <a:gd name="T40" fmla="*/ 866 w 1281"/>
                  <a:gd name="T41" fmla="*/ 517 h 1320"/>
                  <a:gd name="T42" fmla="*/ 750 w 1281"/>
                  <a:gd name="T43" fmla="*/ 685 h 1320"/>
                  <a:gd name="T44" fmla="*/ 892 w 1281"/>
                  <a:gd name="T45" fmla="*/ 957 h 1320"/>
                  <a:gd name="T46" fmla="*/ 763 w 1281"/>
                  <a:gd name="T47" fmla="*/ 957 h 1320"/>
                  <a:gd name="T48" fmla="*/ 634 w 1281"/>
                  <a:gd name="T49" fmla="*/ 426 h 1320"/>
                  <a:gd name="T50" fmla="*/ 634 w 1281"/>
                  <a:gd name="T51" fmla="*/ 426 h 1320"/>
                  <a:gd name="T52" fmla="*/ 543 w 1281"/>
                  <a:gd name="T53" fmla="*/ 426 h 1320"/>
                  <a:gd name="T54" fmla="*/ 543 w 1281"/>
                  <a:gd name="T55" fmla="*/ 607 h 1320"/>
                  <a:gd name="T56" fmla="*/ 634 w 1281"/>
                  <a:gd name="T57" fmla="*/ 607 h 1320"/>
                  <a:gd name="T58" fmla="*/ 763 w 1281"/>
                  <a:gd name="T59" fmla="*/ 517 h 1320"/>
                  <a:gd name="T60" fmla="*/ 634 w 1281"/>
                  <a:gd name="T61" fmla="*/ 426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81" h="1320">
                    <a:moveTo>
                      <a:pt x="647" y="1319"/>
                    </a:moveTo>
                    <a:lnTo>
                      <a:pt x="647" y="1319"/>
                    </a:lnTo>
                    <a:cubicBezTo>
                      <a:pt x="245" y="1319"/>
                      <a:pt x="0" y="1047"/>
                      <a:pt x="0" y="659"/>
                    </a:cubicBezTo>
                    <a:cubicBezTo>
                      <a:pt x="0" y="271"/>
                      <a:pt x="259" y="0"/>
                      <a:pt x="647" y="0"/>
                    </a:cubicBezTo>
                    <a:cubicBezTo>
                      <a:pt x="1021" y="0"/>
                      <a:pt x="1280" y="271"/>
                      <a:pt x="1280" y="659"/>
                    </a:cubicBezTo>
                    <a:cubicBezTo>
                      <a:pt x="1280" y="1047"/>
                      <a:pt x="1035" y="1319"/>
                      <a:pt x="647" y="1319"/>
                    </a:cubicBezTo>
                    <a:close/>
                    <a:moveTo>
                      <a:pt x="647" y="129"/>
                    </a:moveTo>
                    <a:lnTo>
                      <a:pt x="647" y="129"/>
                    </a:lnTo>
                    <a:cubicBezTo>
                      <a:pt x="323" y="129"/>
                      <a:pt x="129" y="349"/>
                      <a:pt x="129" y="659"/>
                    </a:cubicBezTo>
                    <a:cubicBezTo>
                      <a:pt x="129" y="957"/>
                      <a:pt x="323" y="1189"/>
                      <a:pt x="647" y="1189"/>
                    </a:cubicBezTo>
                    <a:cubicBezTo>
                      <a:pt x="957" y="1189"/>
                      <a:pt x="1151" y="957"/>
                      <a:pt x="1151" y="659"/>
                    </a:cubicBezTo>
                    <a:cubicBezTo>
                      <a:pt x="1151" y="349"/>
                      <a:pt x="957" y="129"/>
                      <a:pt x="647" y="129"/>
                    </a:cubicBezTo>
                    <a:close/>
                    <a:moveTo>
                      <a:pt x="763" y="957"/>
                    </a:moveTo>
                    <a:lnTo>
                      <a:pt x="763" y="957"/>
                    </a:lnTo>
                    <a:cubicBezTo>
                      <a:pt x="647" y="698"/>
                      <a:pt x="647" y="698"/>
                      <a:pt x="647" y="698"/>
                    </a:cubicBezTo>
                    <a:cubicBezTo>
                      <a:pt x="543" y="698"/>
                      <a:pt x="543" y="698"/>
                      <a:pt x="543" y="698"/>
                    </a:cubicBezTo>
                    <a:cubicBezTo>
                      <a:pt x="543" y="957"/>
                      <a:pt x="543" y="957"/>
                      <a:pt x="543" y="957"/>
                    </a:cubicBezTo>
                    <a:cubicBezTo>
                      <a:pt x="427" y="957"/>
                      <a:pt x="427" y="957"/>
                      <a:pt x="427" y="957"/>
                    </a:cubicBezTo>
                    <a:cubicBezTo>
                      <a:pt x="427" y="336"/>
                      <a:pt x="427" y="336"/>
                      <a:pt x="427" y="336"/>
                    </a:cubicBezTo>
                    <a:cubicBezTo>
                      <a:pt x="647" y="336"/>
                      <a:pt x="647" y="336"/>
                      <a:pt x="647" y="336"/>
                    </a:cubicBezTo>
                    <a:cubicBezTo>
                      <a:pt x="763" y="336"/>
                      <a:pt x="866" y="375"/>
                      <a:pt x="866" y="517"/>
                    </a:cubicBezTo>
                    <a:cubicBezTo>
                      <a:pt x="866" y="595"/>
                      <a:pt x="828" y="659"/>
                      <a:pt x="750" y="685"/>
                    </a:cubicBezTo>
                    <a:cubicBezTo>
                      <a:pt x="892" y="957"/>
                      <a:pt x="892" y="957"/>
                      <a:pt x="892" y="957"/>
                    </a:cubicBezTo>
                    <a:lnTo>
                      <a:pt x="763" y="957"/>
                    </a:lnTo>
                    <a:close/>
                    <a:moveTo>
                      <a:pt x="634" y="426"/>
                    </a:moveTo>
                    <a:lnTo>
                      <a:pt x="634" y="426"/>
                    </a:lnTo>
                    <a:cubicBezTo>
                      <a:pt x="543" y="426"/>
                      <a:pt x="543" y="426"/>
                      <a:pt x="543" y="426"/>
                    </a:cubicBezTo>
                    <a:cubicBezTo>
                      <a:pt x="543" y="607"/>
                      <a:pt x="543" y="607"/>
                      <a:pt x="543" y="607"/>
                    </a:cubicBezTo>
                    <a:cubicBezTo>
                      <a:pt x="634" y="607"/>
                      <a:pt x="634" y="607"/>
                      <a:pt x="634" y="607"/>
                    </a:cubicBezTo>
                    <a:cubicBezTo>
                      <a:pt x="685" y="607"/>
                      <a:pt x="763" y="595"/>
                      <a:pt x="763" y="517"/>
                    </a:cubicBezTo>
                    <a:cubicBezTo>
                      <a:pt x="763" y="439"/>
                      <a:pt x="711" y="426"/>
                      <a:pt x="634" y="426"/>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grpSp>
      </p:grpSp>
      <p:grpSp>
        <p:nvGrpSpPr>
          <p:cNvPr id="642" name="Group 641">
            <a:extLst>
              <a:ext uri="{FF2B5EF4-FFF2-40B4-BE49-F238E27FC236}">
                <a16:creationId xmlns:a16="http://schemas.microsoft.com/office/drawing/2014/main" id="{9A1D9952-6561-1948-825C-820FC5AE5EFA}"/>
              </a:ext>
            </a:extLst>
          </p:cNvPr>
          <p:cNvGrpSpPr>
            <a:grpSpLocks noChangeAspect="1"/>
          </p:cNvGrpSpPr>
          <p:nvPr userDrawn="1"/>
        </p:nvGrpSpPr>
        <p:grpSpPr>
          <a:xfrm>
            <a:off x="2968863" y="1383307"/>
            <a:ext cx="1657106" cy="146570"/>
            <a:chOff x="563111" y="332755"/>
            <a:chExt cx="5488558" cy="485459"/>
          </a:xfrm>
        </p:grpSpPr>
        <p:grpSp>
          <p:nvGrpSpPr>
            <p:cNvPr id="643" name="Group 642">
              <a:extLst>
                <a:ext uri="{FF2B5EF4-FFF2-40B4-BE49-F238E27FC236}">
                  <a16:creationId xmlns:a16="http://schemas.microsoft.com/office/drawing/2014/main" id="{21C09F1E-6AC9-F44E-A680-2A10411EA89A}"/>
                </a:ext>
              </a:extLst>
            </p:cNvPr>
            <p:cNvGrpSpPr/>
            <p:nvPr/>
          </p:nvGrpSpPr>
          <p:grpSpPr>
            <a:xfrm>
              <a:off x="563111" y="332755"/>
              <a:ext cx="853159" cy="485459"/>
              <a:chOff x="563111" y="332755"/>
              <a:chExt cx="853159" cy="485459"/>
            </a:xfrm>
            <a:solidFill>
              <a:schemeClr val="accent1"/>
            </a:solidFill>
          </p:grpSpPr>
          <p:sp>
            <p:nvSpPr>
              <p:cNvPr id="668" name="Freeform 1">
                <a:extLst>
                  <a:ext uri="{FF2B5EF4-FFF2-40B4-BE49-F238E27FC236}">
                    <a16:creationId xmlns:a16="http://schemas.microsoft.com/office/drawing/2014/main" id="{07729251-A86C-734E-8267-CF4A875D1B8C}"/>
                  </a:ext>
                </a:extLst>
              </p:cNvPr>
              <p:cNvSpPr>
                <a:spLocks noChangeArrowheads="1"/>
              </p:cNvSpPr>
              <p:nvPr/>
            </p:nvSpPr>
            <p:spPr bwMode="auto">
              <a:xfrm>
                <a:off x="563111" y="349577"/>
                <a:ext cx="221100" cy="459024"/>
              </a:xfrm>
              <a:custGeom>
                <a:avLst/>
                <a:gdLst>
                  <a:gd name="T0" fmla="*/ 343 w 406"/>
                  <a:gd name="T1" fmla="*/ 787 h 844"/>
                  <a:gd name="T2" fmla="*/ 343 w 406"/>
                  <a:gd name="T3" fmla="*/ 787 h 844"/>
                  <a:gd name="T4" fmla="*/ 153 w 406"/>
                  <a:gd name="T5" fmla="*/ 843 h 844"/>
                  <a:gd name="T6" fmla="*/ 0 w 406"/>
                  <a:gd name="T7" fmla="*/ 843 h 844"/>
                  <a:gd name="T8" fmla="*/ 0 w 406"/>
                  <a:gd name="T9" fmla="*/ 0 h 844"/>
                  <a:gd name="T10" fmla="*/ 153 w 406"/>
                  <a:gd name="T11" fmla="*/ 0 h 844"/>
                  <a:gd name="T12" fmla="*/ 246 w 406"/>
                  <a:gd name="T13" fmla="*/ 8 h 844"/>
                  <a:gd name="T14" fmla="*/ 317 w 406"/>
                  <a:gd name="T15" fmla="*/ 42 h 844"/>
                  <a:gd name="T16" fmla="*/ 363 w 406"/>
                  <a:gd name="T17" fmla="*/ 102 h 844"/>
                  <a:gd name="T18" fmla="*/ 379 w 406"/>
                  <a:gd name="T19" fmla="*/ 192 h 844"/>
                  <a:gd name="T20" fmla="*/ 343 w 406"/>
                  <a:gd name="T21" fmla="*/ 325 h 844"/>
                  <a:gd name="T22" fmla="*/ 235 w 406"/>
                  <a:gd name="T23" fmla="*/ 388 h 844"/>
                  <a:gd name="T24" fmla="*/ 314 w 406"/>
                  <a:gd name="T25" fmla="*/ 410 h 844"/>
                  <a:gd name="T26" fmla="*/ 368 w 406"/>
                  <a:gd name="T27" fmla="*/ 458 h 844"/>
                  <a:gd name="T28" fmla="*/ 396 w 406"/>
                  <a:gd name="T29" fmla="*/ 523 h 844"/>
                  <a:gd name="T30" fmla="*/ 405 w 406"/>
                  <a:gd name="T31" fmla="*/ 606 h 844"/>
                  <a:gd name="T32" fmla="*/ 343 w 406"/>
                  <a:gd name="T33" fmla="*/ 787 h 844"/>
                  <a:gd name="T34" fmla="*/ 295 w 406"/>
                  <a:gd name="T35" fmla="*/ 124 h 844"/>
                  <a:gd name="T36" fmla="*/ 295 w 406"/>
                  <a:gd name="T37" fmla="*/ 124 h 844"/>
                  <a:gd name="T38" fmla="*/ 261 w 406"/>
                  <a:gd name="T39" fmla="*/ 85 h 844"/>
                  <a:gd name="T40" fmla="*/ 210 w 406"/>
                  <a:gd name="T41" fmla="*/ 68 h 844"/>
                  <a:gd name="T42" fmla="*/ 142 w 406"/>
                  <a:gd name="T43" fmla="*/ 62 h 844"/>
                  <a:gd name="T44" fmla="*/ 71 w 406"/>
                  <a:gd name="T45" fmla="*/ 62 h 844"/>
                  <a:gd name="T46" fmla="*/ 71 w 406"/>
                  <a:gd name="T47" fmla="*/ 362 h 844"/>
                  <a:gd name="T48" fmla="*/ 156 w 406"/>
                  <a:gd name="T49" fmla="*/ 362 h 844"/>
                  <a:gd name="T50" fmla="*/ 272 w 406"/>
                  <a:gd name="T51" fmla="*/ 314 h 844"/>
                  <a:gd name="T52" fmla="*/ 306 w 406"/>
                  <a:gd name="T53" fmla="*/ 192 h 844"/>
                  <a:gd name="T54" fmla="*/ 295 w 406"/>
                  <a:gd name="T55" fmla="*/ 124 h 844"/>
                  <a:gd name="T56" fmla="*/ 289 w 406"/>
                  <a:gd name="T57" fmla="*/ 470 h 844"/>
                  <a:gd name="T58" fmla="*/ 289 w 406"/>
                  <a:gd name="T59" fmla="*/ 470 h 844"/>
                  <a:gd name="T60" fmla="*/ 156 w 406"/>
                  <a:gd name="T61" fmla="*/ 424 h 844"/>
                  <a:gd name="T62" fmla="*/ 71 w 406"/>
                  <a:gd name="T63" fmla="*/ 424 h 844"/>
                  <a:gd name="T64" fmla="*/ 71 w 406"/>
                  <a:gd name="T65" fmla="*/ 781 h 844"/>
                  <a:gd name="T66" fmla="*/ 144 w 406"/>
                  <a:gd name="T67" fmla="*/ 781 h 844"/>
                  <a:gd name="T68" fmla="*/ 286 w 406"/>
                  <a:gd name="T69" fmla="*/ 742 h 844"/>
                  <a:gd name="T70" fmla="*/ 331 w 406"/>
                  <a:gd name="T71" fmla="*/ 606 h 844"/>
                  <a:gd name="T72" fmla="*/ 289 w 406"/>
                  <a:gd name="T73" fmla="*/ 470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6" h="844">
                    <a:moveTo>
                      <a:pt x="343" y="787"/>
                    </a:moveTo>
                    <a:lnTo>
                      <a:pt x="343" y="787"/>
                    </a:lnTo>
                    <a:cubicBezTo>
                      <a:pt x="300" y="824"/>
                      <a:pt x="238" y="843"/>
                      <a:pt x="153" y="843"/>
                    </a:cubicBezTo>
                    <a:cubicBezTo>
                      <a:pt x="0" y="843"/>
                      <a:pt x="0" y="843"/>
                      <a:pt x="0" y="843"/>
                    </a:cubicBezTo>
                    <a:cubicBezTo>
                      <a:pt x="0" y="0"/>
                      <a:pt x="0" y="0"/>
                      <a:pt x="0" y="0"/>
                    </a:cubicBezTo>
                    <a:cubicBezTo>
                      <a:pt x="153" y="0"/>
                      <a:pt x="153" y="0"/>
                      <a:pt x="153" y="0"/>
                    </a:cubicBezTo>
                    <a:cubicBezTo>
                      <a:pt x="187" y="0"/>
                      <a:pt x="218" y="2"/>
                      <a:pt x="246" y="8"/>
                    </a:cubicBezTo>
                    <a:cubicBezTo>
                      <a:pt x="272" y="17"/>
                      <a:pt x="297" y="25"/>
                      <a:pt x="317" y="42"/>
                    </a:cubicBezTo>
                    <a:cubicBezTo>
                      <a:pt x="337" y="56"/>
                      <a:pt x="351" y="76"/>
                      <a:pt x="363" y="102"/>
                    </a:cubicBezTo>
                    <a:cubicBezTo>
                      <a:pt x="374" y="124"/>
                      <a:pt x="379" y="155"/>
                      <a:pt x="379" y="192"/>
                    </a:cubicBezTo>
                    <a:cubicBezTo>
                      <a:pt x="379" y="249"/>
                      <a:pt x="368" y="294"/>
                      <a:pt x="343" y="325"/>
                    </a:cubicBezTo>
                    <a:cubicBezTo>
                      <a:pt x="320" y="356"/>
                      <a:pt x="283" y="376"/>
                      <a:pt x="235" y="388"/>
                    </a:cubicBezTo>
                    <a:cubicBezTo>
                      <a:pt x="266" y="390"/>
                      <a:pt x="292" y="396"/>
                      <a:pt x="314" y="410"/>
                    </a:cubicBezTo>
                    <a:cubicBezTo>
                      <a:pt x="334" y="422"/>
                      <a:pt x="354" y="438"/>
                      <a:pt x="368" y="458"/>
                    </a:cubicBezTo>
                    <a:cubicBezTo>
                      <a:pt x="379" y="478"/>
                      <a:pt x="391" y="498"/>
                      <a:pt x="396" y="523"/>
                    </a:cubicBezTo>
                    <a:cubicBezTo>
                      <a:pt x="402" y="549"/>
                      <a:pt x="405" y="577"/>
                      <a:pt x="405" y="606"/>
                    </a:cubicBezTo>
                    <a:cubicBezTo>
                      <a:pt x="405" y="688"/>
                      <a:pt x="385" y="750"/>
                      <a:pt x="343" y="787"/>
                    </a:cubicBezTo>
                    <a:close/>
                    <a:moveTo>
                      <a:pt x="295" y="124"/>
                    </a:moveTo>
                    <a:lnTo>
                      <a:pt x="295" y="124"/>
                    </a:lnTo>
                    <a:cubicBezTo>
                      <a:pt x="286" y="107"/>
                      <a:pt x="278" y="96"/>
                      <a:pt x="261" y="85"/>
                    </a:cubicBezTo>
                    <a:cubicBezTo>
                      <a:pt x="246" y="76"/>
                      <a:pt x="229" y="70"/>
                      <a:pt x="210" y="68"/>
                    </a:cubicBezTo>
                    <a:cubicBezTo>
                      <a:pt x="190" y="65"/>
                      <a:pt x="167" y="62"/>
                      <a:pt x="142" y="62"/>
                    </a:cubicBezTo>
                    <a:cubicBezTo>
                      <a:pt x="71" y="62"/>
                      <a:pt x="71" y="62"/>
                      <a:pt x="71" y="62"/>
                    </a:cubicBezTo>
                    <a:cubicBezTo>
                      <a:pt x="71" y="362"/>
                      <a:pt x="71" y="362"/>
                      <a:pt x="71" y="362"/>
                    </a:cubicBezTo>
                    <a:cubicBezTo>
                      <a:pt x="156" y="362"/>
                      <a:pt x="156" y="362"/>
                      <a:pt x="156" y="362"/>
                    </a:cubicBezTo>
                    <a:cubicBezTo>
                      <a:pt x="210" y="362"/>
                      <a:pt x="246" y="345"/>
                      <a:pt x="272" y="314"/>
                    </a:cubicBezTo>
                    <a:cubicBezTo>
                      <a:pt x="295" y="283"/>
                      <a:pt x="306" y="243"/>
                      <a:pt x="306" y="192"/>
                    </a:cubicBezTo>
                    <a:cubicBezTo>
                      <a:pt x="306" y="164"/>
                      <a:pt x="303" y="141"/>
                      <a:pt x="295" y="124"/>
                    </a:cubicBezTo>
                    <a:close/>
                    <a:moveTo>
                      <a:pt x="289" y="470"/>
                    </a:moveTo>
                    <a:lnTo>
                      <a:pt x="289" y="470"/>
                    </a:lnTo>
                    <a:cubicBezTo>
                      <a:pt x="261" y="438"/>
                      <a:pt x="218" y="424"/>
                      <a:pt x="156" y="424"/>
                    </a:cubicBezTo>
                    <a:cubicBezTo>
                      <a:pt x="71" y="424"/>
                      <a:pt x="71" y="424"/>
                      <a:pt x="71" y="424"/>
                    </a:cubicBezTo>
                    <a:cubicBezTo>
                      <a:pt x="71" y="781"/>
                      <a:pt x="71" y="781"/>
                      <a:pt x="71" y="781"/>
                    </a:cubicBezTo>
                    <a:cubicBezTo>
                      <a:pt x="144" y="781"/>
                      <a:pt x="144" y="781"/>
                      <a:pt x="144" y="781"/>
                    </a:cubicBezTo>
                    <a:cubicBezTo>
                      <a:pt x="210" y="781"/>
                      <a:pt x="258" y="767"/>
                      <a:pt x="286" y="742"/>
                    </a:cubicBezTo>
                    <a:cubicBezTo>
                      <a:pt x="314" y="713"/>
                      <a:pt x="331" y="668"/>
                      <a:pt x="331" y="606"/>
                    </a:cubicBezTo>
                    <a:cubicBezTo>
                      <a:pt x="331" y="546"/>
                      <a:pt x="317" y="501"/>
                      <a:pt x="289" y="470"/>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669" name="Freeform 2">
                <a:extLst>
                  <a:ext uri="{FF2B5EF4-FFF2-40B4-BE49-F238E27FC236}">
                    <a16:creationId xmlns:a16="http://schemas.microsoft.com/office/drawing/2014/main" id="{C5499CDC-499E-E749-8036-91E562EE9613}"/>
                  </a:ext>
                </a:extLst>
              </p:cNvPr>
              <p:cNvSpPr>
                <a:spLocks noChangeArrowheads="1"/>
              </p:cNvSpPr>
              <p:nvPr/>
            </p:nvSpPr>
            <p:spPr bwMode="auto">
              <a:xfrm>
                <a:off x="849100" y="332755"/>
                <a:ext cx="40855" cy="478248"/>
              </a:xfrm>
              <a:custGeom>
                <a:avLst/>
                <a:gdLst>
                  <a:gd name="T0" fmla="*/ 0 w 74"/>
                  <a:gd name="T1" fmla="*/ 0 h 876"/>
                  <a:gd name="T2" fmla="*/ 73 w 74"/>
                  <a:gd name="T3" fmla="*/ 0 h 876"/>
                  <a:gd name="T4" fmla="*/ 73 w 74"/>
                  <a:gd name="T5" fmla="*/ 875 h 876"/>
                  <a:gd name="T6" fmla="*/ 0 w 74"/>
                  <a:gd name="T7" fmla="*/ 875 h 876"/>
                  <a:gd name="T8" fmla="*/ 0 w 74"/>
                  <a:gd name="T9" fmla="*/ 0 h 876"/>
                </a:gdLst>
                <a:ahLst/>
                <a:cxnLst>
                  <a:cxn ang="0">
                    <a:pos x="T0" y="T1"/>
                  </a:cxn>
                  <a:cxn ang="0">
                    <a:pos x="T2" y="T3"/>
                  </a:cxn>
                  <a:cxn ang="0">
                    <a:pos x="T4" y="T5"/>
                  </a:cxn>
                  <a:cxn ang="0">
                    <a:pos x="T6" y="T7"/>
                  </a:cxn>
                  <a:cxn ang="0">
                    <a:pos x="T8" y="T9"/>
                  </a:cxn>
                </a:cxnLst>
                <a:rect l="0" t="0" r="r" b="b"/>
                <a:pathLst>
                  <a:path w="74" h="876">
                    <a:moveTo>
                      <a:pt x="0" y="0"/>
                    </a:moveTo>
                    <a:lnTo>
                      <a:pt x="73" y="0"/>
                    </a:lnTo>
                    <a:lnTo>
                      <a:pt x="73" y="875"/>
                    </a:lnTo>
                    <a:lnTo>
                      <a:pt x="0" y="875"/>
                    </a:lnTo>
                    <a:lnTo>
                      <a:pt x="0"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670" name="Freeform 3">
                <a:extLst>
                  <a:ext uri="{FF2B5EF4-FFF2-40B4-BE49-F238E27FC236}">
                    <a16:creationId xmlns:a16="http://schemas.microsoft.com/office/drawing/2014/main" id="{0954E221-4D0A-F94F-B227-940A73CF57F0}"/>
                  </a:ext>
                </a:extLst>
              </p:cNvPr>
              <p:cNvSpPr>
                <a:spLocks noChangeArrowheads="1"/>
              </p:cNvSpPr>
              <p:nvPr/>
            </p:nvSpPr>
            <p:spPr bwMode="auto">
              <a:xfrm>
                <a:off x="964457" y="455321"/>
                <a:ext cx="185050" cy="360489"/>
              </a:xfrm>
              <a:custGeom>
                <a:avLst/>
                <a:gdLst>
                  <a:gd name="T0" fmla="*/ 269 w 341"/>
                  <a:gd name="T1" fmla="*/ 592 h 661"/>
                  <a:gd name="T2" fmla="*/ 269 w 341"/>
                  <a:gd name="T3" fmla="*/ 592 h 661"/>
                  <a:gd name="T4" fmla="*/ 204 w 341"/>
                  <a:gd name="T5" fmla="*/ 640 h 661"/>
                  <a:gd name="T6" fmla="*/ 128 w 341"/>
                  <a:gd name="T7" fmla="*/ 660 h 661"/>
                  <a:gd name="T8" fmla="*/ 29 w 341"/>
                  <a:gd name="T9" fmla="*/ 617 h 661"/>
                  <a:gd name="T10" fmla="*/ 0 w 341"/>
                  <a:gd name="T11" fmla="*/ 510 h 661"/>
                  <a:gd name="T12" fmla="*/ 0 w 341"/>
                  <a:gd name="T13" fmla="*/ 0 h 661"/>
                  <a:gd name="T14" fmla="*/ 71 w 341"/>
                  <a:gd name="T15" fmla="*/ 0 h 661"/>
                  <a:gd name="T16" fmla="*/ 71 w 341"/>
                  <a:gd name="T17" fmla="*/ 507 h 661"/>
                  <a:gd name="T18" fmla="*/ 85 w 341"/>
                  <a:gd name="T19" fmla="*/ 567 h 661"/>
                  <a:gd name="T20" fmla="*/ 142 w 341"/>
                  <a:gd name="T21" fmla="*/ 589 h 661"/>
                  <a:gd name="T22" fmla="*/ 176 w 341"/>
                  <a:gd name="T23" fmla="*/ 583 h 661"/>
                  <a:gd name="T24" fmla="*/ 210 w 341"/>
                  <a:gd name="T25" fmla="*/ 569 h 661"/>
                  <a:gd name="T26" fmla="*/ 244 w 341"/>
                  <a:gd name="T27" fmla="*/ 550 h 661"/>
                  <a:gd name="T28" fmla="*/ 269 w 341"/>
                  <a:gd name="T29" fmla="*/ 527 h 661"/>
                  <a:gd name="T30" fmla="*/ 269 w 341"/>
                  <a:gd name="T31" fmla="*/ 0 h 661"/>
                  <a:gd name="T32" fmla="*/ 340 w 341"/>
                  <a:gd name="T33" fmla="*/ 0 h 661"/>
                  <a:gd name="T34" fmla="*/ 340 w 341"/>
                  <a:gd name="T35" fmla="*/ 651 h 661"/>
                  <a:gd name="T36" fmla="*/ 272 w 341"/>
                  <a:gd name="T37" fmla="*/ 651 h 661"/>
                  <a:gd name="T38" fmla="*/ 269 w 341"/>
                  <a:gd name="T39" fmla="*/ 592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1" h="661">
                    <a:moveTo>
                      <a:pt x="269" y="592"/>
                    </a:moveTo>
                    <a:lnTo>
                      <a:pt x="269" y="592"/>
                    </a:lnTo>
                    <a:cubicBezTo>
                      <a:pt x="252" y="612"/>
                      <a:pt x="230" y="629"/>
                      <a:pt x="204" y="640"/>
                    </a:cubicBezTo>
                    <a:cubicBezTo>
                      <a:pt x="182" y="651"/>
                      <a:pt x="156" y="660"/>
                      <a:pt x="128" y="660"/>
                    </a:cubicBezTo>
                    <a:cubicBezTo>
                      <a:pt x="80" y="660"/>
                      <a:pt x="46" y="646"/>
                      <a:pt x="29" y="617"/>
                    </a:cubicBezTo>
                    <a:cubicBezTo>
                      <a:pt x="9" y="589"/>
                      <a:pt x="0" y="552"/>
                      <a:pt x="0" y="510"/>
                    </a:cubicBezTo>
                    <a:cubicBezTo>
                      <a:pt x="0" y="0"/>
                      <a:pt x="0" y="0"/>
                      <a:pt x="0" y="0"/>
                    </a:cubicBezTo>
                    <a:cubicBezTo>
                      <a:pt x="71" y="0"/>
                      <a:pt x="71" y="0"/>
                      <a:pt x="71" y="0"/>
                    </a:cubicBezTo>
                    <a:cubicBezTo>
                      <a:pt x="71" y="507"/>
                      <a:pt x="71" y="507"/>
                      <a:pt x="71" y="507"/>
                    </a:cubicBezTo>
                    <a:cubicBezTo>
                      <a:pt x="71" y="530"/>
                      <a:pt x="77" y="550"/>
                      <a:pt x="85" y="567"/>
                    </a:cubicBezTo>
                    <a:cubicBezTo>
                      <a:pt x="97" y="583"/>
                      <a:pt x="114" y="589"/>
                      <a:pt x="142" y="589"/>
                    </a:cubicBezTo>
                    <a:cubicBezTo>
                      <a:pt x="150" y="589"/>
                      <a:pt x="162" y="589"/>
                      <a:pt x="176" y="583"/>
                    </a:cubicBezTo>
                    <a:cubicBezTo>
                      <a:pt x="187" y="581"/>
                      <a:pt x="199" y="575"/>
                      <a:pt x="210" y="569"/>
                    </a:cubicBezTo>
                    <a:cubicBezTo>
                      <a:pt x="221" y="564"/>
                      <a:pt x="233" y="558"/>
                      <a:pt x="244" y="550"/>
                    </a:cubicBezTo>
                    <a:cubicBezTo>
                      <a:pt x="252" y="544"/>
                      <a:pt x="261" y="535"/>
                      <a:pt x="269" y="527"/>
                    </a:cubicBezTo>
                    <a:cubicBezTo>
                      <a:pt x="269" y="0"/>
                      <a:pt x="269" y="0"/>
                      <a:pt x="269" y="0"/>
                    </a:cubicBezTo>
                    <a:cubicBezTo>
                      <a:pt x="340" y="0"/>
                      <a:pt x="340" y="0"/>
                      <a:pt x="340" y="0"/>
                    </a:cubicBezTo>
                    <a:cubicBezTo>
                      <a:pt x="340" y="651"/>
                      <a:pt x="340" y="651"/>
                      <a:pt x="340" y="651"/>
                    </a:cubicBezTo>
                    <a:cubicBezTo>
                      <a:pt x="272" y="651"/>
                      <a:pt x="272" y="651"/>
                      <a:pt x="272" y="651"/>
                    </a:cubicBezTo>
                    <a:lnTo>
                      <a:pt x="269" y="592"/>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671" name="Freeform 4">
                <a:extLst>
                  <a:ext uri="{FF2B5EF4-FFF2-40B4-BE49-F238E27FC236}">
                    <a16:creationId xmlns:a16="http://schemas.microsoft.com/office/drawing/2014/main" id="{D9867DD0-6546-AB4B-8681-90F3E7426FDF}"/>
                  </a:ext>
                </a:extLst>
              </p:cNvPr>
              <p:cNvSpPr>
                <a:spLocks noChangeArrowheads="1"/>
              </p:cNvSpPr>
              <p:nvPr/>
            </p:nvSpPr>
            <p:spPr bwMode="auto">
              <a:xfrm>
                <a:off x="1221605" y="448112"/>
                <a:ext cx="194665" cy="370102"/>
              </a:xfrm>
              <a:custGeom>
                <a:avLst/>
                <a:gdLst>
                  <a:gd name="T0" fmla="*/ 312 w 355"/>
                  <a:gd name="T1" fmla="*/ 634 h 678"/>
                  <a:gd name="T2" fmla="*/ 312 w 355"/>
                  <a:gd name="T3" fmla="*/ 634 h 678"/>
                  <a:gd name="T4" fmla="*/ 179 w 355"/>
                  <a:gd name="T5" fmla="*/ 677 h 678"/>
                  <a:gd name="T6" fmla="*/ 49 w 355"/>
                  <a:gd name="T7" fmla="*/ 631 h 678"/>
                  <a:gd name="T8" fmla="*/ 0 w 355"/>
                  <a:gd name="T9" fmla="*/ 507 h 678"/>
                  <a:gd name="T10" fmla="*/ 0 w 355"/>
                  <a:gd name="T11" fmla="*/ 167 h 678"/>
                  <a:gd name="T12" fmla="*/ 49 w 355"/>
                  <a:gd name="T13" fmla="*/ 45 h 678"/>
                  <a:gd name="T14" fmla="*/ 182 w 355"/>
                  <a:gd name="T15" fmla="*/ 0 h 678"/>
                  <a:gd name="T16" fmla="*/ 312 w 355"/>
                  <a:gd name="T17" fmla="*/ 45 h 678"/>
                  <a:gd name="T18" fmla="*/ 354 w 355"/>
                  <a:gd name="T19" fmla="*/ 164 h 678"/>
                  <a:gd name="T20" fmla="*/ 354 w 355"/>
                  <a:gd name="T21" fmla="*/ 351 h 678"/>
                  <a:gd name="T22" fmla="*/ 74 w 355"/>
                  <a:gd name="T23" fmla="*/ 351 h 678"/>
                  <a:gd name="T24" fmla="*/ 74 w 355"/>
                  <a:gd name="T25" fmla="*/ 507 h 678"/>
                  <a:gd name="T26" fmla="*/ 100 w 355"/>
                  <a:gd name="T27" fmla="*/ 583 h 678"/>
                  <a:gd name="T28" fmla="*/ 179 w 355"/>
                  <a:gd name="T29" fmla="*/ 612 h 678"/>
                  <a:gd name="T30" fmla="*/ 258 w 355"/>
                  <a:gd name="T31" fmla="*/ 586 h 678"/>
                  <a:gd name="T32" fmla="*/ 284 w 355"/>
                  <a:gd name="T33" fmla="*/ 504 h 678"/>
                  <a:gd name="T34" fmla="*/ 284 w 355"/>
                  <a:gd name="T35" fmla="*/ 467 h 678"/>
                  <a:gd name="T36" fmla="*/ 354 w 355"/>
                  <a:gd name="T37" fmla="*/ 467 h 678"/>
                  <a:gd name="T38" fmla="*/ 354 w 355"/>
                  <a:gd name="T39" fmla="*/ 512 h 678"/>
                  <a:gd name="T40" fmla="*/ 312 w 355"/>
                  <a:gd name="T41" fmla="*/ 634 h 678"/>
                  <a:gd name="T42" fmla="*/ 255 w 355"/>
                  <a:gd name="T43" fmla="*/ 90 h 678"/>
                  <a:gd name="T44" fmla="*/ 255 w 355"/>
                  <a:gd name="T45" fmla="*/ 90 h 678"/>
                  <a:gd name="T46" fmla="*/ 179 w 355"/>
                  <a:gd name="T47" fmla="*/ 62 h 678"/>
                  <a:gd name="T48" fmla="*/ 102 w 355"/>
                  <a:gd name="T49" fmla="*/ 88 h 678"/>
                  <a:gd name="T50" fmla="*/ 74 w 355"/>
                  <a:gd name="T51" fmla="*/ 173 h 678"/>
                  <a:gd name="T52" fmla="*/ 74 w 355"/>
                  <a:gd name="T53" fmla="*/ 289 h 678"/>
                  <a:gd name="T54" fmla="*/ 284 w 355"/>
                  <a:gd name="T55" fmla="*/ 289 h 678"/>
                  <a:gd name="T56" fmla="*/ 284 w 355"/>
                  <a:gd name="T57" fmla="*/ 173 h 678"/>
                  <a:gd name="T58" fmla="*/ 255 w 355"/>
                  <a:gd name="T59" fmla="*/ 9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5" h="678">
                    <a:moveTo>
                      <a:pt x="312" y="634"/>
                    </a:moveTo>
                    <a:lnTo>
                      <a:pt x="312" y="634"/>
                    </a:lnTo>
                    <a:cubicBezTo>
                      <a:pt x="284" y="662"/>
                      <a:pt x="238" y="677"/>
                      <a:pt x="179" y="677"/>
                    </a:cubicBezTo>
                    <a:cubicBezTo>
                      <a:pt x="122" y="677"/>
                      <a:pt x="77" y="662"/>
                      <a:pt x="49" y="631"/>
                    </a:cubicBezTo>
                    <a:cubicBezTo>
                      <a:pt x="17" y="597"/>
                      <a:pt x="0" y="558"/>
                      <a:pt x="0" y="507"/>
                    </a:cubicBezTo>
                    <a:cubicBezTo>
                      <a:pt x="0" y="167"/>
                      <a:pt x="0" y="167"/>
                      <a:pt x="0" y="167"/>
                    </a:cubicBezTo>
                    <a:cubicBezTo>
                      <a:pt x="0" y="113"/>
                      <a:pt x="17" y="73"/>
                      <a:pt x="49" y="45"/>
                    </a:cubicBezTo>
                    <a:cubicBezTo>
                      <a:pt x="80" y="14"/>
                      <a:pt x="125" y="0"/>
                      <a:pt x="182" y="0"/>
                    </a:cubicBezTo>
                    <a:cubicBezTo>
                      <a:pt x="238" y="0"/>
                      <a:pt x="281" y="14"/>
                      <a:pt x="312" y="45"/>
                    </a:cubicBezTo>
                    <a:cubicBezTo>
                      <a:pt x="340" y="73"/>
                      <a:pt x="354" y="116"/>
                      <a:pt x="354" y="164"/>
                    </a:cubicBezTo>
                    <a:cubicBezTo>
                      <a:pt x="354" y="351"/>
                      <a:pt x="354" y="351"/>
                      <a:pt x="354" y="351"/>
                    </a:cubicBezTo>
                    <a:cubicBezTo>
                      <a:pt x="74" y="351"/>
                      <a:pt x="74" y="351"/>
                      <a:pt x="74" y="351"/>
                    </a:cubicBezTo>
                    <a:cubicBezTo>
                      <a:pt x="74" y="507"/>
                      <a:pt x="74" y="507"/>
                      <a:pt x="74" y="507"/>
                    </a:cubicBezTo>
                    <a:cubicBezTo>
                      <a:pt x="74" y="538"/>
                      <a:pt x="83" y="563"/>
                      <a:pt x="100" y="583"/>
                    </a:cubicBezTo>
                    <a:cubicBezTo>
                      <a:pt x="116" y="603"/>
                      <a:pt x="142" y="612"/>
                      <a:pt x="179" y="612"/>
                    </a:cubicBezTo>
                    <a:cubicBezTo>
                      <a:pt x="216" y="612"/>
                      <a:pt x="241" y="603"/>
                      <a:pt x="258" y="586"/>
                    </a:cubicBezTo>
                    <a:cubicBezTo>
                      <a:pt x="275" y="569"/>
                      <a:pt x="284" y="541"/>
                      <a:pt x="284" y="504"/>
                    </a:cubicBezTo>
                    <a:cubicBezTo>
                      <a:pt x="284" y="467"/>
                      <a:pt x="284" y="467"/>
                      <a:pt x="284" y="467"/>
                    </a:cubicBezTo>
                    <a:cubicBezTo>
                      <a:pt x="354" y="467"/>
                      <a:pt x="354" y="467"/>
                      <a:pt x="354" y="467"/>
                    </a:cubicBezTo>
                    <a:cubicBezTo>
                      <a:pt x="354" y="512"/>
                      <a:pt x="354" y="512"/>
                      <a:pt x="354" y="512"/>
                    </a:cubicBezTo>
                    <a:cubicBezTo>
                      <a:pt x="354" y="566"/>
                      <a:pt x="340" y="606"/>
                      <a:pt x="312" y="634"/>
                    </a:cubicBezTo>
                    <a:close/>
                    <a:moveTo>
                      <a:pt x="255" y="90"/>
                    </a:moveTo>
                    <a:lnTo>
                      <a:pt x="255" y="90"/>
                    </a:lnTo>
                    <a:cubicBezTo>
                      <a:pt x="238" y="71"/>
                      <a:pt x="213" y="62"/>
                      <a:pt x="179" y="62"/>
                    </a:cubicBezTo>
                    <a:cubicBezTo>
                      <a:pt x="148" y="62"/>
                      <a:pt x="119" y="71"/>
                      <a:pt x="102" y="88"/>
                    </a:cubicBezTo>
                    <a:cubicBezTo>
                      <a:pt x="83" y="107"/>
                      <a:pt x="74" y="136"/>
                      <a:pt x="74" y="173"/>
                    </a:cubicBezTo>
                    <a:cubicBezTo>
                      <a:pt x="74" y="289"/>
                      <a:pt x="74" y="289"/>
                      <a:pt x="74" y="289"/>
                    </a:cubicBezTo>
                    <a:cubicBezTo>
                      <a:pt x="284" y="289"/>
                      <a:pt x="284" y="289"/>
                      <a:pt x="284" y="289"/>
                    </a:cubicBezTo>
                    <a:cubicBezTo>
                      <a:pt x="284" y="173"/>
                      <a:pt x="284" y="173"/>
                      <a:pt x="284" y="173"/>
                    </a:cubicBezTo>
                    <a:cubicBezTo>
                      <a:pt x="284" y="136"/>
                      <a:pt x="275" y="110"/>
                      <a:pt x="255" y="90"/>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grpSp>
        <p:grpSp>
          <p:nvGrpSpPr>
            <p:cNvPr id="644" name="Group 643">
              <a:extLst>
                <a:ext uri="{FF2B5EF4-FFF2-40B4-BE49-F238E27FC236}">
                  <a16:creationId xmlns:a16="http://schemas.microsoft.com/office/drawing/2014/main" id="{42536751-5CDE-5547-8B1C-DBFD67E6483D}"/>
                </a:ext>
              </a:extLst>
            </p:cNvPr>
            <p:cNvGrpSpPr/>
            <p:nvPr/>
          </p:nvGrpSpPr>
          <p:grpSpPr>
            <a:xfrm>
              <a:off x="1493174" y="339964"/>
              <a:ext cx="2410472" cy="478250"/>
              <a:chOff x="1493174" y="339964"/>
              <a:chExt cx="2410472" cy="478250"/>
            </a:xfrm>
            <a:solidFill>
              <a:schemeClr val="tx2"/>
            </a:solidFill>
          </p:grpSpPr>
          <p:sp>
            <p:nvSpPr>
              <p:cNvPr id="656" name="Freeform 5">
                <a:extLst>
                  <a:ext uri="{FF2B5EF4-FFF2-40B4-BE49-F238E27FC236}">
                    <a16:creationId xmlns:a16="http://schemas.microsoft.com/office/drawing/2014/main" id="{EA7AF470-EB79-034C-8289-657285A3CDB5}"/>
                  </a:ext>
                </a:extLst>
              </p:cNvPr>
              <p:cNvSpPr>
                <a:spLocks noChangeArrowheads="1"/>
              </p:cNvSpPr>
              <p:nvPr/>
            </p:nvSpPr>
            <p:spPr bwMode="auto">
              <a:xfrm>
                <a:off x="1493174" y="349577"/>
                <a:ext cx="213890" cy="459024"/>
              </a:xfrm>
              <a:custGeom>
                <a:avLst/>
                <a:gdLst>
                  <a:gd name="T0" fmla="*/ 382 w 394"/>
                  <a:gd name="T1" fmla="*/ 682 h 844"/>
                  <a:gd name="T2" fmla="*/ 382 w 394"/>
                  <a:gd name="T3" fmla="*/ 682 h 844"/>
                  <a:gd name="T4" fmla="*/ 348 w 394"/>
                  <a:gd name="T5" fmla="*/ 770 h 844"/>
                  <a:gd name="T6" fmla="*/ 275 w 394"/>
                  <a:gd name="T7" fmla="*/ 824 h 844"/>
                  <a:gd name="T8" fmla="*/ 156 w 394"/>
                  <a:gd name="T9" fmla="*/ 843 h 844"/>
                  <a:gd name="T10" fmla="*/ 0 w 394"/>
                  <a:gd name="T11" fmla="*/ 843 h 844"/>
                  <a:gd name="T12" fmla="*/ 0 w 394"/>
                  <a:gd name="T13" fmla="*/ 0 h 844"/>
                  <a:gd name="T14" fmla="*/ 153 w 394"/>
                  <a:gd name="T15" fmla="*/ 0 h 844"/>
                  <a:gd name="T16" fmla="*/ 272 w 394"/>
                  <a:gd name="T17" fmla="*/ 19 h 844"/>
                  <a:gd name="T18" fmla="*/ 345 w 394"/>
                  <a:gd name="T19" fmla="*/ 73 h 844"/>
                  <a:gd name="T20" fmla="*/ 382 w 394"/>
                  <a:gd name="T21" fmla="*/ 158 h 844"/>
                  <a:gd name="T22" fmla="*/ 393 w 394"/>
                  <a:gd name="T23" fmla="*/ 274 h 844"/>
                  <a:gd name="T24" fmla="*/ 393 w 394"/>
                  <a:gd name="T25" fmla="*/ 563 h 844"/>
                  <a:gd name="T26" fmla="*/ 382 w 394"/>
                  <a:gd name="T27" fmla="*/ 682 h 844"/>
                  <a:gd name="T28" fmla="*/ 314 w 394"/>
                  <a:gd name="T29" fmla="*/ 167 h 844"/>
                  <a:gd name="T30" fmla="*/ 314 w 394"/>
                  <a:gd name="T31" fmla="*/ 167 h 844"/>
                  <a:gd name="T32" fmla="*/ 286 w 394"/>
                  <a:gd name="T33" fmla="*/ 110 h 844"/>
                  <a:gd name="T34" fmla="*/ 235 w 394"/>
                  <a:gd name="T35" fmla="*/ 73 h 844"/>
                  <a:gd name="T36" fmla="*/ 153 w 394"/>
                  <a:gd name="T37" fmla="*/ 62 h 844"/>
                  <a:gd name="T38" fmla="*/ 71 w 394"/>
                  <a:gd name="T39" fmla="*/ 62 h 844"/>
                  <a:gd name="T40" fmla="*/ 71 w 394"/>
                  <a:gd name="T41" fmla="*/ 781 h 844"/>
                  <a:gd name="T42" fmla="*/ 164 w 394"/>
                  <a:gd name="T43" fmla="*/ 781 h 844"/>
                  <a:gd name="T44" fmla="*/ 246 w 394"/>
                  <a:gd name="T45" fmla="*/ 767 h 844"/>
                  <a:gd name="T46" fmla="*/ 292 w 394"/>
                  <a:gd name="T47" fmla="*/ 725 h 844"/>
                  <a:gd name="T48" fmla="*/ 314 w 394"/>
                  <a:gd name="T49" fmla="*/ 662 h 844"/>
                  <a:gd name="T50" fmla="*/ 320 w 394"/>
                  <a:gd name="T51" fmla="*/ 586 h 844"/>
                  <a:gd name="T52" fmla="*/ 320 w 394"/>
                  <a:gd name="T53" fmla="*/ 240 h 844"/>
                  <a:gd name="T54" fmla="*/ 314 w 394"/>
                  <a:gd name="T55" fmla="*/ 167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94" h="844">
                    <a:moveTo>
                      <a:pt x="382" y="682"/>
                    </a:moveTo>
                    <a:lnTo>
                      <a:pt x="382" y="682"/>
                    </a:lnTo>
                    <a:cubicBezTo>
                      <a:pt x="376" y="716"/>
                      <a:pt x="365" y="747"/>
                      <a:pt x="348" y="770"/>
                    </a:cubicBezTo>
                    <a:cubicBezTo>
                      <a:pt x="331" y="795"/>
                      <a:pt x="306" y="812"/>
                      <a:pt x="275" y="824"/>
                    </a:cubicBezTo>
                    <a:cubicBezTo>
                      <a:pt x="243" y="838"/>
                      <a:pt x="204" y="843"/>
                      <a:pt x="156" y="843"/>
                    </a:cubicBezTo>
                    <a:cubicBezTo>
                      <a:pt x="0" y="843"/>
                      <a:pt x="0" y="843"/>
                      <a:pt x="0" y="843"/>
                    </a:cubicBezTo>
                    <a:cubicBezTo>
                      <a:pt x="0" y="0"/>
                      <a:pt x="0" y="0"/>
                      <a:pt x="0" y="0"/>
                    </a:cubicBezTo>
                    <a:cubicBezTo>
                      <a:pt x="153" y="0"/>
                      <a:pt x="153" y="0"/>
                      <a:pt x="153" y="0"/>
                    </a:cubicBezTo>
                    <a:cubicBezTo>
                      <a:pt x="201" y="0"/>
                      <a:pt x="241" y="5"/>
                      <a:pt x="272" y="19"/>
                    </a:cubicBezTo>
                    <a:cubicBezTo>
                      <a:pt x="303" y="31"/>
                      <a:pt x="328" y="48"/>
                      <a:pt x="345" y="73"/>
                    </a:cubicBezTo>
                    <a:cubicBezTo>
                      <a:pt x="365" y="96"/>
                      <a:pt x="376" y="124"/>
                      <a:pt x="382" y="158"/>
                    </a:cubicBezTo>
                    <a:cubicBezTo>
                      <a:pt x="391" y="192"/>
                      <a:pt x="393" y="232"/>
                      <a:pt x="393" y="274"/>
                    </a:cubicBezTo>
                    <a:cubicBezTo>
                      <a:pt x="393" y="563"/>
                      <a:pt x="393" y="563"/>
                      <a:pt x="393" y="563"/>
                    </a:cubicBezTo>
                    <a:cubicBezTo>
                      <a:pt x="393" y="608"/>
                      <a:pt x="391" y="648"/>
                      <a:pt x="382" y="682"/>
                    </a:cubicBezTo>
                    <a:close/>
                    <a:moveTo>
                      <a:pt x="314" y="167"/>
                    </a:moveTo>
                    <a:lnTo>
                      <a:pt x="314" y="167"/>
                    </a:lnTo>
                    <a:cubicBezTo>
                      <a:pt x="308" y="144"/>
                      <a:pt x="300" y="124"/>
                      <a:pt x="286" y="110"/>
                    </a:cubicBezTo>
                    <a:cubicBezTo>
                      <a:pt x="275" y="93"/>
                      <a:pt x="258" y="82"/>
                      <a:pt x="235" y="73"/>
                    </a:cubicBezTo>
                    <a:cubicBezTo>
                      <a:pt x="215" y="65"/>
                      <a:pt x="187" y="62"/>
                      <a:pt x="153" y="62"/>
                    </a:cubicBezTo>
                    <a:cubicBezTo>
                      <a:pt x="71" y="62"/>
                      <a:pt x="71" y="62"/>
                      <a:pt x="71" y="62"/>
                    </a:cubicBezTo>
                    <a:cubicBezTo>
                      <a:pt x="71" y="781"/>
                      <a:pt x="71" y="781"/>
                      <a:pt x="71" y="781"/>
                    </a:cubicBezTo>
                    <a:cubicBezTo>
                      <a:pt x="164" y="781"/>
                      <a:pt x="164" y="781"/>
                      <a:pt x="164" y="781"/>
                    </a:cubicBezTo>
                    <a:cubicBezTo>
                      <a:pt x="198" y="781"/>
                      <a:pt x="226" y="775"/>
                      <a:pt x="246" y="767"/>
                    </a:cubicBezTo>
                    <a:cubicBezTo>
                      <a:pt x="266" y="756"/>
                      <a:pt x="280" y="744"/>
                      <a:pt x="292" y="725"/>
                    </a:cubicBezTo>
                    <a:cubicBezTo>
                      <a:pt x="303" y="708"/>
                      <a:pt x="311" y="688"/>
                      <a:pt x="314" y="662"/>
                    </a:cubicBezTo>
                    <a:cubicBezTo>
                      <a:pt x="320" y="640"/>
                      <a:pt x="320" y="614"/>
                      <a:pt x="320" y="586"/>
                    </a:cubicBezTo>
                    <a:cubicBezTo>
                      <a:pt x="320" y="240"/>
                      <a:pt x="320" y="240"/>
                      <a:pt x="320" y="240"/>
                    </a:cubicBezTo>
                    <a:cubicBezTo>
                      <a:pt x="320" y="215"/>
                      <a:pt x="317" y="189"/>
                      <a:pt x="314" y="167"/>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657" name="Freeform 6">
                <a:extLst>
                  <a:ext uri="{FF2B5EF4-FFF2-40B4-BE49-F238E27FC236}">
                    <a16:creationId xmlns:a16="http://schemas.microsoft.com/office/drawing/2014/main" id="{A9327D7B-4327-9548-A31E-98A70AD50B45}"/>
                  </a:ext>
                </a:extLst>
              </p:cNvPr>
              <p:cNvSpPr>
                <a:spLocks noChangeArrowheads="1"/>
              </p:cNvSpPr>
              <p:nvPr/>
            </p:nvSpPr>
            <p:spPr bwMode="auto">
              <a:xfrm>
                <a:off x="1788775" y="339964"/>
                <a:ext cx="45663" cy="468637"/>
              </a:xfrm>
              <a:custGeom>
                <a:avLst/>
                <a:gdLst>
                  <a:gd name="T0" fmla="*/ 0 w 83"/>
                  <a:gd name="T1" fmla="*/ 0 h 861"/>
                  <a:gd name="T2" fmla="*/ 82 w 83"/>
                  <a:gd name="T3" fmla="*/ 0 h 861"/>
                  <a:gd name="T4" fmla="*/ 82 w 83"/>
                  <a:gd name="T5" fmla="*/ 102 h 861"/>
                  <a:gd name="T6" fmla="*/ 0 w 83"/>
                  <a:gd name="T7" fmla="*/ 102 h 861"/>
                  <a:gd name="T8" fmla="*/ 0 w 83"/>
                  <a:gd name="T9" fmla="*/ 0 h 861"/>
                  <a:gd name="T10" fmla="*/ 5 w 83"/>
                  <a:gd name="T11" fmla="*/ 209 h 861"/>
                  <a:gd name="T12" fmla="*/ 76 w 83"/>
                  <a:gd name="T13" fmla="*/ 209 h 861"/>
                  <a:gd name="T14" fmla="*/ 76 w 83"/>
                  <a:gd name="T15" fmla="*/ 860 h 861"/>
                  <a:gd name="T16" fmla="*/ 5 w 83"/>
                  <a:gd name="T17" fmla="*/ 860 h 861"/>
                  <a:gd name="T18" fmla="*/ 5 w 83"/>
                  <a:gd name="T19" fmla="*/ 209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861">
                    <a:moveTo>
                      <a:pt x="0" y="0"/>
                    </a:moveTo>
                    <a:lnTo>
                      <a:pt x="82" y="0"/>
                    </a:lnTo>
                    <a:lnTo>
                      <a:pt x="82" y="102"/>
                    </a:lnTo>
                    <a:lnTo>
                      <a:pt x="0" y="102"/>
                    </a:lnTo>
                    <a:lnTo>
                      <a:pt x="0" y="0"/>
                    </a:lnTo>
                    <a:close/>
                    <a:moveTo>
                      <a:pt x="5" y="209"/>
                    </a:moveTo>
                    <a:lnTo>
                      <a:pt x="76" y="209"/>
                    </a:lnTo>
                    <a:lnTo>
                      <a:pt x="76" y="860"/>
                    </a:lnTo>
                    <a:lnTo>
                      <a:pt x="5" y="860"/>
                    </a:lnTo>
                    <a:lnTo>
                      <a:pt x="5" y="209"/>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658" name="Freeform 7">
                <a:extLst>
                  <a:ext uri="{FF2B5EF4-FFF2-40B4-BE49-F238E27FC236}">
                    <a16:creationId xmlns:a16="http://schemas.microsoft.com/office/drawing/2014/main" id="{6045C50D-E25B-3C45-BBE5-8B4BEB2480FB}"/>
                  </a:ext>
                </a:extLst>
              </p:cNvPr>
              <p:cNvSpPr>
                <a:spLocks noChangeArrowheads="1"/>
              </p:cNvSpPr>
              <p:nvPr/>
            </p:nvSpPr>
            <p:spPr bwMode="auto">
              <a:xfrm>
                <a:off x="1884905" y="448112"/>
                <a:ext cx="194665" cy="370102"/>
              </a:xfrm>
              <a:custGeom>
                <a:avLst/>
                <a:gdLst>
                  <a:gd name="T0" fmla="*/ 312 w 358"/>
                  <a:gd name="T1" fmla="*/ 640 h 678"/>
                  <a:gd name="T2" fmla="*/ 312 w 358"/>
                  <a:gd name="T3" fmla="*/ 640 h 678"/>
                  <a:gd name="T4" fmla="*/ 181 w 358"/>
                  <a:gd name="T5" fmla="*/ 677 h 678"/>
                  <a:gd name="T6" fmla="*/ 48 w 358"/>
                  <a:gd name="T7" fmla="*/ 634 h 678"/>
                  <a:gd name="T8" fmla="*/ 0 w 358"/>
                  <a:gd name="T9" fmla="*/ 510 h 678"/>
                  <a:gd name="T10" fmla="*/ 0 w 358"/>
                  <a:gd name="T11" fmla="*/ 461 h 678"/>
                  <a:gd name="T12" fmla="*/ 71 w 358"/>
                  <a:gd name="T13" fmla="*/ 461 h 678"/>
                  <a:gd name="T14" fmla="*/ 71 w 358"/>
                  <a:gd name="T15" fmla="*/ 507 h 678"/>
                  <a:gd name="T16" fmla="*/ 102 w 358"/>
                  <a:gd name="T17" fmla="*/ 589 h 678"/>
                  <a:gd name="T18" fmla="*/ 181 w 358"/>
                  <a:gd name="T19" fmla="*/ 614 h 678"/>
                  <a:gd name="T20" fmla="*/ 258 w 358"/>
                  <a:gd name="T21" fmla="*/ 592 h 678"/>
                  <a:gd name="T22" fmla="*/ 286 w 358"/>
                  <a:gd name="T23" fmla="*/ 527 h 678"/>
                  <a:gd name="T24" fmla="*/ 286 w 358"/>
                  <a:gd name="T25" fmla="*/ 512 h 678"/>
                  <a:gd name="T26" fmla="*/ 266 w 358"/>
                  <a:gd name="T27" fmla="*/ 447 h 678"/>
                  <a:gd name="T28" fmla="*/ 218 w 358"/>
                  <a:gd name="T29" fmla="*/ 396 h 678"/>
                  <a:gd name="T30" fmla="*/ 153 w 358"/>
                  <a:gd name="T31" fmla="*/ 348 h 678"/>
                  <a:gd name="T32" fmla="*/ 88 w 358"/>
                  <a:gd name="T33" fmla="*/ 294 h 678"/>
                  <a:gd name="T34" fmla="*/ 40 w 358"/>
                  <a:gd name="T35" fmla="*/ 229 h 678"/>
                  <a:gd name="T36" fmla="*/ 20 w 358"/>
                  <a:gd name="T37" fmla="*/ 144 h 678"/>
                  <a:gd name="T38" fmla="*/ 20 w 358"/>
                  <a:gd name="T39" fmla="*/ 127 h 678"/>
                  <a:gd name="T40" fmla="*/ 65 w 358"/>
                  <a:gd name="T41" fmla="*/ 34 h 678"/>
                  <a:gd name="T42" fmla="*/ 187 w 358"/>
                  <a:gd name="T43" fmla="*/ 0 h 678"/>
                  <a:gd name="T44" fmla="*/ 306 w 358"/>
                  <a:gd name="T45" fmla="*/ 39 h 678"/>
                  <a:gd name="T46" fmla="*/ 348 w 358"/>
                  <a:gd name="T47" fmla="*/ 153 h 678"/>
                  <a:gd name="T48" fmla="*/ 348 w 358"/>
                  <a:gd name="T49" fmla="*/ 192 h 678"/>
                  <a:gd name="T50" fmla="*/ 278 w 358"/>
                  <a:gd name="T51" fmla="*/ 192 h 678"/>
                  <a:gd name="T52" fmla="*/ 278 w 358"/>
                  <a:gd name="T53" fmla="*/ 156 h 678"/>
                  <a:gd name="T54" fmla="*/ 252 w 358"/>
                  <a:gd name="T55" fmla="*/ 88 h 678"/>
                  <a:gd name="T56" fmla="*/ 184 w 358"/>
                  <a:gd name="T57" fmla="*/ 62 h 678"/>
                  <a:gd name="T58" fmla="*/ 139 w 358"/>
                  <a:gd name="T59" fmla="*/ 68 h 678"/>
                  <a:gd name="T60" fmla="*/ 111 w 358"/>
                  <a:gd name="T61" fmla="*/ 85 h 678"/>
                  <a:gd name="T62" fmla="*/ 94 w 358"/>
                  <a:gd name="T63" fmla="*/ 107 h 678"/>
                  <a:gd name="T64" fmla="*/ 91 w 358"/>
                  <a:gd name="T65" fmla="*/ 127 h 678"/>
                  <a:gd name="T66" fmla="*/ 91 w 358"/>
                  <a:gd name="T67" fmla="*/ 144 h 678"/>
                  <a:gd name="T68" fmla="*/ 111 w 358"/>
                  <a:gd name="T69" fmla="*/ 209 h 678"/>
                  <a:gd name="T70" fmla="*/ 162 w 358"/>
                  <a:gd name="T71" fmla="*/ 263 h 678"/>
                  <a:gd name="T72" fmla="*/ 224 w 358"/>
                  <a:gd name="T73" fmla="*/ 311 h 678"/>
                  <a:gd name="T74" fmla="*/ 289 w 358"/>
                  <a:gd name="T75" fmla="*/ 362 h 678"/>
                  <a:gd name="T76" fmla="*/ 337 w 358"/>
                  <a:gd name="T77" fmla="*/ 425 h 678"/>
                  <a:gd name="T78" fmla="*/ 357 w 358"/>
                  <a:gd name="T79" fmla="*/ 510 h 678"/>
                  <a:gd name="T80" fmla="*/ 357 w 358"/>
                  <a:gd name="T81" fmla="*/ 527 h 678"/>
                  <a:gd name="T82" fmla="*/ 312 w 358"/>
                  <a:gd name="T83" fmla="*/ 64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8" h="678">
                    <a:moveTo>
                      <a:pt x="312" y="640"/>
                    </a:moveTo>
                    <a:lnTo>
                      <a:pt x="312" y="640"/>
                    </a:lnTo>
                    <a:cubicBezTo>
                      <a:pt x="280" y="665"/>
                      <a:pt x="238" y="677"/>
                      <a:pt x="181" y="677"/>
                    </a:cubicBezTo>
                    <a:cubicBezTo>
                      <a:pt x="125" y="677"/>
                      <a:pt x="82" y="662"/>
                      <a:pt x="48" y="634"/>
                    </a:cubicBezTo>
                    <a:cubicBezTo>
                      <a:pt x="17" y="606"/>
                      <a:pt x="0" y="563"/>
                      <a:pt x="0" y="510"/>
                    </a:cubicBezTo>
                    <a:cubicBezTo>
                      <a:pt x="0" y="461"/>
                      <a:pt x="0" y="461"/>
                      <a:pt x="0" y="461"/>
                    </a:cubicBezTo>
                    <a:cubicBezTo>
                      <a:pt x="71" y="461"/>
                      <a:pt x="71" y="461"/>
                      <a:pt x="71" y="461"/>
                    </a:cubicBezTo>
                    <a:cubicBezTo>
                      <a:pt x="71" y="507"/>
                      <a:pt x="71" y="507"/>
                      <a:pt x="71" y="507"/>
                    </a:cubicBezTo>
                    <a:cubicBezTo>
                      <a:pt x="71" y="544"/>
                      <a:pt x="82" y="569"/>
                      <a:pt x="102" y="589"/>
                    </a:cubicBezTo>
                    <a:cubicBezTo>
                      <a:pt x="122" y="606"/>
                      <a:pt x="147" y="614"/>
                      <a:pt x="181" y="614"/>
                    </a:cubicBezTo>
                    <a:cubicBezTo>
                      <a:pt x="213" y="614"/>
                      <a:pt x="238" y="609"/>
                      <a:pt x="258" y="592"/>
                    </a:cubicBezTo>
                    <a:cubicBezTo>
                      <a:pt x="278" y="578"/>
                      <a:pt x="286" y="555"/>
                      <a:pt x="286" y="527"/>
                    </a:cubicBezTo>
                    <a:cubicBezTo>
                      <a:pt x="286" y="512"/>
                      <a:pt x="286" y="512"/>
                      <a:pt x="286" y="512"/>
                    </a:cubicBezTo>
                    <a:cubicBezTo>
                      <a:pt x="286" y="487"/>
                      <a:pt x="280" y="467"/>
                      <a:pt x="266" y="447"/>
                    </a:cubicBezTo>
                    <a:cubicBezTo>
                      <a:pt x="252" y="427"/>
                      <a:pt x="238" y="410"/>
                      <a:pt x="218" y="396"/>
                    </a:cubicBezTo>
                    <a:cubicBezTo>
                      <a:pt x="198" y="379"/>
                      <a:pt x="176" y="362"/>
                      <a:pt x="153" y="348"/>
                    </a:cubicBezTo>
                    <a:cubicBezTo>
                      <a:pt x="130" y="331"/>
                      <a:pt x="108" y="314"/>
                      <a:pt x="88" y="294"/>
                    </a:cubicBezTo>
                    <a:cubicBezTo>
                      <a:pt x="68" y="277"/>
                      <a:pt x="51" y="255"/>
                      <a:pt x="40" y="229"/>
                    </a:cubicBezTo>
                    <a:cubicBezTo>
                      <a:pt x="26" y="207"/>
                      <a:pt x="20" y="178"/>
                      <a:pt x="20" y="144"/>
                    </a:cubicBezTo>
                    <a:cubicBezTo>
                      <a:pt x="20" y="127"/>
                      <a:pt x="20" y="127"/>
                      <a:pt x="20" y="127"/>
                    </a:cubicBezTo>
                    <a:cubicBezTo>
                      <a:pt x="20" y="85"/>
                      <a:pt x="34" y="54"/>
                      <a:pt x="65" y="34"/>
                    </a:cubicBezTo>
                    <a:cubicBezTo>
                      <a:pt x="94" y="11"/>
                      <a:pt x="136" y="0"/>
                      <a:pt x="187" y="0"/>
                    </a:cubicBezTo>
                    <a:cubicBezTo>
                      <a:pt x="238" y="0"/>
                      <a:pt x="278" y="14"/>
                      <a:pt x="306" y="39"/>
                    </a:cubicBezTo>
                    <a:cubicBezTo>
                      <a:pt x="334" y="65"/>
                      <a:pt x="348" y="105"/>
                      <a:pt x="348" y="153"/>
                    </a:cubicBezTo>
                    <a:cubicBezTo>
                      <a:pt x="348" y="192"/>
                      <a:pt x="348" y="192"/>
                      <a:pt x="348" y="192"/>
                    </a:cubicBezTo>
                    <a:cubicBezTo>
                      <a:pt x="278" y="192"/>
                      <a:pt x="278" y="192"/>
                      <a:pt x="278" y="192"/>
                    </a:cubicBezTo>
                    <a:cubicBezTo>
                      <a:pt x="278" y="156"/>
                      <a:pt x="278" y="156"/>
                      <a:pt x="278" y="156"/>
                    </a:cubicBezTo>
                    <a:cubicBezTo>
                      <a:pt x="278" y="127"/>
                      <a:pt x="269" y="102"/>
                      <a:pt x="252" y="88"/>
                    </a:cubicBezTo>
                    <a:cubicBezTo>
                      <a:pt x="235" y="71"/>
                      <a:pt x="213" y="62"/>
                      <a:pt x="184" y="62"/>
                    </a:cubicBezTo>
                    <a:cubicBezTo>
                      <a:pt x="164" y="62"/>
                      <a:pt x="150" y="65"/>
                      <a:pt x="139" y="68"/>
                    </a:cubicBezTo>
                    <a:cubicBezTo>
                      <a:pt x="128" y="73"/>
                      <a:pt x="116" y="79"/>
                      <a:pt x="111" y="85"/>
                    </a:cubicBezTo>
                    <a:cubicBezTo>
                      <a:pt x="102" y="93"/>
                      <a:pt x="96" y="99"/>
                      <a:pt x="94" y="107"/>
                    </a:cubicBezTo>
                    <a:cubicBezTo>
                      <a:pt x="94" y="116"/>
                      <a:pt x="91" y="122"/>
                      <a:pt x="91" y="127"/>
                    </a:cubicBezTo>
                    <a:cubicBezTo>
                      <a:pt x="91" y="144"/>
                      <a:pt x="91" y="144"/>
                      <a:pt x="91" y="144"/>
                    </a:cubicBezTo>
                    <a:cubicBezTo>
                      <a:pt x="91" y="170"/>
                      <a:pt x="99" y="192"/>
                      <a:pt x="111" y="209"/>
                    </a:cubicBezTo>
                    <a:cubicBezTo>
                      <a:pt x="125" y="229"/>
                      <a:pt x="142" y="246"/>
                      <a:pt x="162" y="263"/>
                    </a:cubicBezTo>
                    <a:cubicBezTo>
                      <a:pt x="181" y="277"/>
                      <a:pt x="201" y="294"/>
                      <a:pt x="224" y="311"/>
                    </a:cubicBezTo>
                    <a:cubicBezTo>
                      <a:pt x="247" y="325"/>
                      <a:pt x="269" y="342"/>
                      <a:pt x="289" y="362"/>
                    </a:cubicBezTo>
                    <a:cubicBezTo>
                      <a:pt x="309" y="379"/>
                      <a:pt x="323" y="402"/>
                      <a:pt x="337" y="425"/>
                    </a:cubicBezTo>
                    <a:cubicBezTo>
                      <a:pt x="351" y="450"/>
                      <a:pt x="357" y="478"/>
                      <a:pt x="357" y="510"/>
                    </a:cubicBezTo>
                    <a:cubicBezTo>
                      <a:pt x="357" y="527"/>
                      <a:pt x="357" y="527"/>
                      <a:pt x="357" y="527"/>
                    </a:cubicBezTo>
                    <a:cubicBezTo>
                      <a:pt x="357" y="575"/>
                      <a:pt x="343" y="614"/>
                      <a:pt x="312" y="64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659" name="Freeform 8">
                <a:extLst>
                  <a:ext uri="{FF2B5EF4-FFF2-40B4-BE49-F238E27FC236}">
                    <a16:creationId xmlns:a16="http://schemas.microsoft.com/office/drawing/2014/main" id="{51ECC83B-DC96-8D48-A0F9-9B35C3F61955}"/>
                  </a:ext>
                </a:extLst>
              </p:cNvPr>
              <p:cNvSpPr>
                <a:spLocks noChangeArrowheads="1"/>
              </p:cNvSpPr>
              <p:nvPr/>
            </p:nvSpPr>
            <p:spPr bwMode="auto">
              <a:xfrm>
                <a:off x="2115618" y="361594"/>
                <a:ext cx="158615" cy="451813"/>
              </a:xfrm>
              <a:custGeom>
                <a:avLst/>
                <a:gdLst>
                  <a:gd name="T0" fmla="*/ 252 w 293"/>
                  <a:gd name="T1" fmla="*/ 827 h 831"/>
                  <a:gd name="T2" fmla="*/ 252 w 293"/>
                  <a:gd name="T3" fmla="*/ 827 h 831"/>
                  <a:gd name="T4" fmla="*/ 212 w 293"/>
                  <a:gd name="T5" fmla="*/ 830 h 831"/>
                  <a:gd name="T6" fmla="*/ 116 w 293"/>
                  <a:gd name="T7" fmla="*/ 799 h 831"/>
                  <a:gd name="T8" fmla="*/ 88 w 293"/>
                  <a:gd name="T9" fmla="*/ 697 h 831"/>
                  <a:gd name="T10" fmla="*/ 88 w 293"/>
                  <a:gd name="T11" fmla="*/ 235 h 831"/>
                  <a:gd name="T12" fmla="*/ 0 w 293"/>
                  <a:gd name="T13" fmla="*/ 235 h 831"/>
                  <a:gd name="T14" fmla="*/ 0 w 293"/>
                  <a:gd name="T15" fmla="*/ 173 h 831"/>
                  <a:gd name="T16" fmla="*/ 91 w 293"/>
                  <a:gd name="T17" fmla="*/ 173 h 831"/>
                  <a:gd name="T18" fmla="*/ 91 w 293"/>
                  <a:gd name="T19" fmla="*/ 17 h 831"/>
                  <a:gd name="T20" fmla="*/ 161 w 293"/>
                  <a:gd name="T21" fmla="*/ 0 h 831"/>
                  <a:gd name="T22" fmla="*/ 161 w 293"/>
                  <a:gd name="T23" fmla="*/ 173 h 831"/>
                  <a:gd name="T24" fmla="*/ 280 w 293"/>
                  <a:gd name="T25" fmla="*/ 173 h 831"/>
                  <a:gd name="T26" fmla="*/ 280 w 293"/>
                  <a:gd name="T27" fmla="*/ 235 h 831"/>
                  <a:gd name="T28" fmla="*/ 161 w 293"/>
                  <a:gd name="T29" fmla="*/ 235 h 831"/>
                  <a:gd name="T30" fmla="*/ 161 w 293"/>
                  <a:gd name="T31" fmla="*/ 706 h 831"/>
                  <a:gd name="T32" fmla="*/ 227 w 293"/>
                  <a:gd name="T33" fmla="*/ 768 h 831"/>
                  <a:gd name="T34" fmla="*/ 255 w 293"/>
                  <a:gd name="T35" fmla="*/ 765 h 831"/>
                  <a:gd name="T36" fmla="*/ 286 w 293"/>
                  <a:gd name="T37" fmla="*/ 759 h 831"/>
                  <a:gd name="T38" fmla="*/ 292 w 293"/>
                  <a:gd name="T39" fmla="*/ 822 h 831"/>
                  <a:gd name="T40" fmla="*/ 252 w 293"/>
                  <a:gd name="T41" fmla="*/ 827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3" h="831">
                    <a:moveTo>
                      <a:pt x="252" y="827"/>
                    </a:moveTo>
                    <a:lnTo>
                      <a:pt x="252" y="827"/>
                    </a:lnTo>
                    <a:cubicBezTo>
                      <a:pt x="241" y="830"/>
                      <a:pt x="227" y="830"/>
                      <a:pt x="212" y="830"/>
                    </a:cubicBezTo>
                    <a:cubicBezTo>
                      <a:pt x="167" y="830"/>
                      <a:pt x="136" y="819"/>
                      <a:pt x="116" y="799"/>
                    </a:cubicBezTo>
                    <a:cubicBezTo>
                      <a:pt x="96" y="776"/>
                      <a:pt x="88" y="742"/>
                      <a:pt x="88" y="697"/>
                    </a:cubicBezTo>
                    <a:cubicBezTo>
                      <a:pt x="88" y="235"/>
                      <a:pt x="88" y="235"/>
                      <a:pt x="88" y="235"/>
                    </a:cubicBezTo>
                    <a:cubicBezTo>
                      <a:pt x="0" y="235"/>
                      <a:pt x="0" y="235"/>
                      <a:pt x="0" y="235"/>
                    </a:cubicBezTo>
                    <a:cubicBezTo>
                      <a:pt x="0" y="173"/>
                      <a:pt x="0" y="173"/>
                      <a:pt x="0" y="173"/>
                    </a:cubicBezTo>
                    <a:cubicBezTo>
                      <a:pt x="91" y="173"/>
                      <a:pt x="91" y="173"/>
                      <a:pt x="91" y="173"/>
                    </a:cubicBezTo>
                    <a:cubicBezTo>
                      <a:pt x="91" y="17"/>
                      <a:pt x="91" y="17"/>
                      <a:pt x="91" y="17"/>
                    </a:cubicBezTo>
                    <a:cubicBezTo>
                      <a:pt x="161" y="0"/>
                      <a:pt x="161" y="0"/>
                      <a:pt x="161" y="0"/>
                    </a:cubicBezTo>
                    <a:cubicBezTo>
                      <a:pt x="161" y="173"/>
                      <a:pt x="161" y="173"/>
                      <a:pt x="161" y="173"/>
                    </a:cubicBezTo>
                    <a:cubicBezTo>
                      <a:pt x="280" y="173"/>
                      <a:pt x="280" y="173"/>
                      <a:pt x="280" y="173"/>
                    </a:cubicBezTo>
                    <a:cubicBezTo>
                      <a:pt x="280" y="235"/>
                      <a:pt x="280" y="235"/>
                      <a:pt x="280" y="235"/>
                    </a:cubicBezTo>
                    <a:cubicBezTo>
                      <a:pt x="161" y="235"/>
                      <a:pt x="161" y="235"/>
                      <a:pt x="161" y="235"/>
                    </a:cubicBezTo>
                    <a:cubicBezTo>
                      <a:pt x="161" y="706"/>
                      <a:pt x="161" y="706"/>
                      <a:pt x="161" y="706"/>
                    </a:cubicBezTo>
                    <a:cubicBezTo>
                      <a:pt x="161" y="748"/>
                      <a:pt x="184" y="768"/>
                      <a:pt x="227" y="768"/>
                    </a:cubicBezTo>
                    <a:cubicBezTo>
                      <a:pt x="235" y="768"/>
                      <a:pt x="246" y="768"/>
                      <a:pt x="255" y="765"/>
                    </a:cubicBezTo>
                    <a:cubicBezTo>
                      <a:pt x="266" y="765"/>
                      <a:pt x="275" y="762"/>
                      <a:pt x="286" y="759"/>
                    </a:cubicBezTo>
                    <a:cubicBezTo>
                      <a:pt x="292" y="822"/>
                      <a:pt x="292" y="822"/>
                      <a:pt x="292" y="822"/>
                    </a:cubicBezTo>
                    <a:cubicBezTo>
                      <a:pt x="278" y="824"/>
                      <a:pt x="266" y="827"/>
                      <a:pt x="252" y="827"/>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660" name="Freeform 9">
                <a:extLst>
                  <a:ext uri="{FF2B5EF4-FFF2-40B4-BE49-F238E27FC236}">
                    <a16:creationId xmlns:a16="http://schemas.microsoft.com/office/drawing/2014/main" id="{1ACCCF76-A0EB-2B42-9625-E69B77816ECD}"/>
                  </a:ext>
                </a:extLst>
              </p:cNvPr>
              <p:cNvSpPr>
                <a:spLocks noChangeArrowheads="1"/>
              </p:cNvSpPr>
              <p:nvPr/>
            </p:nvSpPr>
            <p:spPr bwMode="auto">
              <a:xfrm>
                <a:off x="2319897" y="339964"/>
                <a:ext cx="45661" cy="468637"/>
              </a:xfrm>
              <a:custGeom>
                <a:avLst/>
                <a:gdLst>
                  <a:gd name="T0" fmla="*/ 0 w 83"/>
                  <a:gd name="T1" fmla="*/ 0 h 861"/>
                  <a:gd name="T2" fmla="*/ 82 w 83"/>
                  <a:gd name="T3" fmla="*/ 0 h 861"/>
                  <a:gd name="T4" fmla="*/ 82 w 83"/>
                  <a:gd name="T5" fmla="*/ 102 h 861"/>
                  <a:gd name="T6" fmla="*/ 0 w 83"/>
                  <a:gd name="T7" fmla="*/ 102 h 861"/>
                  <a:gd name="T8" fmla="*/ 0 w 83"/>
                  <a:gd name="T9" fmla="*/ 0 h 861"/>
                  <a:gd name="T10" fmla="*/ 5 w 83"/>
                  <a:gd name="T11" fmla="*/ 209 h 861"/>
                  <a:gd name="T12" fmla="*/ 76 w 83"/>
                  <a:gd name="T13" fmla="*/ 209 h 861"/>
                  <a:gd name="T14" fmla="*/ 76 w 83"/>
                  <a:gd name="T15" fmla="*/ 860 h 861"/>
                  <a:gd name="T16" fmla="*/ 5 w 83"/>
                  <a:gd name="T17" fmla="*/ 860 h 861"/>
                  <a:gd name="T18" fmla="*/ 5 w 83"/>
                  <a:gd name="T19" fmla="*/ 209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861">
                    <a:moveTo>
                      <a:pt x="0" y="0"/>
                    </a:moveTo>
                    <a:lnTo>
                      <a:pt x="82" y="0"/>
                    </a:lnTo>
                    <a:lnTo>
                      <a:pt x="82" y="102"/>
                    </a:lnTo>
                    <a:lnTo>
                      <a:pt x="0" y="102"/>
                    </a:lnTo>
                    <a:lnTo>
                      <a:pt x="0" y="0"/>
                    </a:lnTo>
                    <a:close/>
                    <a:moveTo>
                      <a:pt x="5" y="209"/>
                    </a:moveTo>
                    <a:lnTo>
                      <a:pt x="76" y="209"/>
                    </a:lnTo>
                    <a:lnTo>
                      <a:pt x="76" y="860"/>
                    </a:lnTo>
                    <a:lnTo>
                      <a:pt x="5" y="860"/>
                    </a:lnTo>
                    <a:lnTo>
                      <a:pt x="5" y="209"/>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661" name="Freeform 10">
                <a:extLst>
                  <a:ext uri="{FF2B5EF4-FFF2-40B4-BE49-F238E27FC236}">
                    <a16:creationId xmlns:a16="http://schemas.microsoft.com/office/drawing/2014/main" id="{EA281297-D473-F949-B047-992A147642D4}"/>
                  </a:ext>
                </a:extLst>
              </p:cNvPr>
              <p:cNvSpPr>
                <a:spLocks noChangeArrowheads="1"/>
              </p:cNvSpPr>
              <p:nvPr/>
            </p:nvSpPr>
            <p:spPr bwMode="auto">
              <a:xfrm>
                <a:off x="2442462" y="450514"/>
                <a:ext cx="185052" cy="360489"/>
              </a:xfrm>
              <a:custGeom>
                <a:avLst/>
                <a:gdLst>
                  <a:gd name="T0" fmla="*/ 266 w 340"/>
                  <a:gd name="T1" fmla="*/ 155 h 660"/>
                  <a:gd name="T2" fmla="*/ 266 w 340"/>
                  <a:gd name="T3" fmla="*/ 155 h 660"/>
                  <a:gd name="T4" fmla="*/ 252 w 340"/>
                  <a:gd name="T5" fmla="*/ 90 h 660"/>
                  <a:gd name="T6" fmla="*/ 192 w 340"/>
                  <a:gd name="T7" fmla="*/ 68 h 660"/>
                  <a:gd name="T8" fmla="*/ 127 w 340"/>
                  <a:gd name="T9" fmla="*/ 90 h 660"/>
                  <a:gd name="T10" fmla="*/ 70 w 340"/>
                  <a:gd name="T11" fmla="*/ 138 h 660"/>
                  <a:gd name="T12" fmla="*/ 70 w 340"/>
                  <a:gd name="T13" fmla="*/ 659 h 660"/>
                  <a:gd name="T14" fmla="*/ 0 w 340"/>
                  <a:gd name="T15" fmla="*/ 659 h 660"/>
                  <a:gd name="T16" fmla="*/ 0 w 340"/>
                  <a:gd name="T17" fmla="*/ 8 h 660"/>
                  <a:gd name="T18" fmla="*/ 67 w 340"/>
                  <a:gd name="T19" fmla="*/ 8 h 660"/>
                  <a:gd name="T20" fmla="*/ 70 w 340"/>
                  <a:gd name="T21" fmla="*/ 68 h 660"/>
                  <a:gd name="T22" fmla="*/ 130 w 340"/>
                  <a:gd name="T23" fmla="*/ 19 h 660"/>
                  <a:gd name="T24" fmla="*/ 203 w 340"/>
                  <a:gd name="T25" fmla="*/ 0 h 660"/>
                  <a:gd name="T26" fmla="*/ 308 w 340"/>
                  <a:gd name="T27" fmla="*/ 39 h 660"/>
                  <a:gd name="T28" fmla="*/ 339 w 340"/>
                  <a:gd name="T29" fmla="*/ 147 h 660"/>
                  <a:gd name="T30" fmla="*/ 339 w 340"/>
                  <a:gd name="T31" fmla="*/ 659 h 660"/>
                  <a:gd name="T32" fmla="*/ 266 w 340"/>
                  <a:gd name="T33" fmla="*/ 659 h 660"/>
                  <a:gd name="T34" fmla="*/ 266 w 340"/>
                  <a:gd name="T35" fmla="*/ 155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0" h="660">
                    <a:moveTo>
                      <a:pt x="266" y="155"/>
                    </a:moveTo>
                    <a:lnTo>
                      <a:pt x="266" y="155"/>
                    </a:lnTo>
                    <a:cubicBezTo>
                      <a:pt x="266" y="127"/>
                      <a:pt x="263" y="107"/>
                      <a:pt x="252" y="90"/>
                    </a:cubicBezTo>
                    <a:cubicBezTo>
                      <a:pt x="243" y="76"/>
                      <a:pt x="223" y="68"/>
                      <a:pt x="192" y="68"/>
                    </a:cubicBezTo>
                    <a:cubicBezTo>
                      <a:pt x="169" y="68"/>
                      <a:pt x="147" y="76"/>
                      <a:pt x="127" y="90"/>
                    </a:cubicBezTo>
                    <a:cubicBezTo>
                      <a:pt x="104" y="107"/>
                      <a:pt x="87" y="121"/>
                      <a:pt x="70" y="138"/>
                    </a:cubicBezTo>
                    <a:cubicBezTo>
                      <a:pt x="70" y="659"/>
                      <a:pt x="70" y="659"/>
                      <a:pt x="70" y="659"/>
                    </a:cubicBezTo>
                    <a:cubicBezTo>
                      <a:pt x="0" y="659"/>
                      <a:pt x="0" y="659"/>
                      <a:pt x="0" y="659"/>
                    </a:cubicBezTo>
                    <a:cubicBezTo>
                      <a:pt x="0" y="8"/>
                      <a:pt x="0" y="8"/>
                      <a:pt x="0" y="8"/>
                    </a:cubicBezTo>
                    <a:cubicBezTo>
                      <a:pt x="67" y="8"/>
                      <a:pt x="67" y="8"/>
                      <a:pt x="67" y="8"/>
                    </a:cubicBezTo>
                    <a:cubicBezTo>
                      <a:pt x="70" y="68"/>
                      <a:pt x="70" y="68"/>
                      <a:pt x="70" y="68"/>
                    </a:cubicBezTo>
                    <a:cubicBezTo>
                      <a:pt x="87" y="51"/>
                      <a:pt x="107" y="34"/>
                      <a:pt x="130" y="19"/>
                    </a:cubicBezTo>
                    <a:cubicBezTo>
                      <a:pt x="152" y="8"/>
                      <a:pt x="178" y="0"/>
                      <a:pt x="203" y="0"/>
                    </a:cubicBezTo>
                    <a:cubicBezTo>
                      <a:pt x="252" y="0"/>
                      <a:pt x="286" y="14"/>
                      <a:pt x="308" y="39"/>
                    </a:cubicBezTo>
                    <a:cubicBezTo>
                      <a:pt x="328" y="65"/>
                      <a:pt x="339" y="102"/>
                      <a:pt x="339" y="147"/>
                    </a:cubicBezTo>
                    <a:cubicBezTo>
                      <a:pt x="339" y="659"/>
                      <a:pt x="339" y="659"/>
                      <a:pt x="339" y="659"/>
                    </a:cubicBezTo>
                    <a:cubicBezTo>
                      <a:pt x="266" y="659"/>
                      <a:pt x="266" y="659"/>
                      <a:pt x="266" y="659"/>
                    </a:cubicBezTo>
                    <a:lnTo>
                      <a:pt x="266" y="15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662" name="Freeform 11">
                <a:extLst>
                  <a:ext uri="{FF2B5EF4-FFF2-40B4-BE49-F238E27FC236}">
                    <a16:creationId xmlns:a16="http://schemas.microsoft.com/office/drawing/2014/main" id="{81BF8432-D7B3-704C-BED2-E526F1C6271F}"/>
                  </a:ext>
                </a:extLst>
              </p:cNvPr>
              <p:cNvSpPr>
                <a:spLocks noChangeArrowheads="1"/>
              </p:cNvSpPr>
              <p:nvPr/>
            </p:nvSpPr>
            <p:spPr bwMode="auto">
              <a:xfrm>
                <a:off x="2694805" y="448112"/>
                <a:ext cx="187454" cy="370102"/>
              </a:xfrm>
              <a:custGeom>
                <a:avLst/>
                <a:gdLst>
                  <a:gd name="T0" fmla="*/ 170 w 346"/>
                  <a:gd name="T1" fmla="*/ 677 h 678"/>
                  <a:gd name="T2" fmla="*/ 170 w 346"/>
                  <a:gd name="T3" fmla="*/ 677 h 678"/>
                  <a:gd name="T4" fmla="*/ 37 w 346"/>
                  <a:gd name="T5" fmla="*/ 626 h 678"/>
                  <a:gd name="T6" fmla="*/ 0 w 346"/>
                  <a:gd name="T7" fmla="*/ 487 h 678"/>
                  <a:gd name="T8" fmla="*/ 0 w 346"/>
                  <a:gd name="T9" fmla="*/ 173 h 678"/>
                  <a:gd name="T10" fmla="*/ 45 w 346"/>
                  <a:gd name="T11" fmla="*/ 48 h 678"/>
                  <a:gd name="T12" fmla="*/ 170 w 346"/>
                  <a:gd name="T13" fmla="*/ 0 h 678"/>
                  <a:gd name="T14" fmla="*/ 294 w 346"/>
                  <a:gd name="T15" fmla="*/ 42 h 678"/>
                  <a:gd name="T16" fmla="*/ 340 w 346"/>
                  <a:gd name="T17" fmla="*/ 167 h 678"/>
                  <a:gd name="T18" fmla="*/ 340 w 346"/>
                  <a:gd name="T19" fmla="*/ 223 h 678"/>
                  <a:gd name="T20" fmla="*/ 266 w 346"/>
                  <a:gd name="T21" fmla="*/ 223 h 678"/>
                  <a:gd name="T22" fmla="*/ 266 w 346"/>
                  <a:gd name="T23" fmla="*/ 201 h 678"/>
                  <a:gd name="T24" fmla="*/ 266 w 346"/>
                  <a:gd name="T25" fmla="*/ 150 h 678"/>
                  <a:gd name="T26" fmla="*/ 255 w 346"/>
                  <a:gd name="T27" fmla="*/ 105 h 678"/>
                  <a:gd name="T28" fmla="*/ 224 w 346"/>
                  <a:gd name="T29" fmla="*/ 76 h 678"/>
                  <a:gd name="T30" fmla="*/ 167 w 346"/>
                  <a:gd name="T31" fmla="*/ 62 h 678"/>
                  <a:gd name="T32" fmla="*/ 122 w 346"/>
                  <a:gd name="T33" fmla="*/ 73 h 678"/>
                  <a:gd name="T34" fmla="*/ 91 w 346"/>
                  <a:gd name="T35" fmla="*/ 99 h 678"/>
                  <a:gd name="T36" fmla="*/ 76 w 346"/>
                  <a:gd name="T37" fmla="*/ 139 h 678"/>
                  <a:gd name="T38" fmla="*/ 71 w 346"/>
                  <a:gd name="T39" fmla="*/ 187 h 678"/>
                  <a:gd name="T40" fmla="*/ 71 w 346"/>
                  <a:gd name="T41" fmla="*/ 484 h 678"/>
                  <a:gd name="T42" fmla="*/ 74 w 346"/>
                  <a:gd name="T43" fmla="*/ 532 h 678"/>
                  <a:gd name="T44" fmla="*/ 91 w 346"/>
                  <a:gd name="T45" fmla="*/ 572 h 678"/>
                  <a:gd name="T46" fmla="*/ 119 w 346"/>
                  <a:gd name="T47" fmla="*/ 600 h 678"/>
                  <a:gd name="T48" fmla="*/ 170 w 346"/>
                  <a:gd name="T49" fmla="*/ 612 h 678"/>
                  <a:gd name="T50" fmla="*/ 227 w 346"/>
                  <a:gd name="T51" fmla="*/ 600 h 678"/>
                  <a:gd name="T52" fmla="*/ 258 w 346"/>
                  <a:gd name="T53" fmla="*/ 572 h 678"/>
                  <a:gd name="T54" fmla="*/ 272 w 346"/>
                  <a:gd name="T55" fmla="*/ 532 h 678"/>
                  <a:gd name="T56" fmla="*/ 275 w 346"/>
                  <a:gd name="T57" fmla="*/ 481 h 678"/>
                  <a:gd name="T58" fmla="*/ 275 w 346"/>
                  <a:gd name="T59" fmla="*/ 436 h 678"/>
                  <a:gd name="T60" fmla="*/ 345 w 346"/>
                  <a:gd name="T61" fmla="*/ 436 h 678"/>
                  <a:gd name="T62" fmla="*/ 345 w 346"/>
                  <a:gd name="T63" fmla="*/ 507 h 678"/>
                  <a:gd name="T64" fmla="*/ 170 w 346"/>
                  <a:gd name="T65" fmla="*/ 677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6" h="678">
                    <a:moveTo>
                      <a:pt x="170" y="677"/>
                    </a:moveTo>
                    <a:lnTo>
                      <a:pt x="170" y="677"/>
                    </a:lnTo>
                    <a:cubicBezTo>
                      <a:pt x="108" y="677"/>
                      <a:pt x="62" y="660"/>
                      <a:pt x="37" y="626"/>
                    </a:cubicBezTo>
                    <a:cubicBezTo>
                      <a:pt x="11" y="592"/>
                      <a:pt x="0" y="546"/>
                      <a:pt x="0" y="487"/>
                    </a:cubicBezTo>
                    <a:cubicBezTo>
                      <a:pt x="0" y="173"/>
                      <a:pt x="0" y="173"/>
                      <a:pt x="0" y="173"/>
                    </a:cubicBezTo>
                    <a:cubicBezTo>
                      <a:pt x="0" y="122"/>
                      <a:pt x="14" y="79"/>
                      <a:pt x="45" y="48"/>
                    </a:cubicBezTo>
                    <a:cubicBezTo>
                      <a:pt x="74" y="17"/>
                      <a:pt x="116" y="0"/>
                      <a:pt x="170" y="0"/>
                    </a:cubicBezTo>
                    <a:cubicBezTo>
                      <a:pt x="224" y="0"/>
                      <a:pt x="263" y="14"/>
                      <a:pt x="294" y="42"/>
                    </a:cubicBezTo>
                    <a:cubicBezTo>
                      <a:pt x="323" y="73"/>
                      <a:pt x="340" y="113"/>
                      <a:pt x="340" y="167"/>
                    </a:cubicBezTo>
                    <a:cubicBezTo>
                      <a:pt x="340" y="223"/>
                      <a:pt x="340" y="223"/>
                      <a:pt x="340" y="223"/>
                    </a:cubicBezTo>
                    <a:cubicBezTo>
                      <a:pt x="266" y="223"/>
                      <a:pt x="266" y="223"/>
                      <a:pt x="266" y="223"/>
                    </a:cubicBezTo>
                    <a:cubicBezTo>
                      <a:pt x="266" y="201"/>
                      <a:pt x="266" y="201"/>
                      <a:pt x="266" y="201"/>
                    </a:cubicBezTo>
                    <a:cubicBezTo>
                      <a:pt x="266" y="184"/>
                      <a:pt x="266" y="167"/>
                      <a:pt x="266" y="150"/>
                    </a:cubicBezTo>
                    <a:cubicBezTo>
                      <a:pt x="263" y="133"/>
                      <a:pt x="261" y="119"/>
                      <a:pt x="255" y="105"/>
                    </a:cubicBezTo>
                    <a:cubicBezTo>
                      <a:pt x="246" y="93"/>
                      <a:pt x="238" y="82"/>
                      <a:pt x="224" y="76"/>
                    </a:cubicBezTo>
                    <a:cubicBezTo>
                      <a:pt x="209" y="68"/>
                      <a:pt x="193" y="62"/>
                      <a:pt x="167" y="62"/>
                    </a:cubicBezTo>
                    <a:cubicBezTo>
                      <a:pt x="150" y="62"/>
                      <a:pt x="133" y="65"/>
                      <a:pt x="122" y="73"/>
                    </a:cubicBezTo>
                    <a:cubicBezTo>
                      <a:pt x="108" y="79"/>
                      <a:pt x="99" y="88"/>
                      <a:pt x="91" y="99"/>
                    </a:cubicBezTo>
                    <a:cubicBezTo>
                      <a:pt x="82" y="110"/>
                      <a:pt x="79" y="124"/>
                      <a:pt x="76" y="139"/>
                    </a:cubicBezTo>
                    <a:cubicBezTo>
                      <a:pt x="74" y="153"/>
                      <a:pt x="71" y="170"/>
                      <a:pt x="71" y="187"/>
                    </a:cubicBezTo>
                    <a:cubicBezTo>
                      <a:pt x="71" y="484"/>
                      <a:pt x="71" y="484"/>
                      <a:pt x="71" y="484"/>
                    </a:cubicBezTo>
                    <a:cubicBezTo>
                      <a:pt x="71" y="498"/>
                      <a:pt x="74" y="515"/>
                      <a:pt x="74" y="532"/>
                    </a:cubicBezTo>
                    <a:cubicBezTo>
                      <a:pt x="76" y="546"/>
                      <a:pt x="82" y="561"/>
                      <a:pt x="91" y="572"/>
                    </a:cubicBezTo>
                    <a:cubicBezTo>
                      <a:pt x="96" y="583"/>
                      <a:pt x="108" y="594"/>
                      <a:pt x="119" y="600"/>
                    </a:cubicBezTo>
                    <a:cubicBezTo>
                      <a:pt x="133" y="609"/>
                      <a:pt x="147" y="612"/>
                      <a:pt x="170" y="612"/>
                    </a:cubicBezTo>
                    <a:cubicBezTo>
                      <a:pt x="195" y="612"/>
                      <a:pt x="212" y="609"/>
                      <a:pt x="227" y="600"/>
                    </a:cubicBezTo>
                    <a:cubicBezTo>
                      <a:pt x="241" y="594"/>
                      <a:pt x="252" y="586"/>
                      <a:pt x="258" y="572"/>
                    </a:cubicBezTo>
                    <a:cubicBezTo>
                      <a:pt x="266" y="561"/>
                      <a:pt x="269" y="546"/>
                      <a:pt x="272" y="532"/>
                    </a:cubicBezTo>
                    <a:cubicBezTo>
                      <a:pt x="272" y="515"/>
                      <a:pt x="275" y="498"/>
                      <a:pt x="275" y="481"/>
                    </a:cubicBezTo>
                    <a:cubicBezTo>
                      <a:pt x="275" y="436"/>
                      <a:pt x="275" y="436"/>
                      <a:pt x="275" y="436"/>
                    </a:cubicBezTo>
                    <a:cubicBezTo>
                      <a:pt x="345" y="436"/>
                      <a:pt x="345" y="436"/>
                      <a:pt x="345" y="436"/>
                    </a:cubicBezTo>
                    <a:cubicBezTo>
                      <a:pt x="345" y="507"/>
                      <a:pt x="345" y="507"/>
                      <a:pt x="345" y="507"/>
                    </a:cubicBezTo>
                    <a:cubicBezTo>
                      <a:pt x="345" y="620"/>
                      <a:pt x="286" y="677"/>
                      <a:pt x="170" y="677"/>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663" name="Freeform 12">
                <a:extLst>
                  <a:ext uri="{FF2B5EF4-FFF2-40B4-BE49-F238E27FC236}">
                    <a16:creationId xmlns:a16="http://schemas.microsoft.com/office/drawing/2014/main" id="{A8C2122C-85AA-EA4A-A7C2-89DB81AAA254}"/>
                  </a:ext>
                </a:extLst>
              </p:cNvPr>
              <p:cNvSpPr>
                <a:spLocks noChangeArrowheads="1"/>
              </p:cNvSpPr>
              <p:nvPr/>
            </p:nvSpPr>
            <p:spPr bwMode="auto">
              <a:xfrm>
                <a:off x="2927921" y="361594"/>
                <a:ext cx="158615" cy="451813"/>
              </a:xfrm>
              <a:custGeom>
                <a:avLst/>
                <a:gdLst>
                  <a:gd name="T0" fmla="*/ 252 w 292"/>
                  <a:gd name="T1" fmla="*/ 827 h 831"/>
                  <a:gd name="T2" fmla="*/ 252 w 292"/>
                  <a:gd name="T3" fmla="*/ 827 h 831"/>
                  <a:gd name="T4" fmla="*/ 212 w 292"/>
                  <a:gd name="T5" fmla="*/ 830 h 831"/>
                  <a:gd name="T6" fmla="*/ 116 w 292"/>
                  <a:gd name="T7" fmla="*/ 799 h 831"/>
                  <a:gd name="T8" fmla="*/ 87 w 292"/>
                  <a:gd name="T9" fmla="*/ 697 h 831"/>
                  <a:gd name="T10" fmla="*/ 87 w 292"/>
                  <a:gd name="T11" fmla="*/ 235 h 831"/>
                  <a:gd name="T12" fmla="*/ 0 w 292"/>
                  <a:gd name="T13" fmla="*/ 235 h 831"/>
                  <a:gd name="T14" fmla="*/ 0 w 292"/>
                  <a:gd name="T15" fmla="*/ 173 h 831"/>
                  <a:gd name="T16" fmla="*/ 90 w 292"/>
                  <a:gd name="T17" fmla="*/ 173 h 831"/>
                  <a:gd name="T18" fmla="*/ 90 w 292"/>
                  <a:gd name="T19" fmla="*/ 17 h 831"/>
                  <a:gd name="T20" fmla="*/ 161 w 292"/>
                  <a:gd name="T21" fmla="*/ 0 h 831"/>
                  <a:gd name="T22" fmla="*/ 161 w 292"/>
                  <a:gd name="T23" fmla="*/ 173 h 831"/>
                  <a:gd name="T24" fmla="*/ 280 w 292"/>
                  <a:gd name="T25" fmla="*/ 173 h 831"/>
                  <a:gd name="T26" fmla="*/ 280 w 292"/>
                  <a:gd name="T27" fmla="*/ 235 h 831"/>
                  <a:gd name="T28" fmla="*/ 161 w 292"/>
                  <a:gd name="T29" fmla="*/ 235 h 831"/>
                  <a:gd name="T30" fmla="*/ 161 w 292"/>
                  <a:gd name="T31" fmla="*/ 706 h 831"/>
                  <a:gd name="T32" fmla="*/ 226 w 292"/>
                  <a:gd name="T33" fmla="*/ 768 h 831"/>
                  <a:gd name="T34" fmla="*/ 254 w 292"/>
                  <a:gd name="T35" fmla="*/ 765 h 831"/>
                  <a:gd name="T36" fmla="*/ 286 w 292"/>
                  <a:gd name="T37" fmla="*/ 759 h 831"/>
                  <a:gd name="T38" fmla="*/ 291 w 292"/>
                  <a:gd name="T39" fmla="*/ 822 h 831"/>
                  <a:gd name="T40" fmla="*/ 252 w 292"/>
                  <a:gd name="T41" fmla="*/ 827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2" h="831">
                    <a:moveTo>
                      <a:pt x="252" y="827"/>
                    </a:moveTo>
                    <a:lnTo>
                      <a:pt x="252" y="827"/>
                    </a:lnTo>
                    <a:cubicBezTo>
                      <a:pt x="238" y="830"/>
                      <a:pt x="226" y="830"/>
                      <a:pt x="212" y="830"/>
                    </a:cubicBezTo>
                    <a:cubicBezTo>
                      <a:pt x="167" y="830"/>
                      <a:pt x="136" y="819"/>
                      <a:pt x="116" y="799"/>
                    </a:cubicBezTo>
                    <a:cubicBezTo>
                      <a:pt x="96" y="776"/>
                      <a:pt x="87" y="742"/>
                      <a:pt x="87" y="697"/>
                    </a:cubicBezTo>
                    <a:cubicBezTo>
                      <a:pt x="87" y="235"/>
                      <a:pt x="87" y="235"/>
                      <a:pt x="87" y="235"/>
                    </a:cubicBezTo>
                    <a:cubicBezTo>
                      <a:pt x="0" y="235"/>
                      <a:pt x="0" y="235"/>
                      <a:pt x="0" y="235"/>
                    </a:cubicBezTo>
                    <a:cubicBezTo>
                      <a:pt x="0" y="173"/>
                      <a:pt x="0" y="173"/>
                      <a:pt x="0" y="173"/>
                    </a:cubicBezTo>
                    <a:cubicBezTo>
                      <a:pt x="90" y="173"/>
                      <a:pt x="90" y="173"/>
                      <a:pt x="90" y="173"/>
                    </a:cubicBezTo>
                    <a:cubicBezTo>
                      <a:pt x="90" y="17"/>
                      <a:pt x="90" y="17"/>
                      <a:pt x="90" y="17"/>
                    </a:cubicBezTo>
                    <a:cubicBezTo>
                      <a:pt x="161" y="0"/>
                      <a:pt x="161" y="0"/>
                      <a:pt x="161" y="0"/>
                    </a:cubicBezTo>
                    <a:cubicBezTo>
                      <a:pt x="161" y="173"/>
                      <a:pt x="161" y="173"/>
                      <a:pt x="161" y="173"/>
                    </a:cubicBezTo>
                    <a:cubicBezTo>
                      <a:pt x="280" y="173"/>
                      <a:pt x="280" y="173"/>
                      <a:pt x="280" y="173"/>
                    </a:cubicBezTo>
                    <a:cubicBezTo>
                      <a:pt x="280" y="235"/>
                      <a:pt x="280" y="235"/>
                      <a:pt x="280" y="235"/>
                    </a:cubicBezTo>
                    <a:cubicBezTo>
                      <a:pt x="161" y="235"/>
                      <a:pt x="161" y="235"/>
                      <a:pt x="161" y="235"/>
                    </a:cubicBezTo>
                    <a:cubicBezTo>
                      <a:pt x="161" y="706"/>
                      <a:pt x="161" y="706"/>
                      <a:pt x="161" y="706"/>
                    </a:cubicBezTo>
                    <a:cubicBezTo>
                      <a:pt x="161" y="748"/>
                      <a:pt x="184" y="768"/>
                      <a:pt x="226" y="768"/>
                    </a:cubicBezTo>
                    <a:cubicBezTo>
                      <a:pt x="235" y="768"/>
                      <a:pt x="246" y="768"/>
                      <a:pt x="254" y="765"/>
                    </a:cubicBezTo>
                    <a:cubicBezTo>
                      <a:pt x="266" y="765"/>
                      <a:pt x="274" y="762"/>
                      <a:pt x="286" y="759"/>
                    </a:cubicBezTo>
                    <a:cubicBezTo>
                      <a:pt x="291" y="822"/>
                      <a:pt x="291" y="822"/>
                      <a:pt x="291" y="822"/>
                    </a:cubicBezTo>
                    <a:cubicBezTo>
                      <a:pt x="277" y="824"/>
                      <a:pt x="266" y="827"/>
                      <a:pt x="252" y="827"/>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664" name="Freeform 13">
                <a:extLst>
                  <a:ext uri="{FF2B5EF4-FFF2-40B4-BE49-F238E27FC236}">
                    <a16:creationId xmlns:a16="http://schemas.microsoft.com/office/drawing/2014/main" id="{620E4699-B23D-2243-9528-D17C5DF44A91}"/>
                  </a:ext>
                </a:extLst>
              </p:cNvPr>
              <p:cNvSpPr>
                <a:spLocks noChangeArrowheads="1"/>
              </p:cNvSpPr>
              <p:nvPr/>
            </p:nvSpPr>
            <p:spPr bwMode="auto">
              <a:xfrm>
                <a:off x="3132199" y="339964"/>
                <a:ext cx="45661" cy="468637"/>
              </a:xfrm>
              <a:custGeom>
                <a:avLst/>
                <a:gdLst>
                  <a:gd name="T0" fmla="*/ 0 w 84"/>
                  <a:gd name="T1" fmla="*/ 0 h 861"/>
                  <a:gd name="T2" fmla="*/ 83 w 84"/>
                  <a:gd name="T3" fmla="*/ 0 h 861"/>
                  <a:gd name="T4" fmla="*/ 83 w 84"/>
                  <a:gd name="T5" fmla="*/ 102 h 861"/>
                  <a:gd name="T6" fmla="*/ 0 w 84"/>
                  <a:gd name="T7" fmla="*/ 102 h 861"/>
                  <a:gd name="T8" fmla="*/ 0 w 84"/>
                  <a:gd name="T9" fmla="*/ 0 h 861"/>
                  <a:gd name="T10" fmla="*/ 6 w 84"/>
                  <a:gd name="T11" fmla="*/ 209 h 861"/>
                  <a:gd name="T12" fmla="*/ 77 w 84"/>
                  <a:gd name="T13" fmla="*/ 209 h 861"/>
                  <a:gd name="T14" fmla="*/ 77 w 84"/>
                  <a:gd name="T15" fmla="*/ 860 h 861"/>
                  <a:gd name="T16" fmla="*/ 6 w 84"/>
                  <a:gd name="T17" fmla="*/ 860 h 861"/>
                  <a:gd name="T18" fmla="*/ 6 w 84"/>
                  <a:gd name="T19" fmla="*/ 209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861">
                    <a:moveTo>
                      <a:pt x="0" y="0"/>
                    </a:moveTo>
                    <a:lnTo>
                      <a:pt x="83" y="0"/>
                    </a:lnTo>
                    <a:lnTo>
                      <a:pt x="83" y="102"/>
                    </a:lnTo>
                    <a:lnTo>
                      <a:pt x="0" y="102"/>
                    </a:lnTo>
                    <a:lnTo>
                      <a:pt x="0" y="0"/>
                    </a:lnTo>
                    <a:close/>
                    <a:moveTo>
                      <a:pt x="6" y="209"/>
                    </a:moveTo>
                    <a:lnTo>
                      <a:pt x="77" y="209"/>
                    </a:lnTo>
                    <a:lnTo>
                      <a:pt x="77" y="860"/>
                    </a:lnTo>
                    <a:lnTo>
                      <a:pt x="6" y="860"/>
                    </a:lnTo>
                    <a:lnTo>
                      <a:pt x="6" y="209"/>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665" name="Freeform 14">
                <a:extLst>
                  <a:ext uri="{FF2B5EF4-FFF2-40B4-BE49-F238E27FC236}">
                    <a16:creationId xmlns:a16="http://schemas.microsoft.com/office/drawing/2014/main" id="{5534ED4C-EC7A-C243-8539-D831D79FB808}"/>
                  </a:ext>
                </a:extLst>
              </p:cNvPr>
              <p:cNvSpPr>
                <a:spLocks noChangeArrowheads="1"/>
              </p:cNvSpPr>
              <p:nvPr/>
            </p:nvSpPr>
            <p:spPr bwMode="auto">
              <a:xfrm>
                <a:off x="3245152" y="448112"/>
                <a:ext cx="197068" cy="367698"/>
              </a:xfrm>
              <a:custGeom>
                <a:avLst/>
                <a:gdLst>
                  <a:gd name="T0" fmla="*/ 312 w 363"/>
                  <a:gd name="T1" fmla="*/ 631 h 675"/>
                  <a:gd name="T2" fmla="*/ 312 w 363"/>
                  <a:gd name="T3" fmla="*/ 631 h 675"/>
                  <a:gd name="T4" fmla="*/ 181 w 363"/>
                  <a:gd name="T5" fmla="*/ 674 h 675"/>
                  <a:gd name="T6" fmla="*/ 48 w 363"/>
                  <a:gd name="T7" fmla="*/ 631 h 675"/>
                  <a:gd name="T8" fmla="*/ 0 w 363"/>
                  <a:gd name="T9" fmla="*/ 507 h 675"/>
                  <a:gd name="T10" fmla="*/ 0 w 363"/>
                  <a:gd name="T11" fmla="*/ 164 h 675"/>
                  <a:gd name="T12" fmla="*/ 14 w 363"/>
                  <a:gd name="T13" fmla="*/ 96 h 675"/>
                  <a:gd name="T14" fmla="*/ 54 w 363"/>
                  <a:gd name="T15" fmla="*/ 45 h 675"/>
                  <a:gd name="T16" fmla="*/ 110 w 363"/>
                  <a:gd name="T17" fmla="*/ 11 h 675"/>
                  <a:gd name="T18" fmla="*/ 181 w 363"/>
                  <a:gd name="T19" fmla="*/ 0 h 675"/>
                  <a:gd name="T20" fmla="*/ 252 w 363"/>
                  <a:gd name="T21" fmla="*/ 11 h 675"/>
                  <a:gd name="T22" fmla="*/ 309 w 363"/>
                  <a:gd name="T23" fmla="*/ 45 h 675"/>
                  <a:gd name="T24" fmla="*/ 348 w 363"/>
                  <a:gd name="T25" fmla="*/ 96 h 675"/>
                  <a:gd name="T26" fmla="*/ 362 w 363"/>
                  <a:gd name="T27" fmla="*/ 167 h 675"/>
                  <a:gd name="T28" fmla="*/ 362 w 363"/>
                  <a:gd name="T29" fmla="*/ 507 h 675"/>
                  <a:gd name="T30" fmla="*/ 312 w 363"/>
                  <a:gd name="T31" fmla="*/ 631 h 675"/>
                  <a:gd name="T32" fmla="*/ 261 w 363"/>
                  <a:gd name="T33" fmla="*/ 93 h 675"/>
                  <a:gd name="T34" fmla="*/ 261 w 363"/>
                  <a:gd name="T35" fmla="*/ 93 h 675"/>
                  <a:gd name="T36" fmla="*/ 181 w 363"/>
                  <a:gd name="T37" fmla="*/ 62 h 675"/>
                  <a:gd name="T38" fmla="*/ 102 w 363"/>
                  <a:gd name="T39" fmla="*/ 93 h 675"/>
                  <a:gd name="T40" fmla="*/ 74 w 363"/>
                  <a:gd name="T41" fmla="*/ 170 h 675"/>
                  <a:gd name="T42" fmla="*/ 74 w 363"/>
                  <a:gd name="T43" fmla="*/ 504 h 675"/>
                  <a:gd name="T44" fmla="*/ 181 w 363"/>
                  <a:gd name="T45" fmla="*/ 612 h 675"/>
                  <a:gd name="T46" fmla="*/ 289 w 363"/>
                  <a:gd name="T47" fmla="*/ 504 h 675"/>
                  <a:gd name="T48" fmla="*/ 289 w 363"/>
                  <a:gd name="T49" fmla="*/ 173 h 675"/>
                  <a:gd name="T50" fmla="*/ 261 w 363"/>
                  <a:gd name="T51" fmla="*/ 93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3" h="675">
                    <a:moveTo>
                      <a:pt x="312" y="631"/>
                    </a:moveTo>
                    <a:lnTo>
                      <a:pt x="312" y="631"/>
                    </a:lnTo>
                    <a:cubicBezTo>
                      <a:pt x="280" y="660"/>
                      <a:pt x="235" y="674"/>
                      <a:pt x="181" y="674"/>
                    </a:cubicBezTo>
                    <a:cubicBezTo>
                      <a:pt x="125" y="674"/>
                      <a:pt x="82" y="660"/>
                      <a:pt x="48" y="631"/>
                    </a:cubicBezTo>
                    <a:cubicBezTo>
                      <a:pt x="17" y="603"/>
                      <a:pt x="0" y="563"/>
                      <a:pt x="0" y="507"/>
                    </a:cubicBezTo>
                    <a:cubicBezTo>
                      <a:pt x="0" y="164"/>
                      <a:pt x="0" y="164"/>
                      <a:pt x="0" y="164"/>
                    </a:cubicBezTo>
                    <a:cubicBezTo>
                      <a:pt x="0" y="139"/>
                      <a:pt x="6" y="116"/>
                      <a:pt x="14" y="96"/>
                    </a:cubicBezTo>
                    <a:cubicBezTo>
                      <a:pt x="23" y="76"/>
                      <a:pt x="37" y="59"/>
                      <a:pt x="54" y="45"/>
                    </a:cubicBezTo>
                    <a:cubicBezTo>
                      <a:pt x="71" y="31"/>
                      <a:pt x="88" y="20"/>
                      <a:pt x="110" y="11"/>
                    </a:cubicBezTo>
                    <a:cubicBezTo>
                      <a:pt x="133" y="3"/>
                      <a:pt x="156" y="0"/>
                      <a:pt x="181" y="0"/>
                    </a:cubicBezTo>
                    <a:cubicBezTo>
                      <a:pt x="207" y="0"/>
                      <a:pt x="229" y="3"/>
                      <a:pt x="252" y="11"/>
                    </a:cubicBezTo>
                    <a:cubicBezTo>
                      <a:pt x="272" y="20"/>
                      <a:pt x="292" y="31"/>
                      <a:pt x="309" y="45"/>
                    </a:cubicBezTo>
                    <a:cubicBezTo>
                      <a:pt x="326" y="59"/>
                      <a:pt x="337" y="76"/>
                      <a:pt x="348" y="96"/>
                    </a:cubicBezTo>
                    <a:cubicBezTo>
                      <a:pt x="357" y="119"/>
                      <a:pt x="362" y="141"/>
                      <a:pt x="362" y="167"/>
                    </a:cubicBezTo>
                    <a:cubicBezTo>
                      <a:pt x="362" y="507"/>
                      <a:pt x="362" y="507"/>
                      <a:pt x="362" y="507"/>
                    </a:cubicBezTo>
                    <a:cubicBezTo>
                      <a:pt x="362" y="563"/>
                      <a:pt x="346" y="603"/>
                      <a:pt x="312" y="631"/>
                    </a:cubicBezTo>
                    <a:close/>
                    <a:moveTo>
                      <a:pt x="261" y="93"/>
                    </a:moveTo>
                    <a:lnTo>
                      <a:pt x="261" y="93"/>
                    </a:lnTo>
                    <a:cubicBezTo>
                      <a:pt x="241" y="73"/>
                      <a:pt x="212" y="62"/>
                      <a:pt x="181" y="62"/>
                    </a:cubicBezTo>
                    <a:cubicBezTo>
                      <a:pt x="147" y="62"/>
                      <a:pt x="122" y="73"/>
                      <a:pt x="102" y="93"/>
                    </a:cubicBezTo>
                    <a:cubicBezTo>
                      <a:pt x="82" y="110"/>
                      <a:pt x="74" y="136"/>
                      <a:pt x="74" y="170"/>
                    </a:cubicBezTo>
                    <a:cubicBezTo>
                      <a:pt x="74" y="504"/>
                      <a:pt x="74" y="504"/>
                      <a:pt x="74" y="504"/>
                    </a:cubicBezTo>
                    <a:cubicBezTo>
                      <a:pt x="74" y="575"/>
                      <a:pt x="108" y="612"/>
                      <a:pt x="181" y="612"/>
                    </a:cubicBezTo>
                    <a:cubicBezTo>
                      <a:pt x="252" y="612"/>
                      <a:pt x="289" y="575"/>
                      <a:pt x="289" y="504"/>
                    </a:cubicBezTo>
                    <a:cubicBezTo>
                      <a:pt x="289" y="173"/>
                      <a:pt x="289" y="173"/>
                      <a:pt x="289" y="173"/>
                    </a:cubicBezTo>
                    <a:cubicBezTo>
                      <a:pt x="289" y="139"/>
                      <a:pt x="280" y="113"/>
                      <a:pt x="261" y="93"/>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666" name="Freeform 15">
                <a:extLst>
                  <a:ext uri="{FF2B5EF4-FFF2-40B4-BE49-F238E27FC236}">
                    <a16:creationId xmlns:a16="http://schemas.microsoft.com/office/drawing/2014/main" id="{32660D38-1553-A04B-9E68-345FFBFAFDD2}"/>
                  </a:ext>
                </a:extLst>
              </p:cNvPr>
              <p:cNvSpPr>
                <a:spLocks noChangeArrowheads="1"/>
              </p:cNvSpPr>
              <p:nvPr/>
            </p:nvSpPr>
            <p:spPr bwMode="auto">
              <a:xfrm>
                <a:off x="3514317" y="450514"/>
                <a:ext cx="185052" cy="360489"/>
              </a:xfrm>
              <a:custGeom>
                <a:avLst/>
                <a:gdLst>
                  <a:gd name="T0" fmla="*/ 269 w 341"/>
                  <a:gd name="T1" fmla="*/ 155 h 660"/>
                  <a:gd name="T2" fmla="*/ 269 w 341"/>
                  <a:gd name="T3" fmla="*/ 155 h 660"/>
                  <a:gd name="T4" fmla="*/ 252 w 341"/>
                  <a:gd name="T5" fmla="*/ 90 h 660"/>
                  <a:gd name="T6" fmla="*/ 192 w 341"/>
                  <a:gd name="T7" fmla="*/ 68 h 660"/>
                  <a:gd name="T8" fmla="*/ 127 w 341"/>
                  <a:gd name="T9" fmla="*/ 90 h 660"/>
                  <a:gd name="T10" fmla="*/ 71 w 341"/>
                  <a:gd name="T11" fmla="*/ 138 h 660"/>
                  <a:gd name="T12" fmla="*/ 71 w 341"/>
                  <a:gd name="T13" fmla="*/ 659 h 660"/>
                  <a:gd name="T14" fmla="*/ 0 w 341"/>
                  <a:gd name="T15" fmla="*/ 659 h 660"/>
                  <a:gd name="T16" fmla="*/ 0 w 341"/>
                  <a:gd name="T17" fmla="*/ 8 h 660"/>
                  <a:gd name="T18" fmla="*/ 68 w 341"/>
                  <a:gd name="T19" fmla="*/ 8 h 660"/>
                  <a:gd name="T20" fmla="*/ 71 w 341"/>
                  <a:gd name="T21" fmla="*/ 68 h 660"/>
                  <a:gd name="T22" fmla="*/ 130 w 341"/>
                  <a:gd name="T23" fmla="*/ 19 h 660"/>
                  <a:gd name="T24" fmla="*/ 204 w 341"/>
                  <a:gd name="T25" fmla="*/ 0 h 660"/>
                  <a:gd name="T26" fmla="*/ 308 w 341"/>
                  <a:gd name="T27" fmla="*/ 39 h 660"/>
                  <a:gd name="T28" fmla="*/ 340 w 341"/>
                  <a:gd name="T29" fmla="*/ 147 h 660"/>
                  <a:gd name="T30" fmla="*/ 340 w 341"/>
                  <a:gd name="T31" fmla="*/ 659 h 660"/>
                  <a:gd name="T32" fmla="*/ 269 w 341"/>
                  <a:gd name="T33" fmla="*/ 659 h 660"/>
                  <a:gd name="T34" fmla="*/ 269 w 341"/>
                  <a:gd name="T35" fmla="*/ 155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1" h="660">
                    <a:moveTo>
                      <a:pt x="269" y="155"/>
                    </a:moveTo>
                    <a:lnTo>
                      <a:pt x="269" y="155"/>
                    </a:lnTo>
                    <a:cubicBezTo>
                      <a:pt x="269" y="127"/>
                      <a:pt x="263" y="107"/>
                      <a:pt x="252" y="90"/>
                    </a:cubicBezTo>
                    <a:cubicBezTo>
                      <a:pt x="243" y="76"/>
                      <a:pt x="223" y="68"/>
                      <a:pt x="192" y="68"/>
                    </a:cubicBezTo>
                    <a:cubicBezTo>
                      <a:pt x="170" y="68"/>
                      <a:pt x="147" y="76"/>
                      <a:pt x="127" y="90"/>
                    </a:cubicBezTo>
                    <a:cubicBezTo>
                      <a:pt x="105" y="107"/>
                      <a:pt x="88" y="121"/>
                      <a:pt x="71" y="138"/>
                    </a:cubicBezTo>
                    <a:cubicBezTo>
                      <a:pt x="71" y="659"/>
                      <a:pt x="71" y="659"/>
                      <a:pt x="71" y="659"/>
                    </a:cubicBezTo>
                    <a:cubicBezTo>
                      <a:pt x="0" y="659"/>
                      <a:pt x="0" y="659"/>
                      <a:pt x="0" y="659"/>
                    </a:cubicBezTo>
                    <a:cubicBezTo>
                      <a:pt x="0" y="8"/>
                      <a:pt x="0" y="8"/>
                      <a:pt x="0" y="8"/>
                    </a:cubicBezTo>
                    <a:cubicBezTo>
                      <a:pt x="68" y="8"/>
                      <a:pt x="68" y="8"/>
                      <a:pt x="68" y="8"/>
                    </a:cubicBezTo>
                    <a:cubicBezTo>
                      <a:pt x="71" y="68"/>
                      <a:pt x="71" y="68"/>
                      <a:pt x="71" y="68"/>
                    </a:cubicBezTo>
                    <a:cubicBezTo>
                      <a:pt x="88" y="51"/>
                      <a:pt x="107" y="34"/>
                      <a:pt x="130" y="19"/>
                    </a:cubicBezTo>
                    <a:cubicBezTo>
                      <a:pt x="153" y="8"/>
                      <a:pt x="178" y="0"/>
                      <a:pt x="204" y="0"/>
                    </a:cubicBezTo>
                    <a:cubicBezTo>
                      <a:pt x="252" y="0"/>
                      <a:pt x="289" y="14"/>
                      <a:pt x="308" y="39"/>
                    </a:cubicBezTo>
                    <a:cubicBezTo>
                      <a:pt x="328" y="65"/>
                      <a:pt x="340" y="102"/>
                      <a:pt x="340" y="147"/>
                    </a:cubicBezTo>
                    <a:cubicBezTo>
                      <a:pt x="340" y="659"/>
                      <a:pt x="340" y="659"/>
                      <a:pt x="340" y="659"/>
                    </a:cubicBezTo>
                    <a:cubicBezTo>
                      <a:pt x="269" y="659"/>
                      <a:pt x="269" y="659"/>
                      <a:pt x="269" y="659"/>
                    </a:cubicBezTo>
                    <a:lnTo>
                      <a:pt x="269" y="15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667" name="Freeform 16">
                <a:extLst>
                  <a:ext uri="{FF2B5EF4-FFF2-40B4-BE49-F238E27FC236}">
                    <a16:creationId xmlns:a16="http://schemas.microsoft.com/office/drawing/2014/main" id="{79F07129-9428-2047-8C15-80D4AEE713D4}"/>
                  </a:ext>
                </a:extLst>
              </p:cNvPr>
              <p:cNvSpPr>
                <a:spLocks noChangeArrowheads="1"/>
              </p:cNvSpPr>
              <p:nvPr/>
            </p:nvSpPr>
            <p:spPr bwMode="auto">
              <a:xfrm>
                <a:off x="3749837" y="654792"/>
                <a:ext cx="153809" cy="156211"/>
              </a:xfrm>
              <a:custGeom>
                <a:avLst/>
                <a:gdLst>
                  <a:gd name="T0" fmla="*/ 142 w 284"/>
                  <a:gd name="T1" fmla="*/ 286 h 287"/>
                  <a:gd name="T2" fmla="*/ 142 w 284"/>
                  <a:gd name="T3" fmla="*/ 286 h 287"/>
                  <a:gd name="T4" fmla="*/ 0 w 284"/>
                  <a:gd name="T5" fmla="*/ 142 h 287"/>
                  <a:gd name="T6" fmla="*/ 142 w 284"/>
                  <a:gd name="T7" fmla="*/ 0 h 287"/>
                  <a:gd name="T8" fmla="*/ 283 w 284"/>
                  <a:gd name="T9" fmla="*/ 142 h 287"/>
                  <a:gd name="T10" fmla="*/ 142 w 284"/>
                  <a:gd name="T11" fmla="*/ 286 h 287"/>
                  <a:gd name="T12" fmla="*/ 142 w 284"/>
                  <a:gd name="T13" fmla="*/ 29 h 287"/>
                  <a:gd name="T14" fmla="*/ 142 w 284"/>
                  <a:gd name="T15" fmla="*/ 29 h 287"/>
                  <a:gd name="T16" fmla="*/ 31 w 284"/>
                  <a:gd name="T17" fmla="*/ 142 h 287"/>
                  <a:gd name="T18" fmla="*/ 142 w 284"/>
                  <a:gd name="T19" fmla="*/ 261 h 287"/>
                  <a:gd name="T20" fmla="*/ 252 w 284"/>
                  <a:gd name="T21" fmla="*/ 142 h 287"/>
                  <a:gd name="T22" fmla="*/ 142 w 284"/>
                  <a:gd name="T23" fmla="*/ 29 h 287"/>
                  <a:gd name="T24" fmla="*/ 170 w 284"/>
                  <a:gd name="T25" fmla="*/ 210 h 287"/>
                  <a:gd name="T26" fmla="*/ 170 w 284"/>
                  <a:gd name="T27" fmla="*/ 210 h 287"/>
                  <a:gd name="T28" fmla="*/ 142 w 284"/>
                  <a:gd name="T29" fmla="*/ 153 h 287"/>
                  <a:gd name="T30" fmla="*/ 119 w 284"/>
                  <a:gd name="T31" fmla="*/ 153 h 287"/>
                  <a:gd name="T32" fmla="*/ 119 w 284"/>
                  <a:gd name="T33" fmla="*/ 210 h 287"/>
                  <a:gd name="T34" fmla="*/ 96 w 284"/>
                  <a:gd name="T35" fmla="*/ 210 h 287"/>
                  <a:gd name="T36" fmla="*/ 96 w 284"/>
                  <a:gd name="T37" fmla="*/ 74 h 287"/>
                  <a:gd name="T38" fmla="*/ 145 w 284"/>
                  <a:gd name="T39" fmla="*/ 74 h 287"/>
                  <a:gd name="T40" fmla="*/ 193 w 284"/>
                  <a:gd name="T41" fmla="*/ 111 h 287"/>
                  <a:gd name="T42" fmla="*/ 167 w 284"/>
                  <a:gd name="T43" fmla="*/ 148 h 287"/>
                  <a:gd name="T44" fmla="*/ 195 w 284"/>
                  <a:gd name="T45" fmla="*/ 210 h 287"/>
                  <a:gd name="T46" fmla="*/ 170 w 284"/>
                  <a:gd name="T47" fmla="*/ 210 h 287"/>
                  <a:gd name="T48" fmla="*/ 142 w 284"/>
                  <a:gd name="T49" fmla="*/ 94 h 287"/>
                  <a:gd name="T50" fmla="*/ 142 w 284"/>
                  <a:gd name="T51" fmla="*/ 94 h 287"/>
                  <a:gd name="T52" fmla="*/ 119 w 284"/>
                  <a:gd name="T53" fmla="*/ 94 h 287"/>
                  <a:gd name="T54" fmla="*/ 119 w 284"/>
                  <a:gd name="T55" fmla="*/ 131 h 287"/>
                  <a:gd name="T56" fmla="*/ 139 w 284"/>
                  <a:gd name="T57" fmla="*/ 131 h 287"/>
                  <a:gd name="T58" fmla="*/ 167 w 284"/>
                  <a:gd name="T59" fmla="*/ 114 h 287"/>
                  <a:gd name="T60" fmla="*/ 142 w 284"/>
                  <a:gd name="T61" fmla="*/ 9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4" h="287">
                    <a:moveTo>
                      <a:pt x="142" y="286"/>
                    </a:moveTo>
                    <a:lnTo>
                      <a:pt x="142" y="286"/>
                    </a:lnTo>
                    <a:cubicBezTo>
                      <a:pt x="57" y="286"/>
                      <a:pt x="0" y="227"/>
                      <a:pt x="0" y="142"/>
                    </a:cubicBezTo>
                    <a:cubicBezTo>
                      <a:pt x="0" y="60"/>
                      <a:pt x="57" y="0"/>
                      <a:pt x="142" y="0"/>
                    </a:cubicBezTo>
                    <a:cubicBezTo>
                      <a:pt x="224" y="0"/>
                      <a:pt x="283" y="60"/>
                      <a:pt x="283" y="142"/>
                    </a:cubicBezTo>
                    <a:cubicBezTo>
                      <a:pt x="283" y="230"/>
                      <a:pt x="229" y="286"/>
                      <a:pt x="142" y="286"/>
                    </a:cubicBezTo>
                    <a:close/>
                    <a:moveTo>
                      <a:pt x="142" y="29"/>
                    </a:moveTo>
                    <a:lnTo>
                      <a:pt x="142" y="29"/>
                    </a:lnTo>
                    <a:cubicBezTo>
                      <a:pt x="71" y="29"/>
                      <a:pt x="31" y="74"/>
                      <a:pt x="31" y="142"/>
                    </a:cubicBezTo>
                    <a:cubicBezTo>
                      <a:pt x="31" y="210"/>
                      <a:pt x="74" y="261"/>
                      <a:pt x="142" y="261"/>
                    </a:cubicBezTo>
                    <a:cubicBezTo>
                      <a:pt x="210" y="261"/>
                      <a:pt x="252" y="210"/>
                      <a:pt x="252" y="142"/>
                    </a:cubicBezTo>
                    <a:cubicBezTo>
                      <a:pt x="252" y="77"/>
                      <a:pt x="210" y="29"/>
                      <a:pt x="142" y="29"/>
                    </a:cubicBezTo>
                    <a:close/>
                    <a:moveTo>
                      <a:pt x="170" y="210"/>
                    </a:moveTo>
                    <a:lnTo>
                      <a:pt x="170" y="210"/>
                    </a:lnTo>
                    <a:cubicBezTo>
                      <a:pt x="142" y="153"/>
                      <a:pt x="142" y="153"/>
                      <a:pt x="142" y="153"/>
                    </a:cubicBezTo>
                    <a:cubicBezTo>
                      <a:pt x="119" y="153"/>
                      <a:pt x="119" y="153"/>
                      <a:pt x="119" y="153"/>
                    </a:cubicBezTo>
                    <a:cubicBezTo>
                      <a:pt x="119" y="210"/>
                      <a:pt x="119" y="210"/>
                      <a:pt x="119" y="210"/>
                    </a:cubicBezTo>
                    <a:cubicBezTo>
                      <a:pt x="96" y="210"/>
                      <a:pt x="96" y="210"/>
                      <a:pt x="96" y="210"/>
                    </a:cubicBezTo>
                    <a:cubicBezTo>
                      <a:pt x="96" y="74"/>
                      <a:pt x="96" y="74"/>
                      <a:pt x="96" y="74"/>
                    </a:cubicBezTo>
                    <a:cubicBezTo>
                      <a:pt x="145" y="74"/>
                      <a:pt x="145" y="74"/>
                      <a:pt x="145" y="74"/>
                    </a:cubicBezTo>
                    <a:cubicBezTo>
                      <a:pt x="170" y="74"/>
                      <a:pt x="193" y="82"/>
                      <a:pt x="193" y="111"/>
                    </a:cubicBezTo>
                    <a:cubicBezTo>
                      <a:pt x="193" y="131"/>
                      <a:pt x="184" y="142"/>
                      <a:pt x="167" y="148"/>
                    </a:cubicBezTo>
                    <a:cubicBezTo>
                      <a:pt x="195" y="210"/>
                      <a:pt x="195" y="210"/>
                      <a:pt x="195" y="210"/>
                    </a:cubicBezTo>
                    <a:lnTo>
                      <a:pt x="170" y="210"/>
                    </a:lnTo>
                    <a:close/>
                    <a:moveTo>
                      <a:pt x="142" y="94"/>
                    </a:moveTo>
                    <a:lnTo>
                      <a:pt x="142" y="94"/>
                    </a:lnTo>
                    <a:cubicBezTo>
                      <a:pt x="119" y="94"/>
                      <a:pt x="119" y="94"/>
                      <a:pt x="119" y="94"/>
                    </a:cubicBezTo>
                    <a:cubicBezTo>
                      <a:pt x="119" y="131"/>
                      <a:pt x="119" y="131"/>
                      <a:pt x="119" y="131"/>
                    </a:cubicBezTo>
                    <a:cubicBezTo>
                      <a:pt x="139" y="131"/>
                      <a:pt x="139" y="131"/>
                      <a:pt x="139" y="131"/>
                    </a:cubicBezTo>
                    <a:cubicBezTo>
                      <a:pt x="153" y="131"/>
                      <a:pt x="167" y="128"/>
                      <a:pt x="167" y="114"/>
                    </a:cubicBezTo>
                    <a:cubicBezTo>
                      <a:pt x="167" y="94"/>
                      <a:pt x="156" y="94"/>
                      <a:pt x="142" y="94"/>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grpSp>
        <p:grpSp>
          <p:nvGrpSpPr>
            <p:cNvPr id="645" name="Group 644">
              <a:extLst>
                <a:ext uri="{FF2B5EF4-FFF2-40B4-BE49-F238E27FC236}">
                  <a16:creationId xmlns:a16="http://schemas.microsoft.com/office/drawing/2014/main" id="{3A8A2D03-FB0F-754C-B7D6-617E0D044C80}"/>
                </a:ext>
              </a:extLst>
            </p:cNvPr>
            <p:cNvGrpSpPr/>
            <p:nvPr/>
          </p:nvGrpSpPr>
          <p:grpSpPr>
            <a:xfrm>
              <a:off x="4028615" y="344771"/>
              <a:ext cx="2023054" cy="473443"/>
              <a:chOff x="4028615" y="344771"/>
              <a:chExt cx="2023054" cy="473443"/>
            </a:xfrm>
            <a:solidFill>
              <a:srgbClr val="595959"/>
            </a:solidFill>
          </p:grpSpPr>
          <p:sp>
            <p:nvSpPr>
              <p:cNvPr id="646" name="Freeform 17">
                <a:extLst>
                  <a:ext uri="{FF2B5EF4-FFF2-40B4-BE49-F238E27FC236}">
                    <a16:creationId xmlns:a16="http://schemas.microsoft.com/office/drawing/2014/main" id="{448FA705-3567-D041-B574-1E8E9C4DCA83}"/>
                  </a:ext>
                </a:extLst>
              </p:cNvPr>
              <p:cNvSpPr>
                <a:spLocks noChangeArrowheads="1"/>
              </p:cNvSpPr>
              <p:nvPr/>
            </p:nvSpPr>
            <p:spPr bwMode="auto">
              <a:xfrm>
                <a:off x="4028615" y="344771"/>
                <a:ext cx="216294" cy="473443"/>
              </a:xfrm>
              <a:custGeom>
                <a:avLst/>
                <a:gdLst>
                  <a:gd name="T0" fmla="*/ 345 w 397"/>
                  <a:gd name="T1" fmla="*/ 816 h 868"/>
                  <a:gd name="T2" fmla="*/ 345 w 397"/>
                  <a:gd name="T3" fmla="*/ 816 h 868"/>
                  <a:gd name="T4" fmla="*/ 195 w 397"/>
                  <a:gd name="T5" fmla="*/ 867 h 868"/>
                  <a:gd name="T6" fmla="*/ 51 w 397"/>
                  <a:gd name="T7" fmla="*/ 816 h 868"/>
                  <a:gd name="T8" fmla="*/ 0 w 397"/>
                  <a:gd name="T9" fmla="*/ 666 h 868"/>
                  <a:gd name="T10" fmla="*/ 0 w 397"/>
                  <a:gd name="T11" fmla="*/ 207 h 868"/>
                  <a:gd name="T12" fmla="*/ 45 w 397"/>
                  <a:gd name="T13" fmla="*/ 54 h 868"/>
                  <a:gd name="T14" fmla="*/ 192 w 397"/>
                  <a:gd name="T15" fmla="*/ 0 h 868"/>
                  <a:gd name="T16" fmla="*/ 337 w 397"/>
                  <a:gd name="T17" fmla="*/ 43 h 868"/>
                  <a:gd name="T18" fmla="*/ 388 w 397"/>
                  <a:gd name="T19" fmla="*/ 170 h 868"/>
                  <a:gd name="T20" fmla="*/ 388 w 397"/>
                  <a:gd name="T21" fmla="*/ 281 h 868"/>
                  <a:gd name="T22" fmla="*/ 314 w 397"/>
                  <a:gd name="T23" fmla="*/ 281 h 868"/>
                  <a:gd name="T24" fmla="*/ 314 w 397"/>
                  <a:gd name="T25" fmla="*/ 179 h 868"/>
                  <a:gd name="T26" fmla="*/ 286 w 397"/>
                  <a:gd name="T27" fmla="*/ 94 h 868"/>
                  <a:gd name="T28" fmla="*/ 195 w 397"/>
                  <a:gd name="T29" fmla="*/ 65 h 868"/>
                  <a:gd name="T30" fmla="*/ 99 w 397"/>
                  <a:gd name="T31" fmla="*/ 99 h 868"/>
                  <a:gd name="T32" fmla="*/ 73 w 397"/>
                  <a:gd name="T33" fmla="*/ 196 h 868"/>
                  <a:gd name="T34" fmla="*/ 73 w 397"/>
                  <a:gd name="T35" fmla="*/ 654 h 868"/>
                  <a:gd name="T36" fmla="*/ 102 w 397"/>
                  <a:gd name="T37" fmla="*/ 762 h 868"/>
                  <a:gd name="T38" fmla="*/ 198 w 397"/>
                  <a:gd name="T39" fmla="*/ 802 h 868"/>
                  <a:gd name="T40" fmla="*/ 292 w 397"/>
                  <a:gd name="T41" fmla="*/ 765 h 868"/>
                  <a:gd name="T42" fmla="*/ 323 w 397"/>
                  <a:gd name="T43" fmla="*/ 657 h 868"/>
                  <a:gd name="T44" fmla="*/ 323 w 397"/>
                  <a:gd name="T45" fmla="*/ 569 h 868"/>
                  <a:gd name="T46" fmla="*/ 396 w 397"/>
                  <a:gd name="T47" fmla="*/ 569 h 868"/>
                  <a:gd name="T48" fmla="*/ 396 w 397"/>
                  <a:gd name="T49" fmla="*/ 669 h 868"/>
                  <a:gd name="T50" fmla="*/ 345 w 397"/>
                  <a:gd name="T51" fmla="*/ 816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97" h="868">
                    <a:moveTo>
                      <a:pt x="345" y="816"/>
                    </a:moveTo>
                    <a:lnTo>
                      <a:pt x="345" y="816"/>
                    </a:lnTo>
                    <a:cubicBezTo>
                      <a:pt x="311" y="850"/>
                      <a:pt x="260" y="867"/>
                      <a:pt x="195" y="867"/>
                    </a:cubicBezTo>
                    <a:cubicBezTo>
                      <a:pt x="133" y="867"/>
                      <a:pt x="85" y="850"/>
                      <a:pt x="51" y="816"/>
                    </a:cubicBezTo>
                    <a:cubicBezTo>
                      <a:pt x="17" y="782"/>
                      <a:pt x="0" y="731"/>
                      <a:pt x="0" y="666"/>
                    </a:cubicBezTo>
                    <a:cubicBezTo>
                      <a:pt x="0" y="207"/>
                      <a:pt x="0" y="207"/>
                      <a:pt x="0" y="207"/>
                    </a:cubicBezTo>
                    <a:cubicBezTo>
                      <a:pt x="0" y="142"/>
                      <a:pt x="17" y="91"/>
                      <a:pt x="45" y="54"/>
                    </a:cubicBezTo>
                    <a:cubicBezTo>
                      <a:pt x="73" y="17"/>
                      <a:pt x="124" y="0"/>
                      <a:pt x="192" y="0"/>
                    </a:cubicBezTo>
                    <a:cubicBezTo>
                      <a:pt x="258" y="0"/>
                      <a:pt x="306" y="14"/>
                      <a:pt x="337" y="43"/>
                    </a:cubicBezTo>
                    <a:cubicBezTo>
                      <a:pt x="371" y="74"/>
                      <a:pt x="388" y="116"/>
                      <a:pt x="388" y="170"/>
                    </a:cubicBezTo>
                    <a:cubicBezTo>
                      <a:pt x="388" y="281"/>
                      <a:pt x="388" y="281"/>
                      <a:pt x="388" y="281"/>
                    </a:cubicBezTo>
                    <a:cubicBezTo>
                      <a:pt x="314" y="281"/>
                      <a:pt x="314" y="281"/>
                      <a:pt x="314" y="281"/>
                    </a:cubicBezTo>
                    <a:cubicBezTo>
                      <a:pt x="314" y="179"/>
                      <a:pt x="314" y="179"/>
                      <a:pt x="314" y="179"/>
                    </a:cubicBezTo>
                    <a:cubicBezTo>
                      <a:pt x="314" y="142"/>
                      <a:pt x="306" y="114"/>
                      <a:pt x="286" y="94"/>
                    </a:cubicBezTo>
                    <a:cubicBezTo>
                      <a:pt x="266" y="74"/>
                      <a:pt x="235" y="65"/>
                      <a:pt x="195" y="65"/>
                    </a:cubicBezTo>
                    <a:cubicBezTo>
                      <a:pt x="147" y="65"/>
                      <a:pt x="116" y="77"/>
                      <a:pt x="99" y="99"/>
                    </a:cubicBezTo>
                    <a:cubicBezTo>
                      <a:pt x="82" y="122"/>
                      <a:pt x="73" y="153"/>
                      <a:pt x="73" y="196"/>
                    </a:cubicBezTo>
                    <a:cubicBezTo>
                      <a:pt x="73" y="654"/>
                      <a:pt x="73" y="654"/>
                      <a:pt x="73" y="654"/>
                    </a:cubicBezTo>
                    <a:cubicBezTo>
                      <a:pt x="73" y="700"/>
                      <a:pt x="82" y="737"/>
                      <a:pt x="102" y="762"/>
                    </a:cubicBezTo>
                    <a:cubicBezTo>
                      <a:pt x="119" y="787"/>
                      <a:pt x="153" y="802"/>
                      <a:pt x="198" y="802"/>
                    </a:cubicBezTo>
                    <a:cubicBezTo>
                      <a:pt x="241" y="802"/>
                      <a:pt x="272" y="787"/>
                      <a:pt x="292" y="765"/>
                    </a:cubicBezTo>
                    <a:cubicBezTo>
                      <a:pt x="311" y="739"/>
                      <a:pt x="323" y="703"/>
                      <a:pt x="323" y="657"/>
                    </a:cubicBezTo>
                    <a:cubicBezTo>
                      <a:pt x="323" y="569"/>
                      <a:pt x="323" y="569"/>
                      <a:pt x="323" y="569"/>
                    </a:cubicBezTo>
                    <a:cubicBezTo>
                      <a:pt x="396" y="569"/>
                      <a:pt x="396" y="569"/>
                      <a:pt x="396" y="569"/>
                    </a:cubicBezTo>
                    <a:cubicBezTo>
                      <a:pt x="396" y="669"/>
                      <a:pt x="396" y="669"/>
                      <a:pt x="396" y="669"/>
                    </a:cubicBezTo>
                    <a:cubicBezTo>
                      <a:pt x="396" y="734"/>
                      <a:pt x="379" y="782"/>
                      <a:pt x="345" y="816"/>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647" name="Freeform 18">
                <a:extLst>
                  <a:ext uri="{FF2B5EF4-FFF2-40B4-BE49-F238E27FC236}">
                    <a16:creationId xmlns:a16="http://schemas.microsoft.com/office/drawing/2014/main" id="{82C516AC-702A-134F-BC1F-D4415F569F50}"/>
                  </a:ext>
                </a:extLst>
              </p:cNvPr>
              <p:cNvSpPr>
                <a:spLocks noChangeArrowheads="1"/>
              </p:cNvSpPr>
              <p:nvPr/>
            </p:nvSpPr>
            <p:spPr bwMode="auto">
              <a:xfrm>
                <a:off x="4300185" y="448112"/>
                <a:ext cx="194663" cy="370102"/>
              </a:xfrm>
              <a:custGeom>
                <a:avLst/>
                <a:gdLst>
                  <a:gd name="T0" fmla="*/ 312 w 355"/>
                  <a:gd name="T1" fmla="*/ 634 h 678"/>
                  <a:gd name="T2" fmla="*/ 312 w 355"/>
                  <a:gd name="T3" fmla="*/ 634 h 678"/>
                  <a:gd name="T4" fmla="*/ 179 w 355"/>
                  <a:gd name="T5" fmla="*/ 677 h 678"/>
                  <a:gd name="T6" fmla="*/ 46 w 355"/>
                  <a:gd name="T7" fmla="*/ 631 h 678"/>
                  <a:gd name="T8" fmla="*/ 0 w 355"/>
                  <a:gd name="T9" fmla="*/ 507 h 678"/>
                  <a:gd name="T10" fmla="*/ 0 w 355"/>
                  <a:gd name="T11" fmla="*/ 167 h 678"/>
                  <a:gd name="T12" fmla="*/ 48 w 355"/>
                  <a:gd name="T13" fmla="*/ 45 h 678"/>
                  <a:gd name="T14" fmla="*/ 181 w 355"/>
                  <a:gd name="T15" fmla="*/ 0 h 678"/>
                  <a:gd name="T16" fmla="*/ 309 w 355"/>
                  <a:gd name="T17" fmla="*/ 45 h 678"/>
                  <a:gd name="T18" fmla="*/ 354 w 355"/>
                  <a:gd name="T19" fmla="*/ 164 h 678"/>
                  <a:gd name="T20" fmla="*/ 354 w 355"/>
                  <a:gd name="T21" fmla="*/ 351 h 678"/>
                  <a:gd name="T22" fmla="*/ 74 w 355"/>
                  <a:gd name="T23" fmla="*/ 351 h 678"/>
                  <a:gd name="T24" fmla="*/ 74 w 355"/>
                  <a:gd name="T25" fmla="*/ 507 h 678"/>
                  <a:gd name="T26" fmla="*/ 99 w 355"/>
                  <a:gd name="T27" fmla="*/ 583 h 678"/>
                  <a:gd name="T28" fmla="*/ 176 w 355"/>
                  <a:gd name="T29" fmla="*/ 612 h 678"/>
                  <a:gd name="T30" fmla="*/ 258 w 355"/>
                  <a:gd name="T31" fmla="*/ 586 h 678"/>
                  <a:gd name="T32" fmla="*/ 281 w 355"/>
                  <a:gd name="T33" fmla="*/ 504 h 678"/>
                  <a:gd name="T34" fmla="*/ 281 w 355"/>
                  <a:gd name="T35" fmla="*/ 467 h 678"/>
                  <a:gd name="T36" fmla="*/ 354 w 355"/>
                  <a:gd name="T37" fmla="*/ 467 h 678"/>
                  <a:gd name="T38" fmla="*/ 354 w 355"/>
                  <a:gd name="T39" fmla="*/ 512 h 678"/>
                  <a:gd name="T40" fmla="*/ 312 w 355"/>
                  <a:gd name="T41" fmla="*/ 634 h 678"/>
                  <a:gd name="T42" fmla="*/ 255 w 355"/>
                  <a:gd name="T43" fmla="*/ 90 h 678"/>
                  <a:gd name="T44" fmla="*/ 255 w 355"/>
                  <a:gd name="T45" fmla="*/ 90 h 678"/>
                  <a:gd name="T46" fmla="*/ 179 w 355"/>
                  <a:gd name="T47" fmla="*/ 62 h 678"/>
                  <a:gd name="T48" fmla="*/ 102 w 355"/>
                  <a:gd name="T49" fmla="*/ 88 h 678"/>
                  <a:gd name="T50" fmla="*/ 74 w 355"/>
                  <a:gd name="T51" fmla="*/ 173 h 678"/>
                  <a:gd name="T52" fmla="*/ 74 w 355"/>
                  <a:gd name="T53" fmla="*/ 289 h 678"/>
                  <a:gd name="T54" fmla="*/ 283 w 355"/>
                  <a:gd name="T55" fmla="*/ 289 h 678"/>
                  <a:gd name="T56" fmla="*/ 283 w 355"/>
                  <a:gd name="T57" fmla="*/ 173 h 678"/>
                  <a:gd name="T58" fmla="*/ 255 w 355"/>
                  <a:gd name="T59" fmla="*/ 9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5" h="678">
                    <a:moveTo>
                      <a:pt x="312" y="634"/>
                    </a:moveTo>
                    <a:lnTo>
                      <a:pt x="312" y="634"/>
                    </a:lnTo>
                    <a:cubicBezTo>
                      <a:pt x="283" y="662"/>
                      <a:pt x="238" y="677"/>
                      <a:pt x="179" y="677"/>
                    </a:cubicBezTo>
                    <a:cubicBezTo>
                      <a:pt x="122" y="677"/>
                      <a:pt x="77" y="662"/>
                      <a:pt x="46" y="631"/>
                    </a:cubicBezTo>
                    <a:cubicBezTo>
                      <a:pt x="17" y="597"/>
                      <a:pt x="0" y="558"/>
                      <a:pt x="0" y="507"/>
                    </a:cubicBezTo>
                    <a:cubicBezTo>
                      <a:pt x="0" y="167"/>
                      <a:pt x="0" y="167"/>
                      <a:pt x="0" y="167"/>
                    </a:cubicBezTo>
                    <a:cubicBezTo>
                      <a:pt x="0" y="113"/>
                      <a:pt x="17" y="73"/>
                      <a:pt x="48" y="45"/>
                    </a:cubicBezTo>
                    <a:cubicBezTo>
                      <a:pt x="80" y="14"/>
                      <a:pt x="125" y="0"/>
                      <a:pt x="181" y="0"/>
                    </a:cubicBezTo>
                    <a:cubicBezTo>
                      <a:pt x="238" y="0"/>
                      <a:pt x="281" y="14"/>
                      <a:pt x="309" y="45"/>
                    </a:cubicBezTo>
                    <a:cubicBezTo>
                      <a:pt x="340" y="73"/>
                      <a:pt x="354" y="116"/>
                      <a:pt x="354" y="164"/>
                    </a:cubicBezTo>
                    <a:cubicBezTo>
                      <a:pt x="354" y="351"/>
                      <a:pt x="354" y="351"/>
                      <a:pt x="354" y="351"/>
                    </a:cubicBezTo>
                    <a:cubicBezTo>
                      <a:pt x="74" y="351"/>
                      <a:pt x="74" y="351"/>
                      <a:pt x="74" y="351"/>
                    </a:cubicBezTo>
                    <a:cubicBezTo>
                      <a:pt x="74" y="507"/>
                      <a:pt x="74" y="507"/>
                      <a:pt x="74" y="507"/>
                    </a:cubicBezTo>
                    <a:cubicBezTo>
                      <a:pt x="74" y="538"/>
                      <a:pt x="82" y="563"/>
                      <a:pt x="99" y="583"/>
                    </a:cubicBezTo>
                    <a:cubicBezTo>
                      <a:pt x="116" y="603"/>
                      <a:pt x="142" y="612"/>
                      <a:pt x="176" y="612"/>
                    </a:cubicBezTo>
                    <a:cubicBezTo>
                      <a:pt x="213" y="612"/>
                      <a:pt x="241" y="603"/>
                      <a:pt x="258" y="586"/>
                    </a:cubicBezTo>
                    <a:cubicBezTo>
                      <a:pt x="275" y="569"/>
                      <a:pt x="281" y="541"/>
                      <a:pt x="281" y="504"/>
                    </a:cubicBezTo>
                    <a:cubicBezTo>
                      <a:pt x="281" y="467"/>
                      <a:pt x="281" y="467"/>
                      <a:pt x="281" y="467"/>
                    </a:cubicBezTo>
                    <a:cubicBezTo>
                      <a:pt x="354" y="467"/>
                      <a:pt x="354" y="467"/>
                      <a:pt x="354" y="467"/>
                    </a:cubicBezTo>
                    <a:cubicBezTo>
                      <a:pt x="354" y="512"/>
                      <a:pt x="354" y="512"/>
                      <a:pt x="354" y="512"/>
                    </a:cubicBezTo>
                    <a:cubicBezTo>
                      <a:pt x="354" y="566"/>
                      <a:pt x="340" y="606"/>
                      <a:pt x="312" y="634"/>
                    </a:cubicBezTo>
                    <a:close/>
                    <a:moveTo>
                      <a:pt x="255" y="90"/>
                    </a:moveTo>
                    <a:lnTo>
                      <a:pt x="255" y="90"/>
                    </a:lnTo>
                    <a:cubicBezTo>
                      <a:pt x="238" y="71"/>
                      <a:pt x="213" y="62"/>
                      <a:pt x="179" y="62"/>
                    </a:cubicBezTo>
                    <a:cubicBezTo>
                      <a:pt x="145" y="62"/>
                      <a:pt x="119" y="71"/>
                      <a:pt x="102" y="88"/>
                    </a:cubicBezTo>
                    <a:cubicBezTo>
                      <a:pt x="82" y="107"/>
                      <a:pt x="74" y="136"/>
                      <a:pt x="74" y="173"/>
                    </a:cubicBezTo>
                    <a:cubicBezTo>
                      <a:pt x="74" y="289"/>
                      <a:pt x="74" y="289"/>
                      <a:pt x="74" y="289"/>
                    </a:cubicBezTo>
                    <a:cubicBezTo>
                      <a:pt x="283" y="289"/>
                      <a:pt x="283" y="289"/>
                      <a:pt x="283" y="289"/>
                    </a:cubicBezTo>
                    <a:cubicBezTo>
                      <a:pt x="283" y="173"/>
                      <a:pt x="283" y="173"/>
                      <a:pt x="283" y="173"/>
                    </a:cubicBezTo>
                    <a:cubicBezTo>
                      <a:pt x="283" y="136"/>
                      <a:pt x="275" y="110"/>
                      <a:pt x="255" y="90"/>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648" name="Freeform 19">
                <a:extLst>
                  <a:ext uri="{FF2B5EF4-FFF2-40B4-BE49-F238E27FC236}">
                    <a16:creationId xmlns:a16="http://schemas.microsoft.com/office/drawing/2014/main" id="{47591D9E-6F1A-F848-A8D2-2C4EB02F58C6}"/>
                  </a:ext>
                </a:extLst>
              </p:cNvPr>
              <p:cNvSpPr>
                <a:spLocks noChangeArrowheads="1"/>
              </p:cNvSpPr>
              <p:nvPr/>
            </p:nvSpPr>
            <p:spPr bwMode="auto">
              <a:xfrm>
                <a:off x="4562139" y="450514"/>
                <a:ext cx="187454" cy="360489"/>
              </a:xfrm>
              <a:custGeom>
                <a:avLst/>
                <a:gdLst>
                  <a:gd name="T0" fmla="*/ 269 w 343"/>
                  <a:gd name="T1" fmla="*/ 155 h 660"/>
                  <a:gd name="T2" fmla="*/ 269 w 343"/>
                  <a:gd name="T3" fmla="*/ 155 h 660"/>
                  <a:gd name="T4" fmla="*/ 255 w 343"/>
                  <a:gd name="T5" fmla="*/ 90 h 660"/>
                  <a:gd name="T6" fmla="*/ 195 w 343"/>
                  <a:gd name="T7" fmla="*/ 68 h 660"/>
                  <a:gd name="T8" fmla="*/ 127 w 343"/>
                  <a:gd name="T9" fmla="*/ 90 h 660"/>
                  <a:gd name="T10" fmla="*/ 73 w 343"/>
                  <a:gd name="T11" fmla="*/ 138 h 660"/>
                  <a:gd name="T12" fmla="*/ 73 w 343"/>
                  <a:gd name="T13" fmla="*/ 659 h 660"/>
                  <a:gd name="T14" fmla="*/ 0 w 343"/>
                  <a:gd name="T15" fmla="*/ 659 h 660"/>
                  <a:gd name="T16" fmla="*/ 0 w 343"/>
                  <a:gd name="T17" fmla="*/ 8 h 660"/>
                  <a:gd name="T18" fmla="*/ 70 w 343"/>
                  <a:gd name="T19" fmla="*/ 8 h 660"/>
                  <a:gd name="T20" fmla="*/ 70 w 343"/>
                  <a:gd name="T21" fmla="*/ 68 h 660"/>
                  <a:gd name="T22" fmla="*/ 133 w 343"/>
                  <a:gd name="T23" fmla="*/ 19 h 660"/>
                  <a:gd name="T24" fmla="*/ 206 w 343"/>
                  <a:gd name="T25" fmla="*/ 0 h 660"/>
                  <a:gd name="T26" fmla="*/ 308 w 343"/>
                  <a:gd name="T27" fmla="*/ 39 h 660"/>
                  <a:gd name="T28" fmla="*/ 342 w 343"/>
                  <a:gd name="T29" fmla="*/ 147 h 660"/>
                  <a:gd name="T30" fmla="*/ 342 w 343"/>
                  <a:gd name="T31" fmla="*/ 659 h 660"/>
                  <a:gd name="T32" fmla="*/ 269 w 343"/>
                  <a:gd name="T33" fmla="*/ 659 h 660"/>
                  <a:gd name="T34" fmla="*/ 269 w 343"/>
                  <a:gd name="T35" fmla="*/ 155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3" h="660">
                    <a:moveTo>
                      <a:pt x="269" y="155"/>
                    </a:moveTo>
                    <a:lnTo>
                      <a:pt x="269" y="155"/>
                    </a:lnTo>
                    <a:cubicBezTo>
                      <a:pt x="269" y="127"/>
                      <a:pt x="263" y="107"/>
                      <a:pt x="255" y="90"/>
                    </a:cubicBezTo>
                    <a:cubicBezTo>
                      <a:pt x="243" y="76"/>
                      <a:pt x="223" y="68"/>
                      <a:pt x="195" y="68"/>
                    </a:cubicBezTo>
                    <a:cubicBezTo>
                      <a:pt x="172" y="68"/>
                      <a:pt x="150" y="76"/>
                      <a:pt x="127" y="90"/>
                    </a:cubicBezTo>
                    <a:cubicBezTo>
                      <a:pt x="107" y="107"/>
                      <a:pt x="87" y="121"/>
                      <a:pt x="73" y="138"/>
                    </a:cubicBezTo>
                    <a:cubicBezTo>
                      <a:pt x="73" y="659"/>
                      <a:pt x="73" y="659"/>
                      <a:pt x="73" y="659"/>
                    </a:cubicBezTo>
                    <a:cubicBezTo>
                      <a:pt x="0" y="659"/>
                      <a:pt x="0" y="659"/>
                      <a:pt x="0" y="659"/>
                    </a:cubicBezTo>
                    <a:cubicBezTo>
                      <a:pt x="0" y="8"/>
                      <a:pt x="0" y="8"/>
                      <a:pt x="0" y="8"/>
                    </a:cubicBezTo>
                    <a:cubicBezTo>
                      <a:pt x="70" y="8"/>
                      <a:pt x="70" y="8"/>
                      <a:pt x="70" y="8"/>
                    </a:cubicBezTo>
                    <a:cubicBezTo>
                      <a:pt x="70" y="68"/>
                      <a:pt x="70" y="68"/>
                      <a:pt x="70" y="68"/>
                    </a:cubicBezTo>
                    <a:cubicBezTo>
                      <a:pt x="90" y="51"/>
                      <a:pt x="110" y="34"/>
                      <a:pt x="133" y="19"/>
                    </a:cubicBezTo>
                    <a:cubicBezTo>
                      <a:pt x="155" y="8"/>
                      <a:pt x="178" y="0"/>
                      <a:pt x="206" y="0"/>
                    </a:cubicBezTo>
                    <a:cubicBezTo>
                      <a:pt x="255" y="0"/>
                      <a:pt x="289" y="14"/>
                      <a:pt x="308" y="39"/>
                    </a:cubicBezTo>
                    <a:cubicBezTo>
                      <a:pt x="331" y="65"/>
                      <a:pt x="342" y="102"/>
                      <a:pt x="342" y="147"/>
                    </a:cubicBezTo>
                    <a:cubicBezTo>
                      <a:pt x="342" y="659"/>
                      <a:pt x="342" y="659"/>
                      <a:pt x="342" y="659"/>
                    </a:cubicBezTo>
                    <a:cubicBezTo>
                      <a:pt x="269" y="659"/>
                      <a:pt x="269" y="659"/>
                      <a:pt x="269" y="659"/>
                    </a:cubicBezTo>
                    <a:lnTo>
                      <a:pt x="269" y="15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649" name="Freeform 20">
                <a:extLst>
                  <a:ext uri="{FF2B5EF4-FFF2-40B4-BE49-F238E27FC236}">
                    <a16:creationId xmlns:a16="http://schemas.microsoft.com/office/drawing/2014/main" id="{41C216D8-F55F-1841-A9A2-5399FEB74198}"/>
                  </a:ext>
                </a:extLst>
              </p:cNvPr>
              <p:cNvSpPr>
                <a:spLocks noChangeArrowheads="1"/>
              </p:cNvSpPr>
              <p:nvPr/>
            </p:nvSpPr>
            <p:spPr bwMode="auto">
              <a:xfrm>
                <a:off x="4804870" y="361594"/>
                <a:ext cx="158615" cy="451813"/>
              </a:xfrm>
              <a:custGeom>
                <a:avLst/>
                <a:gdLst>
                  <a:gd name="T0" fmla="*/ 252 w 293"/>
                  <a:gd name="T1" fmla="*/ 827 h 831"/>
                  <a:gd name="T2" fmla="*/ 252 w 293"/>
                  <a:gd name="T3" fmla="*/ 827 h 831"/>
                  <a:gd name="T4" fmla="*/ 216 w 293"/>
                  <a:gd name="T5" fmla="*/ 830 h 831"/>
                  <a:gd name="T6" fmla="*/ 116 w 293"/>
                  <a:gd name="T7" fmla="*/ 799 h 831"/>
                  <a:gd name="T8" fmla="*/ 88 w 293"/>
                  <a:gd name="T9" fmla="*/ 697 h 831"/>
                  <a:gd name="T10" fmla="*/ 88 w 293"/>
                  <a:gd name="T11" fmla="*/ 235 h 831"/>
                  <a:gd name="T12" fmla="*/ 0 w 293"/>
                  <a:gd name="T13" fmla="*/ 235 h 831"/>
                  <a:gd name="T14" fmla="*/ 0 w 293"/>
                  <a:gd name="T15" fmla="*/ 173 h 831"/>
                  <a:gd name="T16" fmla="*/ 91 w 293"/>
                  <a:gd name="T17" fmla="*/ 173 h 831"/>
                  <a:gd name="T18" fmla="*/ 91 w 293"/>
                  <a:gd name="T19" fmla="*/ 17 h 831"/>
                  <a:gd name="T20" fmla="*/ 162 w 293"/>
                  <a:gd name="T21" fmla="*/ 0 h 831"/>
                  <a:gd name="T22" fmla="*/ 162 w 293"/>
                  <a:gd name="T23" fmla="*/ 173 h 831"/>
                  <a:gd name="T24" fmla="*/ 281 w 293"/>
                  <a:gd name="T25" fmla="*/ 173 h 831"/>
                  <a:gd name="T26" fmla="*/ 281 w 293"/>
                  <a:gd name="T27" fmla="*/ 235 h 831"/>
                  <a:gd name="T28" fmla="*/ 162 w 293"/>
                  <a:gd name="T29" fmla="*/ 235 h 831"/>
                  <a:gd name="T30" fmla="*/ 162 w 293"/>
                  <a:gd name="T31" fmla="*/ 706 h 831"/>
                  <a:gd name="T32" fmla="*/ 227 w 293"/>
                  <a:gd name="T33" fmla="*/ 768 h 831"/>
                  <a:gd name="T34" fmla="*/ 255 w 293"/>
                  <a:gd name="T35" fmla="*/ 765 h 831"/>
                  <a:gd name="T36" fmla="*/ 286 w 293"/>
                  <a:gd name="T37" fmla="*/ 759 h 831"/>
                  <a:gd name="T38" fmla="*/ 292 w 293"/>
                  <a:gd name="T39" fmla="*/ 822 h 831"/>
                  <a:gd name="T40" fmla="*/ 252 w 293"/>
                  <a:gd name="T41" fmla="*/ 827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3" h="831">
                    <a:moveTo>
                      <a:pt x="252" y="827"/>
                    </a:moveTo>
                    <a:lnTo>
                      <a:pt x="252" y="827"/>
                    </a:lnTo>
                    <a:cubicBezTo>
                      <a:pt x="241" y="830"/>
                      <a:pt x="227" y="830"/>
                      <a:pt x="216" y="830"/>
                    </a:cubicBezTo>
                    <a:cubicBezTo>
                      <a:pt x="167" y="830"/>
                      <a:pt x="136" y="819"/>
                      <a:pt x="116" y="799"/>
                    </a:cubicBezTo>
                    <a:cubicBezTo>
                      <a:pt x="97" y="776"/>
                      <a:pt x="88" y="742"/>
                      <a:pt x="88" y="697"/>
                    </a:cubicBezTo>
                    <a:cubicBezTo>
                      <a:pt x="88" y="235"/>
                      <a:pt x="88" y="235"/>
                      <a:pt x="88" y="235"/>
                    </a:cubicBezTo>
                    <a:cubicBezTo>
                      <a:pt x="0" y="235"/>
                      <a:pt x="0" y="235"/>
                      <a:pt x="0" y="235"/>
                    </a:cubicBezTo>
                    <a:cubicBezTo>
                      <a:pt x="0" y="173"/>
                      <a:pt x="0" y="173"/>
                      <a:pt x="0" y="173"/>
                    </a:cubicBezTo>
                    <a:cubicBezTo>
                      <a:pt x="91" y="173"/>
                      <a:pt x="91" y="173"/>
                      <a:pt x="91" y="173"/>
                    </a:cubicBezTo>
                    <a:cubicBezTo>
                      <a:pt x="91" y="17"/>
                      <a:pt x="91" y="17"/>
                      <a:pt x="91" y="17"/>
                    </a:cubicBezTo>
                    <a:cubicBezTo>
                      <a:pt x="162" y="0"/>
                      <a:pt x="162" y="0"/>
                      <a:pt x="162" y="0"/>
                    </a:cubicBezTo>
                    <a:cubicBezTo>
                      <a:pt x="162" y="173"/>
                      <a:pt x="162" y="173"/>
                      <a:pt x="162" y="173"/>
                    </a:cubicBezTo>
                    <a:cubicBezTo>
                      <a:pt x="281" y="173"/>
                      <a:pt x="281" y="173"/>
                      <a:pt x="281" y="173"/>
                    </a:cubicBezTo>
                    <a:cubicBezTo>
                      <a:pt x="281" y="235"/>
                      <a:pt x="281" y="235"/>
                      <a:pt x="281" y="235"/>
                    </a:cubicBezTo>
                    <a:cubicBezTo>
                      <a:pt x="162" y="235"/>
                      <a:pt x="162" y="235"/>
                      <a:pt x="162" y="235"/>
                    </a:cubicBezTo>
                    <a:cubicBezTo>
                      <a:pt x="162" y="706"/>
                      <a:pt x="162" y="706"/>
                      <a:pt x="162" y="706"/>
                    </a:cubicBezTo>
                    <a:cubicBezTo>
                      <a:pt x="162" y="748"/>
                      <a:pt x="184" y="768"/>
                      <a:pt x="227" y="768"/>
                    </a:cubicBezTo>
                    <a:cubicBezTo>
                      <a:pt x="235" y="768"/>
                      <a:pt x="247" y="768"/>
                      <a:pt x="255" y="765"/>
                    </a:cubicBezTo>
                    <a:cubicBezTo>
                      <a:pt x="266" y="765"/>
                      <a:pt x="278" y="762"/>
                      <a:pt x="286" y="759"/>
                    </a:cubicBezTo>
                    <a:cubicBezTo>
                      <a:pt x="292" y="822"/>
                      <a:pt x="292" y="822"/>
                      <a:pt x="292" y="822"/>
                    </a:cubicBezTo>
                    <a:cubicBezTo>
                      <a:pt x="278" y="824"/>
                      <a:pt x="266" y="827"/>
                      <a:pt x="252" y="827"/>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650" name="Freeform 21">
                <a:extLst>
                  <a:ext uri="{FF2B5EF4-FFF2-40B4-BE49-F238E27FC236}">
                    <a16:creationId xmlns:a16="http://schemas.microsoft.com/office/drawing/2014/main" id="{A3C31FBB-A9CA-084A-8230-3637DFB928D1}"/>
                  </a:ext>
                </a:extLst>
              </p:cNvPr>
              <p:cNvSpPr>
                <a:spLocks noChangeArrowheads="1"/>
              </p:cNvSpPr>
              <p:nvPr/>
            </p:nvSpPr>
            <p:spPr bwMode="auto">
              <a:xfrm>
                <a:off x="5011550" y="448112"/>
                <a:ext cx="194663" cy="370102"/>
              </a:xfrm>
              <a:custGeom>
                <a:avLst/>
                <a:gdLst>
                  <a:gd name="T0" fmla="*/ 311 w 355"/>
                  <a:gd name="T1" fmla="*/ 634 h 678"/>
                  <a:gd name="T2" fmla="*/ 311 w 355"/>
                  <a:gd name="T3" fmla="*/ 634 h 678"/>
                  <a:gd name="T4" fmla="*/ 178 w 355"/>
                  <a:gd name="T5" fmla="*/ 677 h 678"/>
                  <a:gd name="T6" fmla="*/ 45 w 355"/>
                  <a:gd name="T7" fmla="*/ 631 h 678"/>
                  <a:gd name="T8" fmla="*/ 0 w 355"/>
                  <a:gd name="T9" fmla="*/ 507 h 678"/>
                  <a:gd name="T10" fmla="*/ 0 w 355"/>
                  <a:gd name="T11" fmla="*/ 167 h 678"/>
                  <a:gd name="T12" fmla="*/ 48 w 355"/>
                  <a:gd name="T13" fmla="*/ 45 h 678"/>
                  <a:gd name="T14" fmla="*/ 181 w 355"/>
                  <a:gd name="T15" fmla="*/ 0 h 678"/>
                  <a:gd name="T16" fmla="*/ 308 w 355"/>
                  <a:gd name="T17" fmla="*/ 45 h 678"/>
                  <a:gd name="T18" fmla="*/ 354 w 355"/>
                  <a:gd name="T19" fmla="*/ 164 h 678"/>
                  <a:gd name="T20" fmla="*/ 354 w 355"/>
                  <a:gd name="T21" fmla="*/ 351 h 678"/>
                  <a:gd name="T22" fmla="*/ 73 w 355"/>
                  <a:gd name="T23" fmla="*/ 351 h 678"/>
                  <a:gd name="T24" fmla="*/ 73 w 355"/>
                  <a:gd name="T25" fmla="*/ 507 h 678"/>
                  <a:gd name="T26" fmla="*/ 99 w 355"/>
                  <a:gd name="T27" fmla="*/ 583 h 678"/>
                  <a:gd name="T28" fmla="*/ 175 w 355"/>
                  <a:gd name="T29" fmla="*/ 612 h 678"/>
                  <a:gd name="T30" fmla="*/ 257 w 355"/>
                  <a:gd name="T31" fmla="*/ 586 h 678"/>
                  <a:gd name="T32" fmla="*/ 280 w 355"/>
                  <a:gd name="T33" fmla="*/ 504 h 678"/>
                  <a:gd name="T34" fmla="*/ 280 w 355"/>
                  <a:gd name="T35" fmla="*/ 467 h 678"/>
                  <a:gd name="T36" fmla="*/ 354 w 355"/>
                  <a:gd name="T37" fmla="*/ 467 h 678"/>
                  <a:gd name="T38" fmla="*/ 354 w 355"/>
                  <a:gd name="T39" fmla="*/ 512 h 678"/>
                  <a:gd name="T40" fmla="*/ 311 w 355"/>
                  <a:gd name="T41" fmla="*/ 634 h 678"/>
                  <a:gd name="T42" fmla="*/ 255 w 355"/>
                  <a:gd name="T43" fmla="*/ 90 h 678"/>
                  <a:gd name="T44" fmla="*/ 255 w 355"/>
                  <a:gd name="T45" fmla="*/ 90 h 678"/>
                  <a:gd name="T46" fmla="*/ 178 w 355"/>
                  <a:gd name="T47" fmla="*/ 62 h 678"/>
                  <a:gd name="T48" fmla="*/ 99 w 355"/>
                  <a:gd name="T49" fmla="*/ 88 h 678"/>
                  <a:gd name="T50" fmla="*/ 73 w 355"/>
                  <a:gd name="T51" fmla="*/ 173 h 678"/>
                  <a:gd name="T52" fmla="*/ 73 w 355"/>
                  <a:gd name="T53" fmla="*/ 289 h 678"/>
                  <a:gd name="T54" fmla="*/ 283 w 355"/>
                  <a:gd name="T55" fmla="*/ 289 h 678"/>
                  <a:gd name="T56" fmla="*/ 283 w 355"/>
                  <a:gd name="T57" fmla="*/ 173 h 678"/>
                  <a:gd name="T58" fmla="*/ 255 w 355"/>
                  <a:gd name="T59" fmla="*/ 9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5" h="678">
                    <a:moveTo>
                      <a:pt x="311" y="634"/>
                    </a:moveTo>
                    <a:lnTo>
                      <a:pt x="311" y="634"/>
                    </a:lnTo>
                    <a:cubicBezTo>
                      <a:pt x="280" y="662"/>
                      <a:pt x="238" y="677"/>
                      <a:pt x="178" y="677"/>
                    </a:cubicBezTo>
                    <a:cubicBezTo>
                      <a:pt x="119" y="677"/>
                      <a:pt x="76" y="662"/>
                      <a:pt x="45" y="631"/>
                    </a:cubicBezTo>
                    <a:cubicBezTo>
                      <a:pt x="14" y="597"/>
                      <a:pt x="0" y="558"/>
                      <a:pt x="0" y="507"/>
                    </a:cubicBezTo>
                    <a:cubicBezTo>
                      <a:pt x="0" y="167"/>
                      <a:pt x="0" y="167"/>
                      <a:pt x="0" y="167"/>
                    </a:cubicBezTo>
                    <a:cubicBezTo>
                      <a:pt x="0" y="113"/>
                      <a:pt x="17" y="73"/>
                      <a:pt x="48" y="45"/>
                    </a:cubicBezTo>
                    <a:cubicBezTo>
                      <a:pt x="79" y="14"/>
                      <a:pt x="122" y="0"/>
                      <a:pt x="181" y="0"/>
                    </a:cubicBezTo>
                    <a:cubicBezTo>
                      <a:pt x="238" y="0"/>
                      <a:pt x="280" y="14"/>
                      <a:pt x="308" y="45"/>
                    </a:cubicBezTo>
                    <a:cubicBezTo>
                      <a:pt x="340" y="73"/>
                      <a:pt x="354" y="116"/>
                      <a:pt x="354" y="164"/>
                    </a:cubicBezTo>
                    <a:cubicBezTo>
                      <a:pt x="354" y="351"/>
                      <a:pt x="354" y="351"/>
                      <a:pt x="354" y="351"/>
                    </a:cubicBezTo>
                    <a:cubicBezTo>
                      <a:pt x="73" y="351"/>
                      <a:pt x="73" y="351"/>
                      <a:pt x="73" y="351"/>
                    </a:cubicBezTo>
                    <a:cubicBezTo>
                      <a:pt x="73" y="507"/>
                      <a:pt x="73" y="507"/>
                      <a:pt x="73" y="507"/>
                    </a:cubicBezTo>
                    <a:cubicBezTo>
                      <a:pt x="73" y="538"/>
                      <a:pt x="82" y="563"/>
                      <a:pt x="99" y="583"/>
                    </a:cubicBezTo>
                    <a:cubicBezTo>
                      <a:pt x="116" y="603"/>
                      <a:pt x="141" y="612"/>
                      <a:pt x="175" y="612"/>
                    </a:cubicBezTo>
                    <a:cubicBezTo>
                      <a:pt x="212" y="612"/>
                      <a:pt x="240" y="603"/>
                      <a:pt x="257" y="586"/>
                    </a:cubicBezTo>
                    <a:cubicBezTo>
                      <a:pt x="272" y="569"/>
                      <a:pt x="280" y="541"/>
                      <a:pt x="280" y="504"/>
                    </a:cubicBezTo>
                    <a:cubicBezTo>
                      <a:pt x="280" y="467"/>
                      <a:pt x="280" y="467"/>
                      <a:pt x="280" y="467"/>
                    </a:cubicBezTo>
                    <a:cubicBezTo>
                      <a:pt x="354" y="467"/>
                      <a:pt x="354" y="467"/>
                      <a:pt x="354" y="467"/>
                    </a:cubicBezTo>
                    <a:cubicBezTo>
                      <a:pt x="354" y="512"/>
                      <a:pt x="354" y="512"/>
                      <a:pt x="354" y="512"/>
                    </a:cubicBezTo>
                    <a:cubicBezTo>
                      <a:pt x="354" y="566"/>
                      <a:pt x="340" y="606"/>
                      <a:pt x="311" y="634"/>
                    </a:cubicBezTo>
                    <a:close/>
                    <a:moveTo>
                      <a:pt x="255" y="90"/>
                    </a:moveTo>
                    <a:lnTo>
                      <a:pt x="255" y="90"/>
                    </a:lnTo>
                    <a:cubicBezTo>
                      <a:pt x="235" y="71"/>
                      <a:pt x="209" y="62"/>
                      <a:pt x="178" y="62"/>
                    </a:cubicBezTo>
                    <a:cubicBezTo>
                      <a:pt x="144" y="62"/>
                      <a:pt x="119" y="71"/>
                      <a:pt x="99" y="88"/>
                    </a:cubicBezTo>
                    <a:cubicBezTo>
                      <a:pt x="82" y="107"/>
                      <a:pt x="73" y="136"/>
                      <a:pt x="73" y="173"/>
                    </a:cubicBezTo>
                    <a:cubicBezTo>
                      <a:pt x="73" y="289"/>
                      <a:pt x="73" y="289"/>
                      <a:pt x="73" y="289"/>
                    </a:cubicBezTo>
                    <a:cubicBezTo>
                      <a:pt x="283" y="289"/>
                      <a:pt x="283" y="289"/>
                      <a:pt x="283" y="289"/>
                    </a:cubicBezTo>
                    <a:cubicBezTo>
                      <a:pt x="283" y="173"/>
                      <a:pt x="283" y="173"/>
                      <a:pt x="283" y="173"/>
                    </a:cubicBezTo>
                    <a:cubicBezTo>
                      <a:pt x="283" y="136"/>
                      <a:pt x="272" y="110"/>
                      <a:pt x="255" y="90"/>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651" name="Freeform 22">
                <a:extLst>
                  <a:ext uri="{FF2B5EF4-FFF2-40B4-BE49-F238E27FC236}">
                    <a16:creationId xmlns:a16="http://schemas.microsoft.com/office/drawing/2014/main" id="{A05ED12A-A753-9E46-A3C7-C87F8BC579A5}"/>
                  </a:ext>
                </a:extLst>
              </p:cNvPr>
              <p:cNvSpPr>
                <a:spLocks noChangeArrowheads="1"/>
              </p:cNvSpPr>
              <p:nvPr/>
            </p:nvSpPr>
            <p:spPr bwMode="auto">
              <a:xfrm>
                <a:off x="5273505" y="450514"/>
                <a:ext cx="134583" cy="360489"/>
              </a:xfrm>
              <a:custGeom>
                <a:avLst/>
                <a:gdLst>
                  <a:gd name="T0" fmla="*/ 145 w 248"/>
                  <a:gd name="T1" fmla="*/ 124 h 660"/>
                  <a:gd name="T2" fmla="*/ 145 w 248"/>
                  <a:gd name="T3" fmla="*/ 124 h 660"/>
                  <a:gd name="T4" fmla="*/ 74 w 248"/>
                  <a:gd name="T5" fmla="*/ 212 h 660"/>
                  <a:gd name="T6" fmla="*/ 74 w 248"/>
                  <a:gd name="T7" fmla="*/ 659 h 660"/>
                  <a:gd name="T8" fmla="*/ 0 w 248"/>
                  <a:gd name="T9" fmla="*/ 659 h 660"/>
                  <a:gd name="T10" fmla="*/ 0 w 248"/>
                  <a:gd name="T11" fmla="*/ 8 h 660"/>
                  <a:gd name="T12" fmla="*/ 71 w 248"/>
                  <a:gd name="T13" fmla="*/ 8 h 660"/>
                  <a:gd name="T14" fmla="*/ 71 w 248"/>
                  <a:gd name="T15" fmla="*/ 119 h 660"/>
                  <a:gd name="T16" fmla="*/ 148 w 248"/>
                  <a:gd name="T17" fmla="*/ 39 h 660"/>
                  <a:gd name="T18" fmla="*/ 247 w 248"/>
                  <a:gd name="T19" fmla="*/ 0 h 660"/>
                  <a:gd name="T20" fmla="*/ 247 w 248"/>
                  <a:gd name="T21" fmla="*/ 87 h 660"/>
                  <a:gd name="T22" fmla="*/ 145 w 248"/>
                  <a:gd name="T23" fmla="*/ 124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 h="660">
                    <a:moveTo>
                      <a:pt x="145" y="124"/>
                    </a:moveTo>
                    <a:lnTo>
                      <a:pt x="145" y="124"/>
                    </a:lnTo>
                    <a:cubicBezTo>
                      <a:pt x="116" y="147"/>
                      <a:pt x="94" y="178"/>
                      <a:pt x="74" y="212"/>
                    </a:cubicBezTo>
                    <a:cubicBezTo>
                      <a:pt x="74" y="659"/>
                      <a:pt x="74" y="659"/>
                      <a:pt x="74" y="659"/>
                    </a:cubicBezTo>
                    <a:cubicBezTo>
                      <a:pt x="0" y="659"/>
                      <a:pt x="0" y="659"/>
                      <a:pt x="0" y="659"/>
                    </a:cubicBezTo>
                    <a:cubicBezTo>
                      <a:pt x="0" y="8"/>
                      <a:pt x="0" y="8"/>
                      <a:pt x="0" y="8"/>
                    </a:cubicBezTo>
                    <a:cubicBezTo>
                      <a:pt x="71" y="8"/>
                      <a:pt x="71" y="8"/>
                      <a:pt x="71" y="8"/>
                    </a:cubicBezTo>
                    <a:cubicBezTo>
                      <a:pt x="71" y="119"/>
                      <a:pt x="71" y="119"/>
                      <a:pt x="71" y="119"/>
                    </a:cubicBezTo>
                    <a:cubicBezTo>
                      <a:pt x="94" y="90"/>
                      <a:pt x="119" y="65"/>
                      <a:pt x="148" y="39"/>
                    </a:cubicBezTo>
                    <a:cubicBezTo>
                      <a:pt x="176" y="17"/>
                      <a:pt x="210" y="2"/>
                      <a:pt x="247" y="0"/>
                    </a:cubicBezTo>
                    <a:cubicBezTo>
                      <a:pt x="247" y="87"/>
                      <a:pt x="247" y="87"/>
                      <a:pt x="247" y="87"/>
                    </a:cubicBezTo>
                    <a:cubicBezTo>
                      <a:pt x="207" y="90"/>
                      <a:pt x="173" y="102"/>
                      <a:pt x="145" y="124"/>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652" name="Freeform 23">
                <a:extLst>
                  <a:ext uri="{FF2B5EF4-FFF2-40B4-BE49-F238E27FC236}">
                    <a16:creationId xmlns:a16="http://schemas.microsoft.com/office/drawing/2014/main" id="{39C7117F-D491-1642-B1AF-3C3AE02DBD0B}"/>
                  </a:ext>
                </a:extLst>
              </p:cNvPr>
              <p:cNvSpPr>
                <a:spLocks noChangeArrowheads="1"/>
              </p:cNvSpPr>
              <p:nvPr/>
            </p:nvSpPr>
            <p:spPr bwMode="auto">
              <a:xfrm>
                <a:off x="5441733" y="448112"/>
                <a:ext cx="197068" cy="370102"/>
              </a:xfrm>
              <a:custGeom>
                <a:avLst/>
                <a:gdLst>
                  <a:gd name="T0" fmla="*/ 311 w 361"/>
                  <a:gd name="T1" fmla="*/ 640 h 678"/>
                  <a:gd name="T2" fmla="*/ 311 w 361"/>
                  <a:gd name="T3" fmla="*/ 640 h 678"/>
                  <a:gd name="T4" fmla="*/ 181 w 361"/>
                  <a:gd name="T5" fmla="*/ 677 h 678"/>
                  <a:gd name="T6" fmla="*/ 48 w 361"/>
                  <a:gd name="T7" fmla="*/ 634 h 678"/>
                  <a:gd name="T8" fmla="*/ 0 w 361"/>
                  <a:gd name="T9" fmla="*/ 510 h 678"/>
                  <a:gd name="T10" fmla="*/ 0 w 361"/>
                  <a:gd name="T11" fmla="*/ 461 h 678"/>
                  <a:gd name="T12" fmla="*/ 73 w 361"/>
                  <a:gd name="T13" fmla="*/ 461 h 678"/>
                  <a:gd name="T14" fmla="*/ 73 w 361"/>
                  <a:gd name="T15" fmla="*/ 507 h 678"/>
                  <a:gd name="T16" fmla="*/ 102 w 361"/>
                  <a:gd name="T17" fmla="*/ 589 h 678"/>
                  <a:gd name="T18" fmla="*/ 181 w 361"/>
                  <a:gd name="T19" fmla="*/ 614 h 678"/>
                  <a:gd name="T20" fmla="*/ 258 w 361"/>
                  <a:gd name="T21" fmla="*/ 592 h 678"/>
                  <a:gd name="T22" fmla="*/ 286 w 361"/>
                  <a:gd name="T23" fmla="*/ 527 h 678"/>
                  <a:gd name="T24" fmla="*/ 286 w 361"/>
                  <a:gd name="T25" fmla="*/ 512 h 678"/>
                  <a:gd name="T26" fmla="*/ 266 w 361"/>
                  <a:gd name="T27" fmla="*/ 447 h 678"/>
                  <a:gd name="T28" fmla="*/ 218 w 361"/>
                  <a:gd name="T29" fmla="*/ 396 h 678"/>
                  <a:gd name="T30" fmla="*/ 153 w 361"/>
                  <a:gd name="T31" fmla="*/ 348 h 678"/>
                  <a:gd name="T32" fmla="*/ 88 w 361"/>
                  <a:gd name="T33" fmla="*/ 294 h 678"/>
                  <a:gd name="T34" fmla="*/ 40 w 361"/>
                  <a:gd name="T35" fmla="*/ 229 h 678"/>
                  <a:gd name="T36" fmla="*/ 20 w 361"/>
                  <a:gd name="T37" fmla="*/ 144 h 678"/>
                  <a:gd name="T38" fmla="*/ 20 w 361"/>
                  <a:gd name="T39" fmla="*/ 127 h 678"/>
                  <a:gd name="T40" fmla="*/ 65 w 361"/>
                  <a:gd name="T41" fmla="*/ 34 h 678"/>
                  <a:gd name="T42" fmla="*/ 187 w 361"/>
                  <a:gd name="T43" fmla="*/ 0 h 678"/>
                  <a:gd name="T44" fmla="*/ 306 w 361"/>
                  <a:gd name="T45" fmla="*/ 39 h 678"/>
                  <a:gd name="T46" fmla="*/ 348 w 361"/>
                  <a:gd name="T47" fmla="*/ 153 h 678"/>
                  <a:gd name="T48" fmla="*/ 348 w 361"/>
                  <a:gd name="T49" fmla="*/ 192 h 678"/>
                  <a:gd name="T50" fmla="*/ 277 w 361"/>
                  <a:gd name="T51" fmla="*/ 192 h 678"/>
                  <a:gd name="T52" fmla="*/ 277 w 361"/>
                  <a:gd name="T53" fmla="*/ 156 h 678"/>
                  <a:gd name="T54" fmla="*/ 252 w 361"/>
                  <a:gd name="T55" fmla="*/ 88 h 678"/>
                  <a:gd name="T56" fmla="*/ 184 w 361"/>
                  <a:gd name="T57" fmla="*/ 62 h 678"/>
                  <a:gd name="T58" fmla="*/ 139 w 361"/>
                  <a:gd name="T59" fmla="*/ 68 h 678"/>
                  <a:gd name="T60" fmla="*/ 110 w 361"/>
                  <a:gd name="T61" fmla="*/ 85 h 678"/>
                  <a:gd name="T62" fmla="*/ 96 w 361"/>
                  <a:gd name="T63" fmla="*/ 107 h 678"/>
                  <a:gd name="T64" fmla="*/ 91 w 361"/>
                  <a:gd name="T65" fmla="*/ 127 h 678"/>
                  <a:gd name="T66" fmla="*/ 91 w 361"/>
                  <a:gd name="T67" fmla="*/ 144 h 678"/>
                  <a:gd name="T68" fmla="*/ 110 w 361"/>
                  <a:gd name="T69" fmla="*/ 209 h 678"/>
                  <a:gd name="T70" fmla="*/ 161 w 361"/>
                  <a:gd name="T71" fmla="*/ 263 h 678"/>
                  <a:gd name="T72" fmla="*/ 224 w 361"/>
                  <a:gd name="T73" fmla="*/ 311 h 678"/>
                  <a:gd name="T74" fmla="*/ 289 w 361"/>
                  <a:gd name="T75" fmla="*/ 362 h 678"/>
                  <a:gd name="T76" fmla="*/ 337 w 361"/>
                  <a:gd name="T77" fmla="*/ 425 h 678"/>
                  <a:gd name="T78" fmla="*/ 360 w 361"/>
                  <a:gd name="T79" fmla="*/ 510 h 678"/>
                  <a:gd name="T80" fmla="*/ 360 w 361"/>
                  <a:gd name="T81" fmla="*/ 527 h 678"/>
                  <a:gd name="T82" fmla="*/ 311 w 361"/>
                  <a:gd name="T83" fmla="*/ 64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1" h="678">
                    <a:moveTo>
                      <a:pt x="311" y="640"/>
                    </a:moveTo>
                    <a:lnTo>
                      <a:pt x="311" y="640"/>
                    </a:lnTo>
                    <a:cubicBezTo>
                      <a:pt x="280" y="665"/>
                      <a:pt x="238" y="677"/>
                      <a:pt x="181" y="677"/>
                    </a:cubicBezTo>
                    <a:cubicBezTo>
                      <a:pt x="125" y="677"/>
                      <a:pt x="82" y="662"/>
                      <a:pt x="48" y="634"/>
                    </a:cubicBezTo>
                    <a:cubicBezTo>
                      <a:pt x="17" y="606"/>
                      <a:pt x="0" y="563"/>
                      <a:pt x="0" y="510"/>
                    </a:cubicBezTo>
                    <a:cubicBezTo>
                      <a:pt x="0" y="461"/>
                      <a:pt x="0" y="461"/>
                      <a:pt x="0" y="461"/>
                    </a:cubicBezTo>
                    <a:cubicBezTo>
                      <a:pt x="73" y="461"/>
                      <a:pt x="73" y="461"/>
                      <a:pt x="73" y="461"/>
                    </a:cubicBezTo>
                    <a:cubicBezTo>
                      <a:pt x="73" y="507"/>
                      <a:pt x="73" y="507"/>
                      <a:pt x="73" y="507"/>
                    </a:cubicBezTo>
                    <a:cubicBezTo>
                      <a:pt x="73" y="544"/>
                      <a:pt x="82" y="569"/>
                      <a:pt x="102" y="589"/>
                    </a:cubicBezTo>
                    <a:cubicBezTo>
                      <a:pt x="122" y="606"/>
                      <a:pt x="147" y="614"/>
                      <a:pt x="181" y="614"/>
                    </a:cubicBezTo>
                    <a:cubicBezTo>
                      <a:pt x="215" y="614"/>
                      <a:pt x="238" y="609"/>
                      <a:pt x="258" y="592"/>
                    </a:cubicBezTo>
                    <a:cubicBezTo>
                      <a:pt x="277" y="578"/>
                      <a:pt x="286" y="555"/>
                      <a:pt x="286" y="527"/>
                    </a:cubicBezTo>
                    <a:cubicBezTo>
                      <a:pt x="286" y="512"/>
                      <a:pt x="286" y="512"/>
                      <a:pt x="286" y="512"/>
                    </a:cubicBezTo>
                    <a:cubicBezTo>
                      <a:pt x="286" y="487"/>
                      <a:pt x="280" y="467"/>
                      <a:pt x="266" y="447"/>
                    </a:cubicBezTo>
                    <a:cubicBezTo>
                      <a:pt x="255" y="427"/>
                      <a:pt x="238" y="410"/>
                      <a:pt x="218" y="396"/>
                    </a:cubicBezTo>
                    <a:cubicBezTo>
                      <a:pt x="198" y="379"/>
                      <a:pt x="175" y="362"/>
                      <a:pt x="153" y="348"/>
                    </a:cubicBezTo>
                    <a:cubicBezTo>
                      <a:pt x="130" y="331"/>
                      <a:pt x="107" y="314"/>
                      <a:pt x="88" y="294"/>
                    </a:cubicBezTo>
                    <a:cubicBezTo>
                      <a:pt x="68" y="277"/>
                      <a:pt x="51" y="255"/>
                      <a:pt x="40" y="229"/>
                    </a:cubicBezTo>
                    <a:cubicBezTo>
                      <a:pt x="25" y="207"/>
                      <a:pt x="20" y="178"/>
                      <a:pt x="20" y="144"/>
                    </a:cubicBezTo>
                    <a:cubicBezTo>
                      <a:pt x="20" y="127"/>
                      <a:pt x="20" y="127"/>
                      <a:pt x="20" y="127"/>
                    </a:cubicBezTo>
                    <a:cubicBezTo>
                      <a:pt x="20" y="85"/>
                      <a:pt x="34" y="54"/>
                      <a:pt x="65" y="34"/>
                    </a:cubicBezTo>
                    <a:cubicBezTo>
                      <a:pt x="96" y="11"/>
                      <a:pt x="136" y="0"/>
                      <a:pt x="187" y="0"/>
                    </a:cubicBezTo>
                    <a:cubicBezTo>
                      <a:pt x="238" y="0"/>
                      <a:pt x="277" y="14"/>
                      <a:pt x="306" y="39"/>
                    </a:cubicBezTo>
                    <a:cubicBezTo>
                      <a:pt x="334" y="65"/>
                      <a:pt x="348" y="105"/>
                      <a:pt x="348" y="153"/>
                    </a:cubicBezTo>
                    <a:cubicBezTo>
                      <a:pt x="348" y="192"/>
                      <a:pt x="348" y="192"/>
                      <a:pt x="348" y="192"/>
                    </a:cubicBezTo>
                    <a:cubicBezTo>
                      <a:pt x="277" y="192"/>
                      <a:pt x="277" y="192"/>
                      <a:pt x="277" y="192"/>
                    </a:cubicBezTo>
                    <a:cubicBezTo>
                      <a:pt x="277" y="156"/>
                      <a:pt x="277" y="156"/>
                      <a:pt x="277" y="156"/>
                    </a:cubicBezTo>
                    <a:cubicBezTo>
                      <a:pt x="277" y="127"/>
                      <a:pt x="269" y="102"/>
                      <a:pt x="252" y="88"/>
                    </a:cubicBezTo>
                    <a:cubicBezTo>
                      <a:pt x="235" y="71"/>
                      <a:pt x="212" y="62"/>
                      <a:pt x="184" y="62"/>
                    </a:cubicBezTo>
                    <a:cubicBezTo>
                      <a:pt x="164" y="62"/>
                      <a:pt x="150" y="65"/>
                      <a:pt x="139" y="68"/>
                    </a:cubicBezTo>
                    <a:cubicBezTo>
                      <a:pt x="127" y="73"/>
                      <a:pt x="116" y="79"/>
                      <a:pt x="110" y="85"/>
                    </a:cubicBezTo>
                    <a:cubicBezTo>
                      <a:pt x="102" y="93"/>
                      <a:pt x="99" y="99"/>
                      <a:pt x="96" y="107"/>
                    </a:cubicBezTo>
                    <a:cubicBezTo>
                      <a:pt x="93" y="116"/>
                      <a:pt x="91" y="122"/>
                      <a:pt x="91" y="127"/>
                    </a:cubicBezTo>
                    <a:cubicBezTo>
                      <a:pt x="91" y="144"/>
                      <a:pt x="91" y="144"/>
                      <a:pt x="91" y="144"/>
                    </a:cubicBezTo>
                    <a:cubicBezTo>
                      <a:pt x="91" y="170"/>
                      <a:pt x="99" y="192"/>
                      <a:pt x="110" y="209"/>
                    </a:cubicBezTo>
                    <a:cubicBezTo>
                      <a:pt x="125" y="229"/>
                      <a:pt x="141" y="246"/>
                      <a:pt x="161" y="263"/>
                    </a:cubicBezTo>
                    <a:cubicBezTo>
                      <a:pt x="181" y="277"/>
                      <a:pt x="201" y="294"/>
                      <a:pt x="224" y="311"/>
                    </a:cubicBezTo>
                    <a:cubicBezTo>
                      <a:pt x="249" y="325"/>
                      <a:pt x="269" y="342"/>
                      <a:pt x="289" y="362"/>
                    </a:cubicBezTo>
                    <a:cubicBezTo>
                      <a:pt x="309" y="379"/>
                      <a:pt x="326" y="402"/>
                      <a:pt x="337" y="425"/>
                    </a:cubicBezTo>
                    <a:cubicBezTo>
                      <a:pt x="351" y="450"/>
                      <a:pt x="360" y="478"/>
                      <a:pt x="360" y="510"/>
                    </a:cubicBezTo>
                    <a:cubicBezTo>
                      <a:pt x="360" y="527"/>
                      <a:pt x="360" y="527"/>
                      <a:pt x="360" y="527"/>
                    </a:cubicBezTo>
                    <a:cubicBezTo>
                      <a:pt x="360" y="575"/>
                      <a:pt x="343" y="614"/>
                      <a:pt x="311" y="64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grpSp>
            <p:nvGrpSpPr>
              <p:cNvPr id="653" name="Group 652">
                <a:extLst>
                  <a:ext uri="{FF2B5EF4-FFF2-40B4-BE49-F238E27FC236}">
                    <a16:creationId xmlns:a16="http://schemas.microsoft.com/office/drawing/2014/main" id="{0DC13224-2274-DB43-85EA-362F541A0604}"/>
                  </a:ext>
                </a:extLst>
              </p:cNvPr>
              <p:cNvGrpSpPr/>
              <p:nvPr/>
            </p:nvGrpSpPr>
            <p:grpSpPr>
              <a:xfrm>
                <a:off x="5694152" y="457200"/>
                <a:ext cx="357517" cy="357517"/>
                <a:chOff x="5694152" y="457200"/>
                <a:chExt cx="357517" cy="357517"/>
              </a:xfrm>
              <a:grpFill/>
            </p:grpSpPr>
            <p:sp>
              <p:nvSpPr>
                <p:cNvPr id="654" name="Rectangle 653">
                  <a:extLst>
                    <a:ext uri="{FF2B5EF4-FFF2-40B4-BE49-F238E27FC236}">
                      <a16:creationId xmlns:a16="http://schemas.microsoft.com/office/drawing/2014/main" id="{02D6D116-4069-F94A-BC78-9BAF36C4FD92}"/>
                    </a:ext>
                  </a:extLst>
                </p:cNvPr>
                <p:cNvSpPr/>
                <p:nvPr/>
              </p:nvSpPr>
              <p:spPr>
                <a:xfrm>
                  <a:off x="5841040" y="457200"/>
                  <a:ext cx="63741" cy="357517"/>
                </a:xfrm>
                <a:prstGeom prst="rect">
                  <a:avLst/>
                </a:prstGeom>
                <a:grpFill/>
                <a:ln>
                  <a:noFill/>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solidFill>
                      <a:schemeClr val="tx1"/>
                    </a:solidFill>
                    <a:latin typeface="Arial"/>
                  </a:endParaRPr>
                </a:p>
              </p:txBody>
            </p:sp>
            <p:sp>
              <p:nvSpPr>
                <p:cNvPr id="655" name="Rectangle 654">
                  <a:extLst>
                    <a:ext uri="{FF2B5EF4-FFF2-40B4-BE49-F238E27FC236}">
                      <a16:creationId xmlns:a16="http://schemas.microsoft.com/office/drawing/2014/main" id="{5E2C8136-0D65-F441-8672-931975FF99DA}"/>
                    </a:ext>
                  </a:extLst>
                </p:cNvPr>
                <p:cNvSpPr/>
                <p:nvPr/>
              </p:nvSpPr>
              <p:spPr>
                <a:xfrm rot="16200000">
                  <a:off x="5841040" y="457200"/>
                  <a:ext cx="63741" cy="357517"/>
                </a:xfrm>
                <a:prstGeom prst="rect">
                  <a:avLst/>
                </a:prstGeom>
                <a:grpFill/>
                <a:ln>
                  <a:noFill/>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solidFill>
                      <a:schemeClr val="tx1"/>
                    </a:solidFill>
                    <a:latin typeface="Arial"/>
                  </a:endParaRPr>
                </a:p>
              </p:txBody>
            </p:sp>
          </p:grpSp>
        </p:grpSp>
      </p:grpSp>
      <p:pic>
        <p:nvPicPr>
          <p:cNvPr id="675" name="Picture 674" descr="AnthemEAP logo PMS300 and black.png">
            <a:extLst>
              <a:ext uri="{FF2B5EF4-FFF2-40B4-BE49-F238E27FC236}">
                <a16:creationId xmlns:a16="http://schemas.microsoft.com/office/drawing/2014/main" id="{ED907E8A-8042-2C45-836F-5E7FB8BA46E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55900" y="271343"/>
            <a:ext cx="1333563" cy="333391"/>
          </a:xfrm>
          <a:prstGeom prst="rect">
            <a:avLst/>
          </a:prstGeom>
        </p:spPr>
      </p:pic>
      <p:pic>
        <p:nvPicPr>
          <p:cNvPr id="226" name="Picture 225" descr="Logo&#10;&#10;Description automatically generated">
            <a:extLst>
              <a:ext uri="{FF2B5EF4-FFF2-40B4-BE49-F238E27FC236}">
                <a16:creationId xmlns:a16="http://schemas.microsoft.com/office/drawing/2014/main" id="{BB559E11-175C-1540-B2A7-2B8AC34D782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524687" y="820107"/>
            <a:ext cx="1364776" cy="208363"/>
          </a:xfrm>
          <a:prstGeom prst="rect">
            <a:avLst/>
          </a:prstGeom>
        </p:spPr>
      </p:pic>
      <p:pic>
        <p:nvPicPr>
          <p:cNvPr id="227" name="Picture 226" descr="Logo&#10;&#10;Description automatically generated">
            <a:extLst>
              <a:ext uri="{FF2B5EF4-FFF2-40B4-BE49-F238E27FC236}">
                <a16:creationId xmlns:a16="http://schemas.microsoft.com/office/drawing/2014/main" id="{23A55C37-C6F7-B248-9669-DE9A5535C65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743581" y="1332834"/>
            <a:ext cx="1145882" cy="202214"/>
          </a:xfrm>
          <a:prstGeom prst="rect">
            <a:avLst/>
          </a:prstGeom>
        </p:spPr>
      </p:pic>
      <p:pic>
        <p:nvPicPr>
          <p:cNvPr id="370" name="Picture 369" descr="Logo&#10;&#10;Description automatically generated">
            <a:extLst>
              <a:ext uri="{FF2B5EF4-FFF2-40B4-BE49-F238E27FC236}">
                <a16:creationId xmlns:a16="http://schemas.microsoft.com/office/drawing/2014/main" id="{49FC27B1-DF53-554C-9B4A-B7EAFA00EC2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920141" y="3219280"/>
            <a:ext cx="969322" cy="505733"/>
          </a:xfrm>
          <a:prstGeom prst="rect">
            <a:avLst/>
          </a:prstGeom>
        </p:spPr>
      </p:pic>
      <p:pic>
        <p:nvPicPr>
          <p:cNvPr id="371" name="Picture 370" descr="Logo&#10;&#10;Description automatically generated">
            <a:extLst>
              <a:ext uri="{FF2B5EF4-FFF2-40B4-BE49-F238E27FC236}">
                <a16:creationId xmlns:a16="http://schemas.microsoft.com/office/drawing/2014/main" id="{2DD1D49C-D3DE-7E46-A22C-5D3052AFA5B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735759" y="2486390"/>
            <a:ext cx="1153704" cy="505733"/>
          </a:xfrm>
          <a:prstGeom prst="rect">
            <a:avLst/>
          </a:prstGeom>
        </p:spPr>
      </p:pic>
      <p:pic>
        <p:nvPicPr>
          <p:cNvPr id="372" name="Picture 371" descr="A picture containing logo&#10;&#10;Description automatically generated">
            <a:extLst>
              <a:ext uri="{FF2B5EF4-FFF2-40B4-BE49-F238E27FC236}">
                <a16:creationId xmlns:a16="http://schemas.microsoft.com/office/drawing/2014/main" id="{799972B0-03E5-194E-8C8D-CCAC6153CB58}"/>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501705" y="1822310"/>
            <a:ext cx="1387757" cy="397259"/>
          </a:xfrm>
          <a:prstGeom prst="rect">
            <a:avLst/>
          </a:prstGeom>
        </p:spPr>
      </p:pic>
    </p:spTree>
    <p:extLst>
      <p:ext uri="{BB962C8B-B14F-4D97-AF65-F5344CB8AC3E}">
        <p14:creationId xmlns:p14="http://schemas.microsoft.com/office/powerpoint/2010/main" val="2320541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ogos White">
    <p:bg>
      <p:bgPr>
        <a:solidFill>
          <a:schemeClr val="tx2"/>
        </a:solid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CF5AC0C4-1E24-AF43-9D7C-B2FCB317ED41}"/>
              </a:ext>
            </a:extLst>
          </p:cNvPr>
          <p:cNvGrpSpPr/>
          <p:nvPr userDrawn="1"/>
        </p:nvGrpSpPr>
        <p:grpSpPr>
          <a:xfrm>
            <a:off x="2824685" y="158347"/>
            <a:ext cx="1195738" cy="548300"/>
            <a:chOff x="8177224" y="233805"/>
            <a:chExt cx="966776" cy="445422"/>
          </a:xfrm>
        </p:grpSpPr>
        <p:grpSp>
          <p:nvGrpSpPr>
            <p:cNvPr id="19" name="Group 18">
              <a:extLst>
                <a:ext uri="{FF2B5EF4-FFF2-40B4-BE49-F238E27FC236}">
                  <a16:creationId xmlns:a16="http://schemas.microsoft.com/office/drawing/2014/main" id="{3BB17E0A-B469-1645-BE66-DF8EF81F8212}"/>
                </a:ext>
              </a:extLst>
            </p:cNvPr>
            <p:cNvGrpSpPr/>
            <p:nvPr userDrawn="1"/>
          </p:nvGrpSpPr>
          <p:grpSpPr>
            <a:xfrm>
              <a:off x="8177224" y="233805"/>
              <a:ext cx="966776" cy="445422"/>
              <a:chOff x="4214176" y="1612031"/>
              <a:chExt cx="966776" cy="445422"/>
            </a:xfrm>
            <a:solidFill>
              <a:srgbClr val="FF0000">
                <a:alpha val="0"/>
              </a:srgbClr>
            </a:solidFill>
          </p:grpSpPr>
          <p:sp>
            <p:nvSpPr>
              <p:cNvPr id="27" name="Rectangle 26">
                <a:extLst>
                  <a:ext uri="{FF2B5EF4-FFF2-40B4-BE49-F238E27FC236}">
                    <a16:creationId xmlns:a16="http://schemas.microsoft.com/office/drawing/2014/main" id="{99953188-76EA-5246-BCF0-86E1EC5ADFC3}"/>
                  </a:ext>
                </a:extLst>
              </p:cNvPr>
              <p:cNvSpPr/>
              <p:nvPr userDrawn="1"/>
            </p:nvSpPr>
            <p:spPr>
              <a:xfrm>
                <a:off x="4214176" y="1612031"/>
                <a:ext cx="966776" cy="126772"/>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endParaRPr>
              </a:p>
            </p:txBody>
          </p:sp>
          <p:sp>
            <p:nvSpPr>
              <p:cNvPr id="28" name="Rectangle 27">
                <a:extLst>
                  <a:ext uri="{FF2B5EF4-FFF2-40B4-BE49-F238E27FC236}">
                    <a16:creationId xmlns:a16="http://schemas.microsoft.com/office/drawing/2014/main" id="{54C1E080-FB6C-DF43-B148-B28A83947CE4}"/>
                  </a:ext>
                </a:extLst>
              </p:cNvPr>
              <p:cNvSpPr/>
              <p:nvPr userDrawn="1"/>
            </p:nvSpPr>
            <p:spPr>
              <a:xfrm>
                <a:off x="4214176" y="1930681"/>
                <a:ext cx="966776" cy="126772"/>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endParaRPr>
              </a:p>
            </p:txBody>
          </p:sp>
          <p:sp>
            <p:nvSpPr>
              <p:cNvPr id="29" name="Rectangle 28">
                <a:extLst>
                  <a:ext uri="{FF2B5EF4-FFF2-40B4-BE49-F238E27FC236}">
                    <a16:creationId xmlns:a16="http://schemas.microsoft.com/office/drawing/2014/main" id="{EAA39A67-728D-0648-80B2-111515095FB5}"/>
                  </a:ext>
                </a:extLst>
              </p:cNvPr>
              <p:cNvSpPr/>
              <p:nvPr userDrawn="1"/>
            </p:nvSpPr>
            <p:spPr>
              <a:xfrm rot="16200000">
                <a:off x="4054851" y="1771356"/>
                <a:ext cx="445422" cy="126772"/>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endParaRPr>
              </a:p>
            </p:txBody>
          </p:sp>
          <p:sp>
            <p:nvSpPr>
              <p:cNvPr id="30" name="Rectangle 29">
                <a:extLst>
                  <a:ext uri="{FF2B5EF4-FFF2-40B4-BE49-F238E27FC236}">
                    <a16:creationId xmlns:a16="http://schemas.microsoft.com/office/drawing/2014/main" id="{89C978C3-E35B-144F-B70D-9058A0CA9955}"/>
                  </a:ext>
                </a:extLst>
              </p:cNvPr>
              <p:cNvSpPr/>
              <p:nvPr userDrawn="1"/>
            </p:nvSpPr>
            <p:spPr>
              <a:xfrm rot="16200000">
                <a:off x="4894855" y="1771356"/>
                <a:ext cx="445422" cy="126772"/>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endParaRPr>
              </a:p>
            </p:txBody>
          </p:sp>
        </p:grpSp>
        <p:grpSp>
          <p:nvGrpSpPr>
            <p:cNvPr id="21" name="Group 20">
              <a:extLst>
                <a:ext uri="{FF2B5EF4-FFF2-40B4-BE49-F238E27FC236}">
                  <a16:creationId xmlns:a16="http://schemas.microsoft.com/office/drawing/2014/main" id="{07E25443-8240-9841-9574-233C65507E41}"/>
                </a:ext>
              </a:extLst>
            </p:cNvPr>
            <p:cNvGrpSpPr>
              <a:grpSpLocks noChangeAspect="1"/>
            </p:cNvGrpSpPr>
            <p:nvPr userDrawn="1"/>
          </p:nvGrpSpPr>
          <p:grpSpPr>
            <a:xfrm>
              <a:off x="8303996" y="360792"/>
              <a:ext cx="713232" cy="191663"/>
              <a:chOff x="4323998" y="952501"/>
              <a:chExt cx="2140336" cy="575162"/>
            </a:xfrm>
            <a:solidFill>
              <a:srgbClr val="FFFFFF"/>
            </a:solidFill>
          </p:grpSpPr>
          <p:sp>
            <p:nvSpPr>
              <p:cNvPr id="22" name="Rectangle 21">
                <a:extLst>
                  <a:ext uri="{FF2B5EF4-FFF2-40B4-BE49-F238E27FC236}">
                    <a16:creationId xmlns:a16="http://schemas.microsoft.com/office/drawing/2014/main" id="{A9EDE520-9D50-2241-AC51-033938FD3312}"/>
                  </a:ext>
                </a:extLst>
              </p:cNvPr>
              <p:cNvSpPr>
                <a:spLocks/>
              </p:cNvSpPr>
              <p:nvPr userDrawn="1"/>
            </p:nvSpPr>
            <p:spPr>
              <a:xfrm flipV="1">
                <a:off x="4324351" y="1491089"/>
                <a:ext cx="2022474" cy="3657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endParaRPr>
              </a:p>
            </p:txBody>
          </p:sp>
          <p:sp>
            <p:nvSpPr>
              <p:cNvPr id="24" name="Freeform 6">
                <a:extLst>
                  <a:ext uri="{FF2B5EF4-FFF2-40B4-BE49-F238E27FC236}">
                    <a16:creationId xmlns:a16="http://schemas.microsoft.com/office/drawing/2014/main" id="{E9BD34DB-9F52-DA4E-8F56-8E06704E370A}"/>
                  </a:ext>
                </a:extLst>
              </p:cNvPr>
              <p:cNvSpPr>
                <a:spLocks noChangeArrowheads="1"/>
              </p:cNvSpPr>
              <p:nvPr/>
            </p:nvSpPr>
            <p:spPr bwMode="auto">
              <a:xfrm>
                <a:off x="4323998" y="952501"/>
                <a:ext cx="2023736" cy="471588"/>
              </a:xfrm>
              <a:custGeom>
                <a:avLst/>
                <a:gdLst>
                  <a:gd name="T0" fmla="*/ 9011 w 12015"/>
                  <a:gd name="T1" fmla="*/ 2199 h 2800"/>
                  <a:gd name="T2" fmla="*/ 8879 w 12015"/>
                  <a:gd name="T3" fmla="*/ 2209 h 2800"/>
                  <a:gd name="T4" fmla="*/ 9022 w 12015"/>
                  <a:gd name="T5" fmla="*/ 1853 h 2800"/>
                  <a:gd name="T6" fmla="*/ 8278 w 12015"/>
                  <a:gd name="T7" fmla="*/ 1100 h 2800"/>
                  <a:gd name="T8" fmla="*/ 8329 w 12015"/>
                  <a:gd name="T9" fmla="*/ 2799 h 2800"/>
                  <a:gd name="T10" fmla="*/ 8278 w 12015"/>
                  <a:gd name="T11" fmla="*/ 1201 h 2800"/>
                  <a:gd name="T12" fmla="*/ 8563 w 12015"/>
                  <a:gd name="T13" fmla="*/ 1721 h 2800"/>
                  <a:gd name="T14" fmla="*/ 5478 w 12015"/>
                  <a:gd name="T15" fmla="*/ 2442 h 2800"/>
                  <a:gd name="T16" fmla="*/ 4317 w 12015"/>
                  <a:gd name="T17" fmla="*/ 1252 h 2800"/>
                  <a:gd name="T18" fmla="*/ 4297 w 12015"/>
                  <a:gd name="T19" fmla="*/ 1150 h 2800"/>
                  <a:gd name="T20" fmla="*/ 4572 w 12015"/>
                  <a:gd name="T21" fmla="*/ 672 h 2800"/>
                  <a:gd name="T22" fmla="*/ 4969 w 12015"/>
                  <a:gd name="T23" fmla="*/ 662 h 2800"/>
                  <a:gd name="T24" fmla="*/ 5366 w 12015"/>
                  <a:gd name="T25" fmla="*/ 1161 h 2800"/>
                  <a:gd name="T26" fmla="*/ 4969 w 12015"/>
                  <a:gd name="T27" fmla="*/ 1252 h 2800"/>
                  <a:gd name="T28" fmla="*/ 5366 w 12015"/>
                  <a:gd name="T29" fmla="*/ 2422 h 2800"/>
                  <a:gd name="T30" fmla="*/ 5478 w 12015"/>
                  <a:gd name="T31" fmla="*/ 2442 h 2800"/>
                  <a:gd name="T32" fmla="*/ 4317 w 12015"/>
                  <a:gd name="T33" fmla="*/ 2656 h 2800"/>
                  <a:gd name="T34" fmla="*/ 4073 w 12015"/>
                  <a:gd name="T35" fmla="*/ 1629 h 2800"/>
                  <a:gd name="T36" fmla="*/ 3025 w 12015"/>
                  <a:gd name="T37" fmla="*/ 1161 h 2800"/>
                  <a:gd name="T38" fmla="*/ 2373 w 12015"/>
                  <a:gd name="T39" fmla="*/ 1150 h 2800"/>
                  <a:gd name="T40" fmla="*/ 2403 w 12015"/>
                  <a:gd name="T41" fmla="*/ 1252 h 2800"/>
                  <a:gd name="T42" fmla="*/ 1273 w 12015"/>
                  <a:gd name="T43" fmla="*/ 10 h 2800"/>
                  <a:gd name="T44" fmla="*/ 1161 w 12015"/>
                  <a:gd name="T45" fmla="*/ 0 h 2800"/>
                  <a:gd name="T46" fmla="*/ 0 w 12015"/>
                  <a:gd name="T47" fmla="*/ 2646 h 2800"/>
                  <a:gd name="T48" fmla="*/ 21 w 12015"/>
                  <a:gd name="T49" fmla="*/ 2748 h 2800"/>
                  <a:gd name="T50" fmla="*/ 754 w 12015"/>
                  <a:gd name="T51" fmla="*/ 2656 h 2800"/>
                  <a:gd name="T52" fmla="*/ 663 w 12015"/>
                  <a:gd name="T53" fmla="*/ 1904 h 2800"/>
                  <a:gd name="T54" fmla="*/ 1375 w 12015"/>
                  <a:gd name="T55" fmla="*/ 2646 h 2800"/>
                  <a:gd name="T56" fmla="*/ 1375 w 12015"/>
                  <a:gd name="T57" fmla="*/ 2748 h 2800"/>
                  <a:gd name="T58" fmla="*/ 3269 w 12015"/>
                  <a:gd name="T59" fmla="*/ 2656 h 2800"/>
                  <a:gd name="T60" fmla="*/ 3025 w 12015"/>
                  <a:gd name="T61" fmla="*/ 1873 h 2800"/>
                  <a:gd name="T62" fmla="*/ 3462 w 12015"/>
                  <a:gd name="T63" fmla="*/ 2646 h 2800"/>
                  <a:gd name="T64" fmla="*/ 3452 w 12015"/>
                  <a:gd name="T65" fmla="*/ 2748 h 2800"/>
                  <a:gd name="T66" fmla="*/ 703 w 12015"/>
                  <a:gd name="T67" fmla="*/ 1771 h 2800"/>
                  <a:gd name="T68" fmla="*/ 6344 w 12015"/>
                  <a:gd name="T69" fmla="*/ 2646 h 2800"/>
                  <a:gd name="T70" fmla="*/ 6374 w 12015"/>
                  <a:gd name="T71" fmla="*/ 2738 h 2800"/>
                  <a:gd name="T72" fmla="*/ 5448 w 12015"/>
                  <a:gd name="T73" fmla="*/ 2748 h 2800"/>
                  <a:gd name="T74" fmla="*/ 5468 w 12015"/>
                  <a:gd name="T75" fmla="*/ 2646 h 2800"/>
                  <a:gd name="T76" fmla="*/ 5468 w 12015"/>
                  <a:gd name="T77" fmla="*/ 122 h 2800"/>
                  <a:gd name="T78" fmla="*/ 5488 w 12015"/>
                  <a:gd name="T79" fmla="*/ 30 h 2800"/>
                  <a:gd name="T80" fmla="*/ 6120 w 12015"/>
                  <a:gd name="T81" fmla="*/ 1334 h 2800"/>
                  <a:gd name="T82" fmla="*/ 7464 w 12015"/>
                  <a:gd name="T83" fmla="*/ 2646 h 2800"/>
                  <a:gd name="T84" fmla="*/ 7474 w 12015"/>
                  <a:gd name="T85" fmla="*/ 2748 h 2800"/>
                  <a:gd name="T86" fmla="*/ 6568 w 12015"/>
                  <a:gd name="T87" fmla="*/ 2738 h 2800"/>
                  <a:gd name="T88" fmla="*/ 6822 w 12015"/>
                  <a:gd name="T89" fmla="*/ 2646 h 2800"/>
                  <a:gd name="T90" fmla="*/ 6120 w 12015"/>
                  <a:gd name="T91" fmla="*/ 1863 h 2800"/>
                  <a:gd name="T92" fmla="*/ 11994 w 12015"/>
                  <a:gd name="T93" fmla="*/ 2748 h 2800"/>
                  <a:gd name="T94" fmla="*/ 11118 w 12015"/>
                  <a:gd name="T95" fmla="*/ 2656 h 2800"/>
                  <a:gd name="T96" fmla="*/ 11342 w 12015"/>
                  <a:gd name="T97" fmla="*/ 1639 h 2800"/>
                  <a:gd name="T98" fmla="*/ 10741 w 12015"/>
                  <a:gd name="T99" fmla="*/ 1873 h 2800"/>
                  <a:gd name="T100" fmla="*/ 10965 w 12015"/>
                  <a:gd name="T101" fmla="*/ 2656 h 2800"/>
                  <a:gd name="T102" fmla="*/ 10120 w 12015"/>
                  <a:gd name="T103" fmla="*/ 2748 h 2800"/>
                  <a:gd name="T104" fmla="*/ 10120 w 12015"/>
                  <a:gd name="T105" fmla="*/ 2646 h 2800"/>
                  <a:gd name="T106" fmla="*/ 10314 w 12015"/>
                  <a:gd name="T107" fmla="*/ 1364 h 2800"/>
                  <a:gd name="T108" fmla="*/ 9744 w 12015"/>
                  <a:gd name="T109" fmla="*/ 2646 h 2800"/>
                  <a:gd name="T110" fmla="*/ 9967 w 12015"/>
                  <a:gd name="T111" fmla="*/ 2738 h 2800"/>
                  <a:gd name="T112" fmla="*/ 9093 w 12015"/>
                  <a:gd name="T113" fmla="*/ 2748 h 2800"/>
                  <a:gd name="T114" fmla="*/ 9103 w 12015"/>
                  <a:gd name="T115" fmla="*/ 2646 h 2800"/>
                  <a:gd name="T116" fmla="*/ 9093 w 12015"/>
                  <a:gd name="T117" fmla="*/ 1252 h 2800"/>
                  <a:gd name="T118" fmla="*/ 9093 w 12015"/>
                  <a:gd name="T119" fmla="*/ 1150 h 2800"/>
                  <a:gd name="T120" fmla="*/ 9733 w 12015"/>
                  <a:gd name="T121" fmla="*/ 1313 h 2800"/>
                  <a:gd name="T122" fmla="*/ 11769 w 12015"/>
                  <a:gd name="T123" fmla="*/ 1558 h 2800"/>
                  <a:gd name="T124" fmla="*/ 12014 w 12015"/>
                  <a:gd name="T125" fmla="*/ 2656 h 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015" h="2800">
                    <a:moveTo>
                      <a:pt x="8329" y="2799"/>
                    </a:moveTo>
                    <a:lnTo>
                      <a:pt x="8329" y="2799"/>
                    </a:lnTo>
                    <a:cubicBezTo>
                      <a:pt x="8736" y="2799"/>
                      <a:pt x="8971" y="2493"/>
                      <a:pt x="9011" y="2219"/>
                    </a:cubicBezTo>
                    <a:cubicBezTo>
                      <a:pt x="9011" y="2199"/>
                      <a:pt x="9011" y="2199"/>
                      <a:pt x="9011" y="2199"/>
                    </a:cubicBezTo>
                    <a:cubicBezTo>
                      <a:pt x="8991" y="2199"/>
                      <a:pt x="8991" y="2199"/>
                      <a:pt x="8991" y="2199"/>
                    </a:cubicBezTo>
                    <a:cubicBezTo>
                      <a:pt x="8889" y="2199"/>
                      <a:pt x="8889" y="2199"/>
                      <a:pt x="8889" y="2199"/>
                    </a:cubicBezTo>
                    <a:cubicBezTo>
                      <a:pt x="8879" y="2199"/>
                      <a:pt x="8879" y="2199"/>
                      <a:pt x="8879" y="2199"/>
                    </a:cubicBezTo>
                    <a:cubicBezTo>
                      <a:pt x="8879" y="2209"/>
                      <a:pt x="8879" y="2209"/>
                      <a:pt x="8879" y="2209"/>
                    </a:cubicBezTo>
                    <a:cubicBezTo>
                      <a:pt x="8849" y="2442"/>
                      <a:pt x="8655" y="2687"/>
                      <a:pt x="8349" y="2676"/>
                    </a:cubicBezTo>
                    <a:cubicBezTo>
                      <a:pt x="8115" y="2676"/>
                      <a:pt x="7973" y="2513"/>
                      <a:pt x="7973" y="2229"/>
                    </a:cubicBezTo>
                    <a:cubicBezTo>
                      <a:pt x="7973" y="1853"/>
                      <a:pt x="7973" y="1853"/>
                      <a:pt x="7973" y="1853"/>
                    </a:cubicBezTo>
                    <a:cubicBezTo>
                      <a:pt x="9022" y="1853"/>
                      <a:pt x="9022" y="1853"/>
                      <a:pt x="9022" y="1853"/>
                    </a:cubicBezTo>
                    <a:cubicBezTo>
                      <a:pt x="9032" y="1853"/>
                      <a:pt x="9032" y="1853"/>
                      <a:pt x="9032" y="1853"/>
                    </a:cubicBezTo>
                    <a:cubicBezTo>
                      <a:pt x="9032" y="1833"/>
                      <a:pt x="9032" y="1833"/>
                      <a:pt x="9032" y="1833"/>
                    </a:cubicBezTo>
                    <a:cubicBezTo>
                      <a:pt x="9022" y="1588"/>
                      <a:pt x="8950" y="1405"/>
                      <a:pt x="8808" y="1273"/>
                    </a:cubicBezTo>
                    <a:cubicBezTo>
                      <a:pt x="8675" y="1161"/>
                      <a:pt x="8492" y="1100"/>
                      <a:pt x="8278" y="1100"/>
                    </a:cubicBezTo>
                    <a:cubicBezTo>
                      <a:pt x="8085" y="1100"/>
                      <a:pt x="7901" y="1181"/>
                      <a:pt x="7759" y="1334"/>
                    </a:cubicBezTo>
                    <a:cubicBezTo>
                      <a:pt x="7606" y="1496"/>
                      <a:pt x="7525" y="1721"/>
                      <a:pt x="7525" y="1965"/>
                    </a:cubicBezTo>
                    <a:cubicBezTo>
                      <a:pt x="7525" y="2199"/>
                      <a:pt x="7606" y="2412"/>
                      <a:pt x="7769" y="2565"/>
                    </a:cubicBezTo>
                    <a:cubicBezTo>
                      <a:pt x="7922" y="2717"/>
                      <a:pt x="8115" y="2799"/>
                      <a:pt x="8329" y="2799"/>
                    </a:cubicBezTo>
                    <a:close/>
                    <a:moveTo>
                      <a:pt x="7973" y="1558"/>
                    </a:moveTo>
                    <a:lnTo>
                      <a:pt x="7973" y="1558"/>
                    </a:lnTo>
                    <a:cubicBezTo>
                      <a:pt x="7973" y="1446"/>
                      <a:pt x="8003" y="1344"/>
                      <a:pt x="8064" y="1283"/>
                    </a:cubicBezTo>
                    <a:cubicBezTo>
                      <a:pt x="8115" y="1232"/>
                      <a:pt x="8197" y="1201"/>
                      <a:pt x="8278" y="1201"/>
                    </a:cubicBezTo>
                    <a:lnTo>
                      <a:pt x="8278" y="1201"/>
                    </a:lnTo>
                    <a:lnTo>
                      <a:pt x="8278" y="1201"/>
                    </a:lnTo>
                    <a:cubicBezTo>
                      <a:pt x="8472" y="1201"/>
                      <a:pt x="8563" y="1334"/>
                      <a:pt x="8563" y="1558"/>
                    </a:cubicBezTo>
                    <a:cubicBezTo>
                      <a:pt x="8563" y="1721"/>
                      <a:pt x="8563" y="1721"/>
                      <a:pt x="8563" y="1721"/>
                    </a:cubicBezTo>
                    <a:cubicBezTo>
                      <a:pt x="7973" y="1721"/>
                      <a:pt x="7973" y="1721"/>
                      <a:pt x="7973" y="1721"/>
                    </a:cubicBezTo>
                    <a:lnTo>
                      <a:pt x="7973" y="1558"/>
                    </a:lnTo>
                    <a:close/>
                    <a:moveTo>
                      <a:pt x="5478" y="2442"/>
                    </a:moveTo>
                    <a:lnTo>
                      <a:pt x="5478" y="2442"/>
                    </a:lnTo>
                    <a:cubicBezTo>
                      <a:pt x="5468" y="2524"/>
                      <a:pt x="5397" y="2799"/>
                      <a:pt x="5040" y="2799"/>
                    </a:cubicBezTo>
                    <a:cubicBezTo>
                      <a:pt x="4725" y="2799"/>
                      <a:pt x="4572" y="2615"/>
                      <a:pt x="4572" y="2250"/>
                    </a:cubicBezTo>
                    <a:cubicBezTo>
                      <a:pt x="4572" y="1252"/>
                      <a:pt x="4572" y="1252"/>
                      <a:pt x="4572" y="1252"/>
                    </a:cubicBezTo>
                    <a:cubicBezTo>
                      <a:pt x="4317" y="1252"/>
                      <a:pt x="4317" y="1252"/>
                      <a:pt x="4317" y="1252"/>
                    </a:cubicBezTo>
                    <a:cubicBezTo>
                      <a:pt x="4297" y="1252"/>
                      <a:pt x="4297" y="1252"/>
                      <a:pt x="4297" y="1252"/>
                    </a:cubicBezTo>
                    <a:cubicBezTo>
                      <a:pt x="4297" y="1242"/>
                      <a:pt x="4297" y="1242"/>
                      <a:pt x="4297" y="1242"/>
                    </a:cubicBezTo>
                    <a:cubicBezTo>
                      <a:pt x="4297" y="1150"/>
                      <a:pt x="4297" y="1150"/>
                      <a:pt x="4297" y="1150"/>
                    </a:cubicBezTo>
                    <a:lnTo>
                      <a:pt x="4297" y="1150"/>
                    </a:lnTo>
                    <a:cubicBezTo>
                      <a:pt x="4317" y="1150"/>
                      <a:pt x="4317" y="1150"/>
                      <a:pt x="4317" y="1150"/>
                    </a:cubicBezTo>
                    <a:cubicBezTo>
                      <a:pt x="4572" y="1150"/>
                      <a:pt x="4572" y="1150"/>
                      <a:pt x="4572" y="1150"/>
                    </a:cubicBezTo>
                    <a:cubicBezTo>
                      <a:pt x="4572" y="682"/>
                      <a:pt x="4572" y="682"/>
                      <a:pt x="4572" y="682"/>
                    </a:cubicBezTo>
                    <a:cubicBezTo>
                      <a:pt x="4572" y="672"/>
                      <a:pt x="4572" y="672"/>
                      <a:pt x="4572" y="672"/>
                    </a:cubicBezTo>
                    <a:cubicBezTo>
                      <a:pt x="4582" y="672"/>
                      <a:pt x="4582" y="672"/>
                      <a:pt x="4582" y="672"/>
                    </a:cubicBezTo>
                    <a:cubicBezTo>
                      <a:pt x="4674" y="672"/>
                      <a:pt x="4867" y="662"/>
                      <a:pt x="4959" y="652"/>
                    </a:cubicBezTo>
                    <a:cubicBezTo>
                      <a:pt x="4969" y="652"/>
                      <a:pt x="4969" y="652"/>
                      <a:pt x="4969" y="652"/>
                    </a:cubicBezTo>
                    <a:cubicBezTo>
                      <a:pt x="4969" y="662"/>
                      <a:pt x="4969" y="662"/>
                      <a:pt x="4969" y="662"/>
                    </a:cubicBezTo>
                    <a:cubicBezTo>
                      <a:pt x="4969" y="1150"/>
                      <a:pt x="4969" y="1150"/>
                      <a:pt x="4969" y="1150"/>
                    </a:cubicBezTo>
                    <a:cubicBezTo>
                      <a:pt x="5346" y="1150"/>
                      <a:pt x="5346" y="1150"/>
                      <a:pt x="5346" y="1150"/>
                    </a:cubicBezTo>
                    <a:cubicBezTo>
                      <a:pt x="5366" y="1150"/>
                      <a:pt x="5366" y="1150"/>
                      <a:pt x="5366" y="1150"/>
                    </a:cubicBezTo>
                    <a:cubicBezTo>
                      <a:pt x="5366" y="1161"/>
                      <a:pt x="5366" y="1161"/>
                      <a:pt x="5366" y="1161"/>
                    </a:cubicBezTo>
                    <a:cubicBezTo>
                      <a:pt x="5366" y="1242"/>
                      <a:pt x="5366" y="1242"/>
                      <a:pt x="5366" y="1242"/>
                    </a:cubicBezTo>
                    <a:cubicBezTo>
                      <a:pt x="5356" y="1252"/>
                      <a:pt x="5356" y="1252"/>
                      <a:pt x="5356" y="1252"/>
                    </a:cubicBezTo>
                    <a:cubicBezTo>
                      <a:pt x="5346" y="1252"/>
                      <a:pt x="5346" y="1252"/>
                      <a:pt x="5346" y="1252"/>
                    </a:cubicBezTo>
                    <a:cubicBezTo>
                      <a:pt x="4969" y="1252"/>
                      <a:pt x="4969" y="1252"/>
                      <a:pt x="4969" y="1252"/>
                    </a:cubicBezTo>
                    <a:cubicBezTo>
                      <a:pt x="4969" y="2391"/>
                      <a:pt x="4969" y="2391"/>
                      <a:pt x="4969" y="2391"/>
                    </a:cubicBezTo>
                    <a:cubicBezTo>
                      <a:pt x="4969" y="2565"/>
                      <a:pt x="5030" y="2646"/>
                      <a:pt x="5153" y="2646"/>
                    </a:cubicBezTo>
                    <a:cubicBezTo>
                      <a:pt x="5305" y="2646"/>
                      <a:pt x="5346" y="2513"/>
                      <a:pt x="5366" y="2442"/>
                    </a:cubicBezTo>
                    <a:cubicBezTo>
                      <a:pt x="5366" y="2422"/>
                      <a:pt x="5366" y="2422"/>
                      <a:pt x="5366" y="2422"/>
                    </a:cubicBezTo>
                    <a:cubicBezTo>
                      <a:pt x="5376" y="2422"/>
                      <a:pt x="5376" y="2422"/>
                      <a:pt x="5376" y="2422"/>
                    </a:cubicBezTo>
                    <a:cubicBezTo>
                      <a:pt x="5468" y="2422"/>
                      <a:pt x="5468" y="2422"/>
                      <a:pt x="5468" y="2422"/>
                    </a:cubicBezTo>
                    <a:cubicBezTo>
                      <a:pt x="5478" y="2422"/>
                      <a:pt x="5478" y="2422"/>
                      <a:pt x="5478" y="2422"/>
                    </a:cubicBezTo>
                    <a:lnTo>
                      <a:pt x="5478" y="2442"/>
                    </a:lnTo>
                    <a:close/>
                    <a:moveTo>
                      <a:pt x="4317" y="2748"/>
                    </a:moveTo>
                    <a:lnTo>
                      <a:pt x="4317" y="2748"/>
                    </a:lnTo>
                    <a:cubicBezTo>
                      <a:pt x="4317" y="2738"/>
                      <a:pt x="4317" y="2738"/>
                      <a:pt x="4317" y="2738"/>
                    </a:cubicBezTo>
                    <a:cubicBezTo>
                      <a:pt x="4317" y="2656"/>
                      <a:pt x="4317" y="2656"/>
                      <a:pt x="4317" y="2656"/>
                    </a:cubicBezTo>
                    <a:cubicBezTo>
                      <a:pt x="4317" y="2646"/>
                      <a:pt x="4317" y="2646"/>
                      <a:pt x="4317" y="2646"/>
                    </a:cubicBezTo>
                    <a:lnTo>
                      <a:pt x="4317" y="2646"/>
                    </a:lnTo>
                    <a:cubicBezTo>
                      <a:pt x="4073" y="2646"/>
                      <a:pt x="4073" y="2646"/>
                      <a:pt x="4073" y="2646"/>
                    </a:cubicBezTo>
                    <a:cubicBezTo>
                      <a:pt x="4073" y="1629"/>
                      <a:pt x="4073" y="1629"/>
                      <a:pt x="4073" y="1629"/>
                    </a:cubicBezTo>
                    <a:cubicBezTo>
                      <a:pt x="4073" y="1476"/>
                      <a:pt x="4022" y="1344"/>
                      <a:pt x="3931" y="1252"/>
                    </a:cubicBezTo>
                    <a:cubicBezTo>
                      <a:pt x="3829" y="1150"/>
                      <a:pt x="3686" y="1100"/>
                      <a:pt x="3534" y="1100"/>
                    </a:cubicBezTo>
                    <a:cubicBezTo>
                      <a:pt x="3320" y="1100"/>
                      <a:pt x="3157" y="1181"/>
                      <a:pt x="3025" y="1354"/>
                    </a:cubicBezTo>
                    <a:cubicBezTo>
                      <a:pt x="3025" y="1161"/>
                      <a:pt x="3025" y="1161"/>
                      <a:pt x="3025" y="1161"/>
                    </a:cubicBezTo>
                    <a:cubicBezTo>
                      <a:pt x="3025" y="1150"/>
                      <a:pt x="3025" y="1150"/>
                      <a:pt x="3025" y="1150"/>
                    </a:cubicBezTo>
                    <a:cubicBezTo>
                      <a:pt x="3014" y="1150"/>
                      <a:pt x="3014" y="1150"/>
                      <a:pt x="3014" y="1150"/>
                    </a:cubicBezTo>
                    <a:cubicBezTo>
                      <a:pt x="2403" y="1150"/>
                      <a:pt x="2403" y="1150"/>
                      <a:pt x="2403" y="1150"/>
                    </a:cubicBezTo>
                    <a:cubicBezTo>
                      <a:pt x="2373" y="1150"/>
                      <a:pt x="2373" y="1150"/>
                      <a:pt x="2373" y="1150"/>
                    </a:cubicBezTo>
                    <a:cubicBezTo>
                      <a:pt x="2373" y="1161"/>
                      <a:pt x="2373" y="1161"/>
                      <a:pt x="2373" y="1161"/>
                    </a:cubicBezTo>
                    <a:cubicBezTo>
                      <a:pt x="2373" y="1242"/>
                      <a:pt x="2373" y="1242"/>
                      <a:pt x="2373" y="1242"/>
                    </a:cubicBezTo>
                    <a:cubicBezTo>
                      <a:pt x="2373" y="1252"/>
                      <a:pt x="2373" y="1252"/>
                      <a:pt x="2373" y="1252"/>
                    </a:cubicBezTo>
                    <a:cubicBezTo>
                      <a:pt x="2403" y="1252"/>
                      <a:pt x="2403" y="1252"/>
                      <a:pt x="2403" y="1252"/>
                    </a:cubicBezTo>
                    <a:cubicBezTo>
                      <a:pt x="2627" y="1252"/>
                      <a:pt x="2627" y="1252"/>
                      <a:pt x="2627" y="1252"/>
                    </a:cubicBezTo>
                    <a:cubicBezTo>
                      <a:pt x="2627" y="2646"/>
                      <a:pt x="2627" y="2646"/>
                      <a:pt x="2627" y="2646"/>
                    </a:cubicBezTo>
                    <a:cubicBezTo>
                      <a:pt x="2190" y="2646"/>
                      <a:pt x="2190" y="2646"/>
                      <a:pt x="2190" y="2646"/>
                    </a:cubicBezTo>
                    <a:cubicBezTo>
                      <a:pt x="1273" y="10"/>
                      <a:pt x="1273" y="10"/>
                      <a:pt x="1273" y="10"/>
                    </a:cubicBezTo>
                    <a:cubicBezTo>
                      <a:pt x="1273" y="0"/>
                      <a:pt x="1273" y="0"/>
                      <a:pt x="1273" y="0"/>
                    </a:cubicBezTo>
                    <a:cubicBezTo>
                      <a:pt x="1263" y="0"/>
                      <a:pt x="1263" y="0"/>
                      <a:pt x="1263" y="0"/>
                    </a:cubicBezTo>
                    <a:cubicBezTo>
                      <a:pt x="1171" y="0"/>
                      <a:pt x="1171" y="0"/>
                      <a:pt x="1171" y="0"/>
                    </a:cubicBezTo>
                    <a:cubicBezTo>
                      <a:pt x="1161" y="0"/>
                      <a:pt x="1161" y="0"/>
                      <a:pt x="1161" y="0"/>
                    </a:cubicBezTo>
                    <a:cubicBezTo>
                      <a:pt x="1161" y="10"/>
                      <a:pt x="1161" y="10"/>
                      <a:pt x="1161" y="10"/>
                    </a:cubicBezTo>
                    <a:cubicBezTo>
                      <a:pt x="255" y="2646"/>
                      <a:pt x="255" y="2646"/>
                      <a:pt x="255" y="2646"/>
                    </a:cubicBezTo>
                    <a:cubicBezTo>
                      <a:pt x="21" y="2646"/>
                      <a:pt x="21" y="2646"/>
                      <a:pt x="21" y="2646"/>
                    </a:cubicBezTo>
                    <a:cubicBezTo>
                      <a:pt x="0" y="2646"/>
                      <a:pt x="0" y="2646"/>
                      <a:pt x="0" y="2646"/>
                    </a:cubicBezTo>
                    <a:cubicBezTo>
                      <a:pt x="0" y="2656"/>
                      <a:pt x="0" y="2656"/>
                      <a:pt x="0" y="2656"/>
                    </a:cubicBezTo>
                    <a:cubicBezTo>
                      <a:pt x="0" y="2738"/>
                      <a:pt x="0" y="2738"/>
                      <a:pt x="0" y="2738"/>
                    </a:cubicBezTo>
                    <a:cubicBezTo>
                      <a:pt x="0" y="2748"/>
                      <a:pt x="0" y="2748"/>
                      <a:pt x="0" y="2748"/>
                    </a:cubicBezTo>
                    <a:cubicBezTo>
                      <a:pt x="21" y="2748"/>
                      <a:pt x="21" y="2748"/>
                      <a:pt x="21" y="2748"/>
                    </a:cubicBezTo>
                    <a:cubicBezTo>
                      <a:pt x="744" y="2748"/>
                      <a:pt x="744" y="2748"/>
                      <a:pt x="744" y="2748"/>
                    </a:cubicBezTo>
                    <a:cubicBezTo>
                      <a:pt x="754" y="2748"/>
                      <a:pt x="754" y="2748"/>
                      <a:pt x="754" y="2748"/>
                    </a:cubicBezTo>
                    <a:cubicBezTo>
                      <a:pt x="754" y="2738"/>
                      <a:pt x="754" y="2738"/>
                      <a:pt x="754" y="2738"/>
                    </a:cubicBezTo>
                    <a:cubicBezTo>
                      <a:pt x="754" y="2656"/>
                      <a:pt x="754" y="2656"/>
                      <a:pt x="754" y="2656"/>
                    </a:cubicBezTo>
                    <a:cubicBezTo>
                      <a:pt x="754" y="2646"/>
                      <a:pt x="754" y="2646"/>
                      <a:pt x="754" y="2646"/>
                    </a:cubicBezTo>
                    <a:cubicBezTo>
                      <a:pt x="744" y="2646"/>
                      <a:pt x="744" y="2646"/>
                      <a:pt x="744" y="2646"/>
                    </a:cubicBezTo>
                    <a:cubicBezTo>
                      <a:pt x="408" y="2646"/>
                      <a:pt x="408" y="2646"/>
                      <a:pt x="408" y="2646"/>
                    </a:cubicBezTo>
                    <a:cubicBezTo>
                      <a:pt x="663" y="1904"/>
                      <a:pt x="663" y="1904"/>
                      <a:pt x="663" y="1904"/>
                    </a:cubicBezTo>
                    <a:cubicBezTo>
                      <a:pt x="1467" y="1904"/>
                      <a:pt x="1467" y="1904"/>
                      <a:pt x="1467" y="1904"/>
                    </a:cubicBezTo>
                    <a:cubicBezTo>
                      <a:pt x="1711" y="2646"/>
                      <a:pt x="1711" y="2646"/>
                      <a:pt x="1711" y="2646"/>
                    </a:cubicBezTo>
                    <a:cubicBezTo>
                      <a:pt x="1375" y="2646"/>
                      <a:pt x="1375" y="2646"/>
                      <a:pt x="1375" y="2646"/>
                    </a:cubicBezTo>
                    <a:lnTo>
                      <a:pt x="1375" y="2646"/>
                    </a:lnTo>
                    <a:cubicBezTo>
                      <a:pt x="1375" y="2656"/>
                      <a:pt x="1375" y="2656"/>
                      <a:pt x="1375" y="2656"/>
                    </a:cubicBezTo>
                    <a:cubicBezTo>
                      <a:pt x="1375" y="2738"/>
                      <a:pt x="1375" y="2738"/>
                      <a:pt x="1375" y="2738"/>
                    </a:cubicBezTo>
                    <a:cubicBezTo>
                      <a:pt x="1375" y="2748"/>
                      <a:pt x="1375" y="2748"/>
                      <a:pt x="1375" y="2748"/>
                    </a:cubicBezTo>
                    <a:lnTo>
                      <a:pt x="1375" y="2748"/>
                    </a:lnTo>
                    <a:cubicBezTo>
                      <a:pt x="3269" y="2748"/>
                      <a:pt x="3269" y="2748"/>
                      <a:pt x="3269" y="2748"/>
                    </a:cubicBezTo>
                    <a:lnTo>
                      <a:pt x="3269" y="2748"/>
                    </a:lnTo>
                    <a:cubicBezTo>
                      <a:pt x="3269" y="2738"/>
                      <a:pt x="3269" y="2738"/>
                      <a:pt x="3269" y="2738"/>
                    </a:cubicBezTo>
                    <a:cubicBezTo>
                      <a:pt x="3269" y="2656"/>
                      <a:pt x="3269" y="2656"/>
                      <a:pt x="3269" y="2656"/>
                    </a:cubicBezTo>
                    <a:cubicBezTo>
                      <a:pt x="3269" y="2646"/>
                      <a:pt x="3269" y="2646"/>
                      <a:pt x="3269" y="2646"/>
                    </a:cubicBezTo>
                    <a:lnTo>
                      <a:pt x="3269" y="2646"/>
                    </a:lnTo>
                    <a:cubicBezTo>
                      <a:pt x="3025" y="2646"/>
                      <a:pt x="3025" y="2646"/>
                      <a:pt x="3025" y="2646"/>
                    </a:cubicBezTo>
                    <a:cubicBezTo>
                      <a:pt x="3025" y="1873"/>
                      <a:pt x="3025" y="1873"/>
                      <a:pt x="3025" y="1873"/>
                    </a:cubicBezTo>
                    <a:cubicBezTo>
                      <a:pt x="3025" y="1415"/>
                      <a:pt x="3269" y="1242"/>
                      <a:pt x="3432" y="1242"/>
                    </a:cubicBezTo>
                    <a:cubicBezTo>
                      <a:pt x="3595" y="1242"/>
                      <a:pt x="3676" y="1354"/>
                      <a:pt x="3676" y="1558"/>
                    </a:cubicBezTo>
                    <a:cubicBezTo>
                      <a:pt x="3676" y="2646"/>
                      <a:pt x="3676" y="2646"/>
                      <a:pt x="3676" y="2646"/>
                    </a:cubicBezTo>
                    <a:cubicBezTo>
                      <a:pt x="3462" y="2646"/>
                      <a:pt x="3462" y="2646"/>
                      <a:pt x="3462" y="2646"/>
                    </a:cubicBezTo>
                    <a:cubicBezTo>
                      <a:pt x="3452" y="2646"/>
                      <a:pt x="3452" y="2646"/>
                      <a:pt x="3452" y="2646"/>
                    </a:cubicBezTo>
                    <a:cubicBezTo>
                      <a:pt x="3452" y="2656"/>
                      <a:pt x="3452" y="2656"/>
                      <a:pt x="3452" y="2656"/>
                    </a:cubicBezTo>
                    <a:cubicBezTo>
                      <a:pt x="3452" y="2738"/>
                      <a:pt x="3452" y="2738"/>
                      <a:pt x="3452" y="2738"/>
                    </a:cubicBezTo>
                    <a:cubicBezTo>
                      <a:pt x="3452" y="2748"/>
                      <a:pt x="3452" y="2748"/>
                      <a:pt x="3452" y="2748"/>
                    </a:cubicBezTo>
                    <a:cubicBezTo>
                      <a:pt x="3462" y="2748"/>
                      <a:pt x="3462" y="2748"/>
                      <a:pt x="3462" y="2748"/>
                    </a:cubicBezTo>
                    <a:cubicBezTo>
                      <a:pt x="4317" y="2748"/>
                      <a:pt x="4317" y="2748"/>
                      <a:pt x="4317" y="2748"/>
                    </a:cubicBezTo>
                    <a:close/>
                    <a:moveTo>
                      <a:pt x="703" y="1771"/>
                    </a:moveTo>
                    <a:lnTo>
                      <a:pt x="703" y="1771"/>
                    </a:lnTo>
                    <a:cubicBezTo>
                      <a:pt x="1049" y="702"/>
                      <a:pt x="1049" y="702"/>
                      <a:pt x="1049" y="702"/>
                    </a:cubicBezTo>
                    <a:cubicBezTo>
                      <a:pt x="1426" y="1771"/>
                      <a:pt x="1426" y="1771"/>
                      <a:pt x="1426" y="1771"/>
                    </a:cubicBezTo>
                    <a:lnTo>
                      <a:pt x="703" y="1771"/>
                    </a:lnTo>
                    <a:close/>
                    <a:moveTo>
                      <a:pt x="6344" y="2646"/>
                    </a:moveTo>
                    <a:lnTo>
                      <a:pt x="6344" y="2646"/>
                    </a:lnTo>
                    <a:cubicBezTo>
                      <a:pt x="6374" y="2646"/>
                      <a:pt x="6374" y="2646"/>
                      <a:pt x="6374" y="2646"/>
                    </a:cubicBezTo>
                    <a:cubicBezTo>
                      <a:pt x="6374" y="2656"/>
                      <a:pt x="6374" y="2656"/>
                      <a:pt x="6374" y="2656"/>
                    </a:cubicBezTo>
                    <a:cubicBezTo>
                      <a:pt x="6374" y="2738"/>
                      <a:pt x="6374" y="2738"/>
                      <a:pt x="6374" y="2738"/>
                    </a:cubicBezTo>
                    <a:cubicBezTo>
                      <a:pt x="6374" y="2748"/>
                      <a:pt x="6374" y="2748"/>
                      <a:pt x="6374" y="2748"/>
                    </a:cubicBezTo>
                    <a:cubicBezTo>
                      <a:pt x="6344" y="2748"/>
                      <a:pt x="6344" y="2748"/>
                      <a:pt x="6344" y="2748"/>
                    </a:cubicBezTo>
                    <a:cubicBezTo>
                      <a:pt x="5468" y="2748"/>
                      <a:pt x="5468" y="2748"/>
                      <a:pt x="5468" y="2748"/>
                    </a:cubicBezTo>
                    <a:cubicBezTo>
                      <a:pt x="5448" y="2748"/>
                      <a:pt x="5448" y="2748"/>
                      <a:pt x="5448" y="2748"/>
                    </a:cubicBezTo>
                    <a:cubicBezTo>
                      <a:pt x="5448" y="2738"/>
                      <a:pt x="5448" y="2738"/>
                      <a:pt x="5448" y="2738"/>
                    </a:cubicBezTo>
                    <a:cubicBezTo>
                      <a:pt x="5448" y="2656"/>
                      <a:pt x="5448" y="2656"/>
                      <a:pt x="5448" y="2656"/>
                    </a:cubicBezTo>
                    <a:cubicBezTo>
                      <a:pt x="5448" y="2646"/>
                      <a:pt x="5448" y="2646"/>
                      <a:pt x="5448" y="2646"/>
                    </a:cubicBezTo>
                    <a:cubicBezTo>
                      <a:pt x="5468" y="2646"/>
                      <a:pt x="5468" y="2646"/>
                      <a:pt x="5468" y="2646"/>
                    </a:cubicBezTo>
                    <a:cubicBezTo>
                      <a:pt x="5723" y="2646"/>
                      <a:pt x="5723" y="2646"/>
                      <a:pt x="5723" y="2646"/>
                    </a:cubicBezTo>
                    <a:cubicBezTo>
                      <a:pt x="5723" y="122"/>
                      <a:pt x="5723" y="122"/>
                      <a:pt x="5723" y="122"/>
                    </a:cubicBezTo>
                    <a:cubicBezTo>
                      <a:pt x="5488" y="122"/>
                      <a:pt x="5488" y="122"/>
                      <a:pt x="5488" y="122"/>
                    </a:cubicBezTo>
                    <a:cubicBezTo>
                      <a:pt x="5468" y="122"/>
                      <a:pt x="5468" y="122"/>
                      <a:pt x="5468" y="122"/>
                    </a:cubicBezTo>
                    <a:cubicBezTo>
                      <a:pt x="5468" y="112"/>
                      <a:pt x="5468" y="112"/>
                      <a:pt x="5468" y="112"/>
                    </a:cubicBezTo>
                    <a:cubicBezTo>
                      <a:pt x="5468" y="20"/>
                      <a:pt x="5468" y="20"/>
                      <a:pt x="5468" y="20"/>
                    </a:cubicBezTo>
                    <a:cubicBezTo>
                      <a:pt x="5468" y="30"/>
                      <a:pt x="5468" y="30"/>
                      <a:pt x="5468" y="30"/>
                    </a:cubicBezTo>
                    <a:cubicBezTo>
                      <a:pt x="5488" y="30"/>
                      <a:pt x="5488" y="30"/>
                      <a:pt x="5488" y="30"/>
                    </a:cubicBezTo>
                    <a:cubicBezTo>
                      <a:pt x="6099" y="30"/>
                      <a:pt x="6099" y="30"/>
                      <a:pt x="6099" y="30"/>
                    </a:cubicBezTo>
                    <a:cubicBezTo>
                      <a:pt x="6120" y="30"/>
                      <a:pt x="6120" y="30"/>
                      <a:pt x="6120" y="30"/>
                    </a:cubicBezTo>
                    <a:cubicBezTo>
                      <a:pt x="6120" y="20"/>
                      <a:pt x="6120" y="20"/>
                      <a:pt x="6120" y="20"/>
                    </a:cubicBezTo>
                    <a:cubicBezTo>
                      <a:pt x="6120" y="1334"/>
                      <a:pt x="6120" y="1334"/>
                      <a:pt x="6120" y="1334"/>
                    </a:cubicBezTo>
                    <a:cubicBezTo>
                      <a:pt x="6171" y="1252"/>
                      <a:pt x="6354" y="1100"/>
                      <a:pt x="6670" y="1100"/>
                    </a:cubicBezTo>
                    <a:cubicBezTo>
                      <a:pt x="7077" y="1100"/>
                      <a:pt x="7219" y="1374"/>
                      <a:pt x="7219" y="1619"/>
                    </a:cubicBezTo>
                    <a:cubicBezTo>
                      <a:pt x="7219" y="2646"/>
                      <a:pt x="7219" y="2646"/>
                      <a:pt x="7219" y="2646"/>
                    </a:cubicBezTo>
                    <a:cubicBezTo>
                      <a:pt x="7464" y="2646"/>
                      <a:pt x="7464" y="2646"/>
                      <a:pt x="7464" y="2646"/>
                    </a:cubicBezTo>
                    <a:cubicBezTo>
                      <a:pt x="7474" y="2646"/>
                      <a:pt x="7474" y="2646"/>
                      <a:pt x="7474" y="2646"/>
                    </a:cubicBezTo>
                    <a:cubicBezTo>
                      <a:pt x="7474" y="2656"/>
                      <a:pt x="7474" y="2656"/>
                      <a:pt x="7474" y="2656"/>
                    </a:cubicBezTo>
                    <a:cubicBezTo>
                      <a:pt x="7474" y="2738"/>
                      <a:pt x="7474" y="2738"/>
                      <a:pt x="7474" y="2738"/>
                    </a:cubicBezTo>
                    <a:cubicBezTo>
                      <a:pt x="7474" y="2748"/>
                      <a:pt x="7474" y="2748"/>
                      <a:pt x="7474" y="2748"/>
                    </a:cubicBezTo>
                    <a:cubicBezTo>
                      <a:pt x="7464" y="2748"/>
                      <a:pt x="7464" y="2748"/>
                      <a:pt x="7464" y="2748"/>
                    </a:cubicBezTo>
                    <a:cubicBezTo>
                      <a:pt x="6578" y="2748"/>
                      <a:pt x="6578" y="2748"/>
                      <a:pt x="6578" y="2748"/>
                    </a:cubicBezTo>
                    <a:cubicBezTo>
                      <a:pt x="6568" y="2748"/>
                      <a:pt x="6568" y="2748"/>
                      <a:pt x="6568" y="2748"/>
                    </a:cubicBezTo>
                    <a:cubicBezTo>
                      <a:pt x="6568" y="2738"/>
                      <a:pt x="6568" y="2738"/>
                      <a:pt x="6568" y="2738"/>
                    </a:cubicBezTo>
                    <a:cubicBezTo>
                      <a:pt x="6568" y="2656"/>
                      <a:pt x="6568" y="2656"/>
                      <a:pt x="6568" y="2656"/>
                    </a:cubicBezTo>
                    <a:cubicBezTo>
                      <a:pt x="6568" y="2646"/>
                      <a:pt x="6568" y="2646"/>
                      <a:pt x="6568" y="2646"/>
                    </a:cubicBezTo>
                    <a:cubicBezTo>
                      <a:pt x="6578" y="2646"/>
                      <a:pt x="6578" y="2646"/>
                      <a:pt x="6578" y="2646"/>
                    </a:cubicBezTo>
                    <a:cubicBezTo>
                      <a:pt x="6822" y="2646"/>
                      <a:pt x="6822" y="2646"/>
                      <a:pt x="6822" y="2646"/>
                    </a:cubicBezTo>
                    <a:cubicBezTo>
                      <a:pt x="6822" y="1578"/>
                      <a:pt x="6822" y="1578"/>
                      <a:pt x="6822" y="1578"/>
                    </a:cubicBezTo>
                    <a:cubicBezTo>
                      <a:pt x="6822" y="1425"/>
                      <a:pt x="6771" y="1252"/>
                      <a:pt x="6547" y="1252"/>
                    </a:cubicBezTo>
                    <a:cubicBezTo>
                      <a:pt x="6456" y="1252"/>
                      <a:pt x="6364" y="1293"/>
                      <a:pt x="6283" y="1364"/>
                    </a:cubicBezTo>
                    <a:cubicBezTo>
                      <a:pt x="6211" y="1446"/>
                      <a:pt x="6120" y="1588"/>
                      <a:pt x="6120" y="1863"/>
                    </a:cubicBezTo>
                    <a:cubicBezTo>
                      <a:pt x="6120" y="2646"/>
                      <a:pt x="6120" y="2646"/>
                      <a:pt x="6120" y="2646"/>
                    </a:cubicBezTo>
                    <a:lnTo>
                      <a:pt x="6344" y="2646"/>
                    </a:lnTo>
                    <a:close/>
                    <a:moveTo>
                      <a:pt x="11994" y="2748"/>
                    </a:moveTo>
                    <a:lnTo>
                      <a:pt x="11994" y="2748"/>
                    </a:lnTo>
                    <a:cubicBezTo>
                      <a:pt x="11128" y="2748"/>
                      <a:pt x="11128" y="2748"/>
                      <a:pt x="11128" y="2748"/>
                    </a:cubicBezTo>
                    <a:cubicBezTo>
                      <a:pt x="11118" y="2748"/>
                      <a:pt x="11118" y="2748"/>
                      <a:pt x="11118" y="2748"/>
                    </a:cubicBezTo>
                    <a:cubicBezTo>
                      <a:pt x="11118" y="2738"/>
                      <a:pt x="11118" y="2738"/>
                      <a:pt x="11118" y="2738"/>
                    </a:cubicBezTo>
                    <a:cubicBezTo>
                      <a:pt x="11118" y="2656"/>
                      <a:pt x="11118" y="2656"/>
                      <a:pt x="11118" y="2656"/>
                    </a:cubicBezTo>
                    <a:cubicBezTo>
                      <a:pt x="11118" y="2646"/>
                      <a:pt x="11118" y="2646"/>
                      <a:pt x="11118" y="2646"/>
                    </a:cubicBezTo>
                    <a:cubicBezTo>
                      <a:pt x="11128" y="2646"/>
                      <a:pt x="11128" y="2646"/>
                      <a:pt x="11128" y="2646"/>
                    </a:cubicBezTo>
                    <a:cubicBezTo>
                      <a:pt x="11342" y="2646"/>
                      <a:pt x="11342" y="2646"/>
                      <a:pt x="11342" y="2646"/>
                    </a:cubicBezTo>
                    <a:cubicBezTo>
                      <a:pt x="11342" y="1639"/>
                      <a:pt x="11342" y="1639"/>
                      <a:pt x="11342" y="1639"/>
                    </a:cubicBezTo>
                    <a:cubicBezTo>
                      <a:pt x="11342" y="1537"/>
                      <a:pt x="11352" y="1425"/>
                      <a:pt x="11311" y="1364"/>
                    </a:cubicBezTo>
                    <a:cubicBezTo>
                      <a:pt x="11311" y="1354"/>
                      <a:pt x="11271" y="1252"/>
                      <a:pt x="11128" y="1252"/>
                    </a:cubicBezTo>
                    <a:cubicBezTo>
                      <a:pt x="11026" y="1252"/>
                      <a:pt x="10914" y="1303"/>
                      <a:pt x="10843" y="1395"/>
                    </a:cubicBezTo>
                    <a:cubicBezTo>
                      <a:pt x="10762" y="1507"/>
                      <a:pt x="10762" y="1649"/>
                      <a:pt x="10741" y="1873"/>
                    </a:cubicBezTo>
                    <a:cubicBezTo>
                      <a:pt x="10741" y="2646"/>
                      <a:pt x="10741" y="2646"/>
                      <a:pt x="10741" y="2646"/>
                    </a:cubicBezTo>
                    <a:cubicBezTo>
                      <a:pt x="10965" y="2646"/>
                      <a:pt x="10965" y="2646"/>
                      <a:pt x="10965" y="2646"/>
                    </a:cubicBezTo>
                    <a:lnTo>
                      <a:pt x="10965" y="2646"/>
                    </a:lnTo>
                    <a:cubicBezTo>
                      <a:pt x="10965" y="2656"/>
                      <a:pt x="10965" y="2656"/>
                      <a:pt x="10965" y="2656"/>
                    </a:cubicBezTo>
                    <a:cubicBezTo>
                      <a:pt x="10965" y="2738"/>
                      <a:pt x="10965" y="2738"/>
                      <a:pt x="10965" y="2738"/>
                    </a:cubicBezTo>
                    <a:cubicBezTo>
                      <a:pt x="10965" y="2748"/>
                      <a:pt x="10965" y="2748"/>
                      <a:pt x="10965" y="2748"/>
                    </a:cubicBezTo>
                    <a:lnTo>
                      <a:pt x="10965" y="2748"/>
                    </a:lnTo>
                    <a:cubicBezTo>
                      <a:pt x="10120" y="2748"/>
                      <a:pt x="10120" y="2748"/>
                      <a:pt x="10120" y="2748"/>
                    </a:cubicBezTo>
                    <a:lnTo>
                      <a:pt x="10120" y="2748"/>
                    </a:lnTo>
                    <a:cubicBezTo>
                      <a:pt x="10120" y="2738"/>
                      <a:pt x="10120" y="2738"/>
                      <a:pt x="10120" y="2738"/>
                    </a:cubicBezTo>
                    <a:cubicBezTo>
                      <a:pt x="10120" y="2656"/>
                      <a:pt x="10120" y="2656"/>
                      <a:pt x="10120" y="2656"/>
                    </a:cubicBezTo>
                    <a:cubicBezTo>
                      <a:pt x="10120" y="2646"/>
                      <a:pt x="10120" y="2646"/>
                      <a:pt x="10120" y="2646"/>
                    </a:cubicBezTo>
                    <a:lnTo>
                      <a:pt x="10120" y="2646"/>
                    </a:lnTo>
                    <a:cubicBezTo>
                      <a:pt x="10344" y="2646"/>
                      <a:pt x="10344" y="2646"/>
                      <a:pt x="10344" y="2646"/>
                    </a:cubicBezTo>
                    <a:cubicBezTo>
                      <a:pt x="10344" y="1639"/>
                      <a:pt x="10344" y="1639"/>
                      <a:pt x="10344" y="1639"/>
                    </a:cubicBezTo>
                    <a:cubicBezTo>
                      <a:pt x="10344" y="1537"/>
                      <a:pt x="10344" y="1425"/>
                      <a:pt x="10314" y="1364"/>
                    </a:cubicBezTo>
                    <a:cubicBezTo>
                      <a:pt x="10303" y="1354"/>
                      <a:pt x="10263" y="1252"/>
                      <a:pt x="10130" y="1252"/>
                    </a:cubicBezTo>
                    <a:cubicBezTo>
                      <a:pt x="10018" y="1252"/>
                      <a:pt x="9906" y="1303"/>
                      <a:pt x="9835" y="1395"/>
                    </a:cubicBezTo>
                    <a:cubicBezTo>
                      <a:pt x="9764" y="1507"/>
                      <a:pt x="9744" y="1649"/>
                      <a:pt x="9744" y="1873"/>
                    </a:cubicBezTo>
                    <a:cubicBezTo>
                      <a:pt x="9744" y="2646"/>
                      <a:pt x="9744" y="2646"/>
                      <a:pt x="9744" y="2646"/>
                    </a:cubicBezTo>
                    <a:cubicBezTo>
                      <a:pt x="9957" y="2646"/>
                      <a:pt x="9957" y="2646"/>
                      <a:pt x="9957" y="2646"/>
                    </a:cubicBezTo>
                    <a:cubicBezTo>
                      <a:pt x="9967" y="2646"/>
                      <a:pt x="9967" y="2646"/>
                      <a:pt x="9967" y="2646"/>
                    </a:cubicBezTo>
                    <a:cubicBezTo>
                      <a:pt x="9967" y="2656"/>
                      <a:pt x="9967" y="2656"/>
                      <a:pt x="9967" y="2656"/>
                    </a:cubicBezTo>
                    <a:cubicBezTo>
                      <a:pt x="9967" y="2738"/>
                      <a:pt x="9967" y="2738"/>
                      <a:pt x="9967" y="2738"/>
                    </a:cubicBezTo>
                    <a:cubicBezTo>
                      <a:pt x="9967" y="2748"/>
                      <a:pt x="9967" y="2748"/>
                      <a:pt x="9967" y="2748"/>
                    </a:cubicBezTo>
                    <a:cubicBezTo>
                      <a:pt x="9957" y="2748"/>
                      <a:pt x="9957" y="2748"/>
                      <a:pt x="9957" y="2748"/>
                    </a:cubicBezTo>
                    <a:cubicBezTo>
                      <a:pt x="9103" y="2748"/>
                      <a:pt x="9103" y="2748"/>
                      <a:pt x="9103" y="2748"/>
                    </a:cubicBezTo>
                    <a:cubicBezTo>
                      <a:pt x="9093" y="2748"/>
                      <a:pt x="9093" y="2748"/>
                      <a:pt x="9093" y="2748"/>
                    </a:cubicBezTo>
                    <a:cubicBezTo>
                      <a:pt x="9093" y="2738"/>
                      <a:pt x="9093" y="2738"/>
                      <a:pt x="9093" y="2738"/>
                    </a:cubicBezTo>
                    <a:cubicBezTo>
                      <a:pt x="9093" y="2656"/>
                      <a:pt x="9093" y="2656"/>
                      <a:pt x="9093" y="2656"/>
                    </a:cubicBezTo>
                    <a:cubicBezTo>
                      <a:pt x="9093" y="2646"/>
                      <a:pt x="9093" y="2646"/>
                      <a:pt x="9093" y="2646"/>
                    </a:cubicBezTo>
                    <a:cubicBezTo>
                      <a:pt x="9103" y="2646"/>
                      <a:pt x="9103" y="2646"/>
                      <a:pt x="9103" y="2646"/>
                    </a:cubicBezTo>
                    <a:cubicBezTo>
                      <a:pt x="9346" y="2646"/>
                      <a:pt x="9346" y="2646"/>
                      <a:pt x="9346" y="2646"/>
                    </a:cubicBezTo>
                    <a:cubicBezTo>
                      <a:pt x="9346" y="1252"/>
                      <a:pt x="9346" y="1252"/>
                      <a:pt x="9346" y="1252"/>
                    </a:cubicBezTo>
                    <a:cubicBezTo>
                      <a:pt x="9093" y="1252"/>
                      <a:pt x="9093" y="1252"/>
                      <a:pt x="9093" y="1252"/>
                    </a:cubicBezTo>
                    <a:lnTo>
                      <a:pt x="9093" y="1252"/>
                    </a:lnTo>
                    <a:cubicBezTo>
                      <a:pt x="9093" y="1242"/>
                      <a:pt x="9093" y="1242"/>
                      <a:pt x="9093" y="1242"/>
                    </a:cubicBezTo>
                    <a:cubicBezTo>
                      <a:pt x="9093" y="1161"/>
                      <a:pt x="9093" y="1161"/>
                      <a:pt x="9093" y="1161"/>
                    </a:cubicBezTo>
                    <a:cubicBezTo>
                      <a:pt x="9093" y="1150"/>
                      <a:pt x="9093" y="1150"/>
                      <a:pt x="9093" y="1150"/>
                    </a:cubicBezTo>
                    <a:lnTo>
                      <a:pt x="9093" y="1150"/>
                    </a:lnTo>
                    <a:cubicBezTo>
                      <a:pt x="9723" y="1150"/>
                      <a:pt x="9723" y="1150"/>
                      <a:pt x="9723" y="1150"/>
                    </a:cubicBezTo>
                    <a:cubicBezTo>
                      <a:pt x="9733" y="1150"/>
                      <a:pt x="9733" y="1150"/>
                      <a:pt x="9733" y="1150"/>
                    </a:cubicBezTo>
                    <a:cubicBezTo>
                      <a:pt x="9733" y="1161"/>
                      <a:pt x="9733" y="1161"/>
                      <a:pt x="9733" y="1161"/>
                    </a:cubicBezTo>
                    <a:cubicBezTo>
                      <a:pt x="9733" y="1313"/>
                      <a:pt x="9733" y="1313"/>
                      <a:pt x="9733" y="1313"/>
                    </a:cubicBezTo>
                    <a:cubicBezTo>
                      <a:pt x="9855" y="1181"/>
                      <a:pt x="10049" y="1100"/>
                      <a:pt x="10252" y="1100"/>
                    </a:cubicBezTo>
                    <a:cubicBezTo>
                      <a:pt x="10477" y="1100"/>
                      <a:pt x="10640" y="1181"/>
                      <a:pt x="10721" y="1344"/>
                    </a:cubicBezTo>
                    <a:cubicBezTo>
                      <a:pt x="10792" y="1242"/>
                      <a:pt x="10955" y="1100"/>
                      <a:pt x="11250" y="1100"/>
                    </a:cubicBezTo>
                    <a:cubicBezTo>
                      <a:pt x="11566" y="1100"/>
                      <a:pt x="11769" y="1273"/>
                      <a:pt x="11769" y="1558"/>
                    </a:cubicBezTo>
                    <a:cubicBezTo>
                      <a:pt x="11769" y="2646"/>
                      <a:pt x="11769" y="2646"/>
                      <a:pt x="11769" y="2646"/>
                    </a:cubicBezTo>
                    <a:cubicBezTo>
                      <a:pt x="11994" y="2646"/>
                      <a:pt x="11994" y="2646"/>
                      <a:pt x="11994" y="2646"/>
                    </a:cubicBezTo>
                    <a:cubicBezTo>
                      <a:pt x="12014" y="2646"/>
                      <a:pt x="12014" y="2646"/>
                      <a:pt x="12014" y="2646"/>
                    </a:cubicBezTo>
                    <a:cubicBezTo>
                      <a:pt x="12014" y="2656"/>
                      <a:pt x="12014" y="2656"/>
                      <a:pt x="12014" y="2656"/>
                    </a:cubicBezTo>
                    <a:cubicBezTo>
                      <a:pt x="12014" y="2738"/>
                      <a:pt x="12014" y="2738"/>
                      <a:pt x="12014" y="2738"/>
                    </a:cubicBezTo>
                    <a:cubicBezTo>
                      <a:pt x="12014" y="2748"/>
                      <a:pt x="12014" y="2748"/>
                      <a:pt x="12014" y="2748"/>
                    </a:cubicBezTo>
                    <a:lnTo>
                      <a:pt x="11994" y="2748"/>
                    </a:lnTo>
                    <a:close/>
                  </a:path>
                </a:pathLst>
              </a:custGeom>
              <a:grpFill/>
              <a:ln w="9525" cap="flat">
                <a:no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sp>
            <p:nvSpPr>
              <p:cNvPr id="25" name="Freeform 7">
                <a:extLst>
                  <a:ext uri="{FF2B5EF4-FFF2-40B4-BE49-F238E27FC236}">
                    <a16:creationId xmlns:a16="http://schemas.microsoft.com/office/drawing/2014/main" id="{EBA0C0F1-C505-3249-8B71-14C2A0C3FA6C}"/>
                  </a:ext>
                </a:extLst>
              </p:cNvPr>
              <p:cNvSpPr>
                <a:spLocks noChangeArrowheads="1"/>
              </p:cNvSpPr>
              <p:nvPr userDrawn="1"/>
            </p:nvSpPr>
            <p:spPr bwMode="auto">
              <a:xfrm>
                <a:off x="6378186" y="1337938"/>
                <a:ext cx="86148" cy="86148"/>
              </a:xfrm>
              <a:custGeom>
                <a:avLst/>
                <a:gdLst>
                  <a:gd name="T0" fmla="*/ 255 w 510"/>
                  <a:gd name="T1" fmla="*/ 0 h 510"/>
                  <a:gd name="T2" fmla="*/ 255 w 510"/>
                  <a:gd name="T3" fmla="*/ 0 h 510"/>
                  <a:gd name="T4" fmla="*/ 377 w 510"/>
                  <a:gd name="T5" fmla="*/ 30 h 510"/>
                  <a:gd name="T6" fmla="*/ 468 w 510"/>
                  <a:gd name="T7" fmla="*/ 132 h 510"/>
                  <a:gd name="T8" fmla="*/ 509 w 510"/>
                  <a:gd name="T9" fmla="*/ 254 h 510"/>
                  <a:gd name="T10" fmla="*/ 468 w 510"/>
                  <a:gd name="T11" fmla="*/ 376 h 510"/>
                  <a:gd name="T12" fmla="*/ 377 w 510"/>
                  <a:gd name="T13" fmla="*/ 478 h 510"/>
                  <a:gd name="T14" fmla="*/ 255 w 510"/>
                  <a:gd name="T15" fmla="*/ 509 h 510"/>
                  <a:gd name="T16" fmla="*/ 133 w 510"/>
                  <a:gd name="T17" fmla="*/ 478 h 510"/>
                  <a:gd name="T18" fmla="*/ 31 w 510"/>
                  <a:gd name="T19" fmla="*/ 376 h 510"/>
                  <a:gd name="T20" fmla="*/ 0 w 510"/>
                  <a:gd name="T21" fmla="*/ 254 h 510"/>
                  <a:gd name="T22" fmla="*/ 31 w 510"/>
                  <a:gd name="T23" fmla="*/ 132 h 510"/>
                  <a:gd name="T24" fmla="*/ 133 w 510"/>
                  <a:gd name="T25" fmla="*/ 30 h 510"/>
                  <a:gd name="T26" fmla="*/ 255 w 510"/>
                  <a:gd name="T27" fmla="*/ 0 h 510"/>
                  <a:gd name="T28" fmla="*/ 255 w 510"/>
                  <a:gd name="T29" fmla="*/ 40 h 510"/>
                  <a:gd name="T30" fmla="*/ 255 w 510"/>
                  <a:gd name="T31" fmla="*/ 40 h 510"/>
                  <a:gd name="T32" fmla="*/ 153 w 510"/>
                  <a:gd name="T33" fmla="*/ 71 h 510"/>
                  <a:gd name="T34" fmla="*/ 72 w 510"/>
                  <a:gd name="T35" fmla="*/ 152 h 510"/>
                  <a:gd name="T36" fmla="*/ 41 w 510"/>
                  <a:gd name="T37" fmla="*/ 254 h 510"/>
                  <a:gd name="T38" fmla="*/ 72 w 510"/>
                  <a:gd name="T39" fmla="*/ 356 h 510"/>
                  <a:gd name="T40" fmla="*/ 153 w 510"/>
                  <a:gd name="T41" fmla="*/ 437 h 510"/>
                  <a:gd name="T42" fmla="*/ 255 w 510"/>
                  <a:gd name="T43" fmla="*/ 468 h 510"/>
                  <a:gd name="T44" fmla="*/ 357 w 510"/>
                  <a:gd name="T45" fmla="*/ 437 h 510"/>
                  <a:gd name="T46" fmla="*/ 438 w 510"/>
                  <a:gd name="T47" fmla="*/ 356 h 510"/>
                  <a:gd name="T48" fmla="*/ 468 w 510"/>
                  <a:gd name="T49" fmla="*/ 254 h 510"/>
                  <a:gd name="T50" fmla="*/ 438 w 510"/>
                  <a:gd name="T51" fmla="*/ 152 h 510"/>
                  <a:gd name="T52" fmla="*/ 357 w 510"/>
                  <a:gd name="T53" fmla="*/ 71 h 510"/>
                  <a:gd name="T54" fmla="*/ 255 w 510"/>
                  <a:gd name="T55" fmla="*/ 40 h 510"/>
                  <a:gd name="T56" fmla="*/ 143 w 510"/>
                  <a:gd name="T57" fmla="*/ 397 h 510"/>
                  <a:gd name="T58" fmla="*/ 143 w 510"/>
                  <a:gd name="T59" fmla="*/ 397 h 510"/>
                  <a:gd name="T60" fmla="*/ 143 w 510"/>
                  <a:gd name="T61" fmla="*/ 122 h 510"/>
                  <a:gd name="T62" fmla="*/ 234 w 510"/>
                  <a:gd name="T63" fmla="*/ 122 h 510"/>
                  <a:gd name="T64" fmla="*/ 306 w 510"/>
                  <a:gd name="T65" fmla="*/ 132 h 510"/>
                  <a:gd name="T66" fmla="*/ 336 w 510"/>
                  <a:gd name="T67" fmla="*/ 152 h 510"/>
                  <a:gd name="T68" fmla="*/ 357 w 510"/>
                  <a:gd name="T69" fmla="*/ 193 h 510"/>
                  <a:gd name="T70" fmla="*/ 336 w 510"/>
                  <a:gd name="T71" fmla="*/ 244 h 510"/>
                  <a:gd name="T72" fmla="*/ 275 w 510"/>
                  <a:gd name="T73" fmla="*/ 275 h 510"/>
                  <a:gd name="T74" fmla="*/ 295 w 510"/>
                  <a:gd name="T75" fmla="*/ 285 h 510"/>
                  <a:gd name="T76" fmla="*/ 336 w 510"/>
                  <a:gd name="T77" fmla="*/ 336 h 510"/>
                  <a:gd name="T78" fmla="*/ 367 w 510"/>
                  <a:gd name="T79" fmla="*/ 397 h 510"/>
                  <a:gd name="T80" fmla="*/ 316 w 510"/>
                  <a:gd name="T81" fmla="*/ 397 h 510"/>
                  <a:gd name="T82" fmla="*/ 295 w 510"/>
                  <a:gd name="T83" fmla="*/ 356 h 510"/>
                  <a:gd name="T84" fmla="*/ 245 w 510"/>
                  <a:gd name="T85" fmla="*/ 285 h 510"/>
                  <a:gd name="T86" fmla="*/ 214 w 510"/>
                  <a:gd name="T87" fmla="*/ 275 h 510"/>
                  <a:gd name="T88" fmla="*/ 183 w 510"/>
                  <a:gd name="T89" fmla="*/ 275 h 510"/>
                  <a:gd name="T90" fmla="*/ 183 w 510"/>
                  <a:gd name="T91" fmla="*/ 397 h 510"/>
                  <a:gd name="T92" fmla="*/ 143 w 510"/>
                  <a:gd name="T93" fmla="*/ 397 h 510"/>
                  <a:gd name="T94" fmla="*/ 183 w 510"/>
                  <a:gd name="T95" fmla="*/ 244 h 510"/>
                  <a:gd name="T96" fmla="*/ 183 w 510"/>
                  <a:gd name="T97" fmla="*/ 244 h 510"/>
                  <a:gd name="T98" fmla="*/ 245 w 510"/>
                  <a:gd name="T99" fmla="*/ 244 h 510"/>
                  <a:gd name="T100" fmla="*/ 295 w 510"/>
                  <a:gd name="T101" fmla="*/ 234 h 510"/>
                  <a:gd name="T102" fmla="*/ 306 w 510"/>
                  <a:gd name="T103" fmla="*/ 203 h 510"/>
                  <a:gd name="T104" fmla="*/ 295 w 510"/>
                  <a:gd name="T105" fmla="*/ 183 h 510"/>
                  <a:gd name="T106" fmla="*/ 285 w 510"/>
                  <a:gd name="T107" fmla="*/ 163 h 510"/>
                  <a:gd name="T108" fmla="*/ 234 w 510"/>
                  <a:gd name="T109" fmla="*/ 163 h 510"/>
                  <a:gd name="T110" fmla="*/ 183 w 510"/>
                  <a:gd name="T111" fmla="*/ 163 h 510"/>
                  <a:gd name="T112" fmla="*/ 183 w 510"/>
                  <a:gd name="T113" fmla="*/ 244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10" h="510">
                    <a:moveTo>
                      <a:pt x="255" y="0"/>
                    </a:moveTo>
                    <a:lnTo>
                      <a:pt x="255" y="0"/>
                    </a:lnTo>
                    <a:cubicBezTo>
                      <a:pt x="295" y="0"/>
                      <a:pt x="336" y="10"/>
                      <a:pt x="377" y="30"/>
                    </a:cubicBezTo>
                    <a:cubicBezTo>
                      <a:pt x="418" y="61"/>
                      <a:pt x="448" y="91"/>
                      <a:pt x="468" y="132"/>
                    </a:cubicBezTo>
                    <a:cubicBezTo>
                      <a:pt x="499" y="173"/>
                      <a:pt x="509" y="213"/>
                      <a:pt x="509" y="254"/>
                    </a:cubicBezTo>
                    <a:cubicBezTo>
                      <a:pt x="509" y="295"/>
                      <a:pt x="499" y="336"/>
                      <a:pt x="468" y="376"/>
                    </a:cubicBezTo>
                    <a:cubicBezTo>
                      <a:pt x="448" y="417"/>
                      <a:pt x="418" y="448"/>
                      <a:pt x="377" y="478"/>
                    </a:cubicBezTo>
                    <a:cubicBezTo>
                      <a:pt x="336" y="498"/>
                      <a:pt x="295" y="509"/>
                      <a:pt x="255" y="509"/>
                    </a:cubicBezTo>
                    <a:cubicBezTo>
                      <a:pt x="214" y="509"/>
                      <a:pt x="173" y="498"/>
                      <a:pt x="133" y="478"/>
                    </a:cubicBezTo>
                    <a:cubicBezTo>
                      <a:pt x="92" y="448"/>
                      <a:pt x="61" y="417"/>
                      <a:pt x="31" y="376"/>
                    </a:cubicBezTo>
                    <a:cubicBezTo>
                      <a:pt x="10" y="336"/>
                      <a:pt x="0" y="295"/>
                      <a:pt x="0" y="254"/>
                    </a:cubicBezTo>
                    <a:cubicBezTo>
                      <a:pt x="0" y="213"/>
                      <a:pt x="10" y="173"/>
                      <a:pt x="31" y="132"/>
                    </a:cubicBezTo>
                    <a:cubicBezTo>
                      <a:pt x="61" y="91"/>
                      <a:pt x="92" y="61"/>
                      <a:pt x="133" y="30"/>
                    </a:cubicBezTo>
                    <a:cubicBezTo>
                      <a:pt x="173" y="10"/>
                      <a:pt x="214" y="0"/>
                      <a:pt x="255" y="0"/>
                    </a:cubicBezTo>
                    <a:close/>
                    <a:moveTo>
                      <a:pt x="255" y="40"/>
                    </a:moveTo>
                    <a:lnTo>
                      <a:pt x="255" y="40"/>
                    </a:lnTo>
                    <a:cubicBezTo>
                      <a:pt x="214" y="40"/>
                      <a:pt x="183" y="50"/>
                      <a:pt x="153" y="71"/>
                    </a:cubicBezTo>
                    <a:cubicBezTo>
                      <a:pt x="112" y="91"/>
                      <a:pt x="92" y="112"/>
                      <a:pt x="72" y="152"/>
                    </a:cubicBezTo>
                    <a:cubicBezTo>
                      <a:pt x="51" y="183"/>
                      <a:pt x="41" y="213"/>
                      <a:pt x="41" y="254"/>
                    </a:cubicBezTo>
                    <a:cubicBezTo>
                      <a:pt x="41" y="295"/>
                      <a:pt x="51" y="325"/>
                      <a:pt x="72" y="356"/>
                    </a:cubicBezTo>
                    <a:cubicBezTo>
                      <a:pt x="92" y="397"/>
                      <a:pt x="112" y="417"/>
                      <a:pt x="153" y="437"/>
                    </a:cubicBezTo>
                    <a:cubicBezTo>
                      <a:pt x="183" y="458"/>
                      <a:pt x="214" y="468"/>
                      <a:pt x="255" y="468"/>
                    </a:cubicBezTo>
                    <a:cubicBezTo>
                      <a:pt x="285" y="468"/>
                      <a:pt x="326" y="458"/>
                      <a:pt x="357" y="437"/>
                    </a:cubicBezTo>
                    <a:cubicBezTo>
                      <a:pt x="397" y="417"/>
                      <a:pt x="418" y="397"/>
                      <a:pt x="438" y="356"/>
                    </a:cubicBezTo>
                    <a:cubicBezTo>
                      <a:pt x="458" y="325"/>
                      <a:pt x="468" y="295"/>
                      <a:pt x="468" y="254"/>
                    </a:cubicBezTo>
                    <a:cubicBezTo>
                      <a:pt x="468" y="213"/>
                      <a:pt x="458" y="183"/>
                      <a:pt x="438" y="152"/>
                    </a:cubicBezTo>
                    <a:cubicBezTo>
                      <a:pt x="418" y="112"/>
                      <a:pt x="387" y="91"/>
                      <a:pt x="357" y="71"/>
                    </a:cubicBezTo>
                    <a:cubicBezTo>
                      <a:pt x="326" y="50"/>
                      <a:pt x="285" y="40"/>
                      <a:pt x="255" y="40"/>
                    </a:cubicBezTo>
                    <a:close/>
                    <a:moveTo>
                      <a:pt x="143" y="397"/>
                    </a:moveTo>
                    <a:lnTo>
                      <a:pt x="143" y="397"/>
                    </a:lnTo>
                    <a:cubicBezTo>
                      <a:pt x="143" y="122"/>
                      <a:pt x="143" y="122"/>
                      <a:pt x="143" y="122"/>
                    </a:cubicBezTo>
                    <a:cubicBezTo>
                      <a:pt x="234" y="122"/>
                      <a:pt x="234" y="122"/>
                      <a:pt x="234" y="122"/>
                    </a:cubicBezTo>
                    <a:cubicBezTo>
                      <a:pt x="265" y="122"/>
                      <a:pt x="295" y="122"/>
                      <a:pt x="306" y="132"/>
                    </a:cubicBezTo>
                    <a:cubicBezTo>
                      <a:pt x="316" y="132"/>
                      <a:pt x="336" y="142"/>
                      <a:pt x="336" y="152"/>
                    </a:cubicBezTo>
                    <a:cubicBezTo>
                      <a:pt x="346" y="173"/>
                      <a:pt x="357" y="183"/>
                      <a:pt x="357" y="193"/>
                    </a:cubicBezTo>
                    <a:cubicBezTo>
                      <a:pt x="357" y="213"/>
                      <a:pt x="346" y="234"/>
                      <a:pt x="336" y="244"/>
                    </a:cubicBezTo>
                    <a:cubicBezTo>
                      <a:pt x="316" y="264"/>
                      <a:pt x="295" y="275"/>
                      <a:pt x="275" y="275"/>
                    </a:cubicBezTo>
                    <a:cubicBezTo>
                      <a:pt x="285" y="275"/>
                      <a:pt x="295" y="285"/>
                      <a:pt x="295" y="285"/>
                    </a:cubicBezTo>
                    <a:cubicBezTo>
                      <a:pt x="306" y="295"/>
                      <a:pt x="326" y="315"/>
                      <a:pt x="336" y="336"/>
                    </a:cubicBezTo>
                    <a:cubicBezTo>
                      <a:pt x="367" y="397"/>
                      <a:pt x="367" y="397"/>
                      <a:pt x="367" y="397"/>
                    </a:cubicBezTo>
                    <a:cubicBezTo>
                      <a:pt x="316" y="397"/>
                      <a:pt x="316" y="397"/>
                      <a:pt x="316" y="397"/>
                    </a:cubicBezTo>
                    <a:cubicBezTo>
                      <a:pt x="295" y="356"/>
                      <a:pt x="295" y="356"/>
                      <a:pt x="295" y="356"/>
                    </a:cubicBezTo>
                    <a:cubicBezTo>
                      <a:pt x="275" y="315"/>
                      <a:pt x="255" y="295"/>
                      <a:pt x="245" y="285"/>
                    </a:cubicBezTo>
                    <a:cubicBezTo>
                      <a:pt x="245" y="285"/>
                      <a:pt x="224" y="275"/>
                      <a:pt x="214" y="275"/>
                    </a:cubicBezTo>
                    <a:cubicBezTo>
                      <a:pt x="183" y="275"/>
                      <a:pt x="183" y="275"/>
                      <a:pt x="183" y="275"/>
                    </a:cubicBezTo>
                    <a:cubicBezTo>
                      <a:pt x="183" y="397"/>
                      <a:pt x="183" y="397"/>
                      <a:pt x="183" y="397"/>
                    </a:cubicBezTo>
                    <a:lnTo>
                      <a:pt x="143" y="397"/>
                    </a:lnTo>
                    <a:close/>
                    <a:moveTo>
                      <a:pt x="183" y="244"/>
                    </a:moveTo>
                    <a:lnTo>
                      <a:pt x="183" y="244"/>
                    </a:lnTo>
                    <a:cubicBezTo>
                      <a:pt x="245" y="244"/>
                      <a:pt x="245" y="244"/>
                      <a:pt x="245" y="244"/>
                    </a:cubicBezTo>
                    <a:cubicBezTo>
                      <a:pt x="265" y="244"/>
                      <a:pt x="285" y="234"/>
                      <a:pt x="295" y="234"/>
                    </a:cubicBezTo>
                    <a:cubicBezTo>
                      <a:pt x="306" y="223"/>
                      <a:pt x="306" y="213"/>
                      <a:pt x="306" y="203"/>
                    </a:cubicBezTo>
                    <a:cubicBezTo>
                      <a:pt x="306" y="193"/>
                      <a:pt x="306" y="183"/>
                      <a:pt x="295" y="183"/>
                    </a:cubicBezTo>
                    <a:cubicBezTo>
                      <a:pt x="295" y="173"/>
                      <a:pt x="285" y="163"/>
                      <a:pt x="285" y="163"/>
                    </a:cubicBezTo>
                    <a:cubicBezTo>
                      <a:pt x="275" y="163"/>
                      <a:pt x="255" y="163"/>
                      <a:pt x="234" y="163"/>
                    </a:cubicBezTo>
                    <a:cubicBezTo>
                      <a:pt x="183" y="163"/>
                      <a:pt x="183" y="163"/>
                      <a:pt x="183" y="163"/>
                    </a:cubicBezTo>
                    <a:lnTo>
                      <a:pt x="183" y="244"/>
                    </a:lnTo>
                    <a:close/>
                  </a:path>
                </a:pathLst>
              </a:custGeom>
              <a:grpFill/>
              <a:ln w="9525" cap="flat">
                <a:no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Arial"/>
                </a:endParaRPr>
              </a:p>
            </p:txBody>
          </p:sp>
        </p:grpSp>
      </p:grpSp>
      <p:pic>
        <p:nvPicPr>
          <p:cNvPr id="32" name="Picture 31" descr="Graphical user interface&#10;&#10;Description automatically generated with low confidence">
            <a:extLst>
              <a:ext uri="{FF2B5EF4-FFF2-40B4-BE49-F238E27FC236}">
                <a16:creationId xmlns:a16="http://schemas.microsoft.com/office/drawing/2014/main" id="{232C00E7-ABB3-0140-8C59-B3867143099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11415"/>
          <a:stretch/>
        </p:blipFill>
        <p:spPr>
          <a:xfrm>
            <a:off x="7693572" y="1282367"/>
            <a:ext cx="1213944" cy="270538"/>
          </a:xfrm>
          <a:prstGeom prst="rect">
            <a:avLst/>
          </a:prstGeom>
        </p:spPr>
      </p:pic>
      <p:pic>
        <p:nvPicPr>
          <p:cNvPr id="33" name="Picture 32" descr="Graphical user interface&#10;&#10;Description automatically generated with low confidence">
            <a:extLst>
              <a:ext uri="{FF2B5EF4-FFF2-40B4-BE49-F238E27FC236}">
                <a16:creationId xmlns:a16="http://schemas.microsoft.com/office/drawing/2014/main" id="{6C43B751-B920-AA4A-9622-39CD1700EDE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511022" y="777870"/>
            <a:ext cx="1396494" cy="270538"/>
          </a:xfrm>
          <a:prstGeom prst="rect">
            <a:avLst/>
          </a:prstGeom>
        </p:spPr>
      </p:pic>
      <p:pic>
        <p:nvPicPr>
          <p:cNvPr id="34" name="Picture 33" descr="Graphical user interface&#10;&#10;Description automatically generated with low confidence">
            <a:extLst>
              <a:ext uri="{FF2B5EF4-FFF2-40B4-BE49-F238E27FC236}">
                <a16:creationId xmlns:a16="http://schemas.microsoft.com/office/drawing/2014/main" id="{6205600D-D7F4-A548-A3E5-592CD5A313DD}"/>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l="-5654"/>
          <a:stretch/>
        </p:blipFill>
        <p:spPr>
          <a:xfrm>
            <a:off x="7511022" y="264214"/>
            <a:ext cx="1498969" cy="366409"/>
          </a:xfrm>
          <a:prstGeom prst="rect">
            <a:avLst/>
          </a:prstGeom>
        </p:spPr>
      </p:pic>
      <p:pic>
        <p:nvPicPr>
          <p:cNvPr id="35" name="Picture 34" descr="Graphical user interface&#10;&#10;Description automatically generated with low confidence">
            <a:extLst>
              <a:ext uri="{FF2B5EF4-FFF2-40B4-BE49-F238E27FC236}">
                <a16:creationId xmlns:a16="http://schemas.microsoft.com/office/drawing/2014/main" id="{3653FCF1-4970-AB43-9E31-E5EC2FB91DA9}"/>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7479490" y="1786864"/>
            <a:ext cx="1428026" cy="457456"/>
          </a:xfrm>
          <a:prstGeom prst="rect">
            <a:avLst/>
          </a:prstGeom>
        </p:spPr>
      </p:pic>
      <p:pic>
        <p:nvPicPr>
          <p:cNvPr id="37" name="Picture 36" descr="Graphical user interface&#10;&#10;Description automatically generated with low confidence">
            <a:extLst>
              <a:ext uri="{FF2B5EF4-FFF2-40B4-BE49-F238E27FC236}">
                <a16:creationId xmlns:a16="http://schemas.microsoft.com/office/drawing/2014/main" id="{9C85F57B-F4B1-9347-A588-BCB41D6CACD9}"/>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t="-11705" r="-7495"/>
          <a:stretch/>
        </p:blipFill>
        <p:spPr>
          <a:xfrm>
            <a:off x="7622624" y="2412124"/>
            <a:ext cx="1371601" cy="685800"/>
          </a:xfrm>
          <a:prstGeom prst="rect">
            <a:avLst/>
          </a:prstGeom>
        </p:spPr>
      </p:pic>
      <p:pic>
        <p:nvPicPr>
          <p:cNvPr id="38" name="Picture 37" descr="Graphical user interface&#10;&#10;Description automatically generated with low confidence">
            <a:extLst>
              <a:ext uri="{FF2B5EF4-FFF2-40B4-BE49-F238E27FC236}">
                <a16:creationId xmlns:a16="http://schemas.microsoft.com/office/drawing/2014/main" id="{96042457-F22C-BD4C-93E5-405CAFD54886}"/>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7811813" y="3176752"/>
            <a:ext cx="1206061" cy="685800"/>
          </a:xfrm>
          <a:prstGeom prst="rect">
            <a:avLst/>
          </a:prstGeom>
        </p:spPr>
      </p:pic>
    </p:spTree>
    <p:extLst>
      <p:ext uri="{BB962C8B-B14F-4D97-AF65-F5344CB8AC3E}">
        <p14:creationId xmlns:p14="http://schemas.microsoft.com/office/powerpoint/2010/main" val="3752183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cons and chart samples">
    <p:bg>
      <p:bgPr>
        <a:solidFill>
          <a:schemeClr val="bg1">
            <a:lumMod val="85000"/>
          </a:schemeClr>
        </a:solid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E4207604-BE73-DF4C-8219-0F57959AAADB}"/>
              </a:ext>
            </a:extLst>
          </p:cNvPr>
          <p:cNvGrpSpPr/>
          <p:nvPr userDrawn="1"/>
        </p:nvGrpSpPr>
        <p:grpSpPr>
          <a:xfrm>
            <a:off x="5247068" y="2240618"/>
            <a:ext cx="3725947" cy="1088401"/>
            <a:chOff x="3527319" y="3038185"/>
            <a:chExt cx="4720210" cy="2454534"/>
          </a:xfrm>
        </p:grpSpPr>
        <p:graphicFrame>
          <p:nvGraphicFramePr>
            <p:cNvPr id="41" name="Chart 40">
              <a:extLst>
                <a:ext uri="{FF2B5EF4-FFF2-40B4-BE49-F238E27FC236}">
                  <a16:creationId xmlns:a16="http://schemas.microsoft.com/office/drawing/2014/main" id="{ACEF4AB6-71DC-6F4D-80FD-74D55378968C}"/>
                </a:ext>
              </a:extLst>
            </p:cNvPr>
            <p:cNvGraphicFramePr/>
            <p:nvPr userDrawn="1"/>
          </p:nvGraphicFramePr>
          <p:xfrm>
            <a:off x="3527319" y="3038185"/>
            <a:ext cx="4720210" cy="2454534"/>
          </p:xfrm>
          <a:graphic>
            <a:graphicData uri="http://schemas.openxmlformats.org/drawingml/2006/chart">
              <c:chart xmlns:c="http://schemas.openxmlformats.org/drawingml/2006/chart" xmlns:r="http://schemas.openxmlformats.org/officeDocument/2006/relationships" r:id="rId2"/>
            </a:graphicData>
          </a:graphic>
        </p:graphicFrame>
        <p:cxnSp>
          <p:nvCxnSpPr>
            <p:cNvPr id="42" name="Straight Connector 41">
              <a:extLst>
                <a:ext uri="{FF2B5EF4-FFF2-40B4-BE49-F238E27FC236}">
                  <a16:creationId xmlns:a16="http://schemas.microsoft.com/office/drawing/2014/main" id="{D054F9EE-8A23-DC42-BA1F-C7B45BEA41B6}"/>
                </a:ext>
              </a:extLst>
            </p:cNvPr>
            <p:cNvCxnSpPr/>
            <p:nvPr userDrawn="1"/>
          </p:nvCxnSpPr>
          <p:spPr>
            <a:xfrm>
              <a:off x="3651957" y="3038185"/>
              <a:ext cx="0" cy="2454534"/>
            </a:xfrm>
            <a:prstGeom prst="line">
              <a:avLst/>
            </a:prstGeom>
            <a:ln w="12700" cmpd="sng">
              <a:solidFill>
                <a:schemeClr val="bg1">
                  <a:lumMod val="75000"/>
                </a:schemeClr>
              </a:solidFill>
              <a:headEnd type="oval"/>
              <a:tailEnd type="oval"/>
            </a:ln>
            <a:effectLst/>
          </p:spPr>
          <p:style>
            <a:lnRef idx="2">
              <a:schemeClr val="accent1"/>
            </a:lnRef>
            <a:fillRef idx="0">
              <a:schemeClr val="accent1"/>
            </a:fillRef>
            <a:effectRef idx="1">
              <a:schemeClr val="accent1"/>
            </a:effectRef>
            <a:fontRef idx="minor">
              <a:schemeClr val="tx1"/>
            </a:fontRef>
          </p:style>
        </p:cxnSp>
      </p:grpSp>
      <p:grpSp>
        <p:nvGrpSpPr>
          <p:cNvPr id="43" name="Group 42">
            <a:extLst>
              <a:ext uri="{FF2B5EF4-FFF2-40B4-BE49-F238E27FC236}">
                <a16:creationId xmlns:a16="http://schemas.microsoft.com/office/drawing/2014/main" id="{74883B7F-B93D-F746-A327-6E1EA822A0D5}"/>
              </a:ext>
            </a:extLst>
          </p:cNvPr>
          <p:cNvGrpSpPr/>
          <p:nvPr userDrawn="1"/>
        </p:nvGrpSpPr>
        <p:grpSpPr>
          <a:xfrm>
            <a:off x="5005309" y="578237"/>
            <a:ext cx="1474370" cy="1455639"/>
            <a:chOff x="3937000" y="810993"/>
            <a:chExt cx="1934882" cy="1910301"/>
          </a:xfrm>
        </p:grpSpPr>
        <p:graphicFrame>
          <p:nvGraphicFramePr>
            <p:cNvPr id="44" name="Chart 43">
              <a:extLst>
                <a:ext uri="{FF2B5EF4-FFF2-40B4-BE49-F238E27FC236}">
                  <a16:creationId xmlns:a16="http://schemas.microsoft.com/office/drawing/2014/main" id="{D053226E-9CB4-F246-895A-AD06CA16A6C0}"/>
                </a:ext>
              </a:extLst>
            </p:cNvPr>
            <p:cNvGraphicFramePr/>
            <p:nvPr userDrawn="1"/>
          </p:nvGraphicFramePr>
          <p:xfrm>
            <a:off x="3937000" y="810993"/>
            <a:ext cx="1934882" cy="1910301"/>
          </p:xfrm>
          <a:graphic>
            <a:graphicData uri="http://schemas.openxmlformats.org/drawingml/2006/chart">
              <c:chart xmlns:c="http://schemas.openxmlformats.org/drawingml/2006/chart" xmlns:r="http://schemas.openxmlformats.org/officeDocument/2006/relationships" r:id="rId3"/>
            </a:graphicData>
          </a:graphic>
        </p:graphicFrame>
        <p:sp>
          <p:nvSpPr>
            <p:cNvPr id="45" name="TextBox 44">
              <a:extLst>
                <a:ext uri="{FF2B5EF4-FFF2-40B4-BE49-F238E27FC236}">
                  <a16:creationId xmlns:a16="http://schemas.microsoft.com/office/drawing/2014/main" id="{FD234D4E-24B7-0C40-95FE-AB39E9A05F01}"/>
                </a:ext>
              </a:extLst>
            </p:cNvPr>
            <p:cNvSpPr txBox="1"/>
            <p:nvPr userDrawn="1"/>
          </p:nvSpPr>
          <p:spPr>
            <a:xfrm>
              <a:off x="4194736" y="1065894"/>
              <a:ext cx="1419411" cy="1400498"/>
            </a:xfrm>
            <a:prstGeom prst="rect">
              <a:avLst/>
            </a:prstGeom>
            <a:noFill/>
          </p:spPr>
          <p:txBody>
            <a:bodyPr wrap="square" rtlCol="0" anchor="ctr">
              <a:normAutofit/>
            </a:bodyPr>
            <a:lstStyle/>
            <a:p>
              <a:pPr algn="ctr"/>
              <a:r>
                <a:rPr lang="en-US" sz="2800">
                  <a:solidFill>
                    <a:schemeClr val="tx2"/>
                  </a:solidFill>
                  <a:latin typeface="Arial"/>
                </a:rPr>
                <a:t>XX%</a:t>
              </a:r>
            </a:p>
          </p:txBody>
        </p:sp>
      </p:grpSp>
      <p:grpSp>
        <p:nvGrpSpPr>
          <p:cNvPr id="46" name="Group 45">
            <a:extLst>
              <a:ext uri="{FF2B5EF4-FFF2-40B4-BE49-F238E27FC236}">
                <a16:creationId xmlns:a16="http://schemas.microsoft.com/office/drawing/2014/main" id="{E7CE5A36-8E63-8E44-AB1C-FF4F96697C60}"/>
              </a:ext>
            </a:extLst>
          </p:cNvPr>
          <p:cNvGrpSpPr/>
          <p:nvPr userDrawn="1"/>
        </p:nvGrpSpPr>
        <p:grpSpPr>
          <a:xfrm>
            <a:off x="6999978" y="578237"/>
            <a:ext cx="1474370" cy="1455639"/>
            <a:chOff x="6554695" y="810993"/>
            <a:chExt cx="1934882" cy="1910301"/>
          </a:xfrm>
        </p:grpSpPr>
        <p:sp>
          <p:nvSpPr>
            <p:cNvPr id="47" name="Oval 46">
              <a:extLst>
                <a:ext uri="{FF2B5EF4-FFF2-40B4-BE49-F238E27FC236}">
                  <a16:creationId xmlns:a16="http://schemas.microsoft.com/office/drawing/2014/main" id="{ECE38E97-4847-6F43-A19C-C918ED9CE981}"/>
                </a:ext>
              </a:extLst>
            </p:cNvPr>
            <p:cNvSpPr/>
            <p:nvPr userDrawn="1"/>
          </p:nvSpPr>
          <p:spPr>
            <a:xfrm>
              <a:off x="6817665" y="1068396"/>
              <a:ext cx="1395494" cy="1395494"/>
            </a:xfrm>
            <a:prstGeom prst="ellipse">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endParaRPr>
            </a:p>
          </p:txBody>
        </p:sp>
        <p:graphicFrame>
          <p:nvGraphicFramePr>
            <p:cNvPr id="48" name="Chart 47">
              <a:extLst>
                <a:ext uri="{FF2B5EF4-FFF2-40B4-BE49-F238E27FC236}">
                  <a16:creationId xmlns:a16="http://schemas.microsoft.com/office/drawing/2014/main" id="{88CACBFE-1695-124A-BE42-4DBAF795DE2D}"/>
                </a:ext>
              </a:extLst>
            </p:cNvPr>
            <p:cNvGraphicFramePr/>
            <p:nvPr userDrawn="1"/>
          </p:nvGraphicFramePr>
          <p:xfrm>
            <a:off x="6554695" y="810993"/>
            <a:ext cx="1934882" cy="1910301"/>
          </p:xfrm>
          <a:graphic>
            <a:graphicData uri="http://schemas.openxmlformats.org/drawingml/2006/chart">
              <c:chart xmlns:c="http://schemas.openxmlformats.org/drawingml/2006/chart" xmlns:r="http://schemas.openxmlformats.org/officeDocument/2006/relationships" r:id="rId4"/>
            </a:graphicData>
          </a:graphic>
        </p:graphicFrame>
        <p:sp>
          <p:nvSpPr>
            <p:cNvPr id="49" name="TextBox 48">
              <a:extLst>
                <a:ext uri="{FF2B5EF4-FFF2-40B4-BE49-F238E27FC236}">
                  <a16:creationId xmlns:a16="http://schemas.microsoft.com/office/drawing/2014/main" id="{89FD3707-4E20-9041-8DC7-BCF5C190DD59}"/>
                </a:ext>
              </a:extLst>
            </p:cNvPr>
            <p:cNvSpPr txBox="1"/>
            <p:nvPr userDrawn="1"/>
          </p:nvSpPr>
          <p:spPr>
            <a:xfrm>
              <a:off x="7503453" y="1065894"/>
              <a:ext cx="803841" cy="1400498"/>
            </a:xfrm>
            <a:prstGeom prst="rect">
              <a:avLst/>
            </a:prstGeom>
            <a:noFill/>
          </p:spPr>
          <p:txBody>
            <a:bodyPr wrap="square" rtlCol="0" anchor="ctr">
              <a:normAutofit/>
            </a:bodyPr>
            <a:lstStyle/>
            <a:p>
              <a:pPr algn="ctr"/>
              <a:r>
                <a:rPr lang="en-US" sz="2000">
                  <a:solidFill>
                    <a:schemeClr val="bg1"/>
                  </a:solidFill>
                  <a:latin typeface="Arial"/>
                </a:rPr>
                <a:t>XX%</a:t>
              </a:r>
            </a:p>
          </p:txBody>
        </p:sp>
      </p:grpSp>
      <p:grpSp>
        <p:nvGrpSpPr>
          <p:cNvPr id="50" name="Group 49">
            <a:extLst>
              <a:ext uri="{FF2B5EF4-FFF2-40B4-BE49-F238E27FC236}">
                <a16:creationId xmlns:a16="http://schemas.microsoft.com/office/drawing/2014/main" id="{50C797D5-FA70-BD47-AD12-46F8FD9FE576}"/>
              </a:ext>
            </a:extLst>
          </p:cNvPr>
          <p:cNvGrpSpPr>
            <a:grpSpLocks/>
          </p:cNvGrpSpPr>
          <p:nvPr userDrawn="1"/>
        </p:nvGrpSpPr>
        <p:grpSpPr>
          <a:xfrm>
            <a:off x="6620269" y="1314758"/>
            <a:ext cx="322716" cy="322716"/>
            <a:chOff x="3962400" y="4191000"/>
            <a:chExt cx="1143000" cy="1143000"/>
          </a:xfrm>
          <a:solidFill>
            <a:schemeClr val="bg1"/>
          </a:solidFill>
          <a:effectLst/>
        </p:grpSpPr>
        <p:sp>
          <p:nvSpPr>
            <p:cNvPr id="52" name="Donut 51">
              <a:extLst>
                <a:ext uri="{FF2B5EF4-FFF2-40B4-BE49-F238E27FC236}">
                  <a16:creationId xmlns:a16="http://schemas.microsoft.com/office/drawing/2014/main" id="{9F84FC06-D6F7-F04A-B785-77F24095D23B}"/>
                </a:ext>
              </a:extLst>
            </p:cNvPr>
            <p:cNvSpPr/>
            <p:nvPr/>
          </p:nvSpPr>
          <p:spPr>
            <a:xfrm>
              <a:off x="3962400" y="4191000"/>
              <a:ext cx="1143000" cy="1143000"/>
            </a:xfrm>
            <a:prstGeom prst="donut">
              <a:avLst>
                <a:gd name="adj" fmla="val 48685"/>
              </a:avLst>
            </a:prstGeom>
            <a:solidFill>
              <a:schemeClr val="bg1"/>
            </a:solidFill>
            <a:ln>
              <a:noFill/>
            </a:ln>
            <a:effectLst>
              <a:outerShdw blurRad="50800" dist="254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Arial"/>
              </a:endParaRPr>
            </a:p>
          </p:txBody>
        </p:sp>
        <p:sp>
          <p:nvSpPr>
            <p:cNvPr id="53" name="Cross 52">
              <a:extLst>
                <a:ext uri="{FF2B5EF4-FFF2-40B4-BE49-F238E27FC236}">
                  <a16:creationId xmlns:a16="http://schemas.microsoft.com/office/drawing/2014/main" id="{6E1FDC4B-772E-1748-8ED1-0809C65FD20B}"/>
                </a:ext>
              </a:extLst>
            </p:cNvPr>
            <p:cNvSpPr/>
            <p:nvPr/>
          </p:nvSpPr>
          <p:spPr>
            <a:xfrm>
              <a:off x="4191000" y="4419600"/>
              <a:ext cx="685800" cy="685800"/>
            </a:xfrm>
            <a:prstGeom prst="plus">
              <a:avLst>
                <a:gd name="adj" fmla="val 47577"/>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endParaRPr>
            </a:p>
          </p:txBody>
        </p:sp>
      </p:grpSp>
      <p:grpSp>
        <p:nvGrpSpPr>
          <p:cNvPr id="114" name="Group 113">
            <a:extLst>
              <a:ext uri="{FF2B5EF4-FFF2-40B4-BE49-F238E27FC236}">
                <a16:creationId xmlns:a16="http://schemas.microsoft.com/office/drawing/2014/main" id="{A21062FC-2D70-4C46-A5D1-7A2E58E9111E}"/>
              </a:ext>
            </a:extLst>
          </p:cNvPr>
          <p:cNvGrpSpPr/>
          <p:nvPr userDrawn="1"/>
        </p:nvGrpSpPr>
        <p:grpSpPr>
          <a:xfrm>
            <a:off x="5258454" y="3521948"/>
            <a:ext cx="1697240" cy="1161278"/>
            <a:chOff x="3485626" y="2939231"/>
            <a:chExt cx="5216836" cy="2618885"/>
          </a:xfrm>
        </p:grpSpPr>
        <p:graphicFrame>
          <p:nvGraphicFramePr>
            <p:cNvPr id="115" name="Chart 114">
              <a:extLst>
                <a:ext uri="{FF2B5EF4-FFF2-40B4-BE49-F238E27FC236}">
                  <a16:creationId xmlns:a16="http://schemas.microsoft.com/office/drawing/2014/main" id="{CC07B48C-F23C-4148-B6BF-0CBB56710516}"/>
                </a:ext>
              </a:extLst>
            </p:cNvPr>
            <p:cNvGraphicFramePr/>
            <p:nvPr userDrawn="1"/>
          </p:nvGraphicFramePr>
          <p:xfrm>
            <a:off x="3485626" y="2939231"/>
            <a:ext cx="5216836" cy="2618885"/>
          </p:xfrm>
          <a:graphic>
            <a:graphicData uri="http://schemas.openxmlformats.org/drawingml/2006/chart">
              <c:chart xmlns:c="http://schemas.openxmlformats.org/drawingml/2006/chart" xmlns:r="http://schemas.openxmlformats.org/officeDocument/2006/relationships" r:id="rId5"/>
            </a:graphicData>
          </a:graphic>
        </p:graphicFrame>
        <p:cxnSp>
          <p:nvCxnSpPr>
            <p:cNvPr id="116" name="Straight Connector 115">
              <a:extLst>
                <a:ext uri="{FF2B5EF4-FFF2-40B4-BE49-F238E27FC236}">
                  <a16:creationId xmlns:a16="http://schemas.microsoft.com/office/drawing/2014/main" id="{EC729635-44CF-7A4E-9114-05846F780331}"/>
                </a:ext>
              </a:extLst>
            </p:cNvPr>
            <p:cNvCxnSpPr/>
            <p:nvPr userDrawn="1"/>
          </p:nvCxnSpPr>
          <p:spPr>
            <a:xfrm flipH="1">
              <a:off x="3485626" y="5433686"/>
              <a:ext cx="5216836" cy="0"/>
            </a:xfrm>
            <a:prstGeom prst="line">
              <a:avLst/>
            </a:prstGeom>
            <a:ln w="12700" cmpd="sng">
              <a:solidFill>
                <a:schemeClr val="bg1">
                  <a:lumMod val="75000"/>
                </a:schemeClr>
              </a:solidFill>
              <a:headEnd type="oval"/>
              <a:tailEnd type="oval"/>
            </a:ln>
            <a:effectLst/>
          </p:spPr>
          <p:style>
            <a:lnRef idx="2">
              <a:schemeClr val="accent1"/>
            </a:lnRef>
            <a:fillRef idx="0">
              <a:schemeClr val="accent1"/>
            </a:fillRef>
            <a:effectRef idx="1">
              <a:schemeClr val="accent1"/>
            </a:effectRef>
            <a:fontRef idx="minor">
              <a:schemeClr val="tx1"/>
            </a:fontRef>
          </p:style>
        </p:cxnSp>
      </p:grpSp>
      <p:grpSp>
        <p:nvGrpSpPr>
          <p:cNvPr id="117" name="Group 116">
            <a:extLst>
              <a:ext uri="{FF2B5EF4-FFF2-40B4-BE49-F238E27FC236}">
                <a16:creationId xmlns:a16="http://schemas.microsoft.com/office/drawing/2014/main" id="{8E55E70D-ED97-6144-A56C-6678CAEDA4C7}"/>
              </a:ext>
            </a:extLst>
          </p:cNvPr>
          <p:cNvGrpSpPr/>
          <p:nvPr userDrawn="1"/>
        </p:nvGrpSpPr>
        <p:grpSpPr>
          <a:xfrm>
            <a:off x="7372973" y="3638076"/>
            <a:ext cx="964593" cy="1161278"/>
            <a:chOff x="6389769" y="4826558"/>
            <a:chExt cx="1265879" cy="1523998"/>
          </a:xfrm>
        </p:grpSpPr>
        <p:graphicFrame>
          <p:nvGraphicFramePr>
            <p:cNvPr id="118" name="Chart 117">
              <a:extLst>
                <a:ext uri="{FF2B5EF4-FFF2-40B4-BE49-F238E27FC236}">
                  <a16:creationId xmlns:a16="http://schemas.microsoft.com/office/drawing/2014/main" id="{B533CE0B-E0DE-C84B-BCE5-5A389FB5A305}"/>
                </a:ext>
              </a:extLst>
            </p:cNvPr>
            <p:cNvGraphicFramePr/>
            <p:nvPr userDrawn="1"/>
          </p:nvGraphicFramePr>
          <p:xfrm>
            <a:off x="6601726" y="4826558"/>
            <a:ext cx="841965" cy="1523998"/>
          </p:xfrm>
          <a:graphic>
            <a:graphicData uri="http://schemas.openxmlformats.org/drawingml/2006/chart">
              <c:chart xmlns:c="http://schemas.openxmlformats.org/drawingml/2006/chart" xmlns:r="http://schemas.openxmlformats.org/officeDocument/2006/relationships" r:id="rId6"/>
            </a:graphicData>
          </a:graphic>
        </p:graphicFrame>
        <p:cxnSp>
          <p:nvCxnSpPr>
            <p:cNvPr id="119" name="Straight Connector 118">
              <a:extLst>
                <a:ext uri="{FF2B5EF4-FFF2-40B4-BE49-F238E27FC236}">
                  <a16:creationId xmlns:a16="http://schemas.microsoft.com/office/drawing/2014/main" id="{0B275C5D-C7D7-744F-A561-D03344BE0CC2}"/>
                </a:ext>
              </a:extLst>
            </p:cNvPr>
            <p:cNvCxnSpPr/>
            <p:nvPr userDrawn="1"/>
          </p:nvCxnSpPr>
          <p:spPr>
            <a:xfrm flipH="1">
              <a:off x="6389769" y="4826558"/>
              <a:ext cx="1265879" cy="0"/>
            </a:xfrm>
            <a:prstGeom prst="line">
              <a:avLst/>
            </a:prstGeom>
            <a:ln w="12700" cmpd="sng">
              <a:solidFill>
                <a:srgbClr val="BFBFBF"/>
              </a:solidFill>
              <a:headEnd type="oval"/>
              <a:tailEnd type="oval"/>
            </a:ln>
            <a:effectLst/>
          </p:spPr>
          <p:style>
            <a:lnRef idx="2">
              <a:schemeClr val="accent1"/>
            </a:lnRef>
            <a:fillRef idx="0">
              <a:schemeClr val="accent1"/>
            </a:fillRef>
            <a:effectRef idx="1">
              <a:schemeClr val="accent1"/>
            </a:effectRef>
            <a:fontRef idx="minor">
              <a:schemeClr val="tx1"/>
            </a:fontRef>
          </p:style>
        </p:cxnSp>
      </p:grpSp>
      <p:grpSp>
        <p:nvGrpSpPr>
          <p:cNvPr id="120" name="Group 119">
            <a:extLst>
              <a:ext uri="{FF2B5EF4-FFF2-40B4-BE49-F238E27FC236}">
                <a16:creationId xmlns:a16="http://schemas.microsoft.com/office/drawing/2014/main" id="{A1792D0D-A29B-B142-A0E0-8E4E5A2D751D}"/>
              </a:ext>
            </a:extLst>
          </p:cNvPr>
          <p:cNvGrpSpPr>
            <a:grpSpLocks/>
          </p:cNvGrpSpPr>
          <p:nvPr userDrawn="1"/>
        </p:nvGrpSpPr>
        <p:grpSpPr>
          <a:xfrm>
            <a:off x="6624671" y="835358"/>
            <a:ext cx="322716" cy="322716"/>
            <a:chOff x="3962400" y="4191000"/>
            <a:chExt cx="1143000" cy="1143000"/>
          </a:xfrm>
          <a:solidFill>
            <a:schemeClr val="bg1"/>
          </a:solidFill>
          <a:effectLst/>
        </p:grpSpPr>
        <p:sp>
          <p:nvSpPr>
            <p:cNvPr id="121" name="Donut 120">
              <a:extLst>
                <a:ext uri="{FF2B5EF4-FFF2-40B4-BE49-F238E27FC236}">
                  <a16:creationId xmlns:a16="http://schemas.microsoft.com/office/drawing/2014/main" id="{A47E59F9-BA58-9749-AAFC-638A787790F6}"/>
                </a:ext>
              </a:extLst>
            </p:cNvPr>
            <p:cNvSpPr/>
            <p:nvPr/>
          </p:nvSpPr>
          <p:spPr>
            <a:xfrm>
              <a:off x="3962400" y="4191000"/>
              <a:ext cx="1143000" cy="1143000"/>
            </a:xfrm>
            <a:prstGeom prst="donut">
              <a:avLst>
                <a:gd name="adj" fmla="val 48685"/>
              </a:avLst>
            </a:prstGeom>
            <a:solidFill>
              <a:schemeClr val="tx2"/>
            </a:solidFill>
            <a:ln>
              <a:noFill/>
            </a:ln>
            <a:effectLst>
              <a:outerShdw blurRad="50800" dist="254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2" name="Cross 121">
              <a:extLst>
                <a:ext uri="{FF2B5EF4-FFF2-40B4-BE49-F238E27FC236}">
                  <a16:creationId xmlns:a16="http://schemas.microsoft.com/office/drawing/2014/main" id="{F82CC484-44C9-9347-9D38-82CA255C34D5}"/>
                </a:ext>
              </a:extLst>
            </p:cNvPr>
            <p:cNvSpPr/>
            <p:nvPr/>
          </p:nvSpPr>
          <p:spPr>
            <a:xfrm>
              <a:off x="4191000" y="4419600"/>
              <a:ext cx="685800" cy="685800"/>
            </a:xfrm>
            <a:prstGeom prst="plus">
              <a:avLst>
                <a:gd name="adj" fmla="val 47577"/>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24" name="Freeform 323">
            <a:extLst>
              <a:ext uri="{FF2B5EF4-FFF2-40B4-BE49-F238E27FC236}">
                <a16:creationId xmlns:a16="http://schemas.microsoft.com/office/drawing/2014/main" id="{070D9B97-FBB6-F544-ABD5-7E5DA6E7CDE1}"/>
              </a:ext>
            </a:extLst>
          </p:cNvPr>
          <p:cNvSpPr>
            <a:spLocks/>
          </p:cNvSpPr>
          <p:nvPr userDrawn="1"/>
        </p:nvSpPr>
        <p:spPr bwMode="auto">
          <a:xfrm>
            <a:off x="2220011" y="3099998"/>
            <a:ext cx="322111" cy="322716"/>
          </a:xfrm>
          <a:custGeom>
            <a:avLst/>
            <a:gdLst>
              <a:gd name="T0" fmla="*/ 532 w 532"/>
              <a:gd name="T1" fmla="*/ 266 h 533"/>
              <a:gd name="T2" fmla="*/ 526 w 532"/>
              <a:gd name="T3" fmla="*/ 321 h 533"/>
              <a:gd name="T4" fmla="*/ 511 w 532"/>
              <a:gd name="T5" fmla="*/ 370 h 533"/>
              <a:gd name="T6" fmla="*/ 486 w 532"/>
              <a:gd name="T7" fmla="*/ 415 h 533"/>
              <a:gd name="T8" fmla="*/ 455 w 532"/>
              <a:gd name="T9" fmla="*/ 456 h 533"/>
              <a:gd name="T10" fmla="*/ 414 w 532"/>
              <a:gd name="T11" fmla="*/ 487 h 533"/>
              <a:gd name="T12" fmla="*/ 369 w 532"/>
              <a:gd name="T13" fmla="*/ 512 h 533"/>
              <a:gd name="T14" fmla="*/ 320 w 532"/>
              <a:gd name="T15" fmla="*/ 527 h 533"/>
              <a:gd name="T16" fmla="*/ 266 w 532"/>
              <a:gd name="T17" fmla="*/ 533 h 533"/>
              <a:gd name="T18" fmla="*/ 239 w 532"/>
              <a:gd name="T19" fmla="*/ 531 h 533"/>
              <a:gd name="T20" fmla="*/ 187 w 532"/>
              <a:gd name="T21" fmla="*/ 520 h 533"/>
              <a:gd name="T22" fmla="*/ 140 w 532"/>
              <a:gd name="T23" fmla="*/ 501 h 533"/>
              <a:gd name="T24" fmla="*/ 96 w 532"/>
              <a:gd name="T25" fmla="*/ 473 h 533"/>
              <a:gd name="T26" fmla="*/ 61 w 532"/>
              <a:gd name="T27" fmla="*/ 436 h 533"/>
              <a:gd name="T28" fmla="*/ 31 w 532"/>
              <a:gd name="T29" fmla="*/ 394 h 533"/>
              <a:gd name="T30" fmla="*/ 12 w 532"/>
              <a:gd name="T31" fmla="*/ 345 h 533"/>
              <a:gd name="T32" fmla="*/ 1 w 532"/>
              <a:gd name="T33" fmla="*/ 294 h 533"/>
              <a:gd name="T34" fmla="*/ 0 w 532"/>
              <a:gd name="T35" fmla="*/ 266 h 533"/>
              <a:gd name="T36" fmla="*/ 5 w 532"/>
              <a:gd name="T37" fmla="*/ 214 h 533"/>
              <a:gd name="T38" fmla="*/ 21 w 532"/>
              <a:gd name="T39" fmla="*/ 163 h 533"/>
              <a:gd name="T40" fmla="*/ 45 w 532"/>
              <a:gd name="T41" fmla="*/ 118 h 533"/>
              <a:gd name="T42" fmla="*/ 78 w 532"/>
              <a:gd name="T43" fmla="*/ 79 h 533"/>
              <a:gd name="T44" fmla="*/ 117 w 532"/>
              <a:gd name="T45" fmla="*/ 46 h 533"/>
              <a:gd name="T46" fmla="*/ 162 w 532"/>
              <a:gd name="T47" fmla="*/ 21 h 533"/>
              <a:gd name="T48" fmla="*/ 211 w 532"/>
              <a:gd name="T49" fmla="*/ 6 h 533"/>
              <a:gd name="T50" fmla="*/ 266 w 532"/>
              <a:gd name="T51" fmla="*/ 0 h 533"/>
              <a:gd name="T52" fmla="*/ 294 w 532"/>
              <a:gd name="T53" fmla="*/ 2 h 533"/>
              <a:gd name="T54" fmla="*/ 344 w 532"/>
              <a:gd name="T55" fmla="*/ 13 h 533"/>
              <a:gd name="T56" fmla="*/ 393 w 532"/>
              <a:gd name="T57" fmla="*/ 34 h 533"/>
              <a:gd name="T58" fmla="*/ 435 w 532"/>
              <a:gd name="T59" fmla="*/ 62 h 533"/>
              <a:gd name="T60" fmla="*/ 470 w 532"/>
              <a:gd name="T61" fmla="*/ 98 h 533"/>
              <a:gd name="T62" fmla="*/ 500 w 532"/>
              <a:gd name="T63" fmla="*/ 140 h 533"/>
              <a:gd name="T64" fmla="*/ 519 w 532"/>
              <a:gd name="T65" fmla="*/ 188 h 533"/>
              <a:gd name="T66" fmla="*/ 530 w 532"/>
              <a:gd name="T67" fmla="*/ 240 h 533"/>
              <a:gd name="T68" fmla="*/ 532 w 532"/>
              <a:gd name="T69" fmla="*/ 26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2" h="533">
                <a:moveTo>
                  <a:pt x="532" y="266"/>
                </a:moveTo>
                <a:lnTo>
                  <a:pt x="532" y="266"/>
                </a:lnTo>
                <a:lnTo>
                  <a:pt x="530" y="294"/>
                </a:lnTo>
                <a:lnTo>
                  <a:pt x="526" y="321"/>
                </a:lnTo>
                <a:lnTo>
                  <a:pt x="519" y="345"/>
                </a:lnTo>
                <a:lnTo>
                  <a:pt x="511" y="370"/>
                </a:lnTo>
                <a:lnTo>
                  <a:pt x="500" y="394"/>
                </a:lnTo>
                <a:lnTo>
                  <a:pt x="486" y="415"/>
                </a:lnTo>
                <a:lnTo>
                  <a:pt x="470" y="436"/>
                </a:lnTo>
                <a:lnTo>
                  <a:pt x="455" y="456"/>
                </a:lnTo>
                <a:lnTo>
                  <a:pt x="435" y="473"/>
                </a:lnTo>
                <a:lnTo>
                  <a:pt x="414" y="487"/>
                </a:lnTo>
                <a:lnTo>
                  <a:pt x="393" y="501"/>
                </a:lnTo>
                <a:lnTo>
                  <a:pt x="369" y="512"/>
                </a:lnTo>
                <a:lnTo>
                  <a:pt x="344" y="520"/>
                </a:lnTo>
                <a:lnTo>
                  <a:pt x="320" y="527"/>
                </a:lnTo>
                <a:lnTo>
                  <a:pt x="294" y="531"/>
                </a:lnTo>
                <a:lnTo>
                  <a:pt x="266" y="533"/>
                </a:lnTo>
                <a:lnTo>
                  <a:pt x="266" y="533"/>
                </a:lnTo>
                <a:lnTo>
                  <a:pt x="239" y="531"/>
                </a:lnTo>
                <a:lnTo>
                  <a:pt x="211" y="527"/>
                </a:lnTo>
                <a:lnTo>
                  <a:pt x="187" y="520"/>
                </a:lnTo>
                <a:lnTo>
                  <a:pt x="162" y="512"/>
                </a:lnTo>
                <a:lnTo>
                  <a:pt x="140" y="501"/>
                </a:lnTo>
                <a:lnTo>
                  <a:pt x="117" y="487"/>
                </a:lnTo>
                <a:lnTo>
                  <a:pt x="96" y="473"/>
                </a:lnTo>
                <a:lnTo>
                  <a:pt x="78" y="456"/>
                </a:lnTo>
                <a:lnTo>
                  <a:pt x="61" y="436"/>
                </a:lnTo>
                <a:lnTo>
                  <a:pt x="45" y="415"/>
                </a:lnTo>
                <a:lnTo>
                  <a:pt x="31" y="394"/>
                </a:lnTo>
                <a:lnTo>
                  <a:pt x="21" y="370"/>
                </a:lnTo>
                <a:lnTo>
                  <a:pt x="12" y="345"/>
                </a:lnTo>
                <a:lnTo>
                  <a:pt x="5" y="321"/>
                </a:lnTo>
                <a:lnTo>
                  <a:pt x="1" y="294"/>
                </a:lnTo>
                <a:lnTo>
                  <a:pt x="0" y="266"/>
                </a:lnTo>
                <a:lnTo>
                  <a:pt x="0" y="266"/>
                </a:lnTo>
                <a:lnTo>
                  <a:pt x="1" y="240"/>
                </a:lnTo>
                <a:lnTo>
                  <a:pt x="5" y="214"/>
                </a:lnTo>
                <a:lnTo>
                  <a:pt x="12" y="188"/>
                </a:lnTo>
                <a:lnTo>
                  <a:pt x="21" y="163"/>
                </a:lnTo>
                <a:lnTo>
                  <a:pt x="31" y="140"/>
                </a:lnTo>
                <a:lnTo>
                  <a:pt x="45" y="118"/>
                </a:lnTo>
                <a:lnTo>
                  <a:pt x="61" y="98"/>
                </a:lnTo>
                <a:lnTo>
                  <a:pt x="78" y="79"/>
                </a:lnTo>
                <a:lnTo>
                  <a:pt x="96" y="62"/>
                </a:lnTo>
                <a:lnTo>
                  <a:pt x="117" y="46"/>
                </a:lnTo>
                <a:lnTo>
                  <a:pt x="140" y="34"/>
                </a:lnTo>
                <a:lnTo>
                  <a:pt x="162" y="21"/>
                </a:lnTo>
                <a:lnTo>
                  <a:pt x="187" y="13"/>
                </a:lnTo>
                <a:lnTo>
                  <a:pt x="211" y="6"/>
                </a:lnTo>
                <a:lnTo>
                  <a:pt x="239" y="2"/>
                </a:lnTo>
                <a:lnTo>
                  <a:pt x="266" y="0"/>
                </a:lnTo>
                <a:lnTo>
                  <a:pt x="266" y="0"/>
                </a:lnTo>
                <a:lnTo>
                  <a:pt x="294" y="2"/>
                </a:lnTo>
                <a:lnTo>
                  <a:pt x="320" y="6"/>
                </a:lnTo>
                <a:lnTo>
                  <a:pt x="344" y="13"/>
                </a:lnTo>
                <a:lnTo>
                  <a:pt x="369" y="21"/>
                </a:lnTo>
                <a:lnTo>
                  <a:pt x="393" y="34"/>
                </a:lnTo>
                <a:lnTo>
                  <a:pt x="414" y="46"/>
                </a:lnTo>
                <a:lnTo>
                  <a:pt x="435" y="62"/>
                </a:lnTo>
                <a:lnTo>
                  <a:pt x="455" y="79"/>
                </a:lnTo>
                <a:lnTo>
                  <a:pt x="470" y="98"/>
                </a:lnTo>
                <a:lnTo>
                  <a:pt x="486" y="118"/>
                </a:lnTo>
                <a:lnTo>
                  <a:pt x="500" y="140"/>
                </a:lnTo>
                <a:lnTo>
                  <a:pt x="511" y="163"/>
                </a:lnTo>
                <a:lnTo>
                  <a:pt x="519" y="188"/>
                </a:lnTo>
                <a:lnTo>
                  <a:pt x="526" y="214"/>
                </a:lnTo>
                <a:lnTo>
                  <a:pt x="530" y="240"/>
                </a:lnTo>
                <a:lnTo>
                  <a:pt x="532" y="266"/>
                </a:lnTo>
                <a:lnTo>
                  <a:pt x="532" y="26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25" name="Freeform 324">
            <a:extLst>
              <a:ext uri="{FF2B5EF4-FFF2-40B4-BE49-F238E27FC236}">
                <a16:creationId xmlns:a16="http://schemas.microsoft.com/office/drawing/2014/main" id="{6A9E9DC8-A66B-AC45-8B3D-CE8EA3AA6747}"/>
              </a:ext>
            </a:extLst>
          </p:cNvPr>
          <p:cNvSpPr>
            <a:spLocks/>
          </p:cNvSpPr>
          <p:nvPr userDrawn="1"/>
        </p:nvSpPr>
        <p:spPr bwMode="auto">
          <a:xfrm>
            <a:off x="2220011" y="3454484"/>
            <a:ext cx="322111" cy="322716"/>
          </a:xfrm>
          <a:custGeom>
            <a:avLst/>
            <a:gdLst>
              <a:gd name="T0" fmla="*/ 532 w 532"/>
              <a:gd name="T1" fmla="*/ 266 h 533"/>
              <a:gd name="T2" fmla="*/ 526 w 532"/>
              <a:gd name="T3" fmla="*/ 321 h 533"/>
              <a:gd name="T4" fmla="*/ 511 w 532"/>
              <a:gd name="T5" fmla="*/ 370 h 533"/>
              <a:gd name="T6" fmla="*/ 486 w 532"/>
              <a:gd name="T7" fmla="*/ 415 h 533"/>
              <a:gd name="T8" fmla="*/ 455 w 532"/>
              <a:gd name="T9" fmla="*/ 456 h 533"/>
              <a:gd name="T10" fmla="*/ 414 w 532"/>
              <a:gd name="T11" fmla="*/ 487 h 533"/>
              <a:gd name="T12" fmla="*/ 369 w 532"/>
              <a:gd name="T13" fmla="*/ 512 h 533"/>
              <a:gd name="T14" fmla="*/ 320 w 532"/>
              <a:gd name="T15" fmla="*/ 527 h 533"/>
              <a:gd name="T16" fmla="*/ 266 w 532"/>
              <a:gd name="T17" fmla="*/ 533 h 533"/>
              <a:gd name="T18" fmla="*/ 239 w 532"/>
              <a:gd name="T19" fmla="*/ 531 h 533"/>
              <a:gd name="T20" fmla="*/ 187 w 532"/>
              <a:gd name="T21" fmla="*/ 520 h 533"/>
              <a:gd name="T22" fmla="*/ 140 w 532"/>
              <a:gd name="T23" fmla="*/ 501 h 533"/>
              <a:gd name="T24" fmla="*/ 96 w 532"/>
              <a:gd name="T25" fmla="*/ 473 h 533"/>
              <a:gd name="T26" fmla="*/ 61 w 532"/>
              <a:gd name="T27" fmla="*/ 436 h 533"/>
              <a:gd name="T28" fmla="*/ 31 w 532"/>
              <a:gd name="T29" fmla="*/ 394 h 533"/>
              <a:gd name="T30" fmla="*/ 12 w 532"/>
              <a:gd name="T31" fmla="*/ 345 h 533"/>
              <a:gd name="T32" fmla="*/ 1 w 532"/>
              <a:gd name="T33" fmla="*/ 294 h 533"/>
              <a:gd name="T34" fmla="*/ 0 w 532"/>
              <a:gd name="T35" fmla="*/ 266 h 533"/>
              <a:gd name="T36" fmla="*/ 5 w 532"/>
              <a:gd name="T37" fmla="*/ 214 h 533"/>
              <a:gd name="T38" fmla="*/ 21 w 532"/>
              <a:gd name="T39" fmla="*/ 163 h 533"/>
              <a:gd name="T40" fmla="*/ 45 w 532"/>
              <a:gd name="T41" fmla="*/ 118 h 533"/>
              <a:gd name="T42" fmla="*/ 78 w 532"/>
              <a:gd name="T43" fmla="*/ 79 h 533"/>
              <a:gd name="T44" fmla="*/ 117 w 532"/>
              <a:gd name="T45" fmla="*/ 46 h 533"/>
              <a:gd name="T46" fmla="*/ 162 w 532"/>
              <a:gd name="T47" fmla="*/ 21 h 533"/>
              <a:gd name="T48" fmla="*/ 211 w 532"/>
              <a:gd name="T49" fmla="*/ 6 h 533"/>
              <a:gd name="T50" fmla="*/ 266 w 532"/>
              <a:gd name="T51" fmla="*/ 0 h 533"/>
              <a:gd name="T52" fmla="*/ 294 w 532"/>
              <a:gd name="T53" fmla="*/ 2 h 533"/>
              <a:gd name="T54" fmla="*/ 344 w 532"/>
              <a:gd name="T55" fmla="*/ 13 h 533"/>
              <a:gd name="T56" fmla="*/ 393 w 532"/>
              <a:gd name="T57" fmla="*/ 34 h 533"/>
              <a:gd name="T58" fmla="*/ 435 w 532"/>
              <a:gd name="T59" fmla="*/ 62 h 533"/>
              <a:gd name="T60" fmla="*/ 470 w 532"/>
              <a:gd name="T61" fmla="*/ 98 h 533"/>
              <a:gd name="T62" fmla="*/ 500 w 532"/>
              <a:gd name="T63" fmla="*/ 140 h 533"/>
              <a:gd name="T64" fmla="*/ 519 w 532"/>
              <a:gd name="T65" fmla="*/ 188 h 533"/>
              <a:gd name="T66" fmla="*/ 530 w 532"/>
              <a:gd name="T67" fmla="*/ 240 h 533"/>
              <a:gd name="T68" fmla="*/ 532 w 532"/>
              <a:gd name="T69" fmla="*/ 26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2" h="533">
                <a:moveTo>
                  <a:pt x="532" y="266"/>
                </a:moveTo>
                <a:lnTo>
                  <a:pt x="532" y="266"/>
                </a:lnTo>
                <a:lnTo>
                  <a:pt x="530" y="294"/>
                </a:lnTo>
                <a:lnTo>
                  <a:pt x="526" y="321"/>
                </a:lnTo>
                <a:lnTo>
                  <a:pt x="519" y="345"/>
                </a:lnTo>
                <a:lnTo>
                  <a:pt x="511" y="370"/>
                </a:lnTo>
                <a:lnTo>
                  <a:pt x="500" y="394"/>
                </a:lnTo>
                <a:lnTo>
                  <a:pt x="486" y="415"/>
                </a:lnTo>
                <a:lnTo>
                  <a:pt x="470" y="436"/>
                </a:lnTo>
                <a:lnTo>
                  <a:pt x="455" y="456"/>
                </a:lnTo>
                <a:lnTo>
                  <a:pt x="435" y="473"/>
                </a:lnTo>
                <a:lnTo>
                  <a:pt x="414" y="487"/>
                </a:lnTo>
                <a:lnTo>
                  <a:pt x="393" y="501"/>
                </a:lnTo>
                <a:lnTo>
                  <a:pt x="369" y="512"/>
                </a:lnTo>
                <a:lnTo>
                  <a:pt x="344" y="520"/>
                </a:lnTo>
                <a:lnTo>
                  <a:pt x="320" y="527"/>
                </a:lnTo>
                <a:lnTo>
                  <a:pt x="294" y="531"/>
                </a:lnTo>
                <a:lnTo>
                  <a:pt x="266" y="533"/>
                </a:lnTo>
                <a:lnTo>
                  <a:pt x="266" y="533"/>
                </a:lnTo>
                <a:lnTo>
                  <a:pt x="239" y="531"/>
                </a:lnTo>
                <a:lnTo>
                  <a:pt x="211" y="527"/>
                </a:lnTo>
                <a:lnTo>
                  <a:pt x="187" y="520"/>
                </a:lnTo>
                <a:lnTo>
                  <a:pt x="162" y="512"/>
                </a:lnTo>
                <a:lnTo>
                  <a:pt x="140" y="501"/>
                </a:lnTo>
                <a:lnTo>
                  <a:pt x="117" y="487"/>
                </a:lnTo>
                <a:lnTo>
                  <a:pt x="96" y="473"/>
                </a:lnTo>
                <a:lnTo>
                  <a:pt x="78" y="456"/>
                </a:lnTo>
                <a:lnTo>
                  <a:pt x="61" y="436"/>
                </a:lnTo>
                <a:lnTo>
                  <a:pt x="45" y="415"/>
                </a:lnTo>
                <a:lnTo>
                  <a:pt x="31" y="394"/>
                </a:lnTo>
                <a:lnTo>
                  <a:pt x="21" y="370"/>
                </a:lnTo>
                <a:lnTo>
                  <a:pt x="12" y="345"/>
                </a:lnTo>
                <a:lnTo>
                  <a:pt x="5" y="321"/>
                </a:lnTo>
                <a:lnTo>
                  <a:pt x="1" y="294"/>
                </a:lnTo>
                <a:lnTo>
                  <a:pt x="0" y="266"/>
                </a:lnTo>
                <a:lnTo>
                  <a:pt x="0" y="266"/>
                </a:lnTo>
                <a:lnTo>
                  <a:pt x="1" y="240"/>
                </a:lnTo>
                <a:lnTo>
                  <a:pt x="5" y="214"/>
                </a:lnTo>
                <a:lnTo>
                  <a:pt x="12" y="188"/>
                </a:lnTo>
                <a:lnTo>
                  <a:pt x="21" y="163"/>
                </a:lnTo>
                <a:lnTo>
                  <a:pt x="31" y="140"/>
                </a:lnTo>
                <a:lnTo>
                  <a:pt x="45" y="118"/>
                </a:lnTo>
                <a:lnTo>
                  <a:pt x="61" y="98"/>
                </a:lnTo>
                <a:lnTo>
                  <a:pt x="78" y="79"/>
                </a:lnTo>
                <a:lnTo>
                  <a:pt x="96" y="62"/>
                </a:lnTo>
                <a:lnTo>
                  <a:pt x="117" y="46"/>
                </a:lnTo>
                <a:lnTo>
                  <a:pt x="140" y="34"/>
                </a:lnTo>
                <a:lnTo>
                  <a:pt x="162" y="21"/>
                </a:lnTo>
                <a:lnTo>
                  <a:pt x="187" y="13"/>
                </a:lnTo>
                <a:lnTo>
                  <a:pt x="211" y="6"/>
                </a:lnTo>
                <a:lnTo>
                  <a:pt x="239" y="2"/>
                </a:lnTo>
                <a:lnTo>
                  <a:pt x="266" y="0"/>
                </a:lnTo>
                <a:lnTo>
                  <a:pt x="266" y="0"/>
                </a:lnTo>
                <a:lnTo>
                  <a:pt x="294" y="2"/>
                </a:lnTo>
                <a:lnTo>
                  <a:pt x="320" y="6"/>
                </a:lnTo>
                <a:lnTo>
                  <a:pt x="344" y="13"/>
                </a:lnTo>
                <a:lnTo>
                  <a:pt x="369" y="21"/>
                </a:lnTo>
                <a:lnTo>
                  <a:pt x="393" y="34"/>
                </a:lnTo>
                <a:lnTo>
                  <a:pt x="414" y="46"/>
                </a:lnTo>
                <a:lnTo>
                  <a:pt x="435" y="62"/>
                </a:lnTo>
                <a:lnTo>
                  <a:pt x="455" y="79"/>
                </a:lnTo>
                <a:lnTo>
                  <a:pt x="470" y="98"/>
                </a:lnTo>
                <a:lnTo>
                  <a:pt x="486" y="118"/>
                </a:lnTo>
                <a:lnTo>
                  <a:pt x="500" y="140"/>
                </a:lnTo>
                <a:lnTo>
                  <a:pt x="511" y="163"/>
                </a:lnTo>
                <a:lnTo>
                  <a:pt x="519" y="188"/>
                </a:lnTo>
                <a:lnTo>
                  <a:pt x="526" y="214"/>
                </a:lnTo>
                <a:lnTo>
                  <a:pt x="530" y="240"/>
                </a:lnTo>
                <a:lnTo>
                  <a:pt x="532" y="266"/>
                </a:lnTo>
                <a:lnTo>
                  <a:pt x="532" y="26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26" name="Freeform 325">
            <a:extLst>
              <a:ext uri="{FF2B5EF4-FFF2-40B4-BE49-F238E27FC236}">
                <a16:creationId xmlns:a16="http://schemas.microsoft.com/office/drawing/2014/main" id="{E636CE87-6B52-C640-8157-F557CEEBAD07}"/>
              </a:ext>
            </a:extLst>
          </p:cNvPr>
          <p:cNvSpPr>
            <a:spLocks/>
          </p:cNvSpPr>
          <p:nvPr userDrawn="1"/>
        </p:nvSpPr>
        <p:spPr bwMode="auto">
          <a:xfrm>
            <a:off x="2220011" y="4163452"/>
            <a:ext cx="322111" cy="322716"/>
          </a:xfrm>
          <a:custGeom>
            <a:avLst/>
            <a:gdLst>
              <a:gd name="T0" fmla="*/ 532 w 532"/>
              <a:gd name="T1" fmla="*/ 266 h 533"/>
              <a:gd name="T2" fmla="*/ 526 w 532"/>
              <a:gd name="T3" fmla="*/ 321 h 533"/>
              <a:gd name="T4" fmla="*/ 511 w 532"/>
              <a:gd name="T5" fmla="*/ 370 h 533"/>
              <a:gd name="T6" fmla="*/ 486 w 532"/>
              <a:gd name="T7" fmla="*/ 415 h 533"/>
              <a:gd name="T8" fmla="*/ 455 w 532"/>
              <a:gd name="T9" fmla="*/ 456 h 533"/>
              <a:gd name="T10" fmla="*/ 414 w 532"/>
              <a:gd name="T11" fmla="*/ 487 h 533"/>
              <a:gd name="T12" fmla="*/ 369 w 532"/>
              <a:gd name="T13" fmla="*/ 512 h 533"/>
              <a:gd name="T14" fmla="*/ 320 w 532"/>
              <a:gd name="T15" fmla="*/ 527 h 533"/>
              <a:gd name="T16" fmla="*/ 266 w 532"/>
              <a:gd name="T17" fmla="*/ 533 h 533"/>
              <a:gd name="T18" fmla="*/ 239 w 532"/>
              <a:gd name="T19" fmla="*/ 531 h 533"/>
              <a:gd name="T20" fmla="*/ 187 w 532"/>
              <a:gd name="T21" fmla="*/ 520 h 533"/>
              <a:gd name="T22" fmla="*/ 140 w 532"/>
              <a:gd name="T23" fmla="*/ 501 h 533"/>
              <a:gd name="T24" fmla="*/ 96 w 532"/>
              <a:gd name="T25" fmla="*/ 473 h 533"/>
              <a:gd name="T26" fmla="*/ 61 w 532"/>
              <a:gd name="T27" fmla="*/ 436 h 533"/>
              <a:gd name="T28" fmla="*/ 31 w 532"/>
              <a:gd name="T29" fmla="*/ 394 h 533"/>
              <a:gd name="T30" fmla="*/ 12 w 532"/>
              <a:gd name="T31" fmla="*/ 345 h 533"/>
              <a:gd name="T32" fmla="*/ 1 w 532"/>
              <a:gd name="T33" fmla="*/ 294 h 533"/>
              <a:gd name="T34" fmla="*/ 0 w 532"/>
              <a:gd name="T35" fmla="*/ 266 h 533"/>
              <a:gd name="T36" fmla="*/ 5 w 532"/>
              <a:gd name="T37" fmla="*/ 214 h 533"/>
              <a:gd name="T38" fmla="*/ 21 w 532"/>
              <a:gd name="T39" fmla="*/ 163 h 533"/>
              <a:gd name="T40" fmla="*/ 45 w 532"/>
              <a:gd name="T41" fmla="*/ 118 h 533"/>
              <a:gd name="T42" fmla="*/ 78 w 532"/>
              <a:gd name="T43" fmla="*/ 79 h 533"/>
              <a:gd name="T44" fmla="*/ 117 w 532"/>
              <a:gd name="T45" fmla="*/ 46 h 533"/>
              <a:gd name="T46" fmla="*/ 162 w 532"/>
              <a:gd name="T47" fmla="*/ 21 h 533"/>
              <a:gd name="T48" fmla="*/ 211 w 532"/>
              <a:gd name="T49" fmla="*/ 6 h 533"/>
              <a:gd name="T50" fmla="*/ 266 w 532"/>
              <a:gd name="T51" fmla="*/ 0 h 533"/>
              <a:gd name="T52" fmla="*/ 294 w 532"/>
              <a:gd name="T53" fmla="*/ 2 h 533"/>
              <a:gd name="T54" fmla="*/ 344 w 532"/>
              <a:gd name="T55" fmla="*/ 13 h 533"/>
              <a:gd name="T56" fmla="*/ 393 w 532"/>
              <a:gd name="T57" fmla="*/ 34 h 533"/>
              <a:gd name="T58" fmla="*/ 435 w 532"/>
              <a:gd name="T59" fmla="*/ 62 h 533"/>
              <a:gd name="T60" fmla="*/ 470 w 532"/>
              <a:gd name="T61" fmla="*/ 98 h 533"/>
              <a:gd name="T62" fmla="*/ 500 w 532"/>
              <a:gd name="T63" fmla="*/ 140 h 533"/>
              <a:gd name="T64" fmla="*/ 519 w 532"/>
              <a:gd name="T65" fmla="*/ 188 h 533"/>
              <a:gd name="T66" fmla="*/ 530 w 532"/>
              <a:gd name="T67" fmla="*/ 240 h 533"/>
              <a:gd name="T68" fmla="*/ 532 w 532"/>
              <a:gd name="T69" fmla="*/ 26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2" h="533">
                <a:moveTo>
                  <a:pt x="532" y="266"/>
                </a:moveTo>
                <a:lnTo>
                  <a:pt x="532" y="266"/>
                </a:lnTo>
                <a:lnTo>
                  <a:pt x="530" y="294"/>
                </a:lnTo>
                <a:lnTo>
                  <a:pt x="526" y="321"/>
                </a:lnTo>
                <a:lnTo>
                  <a:pt x="519" y="345"/>
                </a:lnTo>
                <a:lnTo>
                  <a:pt x="511" y="370"/>
                </a:lnTo>
                <a:lnTo>
                  <a:pt x="500" y="394"/>
                </a:lnTo>
                <a:lnTo>
                  <a:pt x="486" y="415"/>
                </a:lnTo>
                <a:lnTo>
                  <a:pt x="470" y="436"/>
                </a:lnTo>
                <a:lnTo>
                  <a:pt x="455" y="456"/>
                </a:lnTo>
                <a:lnTo>
                  <a:pt x="435" y="473"/>
                </a:lnTo>
                <a:lnTo>
                  <a:pt x="414" y="487"/>
                </a:lnTo>
                <a:lnTo>
                  <a:pt x="393" y="501"/>
                </a:lnTo>
                <a:lnTo>
                  <a:pt x="369" y="512"/>
                </a:lnTo>
                <a:lnTo>
                  <a:pt x="344" y="520"/>
                </a:lnTo>
                <a:lnTo>
                  <a:pt x="320" y="527"/>
                </a:lnTo>
                <a:lnTo>
                  <a:pt x="294" y="531"/>
                </a:lnTo>
                <a:lnTo>
                  <a:pt x="266" y="533"/>
                </a:lnTo>
                <a:lnTo>
                  <a:pt x="266" y="533"/>
                </a:lnTo>
                <a:lnTo>
                  <a:pt x="239" y="531"/>
                </a:lnTo>
                <a:lnTo>
                  <a:pt x="211" y="527"/>
                </a:lnTo>
                <a:lnTo>
                  <a:pt x="187" y="520"/>
                </a:lnTo>
                <a:lnTo>
                  <a:pt x="162" y="512"/>
                </a:lnTo>
                <a:lnTo>
                  <a:pt x="140" y="501"/>
                </a:lnTo>
                <a:lnTo>
                  <a:pt x="117" y="487"/>
                </a:lnTo>
                <a:lnTo>
                  <a:pt x="96" y="473"/>
                </a:lnTo>
                <a:lnTo>
                  <a:pt x="78" y="456"/>
                </a:lnTo>
                <a:lnTo>
                  <a:pt x="61" y="436"/>
                </a:lnTo>
                <a:lnTo>
                  <a:pt x="45" y="415"/>
                </a:lnTo>
                <a:lnTo>
                  <a:pt x="31" y="394"/>
                </a:lnTo>
                <a:lnTo>
                  <a:pt x="21" y="370"/>
                </a:lnTo>
                <a:lnTo>
                  <a:pt x="12" y="345"/>
                </a:lnTo>
                <a:lnTo>
                  <a:pt x="5" y="321"/>
                </a:lnTo>
                <a:lnTo>
                  <a:pt x="1" y="294"/>
                </a:lnTo>
                <a:lnTo>
                  <a:pt x="0" y="266"/>
                </a:lnTo>
                <a:lnTo>
                  <a:pt x="0" y="266"/>
                </a:lnTo>
                <a:lnTo>
                  <a:pt x="1" y="240"/>
                </a:lnTo>
                <a:lnTo>
                  <a:pt x="5" y="214"/>
                </a:lnTo>
                <a:lnTo>
                  <a:pt x="12" y="188"/>
                </a:lnTo>
                <a:lnTo>
                  <a:pt x="21" y="163"/>
                </a:lnTo>
                <a:lnTo>
                  <a:pt x="31" y="140"/>
                </a:lnTo>
                <a:lnTo>
                  <a:pt x="45" y="118"/>
                </a:lnTo>
                <a:lnTo>
                  <a:pt x="61" y="98"/>
                </a:lnTo>
                <a:lnTo>
                  <a:pt x="78" y="79"/>
                </a:lnTo>
                <a:lnTo>
                  <a:pt x="96" y="62"/>
                </a:lnTo>
                <a:lnTo>
                  <a:pt x="117" y="46"/>
                </a:lnTo>
                <a:lnTo>
                  <a:pt x="140" y="34"/>
                </a:lnTo>
                <a:lnTo>
                  <a:pt x="162" y="21"/>
                </a:lnTo>
                <a:lnTo>
                  <a:pt x="187" y="13"/>
                </a:lnTo>
                <a:lnTo>
                  <a:pt x="211" y="6"/>
                </a:lnTo>
                <a:lnTo>
                  <a:pt x="239" y="2"/>
                </a:lnTo>
                <a:lnTo>
                  <a:pt x="266" y="0"/>
                </a:lnTo>
                <a:lnTo>
                  <a:pt x="266" y="0"/>
                </a:lnTo>
                <a:lnTo>
                  <a:pt x="294" y="2"/>
                </a:lnTo>
                <a:lnTo>
                  <a:pt x="320" y="6"/>
                </a:lnTo>
                <a:lnTo>
                  <a:pt x="344" y="13"/>
                </a:lnTo>
                <a:lnTo>
                  <a:pt x="369" y="21"/>
                </a:lnTo>
                <a:lnTo>
                  <a:pt x="393" y="34"/>
                </a:lnTo>
                <a:lnTo>
                  <a:pt x="414" y="46"/>
                </a:lnTo>
                <a:lnTo>
                  <a:pt x="435" y="62"/>
                </a:lnTo>
                <a:lnTo>
                  <a:pt x="455" y="79"/>
                </a:lnTo>
                <a:lnTo>
                  <a:pt x="470" y="98"/>
                </a:lnTo>
                <a:lnTo>
                  <a:pt x="486" y="118"/>
                </a:lnTo>
                <a:lnTo>
                  <a:pt x="500" y="140"/>
                </a:lnTo>
                <a:lnTo>
                  <a:pt x="511" y="163"/>
                </a:lnTo>
                <a:lnTo>
                  <a:pt x="519" y="188"/>
                </a:lnTo>
                <a:lnTo>
                  <a:pt x="526" y="214"/>
                </a:lnTo>
                <a:lnTo>
                  <a:pt x="530" y="240"/>
                </a:lnTo>
                <a:lnTo>
                  <a:pt x="532" y="266"/>
                </a:lnTo>
                <a:lnTo>
                  <a:pt x="532" y="26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27" name="Freeform 326">
            <a:extLst>
              <a:ext uri="{FF2B5EF4-FFF2-40B4-BE49-F238E27FC236}">
                <a16:creationId xmlns:a16="http://schemas.microsoft.com/office/drawing/2014/main" id="{603FF78A-58F5-6844-8EBE-89E4A99AFFEF}"/>
              </a:ext>
            </a:extLst>
          </p:cNvPr>
          <p:cNvSpPr>
            <a:spLocks/>
          </p:cNvSpPr>
          <p:nvPr userDrawn="1"/>
        </p:nvSpPr>
        <p:spPr bwMode="auto">
          <a:xfrm>
            <a:off x="2219336" y="3808969"/>
            <a:ext cx="322111" cy="322716"/>
          </a:xfrm>
          <a:custGeom>
            <a:avLst/>
            <a:gdLst>
              <a:gd name="T0" fmla="*/ 532 w 532"/>
              <a:gd name="T1" fmla="*/ 266 h 533"/>
              <a:gd name="T2" fmla="*/ 526 w 532"/>
              <a:gd name="T3" fmla="*/ 321 h 533"/>
              <a:gd name="T4" fmla="*/ 511 w 532"/>
              <a:gd name="T5" fmla="*/ 370 h 533"/>
              <a:gd name="T6" fmla="*/ 486 w 532"/>
              <a:gd name="T7" fmla="*/ 415 h 533"/>
              <a:gd name="T8" fmla="*/ 455 w 532"/>
              <a:gd name="T9" fmla="*/ 456 h 533"/>
              <a:gd name="T10" fmla="*/ 414 w 532"/>
              <a:gd name="T11" fmla="*/ 487 h 533"/>
              <a:gd name="T12" fmla="*/ 369 w 532"/>
              <a:gd name="T13" fmla="*/ 512 h 533"/>
              <a:gd name="T14" fmla="*/ 320 w 532"/>
              <a:gd name="T15" fmla="*/ 527 h 533"/>
              <a:gd name="T16" fmla="*/ 266 w 532"/>
              <a:gd name="T17" fmla="*/ 533 h 533"/>
              <a:gd name="T18" fmla="*/ 239 w 532"/>
              <a:gd name="T19" fmla="*/ 531 h 533"/>
              <a:gd name="T20" fmla="*/ 187 w 532"/>
              <a:gd name="T21" fmla="*/ 520 h 533"/>
              <a:gd name="T22" fmla="*/ 140 w 532"/>
              <a:gd name="T23" fmla="*/ 501 h 533"/>
              <a:gd name="T24" fmla="*/ 96 w 532"/>
              <a:gd name="T25" fmla="*/ 473 h 533"/>
              <a:gd name="T26" fmla="*/ 61 w 532"/>
              <a:gd name="T27" fmla="*/ 436 h 533"/>
              <a:gd name="T28" fmla="*/ 31 w 532"/>
              <a:gd name="T29" fmla="*/ 394 h 533"/>
              <a:gd name="T30" fmla="*/ 12 w 532"/>
              <a:gd name="T31" fmla="*/ 345 h 533"/>
              <a:gd name="T32" fmla="*/ 1 w 532"/>
              <a:gd name="T33" fmla="*/ 294 h 533"/>
              <a:gd name="T34" fmla="*/ 0 w 532"/>
              <a:gd name="T35" fmla="*/ 266 h 533"/>
              <a:gd name="T36" fmla="*/ 5 w 532"/>
              <a:gd name="T37" fmla="*/ 214 h 533"/>
              <a:gd name="T38" fmla="*/ 21 w 532"/>
              <a:gd name="T39" fmla="*/ 163 h 533"/>
              <a:gd name="T40" fmla="*/ 45 w 532"/>
              <a:gd name="T41" fmla="*/ 118 h 533"/>
              <a:gd name="T42" fmla="*/ 78 w 532"/>
              <a:gd name="T43" fmla="*/ 79 h 533"/>
              <a:gd name="T44" fmla="*/ 117 w 532"/>
              <a:gd name="T45" fmla="*/ 46 h 533"/>
              <a:gd name="T46" fmla="*/ 162 w 532"/>
              <a:gd name="T47" fmla="*/ 21 h 533"/>
              <a:gd name="T48" fmla="*/ 211 w 532"/>
              <a:gd name="T49" fmla="*/ 6 h 533"/>
              <a:gd name="T50" fmla="*/ 266 w 532"/>
              <a:gd name="T51" fmla="*/ 0 h 533"/>
              <a:gd name="T52" fmla="*/ 294 w 532"/>
              <a:gd name="T53" fmla="*/ 2 h 533"/>
              <a:gd name="T54" fmla="*/ 344 w 532"/>
              <a:gd name="T55" fmla="*/ 13 h 533"/>
              <a:gd name="T56" fmla="*/ 393 w 532"/>
              <a:gd name="T57" fmla="*/ 34 h 533"/>
              <a:gd name="T58" fmla="*/ 435 w 532"/>
              <a:gd name="T59" fmla="*/ 62 h 533"/>
              <a:gd name="T60" fmla="*/ 470 w 532"/>
              <a:gd name="T61" fmla="*/ 98 h 533"/>
              <a:gd name="T62" fmla="*/ 500 w 532"/>
              <a:gd name="T63" fmla="*/ 140 h 533"/>
              <a:gd name="T64" fmla="*/ 519 w 532"/>
              <a:gd name="T65" fmla="*/ 188 h 533"/>
              <a:gd name="T66" fmla="*/ 530 w 532"/>
              <a:gd name="T67" fmla="*/ 240 h 533"/>
              <a:gd name="T68" fmla="*/ 532 w 532"/>
              <a:gd name="T69" fmla="*/ 26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2" h="533">
                <a:moveTo>
                  <a:pt x="532" y="266"/>
                </a:moveTo>
                <a:lnTo>
                  <a:pt x="532" y="266"/>
                </a:lnTo>
                <a:lnTo>
                  <a:pt x="530" y="294"/>
                </a:lnTo>
                <a:lnTo>
                  <a:pt x="526" y="321"/>
                </a:lnTo>
                <a:lnTo>
                  <a:pt x="519" y="345"/>
                </a:lnTo>
                <a:lnTo>
                  <a:pt x="511" y="370"/>
                </a:lnTo>
                <a:lnTo>
                  <a:pt x="500" y="394"/>
                </a:lnTo>
                <a:lnTo>
                  <a:pt x="486" y="415"/>
                </a:lnTo>
                <a:lnTo>
                  <a:pt x="470" y="436"/>
                </a:lnTo>
                <a:lnTo>
                  <a:pt x="455" y="456"/>
                </a:lnTo>
                <a:lnTo>
                  <a:pt x="435" y="473"/>
                </a:lnTo>
                <a:lnTo>
                  <a:pt x="414" y="487"/>
                </a:lnTo>
                <a:lnTo>
                  <a:pt x="393" y="501"/>
                </a:lnTo>
                <a:lnTo>
                  <a:pt x="369" y="512"/>
                </a:lnTo>
                <a:lnTo>
                  <a:pt x="344" y="520"/>
                </a:lnTo>
                <a:lnTo>
                  <a:pt x="320" y="527"/>
                </a:lnTo>
                <a:lnTo>
                  <a:pt x="294" y="531"/>
                </a:lnTo>
                <a:lnTo>
                  <a:pt x="266" y="533"/>
                </a:lnTo>
                <a:lnTo>
                  <a:pt x="266" y="533"/>
                </a:lnTo>
                <a:lnTo>
                  <a:pt x="239" y="531"/>
                </a:lnTo>
                <a:lnTo>
                  <a:pt x="211" y="527"/>
                </a:lnTo>
                <a:lnTo>
                  <a:pt x="187" y="520"/>
                </a:lnTo>
                <a:lnTo>
                  <a:pt x="162" y="512"/>
                </a:lnTo>
                <a:lnTo>
                  <a:pt x="140" y="501"/>
                </a:lnTo>
                <a:lnTo>
                  <a:pt x="117" y="487"/>
                </a:lnTo>
                <a:lnTo>
                  <a:pt x="96" y="473"/>
                </a:lnTo>
                <a:lnTo>
                  <a:pt x="78" y="456"/>
                </a:lnTo>
                <a:lnTo>
                  <a:pt x="61" y="436"/>
                </a:lnTo>
                <a:lnTo>
                  <a:pt x="45" y="415"/>
                </a:lnTo>
                <a:lnTo>
                  <a:pt x="31" y="394"/>
                </a:lnTo>
                <a:lnTo>
                  <a:pt x="21" y="370"/>
                </a:lnTo>
                <a:lnTo>
                  <a:pt x="12" y="345"/>
                </a:lnTo>
                <a:lnTo>
                  <a:pt x="5" y="321"/>
                </a:lnTo>
                <a:lnTo>
                  <a:pt x="1" y="294"/>
                </a:lnTo>
                <a:lnTo>
                  <a:pt x="0" y="266"/>
                </a:lnTo>
                <a:lnTo>
                  <a:pt x="0" y="266"/>
                </a:lnTo>
                <a:lnTo>
                  <a:pt x="1" y="240"/>
                </a:lnTo>
                <a:lnTo>
                  <a:pt x="5" y="214"/>
                </a:lnTo>
                <a:lnTo>
                  <a:pt x="12" y="188"/>
                </a:lnTo>
                <a:lnTo>
                  <a:pt x="21" y="163"/>
                </a:lnTo>
                <a:lnTo>
                  <a:pt x="31" y="140"/>
                </a:lnTo>
                <a:lnTo>
                  <a:pt x="45" y="118"/>
                </a:lnTo>
                <a:lnTo>
                  <a:pt x="61" y="98"/>
                </a:lnTo>
                <a:lnTo>
                  <a:pt x="78" y="79"/>
                </a:lnTo>
                <a:lnTo>
                  <a:pt x="96" y="62"/>
                </a:lnTo>
                <a:lnTo>
                  <a:pt x="117" y="46"/>
                </a:lnTo>
                <a:lnTo>
                  <a:pt x="140" y="34"/>
                </a:lnTo>
                <a:lnTo>
                  <a:pt x="162" y="21"/>
                </a:lnTo>
                <a:lnTo>
                  <a:pt x="187" y="13"/>
                </a:lnTo>
                <a:lnTo>
                  <a:pt x="211" y="6"/>
                </a:lnTo>
                <a:lnTo>
                  <a:pt x="239" y="2"/>
                </a:lnTo>
                <a:lnTo>
                  <a:pt x="266" y="0"/>
                </a:lnTo>
                <a:lnTo>
                  <a:pt x="266" y="0"/>
                </a:lnTo>
                <a:lnTo>
                  <a:pt x="294" y="2"/>
                </a:lnTo>
                <a:lnTo>
                  <a:pt x="320" y="6"/>
                </a:lnTo>
                <a:lnTo>
                  <a:pt x="344" y="13"/>
                </a:lnTo>
                <a:lnTo>
                  <a:pt x="369" y="21"/>
                </a:lnTo>
                <a:lnTo>
                  <a:pt x="393" y="34"/>
                </a:lnTo>
                <a:lnTo>
                  <a:pt x="414" y="46"/>
                </a:lnTo>
                <a:lnTo>
                  <a:pt x="435" y="62"/>
                </a:lnTo>
                <a:lnTo>
                  <a:pt x="455" y="79"/>
                </a:lnTo>
                <a:lnTo>
                  <a:pt x="470" y="98"/>
                </a:lnTo>
                <a:lnTo>
                  <a:pt x="486" y="118"/>
                </a:lnTo>
                <a:lnTo>
                  <a:pt x="500" y="140"/>
                </a:lnTo>
                <a:lnTo>
                  <a:pt x="511" y="163"/>
                </a:lnTo>
                <a:lnTo>
                  <a:pt x="519" y="188"/>
                </a:lnTo>
                <a:lnTo>
                  <a:pt x="526" y="214"/>
                </a:lnTo>
                <a:lnTo>
                  <a:pt x="530" y="240"/>
                </a:lnTo>
                <a:lnTo>
                  <a:pt x="532" y="266"/>
                </a:lnTo>
                <a:lnTo>
                  <a:pt x="532" y="26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28" name="Group 327">
            <a:extLst>
              <a:ext uri="{FF2B5EF4-FFF2-40B4-BE49-F238E27FC236}">
                <a16:creationId xmlns:a16="http://schemas.microsoft.com/office/drawing/2014/main" id="{1DDE0429-1A82-1A47-8B21-36CCF568D403}"/>
              </a:ext>
            </a:extLst>
          </p:cNvPr>
          <p:cNvGrpSpPr/>
          <p:nvPr userDrawn="1"/>
        </p:nvGrpSpPr>
        <p:grpSpPr>
          <a:xfrm>
            <a:off x="2218135" y="264117"/>
            <a:ext cx="322111" cy="322716"/>
            <a:chOff x="1574174" y="1152197"/>
            <a:chExt cx="422721" cy="423515"/>
          </a:xfrm>
        </p:grpSpPr>
        <p:sp>
          <p:nvSpPr>
            <p:cNvPr id="329" name="Freeform 328">
              <a:extLst>
                <a:ext uri="{FF2B5EF4-FFF2-40B4-BE49-F238E27FC236}">
                  <a16:creationId xmlns:a16="http://schemas.microsoft.com/office/drawing/2014/main" id="{BD1A1B49-4886-E544-B23E-2FC7FE7409E3}"/>
                </a:ext>
              </a:extLst>
            </p:cNvPr>
            <p:cNvSpPr>
              <a:spLocks/>
            </p:cNvSpPr>
            <p:nvPr userDrawn="1"/>
          </p:nvSpPr>
          <p:spPr bwMode="auto">
            <a:xfrm>
              <a:off x="1574174" y="1152197"/>
              <a:ext cx="422721" cy="423515"/>
            </a:xfrm>
            <a:custGeom>
              <a:avLst/>
              <a:gdLst>
                <a:gd name="T0" fmla="*/ 532 w 532"/>
                <a:gd name="T1" fmla="*/ 266 h 533"/>
                <a:gd name="T2" fmla="*/ 526 w 532"/>
                <a:gd name="T3" fmla="*/ 321 h 533"/>
                <a:gd name="T4" fmla="*/ 511 w 532"/>
                <a:gd name="T5" fmla="*/ 370 h 533"/>
                <a:gd name="T6" fmla="*/ 486 w 532"/>
                <a:gd name="T7" fmla="*/ 415 h 533"/>
                <a:gd name="T8" fmla="*/ 455 w 532"/>
                <a:gd name="T9" fmla="*/ 456 h 533"/>
                <a:gd name="T10" fmla="*/ 414 w 532"/>
                <a:gd name="T11" fmla="*/ 487 h 533"/>
                <a:gd name="T12" fmla="*/ 369 w 532"/>
                <a:gd name="T13" fmla="*/ 512 h 533"/>
                <a:gd name="T14" fmla="*/ 320 w 532"/>
                <a:gd name="T15" fmla="*/ 527 h 533"/>
                <a:gd name="T16" fmla="*/ 266 w 532"/>
                <a:gd name="T17" fmla="*/ 533 h 533"/>
                <a:gd name="T18" fmla="*/ 239 w 532"/>
                <a:gd name="T19" fmla="*/ 531 h 533"/>
                <a:gd name="T20" fmla="*/ 187 w 532"/>
                <a:gd name="T21" fmla="*/ 520 h 533"/>
                <a:gd name="T22" fmla="*/ 140 w 532"/>
                <a:gd name="T23" fmla="*/ 501 h 533"/>
                <a:gd name="T24" fmla="*/ 96 w 532"/>
                <a:gd name="T25" fmla="*/ 473 h 533"/>
                <a:gd name="T26" fmla="*/ 61 w 532"/>
                <a:gd name="T27" fmla="*/ 436 h 533"/>
                <a:gd name="T28" fmla="*/ 31 w 532"/>
                <a:gd name="T29" fmla="*/ 394 h 533"/>
                <a:gd name="T30" fmla="*/ 12 w 532"/>
                <a:gd name="T31" fmla="*/ 345 h 533"/>
                <a:gd name="T32" fmla="*/ 1 w 532"/>
                <a:gd name="T33" fmla="*/ 294 h 533"/>
                <a:gd name="T34" fmla="*/ 0 w 532"/>
                <a:gd name="T35" fmla="*/ 266 h 533"/>
                <a:gd name="T36" fmla="*/ 5 w 532"/>
                <a:gd name="T37" fmla="*/ 214 h 533"/>
                <a:gd name="T38" fmla="*/ 21 w 532"/>
                <a:gd name="T39" fmla="*/ 163 h 533"/>
                <a:gd name="T40" fmla="*/ 45 w 532"/>
                <a:gd name="T41" fmla="*/ 118 h 533"/>
                <a:gd name="T42" fmla="*/ 78 w 532"/>
                <a:gd name="T43" fmla="*/ 79 h 533"/>
                <a:gd name="T44" fmla="*/ 117 w 532"/>
                <a:gd name="T45" fmla="*/ 46 h 533"/>
                <a:gd name="T46" fmla="*/ 162 w 532"/>
                <a:gd name="T47" fmla="*/ 21 h 533"/>
                <a:gd name="T48" fmla="*/ 211 w 532"/>
                <a:gd name="T49" fmla="*/ 6 h 533"/>
                <a:gd name="T50" fmla="*/ 266 w 532"/>
                <a:gd name="T51" fmla="*/ 0 h 533"/>
                <a:gd name="T52" fmla="*/ 294 w 532"/>
                <a:gd name="T53" fmla="*/ 2 h 533"/>
                <a:gd name="T54" fmla="*/ 344 w 532"/>
                <a:gd name="T55" fmla="*/ 13 h 533"/>
                <a:gd name="T56" fmla="*/ 393 w 532"/>
                <a:gd name="T57" fmla="*/ 34 h 533"/>
                <a:gd name="T58" fmla="*/ 435 w 532"/>
                <a:gd name="T59" fmla="*/ 62 h 533"/>
                <a:gd name="T60" fmla="*/ 470 w 532"/>
                <a:gd name="T61" fmla="*/ 98 h 533"/>
                <a:gd name="T62" fmla="*/ 500 w 532"/>
                <a:gd name="T63" fmla="*/ 140 h 533"/>
                <a:gd name="T64" fmla="*/ 519 w 532"/>
                <a:gd name="T65" fmla="*/ 188 h 533"/>
                <a:gd name="T66" fmla="*/ 530 w 532"/>
                <a:gd name="T67" fmla="*/ 240 h 533"/>
                <a:gd name="T68" fmla="*/ 532 w 532"/>
                <a:gd name="T69" fmla="*/ 26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2" h="533">
                  <a:moveTo>
                    <a:pt x="532" y="266"/>
                  </a:moveTo>
                  <a:lnTo>
                    <a:pt x="532" y="266"/>
                  </a:lnTo>
                  <a:lnTo>
                    <a:pt x="530" y="294"/>
                  </a:lnTo>
                  <a:lnTo>
                    <a:pt x="526" y="321"/>
                  </a:lnTo>
                  <a:lnTo>
                    <a:pt x="519" y="345"/>
                  </a:lnTo>
                  <a:lnTo>
                    <a:pt x="511" y="370"/>
                  </a:lnTo>
                  <a:lnTo>
                    <a:pt x="500" y="394"/>
                  </a:lnTo>
                  <a:lnTo>
                    <a:pt x="486" y="415"/>
                  </a:lnTo>
                  <a:lnTo>
                    <a:pt x="470" y="436"/>
                  </a:lnTo>
                  <a:lnTo>
                    <a:pt x="455" y="456"/>
                  </a:lnTo>
                  <a:lnTo>
                    <a:pt x="435" y="473"/>
                  </a:lnTo>
                  <a:lnTo>
                    <a:pt x="414" y="487"/>
                  </a:lnTo>
                  <a:lnTo>
                    <a:pt x="393" y="501"/>
                  </a:lnTo>
                  <a:lnTo>
                    <a:pt x="369" y="512"/>
                  </a:lnTo>
                  <a:lnTo>
                    <a:pt x="344" y="520"/>
                  </a:lnTo>
                  <a:lnTo>
                    <a:pt x="320" y="527"/>
                  </a:lnTo>
                  <a:lnTo>
                    <a:pt x="294" y="531"/>
                  </a:lnTo>
                  <a:lnTo>
                    <a:pt x="266" y="533"/>
                  </a:lnTo>
                  <a:lnTo>
                    <a:pt x="266" y="533"/>
                  </a:lnTo>
                  <a:lnTo>
                    <a:pt x="239" y="531"/>
                  </a:lnTo>
                  <a:lnTo>
                    <a:pt x="211" y="527"/>
                  </a:lnTo>
                  <a:lnTo>
                    <a:pt x="187" y="520"/>
                  </a:lnTo>
                  <a:lnTo>
                    <a:pt x="162" y="512"/>
                  </a:lnTo>
                  <a:lnTo>
                    <a:pt x="140" y="501"/>
                  </a:lnTo>
                  <a:lnTo>
                    <a:pt x="117" y="487"/>
                  </a:lnTo>
                  <a:lnTo>
                    <a:pt x="96" y="473"/>
                  </a:lnTo>
                  <a:lnTo>
                    <a:pt x="78" y="456"/>
                  </a:lnTo>
                  <a:lnTo>
                    <a:pt x="61" y="436"/>
                  </a:lnTo>
                  <a:lnTo>
                    <a:pt x="45" y="415"/>
                  </a:lnTo>
                  <a:lnTo>
                    <a:pt x="31" y="394"/>
                  </a:lnTo>
                  <a:lnTo>
                    <a:pt x="21" y="370"/>
                  </a:lnTo>
                  <a:lnTo>
                    <a:pt x="12" y="345"/>
                  </a:lnTo>
                  <a:lnTo>
                    <a:pt x="5" y="321"/>
                  </a:lnTo>
                  <a:lnTo>
                    <a:pt x="1" y="294"/>
                  </a:lnTo>
                  <a:lnTo>
                    <a:pt x="0" y="266"/>
                  </a:lnTo>
                  <a:lnTo>
                    <a:pt x="0" y="266"/>
                  </a:lnTo>
                  <a:lnTo>
                    <a:pt x="1" y="240"/>
                  </a:lnTo>
                  <a:lnTo>
                    <a:pt x="5" y="214"/>
                  </a:lnTo>
                  <a:lnTo>
                    <a:pt x="12" y="188"/>
                  </a:lnTo>
                  <a:lnTo>
                    <a:pt x="21" y="163"/>
                  </a:lnTo>
                  <a:lnTo>
                    <a:pt x="31" y="140"/>
                  </a:lnTo>
                  <a:lnTo>
                    <a:pt x="45" y="118"/>
                  </a:lnTo>
                  <a:lnTo>
                    <a:pt x="61" y="98"/>
                  </a:lnTo>
                  <a:lnTo>
                    <a:pt x="78" y="79"/>
                  </a:lnTo>
                  <a:lnTo>
                    <a:pt x="96" y="62"/>
                  </a:lnTo>
                  <a:lnTo>
                    <a:pt x="117" y="46"/>
                  </a:lnTo>
                  <a:lnTo>
                    <a:pt x="140" y="34"/>
                  </a:lnTo>
                  <a:lnTo>
                    <a:pt x="162" y="21"/>
                  </a:lnTo>
                  <a:lnTo>
                    <a:pt x="187" y="13"/>
                  </a:lnTo>
                  <a:lnTo>
                    <a:pt x="211" y="6"/>
                  </a:lnTo>
                  <a:lnTo>
                    <a:pt x="239" y="2"/>
                  </a:lnTo>
                  <a:lnTo>
                    <a:pt x="266" y="0"/>
                  </a:lnTo>
                  <a:lnTo>
                    <a:pt x="266" y="0"/>
                  </a:lnTo>
                  <a:lnTo>
                    <a:pt x="294" y="2"/>
                  </a:lnTo>
                  <a:lnTo>
                    <a:pt x="320" y="6"/>
                  </a:lnTo>
                  <a:lnTo>
                    <a:pt x="344" y="13"/>
                  </a:lnTo>
                  <a:lnTo>
                    <a:pt x="369" y="21"/>
                  </a:lnTo>
                  <a:lnTo>
                    <a:pt x="393" y="34"/>
                  </a:lnTo>
                  <a:lnTo>
                    <a:pt x="414" y="46"/>
                  </a:lnTo>
                  <a:lnTo>
                    <a:pt x="435" y="62"/>
                  </a:lnTo>
                  <a:lnTo>
                    <a:pt x="455" y="79"/>
                  </a:lnTo>
                  <a:lnTo>
                    <a:pt x="470" y="98"/>
                  </a:lnTo>
                  <a:lnTo>
                    <a:pt x="486" y="118"/>
                  </a:lnTo>
                  <a:lnTo>
                    <a:pt x="500" y="140"/>
                  </a:lnTo>
                  <a:lnTo>
                    <a:pt x="511" y="163"/>
                  </a:lnTo>
                  <a:lnTo>
                    <a:pt x="519" y="188"/>
                  </a:lnTo>
                  <a:lnTo>
                    <a:pt x="526" y="214"/>
                  </a:lnTo>
                  <a:lnTo>
                    <a:pt x="530" y="240"/>
                  </a:lnTo>
                  <a:lnTo>
                    <a:pt x="532" y="266"/>
                  </a:lnTo>
                  <a:lnTo>
                    <a:pt x="532" y="26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30" name="Freeform 1">
              <a:hlinkClick r:id="" action="ppaction://noaction"/>
              <a:extLst>
                <a:ext uri="{FF2B5EF4-FFF2-40B4-BE49-F238E27FC236}">
                  <a16:creationId xmlns:a16="http://schemas.microsoft.com/office/drawing/2014/main" id="{7864206C-430B-CA41-B45C-1BAD145FC728}"/>
                </a:ext>
              </a:extLst>
            </p:cNvPr>
            <p:cNvSpPr>
              <a:spLocks noChangeAspect="1" noChangeArrowheads="1"/>
            </p:cNvSpPr>
            <p:nvPr userDrawn="1"/>
          </p:nvSpPr>
          <p:spPr bwMode="auto">
            <a:xfrm>
              <a:off x="1628026" y="1253601"/>
              <a:ext cx="315149" cy="248843"/>
            </a:xfrm>
            <a:custGeom>
              <a:avLst/>
              <a:gdLst>
                <a:gd name="T0" fmla="*/ 1219 w 7126"/>
                <a:gd name="T1" fmla="*/ 3968 h 5626"/>
                <a:gd name="T2" fmla="*/ 1219 w 7126"/>
                <a:gd name="T3" fmla="*/ 3968 h 5626"/>
                <a:gd name="T4" fmla="*/ 62 w 7126"/>
                <a:gd name="T5" fmla="*/ 3968 h 5626"/>
                <a:gd name="T6" fmla="*/ 62 w 7126"/>
                <a:gd name="T7" fmla="*/ 3562 h 5626"/>
                <a:gd name="T8" fmla="*/ 1625 w 7126"/>
                <a:gd name="T9" fmla="*/ 3562 h 5626"/>
                <a:gd name="T10" fmla="*/ 1875 w 7126"/>
                <a:gd name="T11" fmla="*/ 3375 h 5626"/>
                <a:gd name="T12" fmla="*/ 2062 w 7126"/>
                <a:gd name="T13" fmla="*/ 2781 h 5626"/>
                <a:gd name="T14" fmla="*/ 2469 w 7126"/>
                <a:gd name="T15" fmla="*/ 4156 h 5626"/>
                <a:gd name="T16" fmla="*/ 2687 w 7126"/>
                <a:gd name="T17" fmla="*/ 4344 h 5626"/>
                <a:gd name="T18" fmla="*/ 2937 w 7126"/>
                <a:gd name="T19" fmla="*/ 4125 h 5626"/>
                <a:gd name="T20" fmla="*/ 3375 w 7126"/>
                <a:gd name="T21" fmla="*/ 2375 h 5626"/>
                <a:gd name="T22" fmla="*/ 3562 w 7126"/>
                <a:gd name="T23" fmla="*/ 3344 h 5626"/>
                <a:gd name="T24" fmla="*/ 3812 w 7126"/>
                <a:gd name="T25" fmla="*/ 3562 h 5626"/>
                <a:gd name="T26" fmla="*/ 5000 w 7126"/>
                <a:gd name="T27" fmla="*/ 3562 h 5626"/>
                <a:gd name="T28" fmla="*/ 5000 w 7126"/>
                <a:gd name="T29" fmla="*/ 3125 h 5626"/>
                <a:gd name="T30" fmla="*/ 4031 w 7126"/>
                <a:gd name="T31" fmla="*/ 3125 h 5626"/>
                <a:gd name="T32" fmla="*/ 3625 w 7126"/>
                <a:gd name="T33" fmla="*/ 1343 h 5626"/>
                <a:gd name="T34" fmla="*/ 3437 w 7126"/>
                <a:gd name="T35" fmla="*/ 1156 h 5626"/>
                <a:gd name="T36" fmla="*/ 3219 w 7126"/>
                <a:gd name="T37" fmla="*/ 1343 h 5626"/>
                <a:gd name="T38" fmla="*/ 2656 w 7126"/>
                <a:gd name="T39" fmla="*/ 3281 h 5626"/>
                <a:gd name="T40" fmla="*/ 2312 w 7126"/>
                <a:gd name="T41" fmla="*/ 2125 h 5626"/>
                <a:gd name="T42" fmla="*/ 2094 w 7126"/>
                <a:gd name="T43" fmla="*/ 1937 h 5626"/>
                <a:gd name="T44" fmla="*/ 1844 w 7126"/>
                <a:gd name="T45" fmla="*/ 2125 h 5626"/>
                <a:gd name="T46" fmla="*/ 1469 w 7126"/>
                <a:gd name="T47" fmla="*/ 3125 h 5626"/>
                <a:gd name="T48" fmla="*/ 531 w 7126"/>
                <a:gd name="T49" fmla="*/ 3125 h 5626"/>
                <a:gd name="T50" fmla="*/ 1406 w 7126"/>
                <a:gd name="T51" fmla="*/ 469 h 5626"/>
                <a:gd name="T52" fmla="*/ 3437 w 7126"/>
                <a:gd name="T53" fmla="*/ 844 h 5626"/>
                <a:gd name="T54" fmla="*/ 5469 w 7126"/>
                <a:gd name="T55" fmla="*/ 469 h 5626"/>
                <a:gd name="T56" fmla="*/ 5656 w 7126"/>
                <a:gd name="T57" fmla="*/ 4156 h 5626"/>
                <a:gd name="T58" fmla="*/ 4000 w 7126"/>
                <a:gd name="T59" fmla="*/ 5250 h 5626"/>
                <a:gd name="T60" fmla="*/ 3437 w 7126"/>
                <a:gd name="T61" fmla="*/ 5625 h 5626"/>
                <a:gd name="T62" fmla="*/ 2906 w 7126"/>
                <a:gd name="T63" fmla="*/ 5250 h 5626"/>
                <a:gd name="T64" fmla="*/ 1406 w 7126"/>
                <a:gd name="T65" fmla="*/ 4156 h 5626"/>
                <a:gd name="T66" fmla="*/ 1219 w 7126"/>
                <a:gd name="T67" fmla="*/ 3968 h 5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126" h="5626">
                  <a:moveTo>
                    <a:pt x="1219" y="3968"/>
                  </a:moveTo>
                  <a:lnTo>
                    <a:pt x="1219" y="3968"/>
                  </a:lnTo>
                  <a:cubicBezTo>
                    <a:pt x="62" y="3968"/>
                    <a:pt x="62" y="3968"/>
                    <a:pt x="62" y="3968"/>
                  </a:cubicBezTo>
                  <a:cubicBezTo>
                    <a:pt x="62" y="3562"/>
                    <a:pt x="62" y="3562"/>
                    <a:pt x="62" y="3562"/>
                  </a:cubicBezTo>
                  <a:cubicBezTo>
                    <a:pt x="1625" y="3562"/>
                    <a:pt x="1625" y="3562"/>
                    <a:pt x="1625" y="3562"/>
                  </a:cubicBezTo>
                  <a:cubicBezTo>
                    <a:pt x="1750" y="3562"/>
                    <a:pt x="1844" y="3469"/>
                    <a:pt x="1875" y="3375"/>
                  </a:cubicBezTo>
                  <a:cubicBezTo>
                    <a:pt x="2062" y="2781"/>
                    <a:pt x="2062" y="2781"/>
                    <a:pt x="2062" y="2781"/>
                  </a:cubicBezTo>
                  <a:cubicBezTo>
                    <a:pt x="2469" y="4156"/>
                    <a:pt x="2469" y="4156"/>
                    <a:pt x="2469" y="4156"/>
                  </a:cubicBezTo>
                  <a:cubicBezTo>
                    <a:pt x="2500" y="4250"/>
                    <a:pt x="2594" y="4344"/>
                    <a:pt x="2687" y="4344"/>
                  </a:cubicBezTo>
                  <a:cubicBezTo>
                    <a:pt x="2812" y="4344"/>
                    <a:pt x="2906" y="4250"/>
                    <a:pt x="2937" y="4125"/>
                  </a:cubicBezTo>
                  <a:cubicBezTo>
                    <a:pt x="3375" y="2375"/>
                    <a:pt x="3375" y="2375"/>
                    <a:pt x="3375" y="2375"/>
                  </a:cubicBezTo>
                  <a:cubicBezTo>
                    <a:pt x="3562" y="3344"/>
                    <a:pt x="3562" y="3344"/>
                    <a:pt x="3562" y="3344"/>
                  </a:cubicBezTo>
                  <a:cubicBezTo>
                    <a:pt x="3594" y="3469"/>
                    <a:pt x="3719" y="3562"/>
                    <a:pt x="3812" y="3562"/>
                  </a:cubicBezTo>
                  <a:cubicBezTo>
                    <a:pt x="5000" y="3562"/>
                    <a:pt x="5000" y="3562"/>
                    <a:pt x="5000" y="3562"/>
                  </a:cubicBezTo>
                  <a:cubicBezTo>
                    <a:pt x="5000" y="3125"/>
                    <a:pt x="5000" y="3125"/>
                    <a:pt x="5000" y="3125"/>
                  </a:cubicBezTo>
                  <a:cubicBezTo>
                    <a:pt x="4031" y="3125"/>
                    <a:pt x="4031" y="3125"/>
                    <a:pt x="4031" y="3125"/>
                  </a:cubicBezTo>
                  <a:cubicBezTo>
                    <a:pt x="3625" y="1343"/>
                    <a:pt x="3625" y="1343"/>
                    <a:pt x="3625" y="1343"/>
                  </a:cubicBezTo>
                  <a:cubicBezTo>
                    <a:pt x="3594" y="1250"/>
                    <a:pt x="3562" y="1156"/>
                    <a:pt x="3437" y="1156"/>
                  </a:cubicBezTo>
                  <a:cubicBezTo>
                    <a:pt x="3312" y="1125"/>
                    <a:pt x="3250" y="1219"/>
                    <a:pt x="3219" y="1343"/>
                  </a:cubicBezTo>
                  <a:cubicBezTo>
                    <a:pt x="2656" y="3281"/>
                    <a:pt x="2656" y="3281"/>
                    <a:pt x="2656" y="3281"/>
                  </a:cubicBezTo>
                  <a:cubicBezTo>
                    <a:pt x="2312" y="2125"/>
                    <a:pt x="2312" y="2125"/>
                    <a:pt x="2312" y="2125"/>
                  </a:cubicBezTo>
                  <a:cubicBezTo>
                    <a:pt x="2281" y="2031"/>
                    <a:pt x="2187" y="1937"/>
                    <a:pt x="2094" y="1937"/>
                  </a:cubicBezTo>
                  <a:cubicBezTo>
                    <a:pt x="1969" y="1937"/>
                    <a:pt x="1875" y="2000"/>
                    <a:pt x="1844" y="2125"/>
                  </a:cubicBezTo>
                  <a:cubicBezTo>
                    <a:pt x="1469" y="3125"/>
                    <a:pt x="1469" y="3125"/>
                    <a:pt x="1469" y="3125"/>
                  </a:cubicBezTo>
                  <a:cubicBezTo>
                    <a:pt x="531" y="3125"/>
                    <a:pt x="531" y="3125"/>
                    <a:pt x="531" y="3125"/>
                  </a:cubicBezTo>
                  <a:cubicBezTo>
                    <a:pt x="0" y="2031"/>
                    <a:pt x="469" y="875"/>
                    <a:pt x="1406" y="469"/>
                  </a:cubicBezTo>
                  <a:cubicBezTo>
                    <a:pt x="2531" y="0"/>
                    <a:pt x="3156" y="844"/>
                    <a:pt x="3437" y="844"/>
                  </a:cubicBezTo>
                  <a:cubicBezTo>
                    <a:pt x="3719" y="844"/>
                    <a:pt x="4312" y="94"/>
                    <a:pt x="5469" y="469"/>
                  </a:cubicBezTo>
                  <a:cubicBezTo>
                    <a:pt x="6562" y="844"/>
                    <a:pt x="7125" y="2875"/>
                    <a:pt x="5656" y="4156"/>
                  </a:cubicBezTo>
                  <a:cubicBezTo>
                    <a:pt x="5187" y="4562"/>
                    <a:pt x="4469" y="4969"/>
                    <a:pt x="4000" y="5250"/>
                  </a:cubicBezTo>
                  <a:cubicBezTo>
                    <a:pt x="3875" y="5344"/>
                    <a:pt x="3437" y="5625"/>
                    <a:pt x="3437" y="5625"/>
                  </a:cubicBezTo>
                  <a:cubicBezTo>
                    <a:pt x="3437" y="5625"/>
                    <a:pt x="3031" y="5344"/>
                    <a:pt x="2906" y="5250"/>
                  </a:cubicBezTo>
                  <a:cubicBezTo>
                    <a:pt x="2437" y="4969"/>
                    <a:pt x="1906" y="4531"/>
                    <a:pt x="1406" y="4156"/>
                  </a:cubicBezTo>
                  <a:lnTo>
                    <a:pt x="1219" y="3968"/>
                  </a:lnTo>
                </a:path>
              </a:pathLst>
            </a:custGeom>
            <a:solidFill>
              <a:schemeClr val="bg1"/>
            </a:solidFill>
            <a:ln>
              <a:noFill/>
            </a:ln>
            <a:effectLst/>
          </p:spPr>
          <p:txBody>
            <a:bodyPr wrap="none" anchor="ctr"/>
            <a:lstStyle/>
            <a:p>
              <a:endParaRPr lang="en-US">
                <a:solidFill>
                  <a:srgbClr val="7F2259"/>
                </a:solidFill>
                <a:latin typeface="Arial"/>
              </a:endParaRPr>
            </a:p>
          </p:txBody>
        </p:sp>
      </p:grpSp>
      <p:grpSp>
        <p:nvGrpSpPr>
          <p:cNvPr id="331" name="Group 330">
            <a:extLst>
              <a:ext uri="{FF2B5EF4-FFF2-40B4-BE49-F238E27FC236}">
                <a16:creationId xmlns:a16="http://schemas.microsoft.com/office/drawing/2014/main" id="{60C93698-BD68-F54C-8E4C-B97AED3E26C1}"/>
              </a:ext>
            </a:extLst>
          </p:cNvPr>
          <p:cNvGrpSpPr/>
          <p:nvPr userDrawn="1"/>
        </p:nvGrpSpPr>
        <p:grpSpPr>
          <a:xfrm>
            <a:off x="2212790" y="618602"/>
            <a:ext cx="322111" cy="322716"/>
            <a:chOff x="1567160" y="1617404"/>
            <a:chExt cx="422721" cy="423515"/>
          </a:xfrm>
        </p:grpSpPr>
        <p:sp>
          <p:nvSpPr>
            <p:cNvPr id="332" name="Freeform 331">
              <a:extLst>
                <a:ext uri="{FF2B5EF4-FFF2-40B4-BE49-F238E27FC236}">
                  <a16:creationId xmlns:a16="http://schemas.microsoft.com/office/drawing/2014/main" id="{269A96D5-1F66-3246-8E70-B43D7C18A26C}"/>
                </a:ext>
              </a:extLst>
            </p:cNvPr>
            <p:cNvSpPr>
              <a:spLocks/>
            </p:cNvSpPr>
            <p:nvPr userDrawn="1"/>
          </p:nvSpPr>
          <p:spPr bwMode="auto">
            <a:xfrm>
              <a:off x="1567160" y="1617404"/>
              <a:ext cx="422721" cy="423515"/>
            </a:xfrm>
            <a:custGeom>
              <a:avLst/>
              <a:gdLst>
                <a:gd name="T0" fmla="*/ 532 w 532"/>
                <a:gd name="T1" fmla="*/ 266 h 533"/>
                <a:gd name="T2" fmla="*/ 526 w 532"/>
                <a:gd name="T3" fmla="*/ 321 h 533"/>
                <a:gd name="T4" fmla="*/ 511 w 532"/>
                <a:gd name="T5" fmla="*/ 370 h 533"/>
                <a:gd name="T6" fmla="*/ 486 w 532"/>
                <a:gd name="T7" fmla="*/ 415 h 533"/>
                <a:gd name="T8" fmla="*/ 455 w 532"/>
                <a:gd name="T9" fmla="*/ 456 h 533"/>
                <a:gd name="T10" fmla="*/ 414 w 532"/>
                <a:gd name="T11" fmla="*/ 487 h 533"/>
                <a:gd name="T12" fmla="*/ 369 w 532"/>
                <a:gd name="T13" fmla="*/ 512 h 533"/>
                <a:gd name="T14" fmla="*/ 320 w 532"/>
                <a:gd name="T15" fmla="*/ 527 h 533"/>
                <a:gd name="T16" fmla="*/ 266 w 532"/>
                <a:gd name="T17" fmla="*/ 533 h 533"/>
                <a:gd name="T18" fmla="*/ 239 w 532"/>
                <a:gd name="T19" fmla="*/ 531 h 533"/>
                <a:gd name="T20" fmla="*/ 187 w 532"/>
                <a:gd name="T21" fmla="*/ 520 h 533"/>
                <a:gd name="T22" fmla="*/ 140 w 532"/>
                <a:gd name="T23" fmla="*/ 501 h 533"/>
                <a:gd name="T24" fmla="*/ 96 w 532"/>
                <a:gd name="T25" fmla="*/ 473 h 533"/>
                <a:gd name="T26" fmla="*/ 61 w 532"/>
                <a:gd name="T27" fmla="*/ 436 h 533"/>
                <a:gd name="T28" fmla="*/ 31 w 532"/>
                <a:gd name="T29" fmla="*/ 394 h 533"/>
                <a:gd name="T30" fmla="*/ 12 w 532"/>
                <a:gd name="T31" fmla="*/ 345 h 533"/>
                <a:gd name="T32" fmla="*/ 1 w 532"/>
                <a:gd name="T33" fmla="*/ 294 h 533"/>
                <a:gd name="T34" fmla="*/ 0 w 532"/>
                <a:gd name="T35" fmla="*/ 266 h 533"/>
                <a:gd name="T36" fmla="*/ 5 w 532"/>
                <a:gd name="T37" fmla="*/ 214 h 533"/>
                <a:gd name="T38" fmla="*/ 21 w 532"/>
                <a:gd name="T39" fmla="*/ 163 h 533"/>
                <a:gd name="T40" fmla="*/ 45 w 532"/>
                <a:gd name="T41" fmla="*/ 118 h 533"/>
                <a:gd name="T42" fmla="*/ 78 w 532"/>
                <a:gd name="T43" fmla="*/ 79 h 533"/>
                <a:gd name="T44" fmla="*/ 117 w 532"/>
                <a:gd name="T45" fmla="*/ 46 h 533"/>
                <a:gd name="T46" fmla="*/ 162 w 532"/>
                <a:gd name="T47" fmla="*/ 21 h 533"/>
                <a:gd name="T48" fmla="*/ 211 w 532"/>
                <a:gd name="T49" fmla="*/ 6 h 533"/>
                <a:gd name="T50" fmla="*/ 266 w 532"/>
                <a:gd name="T51" fmla="*/ 0 h 533"/>
                <a:gd name="T52" fmla="*/ 294 w 532"/>
                <a:gd name="T53" fmla="*/ 2 h 533"/>
                <a:gd name="T54" fmla="*/ 344 w 532"/>
                <a:gd name="T55" fmla="*/ 13 h 533"/>
                <a:gd name="T56" fmla="*/ 393 w 532"/>
                <a:gd name="T57" fmla="*/ 34 h 533"/>
                <a:gd name="T58" fmla="*/ 435 w 532"/>
                <a:gd name="T59" fmla="*/ 62 h 533"/>
                <a:gd name="T60" fmla="*/ 470 w 532"/>
                <a:gd name="T61" fmla="*/ 98 h 533"/>
                <a:gd name="T62" fmla="*/ 500 w 532"/>
                <a:gd name="T63" fmla="*/ 140 h 533"/>
                <a:gd name="T64" fmla="*/ 519 w 532"/>
                <a:gd name="T65" fmla="*/ 188 h 533"/>
                <a:gd name="T66" fmla="*/ 530 w 532"/>
                <a:gd name="T67" fmla="*/ 240 h 533"/>
                <a:gd name="T68" fmla="*/ 532 w 532"/>
                <a:gd name="T69" fmla="*/ 26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2" h="533">
                  <a:moveTo>
                    <a:pt x="532" y="266"/>
                  </a:moveTo>
                  <a:lnTo>
                    <a:pt x="532" y="266"/>
                  </a:lnTo>
                  <a:lnTo>
                    <a:pt x="530" y="294"/>
                  </a:lnTo>
                  <a:lnTo>
                    <a:pt x="526" y="321"/>
                  </a:lnTo>
                  <a:lnTo>
                    <a:pt x="519" y="345"/>
                  </a:lnTo>
                  <a:lnTo>
                    <a:pt x="511" y="370"/>
                  </a:lnTo>
                  <a:lnTo>
                    <a:pt x="500" y="394"/>
                  </a:lnTo>
                  <a:lnTo>
                    <a:pt x="486" y="415"/>
                  </a:lnTo>
                  <a:lnTo>
                    <a:pt x="470" y="436"/>
                  </a:lnTo>
                  <a:lnTo>
                    <a:pt x="455" y="456"/>
                  </a:lnTo>
                  <a:lnTo>
                    <a:pt x="435" y="473"/>
                  </a:lnTo>
                  <a:lnTo>
                    <a:pt x="414" y="487"/>
                  </a:lnTo>
                  <a:lnTo>
                    <a:pt x="393" y="501"/>
                  </a:lnTo>
                  <a:lnTo>
                    <a:pt x="369" y="512"/>
                  </a:lnTo>
                  <a:lnTo>
                    <a:pt x="344" y="520"/>
                  </a:lnTo>
                  <a:lnTo>
                    <a:pt x="320" y="527"/>
                  </a:lnTo>
                  <a:lnTo>
                    <a:pt x="294" y="531"/>
                  </a:lnTo>
                  <a:lnTo>
                    <a:pt x="266" y="533"/>
                  </a:lnTo>
                  <a:lnTo>
                    <a:pt x="266" y="533"/>
                  </a:lnTo>
                  <a:lnTo>
                    <a:pt x="239" y="531"/>
                  </a:lnTo>
                  <a:lnTo>
                    <a:pt x="211" y="527"/>
                  </a:lnTo>
                  <a:lnTo>
                    <a:pt x="187" y="520"/>
                  </a:lnTo>
                  <a:lnTo>
                    <a:pt x="162" y="512"/>
                  </a:lnTo>
                  <a:lnTo>
                    <a:pt x="140" y="501"/>
                  </a:lnTo>
                  <a:lnTo>
                    <a:pt x="117" y="487"/>
                  </a:lnTo>
                  <a:lnTo>
                    <a:pt x="96" y="473"/>
                  </a:lnTo>
                  <a:lnTo>
                    <a:pt x="78" y="456"/>
                  </a:lnTo>
                  <a:lnTo>
                    <a:pt x="61" y="436"/>
                  </a:lnTo>
                  <a:lnTo>
                    <a:pt x="45" y="415"/>
                  </a:lnTo>
                  <a:lnTo>
                    <a:pt x="31" y="394"/>
                  </a:lnTo>
                  <a:lnTo>
                    <a:pt x="21" y="370"/>
                  </a:lnTo>
                  <a:lnTo>
                    <a:pt x="12" y="345"/>
                  </a:lnTo>
                  <a:lnTo>
                    <a:pt x="5" y="321"/>
                  </a:lnTo>
                  <a:lnTo>
                    <a:pt x="1" y="294"/>
                  </a:lnTo>
                  <a:lnTo>
                    <a:pt x="0" y="266"/>
                  </a:lnTo>
                  <a:lnTo>
                    <a:pt x="0" y="266"/>
                  </a:lnTo>
                  <a:lnTo>
                    <a:pt x="1" y="240"/>
                  </a:lnTo>
                  <a:lnTo>
                    <a:pt x="5" y="214"/>
                  </a:lnTo>
                  <a:lnTo>
                    <a:pt x="12" y="188"/>
                  </a:lnTo>
                  <a:lnTo>
                    <a:pt x="21" y="163"/>
                  </a:lnTo>
                  <a:lnTo>
                    <a:pt x="31" y="140"/>
                  </a:lnTo>
                  <a:lnTo>
                    <a:pt x="45" y="118"/>
                  </a:lnTo>
                  <a:lnTo>
                    <a:pt x="61" y="98"/>
                  </a:lnTo>
                  <a:lnTo>
                    <a:pt x="78" y="79"/>
                  </a:lnTo>
                  <a:lnTo>
                    <a:pt x="96" y="62"/>
                  </a:lnTo>
                  <a:lnTo>
                    <a:pt x="117" y="46"/>
                  </a:lnTo>
                  <a:lnTo>
                    <a:pt x="140" y="34"/>
                  </a:lnTo>
                  <a:lnTo>
                    <a:pt x="162" y="21"/>
                  </a:lnTo>
                  <a:lnTo>
                    <a:pt x="187" y="13"/>
                  </a:lnTo>
                  <a:lnTo>
                    <a:pt x="211" y="6"/>
                  </a:lnTo>
                  <a:lnTo>
                    <a:pt x="239" y="2"/>
                  </a:lnTo>
                  <a:lnTo>
                    <a:pt x="266" y="0"/>
                  </a:lnTo>
                  <a:lnTo>
                    <a:pt x="266" y="0"/>
                  </a:lnTo>
                  <a:lnTo>
                    <a:pt x="294" y="2"/>
                  </a:lnTo>
                  <a:lnTo>
                    <a:pt x="320" y="6"/>
                  </a:lnTo>
                  <a:lnTo>
                    <a:pt x="344" y="13"/>
                  </a:lnTo>
                  <a:lnTo>
                    <a:pt x="369" y="21"/>
                  </a:lnTo>
                  <a:lnTo>
                    <a:pt x="393" y="34"/>
                  </a:lnTo>
                  <a:lnTo>
                    <a:pt x="414" y="46"/>
                  </a:lnTo>
                  <a:lnTo>
                    <a:pt x="435" y="62"/>
                  </a:lnTo>
                  <a:lnTo>
                    <a:pt x="455" y="79"/>
                  </a:lnTo>
                  <a:lnTo>
                    <a:pt x="470" y="98"/>
                  </a:lnTo>
                  <a:lnTo>
                    <a:pt x="486" y="118"/>
                  </a:lnTo>
                  <a:lnTo>
                    <a:pt x="500" y="140"/>
                  </a:lnTo>
                  <a:lnTo>
                    <a:pt x="511" y="163"/>
                  </a:lnTo>
                  <a:lnTo>
                    <a:pt x="519" y="188"/>
                  </a:lnTo>
                  <a:lnTo>
                    <a:pt x="526" y="214"/>
                  </a:lnTo>
                  <a:lnTo>
                    <a:pt x="530" y="240"/>
                  </a:lnTo>
                  <a:lnTo>
                    <a:pt x="532" y="266"/>
                  </a:lnTo>
                  <a:lnTo>
                    <a:pt x="532" y="26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33" name="Freeform 2">
              <a:hlinkClick r:id="" action="ppaction://noaction"/>
              <a:extLst>
                <a:ext uri="{FF2B5EF4-FFF2-40B4-BE49-F238E27FC236}">
                  <a16:creationId xmlns:a16="http://schemas.microsoft.com/office/drawing/2014/main" id="{2A44E14D-C5C7-074F-99F0-D651A2B5307E}"/>
                </a:ext>
              </a:extLst>
            </p:cNvPr>
            <p:cNvSpPr>
              <a:spLocks noChangeAspect="1" noChangeArrowheads="1"/>
            </p:cNvSpPr>
            <p:nvPr userDrawn="1"/>
          </p:nvSpPr>
          <p:spPr bwMode="auto">
            <a:xfrm>
              <a:off x="1692683" y="1677786"/>
              <a:ext cx="177837" cy="293464"/>
            </a:xfrm>
            <a:custGeom>
              <a:avLst/>
              <a:gdLst>
                <a:gd name="T0" fmla="*/ 3467 w 3656"/>
                <a:gd name="T1" fmla="*/ 6032 h 6033"/>
                <a:gd name="T2" fmla="*/ 3655 w 3656"/>
                <a:gd name="T3" fmla="*/ 2657 h 6033"/>
                <a:gd name="T4" fmla="*/ 3561 w 3656"/>
                <a:gd name="T5" fmla="*/ 2469 h 6033"/>
                <a:gd name="T6" fmla="*/ 2592 w 3656"/>
                <a:gd name="T7" fmla="*/ 1938 h 6033"/>
                <a:gd name="T8" fmla="*/ 2217 w 3656"/>
                <a:gd name="T9" fmla="*/ 1750 h 6033"/>
                <a:gd name="T10" fmla="*/ 2311 w 3656"/>
                <a:gd name="T11" fmla="*/ 2219 h 6033"/>
                <a:gd name="T12" fmla="*/ 3186 w 3656"/>
                <a:gd name="T13" fmla="*/ 2688 h 6033"/>
                <a:gd name="T14" fmla="*/ 3280 w 3656"/>
                <a:gd name="T15" fmla="*/ 2875 h 6033"/>
                <a:gd name="T16" fmla="*/ 3280 w 3656"/>
                <a:gd name="T17" fmla="*/ 3094 h 6033"/>
                <a:gd name="T18" fmla="*/ 375 w 3656"/>
                <a:gd name="T19" fmla="*/ 2875 h 6033"/>
                <a:gd name="T20" fmla="*/ 1343 w 3656"/>
                <a:gd name="T21" fmla="*/ 2250 h 6033"/>
                <a:gd name="T22" fmla="*/ 1436 w 3656"/>
                <a:gd name="T23" fmla="*/ 1750 h 6033"/>
                <a:gd name="T24" fmla="*/ 1062 w 3656"/>
                <a:gd name="T25" fmla="*/ 1938 h 6033"/>
                <a:gd name="T26" fmla="*/ 93 w 3656"/>
                <a:gd name="T27" fmla="*/ 2469 h 6033"/>
                <a:gd name="T28" fmla="*/ 0 w 3656"/>
                <a:gd name="T29" fmla="*/ 5813 h 6033"/>
                <a:gd name="T30" fmla="*/ 3467 w 3656"/>
                <a:gd name="T31" fmla="*/ 6032 h 6033"/>
                <a:gd name="T32" fmla="*/ 1031 w 3656"/>
                <a:gd name="T33" fmla="*/ 3532 h 6033"/>
                <a:gd name="T34" fmla="*/ 1655 w 3656"/>
                <a:gd name="T35" fmla="*/ 3344 h 6033"/>
                <a:gd name="T36" fmla="*/ 1811 w 3656"/>
                <a:gd name="T37" fmla="*/ 4375 h 6033"/>
                <a:gd name="T38" fmla="*/ 2405 w 3656"/>
                <a:gd name="T39" fmla="*/ 4469 h 6033"/>
                <a:gd name="T40" fmla="*/ 2717 w 3656"/>
                <a:gd name="T41" fmla="*/ 4563 h 6033"/>
                <a:gd name="T42" fmla="*/ 2374 w 3656"/>
                <a:gd name="T43" fmla="*/ 5032 h 6033"/>
                <a:gd name="T44" fmla="*/ 2780 w 3656"/>
                <a:gd name="T45" fmla="*/ 5563 h 6033"/>
                <a:gd name="T46" fmla="*/ 2436 w 3656"/>
                <a:gd name="T47" fmla="*/ 5657 h 6033"/>
                <a:gd name="T48" fmla="*/ 1874 w 3656"/>
                <a:gd name="T49" fmla="*/ 5657 h 6033"/>
                <a:gd name="T50" fmla="*/ 1561 w 3656"/>
                <a:gd name="T51" fmla="*/ 5563 h 6033"/>
                <a:gd name="T52" fmla="*/ 1936 w 3656"/>
                <a:gd name="T53" fmla="*/ 5032 h 6033"/>
                <a:gd name="T54" fmla="*/ 1405 w 3656"/>
                <a:gd name="T55" fmla="*/ 4907 h 6033"/>
                <a:gd name="T56" fmla="*/ 1031 w 3656"/>
                <a:gd name="T57" fmla="*/ 4907 h 6033"/>
                <a:gd name="T58" fmla="*/ 2999 w 3656"/>
                <a:gd name="T59" fmla="*/ 1375 h 6033"/>
                <a:gd name="T60" fmla="*/ 656 w 3656"/>
                <a:gd name="T61" fmla="*/ 1375 h 6033"/>
                <a:gd name="T62" fmla="*/ 1062 w 3656"/>
                <a:gd name="T63" fmla="*/ 0 h 6033"/>
                <a:gd name="T64" fmla="*/ 2999 w 3656"/>
                <a:gd name="T65" fmla="*/ 407 h 6033"/>
                <a:gd name="T66" fmla="*/ 1655 w 3656"/>
                <a:gd name="T67" fmla="*/ 4094 h 6033"/>
                <a:gd name="T68" fmla="*/ 1374 w 3656"/>
                <a:gd name="T69" fmla="*/ 4094 h 6033"/>
                <a:gd name="T70" fmla="*/ 1655 w 3656"/>
                <a:gd name="T71" fmla="*/ 3625 h 6033"/>
                <a:gd name="T72" fmla="*/ 1655 w 3656"/>
                <a:gd name="T73" fmla="*/ 4094 h 6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56" h="6033">
                  <a:moveTo>
                    <a:pt x="3467" y="6032"/>
                  </a:moveTo>
                  <a:lnTo>
                    <a:pt x="3467" y="6032"/>
                  </a:lnTo>
                  <a:cubicBezTo>
                    <a:pt x="3561" y="6032"/>
                    <a:pt x="3655" y="5938"/>
                    <a:pt x="3655" y="5813"/>
                  </a:cubicBezTo>
                  <a:cubicBezTo>
                    <a:pt x="3655" y="2657"/>
                    <a:pt x="3655" y="2657"/>
                    <a:pt x="3655" y="2657"/>
                  </a:cubicBezTo>
                  <a:cubicBezTo>
                    <a:pt x="3655" y="2563"/>
                    <a:pt x="3624" y="2500"/>
                    <a:pt x="3561" y="2469"/>
                  </a:cubicBezTo>
                  <a:lnTo>
                    <a:pt x="3561" y="2469"/>
                  </a:lnTo>
                  <a:lnTo>
                    <a:pt x="3561" y="2469"/>
                  </a:lnTo>
                  <a:cubicBezTo>
                    <a:pt x="2592" y="1938"/>
                    <a:pt x="2592" y="1938"/>
                    <a:pt x="2592" y="1938"/>
                  </a:cubicBezTo>
                  <a:cubicBezTo>
                    <a:pt x="2592" y="1750"/>
                    <a:pt x="2592" y="1750"/>
                    <a:pt x="2592" y="1750"/>
                  </a:cubicBezTo>
                  <a:cubicBezTo>
                    <a:pt x="2217" y="1750"/>
                    <a:pt x="2217" y="1750"/>
                    <a:pt x="2217" y="1750"/>
                  </a:cubicBezTo>
                  <a:cubicBezTo>
                    <a:pt x="2217" y="2063"/>
                    <a:pt x="2217" y="2063"/>
                    <a:pt x="2217" y="2063"/>
                  </a:cubicBezTo>
                  <a:cubicBezTo>
                    <a:pt x="2217" y="2125"/>
                    <a:pt x="2249" y="2188"/>
                    <a:pt x="2311" y="2219"/>
                  </a:cubicBezTo>
                  <a:lnTo>
                    <a:pt x="2311" y="2219"/>
                  </a:lnTo>
                  <a:cubicBezTo>
                    <a:pt x="3186" y="2688"/>
                    <a:pt x="3186" y="2688"/>
                    <a:pt x="3186" y="2688"/>
                  </a:cubicBezTo>
                  <a:cubicBezTo>
                    <a:pt x="3217" y="2719"/>
                    <a:pt x="3280" y="2781"/>
                    <a:pt x="3280" y="2875"/>
                  </a:cubicBezTo>
                  <a:lnTo>
                    <a:pt x="3280" y="2875"/>
                  </a:lnTo>
                  <a:lnTo>
                    <a:pt x="3280" y="2875"/>
                  </a:lnTo>
                  <a:cubicBezTo>
                    <a:pt x="3280" y="3094"/>
                    <a:pt x="3280" y="3094"/>
                    <a:pt x="3280" y="3094"/>
                  </a:cubicBezTo>
                  <a:cubicBezTo>
                    <a:pt x="375" y="3094"/>
                    <a:pt x="375" y="3094"/>
                    <a:pt x="375" y="3094"/>
                  </a:cubicBezTo>
                  <a:cubicBezTo>
                    <a:pt x="375" y="2875"/>
                    <a:pt x="375" y="2875"/>
                    <a:pt x="375" y="2875"/>
                  </a:cubicBezTo>
                  <a:cubicBezTo>
                    <a:pt x="375" y="2813"/>
                    <a:pt x="406" y="2750"/>
                    <a:pt x="468" y="2688"/>
                  </a:cubicBezTo>
                  <a:cubicBezTo>
                    <a:pt x="1343" y="2250"/>
                    <a:pt x="1343" y="2250"/>
                    <a:pt x="1343" y="2250"/>
                  </a:cubicBezTo>
                  <a:cubicBezTo>
                    <a:pt x="1405" y="2188"/>
                    <a:pt x="1436" y="2125"/>
                    <a:pt x="1436" y="2063"/>
                  </a:cubicBezTo>
                  <a:cubicBezTo>
                    <a:pt x="1436" y="1750"/>
                    <a:pt x="1436" y="1750"/>
                    <a:pt x="1436" y="1750"/>
                  </a:cubicBezTo>
                  <a:cubicBezTo>
                    <a:pt x="1062" y="1750"/>
                    <a:pt x="1062" y="1750"/>
                    <a:pt x="1062" y="1750"/>
                  </a:cubicBezTo>
                  <a:cubicBezTo>
                    <a:pt x="1062" y="1938"/>
                    <a:pt x="1062" y="1938"/>
                    <a:pt x="1062" y="1938"/>
                  </a:cubicBezTo>
                  <a:cubicBezTo>
                    <a:pt x="93" y="2469"/>
                    <a:pt x="93" y="2469"/>
                    <a:pt x="93" y="2469"/>
                  </a:cubicBezTo>
                  <a:lnTo>
                    <a:pt x="93" y="2469"/>
                  </a:lnTo>
                  <a:cubicBezTo>
                    <a:pt x="31" y="2500"/>
                    <a:pt x="0" y="2563"/>
                    <a:pt x="0" y="2657"/>
                  </a:cubicBezTo>
                  <a:cubicBezTo>
                    <a:pt x="0" y="5813"/>
                    <a:pt x="0" y="5813"/>
                    <a:pt x="0" y="5813"/>
                  </a:cubicBezTo>
                  <a:cubicBezTo>
                    <a:pt x="0" y="5938"/>
                    <a:pt x="62" y="6032"/>
                    <a:pt x="187" y="6032"/>
                  </a:cubicBezTo>
                  <a:lnTo>
                    <a:pt x="3467" y="6032"/>
                  </a:lnTo>
                  <a:close/>
                  <a:moveTo>
                    <a:pt x="1031" y="3532"/>
                  </a:moveTo>
                  <a:lnTo>
                    <a:pt x="1031" y="3532"/>
                  </a:lnTo>
                  <a:cubicBezTo>
                    <a:pt x="1031" y="3407"/>
                    <a:pt x="1093" y="3344"/>
                    <a:pt x="1218" y="3344"/>
                  </a:cubicBezTo>
                  <a:cubicBezTo>
                    <a:pt x="1655" y="3344"/>
                    <a:pt x="1655" y="3344"/>
                    <a:pt x="1655" y="3344"/>
                  </a:cubicBezTo>
                  <a:cubicBezTo>
                    <a:pt x="2061" y="3344"/>
                    <a:pt x="2280" y="3532"/>
                    <a:pt x="2280" y="3906"/>
                  </a:cubicBezTo>
                  <a:cubicBezTo>
                    <a:pt x="2280" y="4157"/>
                    <a:pt x="2092" y="4313"/>
                    <a:pt x="1811" y="4375"/>
                  </a:cubicBezTo>
                  <a:cubicBezTo>
                    <a:pt x="2155" y="4782"/>
                    <a:pt x="2155" y="4782"/>
                    <a:pt x="2155" y="4782"/>
                  </a:cubicBezTo>
                  <a:cubicBezTo>
                    <a:pt x="2405" y="4469"/>
                    <a:pt x="2405" y="4469"/>
                    <a:pt x="2405" y="4469"/>
                  </a:cubicBezTo>
                  <a:cubicBezTo>
                    <a:pt x="2436" y="4438"/>
                    <a:pt x="2499" y="4407"/>
                    <a:pt x="2530" y="4407"/>
                  </a:cubicBezTo>
                  <a:cubicBezTo>
                    <a:pt x="2624" y="4407"/>
                    <a:pt x="2717" y="4500"/>
                    <a:pt x="2717" y="4563"/>
                  </a:cubicBezTo>
                  <a:cubicBezTo>
                    <a:pt x="2717" y="4625"/>
                    <a:pt x="2686" y="4657"/>
                    <a:pt x="2655" y="4719"/>
                  </a:cubicBezTo>
                  <a:cubicBezTo>
                    <a:pt x="2374" y="5032"/>
                    <a:pt x="2374" y="5032"/>
                    <a:pt x="2374" y="5032"/>
                  </a:cubicBezTo>
                  <a:cubicBezTo>
                    <a:pt x="2717" y="5438"/>
                    <a:pt x="2717" y="5438"/>
                    <a:pt x="2717" y="5438"/>
                  </a:cubicBezTo>
                  <a:cubicBezTo>
                    <a:pt x="2749" y="5469"/>
                    <a:pt x="2780" y="5531"/>
                    <a:pt x="2780" y="5563"/>
                  </a:cubicBezTo>
                  <a:cubicBezTo>
                    <a:pt x="2780" y="5688"/>
                    <a:pt x="2717" y="5750"/>
                    <a:pt x="2592" y="5750"/>
                  </a:cubicBezTo>
                  <a:cubicBezTo>
                    <a:pt x="2530" y="5750"/>
                    <a:pt x="2499" y="5719"/>
                    <a:pt x="2436" y="5657"/>
                  </a:cubicBezTo>
                  <a:cubicBezTo>
                    <a:pt x="2155" y="5313"/>
                    <a:pt x="2155" y="5313"/>
                    <a:pt x="2155" y="5313"/>
                  </a:cubicBezTo>
                  <a:cubicBezTo>
                    <a:pt x="1874" y="5657"/>
                    <a:pt x="1874" y="5657"/>
                    <a:pt x="1874" y="5657"/>
                  </a:cubicBezTo>
                  <a:cubicBezTo>
                    <a:pt x="1842" y="5719"/>
                    <a:pt x="1811" y="5750"/>
                    <a:pt x="1717" y="5750"/>
                  </a:cubicBezTo>
                  <a:cubicBezTo>
                    <a:pt x="1624" y="5750"/>
                    <a:pt x="1561" y="5688"/>
                    <a:pt x="1561" y="5563"/>
                  </a:cubicBezTo>
                  <a:cubicBezTo>
                    <a:pt x="1561" y="5531"/>
                    <a:pt x="1561" y="5469"/>
                    <a:pt x="1592" y="5438"/>
                  </a:cubicBezTo>
                  <a:cubicBezTo>
                    <a:pt x="1936" y="5032"/>
                    <a:pt x="1936" y="5032"/>
                    <a:pt x="1936" y="5032"/>
                  </a:cubicBezTo>
                  <a:cubicBezTo>
                    <a:pt x="1405" y="4375"/>
                    <a:pt x="1405" y="4375"/>
                    <a:pt x="1405" y="4375"/>
                  </a:cubicBezTo>
                  <a:cubicBezTo>
                    <a:pt x="1405" y="4907"/>
                    <a:pt x="1405" y="4907"/>
                    <a:pt x="1405" y="4907"/>
                  </a:cubicBezTo>
                  <a:cubicBezTo>
                    <a:pt x="1405" y="5032"/>
                    <a:pt x="1343" y="5125"/>
                    <a:pt x="1218" y="5125"/>
                  </a:cubicBezTo>
                  <a:cubicBezTo>
                    <a:pt x="1093" y="5125"/>
                    <a:pt x="1031" y="5032"/>
                    <a:pt x="1031" y="4907"/>
                  </a:cubicBezTo>
                  <a:lnTo>
                    <a:pt x="1031" y="3532"/>
                  </a:lnTo>
                  <a:close/>
                  <a:moveTo>
                    <a:pt x="2999" y="1375"/>
                  </a:moveTo>
                  <a:lnTo>
                    <a:pt x="2999" y="1375"/>
                  </a:lnTo>
                  <a:cubicBezTo>
                    <a:pt x="656" y="1375"/>
                    <a:pt x="656" y="1375"/>
                    <a:pt x="656" y="1375"/>
                  </a:cubicBezTo>
                  <a:cubicBezTo>
                    <a:pt x="656" y="407"/>
                    <a:pt x="656" y="407"/>
                    <a:pt x="656" y="407"/>
                  </a:cubicBezTo>
                  <a:cubicBezTo>
                    <a:pt x="656" y="188"/>
                    <a:pt x="843" y="0"/>
                    <a:pt x="1062" y="0"/>
                  </a:cubicBezTo>
                  <a:cubicBezTo>
                    <a:pt x="2592" y="0"/>
                    <a:pt x="2592" y="0"/>
                    <a:pt x="2592" y="0"/>
                  </a:cubicBezTo>
                  <a:cubicBezTo>
                    <a:pt x="2811" y="0"/>
                    <a:pt x="2999" y="188"/>
                    <a:pt x="2999" y="407"/>
                  </a:cubicBezTo>
                  <a:lnTo>
                    <a:pt x="2999" y="1375"/>
                  </a:lnTo>
                  <a:close/>
                  <a:moveTo>
                    <a:pt x="1655" y="4094"/>
                  </a:moveTo>
                  <a:lnTo>
                    <a:pt x="1655" y="4094"/>
                  </a:lnTo>
                  <a:cubicBezTo>
                    <a:pt x="1374" y="4094"/>
                    <a:pt x="1374" y="4094"/>
                    <a:pt x="1374" y="4094"/>
                  </a:cubicBezTo>
                  <a:cubicBezTo>
                    <a:pt x="1374" y="3625"/>
                    <a:pt x="1374" y="3625"/>
                    <a:pt x="1374" y="3625"/>
                  </a:cubicBezTo>
                  <a:cubicBezTo>
                    <a:pt x="1655" y="3625"/>
                    <a:pt x="1655" y="3625"/>
                    <a:pt x="1655" y="3625"/>
                  </a:cubicBezTo>
                  <a:cubicBezTo>
                    <a:pt x="1780" y="3625"/>
                    <a:pt x="1874" y="3719"/>
                    <a:pt x="1874" y="3875"/>
                  </a:cubicBezTo>
                  <a:cubicBezTo>
                    <a:pt x="1874" y="4000"/>
                    <a:pt x="1780" y="4094"/>
                    <a:pt x="1655" y="4094"/>
                  </a:cubicBezTo>
                  <a:close/>
                </a:path>
              </a:pathLst>
            </a:custGeom>
            <a:solidFill>
              <a:schemeClr val="bg1"/>
            </a:solidFill>
            <a:ln>
              <a:noFill/>
            </a:ln>
            <a:effectLst/>
          </p:spPr>
          <p:txBody>
            <a:bodyPr wrap="none" anchor="ctr"/>
            <a:lstStyle/>
            <a:p>
              <a:endParaRPr lang="en-US">
                <a:latin typeface="Arial"/>
              </a:endParaRPr>
            </a:p>
          </p:txBody>
        </p:sp>
      </p:grpSp>
      <p:grpSp>
        <p:nvGrpSpPr>
          <p:cNvPr id="334" name="Group 333">
            <a:extLst>
              <a:ext uri="{FF2B5EF4-FFF2-40B4-BE49-F238E27FC236}">
                <a16:creationId xmlns:a16="http://schemas.microsoft.com/office/drawing/2014/main" id="{0615724A-C338-1047-A7CE-958AC26304C6}"/>
              </a:ext>
            </a:extLst>
          </p:cNvPr>
          <p:cNvGrpSpPr/>
          <p:nvPr userDrawn="1"/>
        </p:nvGrpSpPr>
        <p:grpSpPr>
          <a:xfrm>
            <a:off x="2212790" y="2391028"/>
            <a:ext cx="322111" cy="322716"/>
            <a:chOff x="1567160" y="3943439"/>
            <a:chExt cx="422721" cy="423515"/>
          </a:xfrm>
        </p:grpSpPr>
        <p:sp>
          <p:nvSpPr>
            <p:cNvPr id="335" name="Freeform 334">
              <a:extLst>
                <a:ext uri="{FF2B5EF4-FFF2-40B4-BE49-F238E27FC236}">
                  <a16:creationId xmlns:a16="http://schemas.microsoft.com/office/drawing/2014/main" id="{8557B1EE-6DE0-1D49-AAA6-9094AB23C1B9}"/>
                </a:ext>
              </a:extLst>
            </p:cNvPr>
            <p:cNvSpPr>
              <a:spLocks/>
            </p:cNvSpPr>
            <p:nvPr userDrawn="1"/>
          </p:nvSpPr>
          <p:spPr bwMode="auto">
            <a:xfrm>
              <a:off x="1567160" y="3943439"/>
              <a:ext cx="422721" cy="423515"/>
            </a:xfrm>
            <a:custGeom>
              <a:avLst/>
              <a:gdLst>
                <a:gd name="T0" fmla="*/ 532 w 532"/>
                <a:gd name="T1" fmla="*/ 266 h 533"/>
                <a:gd name="T2" fmla="*/ 526 w 532"/>
                <a:gd name="T3" fmla="*/ 321 h 533"/>
                <a:gd name="T4" fmla="*/ 511 w 532"/>
                <a:gd name="T5" fmla="*/ 370 h 533"/>
                <a:gd name="T6" fmla="*/ 486 w 532"/>
                <a:gd name="T7" fmla="*/ 415 h 533"/>
                <a:gd name="T8" fmla="*/ 455 w 532"/>
                <a:gd name="T9" fmla="*/ 456 h 533"/>
                <a:gd name="T10" fmla="*/ 414 w 532"/>
                <a:gd name="T11" fmla="*/ 487 h 533"/>
                <a:gd name="T12" fmla="*/ 369 w 532"/>
                <a:gd name="T13" fmla="*/ 512 h 533"/>
                <a:gd name="T14" fmla="*/ 320 w 532"/>
                <a:gd name="T15" fmla="*/ 527 h 533"/>
                <a:gd name="T16" fmla="*/ 266 w 532"/>
                <a:gd name="T17" fmla="*/ 533 h 533"/>
                <a:gd name="T18" fmla="*/ 239 w 532"/>
                <a:gd name="T19" fmla="*/ 531 h 533"/>
                <a:gd name="T20" fmla="*/ 187 w 532"/>
                <a:gd name="T21" fmla="*/ 520 h 533"/>
                <a:gd name="T22" fmla="*/ 140 w 532"/>
                <a:gd name="T23" fmla="*/ 501 h 533"/>
                <a:gd name="T24" fmla="*/ 96 w 532"/>
                <a:gd name="T25" fmla="*/ 473 h 533"/>
                <a:gd name="T26" fmla="*/ 61 w 532"/>
                <a:gd name="T27" fmla="*/ 436 h 533"/>
                <a:gd name="T28" fmla="*/ 31 w 532"/>
                <a:gd name="T29" fmla="*/ 394 h 533"/>
                <a:gd name="T30" fmla="*/ 12 w 532"/>
                <a:gd name="T31" fmla="*/ 345 h 533"/>
                <a:gd name="T32" fmla="*/ 1 w 532"/>
                <a:gd name="T33" fmla="*/ 294 h 533"/>
                <a:gd name="T34" fmla="*/ 0 w 532"/>
                <a:gd name="T35" fmla="*/ 266 h 533"/>
                <a:gd name="T36" fmla="*/ 5 w 532"/>
                <a:gd name="T37" fmla="*/ 214 h 533"/>
                <a:gd name="T38" fmla="*/ 21 w 532"/>
                <a:gd name="T39" fmla="*/ 163 h 533"/>
                <a:gd name="T40" fmla="*/ 45 w 532"/>
                <a:gd name="T41" fmla="*/ 118 h 533"/>
                <a:gd name="T42" fmla="*/ 78 w 532"/>
                <a:gd name="T43" fmla="*/ 79 h 533"/>
                <a:gd name="T44" fmla="*/ 117 w 532"/>
                <a:gd name="T45" fmla="*/ 46 h 533"/>
                <a:gd name="T46" fmla="*/ 162 w 532"/>
                <a:gd name="T47" fmla="*/ 21 h 533"/>
                <a:gd name="T48" fmla="*/ 211 w 532"/>
                <a:gd name="T49" fmla="*/ 6 h 533"/>
                <a:gd name="T50" fmla="*/ 266 w 532"/>
                <a:gd name="T51" fmla="*/ 0 h 533"/>
                <a:gd name="T52" fmla="*/ 294 w 532"/>
                <a:gd name="T53" fmla="*/ 2 h 533"/>
                <a:gd name="T54" fmla="*/ 344 w 532"/>
                <a:gd name="T55" fmla="*/ 13 h 533"/>
                <a:gd name="T56" fmla="*/ 393 w 532"/>
                <a:gd name="T57" fmla="*/ 34 h 533"/>
                <a:gd name="T58" fmla="*/ 435 w 532"/>
                <a:gd name="T59" fmla="*/ 62 h 533"/>
                <a:gd name="T60" fmla="*/ 470 w 532"/>
                <a:gd name="T61" fmla="*/ 98 h 533"/>
                <a:gd name="T62" fmla="*/ 500 w 532"/>
                <a:gd name="T63" fmla="*/ 140 h 533"/>
                <a:gd name="T64" fmla="*/ 519 w 532"/>
                <a:gd name="T65" fmla="*/ 188 h 533"/>
                <a:gd name="T66" fmla="*/ 530 w 532"/>
                <a:gd name="T67" fmla="*/ 240 h 533"/>
                <a:gd name="T68" fmla="*/ 532 w 532"/>
                <a:gd name="T69" fmla="*/ 26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2" h="533">
                  <a:moveTo>
                    <a:pt x="532" y="266"/>
                  </a:moveTo>
                  <a:lnTo>
                    <a:pt x="532" y="266"/>
                  </a:lnTo>
                  <a:lnTo>
                    <a:pt x="530" y="294"/>
                  </a:lnTo>
                  <a:lnTo>
                    <a:pt x="526" y="321"/>
                  </a:lnTo>
                  <a:lnTo>
                    <a:pt x="519" y="345"/>
                  </a:lnTo>
                  <a:lnTo>
                    <a:pt x="511" y="370"/>
                  </a:lnTo>
                  <a:lnTo>
                    <a:pt x="500" y="394"/>
                  </a:lnTo>
                  <a:lnTo>
                    <a:pt x="486" y="415"/>
                  </a:lnTo>
                  <a:lnTo>
                    <a:pt x="470" y="436"/>
                  </a:lnTo>
                  <a:lnTo>
                    <a:pt x="455" y="456"/>
                  </a:lnTo>
                  <a:lnTo>
                    <a:pt x="435" y="473"/>
                  </a:lnTo>
                  <a:lnTo>
                    <a:pt x="414" y="487"/>
                  </a:lnTo>
                  <a:lnTo>
                    <a:pt x="393" y="501"/>
                  </a:lnTo>
                  <a:lnTo>
                    <a:pt x="369" y="512"/>
                  </a:lnTo>
                  <a:lnTo>
                    <a:pt x="344" y="520"/>
                  </a:lnTo>
                  <a:lnTo>
                    <a:pt x="320" y="527"/>
                  </a:lnTo>
                  <a:lnTo>
                    <a:pt x="294" y="531"/>
                  </a:lnTo>
                  <a:lnTo>
                    <a:pt x="266" y="533"/>
                  </a:lnTo>
                  <a:lnTo>
                    <a:pt x="266" y="533"/>
                  </a:lnTo>
                  <a:lnTo>
                    <a:pt x="239" y="531"/>
                  </a:lnTo>
                  <a:lnTo>
                    <a:pt x="211" y="527"/>
                  </a:lnTo>
                  <a:lnTo>
                    <a:pt x="187" y="520"/>
                  </a:lnTo>
                  <a:lnTo>
                    <a:pt x="162" y="512"/>
                  </a:lnTo>
                  <a:lnTo>
                    <a:pt x="140" y="501"/>
                  </a:lnTo>
                  <a:lnTo>
                    <a:pt x="117" y="487"/>
                  </a:lnTo>
                  <a:lnTo>
                    <a:pt x="96" y="473"/>
                  </a:lnTo>
                  <a:lnTo>
                    <a:pt x="78" y="456"/>
                  </a:lnTo>
                  <a:lnTo>
                    <a:pt x="61" y="436"/>
                  </a:lnTo>
                  <a:lnTo>
                    <a:pt x="45" y="415"/>
                  </a:lnTo>
                  <a:lnTo>
                    <a:pt x="31" y="394"/>
                  </a:lnTo>
                  <a:lnTo>
                    <a:pt x="21" y="370"/>
                  </a:lnTo>
                  <a:lnTo>
                    <a:pt x="12" y="345"/>
                  </a:lnTo>
                  <a:lnTo>
                    <a:pt x="5" y="321"/>
                  </a:lnTo>
                  <a:lnTo>
                    <a:pt x="1" y="294"/>
                  </a:lnTo>
                  <a:lnTo>
                    <a:pt x="0" y="266"/>
                  </a:lnTo>
                  <a:lnTo>
                    <a:pt x="0" y="266"/>
                  </a:lnTo>
                  <a:lnTo>
                    <a:pt x="1" y="240"/>
                  </a:lnTo>
                  <a:lnTo>
                    <a:pt x="5" y="214"/>
                  </a:lnTo>
                  <a:lnTo>
                    <a:pt x="12" y="188"/>
                  </a:lnTo>
                  <a:lnTo>
                    <a:pt x="21" y="163"/>
                  </a:lnTo>
                  <a:lnTo>
                    <a:pt x="31" y="140"/>
                  </a:lnTo>
                  <a:lnTo>
                    <a:pt x="45" y="118"/>
                  </a:lnTo>
                  <a:lnTo>
                    <a:pt x="61" y="98"/>
                  </a:lnTo>
                  <a:lnTo>
                    <a:pt x="78" y="79"/>
                  </a:lnTo>
                  <a:lnTo>
                    <a:pt x="96" y="62"/>
                  </a:lnTo>
                  <a:lnTo>
                    <a:pt x="117" y="46"/>
                  </a:lnTo>
                  <a:lnTo>
                    <a:pt x="140" y="34"/>
                  </a:lnTo>
                  <a:lnTo>
                    <a:pt x="162" y="21"/>
                  </a:lnTo>
                  <a:lnTo>
                    <a:pt x="187" y="13"/>
                  </a:lnTo>
                  <a:lnTo>
                    <a:pt x="211" y="6"/>
                  </a:lnTo>
                  <a:lnTo>
                    <a:pt x="239" y="2"/>
                  </a:lnTo>
                  <a:lnTo>
                    <a:pt x="266" y="0"/>
                  </a:lnTo>
                  <a:lnTo>
                    <a:pt x="266" y="0"/>
                  </a:lnTo>
                  <a:lnTo>
                    <a:pt x="294" y="2"/>
                  </a:lnTo>
                  <a:lnTo>
                    <a:pt x="320" y="6"/>
                  </a:lnTo>
                  <a:lnTo>
                    <a:pt x="344" y="13"/>
                  </a:lnTo>
                  <a:lnTo>
                    <a:pt x="369" y="21"/>
                  </a:lnTo>
                  <a:lnTo>
                    <a:pt x="393" y="34"/>
                  </a:lnTo>
                  <a:lnTo>
                    <a:pt x="414" y="46"/>
                  </a:lnTo>
                  <a:lnTo>
                    <a:pt x="435" y="62"/>
                  </a:lnTo>
                  <a:lnTo>
                    <a:pt x="455" y="79"/>
                  </a:lnTo>
                  <a:lnTo>
                    <a:pt x="470" y="98"/>
                  </a:lnTo>
                  <a:lnTo>
                    <a:pt x="486" y="118"/>
                  </a:lnTo>
                  <a:lnTo>
                    <a:pt x="500" y="140"/>
                  </a:lnTo>
                  <a:lnTo>
                    <a:pt x="511" y="163"/>
                  </a:lnTo>
                  <a:lnTo>
                    <a:pt x="519" y="188"/>
                  </a:lnTo>
                  <a:lnTo>
                    <a:pt x="526" y="214"/>
                  </a:lnTo>
                  <a:lnTo>
                    <a:pt x="530" y="240"/>
                  </a:lnTo>
                  <a:lnTo>
                    <a:pt x="532" y="266"/>
                  </a:lnTo>
                  <a:lnTo>
                    <a:pt x="532" y="26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36" name="Freeform 7">
              <a:hlinkClick r:id="" action="ppaction://noaction"/>
              <a:extLst>
                <a:ext uri="{FF2B5EF4-FFF2-40B4-BE49-F238E27FC236}">
                  <a16:creationId xmlns:a16="http://schemas.microsoft.com/office/drawing/2014/main" id="{FB20F700-377B-2948-8595-EC7129EF8FE2}"/>
                </a:ext>
              </a:extLst>
            </p:cNvPr>
            <p:cNvSpPr>
              <a:spLocks noChangeAspect="1" noChangeArrowheads="1"/>
            </p:cNvSpPr>
            <p:nvPr userDrawn="1"/>
          </p:nvSpPr>
          <p:spPr bwMode="auto">
            <a:xfrm>
              <a:off x="1651494" y="4046591"/>
              <a:ext cx="267507" cy="238760"/>
            </a:xfrm>
            <a:custGeom>
              <a:avLst/>
              <a:gdLst>
                <a:gd name="T0" fmla="*/ 3812 w 5501"/>
                <a:gd name="T1" fmla="*/ 438 h 4907"/>
                <a:gd name="T2" fmla="*/ 3000 w 5501"/>
                <a:gd name="T3" fmla="*/ 1844 h 4907"/>
                <a:gd name="T4" fmla="*/ 2750 w 5501"/>
                <a:gd name="T5" fmla="*/ 2375 h 4907"/>
                <a:gd name="T6" fmla="*/ 2500 w 5501"/>
                <a:gd name="T7" fmla="*/ 1813 h 4907"/>
                <a:gd name="T8" fmla="*/ 1687 w 5501"/>
                <a:gd name="T9" fmla="*/ 438 h 4907"/>
                <a:gd name="T10" fmla="*/ 0 w 5501"/>
                <a:gd name="T11" fmla="*/ 1094 h 4907"/>
                <a:gd name="T12" fmla="*/ 593 w 5501"/>
                <a:gd name="T13" fmla="*/ 1375 h 4907"/>
                <a:gd name="T14" fmla="*/ 1843 w 5501"/>
                <a:gd name="T15" fmla="*/ 2781 h 4907"/>
                <a:gd name="T16" fmla="*/ 1687 w 5501"/>
                <a:gd name="T17" fmla="*/ 3906 h 4907"/>
                <a:gd name="T18" fmla="*/ 1593 w 5501"/>
                <a:gd name="T19" fmla="*/ 4313 h 4907"/>
                <a:gd name="T20" fmla="*/ 1125 w 5501"/>
                <a:gd name="T21" fmla="*/ 4563 h 4907"/>
                <a:gd name="T22" fmla="*/ 1687 w 5501"/>
                <a:gd name="T23" fmla="*/ 4688 h 4907"/>
                <a:gd name="T24" fmla="*/ 1937 w 5501"/>
                <a:gd name="T25" fmla="*/ 4156 h 4907"/>
                <a:gd name="T26" fmla="*/ 2750 w 5501"/>
                <a:gd name="T27" fmla="*/ 3438 h 4907"/>
                <a:gd name="T28" fmla="*/ 3562 w 5501"/>
                <a:gd name="T29" fmla="*/ 4125 h 4907"/>
                <a:gd name="T30" fmla="*/ 3812 w 5501"/>
                <a:gd name="T31" fmla="*/ 4688 h 4907"/>
                <a:gd name="T32" fmla="*/ 4343 w 5501"/>
                <a:gd name="T33" fmla="*/ 4563 h 4907"/>
                <a:gd name="T34" fmla="*/ 3906 w 5501"/>
                <a:gd name="T35" fmla="*/ 4281 h 4907"/>
                <a:gd name="T36" fmla="*/ 3812 w 5501"/>
                <a:gd name="T37" fmla="*/ 3906 h 4907"/>
                <a:gd name="T38" fmla="*/ 3656 w 5501"/>
                <a:gd name="T39" fmla="*/ 2813 h 4907"/>
                <a:gd name="T40" fmla="*/ 4937 w 5501"/>
                <a:gd name="T41" fmla="*/ 1375 h 4907"/>
                <a:gd name="T42" fmla="*/ 5500 w 5501"/>
                <a:gd name="T43" fmla="*/ 1094 h 4907"/>
                <a:gd name="T44" fmla="*/ 3812 w 5501"/>
                <a:gd name="T45" fmla="*/ 438 h 4907"/>
                <a:gd name="T46" fmla="*/ 1531 w 5501"/>
                <a:gd name="T47" fmla="*/ 2063 h 4907"/>
                <a:gd name="T48" fmla="*/ 1281 w 5501"/>
                <a:gd name="T49" fmla="*/ 813 h 4907"/>
                <a:gd name="T50" fmla="*/ 1531 w 5501"/>
                <a:gd name="T51" fmla="*/ 2063 h 4907"/>
                <a:gd name="T52" fmla="*/ 2562 w 5501"/>
                <a:gd name="T53" fmla="*/ 2844 h 4907"/>
                <a:gd name="T54" fmla="*/ 1843 w 5501"/>
                <a:gd name="T55" fmla="*/ 2438 h 4907"/>
                <a:gd name="T56" fmla="*/ 2406 w 5501"/>
                <a:gd name="T57" fmla="*/ 2219 h 4907"/>
                <a:gd name="T58" fmla="*/ 2562 w 5501"/>
                <a:gd name="T59" fmla="*/ 2844 h 4907"/>
                <a:gd name="T60" fmla="*/ 3500 w 5501"/>
                <a:gd name="T61" fmla="*/ 2563 h 4907"/>
                <a:gd name="T62" fmla="*/ 2906 w 5501"/>
                <a:gd name="T63" fmla="*/ 2813 h 4907"/>
                <a:gd name="T64" fmla="*/ 3187 w 5501"/>
                <a:gd name="T65" fmla="*/ 2063 h 4907"/>
                <a:gd name="T66" fmla="*/ 3500 w 5501"/>
                <a:gd name="T67" fmla="*/ 2563 h 4907"/>
                <a:gd name="T68" fmla="*/ 4687 w 5501"/>
                <a:gd name="T69" fmla="*/ 1219 h 4907"/>
                <a:gd name="T70" fmla="*/ 3500 w 5501"/>
                <a:gd name="T71" fmla="*/ 1688 h 4907"/>
                <a:gd name="T72" fmla="*/ 4687 w 5501"/>
                <a:gd name="T73" fmla="*/ 1219 h 4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501" h="4907">
                  <a:moveTo>
                    <a:pt x="3812" y="438"/>
                  </a:moveTo>
                  <a:lnTo>
                    <a:pt x="3812" y="438"/>
                  </a:lnTo>
                  <a:cubicBezTo>
                    <a:pt x="4000" y="625"/>
                    <a:pt x="4000" y="625"/>
                    <a:pt x="4000" y="625"/>
                  </a:cubicBezTo>
                  <a:cubicBezTo>
                    <a:pt x="3000" y="1844"/>
                    <a:pt x="3000" y="1844"/>
                    <a:pt x="3000" y="1844"/>
                  </a:cubicBezTo>
                  <a:cubicBezTo>
                    <a:pt x="2937" y="1906"/>
                    <a:pt x="2875" y="2000"/>
                    <a:pt x="2843" y="2094"/>
                  </a:cubicBezTo>
                  <a:cubicBezTo>
                    <a:pt x="2750" y="2375"/>
                    <a:pt x="2750" y="2375"/>
                    <a:pt x="2750" y="2375"/>
                  </a:cubicBezTo>
                  <a:cubicBezTo>
                    <a:pt x="2656" y="2094"/>
                    <a:pt x="2656" y="2094"/>
                    <a:pt x="2656" y="2094"/>
                  </a:cubicBezTo>
                  <a:cubicBezTo>
                    <a:pt x="2625" y="2000"/>
                    <a:pt x="2562" y="1906"/>
                    <a:pt x="2500" y="1813"/>
                  </a:cubicBezTo>
                  <a:cubicBezTo>
                    <a:pt x="1500" y="625"/>
                    <a:pt x="1500" y="625"/>
                    <a:pt x="1500" y="625"/>
                  </a:cubicBezTo>
                  <a:cubicBezTo>
                    <a:pt x="1687" y="438"/>
                    <a:pt x="1687" y="438"/>
                    <a:pt x="1687" y="438"/>
                  </a:cubicBezTo>
                  <a:cubicBezTo>
                    <a:pt x="1312" y="0"/>
                    <a:pt x="1312" y="0"/>
                    <a:pt x="1312" y="0"/>
                  </a:cubicBezTo>
                  <a:cubicBezTo>
                    <a:pt x="0" y="1094"/>
                    <a:pt x="0" y="1094"/>
                    <a:pt x="0" y="1094"/>
                  </a:cubicBezTo>
                  <a:cubicBezTo>
                    <a:pt x="375" y="1563"/>
                    <a:pt x="375" y="1563"/>
                    <a:pt x="375" y="1563"/>
                  </a:cubicBezTo>
                  <a:cubicBezTo>
                    <a:pt x="593" y="1375"/>
                    <a:pt x="593" y="1375"/>
                    <a:pt x="593" y="1375"/>
                  </a:cubicBezTo>
                  <a:cubicBezTo>
                    <a:pt x="1593" y="2594"/>
                    <a:pt x="1593" y="2594"/>
                    <a:pt x="1593" y="2594"/>
                  </a:cubicBezTo>
                  <a:cubicBezTo>
                    <a:pt x="1656" y="2656"/>
                    <a:pt x="1750" y="2750"/>
                    <a:pt x="1843" y="2781"/>
                  </a:cubicBezTo>
                  <a:cubicBezTo>
                    <a:pt x="2375" y="3094"/>
                    <a:pt x="2375" y="3094"/>
                    <a:pt x="2375" y="3094"/>
                  </a:cubicBezTo>
                  <a:cubicBezTo>
                    <a:pt x="1687" y="3906"/>
                    <a:pt x="1687" y="3906"/>
                    <a:pt x="1687" y="3906"/>
                  </a:cubicBezTo>
                  <a:cubicBezTo>
                    <a:pt x="1812" y="4031"/>
                    <a:pt x="1812" y="4031"/>
                    <a:pt x="1812" y="4031"/>
                  </a:cubicBezTo>
                  <a:cubicBezTo>
                    <a:pt x="1593" y="4313"/>
                    <a:pt x="1593" y="4313"/>
                    <a:pt x="1593" y="4313"/>
                  </a:cubicBezTo>
                  <a:cubicBezTo>
                    <a:pt x="1500" y="4250"/>
                    <a:pt x="1375" y="4281"/>
                    <a:pt x="1312" y="4375"/>
                  </a:cubicBezTo>
                  <a:cubicBezTo>
                    <a:pt x="1125" y="4563"/>
                    <a:pt x="1125" y="4563"/>
                    <a:pt x="1125" y="4563"/>
                  </a:cubicBezTo>
                  <a:cubicBezTo>
                    <a:pt x="1531" y="4906"/>
                    <a:pt x="1531" y="4906"/>
                    <a:pt x="1531" y="4906"/>
                  </a:cubicBezTo>
                  <a:cubicBezTo>
                    <a:pt x="1687" y="4688"/>
                    <a:pt x="1687" y="4688"/>
                    <a:pt x="1687" y="4688"/>
                  </a:cubicBezTo>
                  <a:cubicBezTo>
                    <a:pt x="1750" y="4625"/>
                    <a:pt x="1781" y="4500"/>
                    <a:pt x="1718" y="4406"/>
                  </a:cubicBezTo>
                  <a:cubicBezTo>
                    <a:pt x="1937" y="4156"/>
                    <a:pt x="1937" y="4156"/>
                    <a:pt x="1937" y="4156"/>
                  </a:cubicBezTo>
                  <a:cubicBezTo>
                    <a:pt x="2062" y="4250"/>
                    <a:pt x="2062" y="4250"/>
                    <a:pt x="2062" y="4250"/>
                  </a:cubicBezTo>
                  <a:cubicBezTo>
                    <a:pt x="2750" y="3438"/>
                    <a:pt x="2750" y="3438"/>
                    <a:pt x="2750" y="3438"/>
                  </a:cubicBezTo>
                  <a:cubicBezTo>
                    <a:pt x="3437" y="4250"/>
                    <a:pt x="3437" y="4250"/>
                    <a:pt x="3437" y="4250"/>
                  </a:cubicBezTo>
                  <a:cubicBezTo>
                    <a:pt x="3562" y="4125"/>
                    <a:pt x="3562" y="4125"/>
                    <a:pt x="3562" y="4125"/>
                  </a:cubicBezTo>
                  <a:cubicBezTo>
                    <a:pt x="3781" y="4406"/>
                    <a:pt x="3781" y="4406"/>
                    <a:pt x="3781" y="4406"/>
                  </a:cubicBezTo>
                  <a:cubicBezTo>
                    <a:pt x="3718" y="4500"/>
                    <a:pt x="3718" y="4625"/>
                    <a:pt x="3812" y="4688"/>
                  </a:cubicBezTo>
                  <a:cubicBezTo>
                    <a:pt x="3968" y="4906"/>
                    <a:pt x="3968" y="4906"/>
                    <a:pt x="3968" y="4906"/>
                  </a:cubicBezTo>
                  <a:cubicBezTo>
                    <a:pt x="4343" y="4563"/>
                    <a:pt x="4343" y="4563"/>
                    <a:pt x="4343" y="4563"/>
                  </a:cubicBezTo>
                  <a:cubicBezTo>
                    <a:pt x="4187" y="4375"/>
                    <a:pt x="4187" y="4375"/>
                    <a:pt x="4187" y="4375"/>
                  </a:cubicBezTo>
                  <a:cubicBezTo>
                    <a:pt x="4125" y="4281"/>
                    <a:pt x="4000" y="4250"/>
                    <a:pt x="3906" y="4281"/>
                  </a:cubicBezTo>
                  <a:cubicBezTo>
                    <a:pt x="3687" y="4031"/>
                    <a:pt x="3687" y="4031"/>
                    <a:pt x="3687" y="4031"/>
                  </a:cubicBezTo>
                  <a:cubicBezTo>
                    <a:pt x="3812" y="3906"/>
                    <a:pt x="3812" y="3906"/>
                    <a:pt x="3812" y="3906"/>
                  </a:cubicBezTo>
                  <a:cubicBezTo>
                    <a:pt x="3125" y="3094"/>
                    <a:pt x="3125" y="3094"/>
                    <a:pt x="3125" y="3094"/>
                  </a:cubicBezTo>
                  <a:cubicBezTo>
                    <a:pt x="3656" y="2813"/>
                    <a:pt x="3656" y="2813"/>
                    <a:pt x="3656" y="2813"/>
                  </a:cubicBezTo>
                  <a:cubicBezTo>
                    <a:pt x="3750" y="2750"/>
                    <a:pt x="3843" y="2688"/>
                    <a:pt x="3906" y="2594"/>
                  </a:cubicBezTo>
                  <a:cubicBezTo>
                    <a:pt x="4937" y="1375"/>
                    <a:pt x="4937" y="1375"/>
                    <a:pt x="4937" y="1375"/>
                  </a:cubicBezTo>
                  <a:cubicBezTo>
                    <a:pt x="5125" y="1563"/>
                    <a:pt x="5125" y="1563"/>
                    <a:pt x="5125" y="1563"/>
                  </a:cubicBezTo>
                  <a:cubicBezTo>
                    <a:pt x="5500" y="1094"/>
                    <a:pt x="5500" y="1094"/>
                    <a:pt x="5500" y="1094"/>
                  </a:cubicBezTo>
                  <a:cubicBezTo>
                    <a:pt x="4187" y="0"/>
                    <a:pt x="4187" y="0"/>
                    <a:pt x="4187" y="0"/>
                  </a:cubicBezTo>
                  <a:lnTo>
                    <a:pt x="3812" y="438"/>
                  </a:lnTo>
                  <a:close/>
                  <a:moveTo>
                    <a:pt x="1531" y="2063"/>
                  </a:moveTo>
                  <a:lnTo>
                    <a:pt x="1531" y="2063"/>
                  </a:lnTo>
                  <a:cubicBezTo>
                    <a:pt x="812" y="1188"/>
                    <a:pt x="812" y="1188"/>
                    <a:pt x="812" y="1188"/>
                  </a:cubicBezTo>
                  <a:cubicBezTo>
                    <a:pt x="1281" y="813"/>
                    <a:pt x="1281" y="813"/>
                    <a:pt x="1281" y="813"/>
                  </a:cubicBezTo>
                  <a:cubicBezTo>
                    <a:pt x="2000" y="1688"/>
                    <a:pt x="2000" y="1688"/>
                    <a:pt x="2000" y="1688"/>
                  </a:cubicBezTo>
                  <a:lnTo>
                    <a:pt x="1531" y="2063"/>
                  </a:lnTo>
                  <a:close/>
                  <a:moveTo>
                    <a:pt x="2562" y="2844"/>
                  </a:moveTo>
                  <a:lnTo>
                    <a:pt x="2562" y="2844"/>
                  </a:lnTo>
                  <a:cubicBezTo>
                    <a:pt x="2031" y="2563"/>
                    <a:pt x="2031" y="2563"/>
                    <a:pt x="2031" y="2563"/>
                  </a:cubicBezTo>
                  <a:cubicBezTo>
                    <a:pt x="1937" y="2531"/>
                    <a:pt x="1906" y="2469"/>
                    <a:pt x="1843" y="2438"/>
                  </a:cubicBezTo>
                  <a:cubicBezTo>
                    <a:pt x="2312" y="2031"/>
                    <a:pt x="2312" y="2031"/>
                    <a:pt x="2312" y="2031"/>
                  </a:cubicBezTo>
                  <a:cubicBezTo>
                    <a:pt x="2343" y="2094"/>
                    <a:pt x="2375" y="2156"/>
                    <a:pt x="2406" y="2219"/>
                  </a:cubicBezTo>
                  <a:cubicBezTo>
                    <a:pt x="2593" y="2813"/>
                    <a:pt x="2593" y="2813"/>
                    <a:pt x="2593" y="2813"/>
                  </a:cubicBezTo>
                  <a:lnTo>
                    <a:pt x="2562" y="2844"/>
                  </a:lnTo>
                  <a:close/>
                  <a:moveTo>
                    <a:pt x="3500" y="2563"/>
                  </a:moveTo>
                  <a:lnTo>
                    <a:pt x="3500" y="2563"/>
                  </a:lnTo>
                  <a:cubicBezTo>
                    <a:pt x="2937" y="2875"/>
                    <a:pt x="2937" y="2875"/>
                    <a:pt x="2937" y="2875"/>
                  </a:cubicBezTo>
                  <a:cubicBezTo>
                    <a:pt x="2937" y="2844"/>
                    <a:pt x="2906" y="2813"/>
                    <a:pt x="2906" y="2813"/>
                  </a:cubicBezTo>
                  <a:cubicBezTo>
                    <a:pt x="3093" y="2250"/>
                    <a:pt x="3093" y="2250"/>
                    <a:pt x="3093" y="2250"/>
                  </a:cubicBezTo>
                  <a:cubicBezTo>
                    <a:pt x="3125" y="2156"/>
                    <a:pt x="3156" y="2094"/>
                    <a:pt x="3187" y="2063"/>
                  </a:cubicBezTo>
                  <a:cubicBezTo>
                    <a:pt x="3656" y="2438"/>
                    <a:pt x="3656" y="2438"/>
                    <a:pt x="3656" y="2438"/>
                  </a:cubicBezTo>
                  <a:cubicBezTo>
                    <a:pt x="3593" y="2500"/>
                    <a:pt x="3562" y="2531"/>
                    <a:pt x="3500" y="2563"/>
                  </a:cubicBezTo>
                  <a:close/>
                  <a:moveTo>
                    <a:pt x="4687" y="1219"/>
                  </a:moveTo>
                  <a:lnTo>
                    <a:pt x="4687" y="1219"/>
                  </a:lnTo>
                  <a:cubicBezTo>
                    <a:pt x="3968" y="2063"/>
                    <a:pt x="3968" y="2063"/>
                    <a:pt x="3968" y="2063"/>
                  </a:cubicBezTo>
                  <a:cubicBezTo>
                    <a:pt x="3500" y="1688"/>
                    <a:pt x="3500" y="1688"/>
                    <a:pt x="3500" y="1688"/>
                  </a:cubicBezTo>
                  <a:cubicBezTo>
                    <a:pt x="4218" y="813"/>
                    <a:pt x="4218" y="813"/>
                    <a:pt x="4218" y="813"/>
                  </a:cubicBezTo>
                  <a:lnTo>
                    <a:pt x="4687" y="1219"/>
                  </a:lnTo>
                  <a:close/>
                </a:path>
              </a:pathLst>
            </a:custGeom>
            <a:solidFill>
              <a:schemeClr val="bg1"/>
            </a:solidFill>
            <a:ln>
              <a:noFill/>
            </a:ln>
            <a:effectLst/>
          </p:spPr>
          <p:txBody>
            <a:bodyPr wrap="none" anchor="ctr"/>
            <a:lstStyle/>
            <a:p>
              <a:endParaRPr lang="en-US">
                <a:latin typeface="Arial"/>
              </a:endParaRPr>
            </a:p>
          </p:txBody>
        </p:sp>
      </p:grpSp>
      <p:grpSp>
        <p:nvGrpSpPr>
          <p:cNvPr id="337" name="Group 336">
            <a:extLst>
              <a:ext uri="{FF2B5EF4-FFF2-40B4-BE49-F238E27FC236}">
                <a16:creationId xmlns:a16="http://schemas.microsoft.com/office/drawing/2014/main" id="{444F93E5-BC52-464F-A429-7051BC5CC22A}"/>
              </a:ext>
            </a:extLst>
          </p:cNvPr>
          <p:cNvGrpSpPr/>
          <p:nvPr userDrawn="1"/>
        </p:nvGrpSpPr>
        <p:grpSpPr>
          <a:xfrm>
            <a:off x="2212790" y="1682057"/>
            <a:ext cx="322111" cy="322716"/>
            <a:chOff x="1567160" y="3013025"/>
            <a:chExt cx="422721" cy="423515"/>
          </a:xfrm>
        </p:grpSpPr>
        <p:sp>
          <p:nvSpPr>
            <p:cNvPr id="338" name="Freeform 337">
              <a:extLst>
                <a:ext uri="{FF2B5EF4-FFF2-40B4-BE49-F238E27FC236}">
                  <a16:creationId xmlns:a16="http://schemas.microsoft.com/office/drawing/2014/main" id="{690C983D-E157-1E47-AE1C-D4A89D2FFB98}"/>
                </a:ext>
              </a:extLst>
            </p:cNvPr>
            <p:cNvSpPr>
              <a:spLocks/>
            </p:cNvSpPr>
            <p:nvPr userDrawn="1"/>
          </p:nvSpPr>
          <p:spPr bwMode="auto">
            <a:xfrm>
              <a:off x="1567160" y="3013025"/>
              <a:ext cx="422721" cy="423515"/>
            </a:xfrm>
            <a:custGeom>
              <a:avLst/>
              <a:gdLst>
                <a:gd name="T0" fmla="*/ 532 w 532"/>
                <a:gd name="T1" fmla="*/ 266 h 533"/>
                <a:gd name="T2" fmla="*/ 526 w 532"/>
                <a:gd name="T3" fmla="*/ 321 h 533"/>
                <a:gd name="T4" fmla="*/ 511 w 532"/>
                <a:gd name="T5" fmla="*/ 370 h 533"/>
                <a:gd name="T6" fmla="*/ 486 w 532"/>
                <a:gd name="T7" fmla="*/ 415 h 533"/>
                <a:gd name="T8" fmla="*/ 455 w 532"/>
                <a:gd name="T9" fmla="*/ 456 h 533"/>
                <a:gd name="T10" fmla="*/ 414 w 532"/>
                <a:gd name="T11" fmla="*/ 487 h 533"/>
                <a:gd name="T12" fmla="*/ 369 w 532"/>
                <a:gd name="T13" fmla="*/ 512 h 533"/>
                <a:gd name="T14" fmla="*/ 320 w 532"/>
                <a:gd name="T15" fmla="*/ 527 h 533"/>
                <a:gd name="T16" fmla="*/ 266 w 532"/>
                <a:gd name="T17" fmla="*/ 533 h 533"/>
                <a:gd name="T18" fmla="*/ 239 w 532"/>
                <a:gd name="T19" fmla="*/ 531 h 533"/>
                <a:gd name="T20" fmla="*/ 187 w 532"/>
                <a:gd name="T21" fmla="*/ 520 h 533"/>
                <a:gd name="T22" fmla="*/ 140 w 532"/>
                <a:gd name="T23" fmla="*/ 501 h 533"/>
                <a:gd name="T24" fmla="*/ 96 w 532"/>
                <a:gd name="T25" fmla="*/ 473 h 533"/>
                <a:gd name="T26" fmla="*/ 61 w 532"/>
                <a:gd name="T27" fmla="*/ 436 h 533"/>
                <a:gd name="T28" fmla="*/ 31 w 532"/>
                <a:gd name="T29" fmla="*/ 394 h 533"/>
                <a:gd name="T30" fmla="*/ 12 w 532"/>
                <a:gd name="T31" fmla="*/ 345 h 533"/>
                <a:gd name="T32" fmla="*/ 1 w 532"/>
                <a:gd name="T33" fmla="*/ 294 h 533"/>
                <a:gd name="T34" fmla="*/ 0 w 532"/>
                <a:gd name="T35" fmla="*/ 266 h 533"/>
                <a:gd name="T36" fmla="*/ 5 w 532"/>
                <a:gd name="T37" fmla="*/ 214 h 533"/>
                <a:gd name="T38" fmla="*/ 21 w 532"/>
                <a:gd name="T39" fmla="*/ 163 h 533"/>
                <a:gd name="T40" fmla="*/ 45 w 532"/>
                <a:gd name="T41" fmla="*/ 118 h 533"/>
                <a:gd name="T42" fmla="*/ 78 w 532"/>
                <a:gd name="T43" fmla="*/ 79 h 533"/>
                <a:gd name="T44" fmla="*/ 117 w 532"/>
                <a:gd name="T45" fmla="*/ 46 h 533"/>
                <a:gd name="T46" fmla="*/ 162 w 532"/>
                <a:gd name="T47" fmla="*/ 21 h 533"/>
                <a:gd name="T48" fmla="*/ 211 w 532"/>
                <a:gd name="T49" fmla="*/ 6 h 533"/>
                <a:gd name="T50" fmla="*/ 266 w 532"/>
                <a:gd name="T51" fmla="*/ 0 h 533"/>
                <a:gd name="T52" fmla="*/ 294 w 532"/>
                <a:gd name="T53" fmla="*/ 2 h 533"/>
                <a:gd name="T54" fmla="*/ 344 w 532"/>
                <a:gd name="T55" fmla="*/ 13 h 533"/>
                <a:gd name="T56" fmla="*/ 393 w 532"/>
                <a:gd name="T57" fmla="*/ 34 h 533"/>
                <a:gd name="T58" fmla="*/ 435 w 532"/>
                <a:gd name="T59" fmla="*/ 62 h 533"/>
                <a:gd name="T60" fmla="*/ 470 w 532"/>
                <a:gd name="T61" fmla="*/ 98 h 533"/>
                <a:gd name="T62" fmla="*/ 500 w 532"/>
                <a:gd name="T63" fmla="*/ 140 h 533"/>
                <a:gd name="T64" fmla="*/ 519 w 532"/>
                <a:gd name="T65" fmla="*/ 188 h 533"/>
                <a:gd name="T66" fmla="*/ 530 w 532"/>
                <a:gd name="T67" fmla="*/ 240 h 533"/>
                <a:gd name="T68" fmla="*/ 532 w 532"/>
                <a:gd name="T69" fmla="*/ 26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2" h="533">
                  <a:moveTo>
                    <a:pt x="532" y="266"/>
                  </a:moveTo>
                  <a:lnTo>
                    <a:pt x="532" y="266"/>
                  </a:lnTo>
                  <a:lnTo>
                    <a:pt x="530" y="294"/>
                  </a:lnTo>
                  <a:lnTo>
                    <a:pt x="526" y="321"/>
                  </a:lnTo>
                  <a:lnTo>
                    <a:pt x="519" y="345"/>
                  </a:lnTo>
                  <a:lnTo>
                    <a:pt x="511" y="370"/>
                  </a:lnTo>
                  <a:lnTo>
                    <a:pt x="500" y="394"/>
                  </a:lnTo>
                  <a:lnTo>
                    <a:pt x="486" y="415"/>
                  </a:lnTo>
                  <a:lnTo>
                    <a:pt x="470" y="436"/>
                  </a:lnTo>
                  <a:lnTo>
                    <a:pt x="455" y="456"/>
                  </a:lnTo>
                  <a:lnTo>
                    <a:pt x="435" y="473"/>
                  </a:lnTo>
                  <a:lnTo>
                    <a:pt x="414" y="487"/>
                  </a:lnTo>
                  <a:lnTo>
                    <a:pt x="393" y="501"/>
                  </a:lnTo>
                  <a:lnTo>
                    <a:pt x="369" y="512"/>
                  </a:lnTo>
                  <a:lnTo>
                    <a:pt x="344" y="520"/>
                  </a:lnTo>
                  <a:lnTo>
                    <a:pt x="320" y="527"/>
                  </a:lnTo>
                  <a:lnTo>
                    <a:pt x="294" y="531"/>
                  </a:lnTo>
                  <a:lnTo>
                    <a:pt x="266" y="533"/>
                  </a:lnTo>
                  <a:lnTo>
                    <a:pt x="266" y="533"/>
                  </a:lnTo>
                  <a:lnTo>
                    <a:pt x="239" y="531"/>
                  </a:lnTo>
                  <a:lnTo>
                    <a:pt x="211" y="527"/>
                  </a:lnTo>
                  <a:lnTo>
                    <a:pt x="187" y="520"/>
                  </a:lnTo>
                  <a:lnTo>
                    <a:pt x="162" y="512"/>
                  </a:lnTo>
                  <a:lnTo>
                    <a:pt x="140" y="501"/>
                  </a:lnTo>
                  <a:lnTo>
                    <a:pt x="117" y="487"/>
                  </a:lnTo>
                  <a:lnTo>
                    <a:pt x="96" y="473"/>
                  </a:lnTo>
                  <a:lnTo>
                    <a:pt x="78" y="456"/>
                  </a:lnTo>
                  <a:lnTo>
                    <a:pt x="61" y="436"/>
                  </a:lnTo>
                  <a:lnTo>
                    <a:pt x="45" y="415"/>
                  </a:lnTo>
                  <a:lnTo>
                    <a:pt x="31" y="394"/>
                  </a:lnTo>
                  <a:lnTo>
                    <a:pt x="21" y="370"/>
                  </a:lnTo>
                  <a:lnTo>
                    <a:pt x="12" y="345"/>
                  </a:lnTo>
                  <a:lnTo>
                    <a:pt x="5" y="321"/>
                  </a:lnTo>
                  <a:lnTo>
                    <a:pt x="1" y="294"/>
                  </a:lnTo>
                  <a:lnTo>
                    <a:pt x="0" y="266"/>
                  </a:lnTo>
                  <a:lnTo>
                    <a:pt x="0" y="266"/>
                  </a:lnTo>
                  <a:lnTo>
                    <a:pt x="1" y="240"/>
                  </a:lnTo>
                  <a:lnTo>
                    <a:pt x="5" y="214"/>
                  </a:lnTo>
                  <a:lnTo>
                    <a:pt x="12" y="188"/>
                  </a:lnTo>
                  <a:lnTo>
                    <a:pt x="21" y="163"/>
                  </a:lnTo>
                  <a:lnTo>
                    <a:pt x="31" y="140"/>
                  </a:lnTo>
                  <a:lnTo>
                    <a:pt x="45" y="118"/>
                  </a:lnTo>
                  <a:lnTo>
                    <a:pt x="61" y="98"/>
                  </a:lnTo>
                  <a:lnTo>
                    <a:pt x="78" y="79"/>
                  </a:lnTo>
                  <a:lnTo>
                    <a:pt x="96" y="62"/>
                  </a:lnTo>
                  <a:lnTo>
                    <a:pt x="117" y="46"/>
                  </a:lnTo>
                  <a:lnTo>
                    <a:pt x="140" y="34"/>
                  </a:lnTo>
                  <a:lnTo>
                    <a:pt x="162" y="21"/>
                  </a:lnTo>
                  <a:lnTo>
                    <a:pt x="187" y="13"/>
                  </a:lnTo>
                  <a:lnTo>
                    <a:pt x="211" y="6"/>
                  </a:lnTo>
                  <a:lnTo>
                    <a:pt x="239" y="2"/>
                  </a:lnTo>
                  <a:lnTo>
                    <a:pt x="266" y="0"/>
                  </a:lnTo>
                  <a:lnTo>
                    <a:pt x="266" y="0"/>
                  </a:lnTo>
                  <a:lnTo>
                    <a:pt x="294" y="2"/>
                  </a:lnTo>
                  <a:lnTo>
                    <a:pt x="320" y="6"/>
                  </a:lnTo>
                  <a:lnTo>
                    <a:pt x="344" y="13"/>
                  </a:lnTo>
                  <a:lnTo>
                    <a:pt x="369" y="21"/>
                  </a:lnTo>
                  <a:lnTo>
                    <a:pt x="393" y="34"/>
                  </a:lnTo>
                  <a:lnTo>
                    <a:pt x="414" y="46"/>
                  </a:lnTo>
                  <a:lnTo>
                    <a:pt x="435" y="62"/>
                  </a:lnTo>
                  <a:lnTo>
                    <a:pt x="455" y="79"/>
                  </a:lnTo>
                  <a:lnTo>
                    <a:pt x="470" y="98"/>
                  </a:lnTo>
                  <a:lnTo>
                    <a:pt x="486" y="118"/>
                  </a:lnTo>
                  <a:lnTo>
                    <a:pt x="500" y="140"/>
                  </a:lnTo>
                  <a:lnTo>
                    <a:pt x="511" y="163"/>
                  </a:lnTo>
                  <a:lnTo>
                    <a:pt x="519" y="188"/>
                  </a:lnTo>
                  <a:lnTo>
                    <a:pt x="526" y="214"/>
                  </a:lnTo>
                  <a:lnTo>
                    <a:pt x="530" y="240"/>
                  </a:lnTo>
                  <a:lnTo>
                    <a:pt x="532" y="266"/>
                  </a:lnTo>
                  <a:lnTo>
                    <a:pt x="532" y="26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39" name="Freeform 5">
              <a:hlinkClick r:id="" action="ppaction://noaction"/>
              <a:extLst>
                <a:ext uri="{FF2B5EF4-FFF2-40B4-BE49-F238E27FC236}">
                  <a16:creationId xmlns:a16="http://schemas.microsoft.com/office/drawing/2014/main" id="{CC34A2EA-CD00-8847-8846-8390155D09AA}"/>
                </a:ext>
              </a:extLst>
            </p:cNvPr>
            <p:cNvSpPr>
              <a:spLocks noChangeAspect="1" noChangeArrowheads="1"/>
            </p:cNvSpPr>
            <p:nvPr userDrawn="1"/>
          </p:nvSpPr>
          <p:spPr bwMode="auto">
            <a:xfrm>
              <a:off x="1633225" y="3153364"/>
              <a:ext cx="293463" cy="164106"/>
            </a:xfrm>
            <a:custGeom>
              <a:avLst/>
              <a:gdLst>
                <a:gd name="T0" fmla="*/ 2999 w 6031"/>
                <a:gd name="T1" fmla="*/ 0 h 3375"/>
                <a:gd name="T2" fmla="*/ 2999 w 6031"/>
                <a:gd name="T3" fmla="*/ 0 h 3375"/>
                <a:gd name="T4" fmla="*/ 0 w 6031"/>
                <a:gd name="T5" fmla="*/ 1687 h 3375"/>
                <a:gd name="T6" fmla="*/ 2999 w 6031"/>
                <a:gd name="T7" fmla="*/ 3374 h 3375"/>
                <a:gd name="T8" fmla="*/ 6030 w 6031"/>
                <a:gd name="T9" fmla="*/ 1687 h 3375"/>
                <a:gd name="T10" fmla="*/ 2999 w 6031"/>
                <a:gd name="T11" fmla="*/ 0 h 3375"/>
                <a:gd name="T12" fmla="*/ 1719 w 6031"/>
                <a:gd name="T13" fmla="*/ 2656 h 3375"/>
                <a:gd name="T14" fmla="*/ 1719 w 6031"/>
                <a:gd name="T15" fmla="*/ 2656 h 3375"/>
                <a:gd name="T16" fmla="*/ 594 w 6031"/>
                <a:gd name="T17" fmla="*/ 1687 h 3375"/>
                <a:gd name="T18" fmla="*/ 1719 w 6031"/>
                <a:gd name="T19" fmla="*/ 719 h 3375"/>
                <a:gd name="T20" fmla="*/ 1406 w 6031"/>
                <a:gd name="T21" fmla="*/ 1687 h 3375"/>
                <a:gd name="T22" fmla="*/ 1719 w 6031"/>
                <a:gd name="T23" fmla="*/ 2656 h 3375"/>
                <a:gd name="T24" fmla="*/ 2999 w 6031"/>
                <a:gd name="T25" fmla="*/ 2937 h 3375"/>
                <a:gd name="T26" fmla="*/ 2999 w 6031"/>
                <a:gd name="T27" fmla="*/ 2937 h 3375"/>
                <a:gd name="T28" fmla="*/ 1781 w 6031"/>
                <a:gd name="T29" fmla="*/ 1687 h 3375"/>
                <a:gd name="T30" fmla="*/ 2999 w 6031"/>
                <a:gd name="T31" fmla="*/ 438 h 3375"/>
                <a:gd name="T32" fmla="*/ 4249 w 6031"/>
                <a:gd name="T33" fmla="*/ 1687 h 3375"/>
                <a:gd name="T34" fmla="*/ 2999 w 6031"/>
                <a:gd name="T35" fmla="*/ 2937 h 3375"/>
                <a:gd name="T36" fmla="*/ 4280 w 6031"/>
                <a:gd name="T37" fmla="*/ 2656 h 3375"/>
                <a:gd name="T38" fmla="*/ 4280 w 6031"/>
                <a:gd name="T39" fmla="*/ 2656 h 3375"/>
                <a:gd name="T40" fmla="*/ 4624 w 6031"/>
                <a:gd name="T41" fmla="*/ 1687 h 3375"/>
                <a:gd name="T42" fmla="*/ 4280 w 6031"/>
                <a:gd name="T43" fmla="*/ 719 h 3375"/>
                <a:gd name="T44" fmla="*/ 5436 w 6031"/>
                <a:gd name="T45" fmla="*/ 1687 h 3375"/>
                <a:gd name="T46" fmla="*/ 4280 w 6031"/>
                <a:gd name="T47" fmla="*/ 2656 h 3375"/>
                <a:gd name="T48" fmla="*/ 2999 w 6031"/>
                <a:gd name="T49" fmla="*/ 938 h 3375"/>
                <a:gd name="T50" fmla="*/ 2999 w 6031"/>
                <a:gd name="T51" fmla="*/ 938 h 3375"/>
                <a:gd name="T52" fmla="*/ 2250 w 6031"/>
                <a:gd name="T53" fmla="*/ 1687 h 3375"/>
                <a:gd name="T54" fmla="*/ 2999 w 6031"/>
                <a:gd name="T55" fmla="*/ 2468 h 3375"/>
                <a:gd name="T56" fmla="*/ 3780 w 6031"/>
                <a:gd name="T57" fmla="*/ 1687 h 3375"/>
                <a:gd name="T58" fmla="*/ 2999 w 6031"/>
                <a:gd name="T59" fmla="*/ 938 h 3375"/>
                <a:gd name="T60" fmla="*/ 2905 w 6031"/>
                <a:gd name="T61" fmla="*/ 1843 h 3375"/>
                <a:gd name="T62" fmla="*/ 2905 w 6031"/>
                <a:gd name="T63" fmla="*/ 1843 h 3375"/>
                <a:gd name="T64" fmla="*/ 2531 w 6031"/>
                <a:gd name="T65" fmla="*/ 1499 h 3375"/>
                <a:gd name="T66" fmla="*/ 2905 w 6031"/>
                <a:gd name="T67" fmla="*/ 1124 h 3375"/>
                <a:gd name="T68" fmla="*/ 3249 w 6031"/>
                <a:gd name="T69" fmla="*/ 1499 h 3375"/>
                <a:gd name="T70" fmla="*/ 2905 w 6031"/>
                <a:gd name="T71" fmla="*/ 1843 h 3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31" h="3375">
                  <a:moveTo>
                    <a:pt x="2999" y="0"/>
                  </a:moveTo>
                  <a:lnTo>
                    <a:pt x="2999" y="0"/>
                  </a:lnTo>
                  <a:cubicBezTo>
                    <a:pt x="1344" y="0"/>
                    <a:pt x="0" y="1687"/>
                    <a:pt x="0" y="1687"/>
                  </a:cubicBezTo>
                  <a:cubicBezTo>
                    <a:pt x="0" y="1687"/>
                    <a:pt x="1344" y="3374"/>
                    <a:pt x="2999" y="3374"/>
                  </a:cubicBezTo>
                  <a:cubicBezTo>
                    <a:pt x="4686" y="3374"/>
                    <a:pt x="6030" y="1687"/>
                    <a:pt x="6030" y="1687"/>
                  </a:cubicBezTo>
                  <a:cubicBezTo>
                    <a:pt x="6030" y="1687"/>
                    <a:pt x="4686" y="0"/>
                    <a:pt x="2999" y="0"/>
                  </a:cubicBezTo>
                  <a:close/>
                  <a:moveTo>
                    <a:pt x="1719" y="2656"/>
                  </a:moveTo>
                  <a:lnTo>
                    <a:pt x="1719" y="2656"/>
                  </a:lnTo>
                  <a:cubicBezTo>
                    <a:pt x="1062" y="2249"/>
                    <a:pt x="594" y="1687"/>
                    <a:pt x="594" y="1687"/>
                  </a:cubicBezTo>
                  <a:cubicBezTo>
                    <a:pt x="594" y="1687"/>
                    <a:pt x="1062" y="1124"/>
                    <a:pt x="1719" y="719"/>
                  </a:cubicBezTo>
                  <a:cubicBezTo>
                    <a:pt x="1531" y="1000"/>
                    <a:pt x="1406" y="1343"/>
                    <a:pt x="1406" y="1687"/>
                  </a:cubicBezTo>
                  <a:cubicBezTo>
                    <a:pt x="1406" y="2062"/>
                    <a:pt x="1531" y="2405"/>
                    <a:pt x="1719" y="2656"/>
                  </a:cubicBezTo>
                  <a:close/>
                  <a:moveTo>
                    <a:pt x="2999" y="2937"/>
                  </a:moveTo>
                  <a:lnTo>
                    <a:pt x="2999" y="2937"/>
                  </a:lnTo>
                  <a:cubicBezTo>
                    <a:pt x="2312" y="2937"/>
                    <a:pt x="1781" y="2374"/>
                    <a:pt x="1781" y="1687"/>
                  </a:cubicBezTo>
                  <a:cubicBezTo>
                    <a:pt x="1781" y="1000"/>
                    <a:pt x="2312" y="438"/>
                    <a:pt x="2999" y="438"/>
                  </a:cubicBezTo>
                  <a:cubicBezTo>
                    <a:pt x="3686" y="438"/>
                    <a:pt x="4249" y="1000"/>
                    <a:pt x="4249" y="1687"/>
                  </a:cubicBezTo>
                  <a:cubicBezTo>
                    <a:pt x="4249" y="2374"/>
                    <a:pt x="3686" y="2937"/>
                    <a:pt x="2999" y="2937"/>
                  </a:cubicBezTo>
                  <a:close/>
                  <a:moveTo>
                    <a:pt x="4280" y="2656"/>
                  </a:moveTo>
                  <a:lnTo>
                    <a:pt x="4280" y="2656"/>
                  </a:lnTo>
                  <a:cubicBezTo>
                    <a:pt x="4499" y="2405"/>
                    <a:pt x="4624" y="2062"/>
                    <a:pt x="4624" y="1687"/>
                  </a:cubicBezTo>
                  <a:cubicBezTo>
                    <a:pt x="4624" y="1343"/>
                    <a:pt x="4499" y="1000"/>
                    <a:pt x="4280" y="719"/>
                  </a:cubicBezTo>
                  <a:cubicBezTo>
                    <a:pt x="4968" y="1124"/>
                    <a:pt x="5436" y="1687"/>
                    <a:pt x="5436" y="1687"/>
                  </a:cubicBezTo>
                  <a:cubicBezTo>
                    <a:pt x="5436" y="1687"/>
                    <a:pt x="4968" y="2249"/>
                    <a:pt x="4280" y="2656"/>
                  </a:cubicBezTo>
                  <a:close/>
                  <a:moveTo>
                    <a:pt x="2999" y="938"/>
                  </a:moveTo>
                  <a:lnTo>
                    <a:pt x="2999" y="938"/>
                  </a:lnTo>
                  <a:cubicBezTo>
                    <a:pt x="2593" y="938"/>
                    <a:pt x="2250" y="1281"/>
                    <a:pt x="2250" y="1687"/>
                  </a:cubicBezTo>
                  <a:cubicBezTo>
                    <a:pt x="2250" y="2124"/>
                    <a:pt x="2593" y="2468"/>
                    <a:pt x="2999" y="2468"/>
                  </a:cubicBezTo>
                  <a:cubicBezTo>
                    <a:pt x="3436" y="2468"/>
                    <a:pt x="3780" y="2124"/>
                    <a:pt x="3780" y="1687"/>
                  </a:cubicBezTo>
                  <a:cubicBezTo>
                    <a:pt x="3780" y="1281"/>
                    <a:pt x="3436" y="938"/>
                    <a:pt x="2999" y="938"/>
                  </a:cubicBezTo>
                  <a:close/>
                  <a:moveTo>
                    <a:pt x="2905" y="1843"/>
                  </a:moveTo>
                  <a:lnTo>
                    <a:pt x="2905" y="1843"/>
                  </a:lnTo>
                  <a:cubicBezTo>
                    <a:pt x="2686" y="1843"/>
                    <a:pt x="2531" y="1687"/>
                    <a:pt x="2531" y="1499"/>
                  </a:cubicBezTo>
                  <a:cubicBezTo>
                    <a:pt x="2531" y="1312"/>
                    <a:pt x="2686" y="1124"/>
                    <a:pt x="2905" y="1124"/>
                  </a:cubicBezTo>
                  <a:cubicBezTo>
                    <a:pt x="3093" y="1124"/>
                    <a:pt x="3249" y="1312"/>
                    <a:pt x="3249" y="1499"/>
                  </a:cubicBezTo>
                  <a:cubicBezTo>
                    <a:pt x="3249" y="1687"/>
                    <a:pt x="3093" y="1843"/>
                    <a:pt x="2905" y="1843"/>
                  </a:cubicBezTo>
                  <a:close/>
                </a:path>
              </a:pathLst>
            </a:custGeom>
            <a:solidFill>
              <a:schemeClr val="bg1"/>
            </a:solidFill>
            <a:ln>
              <a:noFill/>
            </a:ln>
            <a:effectLst/>
          </p:spPr>
          <p:txBody>
            <a:bodyPr wrap="none" anchor="ctr"/>
            <a:lstStyle/>
            <a:p>
              <a:endParaRPr lang="en-US">
                <a:latin typeface="Arial"/>
              </a:endParaRPr>
            </a:p>
          </p:txBody>
        </p:sp>
      </p:grpSp>
      <p:grpSp>
        <p:nvGrpSpPr>
          <p:cNvPr id="340" name="Group 339">
            <a:extLst>
              <a:ext uri="{FF2B5EF4-FFF2-40B4-BE49-F238E27FC236}">
                <a16:creationId xmlns:a16="http://schemas.microsoft.com/office/drawing/2014/main" id="{8CEE0D40-41C4-2B40-9D3E-66732726F057}"/>
              </a:ext>
            </a:extLst>
          </p:cNvPr>
          <p:cNvGrpSpPr/>
          <p:nvPr userDrawn="1"/>
        </p:nvGrpSpPr>
        <p:grpSpPr>
          <a:xfrm>
            <a:off x="2212790" y="1327572"/>
            <a:ext cx="322111" cy="322716"/>
            <a:chOff x="1567160" y="2547818"/>
            <a:chExt cx="422721" cy="423515"/>
          </a:xfrm>
        </p:grpSpPr>
        <p:sp>
          <p:nvSpPr>
            <p:cNvPr id="341" name="Freeform 340">
              <a:extLst>
                <a:ext uri="{FF2B5EF4-FFF2-40B4-BE49-F238E27FC236}">
                  <a16:creationId xmlns:a16="http://schemas.microsoft.com/office/drawing/2014/main" id="{25402682-56A4-7B44-B3A9-31BFFEBE6082}"/>
                </a:ext>
              </a:extLst>
            </p:cNvPr>
            <p:cNvSpPr>
              <a:spLocks/>
            </p:cNvSpPr>
            <p:nvPr userDrawn="1"/>
          </p:nvSpPr>
          <p:spPr bwMode="auto">
            <a:xfrm>
              <a:off x="1567160" y="2547818"/>
              <a:ext cx="422721" cy="423515"/>
            </a:xfrm>
            <a:custGeom>
              <a:avLst/>
              <a:gdLst>
                <a:gd name="T0" fmla="*/ 532 w 532"/>
                <a:gd name="T1" fmla="*/ 266 h 533"/>
                <a:gd name="T2" fmla="*/ 526 w 532"/>
                <a:gd name="T3" fmla="*/ 321 h 533"/>
                <a:gd name="T4" fmla="*/ 511 w 532"/>
                <a:gd name="T5" fmla="*/ 370 h 533"/>
                <a:gd name="T6" fmla="*/ 486 w 532"/>
                <a:gd name="T7" fmla="*/ 415 h 533"/>
                <a:gd name="T8" fmla="*/ 455 w 532"/>
                <a:gd name="T9" fmla="*/ 456 h 533"/>
                <a:gd name="T10" fmla="*/ 414 w 532"/>
                <a:gd name="T11" fmla="*/ 487 h 533"/>
                <a:gd name="T12" fmla="*/ 369 w 532"/>
                <a:gd name="T13" fmla="*/ 512 h 533"/>
                <a:gd name="T14" fmla="*/ 320 w 532"/>
                <a:gd name="T15" fmla="*/ 527 h 533"/>
                <a:gd name="T16" fmla="*/ 266 w 532"/>
                <a:gd name="T17" fmla="*/ 533 h 533"/>
                <a:gd name="T18" fmla="*/ 239 w 532"/>
                <a:gd name="T19" fmla="*/ 531 h 533"/>
                <a:gd name="T20" fmla="*/ 187 w 532"/>
                <a:gd name="T21" fmla="*/ 520 h 533"/>
                <a:gd name="T22" fmla="*/ 140 w 532"/>
                <a:gd name="T23" fmla="*/ 501 h 533"/>
                <a:gd name="T24" fmla="*/ 96 w 532"/>
                <a:gd name="T25" fmla="*/ 473 h 533"/>
                <a:gd name="T26" fmla="*/ 61 w 532"/>
                <a:gd name="T27" fmla="*/ 436 h 533"/>
                <a:gd name="T28" fmla="*/ 31 w 532"/>
                <a:gd name="T29" fmla="*/ 394 h 533"/>
                <a:gd name="T30" fmla="*/ 12 w 532"/>
                <a:gd name="T31" fmla="*/ 345 h 533"/>
                <a:gd name="T32" fmla="*/ 1 w 532"/>
                <a:gd name="T33" fmla="*/ 294 h 533"/>
                <a:gd name="T34" fmla="*/ 0 w 532"/>
                <a:gd name="T35" fmla="*/ 266 h 533"/>
                <a:gd name="T36" fmla="*/ 5 w 532"/>
                <a:gd name="T37" fmla="*/ 214 h 533"/>
                <a:gd name="T38" fmla="*/ 21 w 532"/>
                <a:gd name="T39" fmla="*/ 163 h 533"/>
                <a:gd name="T40" fmla="*/ 45 w 532"/>
                <a:gd name="T41" fmla="*/ 118 h 533"/>
                <a:gd name="T42" fmla="*/ 78 w 532"/>
                <a:gd name="T43" fmla="*/ 79 h 533"/>
                <a:gd name="T44" fmla="*/ 117 w 532"/>
                <a:gd name="T45" fmla="*/ 46 h 533"/>
                <a:gd name="T46" fmla="*/ 162 w 532"/>
                <a:gd name="T47" fmla="*/ 21 h 533"/>
                <a:gd name="T48" fmla="*/ 211 w 532"/>
                <a:gd name="T49" fmla="*/ 6 h 533"/>
                <a:gd name="T50" fmla="*/ 266 w 532"/>
                <a:gd name="T51" fmla="*/ 0 h 533"/>
                <a:gd name="T52" fmla="*/ 294 w 532"/>
                <a:gd name="T53" fmla="*/ 2 h 533"/>
                <a:gd name="T54" fmla="*/ 344 w 532"/>
                <a:gd name="T55" fmla="*/ 13 h 533"/>
                <a:gd name="T56" fmla="*/ 393 w 532"/>
                <a:gd name="T57" fmla="*/ 34 h 533"/>
                <a:gd name="T58" fmla="*/ 435 w 532"/>
                <a:gd name="T59" fmla="*/ 62 h 533"/>
                <a:gd name="T60" fmla="*/ 470 w 532"/>
                <a:gd name="T61" fmla="*/ 98 h 533"/>
                <a:gd name="T62" fmla="*/ 500 w 532"/>
                <a:gd name="T63" fmla="*/ 140 h 533"/>
                <a:gd name="T64" fmla="*/ 519 w 532"/>
                <a:gd name="T65" fmla="*/ 188 h 533"/>
                <a:gd name="T66" fmla="*/ 530 w 532"/>
                <a:gd name="T67" fmla="*/ 240 h 533"/>
                <a:gd name="T68" fmla="*/ 532 w 532"/>
                <a:gd name="T69" fmla="*/ 26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2" h="533">
                  <a:moveTo>
                    <a:pt x="532" y="266"/>
                  </a:moveTo>
                  <a:lnTo>
                    <a:pt x="532" y="266"/>
                  </a:lnTo>
                  <a:lnTo>
                    <a:pt x="530" y="294"/>
                  </a:lnTo>
                  <a:lnTo>
                    <a:pt x="526" y="321"/>
                  </a:lnTo>
                  <a:lnTo>
                    <a:pt x="519" y="345"/>
                  </a:lnTo>
                  <a:lnTo>
                    <a:pt x="511" y="370"/>
                  </a:lnTo>
                  <a:lnTo>
                    <a:pt x="500" y="394"/>
                  </a:lnTo>
                  <a:lnTo>
                    <a:pt x="486" y="415"/>
                  </a:lnTo>
                  <a:lnTo>
                    <a:pt x="470" y="436"/>
                  </a:lnTo>
                  <a:lnTo>
                    <a:pt x="455" y="456"/>
                  </a:lnTo>
                  <a:lnTo>
                    <a:pt x="435" y="473"/>
                  </a:lnTo>
                  <a:lnTo>
                    <a:pt x="414" y="487"/>
                  </a:lnTo>
                  <a:lnTo>
                    <a:pt x="393" y="501"/>
                  </a:lnTo>
                  <a:lnTo>
                    <a:pt x="369" y="512"/>
                  </a:lnTo>
                  <a:lnTo>
                    <a:pt x="344" y="520"/>
                  </a:lnTo>
                  <a:lnTo>
                    <a:pt x="320" y="527"/>
                  </a:lnTo>
                  <a:lnTo>
                    <a:pt x="294" y="531"/>
                  </a:lnTo>
                  <a:lnTo>
                    <a:pt x="266" y="533"/>
                  </a:lnTo>
                  <a:lnTo>
                    <a:pt x="266" y="533"/>
                  </a:lnTo>
                  <a:lnTo>
                    <a:pt x="239" y="531"/>
                  </a:lnTo>
                  <a:lnTo>
                    <a:pt x="211" y="527"/>
                  </a:lnTo>
                  <a:lnTo>
                    <a:pt x="187" y="520"/>
                  </a:lnTo>
                  <a:lnTo>
                    <a:pt x="162" y="512"/>
                  </a:lnTo>
                  <a:lnTo>
                    <a:pt x="140" y="501"/>
                  </a:lnTo>
                  <a:lnTo>
                    <a:pt x="117" y="487"/>
                  </a:lnTo>
                  <a:lnTo>
                    <a:pt x="96" y="473"/>
                  </a:lnTo>
                  <a:lnTo>
                    <a:pt x="78" y="456"/>
                  </a:lnTo>
                  <a:lnTo>
                    <a:pt x="61" y="436"/>
                  </a:lnTo>
                  <a:lnTo>
                    <a:pt x="45" y="415"/>
                  </a:lnTo>
                  <a:lnTo>
                    <a:pt x="31" y="394"/>
                  </a:lnTo>
                  <a:lnTo>
                    <a:pt x="21" y="370"/>
                  </a:lnTo>
                  <a:lnTo>
                    <a:pt x="12" y="345"/>
                  </a:lnTo>
                  <a:lnTo>
                    <a:pt x="5" y="321"/>
                  </a:lnTo>
                  <a:lnTo>
                    <a:pt x="1" y="294"/>
                  </a:lnTo>
                  <a:lnTo>
                    <a:pt x="0" y="266"/>
                  </a:lnTo>
                  <a:lnTo>
                    <a:pt x="0" y="266"/>
                  </a:lnTo>
                  <a:lnTo>
                    <a:pt x="1" y="240"/>
                  </a:lnTo>
                  <a:lnTo>
                    <a:pt x="5" y="214"/>
                  </a:lnTo>
                  <a:lnTo>
                    <a:pt x="12" y="188"/>
                  </a:lnTo>
                  <a:lnTo>
                    <a:pt x="21" y="163"/>
                  </a:lnTo>
                  <a:lnTo>
                    <a:pt x="31" y="140"/>
                  </a:lnTo>
                  <a:lnTo>
                    <a:pt x="45" y="118"/>
                  </a:lnTo>
                  <a:lnTo>
                    <a:pt x="61" y="98"/>
                  </a:lnTo>
                  <a:lnTo>
                    <a:pt x="78" y="79"/>
                  </a:lnTo>
                  <a:lnTo>
                    <a:pt x="96" y="62"/>
                  </a:lnTo>
                  <a:lnTo>
                    <a:pt x="117" y="46"/>
                  </a:lnTo>
                  <a:lnTo>
                    <a:pt x="140" y="34"/>
                  </a:lnTo>
                  <a:lnTo>
                    <a:pt x="162" y="21"/>
                  </a:lnTo>
                  <a:lnTo>
                    <a:pt x="187" y="13"/>
                  </a:lnTo>
                  <a:lnTo>
                    <a:pt x="211" y="6"/>
                  </a:lnTo>
                  <a:lnTo>
                    <a:pt x="239" y="2"/>
                  </a:lnTo>
                  <a:lnTo>
                    <a:pt x="266" y="0"/>
                  </a:lnTo>
                  <a:lnTo>
                    <a:pt x="266" y="0"/>
                  </a:lnTo>
                  <a:lnTo>
                    <a:pt x="294" y="2"/>
                  </a:lnTo>
                  <a:lnTo>
                    <a:pt x="320" y="6"/>
                  </a:lnTo>
                  <a:lnTo>
                    <a:pt x="344" y="13"/>
                  </a:lnTo>
                  <a:lnTo>
                    <a:pt x="369" y="21"/>
                  </a:lnTo>
                  <a:lnTo>
                    <a:pt x="393" y="34"/>
                  </a:lnTo>
                  <a:lnTo>
                    <a:pt x="414" y="46"/>
                  </a:lnTo>
                  <a:lnTo>
                    <a:pt x="435" y="62"/>
                  </a:lnTo>
                  <a:lnTo>
                    <a:pt x="455" y="79"/>
                  </a:lnTo>
                  <a:lnTo>
                    <a:pt x="470" y="98"/>
                  </a:lnTo>
                  <a:lnTo>
                    <a:pt x="486" y="118"/>
                  </a:lnTo>
                  <a:lnTo>
                    <a:pt x="500" y="140"/>
                  </a:lnTo>
                  <a:lnTo>
                    <a:pt x="511" y="163"/>
                  </a:lnTo>
                  <a:lnTo>
                    <a:pt x="519" y="188"/>
                  </a:lnTo>
                  <a:lnTo>
                    <a:pt x="526" y="214"/>
                  </a:lnTo>
                  <a:lnTo>
                    <a:pt x="530" y="240"/>
                  </a:lnTo>
                  <a:lnTo>
                    <a:pt x="532" y="266"/>
                  </a:lnTo>
                  <a:lnTo>
                    <a:pt x="532" y="26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42" name="Freeform 4">
              <a:hlinkClick r:id="" action="ppaction://noaction"/>
              <a:extLst>
                <a:ext uri="{FF2B5EF4-FFF2-40B4-BE49-F238E27FC236}">
                  <a16:creationId xmlns:a16="http://schemas.microsoft.com/office/drawing/2014/main" id="{A81D70C4-F336-AB4D-B109-C99CF36C89A7}"/>
                </a:ext>
              </a:extLst>
            </p:cNvPr>
            <p:cNvSpPr>
              <a:spLocks noChangeAspect="1" noChangeArrowheads="1"/>
            </p:cNvSpPr>
            <p:nvPr userDrawn="1"/>
          </p:nvSpPr>
          <p:spPr bwMode="auto">
            <a:xfrm>
              <a:off x="1670843" y="2650210"/>
              <a:ext cx="261500" cy="196070"/>
            </a:xfrm>
            <a:custGeom>
              <a:avLst/>
              <a:gdLst>
                <a:gd name="T0" fmla="*/ 0 w 5376"/>
                <a:gd name="T1" fmla="*/ 437 h 4031"/>
                <a:gd name="T2" fmla="*/ 0 w 5376"/>
                <a:gd name="T3" fmla="*/ 437 h 4031"/>
                <a:gd name="T4" fmla="*/ 0 w 5376"/>
                <a:gd name="T5" fmla="*/ 0 h 4031"/>
                <a:gd name="T6" fmla="*/ 1125 w 5376"/>
                <a:gd name="T7" fmla="*/ 437 h 4031"/>
                <a:gd name="T8" fmla="*/ 1250 w 5376"/>
                <a:gd name="T9" fmla="*/ 437 h 4031"/>
                <a:gd name="T10" fmla="*/ 2250 w 5376"/>
                <a:gd name="T11" fmla="*/ 437 h 4031"/>
                <a:gd name="T12" fmla="*/ 2688 w 5376"/>
                <a:gd name="T13" fmla="*/ 437 h 4031"/>
                <a:gd name="T14" fmla="*/ 2688 w 5376"/>
                <a:gd name="T15" fmla="*/ 437 h 4031"/>
                <a:gd name="T16" fmla="*/ 2688 w 5376"/>
                <a:gd name="T17" fmla="*/ 437 h 4031"/>
                <a:gd name="T18" fmla="*/ 3813 w 5376"/>
                <a:gd name="T19" fmla="*/ 1500 h 4031"/>
                <a:gd name="T20" fmla="*/ 2688 w 5376"/>
                <a:gd name="T21" fmla="*/ 1500 h 4031"/>
                <a:gd name="T22" fmla="*/ 1563 w 5376"/>
                <a:gd name="T23" fmla="*/ 1500 h 4031"/>
                <a:gd name="T24" fmla="*/ 1125 w 5376"/>
                <a:gd name="T25" fmla="*/ 1500 h 4031"/>
                <a:gd name="T26" fmla="*/ 0 w 5376"/>
                <a:gd name="T27" fmla="*/ 437 h 4031"/>
                <a:gd name="T28" fmla="*/ 3875 w 5376"/>
                <a:gd name="T29" fmla="*/ 3280 h 4031"/>
                <a:gd name="T30" fmla="*/ 3875 w 5376"/>
                <a:gd name="T31" fmla="*/ 3280 h 4031"/>
                <a:gd name="T32" fmla="*/ 3875 w 5376"/>
                <a:gd name="T33" fmla="*/ 1842 h 4031"/>
                <a:gd name="T34" fmla="*/ 3813 w 5376"/>
                <a:gd name="T35" fmla="*/ 1811 h 4031"/>
                <a:gd name="T36" fmla="*/ 3594 w 5376"/>
                <a:gd name="T37" fmla="*/ 1811 h 4031"/>
                <a:gd name="T38" fmla="*/ 3563 w 5376"/>
                <a:gd name="T39" fmla="*/ 1842 h 4031"/>
                <a:gd name="T40" fmla="*/ 3563 w 5376"/>
                <a:gd name="T41" fmla="*/ 3280 h 4031"/>
                <a:gd name="T42" fmla="*/ 3250 w 5376"/>
                <a:gd name="T43" fmla="*/ 3280 h 4031"/>
                <a:gd name="T44" fmla="*/ 3250 w 5376"/>
                <a:gd name="T45" fmla="*/ 1842 h 4031"/>
                <a:gd name="T46" fmla="*/ 3188 w 5376"/>
                <a:gd name="T47" fmla="*/ 1811 h 4031"/>
                <a:gd name="T48" fmla="*/ 2969 w 5376"/>
                <a:gd name="T49" fmla="*/ 1811 h 4031"/>
                <a:gd name="T50" fmla="*/ 2906 w 5376"/>
                <a:gd name="T51" fmla="*/ 1842 h 4031"/>
                <a:gd name="T52" fmla="*/ 2906 w 5376"/>
                <a:gd name="T53" fmla="*/ 3280 h 4031"/>
                <a:gd name="T54" fmla="*/ 2594 w 5376"/>
                <a:gd name="T55" fmla="*/ 3280 h 4031"/>
                <a:gd name="T56" fmla="*/ 2594 w 5376"/>
                <a:gd name="T57" fmla="*/ 1842 h 4031"/>
                <a:gd name="T58" fmla="*/ 2532 w 5376"/>
                <a:gd name="T59" fmla="*/ 1811 h 4031"/>
                <a:gd name="T60" fmla="*/ 2313 w 5376"/>
                <a:gd name="T61" fmla="*/ 1811 h 4031"/>
                <a:gd name="T62" fmla="*/ 2282 w 5376"/>
                <a:gd name="T63" fmla="*/ 1842 h 4031"/>
                <a:gd name="T64" fmla="*/ 2282 w 5376"/>
                <a:gd name="T65" fmla="*/ 3280 h 4031"/>
                <a:gd name="T66" fmla="*/ 1969 w 5376"/>
                <a:gd name="T67" fmla="*/ 3280 h 4031"/>
                <a:gd name="T68" fmla="*/ 1969 w 5376"/>
                <a:gd name="T69" fmla="*/ 1842 h 4031"/>
                <a:gd name="T70" fmla="*/ 1907 w 5376"/>
                <a:gd name="T71" fmla="*/ 1811 h 4031"/>
                <a:gd name="T72" fmla="*/ 1688 w 5376"/>
                <a:gd name="T73" fmla="*/ 1811 h 4031"/>
                <a:gd name="T74" fmla="*/ 1625 w 5376"/>
                <a:gd name="T75" fmla="*/ 1842 h 4031"/>
                <a:gd name="T76" fmla="*/ 1625 w 5376"/>
                <a:gd name="T77" fmla="*/ 3280 h 4031"/>
                <a:gd name="T78" fmla="*/ 1313 w 5376"/>
                <a:gd name="T79" fmla="*/ 3280 h 4031"/>
                <a:gd name="T80" fmla="*/ 1313 w 5376"/>
                <a:gd name="T81" fmla="*/ 1842 h 4031"/>
                <a:gd name="T82" fmla="*/ 1250 w 5376"/>
                <a:gd name="T83" fmla="*/ 1811 h 4031"/>
                <a:gd name="T84" fmla="*/ 1063 w 5376"/>
                <a:gd name="T85" fmla="*/ 1811 h 4031"/>
                <a:gd name="T86" fmla="*/ 1000 w 5376"/>
                <a:gd name="T87" fmla="*/ 1842 h 4031"/>
                <a:gd name="T88" fmla="*/ 1000 w 5376"/>
                <a:gd name="T89" fmla="*/ 3280 h 4031"/>
                <a:gd name="T90" fmla="*/ 688 w 5376"/>
                <a:gd name="T91" fmla="*/ 3280 h 4031"/>
                <a:gd name="T92" fmla="*/ 688 w 5376"/>
                <a:gd name="T93" fmla="*/ 1842 h 4031"/>
                <a:gd name="T94" fmla="*/ 625 w 5376"/>
                <a:gd name="T95" fmla="*/ 1811 h 4031"/>
                <a:gd name="T96" fmla="*/ 407 w 5376"/>
                <a:gd name="T97" fmla="*/ 1811 h 4031"/>
                <a:gd name="T98" fmla="*/ 344 w 5376"/>
                <a:gd name="T99" fmla="*/ 1842 h 4031"/>
                <a:gd name="T100" fmla="*/ 344 w 5376"/>
                <a:gd name="T101" fmla="*/ 3280 h 4031"/>
                <a:gd name="T102" fmla="*/ 188 w 5376"/>
                <a:gd name="T103" fmla="*/ 3467 h 4031"/>
                <a:gd name="T104" fmla="*/ 188 w 5376"/>
                <a:gd name="T105" fmla="*/ 3561 h 4031"/>
                <a:gd name="T106" fmla="*/ 188 w 5376"/>
                <a:gd name="T107" fmla="*/ 3811 h 4031"/>
                <a:gd name="T108" fmla="*/ 188 w 5376"/>
                <a:gd name="T109" fmla="*/ 3967 h 4031"/>
                <a:gd name="T110" fmla="*/ 250 w 5376"/>
                <a:gd name="T111" fmla="*/ 4030 h 4031"/>
                <a:gd name="T112" fmla="*/ 5313 w 5376"/>
                <a:gd name="T113" fmla="*/ 4030 h 4031"/>
                <a:gd name="T114" fmla="*/ 5375 w 5376"/>
                <a:gd name="T115" fmla="*/ 3967 h 4031"/>
                <a:gd name="T116" fmla="*/ 5375 w 5376"/>
                <a:gd name="T117" fmla="*/ 3499 h 4031"/>
                <a:gd name="T118" fmla="*/ 3875 w 5376"/>
                <a:gd name="T119" fmla="*/ 3280 h 4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76" h="4031">
                  <a:moveTo>
                    <a:pt x="0" y="437"/>
                  </a:moveTo>
                  <a:lnTo>
                    <a:pt x="0" y="437"/>
                  </a:lnTo>
                  <a:cubicBezTo>
                    <a:pt x="0" y="0"/>
                    <a:pt x="0" y="0"/>
                    <a:pt x="0" y="0"/>
                  </a:cubicBezTo>
                  <a:cubicBezTo>
                    <a:pt x="0" y="0"/>
                    <a:pt x="157" y="437"/>
                    <a:pt x="1125" y="437"/>
                  </a:cubicBezTo>
                  <a:cubicBezTo>
                    <a:pt x="1250" y="437"/>
                    <a:pt x="1250" y="437"/>
                    <a:pt x="1250" y="437"/>
                  </a:cubicBezTo>
                  <a:cubicBezTo>
                    <a:pt x="2250" y="437"/>
                    <a:pt x="2250" y="437"/>
                    <a:pt x="2250" y="437"/>
                  </a:cubicBezTo>
                  <a:cubicBezTo>
                    <a:pt x="2688" y="437"/>
                    <a:pt x="2688" y="437"/>
                    <a:pt x="2688" y="437"/>
                  </a:cubicBezTo>
                  <a:lnTo>
                    <a:pt x="2688" y="437"/>
                  </a:lnTo>
                  <a:lnTo>
                    <a:pt x="2688" y="437"/>
                  </a:lnTo>
                  <a:cubicBezTo>
                    <a:pt x="3313" y="437"/>
                    <a:pt x="3813" y="906"/>
                    <a:pt x="3813" y="1500"/>
                  </a:cubicBezTo>
                  <a:cubicBezTo>
                    <a:pt x="2688" y="1500"/>
                    <a:pt x="2688" y="1500"/>
                    <a:pt x="2688" y="1500"/>
                  </a:cubicBezTo>
                  <a:cubicBezTo>
                    <a:pt x="1563" y="1500"/>
                    <a:pt x="1563" y="1500"/>
                    <a:pt x="1563" y="1500"/>
                  </a:cubicBezTo>
                  <a:cubicBezTo>
                    <a:pt x="1125" y="1500"/>
                    <a:pt x="1125" y="1500"/>
                    <a:pt x="1125" y="1500"/>
                  </a:cubicBezTo>
                  <a:cubicBezTo>
                    <a:pt x="532" y="1500"/>
                    <a:pt x="0" y="1000"/>
                    <a:pt x="0" y="437"/>
                  </a:cubicBezTo>
                  <a:close/>
                  <a:moveTo>
                    <a:pt x="3875" y="3280"/>
                  </a:moveTo>
                  <a:lnTo>
                    <a:pt x="3875" y="3280"/>
                  </a:lnTo>
                  <a:cubicBezTo>
                    <a:pt x="3875" y="1842"/>
                    <a:pt x="3875" y="1842"/>
                    <a:pt x="3875" y="1842"/>
                  </a:cubicBezTo>
                  <a:cubicBezTo>
                    <a:pt x="3875" y="1811"/>
                    <a:pt x="3844" y="1811"/>
                    <a:pt x="3813" y="1811"/>
                  </a:cubicBezTo>
                  <a:cubicBezTo>
                    <a:pt x="3594" y="1811"/>
                    <a:pt x="3594" y="1811"/>
                    <a:pt x="3594" y="1811"/>
                  </a:cubicBezTo>
                  <a:cubicBezTo>
                    <a:pt x="3594" y="1811"/>
                    <a:pt x="3563" y="1811"/>
                    <a:pt x="3563" y="1842"/>
                  </a:cubicBezTo>
                  <a:cubicBezTo>
                    <a:pt x="3563" y="3280"/>
                    <a:pt x="3563" y="3280"/>
                    <a:pt x="3563" y="3280"/>
                  </a:cubicBezTo>
                  <a:cubicBezTo>
                    <a:pt x="3250" y="3280"/>
                    <a:pt x="3250" y="3280"/>
                    <a:pt x="3250" y="3280"/>
                  </a:cubicBezTo>
                  <a:cubicBezTo>
                    <a:pt x="3250" y="1842"/>
                    <a:pt x="3250" y="1842"/>
                    <a:pt x="3250" y="1842"/>
                  </a:cubicBezTo>
                  <a:cubicBezTo>
                    <a:pt x="3250" y="1811"/>
                    <a:pt x="3219" y="1811"/>
                    <a:pt x="3188" y="1811"/>
                  </a:cubicBezTo>
                  <a:cubicBezTo>
                    <a:pt x="2969" y="1811"/>
                    <a:pt x="2969" y="1811"/>
                    <a:pt x="2969" y="1811"/>
                  </a:cubicBezTo>
                  <a:cubicBezTo>
                    <a:pt x="2938" y="1811"/>
                    <a:pt x="2906" y="1811"/>
                    <a:pt x="2906" y="1842"/>
                  </a:cubicBezTo>
                  <a:cubicBezTo>
                    <a:pt x="2906" y="3280"/>
                    <a:pt x="2906" y="3280"/>
                    <a:pt x="2906" y="3280"/>
                  </a:cubicBezTo>
                  <a:cubicBezTo>
                    <a:pt x="2594" y="3280"/>
                    <a:pt x="2594" y="3280"/>
                    <a:pt x="2594" y="3280"/>
                  </a:cubicBezTo>
                  <a:cubicBezTo>
                    <a:pt x="2594" y="1842"/>
                    <a:pt x="2594" y="1842"/>
                    <a:pt x="2594" y="1842"/>
                  </a:cubicBezTo>
                  <a:cubicBezTo>
                    <a:pt x="2594" y="1811"/>
                    <a:pt x="2563" y="1811"/>
                    <a:pt x="2532" y="1811"/>
                  </a:cubicBezTo>
                  <a:cubicBezTo>
                    <a:pt x="2313" y="1811"/>
                    <a:pt x="2313" y="1811"/>
                    <a:pt x="2313" y="1811"/>
                  </a:cubicBezTo>
                  <a:cubicBezTo>
                    <a:pt x="2313" y="1811"/>
                    <a:pt x="2282" y="1811"/>
                    <a:pt x="2282" y="1842"/>
                  </a:cubicBezTo>
                  <a:cubicBezTo>
                    <a:pt x="2282" y="3280"/>
                    <a:pt x="2282" y="3280"/>
                    <a:pt x="2282" y="3280"/>
                  </a:cubicBezTo>
                  <a:cubicBezTo>
                    <a:pt x="1969" y="3280"/>
                    <a:pt x="1969" y="3280"/>
                    <a:pt x="1969" y="3280"/>
                  </a:cubicBezTo>
                  <a:cubicBezTo>
                    <a:pt x="1969" y="1842"/>
                    <a:pt x="1969" y="1842"/>
                    <a:pt x="1969" y="1842"/>
                  </a:cubicBezTo>
                  <a:cubicBezTo>
                    <a:pt x="1969" y="1811"/>
                    <a:pt x="1938" y="1811"/>
                    <a:pt x="1907" y="1811"/>
                  </a:cubicBezTo>
                  <a:cubicBezTo>
                    <a:pt x="1688" y="1811"/>
                    <a:pt x="1688" y="1811"/>
                    <a:pt x="1688" y="1811"/>
                  </a:cubicBezTo>
                  <a:cubicBezTo>
                    <a:pt x="1657" y="1811"/>
                    <a:pt x="1625" y="1811"/>
                    <a:pt x="1625" y="1842"/>
                  </a:cubicBezTo>
                  <a:cubicBezTo>
                    <a:pt x="1625" y="3280"/>
                    <a:pt x="1625" y="3280"/>
                    <a:pt x="1625" y="3280"/>
                  </a:cubicBezTo>
                  <a:cubicBezTo>
                    <a:pt x="1313" y="3280"/>
                    <a:pt x="1313" y="3280"/>
                    <a:pt x="1313" y="3280"/>
                  </a:cubicBezTo>
                  <a:cubicBezTo>
                    <a:pt x="1313" y="1842"/>
                    <a:pt x="1313" y="1842"/>
                    <a:pt x="1313" y="1842"/>
                  </a:cubicBezTo>
                  <a:cubicBezTo>
                    <a:pt x="1313" y="1811"/>
                    <a:pt x="1282" y="1811"/>
                    <a:pt x="1250" y="1811"/>
                  </a:cubicBezTo>
                  <a:cubicBezTo>
                    <a:pt x="1063" y="1811"/>
                    <a:pt x="1063" y="1811"/>
                    <a:pt x="1063" y="1811"/>
                  </a:cubicBezTo>
                  <a:cubicBezTo>
                    <a:pt x="1032" y="1811"/>
                    <a:pt x="1000" y="1811"/>
                    <a:pt x="1000" y="1842"/>
                  </a:cubicBezTo>
                  <a:cubicBezTo>
                    <a:pt x="1000" y="3280"/>
                    <a:pt x="1000" y="3280"/>
                    <a:pt x="1000" y="3280"/>
                  </a:cubicBezTo>
                  <a:cubicBezTo>
                    <a:pt x="688" y="3280"/>
                    <a:pt x="688" y="3280"/>
                    <a:pt x="688" y="3280"/>
                  </a:cubicBezTo>
                  <a:cubicBezTo>
                    <a:pt x="688" y="1842"/>
                    <a:pt x="688" y="1842"/>
                    <a:pt x="688" y="1842"/>
                  </a:cubicBezTo>
                  <a:cubicBezTo>
                    <a:pt x="688" y="1811"/>
                    <a:pt x="657" y="1811"/>
                    <a:pt x="625" y="1811"/>
                  </a:cubicBezTo>
                  <a:cubicBezTo>
                    <a:pt x="407" y="1811"/>
                    <a:pt x="407" y="1811"/>
                    <a:pt x="407" y="1811"/>
                  </a:cubicBezTo>
                  <a:cubicBezTo>
                    <a:pt x="375" y="1811"/>
                    <a:pt x="344" y="1811"/>
                    <a:pt x="344" y="1842"/>
                  </a:cubicBezTo>
                  <a:cubicBezTo>
                    <a:pt x="344" y="3280"/>
                    <a:pt x="344" y="3280"/>
                    <a:pt x="344" y="3280"/>
                  </a:cubicBezTo>
                  <a:cubicBezTo>
                    <a:pt x="250" y="3311"/>
                    <a:pt x="188" y="3374"/>
                    <a:pt x="188" y="3467"/>
                  </a:cubicBezTo>
                  <a:cubicBezTo>
                    <a:pt x="188" y="3561"/>
                    <a:pt x="188" y="3561"/>
                    <a:pt x="188" y="3561"/>
                  </a:cubicBezTo>
                  <a:cubicBezTo>
                    <a:pt x="188" y="3811"/>
                    <a:pt x="188" y="3811"/>
                    <a:pt x="188" y="3811"/>
                  </a:cubicBezTo>
                  <a:cubicBezTo>
                    <a:pt x="188" y="3967"/>
                    <a:pt x="188" y="3967"/>
                    <a:pt x="188" y="3967"/>
                  </a:cubicBezTo>
                  <a:cubicBezTo>
                    <a:pt x="188" y="3999"/>
                    <a:pt x="219" y="4030"/>
                    <a:pt x="250" y="4030"/>
                  </a:cubicBezTo>
                  <a:cubicBezTo>
                    <a:pt x="5313" y="4030"/>
                    <a:pt x="5313" y="4030"/>
                    <a:pt x="5313" y="4030"/>
                  </a:cubicBezTo>
                  <a:cubicBezTo>
                    <a:pt x="5344" y="4030"/>
                    <a:pt x="5375" y="3999"/>
                    <a:pt x="5375" y="3967"/>
                  </a:cubicBezTo>
                  <a:cubicBezTo>
                    <a:pt x="5375" y="3499"/>
                    <a:pt x="5375" y="3499"/>
                    <a:pt x="5375" y="3499"/>
                  </a:cubicBezTo>
                  <a:cubicBezTo>
                    <a:pt x="5375" y="3405"/>
                    <a:pt x="3969" y="3311"/>
                    <a:pt x="3875" y="3280"/>
                  </a:cubicBezTo>
                  <a:close/>
                </a:path>
              </a:pathLst>
            </a:custGeom>
            <a:solidFill>
              <a:schemeClr val="bg1"/>
            </a:solidFill>
            <a:ln>
              <a:noFill/>
            </a:ln>
            <a:effectLst/>
          </p:spPr>
          <p:txBody>
            <a:bodyPr wrap="none" anchor="ctr"/>
            <a:lstStyle/>
            <a:p>
              <a:endParaRPr lang="en-US">
                <a:latin typeface="Arial"/>
              </a:endParaRPr>
            </a:p>
          </p:txBody>
        </p:sp>
      </p:grpSp>
      <p:grpSp>
        <p:nvGrpSpPr>
          <p:cNvPr id="343" name="Group 342">
            <a:extLst>
              <a:ext uri="{FF2B5EF4-FFF2-40B4-BE49-F238E27FC236}">
                <a16:creationId xmlns:a16="http://schemas.microsoft.com/office/drawing/2014/main" id="{361FB7F5-BB07-DD48-82DE-447E9FE499F5}"/>
              </a:ext>
            </a:extLst>
          </p:cNvPr>
          <p:cNvGrpSpPr/>
          <p:nvPr userDrawn="1"/>
        </p:nvGrpSpPr>
        <p:grpSpPr>
          <a:xfrm>
            <a:off x="2212790" y="973087"/>
            <a:ext cx="322111" cy="322716"/>
            <a:chOff x="1567160" y="2082611"/>
            <a:chExt cx="422721" cy="423515"/>
          </a:xfrm>
        </p:grpSpPr>
        <p:sp>
          <p:nvSpPr>
            <p:cNvPr id="344" name="Freeform 343">
              <a:extLst>
                <a:ext uri="{FF2B5EF4-FFF2-40B4-BE49-F238E27FC236}">
                  <a16:creationId xmlns:a16="http://schemas.microsoft.com/office/drawing/2014/main" id="{D9492215-4749-C945-82ED-6E83B6841B23}"/>
                </a:ext>
              </a:extLst>
            </p:cNvPr>
            <p:cNvSpPr>
              <a:spLocks/>
            </p:cNvSpPr>
            <p:nvPr userDrawn="1"/>
          </p:nvSpPr>
          <p:spPr bwMode="auto">
            <a:xfrm>
              <a:off x="1567160" y="2082611"/>
              <a:ext cx="422721" cy="423515"/>
            </a:xfrm>
            <a:custGeom>
              <a:avLst/>
              <a:gdLst>
                <a:gd name="T0" fmla="*/ 532 w 532"/>
                <a:gd name="T1" fmla="*/ 266 h 533"/>
                <a:gd name="T2" fmla="*/ 526 w 532"/>
                <a:gd name="T3" fmla="*/ 321 h 533"/>
                <a:gd name="T4" fmla="*/ 511 w 532"/>
                <a:gd name="T5" fmla="*/ 370 h 533"/>
                <a:gd name="T6" fmla="*/ 486 w 532"/>
                <a:gd name="T7" fmla="*/ 415 h 533"/>
                <a:gd name="T8" fmla="*/ 455 w 532"/>
                <a:gd name="T9" fmla="*/ 456 h 533"/>
                <a:gd name="T10" fmla="*/ 414 w 532"/>
                <a:gd name="T11" fmla="*/ 487 h 533"/>
                <a:gd name="T12" fmla="*/ 369 w 532"/>
                <a:gd name="T13" fmla="*/ 512 h 533"/>
                <a:gd name="T14" fmla="*/ 320 w 532"/>
                <a:gd name="T15" fmla="*/ 527 h 533"/>
                <a:gd name="T16" fmla="*/ 266 w 532"/>
                <a:gd name="T17" fmla="*/ 533 h 533"/>
                <a:gd name="T18" fmla="*/ 239 w 532"/>
                <a:gd name="T19" fmla="*/ 531 h 533"/>
                <a:gd name="T20" fmla="*/ 187 w 532"/>
                <a:gd name="T21" fmla="*/ 520 h 533"/>
                <a:gd name="T22" fmla="*/ 140 w 532"/>
                <a:gd name="T23" fmla="*/ 501 h 533"/>
                <a:gd name="T24" fmla="*/ 96 w 532"/>
                <a:gd name="T25" fmla="*/ 473 h 533"/>
                <a:gd name="T26" fmla="*/ 61 w 532"/>
                <a:gd name="T27" fmla="*/ 436 h 533"/>
                <a:gd name="T28" fmla="*/ 31 w 532"/>
                <a:gd name="T29" fmla="*/ 394 h 533"/>
                <a:gd name="T30" fmla="*/ 12 w 532"/>
                <a:gd name="T31" fmla="*/ 345 h 533"/>
                <a:gd name="T32" fmla="*/ 1 w 532"/>
                <a:gd name="T33" fmla="*/ 294 h 533"/>
                <a:gd name="T34" fmla="*/ 0 w 532"/>
                <a:gd name="T35" fmla="*/ 266 h 533"/>
                <a:gd name="T36" fmla="*/ 5 w 532"/>
                <a:gd name="T37" fmla="*/ 214 h 533"/>
                <a:gd name="T38" fmla="*/ 21 w 532"/>
                <a:gd name="T39" fmla="*/ 163 h 533"/>
                <a:gd name="T40" fmla="*/ 45 w 532"/>
                <a:gd name="T41" fmla="*/ 118 h 533"/>
                <a:gd name="T42" fmla="*/ 78 w 532"/>
                <a:gd name="T43" fmla="*/ 79 h 533"/>
                <a:gd name="T44" fmla="*/ 117 w 532"/>
                <a:gd name="T45" fmla="*/ 46 h 533"/>
                <a:gd name="T46" fmla="*/ 162 w 532"/>
                <a:gd name="T47" fmla="*/ 21 h 533"/>
                <a:gd name="T48" fmla="*/ 211 w 532"/>
                <a:gd name="T49" fmla="*/ 6 h 533"/>
                <a:gd name="T50" fmla="*/ 266 w 532"/>
                <a:gd name="T51" fmla="*/ 0 h 533"/>
                <a:gd name="T52" fmla="*/ 294 w 532"/>
                <a:gd name="T53" fmla="*/ 2 h 533"/>
                <a:gd name="T54" fmla="*/ 344 w 532"/>
                <a:gd name="T55" fmla="*/ 13 h 533"/>
                <a:gd name="T56" fmla="*/ 393 w 532"/>
                <a:gd name="T57" fmla="*/ 34 h 533"/>
                <a:gd name="T58" fmla="*/ 435 w 532"/>
                <a:gd name="T59" fmla="*/ 62 h 533"/>
                <a:gd name="T60" fmla="*/ 470 w 532"/>
                <a:gd name="T61" fmla="*/ 98 h 533"/>
                <a:gd name="T62" fmla="*/ 500 w 532"/>
                <a:gd name="T63" fmla="*/ 140 h 533"/>
                <a:gd name="T64" fmla="*/ 519 w 532"/>
                <a:gd name="T65" fmla="*/ 188 h 533"/>
                <a:gd name="T66" fmla="*/ 530 w 532"/>
                <a:gd name="T67" fmla="*/ 240 h 533"/>
                <a:gd name="T68" fmla="*/ 532 w 532"/>
                <a:gd name="T69" fmla="*/ 26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2" h="533">
                  <a:moveTo>
                    <a:pt x="532" y="266"/>
                  </a:moveTo>
                  <a:lnTo>
                    <a:pt x="532" y="266"/>
                  </a:lnTo>
                  <a:lnTo>
                    <a:pt x="530" y="294"/>
                  </a:lnTo>
                  <a:lnTo>
                    <a:pt x="526" y="321"/>
                  </a:lnTo>
                  <a:lnTo>
                    <a:pt x="519" y="345"/>
                  </a:lnTo>
                  <a:lnTo>
                    <a:pt x="511" y="370"/>
                  </a:lnTo>
                  <a:lnTo>
                    <a:pt x="500" y="394"/>
                  </a:lnTo>
                  <a:lnTo>
                    <a:pt x="486" y="415"/>
                  </a:lnTo>
                  <a:lnTo>
                    <a:pt x="470" y="436"/>
                  </a:lnTo>
                  <a:lnTo>
                    <a:pt x="455" y="456"/>
                  </a:lnTo>
                  <a:lnTo>
                    <a:pt x="435" y="473"/>
                  </a:lnTo>
                  <a:lnTo>
                    <a:pt x="414" y="487"/>
                  </a:lnTo>
                  <a:lnTo>
                    <a:pt x="393" y="501"/>
                  </a:lnTo>
                  <a:lnTo>
                    <a:pt x="369" y="512"/>
                  </a:lnTo>
                  <a:lnTo>
                    <a:pt x="344" y="520"/>
                  </a:lnTo>
                  <a:lnTo>
                    <a:pt x="320" y="527"/>
                  </a:lnTo>
                  <a:lnTo>
                    <a:pt x="294" y="531"/>
                  </a:lnTo>
                  <a:lnTo>
                    <a:pt x="266" y="533"/>
                  </a:lnTo>
                  <a:lnTo>
                    <a:pt x="266" y="533"/>
                  </a:lnTo>
                  <a:lnTo>
                    <a:pt x="239" y="531"/>
                  </a:lnTo>
                  <a:lnTo>
                    <a:pt x="211" y="527"/>
                  </a:lnTo>
                  <a:lnTo>
                    <a:pt x="187" y="520"/>
                  </a:lnTo>
                  <a:lnTo>
                    <a:pt x="162" y="512"/>
                  </a:lnTo>
                  <a:lnTo>
                    <a:pt x="140" y="501"/>
                  </a:lnTo>
                  <a:lnTo>
                    <a:pt x="117" y="487"/>
                  </a:lnTo>
                  <a:lnTo>
                    <a:pt x="96" y="473"/>
                  </a:lnTo>
                  <a:lnTo>
                    <a:pt x="78" y="456"/>
                  </a:lnTo>
                  <a:lnTo>
                    <a:pt x="61" y="436"/>
                  </a:lnTo>
                  <a:lnTo>
                    <a:pt x="45" y="415"/>
                  </a:lnTo>
                  <a:lnTo>
                    <a:pt x="31" y="394"/>
                  </a:lnTo>
                  <a:lnTo>
                    <a:pt x="21" y="370"/>
                  </a:lnTo>
                  <a:lnTo>
                    <a:pt x="12" y="345"/>
                  </a:lnTo>
                  <a:lnTo>
                    <a:pt x="5" y="321"/>
                  </a:lnTo>
                  <a:lnTo>
                    <a:pt x="1" y="294"/>
                  </a:lnTo>
                  <a:lnTo>
                    <a:pt x="0" y="266"/>
                  </a:lnTo>
                  <a:lnTo>
                    <a:pt x="0" y="266"/>
                  </a:lnTo>
                  <a:lnTo>
                    <a:pt x="1" y="240"/>
                  </a:lnTo>
                  <a:lnTo>
                    <a:pt x="5" y="214"/>
                  </a:lnTo>
                  <a:lnTo>
                    <a:pt x="12" y="188"/>
                  </a:lnTo>
                  <a:lnTo>
                    <a:pt x="21" y="163"/>
                  </a:lnTo>
                  <a:lnTo>
                    <a:pt x="31" y="140"/>
                  </a:lnTo>
                  <a:lnTo>
                    <a:pt x="45" y="118"/>
                  </a:lnTo>
                  <a:lnTo>
                    <a:pt x="61" y="98"/>
                  </a:lnTo>
                  <a:lnTo>
                    <a:pt x="78" y="79"/>
                  </a:lnTo>
                  <a:lnTo>
                    <a:pt x="96" y="62"/>
                  </a:lnTo>
                  <a:lnTo>
                    <a:pt x="117" y="46"/>
                  </a:lnTo>
                  <a:lnTo>
                    <a:pt x="140" y="34"/>
                  </a:lnTo>
                  <a:lnTo>
                    <a:pt x="162" y="21"/>
                  </a:lnTo>
                  <a:lnTo>
                    <a:pt x="187" y="13"/>
                  </a:lnTo>
                  <a:lnTo>
                    <a:pt x="211" y="6"/>
                  </a:lnTo>
                  <a:lnTo>
                    <a:pt x="239" y="2"/>
                  </a:lnTo>
                  <a:lnTo>
                    <a:pt x="266" y="0"/>
                  </a:lnTo>
                  <a:lnTo>
                    <a:pt x="266" y="0"/>
                  </a:lnTo>
                  <a:lnTo>
                    <a:pt x="294" y="2"/>
                  </a:lnTo>
                  <a:lnTo>
                    <a:pt x="320" y="6"/>
                  </a:lnTo>
                  <a:lnTo>
                    <a:pt x="344" y="13"/>
                  </a:lnTo>
                  <a:lnTo>
                    <a:pt x="369" y="21"/>
                  </a:lnTo>
                  <a:lnTo>
                    <a:pt x="393" y="34"/>
                  </a:lnTo>
                  <a:lnTo>
                    <a:pt x="414" y="46"/>
                  </a:lnTo>
                  <a:lnTo>
                    <a:pt x="435" y="62"/>
                  </a:lnTo>
                  <a:lnTo>
                    <a:pt x="455" y="79"/>
                  </a:lnTo>
                  <a:lnTo>
                    <a:pt x="470" y="98"/>
                  </a:lnTo>
                  <a:lnTo>
                    <a:pt x="486" y="118"/>
                  </a:lnTo>
                  <a:lnTo>
                    <a:pt x="500" y="140"/>
                  </a:lnTo>
                  <a:lnTo>
                    <a:pt x="511" y="163"/>
                  </a:lnTo>
                  <a:lnTo>
                    <a:pt x="519" y="188"/>
                  </a:lnTo>
                  <a:lnTo>
                    <a:pt x="526" y="214"/>
                  </a:lnTo>
                  <a:lnTo>
                    <a:pt x="530" y="240"/>
                  </a:lnTo>
                  <a:lnTo>
                    <a:pt x="532" y="266"/>
                  </a:lnTo>
                  <a:lnTo>
                    <a:pt x="532" y="26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45" name="Freeform 3">
              <a:hlinkClick r:id="" action="ppaction://noaction"/>
              <a:extLst>
                <a:ext uri="{FF2B5EF4-FFF2-40B4-BE49-F238E27FC236}">
                  <a16:creationId xmlns:a16="http://schemas.microsoft.com/office/drawing/2014/main" id="{A4BBAA76-ED3B-5C4C-842E-5B02B9DC5D56}"/>
                </a:ext>
              </a:extLst>
            </p:cNvPr>
            <p:cNvSpPr>
              <a:spLocks noChangeAspect="1" noChangeArrowheads="1"/>
            </p:cNvSpPr>
            <p:nvPr userDrawn="1"/>
          </p:nvSpPr>
          <p:spPr bwMode="auto">
            <a:xfrm>
              <a:off x="1661700" y="2172532"/>
              <a:ext cx="219785" cy="244748"/>
            </a:xfrm>
            <a:custGeom>
              <a:avLst/>
              <a:gdLst>
                <a:gd name="T0" fmla="*/ 3000 w 4969"/>
                <a:gd name="T1" fmla="*/ 5500 h 5532"/>
                <a:gd name="T2" fmla="*/ 3000 w 4969"/>
                <a:gd name="T3" fmla="*/ 5500 h 5532"/>
                <a:gd name="T4" fmla="*/ 4062 w 4969"/>
                <a:gd name="T5" fmla="*/ 5187 h 5532"/>
                <a:gd name="T6" fmla="*/ 3937 w 4969"/>
                <a:gd name="T7" fmla="*/ 3375 h 5532"/>
                <a:gd name="T8" fmla="*/ 4156 w 4969"/>
                <a:gd name="T9" fmla="*/ 781 h 5532"/>
                <a:gd name="T10" fmla="*/ 2500 w 4969"/>
                <a:gd name="T11" fmla="*/ 31 h 5532"/>
                <a:gd name="T12" fmla="*/ 1218 w 4969"/>
                <a:gd name="T13" fmla="*/ 469 h 5532"/>
                <a:gd name="T14" fmla="*/ 656 w 4969"/>
                <a:gd name="T15" fmla="*/ 2094 h 5532"/>
                <a:gd name="T16" fmla="*/ 156 w 4969"/>
                <a:gd name="T17" fmla="*/ 2937 h 5532"/>
                <a:gd name="T18" fmla="*/ 562 w 4969"/>
                <a:gd name="T19" fmla="*/ 3312 h 5532"/>
                <a:gd name="T20" fmla="*/ 656 w 4969"/>
                <a:gd name="T21" fmla="*/ 4031 h 5532"/>
                <a:gd name="T22" fmla="*/ 1125 w 4969"/>
                <a:gd name="T23" fmla="*/ 4500 h 5532"/>
                <a:gd name="T24" fmla="*/ 1968 w 4969"/>
                <a:gd name="T25" fmla="*/ 4437 h 5532"/>
                <a:gd name="T26" fmla="*/ 1968 w 4969"/>
                <a:gd name="T27" fmla="*/ 5219 h 5532"/>
                <a:gd name="T28" fmla="*/ 3000 w 4969"/>
                <a:gd name="T29" fmla="*/ 5500 h 5532"/>
                <a:gd name="T30" fmla="*/ 2468 w 4969"/>
                <a:gd name="T31" fmla="*/ 1969 h 5532"/>
                <a:gd name="T32" fmla="*/ 2468 w 4969"/>
                <a:gd name="T33" fmla="*/ 1969 h 5532"/>
                <a:gd name="T34" fmla="*/ 1375 w 4969"/>
                <a:gd name="T35" fmla="*/ 1156 h 5532"/>
                <a:gd name="T36" fmla="*/ 3156 w 4969"/>
                <a:gd name="T37" fmla="*/ 500 h 5532"/>
                <a:gd name="T38" fmla="*/ 4156 w 4969"/>
                <a:gd name="T39" fmla="*/ 1781 h 5532"/>
                <a:gd name="T40" fmla="*/ 3375 w 4969"/>
                <a:gd name="T41" fmla="*/ 2844 h 5532"/>
                <a:gd name="T42" fmla="*/ 2468 w 4969"/>
                <a:gd name="T43" fmla="*/ 1969 h 5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69" h="5532">
                  <a:moveTo>
                    <a:pt x="3000" y="5500"/>
                  </a:moveTo>
                  <a:lnTo>
                    <a:pt x="3000" y="5500"/>
                  </a:lnTo>
                  <a:cubicBezTo>
                    <a:pt x="3749" y="5468"/>
                    <a:pt x="4062" y="5187"/>
                    <a:pt x="4062" y="5187"/>
                  </a:cubicBezTo>
                  <a:cubicBezTo>
                    <a:pt x="3937" y="3375"/>
                    <a:pt x="3937" y="3375"/>
                    <a:pt x="3937" y="3375"/>
                  </a:cubicBezTo>
                  <a:cubicBezTo>
                    <a:pt x="3937" y="3375"/>
                    <a:pt x="4968" y="1906"/>
                    <a:pt x="4156" y="781"/>
                  </a:cubicBezTo>
                  <a:cubicBezTo>
                    <a:pt x="3718" y="187"/>
                    <a:pt x="3093" y="0"/>
                    <a:pt x="2500" y="31"/>
                  </a:cubicBezTo>
                  <a:cubicBezTo>
                    <a:pt x="2000" y="62"/>
                    <a:pt x="1500" y="250"/>
                    <a:pt x="1218" y="469"/>
                  </a:cubicBezTo>
                  <a:cubicBezTo>
                    <a:pt x="468" y="1094"/>
                    <a:pt x="781" y="1875"/>
                    <a:pt x="656" y="2094"/>
                  </a:cubicBezTo>
                  <a:cubicBezTo>
                    <a:pt x="562" y="2312"/>
                    <a:pt x="343" y="2625"/>
                    <a:pt x="156" y="2937"/>
                  </a:cubicBezTo>
                  <a:cubicBezTo>
                    <a:pt x="0" y="3187"/>
                    <a:pt x="375" y="3281"/>
                    <a:pt x="562" y="3312"/>
                  </a:cubicBezTo>
                  <a:cubicBezTo>
                    <a:pt x="562" y="3406"/>
                    <a:pt x="625" y="3687"/>
                    <a:pt x="656" y="4031"/>
                  </a:cubicBezTo>
                  <a:cubicBezTo>
                    <a:pt x="687" y="4344"/>
                    <a:pt x="781" y="4500"/>
                    <a:pt x="1125" y="4500"/>
                  </a:cubicBezTo>
                  <a:cubicBezTo>
                    <a:pt x="1437" y="4469"/>
                    <a:pt x="1968" y="4437"/>
                    <a:pt x="1968" y="4437"/>
                  </a:cubicBezTo>
                  <a:cubicBezTo>
                    <a:pt x="1968" y="5219"/>
                    <a:pt x="1968" y="5219"/>
                    <a:pt x="1968" y="5219"/>
                  </a:cubicBezTo>
                  <a:cubicBezTo>
                    <a:pt x="1968" y="5219"/>
                    <a:pt x="2218" y="5531"/>
                    <a:pt x="3000" y="5500"/>
                  </a:cubicBezTo>
                  <a:close/>
                  <a:moveTo>
                    <a:pt x="2468" y="1969"/>
                  </a:moveTo>
                  <a:lnTo>
                    <a:pt x="2468" y="1969"/>
                  </a:lnTo>
                  <a:cubicBezTo>
                    <a:pt x="1937" y="1625"/>
                    <a:pt x="1375" y="1750"/>
                    <a:pt x="1375" y="1156"/>
                  </a:cubicBezTo>
                  <a:cubicBezTo>
                    <a:pt x="1375" y="562"/>
                    <a:pt x="2156" y="281"/>
                    <a:pt x="3156" y="500"/>
                  </a:cubicBezTo>
                  <a:cubicBezTo>
                    <a:pt x="3718" y="656"/>
                    <a:pt x="4156" y="1218"/>
                    <a:pt x="4156" y="1781"/>
                  </a:cubicBezTo>
                  <a:cubicBezTo>
                    <a:pt x="4156" y="2375"/>
                    <a:pt x="3843" y="3000"/>
                    <a:pt x="3375" y="2844"/>
                  </a:cubicBezTo>
                  <a:cubicBezTo>
                    <a:pt x="3187" y="2781"/>
                    <a:pt x="2656" y="2125"/>
                    <a:pt x="2468" y="1969"/>
                  </a:cubicBezTo>
                  <a:close/>
                </a:path>
              </a:pathLst>
            </a:custGeom>
            <a:solidFill>
              <a:schemeClr val="bg1"/>
            </a:solidFill>
            <a:ln>
              <a:noFill/>
            </a:ln>
            <a:effectLst/>
          </p:spPr>
          <p:txBody>
            <a:bodyPr wrap="none" anchor="ctr"/>
            <a:lstStyle/>
            <a:p>
              <a:endParaRPr lang="en-US">
                <a:latin typeface="Arial"/>
              </a:endParaRPr>
            </a:p>
          </p:txBody>
        </p:sp>
      </p:grpSp>
      <p:grpSp>
        <p:nvGrpSpPr>
          <p:cNvPr id="346" name="Group 345">
            <a:extLst>
              <a:ext uri="{FF2B5EF4-FFF2-40B4-BE49-F238E27FC236}">
                <a16:creationId xmlns:a16="http://schemas.microsoft.com/office/drawing/2014/main" id="{86C10212-1E1B-FB44-8E4C-B0D152B51770}"/>
              </a:ext>
            </a:extLst>
          </p:cNvPr>
          <p:cNvGrpSpPr/>
          <p:nvPr userDrawn="1"/>
        </p:nvGrpSpPr>
        <p:grpSpPr>
          <a:xfrm>
            <a:off x="2212790" y="2036543"/>
            <a:ext cx="322111" cy="322716"/>
            <a:chOff x="1567160" y="3478232"/>
            <a:chExt cx="422721" cy="423515"/>
          </a:xfrm>
        </p:grpSpPr>
        <p:sp>
          <p:nvSpPr>
            <p:cNvPr id="347" name="Freeform 346">
              <a:extLst>
                <a:ext uri="{FF2B5EF4-FFF2-40B4-BE49-F238E27FC236}">
                  <a16:creationId xmlns:a16="http://schemas.microsoft.com/office/drawing/2014/main" id="{B00B456B-66A7-164E-A951-5D99BA4507AC}"/>
                </a:ext>
              </a:extLst>
            </p:cNvPr>
            <p:cNvSpPr>
              <a:spLocks/>
            </p:cNvSpPr>
            <p:nvPr userDrawn="1"/>
          </p:nvSpPr>
          <p:spPr bwMode="auto">
            <a:xfrm>
              <a:off x="1567160" y="3478232"/>
              <a:ext cx="422721" cy="423515"/>
            </a:xfrm>
            <a:custGeom>
              <a:avLst/>
              <a:gdLst>
                <a:gd name="T0" fmla="*/ 532 w 532"/>
                <a:gd name="T1" fmla="*/ 266 h 533"/>
                <a:gd name="T2" fmla="*/ 526 w 532"/>
                <a:gd name="T3" fmla="*/ 321 h 533"/>
                <a:gd name="T4" fmla="*/ 511 w 532"/>
                <a:gd name="T5" fmla="*/ 370 h 533"/>
                <a:gd name="T6" fmla="*/ 486 w 532"/>
                <a:gd name="T7" fmla="*/ 415 h 533"/>
                <a:gd name="T8" fmla="*/ 455 w 532"/>
                <a:gd name="T9" fmla="*/ 456 h 533"/>
                <a:gd name="T10" fmla="*/ 414 w 532"/>
                <a:gd name="T11" fmla="*/ 487 h 533"/>
                <a:gd name="T12" fmla="*/ 369 w 532"/>
                <a:gd name="T13" fmla="*/ 512 h 533"/>
                <a:gd name="T14" fmla="*/ 320 w 532"/>
                <a:gd name="T15" fmla="*/ 527 h 533"/>
                <a:gd name="T16" fmla="*/ 266 w 532"/>
                <a:gd name="T17" fmla="*/ 533 h 533"/>
                <a:gd name="T18" fmla="*/ 239 w 532"/>
                <a:gd name="T19" fmla="*/ 531 h 533"/>
                <a:gd name="T20" fmla="*/ 187 w 532"/>
                <a:gd name="T21" fmla="*/ 520 h 533"/>
                <a:gd name="T22" fmla="*/ 140 w 532"/>
                <a:gd name="T23" fmla="*/ 501 h 533"/>
                <a:gd name="T24" fmla="*/ 96 w 532"/>
                <a:gd name="T25" fmla="*/ 473 h 533"/>
                <a:gd name="T26" fmla="*/ 61 w 532"/>
                <a:gd name="T27" fmla="*/ 436 h 533"/>
                <a:gd name="T28" fmla="*/ 31 w 532"/>
                <a:gd name="T29" fmla="*/ 394 h 533"/>
                <a:gd name="T30" fmla="*/ 12 w 532"/>
                <a:gd name="T31" fmla="*/ 345 h 533"/>
                <a:gd name="T32" fmla="*/ 1 w 532"/>
                <a:gd name="T33" fmla="*/ 294 h 533"/>
                <a:gd name="T34" fmla="*/ 0 w 532"/>
                <a:gd name="T35" fmla="*/ 266 h 533"/>
                <a:gd name="T36" fmla="*/ 5 w 532"/>
                <a:gd name="T37" fmla="*/ 214 h 533"/>
                <a:gd name="T38" fmla="*/ 21 w 532"/>
                <a:gd name="T39" fmla="*/ 163 h 533"/>
                <a:gd name="T40" fmla="*/ 45 w 532"/>
                <a:gd name="T41" fmla="*/ 118 h 533"/>
                <a:gd name="T42" fmla="*/ 78 w 532"/>
                <a:gd name="T43" fmla="*/ 79 h 533"/>
                <a:gd name="T44" fmla="*/ 117 w 532"/>
                <a:gd name="T45" fmla="*/ 46 h 533"/>
                <a:gd name="T46" fmla="*/ 162 w 532"/>
                <a:gd name="T47" fmla="*/ 21 h 533"/>
                <a:gd name="T48" fmla="*/ 211 w 532"/>
                <a:gd name="T49" fmla="*/ 6 h 533"/>
                <a:gd name="T50" fmla="*/ 266 w 532"/>
                <a:gd name="T51" fmla="*/ 0 h 533"/>
                <a:gd name="T52" fmla="*/ 294 w 532"/>
                <a:gd name="T53" fmla="*/ 2 h 533"/>
                <a:gd name="T54" fmla="*/ 344 w 532"/>
                <a:gd name="T55" fmla="*/ 13 h 533"/>
                <a:gd name="T56" fmla="*/ 393 w 532"/>
                <a:gd name="T57" fmla="*/ 34 h 533"/>
                <a:gd name="T58" fmla="*/ 435 w 532"/>
                <a:gd name="T59" fmla="*/ 62 h 533"/>
                <a:gd name="T60" fmla="*/ 470 w 532"/>
                <a:gd name="T61" fmla="*/ 98 h 533"/>
                <a:gd name="T62" fmla="*/ 500 w 532"/>
                <a:gd name="T63" fmla="*/ 140 h 533"/>
                <a:gd name="T64" fmla="*/ 519 w 532"/>
                <a:gd name="T65" fmla="*/ 188 h 533"/>
                <a:gd name="T66" fmla="*/ 530 w 532"/>
                <a:gd name="T67" fmla="*/ 240 h 533"/>
                <a:gd name="T68" fmla="*/ 532 w 532"/>
                <a:gd name="T69" fmla="*/ 26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2" h="533">
                  <a:moveTo>
                    <a:pt x="532" y="266"/>
                  </a:moveTo>
                  <a:lnTo>
                    <a:pt x="532" y="266"/>
                  </a:lnTo>
                  <a:lnTo>
                    <a:pt x="530" y="294"/>
                  </a:lnTo>
                  <a:lnTo>
                    <a:pt x="526" y="321"/>
                  </a:lnTo>
                  <a:lnTo>
                    <a:pt x="519" y="345"/>
                  </a:lnTo>
                  <a:lnTo>
                    <a:pt x="511" y="370"/>
                  </a:lnTo>
                  <a:lnTo>
                    <a:pt x="500" y="394"/>
                  </a:lnTo>
                  <a:lnTo>
                    <a:pt x="486" y="415"/>
                  </a:lnTo>
                  <a:lnTo>
                    <a:pt x="470" y="436"/>
                  </a:lnTo>
                  <a:lnTo>
                    <a:pt x="455" y="456"/>
                  </a:lnTo>
                  <a:lnTo>
                    <a:pt x="435" y="473"/>
                  </a:lnTo>
                  <a:lnTo>
                    <a:pt x="414" y="487"/>
                  </a:lnTo>
                  <a:lnTo>
                    <a:pt x="393" y="501"/>
                  </a:lnTo>
                  <a:lnTo>
                    <a:pt x="369" y="512"/>
                  </a:lnTo>
                  <a:lnTo>
                    <a:pt x="344" y="520"/>
                  </a:lnTo>
                  <a:lnTo>
                    <a:pt x="320" y="527"/>
                  </a:lnTo>
                  <a:lnTo>
                    <a:pt x="294" y="531"/>
                  </a:lnTo>
                  <a:lnTo>
                    <a:pt x="266" y="533"/>
                  </a:lnTo>
                  <a:lnTo>
                    <a:pt x="266" y="533"/>
                  </a:lnTo>
                  <a:lnTo>
                    <a:pt x="239" y="531"/>
                  </a:lnTo>
                  <a:lnTo>
                    <a:pt x="211" y="527"/>
                  </a:lnTo>
                  <a:lnTo>
                    <a:pt x="187" y="520"/>
                  </a:lnTo>
                  <a:lnTo>
                    <a:pt x="162" y="512"/>
                  </a:lnTo>
                  <a:lnTo>
                    <a:pt x="140" y="501"/>
                  </a:lnTo>
                  <a:lnTo>
                    <a:pt x="117" y="487"/>
                  </a:lnTo>
                  <a:lnTo>
                    <a:pt x="96" y="473"/>
                  </a:lnTo>
                  <a:lnTo>
                    <a:pt x="78" y="456"/>
                  </a:lnTo>
                  <a:lnTo>
                    <a:pt x="61" y="436"/>
                  </a:lnTo>
                  <a:lnTo>
                    <a:pt x="45" y="415"/>
                  </a:lnTo>
                  <a:lnTo>
                    <a:pt x="31" y="394"/>
                  </a:lnTo>
                  <a:lnTo>
                    <a:pt x="21" y="370"/>
                  </a:lnTo>
                  <a:lnTo>
                    <a:pt x="12" y="345"/>
                  </a:lnTo>
                  <a:lnTo>
                    <a:pt x="5" y="321"/>
                  </a:lnTo>
                  <a:lnTo>
                    <a:pt x="1" y="294"/>
                  </a:lnTo>
                  <a:lnTo>
                    <a:pt x="0" y="266"/>
                  </a:lnTo>
                  <a:lnTo>
                    <a:pt x="0" y="266"/>
                  </a:lnTo>
                  <a:lnTo>
                    <a:pt x="1" y="240"/>
                  </a:lnTo>
                  <a:lnTo>
                    <a:pt x="5" y="214"/>
                  </a:lnTo>
                  <a:lnTo>
                    <a:pt x="12" y="188"/>
                  </a:lnTo>
                  <a:lnTo>
                    <a:pt x="21" y="163"/>
                  </a:lnTo>
                  <a:lnTo>
                    <a:pt x="31" y="140"/>
                  </a:lnTo>
                  <a:lnTo>
                    <a:pt x="45" y="118"/>
                  </a:lnTo>
                  <a:lnTo>
                    <a:pt x="61" y="98"/>
                  </a:lnTo>
                  <a:lnTo>
                    <a:pt x="78" y="79"/>
                  </a:lnTo>
                  <a:lnTo>
                    <a:pt x="96" y="62"/>
                  </a:lnTo>
                  <a:lnTo>
                    <a:pt x="117" y="46"/>
                  </a:lnTo>
                  <a:lnTo>
                    <a:pt x="140" y="34"/>
                  </a:lnTo>
                  <a:lnTo>
                    <a:pt x="162" y="21"/>
                  </a:lnTo>
                  <a:lnTo>
                    <a:pt x="187" y="13"/>
                  </a:lnTo>
                  <a:lnTo>
                    <a:pt x="211" y="6"/>
                  </a:lnTo>
                  <a:lnTo>
                    <a:pt x="239" y="2"/>
                  </a:lnTo>
                  <a:lnTo>
                    <a:pt x="266" y="0"/>
                  </a:lnTo>
                  <a:lnTo>
                    <a:pt x="266" y="0"/>
                  </a:lnTo>
                  <a:lnTo>
                    <a:pt x="294" y="2"/>
                  </a:lnTo>
                  <a:lnTo>
                    <a:pt x="320" y="6"/>
                  </a:lnTo>
                  <a:lnTo>
                    <a:pt x="344" y="13"/>
                  </a:lnTo>
                  <a:lnTo>
                    <a:pt x="369" y="21"/>
                  </a:lnTo>
                  <a:lnTo>
                    <a:pt x="393" y="34"/>
                  </a:lnTo>
                  <a:lnTo>
                    <a:pt x="414" y="46"/>
                  </a:lnTo>
                  <a:lnTo>
                    <a:pt x="435" y="62"/>
                  </a:lnTo>
                  <a:lnTo>
                    <a:pt x="455" y="79"/>
                  </a:lnTo>
                  <a:lnTo>
                    <a:pt x="470" y="98"/>
                  </a:lnTo>
                  <a:lnTo>
                    <a:pt x="486" y="118"/>
                  </a:lnTo>
                  <a:lnTo>
                    <a:pt x="500" y="140"/>
                  </a:lnTo>
                  <a:lnTo>
                    <a:pt x="511" y="163"/>
                  </a:lnTo>
                  <a:lnTo>
                    <a:pt x="519" y="188"/>
                  </a:lnTo>
                  <a:lnTo>
                    <a:pt x="526" y="214"/>
                  </a:lnTo>
                  <a:lnTo>
                    <a:pt x="530" y="240"/>
                  </a:lnTo>
                  <a:lnTo>
                    <a:pt x="532" y="266"/>
                  </a:lnTo>
                  <a:lnTo>
                    <a:pt x="532" y="26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48" name="Freeform 6">
              <a:hlinkClick r:id="" action="ppaction://noaction"/>
              <a:extLst>
                <a:ext uri="{FF2B5EF4-FFF2-40B4-BE49-F238E27FC236}">
                  <a16:creationId xmlns:a16="http://schemas.microsoft.com/office/drawing/2014/main" id="{0C42E8BB-0AF9-B64A-81A3-675D67BFD574}"/>
                </a:ext>
              </a:extLst>
            </p:cNvPr>
            <p:cNvSpPr>
              <a:spLocks noChangeAspect="1" noChangeArrowheads="1"/>
            </p:cNvSpPr>
            <p:nvPr userDrawn="1"/>
          </p:nvSpPr>
          <p:spPr bwMode="auto">
            <a:xfrm>
              <a:off x="1657998" y="3575543"/>
              <a:ext cx="253304" cy="216733"/>
            </a:xfrm>
            <a:custGeom>
              <a:avLst/>
              <a:gdLst>
                <a:gd name="T0" fmla="*/ 3156 w 5407"/>
                <a:gd name="T1" fmla="*/ 1125 h 4625"/>
                <a:gd name="T2" fmla="*/ 3156 w 5407"/>
                <a:gd name="T3" fmla="*/ 1125 h 4625"/>
                <a:gd name="T4" fmla="*/ 3718 w 5407"/>
                <a:gd name="T5" fmla="*/ 594 h 4625"/>
                <a:gd name="T6" fmla="*/ 4250 w 5407"/>
                <a:gd name="T7" fmla="*/ 1125 h 4625"/>
                <a:gd name="T8" fmla="*/ 3718 w 5407"/>
                <a:gd name="T9" fmla="*/ 1656 h 4625"/>
                <a:gd name="T10" fmla="*/ 3156 w 5407"/>
                <a:gd name="T11" fmla="*/ 1125 h 4625"/>
                <a:gd name="T12" fmla="*/ 1031 w 5407"/>
                <a:gd name="T13" fmla="*/ 625 h 4625"/>
                <a:gd name="T14" fmla="*/ 1031 w 5407"/>
                <a:gd name="T15" fmla="*/ 625 h 4625"/>
                <a:gd name="T16" fmla="*/ 1625 w 5407"/>
                <a:gd name="T17" fmla="*/ 1219 h 4625"/>
                <a:gd name="T18" fmla="*/ 2250 w 5407"/>
                <a:gd name="T19" fmla="*/ 625 h 4625"/>
                <a:gd name="T20" fmla="*/ 1625 w 5407"/>
                <a:gd name="T21" fmla="*/ 0 h 4625"/>
                <a:gd name="T22" fmla="*/ 1031 w 5407"/>
                <a:gd name="T23" fmla="*/ 625 h 4625"/>
                <a:gd name="T24" fmla="*/ 5218 w 5407"/>
                <a:gd name="T25" fmla="*/ 4093 h 4625"/>
                <a:gd name="T26" fmla="*/ 5218 w 5407"/>
                <a:gd name="T27" fmla="*/ 4093 h 4625"/>
                <a:gd name="T28" fmla="*/ 5093 w 5407"/>
                <a:gd name="T29" fmla="*/ 4124 h 4625"/>
                <a:gd name="T30" fmla="*/ 4843 w 5407"/>
                <a:gd name="T31" fmla="*/ 3999 h 4625"/>
                <a:gd name="T32" fmla="*/ 4468 w 5407"/>
                <a:gd name="T33" fmla="*/ 3280 h 4625"/>
                <a:gd name="T34" fmla="*/ 4687 w 5407"/>
                <a:gd name="T35" fmla="*/ 4624 h 4625"/>
                <a:gd name="T36" fmla="*/ 3156 w 5407"/>
                <a:gd name="T37" fmla="*/ 4624 h 4625"/>
                <a:gd name="T38" fmla="*/ 3156 w 5407"/>
                <a:gd name="T39" fmla="*/ 4093 h 4625"/>
                <a:gd name="T40" fmla="*/ 3187 w 5407"/>
                <a:gd name="T41" fmla="*/ 4062 h 4625"/>
                <a:gd name="T42" fmla="*/ 3937 w 5407"/>
                <a:gd name="T43" fmla="*/ 3155 h 4625"/>
                <a:gd name="T44" fmla="*/ 3906 w 5407"/>
                <a:gd name="T45" fmla="*/ 2843 h 4625"/>
                <a:gd name="T46" fmla="*/ 3625 w 5407"/>
                <a:gd name="T47" fmla="*/ 2874 h 4625"/>
                <a:gd name="T48" fmla="*/ 2937 w 5407"/>
                <a:gd name="T49" fmla="*/ 3718 h 4625"/>
                <a:gd name="T50" fmla="*/ 2500 w 5407"/>
                <a:gd name="T51" fmla="*/ 3718 h 4625"/>
                <a:gd name="T52" fmla="*/ 1812 w 5407"/>
                <a:gd name="T53" fmla="*/ 2874 h 4625"/>
                <a:gd name="T54" fmla="*/ 1531 w 5407"/>
                <a:gd name="T55" fmla="*/ 2843 h 4625"/>
                <a:gd name="T56" fmla="*/ 1500 w 5407"/>
                <a:gd name="T57" fmla="*/ 3155 h 4625"/>
                <a:gd name="T58" fmla="*/ 2218 w 5407"/>
                <a:gd name="T59" fmla="*/ 4062 h 4625"/>
                <a:gd name="T60" fmla="*/ 2281 w 5407"/>
                <a:gd name="T61" fmla="*/ 4093 h 4625"/>
                <a:gd name="T62" fmla="*/ 2281 w 5407"/>
                <a:gd name="T63" fmla="*/ 4624 h 4625"/>
                <a:gd name="T64" fmla="*/ 812 w 5407"/>
                <a:gd name="T65" fmla="*/ 4624 h 4625"/>
                <a:gd name="T66" fmla="*/ 812 w 5407"/>
                <a:gd name="T67" fmla="*/ 3874 h 4625"/>
                <a:gd name="T68" fmla="*/ 843 w 5407"/>
                <a:gd name="T69" fmla="*/ 3405 h 4625"/>
                <a:gd name="T70" fmla="*/ 687 w 5407"/>
                <a:gd name="T71" fmla="*/ 3843 h 4625"/>
                <a:gd name="T72" fmla="*/ 281 w 5407"/>
                <a:gd name="T73" fmla="*/ 4062 h 4625"/>
                <a:gd name="T74" fmla="*/ 62 w 5407"/>
                <a:gd name="T75" fmla="*/ 3655 h 4625"/>
                <a:gd name="T76" fmla="*/ 656 w 5407"/>
                <a:gd name="T77" fmla="*/ 1687 h 4625"/>
                <a:gd name="T78" fmla="*/ 1000 w 5407"/>
                <a:gd name="T79" fmla="*/ 1469 h 4625"/>
                <a:gd name="T80" fmla="*/ 2281 w 5407"/>
                <a:gd name="T81" fmla="*/ 1469 h 4625"/>
                <a:gd name="T82" fmla="*/ 2593 w 5407"/>
                <a:gd name="T83" fmla="*/ 1687 h 4625"/>
                <a:gd name="T84" fmla="*/ 2812 w 5407"/>
                <a:gd name="T85" fmla="*/ 2343 h 4625"/>
                <a:gd name="T86" fmla="*/ 2968 w 5407"/>
                <a:gd name="T87" fmla="*/ 2030 h 4625"/>
                <a:gd name="T88" fmla="*/ 3218 w 5407"/>
                <a:gd name="T89" fmla="*/ 1905 h 4625"/>
                <a:gd name="T90" fmla="*/ 4187 w 5407"/>
                <a:gd name="T91" fmla="*/ 1905 h 4625"/>
                <a:gd name="T92" fmla="*/ 4437 w 5407"/>
                <a:gd name="T93" fmla="*/ 2030 h 4625"/>
                <a:gd name="T94" fmla="*/ 5343 w 5407"/>
                <a:gd name="T95" fmla="*/ 3749 h 4625"/>
                <a:gd name="T96" fmla="*/ 5218 w 5407"/>
                <a:gd name="T97" fmla="*/ 4093 h 4625"/>
                <a:gd name="T98" fmla="*/ 3062 w 5407"/>
                <a:gd name="T99" fmla="*/ 3155 h 4625"/>
                <a:gd name="T100" fmla="*/ 3062 w 5407"/>
                <a:gd name="T101" fmla="*/ 3155 h 4625"/>
                <a:gd name="T102" fmla="*/ 2718 w 5407"/>
                <a:gd name="T103" fmla="*/ 2812 h 4625"/>
                <a:gd name="T104" fmla="*/ 2343 w 5407"/>
                <a:gd name="T105" fmla="*/ 3155 h 4625"/>
                <a:gd name="T106" fmla="*/ 2718 w 5407"/>
                <a:gd name="T107" fmla="*/ 3499 h 4625"/>
                <a:gd name="T108" fmla="*/ 3062 w 5407"/>
                <a:gd name="T109" fmla="*/ 3155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407" h="4625">
                  <a:moveTo>
                    <a:pt x="3156" y="1125"/>
                  </a:moveTo>
                  <a:lnTo>
                    <a:pt x="3156" y="1125"/>
                  </a:lnTo>
                  <a:cubicBezTo>
                    <a:pt x="3156" y="844"/>
                    <a:pt x="3406" y="594"/>
                    <a:pt x="3718" y="594"/>
                  </a:cubicBezTo>
                  <a:cubicBezTo>
                    <a:pt x="4000" y="594"/>
                    <a:pt x="4250" y="844"/>
                    <a:pt x="4250" y="1125"/>
                  </a:cubicBezTo>
                  <a:cubicBezTo>
                    <a:pt x="4250" y="1438"/>
                    <a:pt x="4000" y="1656"/>
                    <a:pt x="3718" y="1656"/>
                  </a:cubicBezTo>
                  <a:cubicBezTo>
                    <a:pt x="3406" y="1656"/>
                    <a:pt x="3156" y="1438"/>
                    <a:pt x="3156" y="1125"/>
                  </a:cubicBezTo>
                  <a:close/>
                  <a:moveTo>
                    <a:pt x="1031" y="625"/>
                  </a:moveTo>
                  <a:lnTo>
                    <a:pt x="1031" y="625"/>
                  </a:lnTo>
                  <a:cubicBezTo>
                    <a:pt x="1031" y="969"/>
                    <a:pt x="1281" y="1219"/>
                    <a:pt x="1625" y="1219"/>
                  </a:cubicBezTo>
                  <a:cubicBezTo>
                    <a:pt x="1968" y="1219"/>
                    <a:pt x="2250" y="969"/>
                    <a:pt x="2250" y="625"/>
                  </a:cubicBezTo>
                  <a:cubicBezTo>
                    <a:pt x="2250" y="281"/>
                    <a:pt x="1968" y="0"/>
                    <a:pt x="1625" y="0"/>
                  </a:cubicBezTo>
                  <a:cubicBezTo>
                    <a:pt x="1281" y="0"/>
                    <a:pt x="1031" y="281"/>
                    <a:pt x="1031" y="625"/>
                  </a:cubicBezTo>
                  <a:close/>
                  <a:moveTo>
                    <a:pt x="5218" y="4093"/>
                  </a:moveTo>
                  <a:lnTo>
                    <a:pt x="5218" y="4093"/>
                  </a:lnTo>
                  <a:cubicBezTo>
                    <a:pt x="5187" y="4124"/>
                    <a:pt x="5156" y="4124"/>
                    <a:pt x="5093" y="4124"/>
                  </a:cubicBezTo>
                  <a:cubicBezTo>
                    <a:pt x="5000" y="4124"/>
                    <a:pt x="4906" y="4093"/>
                    <a:pt x="4843" y="3999"/>
                  </a:cubicBezTo>
                  <a:cubicBezTo>
                    <a:pt x="4468" y="3280"/>
                    <a:pt x="4468" y="3280"/>
                    <a:pt x="4468" y="3280"/>
                  </a:cubicBezTo>
                  <a:cubicBezTo>
                    <a:pt x="4687" y="4624"/>
                    <a:pt x="4687" y="4624"/>
                    <a:pt x="4687" y="4624"/>
                  </a:cubicBezTo>
                  <a:cubicBezTo>
                    <a:pt x="3156" y="4624"/>
                    <a:pt x="3156" y="4624"/>
                    <a:pt x="3156" y="4624"/>
                  </a:cubicBezTo>
                  <a:cubicBezTo>
                    <a:pt x="3156" y="4093"/>
                    <a:pt x="3156" y="4093"/>
                    <a:pt x="3156" y="4093"/>
                  </a:cubicBezTo>
                  <a:cubicBezTo>
                    <a:pt x="3187" y="4062"/>
                    <a:pt x="3187" y="4062"/>
                    <a:pt x="3187" y="4062"/>
                  </a:cubicBezTo>
                  <a:cubicBezTo>
                    <a:pt x="3937" y="3155"/>
                    <a:pt x="3937" y="3155"/>
                    <a:pt x="3937" y="3155"/>
                  </a:cubicBezTo>
                  <a:cubicBezTo>
                    <a:pt x="4000" y="3061"/>
                    <a:pt x="4000" y="2937"/>
                    <a:pt x="3906" y="2843"/>
                  </a:cubicBezTo>
                  <a:cubicBezTo>
                    <a:pt x="3812" y="2780"/>
                    <a:pt x="3687" y="2780"/>
                    <a:pt x="3625" y="2874"/>
                  </a:cubicBezTo>
                  <a:cubicBezTo>
                    <a:pt x="2937" y="3718"/>
                    <a:pt x="2937" y="3718"/>
                    <a:pt x="2937" y="3718"/>
                  </a:cubicBezTo>
                  <a:cubicBezTo>
                    <a:pt x="2500" y="3718"/>
                    <a:pt x="2500" y="3718"/>
                    <a:pt x="2500" y="3718"/>
                  </a:cubicBezTo>
                  <a:cubicBezTo>
                    <a:pt x="1812" y="2874"/>
                    <a:pt x="1812" y="2874"/>
                    <a:pt x="1812" y="2874"/>
                  </a:cubicBezTo>
                  <a:cubicBezTo>
                    <a:pt x="1750" y="2780"/>
                    <a:pt x="1625" y="2780"/>
                    <a:pt x="1531" y="2843"/>
                  </a:cubicBezTo>
                  <a:cubicBezTo>
                    <a:pt x="1437" y="2937"/>
                    <a:pt x="1406" y="3061"/>
                    <a:pt x="1500" y="3155"/>
                  </a:cubicBezTo>
                  <a:cubicBezTo>
                    <a:pt x="2218" y="4062"/>
                    <a:pt x="2218" y="4062"/>
                    <a:pt x="2218" y="4062"/>
                  </a:cubicBezTo>
                  <a:cubicBezTo>
                    <a:pt x="2250" y="4062"/>
                    <a:pt x="2250" y="4062"/>
                    <a:pt x="2281" y="4093"/>
                  </a:cubicBezTo>
                  <a:cubicBezTo>
                    <a:pt x="2281" y="4624"/>
                    <a:pt x="2281" y="4624"/>
                    <a:pt x="2281" y="4624"/>
                  </a:cubicBezTo>
                  <a:cubicBezTo>
                    <a:pt x="812" y="4624"/>
                    <a:pt x="812" y="4624"/>
                    <a:pt x="812" y="4624"/>
                  </a:cubicBezTo>
                  <a:cubicBezTo>
                    <a:pt x="812" y="3874"/>
                    <a:pt x="812" y="3874"/>
                    <a:pt x="812" y="3874"/>
                  </a:cubicBezTo>
                  <a:cubicBezTo>
                    <a:pt x="843" y="3405"/>
                    <a:pt x="843" y="3405"/>
                    <a:pt x="843" y="3405"/>
                  </a:cubicBezTo>
                  <a:cubicBezTo>
                    <a:pt x="687" y="3843"/>
                    <a:pt x="687" y="3843"/>
                    <a:pt x="687" y="3843"/>
                  </a:cubicBezTo>
                  <a:cubicBezTo>
                    <a:pt x="625" y="4030"/>
                    <a:pt x="437" y="4124"/>
                    <a:pt x="281" y="4062"/>
                  </a:cubicBezTo>
                  <a:cubicBezTo>
                    <a:pt x="93" y="3999"/>
                    <a:pt x="0" y="3812"/>
                    <a:pt x="62" y="3655"/>
                  </a:cubicBezTo>
                  <a:cubicBezTo>
                    <a:pt x="656" y="1687"/>
                    <a:pt x="656" y="1687"/>
                    <a:pt x="656" y="1687"/>
                  </a:cubicBezTo>
                  <a:cubicBezTo>
                    <a:pt x="718" y="1563"/>
                    <a:pt x="843" y="1469"/>
                    <a:pt x="1000" y="1469"/>
                  </a:cubicBezTo>
                  <a:cubicBezTo>
                    <a:pt x="2281" y="1469"/>
                    <a:pt x="2281" y="1469"/>
                    <a:pt x="2281" y="1469"/>
                  </a:cubicBezTo>
                  <a:cubicBezTo>
                    <a:pt x="2406" y="1469"/>
                    <a:pt x="2562" y="1563"/>
                    <a:pt x="2593" y="1687"/>
                  </a:cubicBezTo>
                  <a:cubicBezTo>
                    <a:pt x="2812" y="2343"/>
                    <a:pt x="2812" y="2343"/>
                    <a:pt x="2812" y="2343"/>
                  </a:cubicBezTo>
                  <a:cubicBezTo>
                    <a:pt x="2968" y="2030"/>
                    <a:pt x="2968" y="2030"/>
                    <a:pt x="2968" y="2030"/>
                  </a:cubicBezTo>
                  <a:cubicBezTo>
                    <a:pt x="2999" y="1937"/>
                    <a:pt x="3093" y="1905"/>
                    <a:pt x="3218" y="1905"/>
                  </a:cubicBezTo>
                  <a:cubicBezTo>
                    <a:pt x="4187" y="1905"/>
                    <a:pt x="4187" y="1905"/>
                    <a:pt x="4187" y="1905"/>
                  </a:cubicBezTo>
                  <a:cubicBezTo>
                    <a:pt x="4281" y="1905"/>
                    <a:pt x="4375" y="1937"/>
                    <a:pt x="4437" y="2030"/>
                  </a:cubicBezTo>
                  <a:cubicBezTo>
                    <a:pt x="5343" y="3749"/>
                    <a:pt x="5343" y="3749"/>
                    <a:pt x="5343" y="3749"/>
                  </a:cubicBezTo>
                  <a:cubicBezTo>
                    <a:pt x="5406" y="3874"/>
                    <a:pt x="5375" y="4030"/>
                    <a:pt x="5218" y="4093"/>
                  </a:cubicBezTo>
                  <a:close/>
                  <a:moveTo>
                    <a:pt x="3062" y="3155"/>
                  </a:moveTo>
                  <a:lnTo>
                    <a:pt x="3062" y="3155"/>
                  </a:lnTo>
                  <a:cubicBezTo>
                    <a:pt x="3062" y="2968"/>
                    <a:pt x="2906" y="2812"/>
                    <a:pt x="2718" y="2812"/>
                  </a:cubicBezTo>
                  <a:cubicBezTo>
                    <a:pt x="2531" y="2812"/>
                    <a:pt x="2343" y="2968"/>
                    <a:pt x="2343" y="3155"/>
                  </a:cubicBezTo>
                  <a:cubicBezTo>
                    <a:pt x="2343" y="3343"/>
                    <a:pt x="2531" y="3499"/>
                    <a:pt x="2718" y="3499"/>
                  </a:cubicBezTo>
                  <a:cubicBezTo>
                    <a:pt x="2906" y="3499"/>
                    <a:pt x="3062" y="3343"/>
                    <a:pt x="3062" y="3155"/>
                  </a:cubicBezTo>
                  <a:close/>
                </a:path>
              </a:pathLst>
            </a:custGeom>
            <a:solidFill>
              <a:schemeClr val="bg1"/>
            </a:solidFill>
            <a:ln>
              <a:noFill/>
            </a:ln>
            <a:effectLst/>
          </p:spPr>
          <p:txBody>
            <a:bodyPr wrap="none" anchor="ctr"/>
            <a:lstStyle/>
            <a:p>
              <a:endParaRPr lang="en-US">
                <a:latin typeface="Arial"/>
              </a:endParaRPr>
            </a:p>
          </p:txBody>
        </p:sp>
      </p:grpSp>
      <p:grpSp>
        <p:nvGrpSpPr>
          <p:cNvPr id="349" name="Group 348">
            <a:extLst>
              <a:ext uri="{FF2B5EF4-FFF2-40B4-BE49-F238E27FC236}">
                <a16:creationId xmlns:a16="http://schemas.microsoft.com/office/drawing/2014/main" id="{0C0A644E-B0F2-DA4C-8A22-A3533AEFFA3E}"/>
              </a:ext>
            </a:extLst>
          </p:cNvPr>
          <p:cNvGrpSpPr/>
          <p:nvPr userDrawn="1"/>
        </p:nvGrpSpPr>
        <p:grpSpPr>
          <a:xfrm>
            <a:off x="2970155" y="1327572"/>
            <a:ext cx="322111" cy="322716"/>
            <a:chOff x="2551607" y="1794380"/>
            <a:chExt cx="422721" cy="423515"/>
          </a:xfrm>
        </p:grpSpPr>
        <p:sp>
          <p:nvSpPr>
            <p:cNvPr id="350" name="Freeform 349">
              <a:extLst>
                <a:ext uri="{FF2B5EF4-FFF2-40B4-BE49-F238E27FC236}">
                  <a16:creationId xmlns:a16="http://schemas.microsoft.com/office/drawing/2014/main" id="{812DAB31-1FE9-AA45-A1D1-3D31BD199469}"/>
                </a:ext>
              </a:extLst>
            </p:cNvPr>
            <p:cNvSpPr>
              <a:spLocks/>
            </p:cNvSpPr>
            <p:nvPr userDrawn="1"/>
          </p:nvSpPr>
          <p:spPr bwMode="auto">
            <a:xfrm>
              <a:off x="2551607" y="1794380"/>
              <a:ext cx="422721" cy="423515"/>
            </a:xfrm>
            <a:custGeom>
              <a:avLst/>
              <a:gdLst>
                <a:gd name="T0" fmla="*/ 532 w 532"/>
                <a:gd name="T1" fmla="*/ 266 h 533"/>
                <a:gd name="T2" fmla="*/ 526 w 532"/>
                <a:gd name="T3" fmla="*/ 321 h 533"/>
                <a:gd name="T4" fmla="*/ 511 w 532"/>
                <a:gd name="T5" fmla="*/ 370 h 533"/>
                <a:gd name="T6" fmla="*/ 486 w 532"/>
                <a:gd name="T7" fmla="*/ 415 h 533"/>
                <a:gd name="T8" fmla="*/ 455 w 532"/>
                <a:gd name="T9" fmla="*/ 456 h 533"/>
                <a:gd name="T10" fmla="*/ 414 w 532"/>
                <a:gd name="T11" fmla="*/ 487 h 533"/>
                <a:gd name="T12" fmla="*/ 369 w 532"/>
                <a:gd name="T13" fmla="*/ 512 h 533"/>
                <a:gd name="T14" fmla="*/ 320 w 532"/>
                <a:gd name="T15" fmla="*/ 527 h 533"/>
                <a:gd name="T16" fmla="*/ 266 w 532"/>
                <a:gd name="T17" fmla="*/ 533 h 533"/>
                <a:gd name="T18" fmla="*/ 239 w 532"/>
                <a:gd name="T19" fmla="*/ 531 h 533"/>
                <a:gd name="T20" fmla="*/ 187 w 532"/>
                <a:gd name="T21" fmla="*/ 520 h 533"/>
                <a:gd name="T22" fmla="*/ 140 w 532"/>
                <a:gd name="T23" fmla="*/ 501 h 533"/>
                <a:gd name="T24" fmla="*/ 96 w 532"/>
                <a:gd name="T25" fmla="*/ 473 h 533"/>
                <a:gd name="T26" fmla="*/ 61 w 532"/>
                <a:gd name="T27" fmla="*/ 436 h 533"/>
                <a:gd name="T28" fmla="*/ 31 w 532"/>
                <a:gd name="T29" fmla="*/ 394 h 533"/>
                <a:gd name="T30" fmla="*/ 12 w 532"/>
                <a:gd name="T31" fmla="*/ 345 h 533"/>
                <a:gd name="T32" fmla="*/ 1 w 532"/>
                <a:gd name="T33" fmla="*/ 294 h 533"/>
                <a:gd name="T34" fmla="*/ 0 w 532"/>
                <a:gd name="T35" fmla="*/ 266 h 533"/>
                <a:gd name="T36" fmla="*/ 5 w 532"/>
                <a:gd name="T37" fmla="*/ 214 h 533"/>
                <a:gd name="T38" fmla="*/ 21 w 532"/>
                <a:gd name="T39" fmla="*/ 163 h 533"/>
                <a:gd name="T40" fmla="*/ 45 w 532"/>
                <a:gd name="T41" fmla="*/ 118 h 533"/>
                <a:gd name="T42" fmla="*/ 78 w 532"/>
                <a:gd name="T43" fmla="*/ 79 h 533"/>
                <a:gd name="T44" fmla="*/ 117 w 532"/>
                <a:gd name="T45" fmla="*/ 46 h 533"/>
                <a:gd name="T46" fmla="*/ 162 w 532"/>
                <a:gd name="T47" fmla="*/ 21 h 533"/>
                <a:gd name="T48" fmla="*/ 211 w 532"/>
                <a:gd name="T49" fmla="*/ 6 h 533"/>
                <a:gd name="T50" fmla="*/ 266 w 532"/>
                <a:gd name="T51" fmla="*/ 0 h 533"/>
                <a:gd name="T52" fmla="*/ 294 w 532"/>
                <a:gd name="T53" fmla="*/ 2 h 533"/>
                <a:gd name="T54" fmla="*/ 344 w 532"/>
                <a:gd name="T55" fmla="*/ 13 h 533"/>
                <a:gd name="T56" fmla="*/ 393 w 532"/>
                <a:gd name="T57" fmla="*/ 34 h 533"/>
                <a:gd name="T58" fmla="*/ 435 w 532"/>
                <a:gd name="T59" fmla="*/ 62 h 533"/>
                <a:gd name="T60" fmla="*/ 470 w 532"/>
                <a:gd name="T61" fmla="*/ 98 h 533"/>
                <a:gd name="T62" fmla="*/ 500 w 532"/>
                <a:gd name="T63" fmla="*/ 140 h 533"/>
                <a:gd name="T64" fmla="*/ 519 w 532"/>
                <a:gd name="T65" fmla="*/ 188 h 533"/>
                <a:gd name="T66" fmla="*/ 530 w 532"/>
                <a:gd name="T67" fmla="*/ 240 h 533"/>
                <a:gd name="T68" fmla="*/ 532 w 532"/>
                <a:gd name="T69" fmla="*/ 26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2" h="533">
                  <a:moveTo>
                    <a:pt x="532" y="266"/>
                  </a:moveTo>
                  <a:lnTo>
                    <a:pt x="532" y="266"/>
                  </a:lnTo>
                  <a:lnTo>
                    <a:pt x="530" y="294"/>
                  </a:lnTo>
                  <a:lnTo>
                    <a:pt x="526" y="321"/>
                  </a:lnTo>
                  <a:lnTo>
                    <a:pt x="519" y="345"/>
                  </a:lnTo>
                  <a:lnTo>
                    <a:pt x="511" y="370"/>
                  </a:lnTo>
                  <a:lnTo>
                    <a:pt x="500" y="394"/>
                  </a:lnTo>
                  <a:lnTo>
                    <a:pt x="486" y="415"/>
                  </a:lnTo>
                  <a:lnTo>
                    <a:pt x="470" y="436"/>
                  </a:lnTo>
                  <a:lnTo>
                    <a:pt x="455" y="456"/>
                  </a:lnTo>
                  <a:lnTo>
                    <a:pt x="435" y="473"/>
                  </a:lnTo>
                  <a:lnTo>
                    <a:pt x="414" y="487"/>
                  </a:lnTo>
                  <a:lnTo>
                    <a:pt x="393" y="501"/>
                  </a:lnTo>
                  <a:lnTo>
                    <a:pt x="369" y="512"/>
                  </a:lnTo>
                  <a:lnTo>
                    <a:pt x="344" y="520"/>
                  </a:lnTo>
                  <a:lnTo>
                    <a:pt x="320" y="527"/>
                  </a:lnTo>
                  <a:lnTo>
                    <a:pt x="294" y="531"/>
                  </a:lnTo>
                  <a:lnTo>
                    <a:pt x="266" y="533"/>
                  </a:lnTo>
                  <a:lnTo>
                    <a:pt x="266" y="533"/>
                  </a:lnTo>
                  <a:lnTo>
                    <a:pt x="239" y="531"/>
                  </a:lnTo>
                  <a:lnTo>
                    <a:pt x="211" y="527"/>
                  </a:lnTo>
                  <a:lnTo>
                    <a:pt x="187" y="520"/>
                  </a:lnTo>
                  <a:lnTo>
                    <a:pt x="162" y="512"/>
                  </a:lnTo>
                  <a:lnTo>
                    <a:pt x="140" y="501"/>
                  </a:lnTo>
                  <a:lnTo>
                    <a:pt x="117" y="487"/>
                  </a:lnTo>
                  <a:lnTo>
                    <a:pt x="96" y="473"/>
                  </a:lnTo>
                  <a:lnTo>
                    <a:pt x="78" y="456"/>
                  </a:lnTo>
                  <a:lnTo>
                    <a:pt x="61" y="436"/>
                  </a:lnTo>
                  <a:lnTo>
                    <a:pt x="45" y="415"/>
                  </a:lnTo>
                  <a:lnTo>
                    <a:pt x="31" y="394"/>
                  </a:lnTo>
                  <a:lnTo>
                    <a:pt x="21" y="370"/>
                  </a:lnTo>
                  <a:lnTo>
                    <a:pt x="12" y="345"/>
                  </a:lnTo>
                  <a:lnTo>
                    <a:pt x="5" y="321"/>
                  </a:lnTo>
                  <a:lnTo>
                    <a:pt x="1" y="294"/>
                  </a:lnTo>
                  <a:lnTo>
                    <a:pt x="0" y="266"/>
                  </a:lnTo>
                  <a:lnTo>
                    <a:pt x="0" y="266"/>
                  </a:lnTo>
                  <a:lnTo>
                    <a:pt x="1" y="240"/>
                  </a:lnTo>
                  <a:lnTo>
                    <a:pt x="5" y="214"/>
                  </a:lnTo>
                  <a:lnTo>
                    <a:pt x="12" y="188"/>
                  </a:lnTo>
                  <a:lnTo>
                    <a:pt x="21" y="163"/>
                  </a:lnTo>
                  <a:lnTo>
                    <a:pt x="31" y="140"/>
                  </a:lnTo>
                  <a:lnTo>
                    <a:pt x="45" y="118"/>
                  </a:lnTo>
                  <a:lnTo>
                    <a:pt x="61" y="98"/>
                  </a:lnTo>
                  <a:lnTo>
                    <a:pt x="78" y="79"/>
                  </a:lnTo>
                  <a:lnTo>
                    <a:pt x="96" y="62"/>
                  </a:lnTo>
                  <a:lnTo>
                    <a:pt x="117" y="46"/>
                  </a:lnTo>
                  <a:lnTo>
                    <a:pt x="140" y="34"/>
                  </a:lnTo>
                  <a:lnTo>
                    <a:pt x="162" y="21"/>
                  </a:lnTo>
                  <a:lnTo>
                    <a:pt x="187" y="13"/>
                  </a:lnTo>
                  <a:lnTo>
                    <a:pt x="211" y="6"/>
                  </a:lnTo>
                  <a:lnTo>
                    <a:pt x="239" y="2"/>
                  </a:lnTo>
                  <a:lnTo>
                    <a:pt x="266" y="0"/>
                  </a:lnTo>
                  <a:lnTo>
                    <a:pt x="266" y="0"/>
                  </a:lnTo>
                  <a:lnTo>
                    <a:pt x="294" y="2"/>
                  </a:lnTo>
                  <a:lnTo>
                    <a:pt x="320" y="6"/>
                  </a:lnTo>
                  <a:lnTo>
                    <a:pt x="344" y="13"/>
                  </a:lnTo>
                  <a:lnTo>
                    <a:pt x="369" y="21"/>
                  </a:lnTo>
                  <a:lnTo>
                    <a:pt x="393" y="34"/>
                  </a:lnTo>
                  <a:lnTo>
                    <a:pt x="414" y="46"/>
                  </a:lnTo>
                  <a:lnTo>
                    <a:pt x="435" y="62"/>
                  </a:lnTo>
                  <a:lnTo>
                    <a:pt x="455" y="79"/>
                  </a:lnTo>
                  <a:lnTo>
                    <a:pt x="470" y="98"/>
                  </a:lnTo>
                  <a:lnTo>
                    <a:pt x="486" y="118"/>
                  </a:lnTo>
                  <a:lnTo>
                    <a:pt x="500" y="140"/>
                  </a:lnTo>
                  <a:lnTo>
                    <a:pt x="511" y="163"/>
                  </a:lnTo>
                  <a:lnTo>
                    <a:pt x="519" y="188"/>
                  </a:lnTo>
                  <a:lnTo>
                    <a:pt x="526" y="214"/>
                  </a:lnTo>
                  <a:lnTo>
                    <a:pt x="530" y="240"/>
                  </a:lnTo>
                  <a:lnTo>
                    <a:pt x="532" y="266"/>
                  </a:lnTo>
                  <a:lnTo>
                    <a:pt x="532" y="26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51" name="Freeform 4">
              <a:extLst>
                <a:ext uri="{FF2B5EF4-FFF2-40B4-BE49-F238E27FC236}">
                  <a16:creationId xmlns:a16="http://schemas.microsoft.com/office/drawing/2014/main" id="{9BFDFBE2-5E7E-FD43-BBA5-0BF5F809085D}"/>
                </a:ext>
              </a:extLst>
            </p:cNvPr>
            <p:cNvSpPr>
              <a:spLocks noChangeAspect="1" noChangeArrowheads="1"/>
            </p:cNvSpPr>
            <p:nvPr userDrawn="1"/>
          </p:nvSpPr>
          <p:spPr bwMode="auto">
            <a:xfrm>
              <a:off x="2622508" y="1881171"/>
              <a:ext cx="293464" cy="273627"/>
            </a:xfrm>
            <a:custGeom>
              <a:avLst/>
              <a:gdLst>
                <a:gd name="T0" fmla="*/ 5250 w 6001"/>
                <a:gd name="T1" fmla="*/ 1438 h 5595"/>
                <a:gd name="T2" fmla="*/ 4562 w 6001"/>
                <a:gd name="T3" fmla="*/ 1469 h 5595"/>
                <a:gd name="T4" fmla="*/ 3687 w 6001"/>
                <a:gd name="T5" fmla="*/ 2032 h 5595"/>
                <a:gd name="T6" fmla="*/ 5718 w 6001"/>
                <a:gd name="T7" fmla="*/ 2750 h 5595"/>
                <a:gd name="T8" fmla="*/ 6000 w 6001"/>
                <a:gd name="T9" fmla="*/ 2032 h 5595"/>
                <a:gd name="T10" fmla="*/ 4000 w 6001"/>
                <a:gd name="T11" fmla="*/ 2438 h 5595"/>
                <a:gd name="T12" fmla="*/ 4281 w 6001"/>
                <a:gd name="T13" fmla="*/ 1750 h 5595"/>
                <a:gd name="T14" fmla="*/ 5000 w 6001"/>
                <a:gd name="T15" fmla="*/ 2032 h 5595"/>
                <a:gd name="T16" fmla="*/ 5687 w 6001"/>
                <a:gd name="T17" fmla="*/ 2032 h 5595"/>
                <a:gd name="T18" fmla="*/ 4843 w 6001"/>
                <a:gd name="T19" fmla="*/ 1375 h 5595"/>
                <a:gd name="T20" fmla="*/ 4875 w 6001"/>
                <a:gd name="T21" fmla="*/ 0 h 5595"/>
                <a:gd name="T22" fmla="*/ 4843 w 6001"/>
                <a:gd name="T23" fmla="*/ 313 h 5595"/>
                <a:gd name="T24" fmla="*/ 4875 w 6001"/>
                <a:gd name="T25" fmla="*/ 1063 h 5595"/>
                <a:gd name="T26" fmla="*/ 3000 w 6001"/>
                <a:gd name="T27" fmla="*/ 2875 h 5595"/>
                <a:gd name="T28" fmla="*/ 2312 w 6001"/>
                <a:gd name="T29" fmla="*/ 3594 h 5595"/>
                <a:gd name="T30" fmla="*/ 3000 w 6001"/>
                <a:gd name="T31" fmla="*/ 2875 h 5595"/>
                <a:gd name="T32" fmla="*/ 3000 w 6001"/>
                <a:gd name="T33" fmla="*/ 3938 h 5595"/>
                <a:gd name="T34" fmla="*/ 3406 w 6001"/>
                <a:gd name="T35" fmla="*/ 3563 h 5595"/>
                <a:gd name="T36" fmla="*/ 3562 w 6001"/>
                <a:gd name="T37" fmla="*/ 4313 h 5595"/>
                <a:gd name="T38" fmla="*/ 3000 w 6001"/>
                <a:gd name="T39" fmla="*/ 4625 h 5595"/>
                <a:gd name="T40" fmla="*/ 2437 w 6001"/>
                <a:gd name="T41" fmla="*/ 4313 h 5595"/>
                <a:gd name="T42" fmla="*/ 2156 w 6001"/>
                <a:gd name="T43" fmla="*/ 5594 h 5595"/>
                <a:gd name="T44" fmla="*/ 4156 w 6001"/>
                <a:gd name="T45" fmla="*/ 4907 h 5595"/>
                <a:gd name="T46" fmla="*/ 3843 w 6001"/>
                <a:gd name="T47" fmla="*/ 5313 h 5595"/>
                <a:gd name="T48" fmla="*/ 2437 w 6001"/>
                <a:gd name="T49" fmla="*/ 4625 h 5595"/>
                <a:gd name="T50" fmla="*/ 3156 w 6001"/>
                <a:gd name="T51" fmla="*/ 4907 h 5595"/>
                <a:gd name="T52" fmla="*/ 3843 w 6001"/>
                <a:gd name="T53" fmla="*/ 4907 h 5595"/>
                <a:gd name="T54" fmla="*/ 2437 w 6001"/>
                <a:gd name="T55" fmla="*/ 1032 h 5595"/>
                <a:gd name="T56" fmla="*/ 3468 w 6001"/>
                <a:gd name="T57" fmla="*/ 844 h 5595"/>
                <a:gd name="T58" fmla="*/ 2625 w 6001"/>
                <a:gd name="T59" fmla="*/ 1125 h 5595"/>
                <a:gd name="T60" fmla="*/ 1812 w 6001"/>
                <a:gd name="T61" fmla="*/ 4125 h 5595"/>
                <a:gd name="T62" fmla="*/ 1593 w 6001"/>
                <a:gd name="T63" fmla="*/ 4125 h 5595"/>
                <a:gd name="T64" fmla="*/ 1437 w 6001"/>
                <a:gd name="T65" fmla="*/ 3250 h 5595"/>
                <a:gd name="T66" fmla="*/ 1812 w 6001"/>
                <a:gd name="T67" fmla="*/ 4125 h 5595"/>
                <a:gd name="T68" fmla="*/ 2312 w 6001"/>
                <a:gd name="T69" fmla="*/ 2032 h 5595"/>
                <a:gd name="T70" fmla="*/ 1437 w 6001"/>
                <a:gd name="T71" fmla="*/ 1469 h 5595"/>
                <a:gd name="T72" fmla="*/ 750 w 6001"/>
                <a:gd name="T73" fmla="*/ 1438 h 5595"/>
                <a:gd name="T74" fmla="*/ 0 w 6001"/>
                <a:gd name="T75" fmla="*/ 2438 h 5595"/>
                <a:gd name="T76" fmla="*/ 2312 w 6001"/>
                <a:gd name="T77" fmla="*/ 2438 h 5595"/>
                <a:gd name="T78" fmla="*/ 312 w 6001"/>
                <a:gd name="T79" fmla="*/ 2438 h 5595"/>
                <a:gd name="T80" fmla="*/ 687 w 6001"/>
                <a:gd name="T81" fmla="*/ 1750 h 5595"/>
                <a:gd name="T82" fmla="*/ 1625 w 6001"/>
                <a:gd name="T83" fmla="*/ 1750 h 5595"/>
                <a:gd name="T84" fmla="*/ 2000 w 6001"/>
                <a:gd name="T85" fmla="*/ 2438 h 5595"/>
                <a:gd name="T86" fmla="*/ 4406 w 6001"/>
                <a:gd name="T87" fmla="*/ 4094 h 5595"/>
                <a:gd name="T88" fmla="*/ 4187 w 6001"/>
                <a:gd name="T89" fmla="*/ 3906 h 5595"/>
                <a:gd name="T90" fmla="*/ 4875 w 6001"/>
                <a:gd name="T91" fmla="*/ 3344 h 5595"/>
                <a:gd name="T92" fmla="*/ 1875 w 6001"/>
                <a:gd name="T93" fmla="*/ 688 h 5595"/>
                <a:gd name="T94" fmla="*/ 1125 w 6001"/>
                <a:gd name="T95" fmla="*/ 1375 h 5595"/>
                <a:gd name="T96" fmla="*/ 1562 w 6001"/>
                <a:gd name="T97" fmla="*/ 688 h 5595"/>
                <a:gd name="T98" fmla="*/ 1156 w 6001"/>
                <a:gd name="T99" fmla="*/ 313 h 5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01" h="5595">
                  <a:moveTo>
                    <a:pt x="5406" y="1438"/>
                  </a:moveTo>
                  <a:lnTo>
                    <a:pt x="5406" y="1438"/>
                  </a:lnTo>
                  <a:cubicBezTo>
                    <a:pt x="5250" y="1438"/>
                    <a:pt x="5250" y="1438"/>
                    <a:pt x="5250" y="1438"/>
                  </a:cubicBezTo>
                  <a:cubicBezTo>
                    <a:pt x="5218" y="1438"/>
                    <a:pt x="5156" y="1438"/>
                    <a:pt x="5125" y="1469"/>
                  </a:cubicBezTo>
                  <a:cubicBezTo>
                    <a:pt x="4843" y="1750"/>
                    <a:pt x="4843" y="1750"/>
                    <a:pt x="4843" y="1750"/>
                  </a:cubicBezTo>
                  <a:cubicBezTo>
                    <a:pt x="4562" y="1469"/>
                    <a:pt x="4562" y="1469"/>
                    <a:pt x="4562" y="1469"/>
                  </a:cubicBezTo>
                  <a:cubicBezTo>
                    <a:pt x="4531" y="1438"/>
                    <a:pt x="4500" y="1438"/>
                    <a:pt x="4437" y="1438"/>
                  </a:cubicBezTo>
                  <a:cubicBezTo>
                    <a:pt x="4281" y="1438"/>
                    <a:pt x="4281" y="1438"/>
                    <a:pt x="4281" y="1438"/>
                  </a:cubicBezTo>
                  <a:cubicBezTo>
                    <a:pt x="3968" y="1438"/>
                    <a:pt x="3687" y="1688"/>
                    <a:pt x="3687" y="2032"/>
                  </a:cubicBezTo>
                  <a:cubicBezTo>
                    <a:pt x="3687" y="2438"/>
                    <a:pt x="3687" y="2438"/>
                    <a:pt x="3687" y="2438"/>
                  </a:cubicBezTo>
                  <a:cubicBezTo>
                    <a:pt x="3687" y="2594"/>
                    <a:pt x="3843" y="2750"/>
                    <a:pt x="4000" y="2750"/>
                  </a:cubicBezTo>
                  <a:cubicBezTo>
                    <a:pt x="5718" y="2750"/>
                    <a:pt x="5718" y="2750"/>
                    <a:pt x="5718" y="2750"/>
                  </a:cubicBezTo>
                  <a:cubicBezTo>
                    <a:pt x="5874" y="2750"/>
                    <a:pt x="6000" y="2594"/>
                    <a:pt x="6000" y="2438"/>
                  </a:cubicBezTo>
                  <a:cubicBezTo>
                    <a:pt x="6000" y="2032"/>
                    <a:pt x="6000" y="2032"/>
                    <a:pt x="6000" y="2032"/>
                  </a:cubicBezTo>
                  <a:lnTo>
                    <a:pt x="6000" y="2032"/>
                  </a:lnTo>
                  <a:lnTo>
                    <a:pt x="6000" y="2032"/>
                  </a:lnTo>
                  <a:cubicBezTo>
                    <a:pt x="6000" y="1688"/>
                    <a:pt x="5718" y="1438"/>
                    <a:pt x="5406" y="1438"/>
                  </a:cubicBezTo>
                  <a:close/>
                  <a:moveTo>
                    <a:pt x="4000" y="2438"/>
                  </a:moveTo>
                  <a:lnTo>
                    <a:pt x="4000" y="2438"/>
                  </a:lnTo>
                  <a:cubicBezTo>
                    <a:pt x="4000" y="2032"/>
                    <a:pt x="4000" y="2032"/>
                    <a:pt x="4000" y="2032"/>
                  </a:cubicBezTo>
                  <a:cubicBezTo>
                    <a:pt x="4000" y="1875"/>
                    <a:pt x="4125" y="1750"/>
                    <a:pt x="4281" y="1750"/>
                  </a:cubicBezTo>
                  <a:cubicBezTo>
                    <a:pt x="4375" y="1750"/>
                    <a:pt x="4375" y="1750"/>
                    <a:pt x="4375" y="1750"/>
                  </a:cubicBezTo>
                  <a:cubicBezTo>
                    <a:pt x="4687" y="2032"/>
                    <a:pt x="4687" y="2032"/>
                    <a:pt x="4687" y="2032"/>
                  </a:cubicBezTo>
                  <a:cubicBezTo>
                    <a:pt x="4781" y="2125"/>
                    <a:pt x="4906" y="2125"/>
                    <a:pt x="5000" y="2032"/>
                  </a:cubicBezTo>
                  <a:cubicBezTo>
                    <a:pt x="5312" y="1750"/>
                    <a:pt x="5312" y="1750"/>
                    <a:pt x="5312" y="1750"/>
                  </a:cubicBezTo>
                  <a:cubicBezTo>
                    <a:pt x="5406" y="1750"/>
                    <a:pt x="5406" y="1750"/>
                    <a:pt x="5406" y="1750"/>
                  </a:cubicBezTo>
                  <a:cubicBezTo>
                    <a:pt x="5562" y="1750"/>
                    <a:pt x="5687" y="1875"/>
                    <a:pt x="5687" y="2032"/>
                  </a:cubicBezTo>
                  <a:cubicBezTo>
                    <a:pt x="5687" y="2438"/>
                    <a:pt x="5687" y="2438"/>
                    <a:pt x="5687" y="2438"/>
                  </a:cubicBezTo>
                  <a:lnTo>
                    <a:pt x="4000" y="2438"/>
                  </a:lnTo>
                  <a:close/>
                  <a:moveTo>
                    <a:pt x="4843" y="1375"/>
                  </a:moveTo>
                  <a:lnTo>
                    <a:pt x="4843" y="1375"/>
                  </a:lnTo>
                  <a:cubicBezTo>
                    <a:pt x="5218" y="1375"/>
                    <a:pt x="5531" y="1063"/>
                    <a:pt x="5562" y="688"/>
                  </a:cubicBezTo>
                  <a:cubicBezTo>
                    <a:pt x="5531" y="313"/>
                    <a:pt x="5250" y="0"/>
                    <a:pt x="4875" y="0"/>
                  </a:cubicBezTo>
                  <a:cubicBezTo>
                    <a:pt x="4468" y="0"/>
                    <a:pt x="4156" y="313"/>
                    <a:pt x="4156" y="688"/>
                  </a:cubicBezTo>
                  <a:cubicBezTo>
                    <a:pt x="4156" y="1063"/>
                    <a:pt x="4468" y="1375"/>
                    <a:pt x="4843" y="1375"/>
                  </a:cubicBezTo>
                  <a:close/>
                  <a:moveTo>
                    <a:pt x="4843" y="313"/>
                  </a:moveTo>
                  <a:lnTo>
                    <a:pt x="4843" y="313"/>
                  </a:lnTo>
                  <a:cubicBezTo>
                    <a:pt x="5062" y="313"/>
                    <a:pt x="5250" y="469"/>
                    <a:pt x="5250" y="688"/>
                  </a:cubicBezTo>
                  <a:cubicBezTo>
                    <a:pt x="5250" y="907"/>
                    <a:pt x="5062" y="1063"/>
                    <a:pt x="4875" y="1063"/>
                  </a:cubicBezTo>
                  <a:cubicBezTo>
                    <a:pt x="4656" y="1063"/>
                    <a:pt x="4468" y="907"/>
                    <a:pt x="4437" y="688"/>
                  </a:cubicBezTo>
                  <a:cubicBezTo>
                    <a:pt x="4468" y="469"/>
                    <a:pt x="4625" y="313"/>
                    <a:pt x="4843" y="313"/>
                  </a:cubicBezTo>
                  <a:close/>
                  <a:moveTo>
                    <a:pt x="3000" y="2875"/>
                  </a:moveTo>
                  <a:lnTo>
                    <a:pt x="3000" y="2875"/>
                  </a:lnTo>
                  <a:lnTo>
                    <a:pt x="3000" y="2875"/>
                  </a:lnTo>
                  <a:cubicBezTo>
                    <a:pt x="2593" y="2875"/>
                    <a:pt x="2281" y="3188"/>
                    <a:pt x="2312" y="3594"/>
                  </a:cubicBezTo>
                  <a:cubicBezTo>
                    <a:pt x="2312" y="3969"/>
                    <a:pt x="2625" y="4282"/>
                    <a:pt x="3000" y="4282"/>
                  </a:cubicBezTo>
                  <a:cubicBezTo>
                    <a:pt x="3406" y="4282"/>
                    <a:pt x="3718" y="3938"/>
                    <a:pt x="3718" y="3563"/>
                  </a:cubicBezTo>
                  <a:cubicBezTo>
                    <a:pt x="3718" y="3188"/>
                    <a:pt x="3375" y="2875"/>
                    <a:pt x="3000" y="2875"/>
                  </a:cubicBezTo>
                  <a:close/>
                  <a:moveTo>
                    <a:pt x="3000" y="3938"/>
                  </a:moveTo>
                  <a:lnTo>
                    <a:pt x="3000" y="3938"/>
                  </a:lnTo>
                  <a:lnTo>
                    <a:pt x="3000" y="3938"/>
                  </a:lnTo>
                  <a:cubicBezTo>
                    <a:pt x="2781" y="3938"/>
                    <a:pt x="2593" y="3750"/>
                    <a:pt x="2593" y="3532"/>
                  </a:cubicBezTo>
                  <a:cubicBezTo>
                    <a:pt x="2625" y="3313"/>
                    <a:pt x="2781" y="3157"/>
                    <a:pt x="3000" y="3157"/>
                  </a:cubicBezTo>
                  <a:cubicBezTo>
                    <a:pt x="3218" y="3157"/>
                    <a:pt x="3406" y="3344"/>
                    <a:pt x="3406" y="3563"/>
                  </a:cubicBezTo>
                  <a:cubicBezTo>
                    <a:pt x="3406" y="3782"/>
                    <a:pt x="3218" y="3938"/>
                    <a:pt x="3000" y="3938"/>
                  </a:cubicBezTo>
                  <a:close/>
                  <a:moveTo>
                    <a:pt x="3562" y="4313"/>
                  </a:moveTo>
                  <a:lnTo>
                    <a:pt x="3562" y="4313"/>
                  </a:lnTo>
                  <a:cubicBezTo>
                    <a:pt x="3406" y="4313"/>
                    <a:pt x="3406" y="4313"/>
                    <a:pt x="3406" y="4313"/>
                  </a:cubicBezTo>
                  <a:cubicBezTo>
                    <a:pt x="3375" y="4313"/>
                    <a:pt x="3312" y="4313"/>
                    <a:pt x="3281" y="4344"/>
                  </a:cubicBezTo>
                  <a:cubicBezTo>
                    <a:pt x="3000" y="4625"/>
                    <a:pt x="3000" y="4625"/>
                    <a:pt x="3000" y="4625"/>
                  </a:cubicBezTo>
                  <a:cubicBezTo>
                    <a:pt x="2718" y="4344"/>
                    <a:pt x="2718" y="4344"/>
                    <a:pt x="2718" y="4344"/>
                  </a:cubicBezTo>
                  <a:cubicBezTo>
                    <a:pt x="2687" y="4313"/>
                    <a:pt x="2656" y="4313"/>
                    <a:pt x="2593" y="4313"/>
                  </a:cubicBezTo>
                  <a:cubicBezTo>
                    <a:pt x="2437" y="4313"/>
                    <a:pt x="2437" y="4313"/>
                    <a:pt x="2437" y="4313"/>
                  </a:cubicBezTo>
                  <a:cubicBezTo>
                    <a:pt x="2125" y="4313"/>
                    <a:pt x="1843" y="4563"/>
                    <a:pt x="1843" y="4907"/>
                  </a:cubicBezTo>
                  <a:cubicBezTo>
                    <a:pt x="1843" y="5313"/>
                    <a:pt x="1843" y="5313"/>
                    <a:pt x="1843" y="5313"/>
                  </a:cubicBezTo>
                  <a:cubicBezTo>
                    <a:pt x="1843" y="5469"/>
                    <a:pt x="2000" y="5594"/>
                    <a:pt x="2156" y="5594"/>
                  </a:cubicBezTo>
                  <a:cubicBezTo>
                    <a:pt x="3875" y="5594"/>
                    <a:pt x="3875" y="5594"/>
                    <a:pt x="3875" y="5594"/>
                  </a:cubicBezTo>
                  <a:cubicBezTo>
                    <a:pt x="4031" y="5594"/>
                    <a:pt x="4156" y="5469"/>
                    <a:pt x="4156" y="5313"/>
                  </a:cubicBezTo>
                  <a:cubicBezTo>
                    <a:pt x="4156" y="4907"/>
                    <a:pt x="4156" y="4907"/>
                    <a:pt x="4156" y="4907"/>
                  </a:cubicBezTo>
                  <a:cubicBezTo>
                    <a:pt x="4156" y="4563"/>
                    <a:pt x="3875" y="4313"/>
                    <a:pt x="3562" y="4313"/>
                  </a:cubicBezTo>
                  <a:close/>
                  <a:moveTo>
                    <a:pt x="3843" y="5313"/>
                  </a:moveTo>
                  <a:lnTo>
                    <a:pt x="3843" y="5313"/>
                  </a:lnTo>
                  <a:cubicBezTo>
                    <a:pt x="2156" y="5313"/>
                    <a:pt x="2156" y="5313"/>
                    <a:pt x="2156" y="5313"/>
                  </a:cubicBezTo>
                  <a:cubicBezTo>
                    <a:pt x="2156" y="4907"/>
                    <a:pt x="2156" y="4907"/>
                    <a:pt x="2156" y="4907"/>
                  </a:cubicBezTo>
                  <a:cubicBezTo>
                    <a:pt x="2156" y="4750"/>
                    <a:pt x="2281" y="4625"/>
                    <a:pt x="2437" y="4625"/>
                  </a:cubicBezTo>
                  <a:cubicBezTo>
                    <a:pt x="2531" y="4625"/>
                    <a:pt x="2531" y="4625"/>
                    <a:pt x="2531" y="4625"/>
                  </a:cubicBezTo>
                  <a:cubicBezTo>
                    <a:pt x="2843" y="4907"/>
                    <a:pt x="2843" y="4907"/>
                    <a:pt x="2843" y="4907"/>
                  </a:cubicBezTo>
                  <a:cubicBezTo>
                    <a:pt x="2937" y="5000"/>
                    <a:pt x="3062" y="5000"/>
                    <a:pt x="3156" y="4907"/>
                  </a:cubicBezTo>
                  <a:cubicBezTo>
                    <a:pt x="3468" y="4625"/>
                    <a:pt x="3468" y="4625"/>
                    <a:pt x="3468" y="4625"/>
                  </a:cubicBezTo>
                  <a:cubicBezTo>
                    <a:pt x="3562" y="4625"/>
                    <a:pt x="3562" y="4625"/>
                    <a:pt x="3562" y="4625"/>
                  </a:cubicBezTo>
                  <a:cubicBezTo>
                    <a:pt x="3718" y="4625"/>
                    <a:pt x="3843" y="4750"/>
                    <a:pt x="3843" y="4907"/>
                  </a:cubicBezTo>
                  <a:lnTo>
                    <a:pt x="3843" y="5313"/>
                  </a:lnTo>
                  <a:close/>
                  <a:moveTo>
                    <a:pt x="2437" y="1032"/>
                  </a:moveTo>
                  <a:lnTo>
                    <a:pt x="2437" y="1032"/>
                  </a:lnTo>
                  <a:cubicBezTo>
                    <a:pt x="2437" y="938"/>
                    <a:pt x="2468" y="844"/>
                    <a:pt x="2562" y="844"/>
                  </a:cubicBezTo>
                  <a:cubicBezTo>
                    <a:pt x="2843" y="782"/>
                    <a:pt x="3156" y="782"/>
                    <a:pt x="3437" y="844"/>
                  </a:cubicBezTo>
                  <a:cubicBezTo>
                    <a:pt x="3437" y="844"/>
                    <a:pt x="3437" y="844"/>
                    <a:pt x="3468" y="844"/>
                  </a:cubicBezTo>
                  <a:cubicBezTo>
                    <a:pt x="3531" y="844"/>
                    <a:pt x="3593" y="938"/>
                    <a:pt x="3562" y="1032"/>
                  </a:cubicBezTo>
                  <a:cubicBezTo>
                    <a:pt x="3531" y="1094"/>
                    <a:pt x="3468" y="1157"/>
                    <a:pt x="3375" y="1125"/>
                  </a:cubicBezTo>
                  <a:cubicBezTo>
                    <a:pt x="3125" y="1094"/>
                    <a:pt x="2875" y="1094"/>
                    <a:pt x="2625" y="1125"/>
                  </a:cubicBezTo>
                  <a:lnTo>
                    <a:pt x="2625" y="1125"/>
                  </a:lnTo>
                  <a:cubicBezTo>
                    <a:pt x="2531" y="1157"/>
                    <a:pt x="2468" y="1094"/>
                    <a:pt x="2437" y="1032"/>
                  </a:cubicBezTo>
                  <a:close/>
                  <a:moveTo>
                    <a:pt x="1812" y="4125"/>
                  </a:moveTo>
                  <a:lnTo>
                    <a:pt x="1812" y="4125"/>
                  </a:lnTo>
                  <a:cubicBezTo>
                    <a:pt x="1750" y="4157"/>
                    <a:pt x="1656" y="4157"/>
                    <a:pt x="1593" y="4125"/>
                  </a:cubicBezTo>
                  <a:lnTo>
                    <a:pt x="1593" y="4125"/>
                  </a:lnTo>
                  <a:cubicBezTo>
                    <a:pt x="1406" y="3906"/>
                    <a:pt x="1250" y="3625"/>
                    <a:pt x="1156" y="3344"/>
                  </a:cubicBezTo>
                  <a:cubicBezTo>
                    <a:pt x="1125" y="3282"/>
                    <a:pt x="1156" y="3188"/>
                    <a:pt x="1250" y="3157"/>
                  </a:cubicBezTo>
                  <a:cubicBezTo>
                    <a:pt x="1312" y="3125"/>
                    <a:pt x="1406" y="3188"/>
                    <a:pt x="1437" y="3250"/>
                  </a:cubicBezTo>
                  <a:lnTo>
                    <a:pt x="1437" y="3250"/>
                  </a:lnTo>
                  <a:cubicBezTo>
                    <a:pt x="1531" y="3500"/>
                    <a:pt x="1656" y="3719"/>
                    <a:pt x="1812" y="3906"/>
                  </a:cubicBezTo>
                  <a:cubicBezTo>
                    <a:pt x="1875" y="3969"/>
                    <a:pt x="1875" y="4063"/>
                    <a:pt x="1812" y="4125"/>
                  </a:cubicBezTo>
                  <a:close/>
                  <a:moveTo>
                    <a:pt x="2312" y="2438"/>
                  </a:moveTo>
                  <a:lnTo>
                    <a:pt x="2312" y="2438"/>
                  </a:lnTo>
                  <a:cubicBezTo>
                    <a:pt x="2312" y="2032"/>
                    <a:pt x="2312" y="2032"/>
                    <a:pt x="2312" y="2032"/>
                  </a:cubicBezTo>
                  <a:cubicBezTo>
                    <a:pt x="2312" y="1688"/>
                    <a:pt x="2031" y="1438"/>
                    <a:pt x="1718" y="1438"/>
                  </a:cubicBezTo>
                  <a:cubicBezTo>
                    <a:pt x="1562" y="1438"/>
                    <a:pt x="1562" y="1438"/>
                    <a:pt x="1562" y="1438"/>
                  </a:cubicBezTo>
                  <a:cubicBezTo>
                    <a:pt x="1500" y="1438"/>
                    <a:pt x="1468" y="1438"/>
                    <a:pt x="1437" y="1469"/>
                  </a:cubicBezTo>
                  <a:cubicBezTo>
                    <a:pt x="1156" y="1750"/>
                    <a:pt x="1156" y="1750"/>
                    <a:pt x="1156" y="1750"/>
                  </a:cubicBezTo>
                  <a:cubicBezTo>
                    <a:pt x="875" y="1469"/>
                    <a:pt x="875" y="1469"/>
                    <a:pt x="875" y="1469"/>
                  </a:cubicBezTo>
                  <a:cubicBezTo>
                    <a:pt x="843" y="1438"/>
                    <a:pt x="812" y="1438"/>
                    <a:pt x="750" y="1438"/>
                  </a:cubicBezTo>
                  <a:cubicBezTo>
                    <a:pt x="593" y="1438"/>
                    <a:pt x="593" y="1438"/>
                    <a:pt x="593" y="1438"/>
                  </a:cubicBezTo>
                  <a:cubicBezTo>
                    <a:pt x="281" y="1438"/>
                    <a:pt x="0" y="1688"/>
                    <a:pt x="0" y="2032"/>
                  </a:cubicBezTo>
                  <a:cubicBezTo>
                    <a:pt x="0" y="2438"/>
                    <a:pt x="0" y="2438"/>
                    <a:pt x="0" y="2438"/>
                  </a:cubicBezTo>
                  <a:cubicBezTo>
                    <a:pt x="0" y="2594"/>
                    <a:pt x="125" y="2750"/>
                    <a:pt x="312" y="2750"/>
                  </a:cubicBezTo>
                  <a:cubicBezTo>
                    <a:pt x="2000" y="2750"/>
                    <a:pt x="2000" y="2750"/>
                    <a:pt x="2000" y="2750"/>
                  </a:cubicBezTo>
                  <a:cubicBezTo>
                    <a:pt x="2187" y="2750"/>
                    <a:pt x="2312" y="2594"/>
                    <a:pt x="2312" y="2438"/>
                  </a:cubicBezTo>
                  <a:close/>
                  <a:moveTo>
                    <a:pt x="2000" y="2438"/>
                  </a:moveTo>
                  <a:lnTo>
                    <a:pt x="2000" y="2438"/>
                  </a:lnTo>
                  <a:cubicBezTo>
                    <a:pt x="312" y="2438"/>
                    <a:pt x="312" y="2438"/>
                    <a:pt x="312" y="2438"/>
                  </a:cubicBezTo>
                  <a:cubicBezTo>
                    <a:pt x="312" y="2032"/>
                    <a:pt x="312" y="2032"/>
                    <a:pt x="312" y="2032"/>
                  </a:cubicBezTo>
                  <a:cubicBezTo>
                    <a:pt x="312" y="1875"/>
                    <a:pt x="437" y="1750"/>
                    <a:pt x="593" y="1750"/>
                  </a:cubicBezTo>
                  <a:cubicBezTo>
                    <a:pt x="687" y="1750"/>
                    <a:pt x="687" y="1750"/>
                    <a:pt x="687" y="1750"/>
                  </a:cubicBezTo>
                  <a:cubicBezTo>
                    <a:pt x="1000" y="2032"/>
                    <a:pt x="1000" y="2032"/>
                    <a:pt x="1000" y="2032"/>
                  </a:cubicBezTo>
                  <a:cubicBezTo>
                    <a:pt x="1093" y="2125"/>
                    <a:pt x="1218" y="2125"/>
                    <a:pt x="1312" y="2032"/>
                  </a:cubicBezTo>
                  <a:cubicBezTo>
                    <a:pt x="1625" y="1750"/>
                    <a:pt x="1625" y="1750"/>
                    <a:pt x="1625" y="1750"/>
                  </a:cubicBezTo>
                  <a:cubicBezTo>
                    <a:pt x="1718" y="1750"/>
                    <a:pt x="1718" y="1750"/>
                    <a:pt x="1718" y="1750"/>
                  </a:cubicBezTo>
                  <a:cubicBezTo>
                    <a:pt x="1875" y="1750"/>
                    <a:pt x="2000" y="1875"/>
                    <a:pt x="2000" y="2032"/>
                  </a:cubicBezTo>
                  <a:lnTo>
                    <a:pt x="2000" y="2438"/>
                  </a:lnTo>
                  <a:close/>
                  <a:moveTo>
                    <a:pt x="4875" y="3344"/>
                  </a:moveTo>
                  <a:lnTo>
                    <a:pt x="4875" y="3344"/>
                  </a:lnTo>
                  <a:cubicBezTo>
                    <a:pt x="4781" y="3625"/>
                    <a:pt x="4625" y="3906"/>
                    <a:pt x="4406" y="4094"/>
                  </a:cubicBezTo>
                  <a:cubicBezTo>
                    <a:pt x="4375" y="4125"/>
                    <a:pt x="4343" y="4157"/>
                    <a:pt x="4281" y="4157"/>
                  </a:cubicBezTo>
                  <a:cubicBezTo>
                    <a:pt x="4250" y="4157"/>
                    <a:pt x="4218" y="4125"/>
                    <a:pt x="4187" y="4125"/>
                  </a:cubicBezTo>
                  <a:cubicBezTo>
                    <a:pt x="4125" y="4063"/>
                    <a:pt x="4125" y="3969"/>
                    <a:pt x="4187" y="3906"/>
                  </a:cubicBezTo>
                  <a:cubicBezTo>
                    <a:pt x="4343" y="3719"/>
                    <a:pt x="4500" y="3500"/>
                    <a:pt x="4562" y="3250"/>
                  </a:cubicBezTo>
                  <a:cubicBezTo>
                    <a:pt x="4593" y="3188"/>
                    <a:pt x="4687" y="3125"/>
                    <a:pt x="4750" y="3157"/>
                  </a:cubicBezTo>
                  <a:cubicBezTo>
                    <a:pt x="4843" y="3188"/>
                    <a:pt x="4875" y="3282"/>
                    <a:pt x="4875" y="3344"/>
                  </a:cubicBezTo>
                  <a:close/>
                  <a:moveTo>
                    <a:pt x="1125" y="1375"/>
                  </a:moveTo>
                  <a:lnTo>
                    <a:pt x="1125" y="1375"/>
                  </a:lnTo>
                  <a:cubicBezTo>
                    <a:pt x="1531" y="1375"/>
                    <a:pt x="1843" y="1063"/>
                    <a:pt x="1875" y="688"/>
                  </a:cubicBezTo>
                  <a:cubicBezTo>
                    <a:pt x="1843" y="313"/>
                    <a:pt x="1562" y="0"/>
                    <a:pt x="1187" y="0"/>
                  </a:cubicBezTo>
                  <a:cubicBezTo>
                    <a:pt x="781" y="0"/>
                    <a:pt x="468" y="313"/>
                    <a:pt x="437" y="688"/>
                  </a:cubicBezTo>
                  <a:cubicBezTo>
                    <a:pt x="468" y="1063"/>
                    <a:pt x="750" y="1375"/>
                    <a:pt x="1125" y="1375"/>
                  </a:cubicBezTo>
                  <a:close/>
                  <a:moveTo>
                    <a:pt x="1156" y="313"/>
                  </a:moveTo>
                  <a:lnTo>
                    <a:pt x="1156" y="313"/>
                  </a:lnTo>
                  <a:cubicBezTo>
                    <a:pt x="1375" y="313"/>
                    <a:pt x="1531" y="469"/>
                    <a:pt x="1562" y="688"/>
                  </a:cubicBezTo>
                  <a:cubicBezTo>
                    <a:pt x="1531" y="907"/>
                    <a:pt x="1375" y="1063"/>
                    <a:pt x="1187" y="1063"/>
                  </a:cubicBezTo>
                  <a:cubicBezTo>
                    <a:pt x="968" y="1063"/>
                    <a:pt x="781" y="907"/>
                    <a:pt x="750" y="688"/>
                  </a:cubicBezTo>
                  <a:cubicBezTo>
                    <a:pt x="781" y="469"/>
                    <a:pt x="937" y="313"/>
                    <a:pt x="1156" y="313"/>
                  </a:cubicBezTo>
                  <a:close/>
                </a:path>
              </a:pathLst>
            </a:custGeom>
            <a:solidFill>
              <a:schemeClr val="bg1"/>
            </a:solidFill>
            <a:ln>
              <a:noFill/>
            </a:ln>
            <a:effectLst/>
          </p:spPr>
          <p:txBody>
            <a:bodyPr wrap="none" anchor="ctr"/>
            <a:lstStyle/>
            <a:p>
              <a:endParaRPr lang="en-US">
                <a:latin typeface="Arial"/>
              </a:endParaRPr>
            </a:p>
          </p:txBody>
        </p:sp>
      </p:grpSp>
      <p:grpSp>
        <p:nvGrpSpPr>
          <p:cNvPr id="352" name="Group 351">
            <a:extLst>
              <a:ext uri="{FF2B5EF4-FFF2-40B4-BE49-F238E27FC236}">
                <a16:creationId xmlns:a16="http://schemas.microsoft.com/office/drawing/2014/main" id="{5EB5C6B3-2FD7-FF45-AD9F-6D8332583D4A}"/>
              </a:ext>
            </a:extLst>
          </p:cNvPr>
          <p:cNvGrpSpPr/>
          <p:nvPr userDrawn="1"/>
        </p:nvGrpSpPr>
        <p:grpSpPr>
          <a:xfrm>
            <a:off x="2970155" y="973087"/>
            <a:ext cx="322111" cy="322716"/>
            <a:chOff x="2551607" y="1329173"/>
            <a:chExt cx="422721" cy="423515"/>
          </a:xfrm>
        </p:grpSpPr>
        <p:sp>
          <p:nvSpPr>
            <p:cNvPr id="353" name="Freeform 352">
              <a:extLst>
                <a:ext uri="{FF2B5EF4-FFF2-40B4-BE49-F238E27FC236}">
                  <a16:creationId xmlns:a16="http://schemas.microsoft.com/office/drawing/2014/main" id="{7D228EBF-F44C-0A42-9F22-807B6A2FA7FB}"/>
                </a:ext>
              </a:extLst>
            </p:cNvPr>
            <p:cNvSpPr>
              <a:spLocks/>
            </p:cNvSpPr>
            <p:nvPr userDrawn="1"/>
          </p:nvSpPr>
          <p:spPr bwMode="auto">
            <a:xfrm>
              <a:off x="2551607" y="1329173"/>
              <a:ext cx="422721" cy="423515"/>
            </a:xfrm>
            <a:custGeom>
              <a:avLst/>
              <a:gdLst>
                <a:gd name="T0" fmla="*/ 532 w 532"/>
                <a:gd name="T1" fmla="*/ 266 h 533"/>
                <a:gd name="T2" fmla="*/ 526 w 532"/>
                <a:gd name="T3" fmla="*/ 321 h 533"/>
                <a:gd name="T4" fmla="*/ 511 w 532"/>
                <a:gd name="T5" fmla="*/ 370 h 533"/>
                <a:gd name="T6" fmla="*/ 486 w 532"/>
                <a:gd name="T7" fmla="*/ 415 h 533"/>
                <a:gd name="T8" fmla="*/ 455 w 532"/>
                <a:gd name="T9" fmla="*/ 456 h 533"/>
                <a:gd name="T10" fmla="*/ 414 w 532"/>
                <a:gd name="T11" fmla="*/ 487 h 533"/>
                <a:gd name="T12" fmla="*/ 369 w 532"/>
                <a:gd name="T13" fmla="*/ 512 h 533"/>
                <a:gd name="T14" fmla="*/ 320 w 532"/>
                <a:gd name="T15" fmla="*/ 527 h 533"/>
                <a:gd name="T16" fmla="*/ 266 w 532"/>
                <a:gd name="T17" fmla="*/ 533 h 533"/>
                <a:gd name="T18" fmla="*/ 239 w 532"/>
                <a:gd name="T19" fmla="*/ 531 h 533"/>
                <a:gd name="T20" fmla="*/ 187 w 532"/>
                <a:gd name="T21" fmla="*/ 520 h 533"/>
                <a:gd name="T22" fmla="*/ 140 w 532"/>
                <a:gd name="T23" fmla="*/ 501 h 533"/>
                <a:gd name="T24" fmla="*/ 96 w 532"/>
                <a:gd name="T25" fmla="*/ 473 h 533"/>
                <a:gd name="T26" fmla="*/ 61 w 532"/>
                <a:gd name="T27" fmla="*/ 436 h 533"/>
                <a:gd name="T28" fmla="*/ 31 w 532"/>
                <a:gd name="T29" fmla="*/ 394 h 533"/>
                <a:gd name="T30" fmla="*/ 12 w 532"/>
                <a:gd name="T31" fmla="*/ 345 h 533"/>
                <a:gd name="T32" fmla="*/ 1 w 532"/>
                <a:gd name="T33" fmla="*/ 294 h 533"/>
                <a:gd name="T34" fmla="*/ 0 w 532"/>
                <a:gd name="T35" fmla="*/ 266 h 533"/>
                <a:gd name="T36" fmla="*/ 5 w 532"/>
                <a:gd name="T37" fmla="*/ 214 h 533"/>
                <a:gd name="T38" fmla="*/ 21 w 532"/>
                <a:gd name="T39" fmla="*/ 163 h 533"/>
                <a:gd name="T40" fmla="*/ 45 w 532"/>
                <a:gd name="T41" fmla="*/ 118 h 533"/>
                <a:gd name="T42" fmla="*/ 78 w 532"/>
                <a:gd name="T43" fmla="*/ 79 h 533"/>
                <a:gd name="T44" fmla="*/ 117 w 532"/>
                <a:gd name="T45" fmla="*/ 46 h 533"/>
                <a:gd name="T46" fmla="*/ 162 w 532"/>
                <a:gd name="T47" fmla="*/ 21 h 533"/>
                <a:gd name="T48" fmla="*/ 211 w 532"/>
                <a:gd name="T49" fmla="*/ 6 h 533"/>
                <a:gd name="T50" fmla="*/ 266 w 532"/>
                <a:gd name="T51" fmla="*/ 0 h 533"/>
                <a:gd name="T52" fmla="*/ 294 w 532"/>
                <a:gd name="T53" fmla="*/ 2 h 533"/>
                <a:gd name="T54" fmla="*/ 344 w 532"/>
                <a:gd name="T55" fmla="*/ 13 h 533"/>
                <a:gd name="T56" fmla="*/ 393 w 532"/>
                <a:gd name="T57" fmla="*/ 34 h 533"/>
                <a:gd name="T58" fmla="*/ 435 w 532"/>
                <a:gd name="T59" fmla="*/ 62 h 533"/>
                <a:gd name="T60" fmla="*/ 470 w 532"/>
                <a:gd name="T61" fmla="*/ 98 h 533"/>
                <a:gd name="T62" fmla="*/ 500 w 532"/>
                <a:gd name="T63" fmla="*/ 140 h 533"/>
                <a:gd name="T64" fmla="*/ 519 w 532"/>
                <a:gd name="T65" fmla="*/ 188 h 533"/>
                <a:gd name="T66" fmla="*/ 530 w 532"/>
                <a:gd name="T67" fmla="*/ 240 h 533"/>
                <a:gd name="T68" fmla="*/ 532 w 532"/>
                <a:gd name="T69" fmla="*/ 26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2" h="533">
                  <a:moveTo>
                    <a:pt x="532" y="266"/>
                  </a:moveTo>
                  <a:lnTo>
                    <a:pt x="532" y="266"/>
                  </a:lnTo>
                  <a:lnTo>
                    <a:pt x="530" y="294"/>
                  </a:lnTo>
                  <a:lnTo>
                    <a:pt x="526" y="321"/>
                  </a:lnTo>
                  <a:lnTo>
                    <a:pt x="519" y="345"/>
                  </a:lnTo>
                  <a:lnTo>
                    <a:pt x="511" y="370"/>
                  </a:lnTo>
                  <a:lnTo>
                    <a:pt x="500" y="394"/>
                  </a:lnTo>
                  <a:lnTo>
                    <a:pt x="486" y="415"/>
                  </a:lnTo>
                  <a:lnTo>
                    <a:pt x="470" y="436"/>
                  </a:lnTo>
                  <a:lnTo>
                    <a:pt x="455" y="456"/>
                  </a:lnTo>
                  <a:lnTo>
                    <a:pt x="435" y="473"/>
                  </a:lnTo>
                  <a:lnTo>
                    <a:pt x="414" y="487"/>
                  </a:lnTo>
                  <a:lnTo>
                    <a:pt x="393" y="501"/>
                  </a:lnTo>
                  <a:lnTo>
                    <a:pt x="369" y="512"/>
                  </a:lnTo>
                  <a:lnTo>
                    <a:pt x="344" y="520"/>
                  </a:lnTo>
                  <a:lnTo>
                    <a:pt x="320" y="527"/>
                  </a:lnTo>
                  <a:lnTo>
                    <a:pt x="294" y="531"/>
                  </a:lnTo>
                  <a:lnTo>
                    <a:pt x="266" y="533"/>
                  </a:lnTo>
                  <a:lnTo>
                    <a:pt x="266" y="533"/>
                  </a:lnTo>
                  <a:lnTo>
                    <a:pt x="239" y="531"/>
                  </a:lnTo>
                  <a:lnTo>
                    <a:pt x="211" y="527"/>
                  </a:lnTo>
                  <a:lnTo>
                    <a:pt x="187" y="520"/>
                  </a:lnTo>
                  <a:lnTo>
                    <a:pt x="162" y="512"/>
                  </a:lnTo>
                  <a:lnTo>
                    <a:pt x="140" y="501"/>
                  </a:lnTo>
                  <a:lnTo>
                    <a:pt x="117" y="487"/>
                  </a:lnTo>
                  <a:lnTo>
                    <a:pt x="96" y="473"/>
                  </a:lnTo>
                  <a:lnTo>
                    <a:pt x="78" y="456"/>
                  </a:lnTo>
                  <a:lnTo>
                    <a:pt x="61" y="436"/>
                  </a:lnTo>
                  <a:lnTo>
                    <a:pt x="45" y="415"/>
                  </a:lnTo>
                  <a:lnTo>
                    <a:pt x="31" y="394"/>
                  </a:lnTo>
                  <a:lnTo>
                    <a:pt x="21" y="370"/>
                  </a:lnTo>
                  <a:lnTo>
                    <a:pt x="12" y="345"/>
                  </a:lnTo>
                  <a:lnTo>
                    <a:pt x="5" y="321"/>
                  </a:lnTo>
                  <a:lnTo>
                    <a:pt x="1" y="294"/>
                  </a:lnTo>
                  <a:lnTo>
                    <a:pt x="0" y="266"/>
                  </a:lnTo>
                  <a:lnTo>
                    <a:pt x="0" y="266"/>
                  </a:lnTo>
                  <a:lnTo>
                    <a:pt x="1" y="240"/>
                  </a:lnTo>
                  <a:lnTo>
                    <a:pt x="5" y="214"/>
                  </a:lnTo>
                  <a:lnTo>
                    <a:pt x="12" y="188"/>
                  </a:lnTo>
                  <a:lnTo>
                    <a:pt x="21" y="163"/>
                  </a:lnTo>
                  <a:lnTo>
                    <a:pt x="31" y="140"/>
                  </a:lnTo>
                  <a:lnTo>
                    <a:pt x="45" y="118"/>
                  </a:lnTo>
                  <a:lnTo>
                    <a:pt x="61" y="98"/>
                  </a:lnTo>
                  <a:lnTo>
                    <a:pt x="78" y="79"/>
                  </a:lnTo>
                  <a:lnTo>
                    <a:pt x="96" y="62"/>
                  </a:lnTo>
                  <a:lnTo>
                    <a:pt x="117" y="46"/>
                  </a:lnTo>
                  <a:lnTo>
                    <a:pt x="140" y="34"/>
                  </a:lnTo>
                  <a:lnTo>
                    <a:pt x="162" y="21"/>
                  </a:lnTo>
                  <a:lnTo>
                    <a:pt x="187" y="13"/>
                  </a:lnTo>
                  <a:lnTo>
                    <a:pt x="211" y="6"/>
                  </a:lnTo>
                  <a:lnTo>
                    <a:pt x="239" y="2"/>
                  </a:lnTo>
                  <a:lnTo>
                    <a:pt x="266" y="0"/>
                  </a:lnTo>
                  <a:lnTo>
                    <a:pt x="266" y="0"/>
                  </a:lnTo>
                  <a:lnTo>
                    <a:pt x="294" y="2"/>
                  </a:lnTo>
                  <a:lnTo>
                    <a:pt x="320" y="6"/>
                  </a:lnTo>
                  <a:lnTo>
                    <a:pt x="344" y="13"/>
                  </a:lnTo>
                  <a:lnTo>
                    <a:pt x="369" y="21"/>
                  </a:lnTo>
                  <a:lnTo>
                    <a:pt x="393" y="34"/>
                  </a:lnTo>
                  <a:lnTo>
                    <a:pt x="414" y="46"/>
                  </a:lnTo>
                  <a:lnTo>
                    <a:pt x="435" y="62"/>
                  </a:lnTo>
                  <a:lnTo>
                    <a:pt x="455" y="79"/>
                  </a:lnTo>
                  <a:lnTo>
                    <a:pt x="470" y="98"/>
                  </a:lnTo>
                  <a:lnTo>
                    <a:pt x="486" y="118"/>
                  </a:lnTo>
                  <a:lnTo>
                    <a:pt x="500" y="140"/>
                  </a:lnTo>
                  <a:lnTo>
                    <a:pt x="511" y="163"/>
                  </a:lnTo>
                  <a:lnTo>
                    <a:pt x="519" y="188"/>
                  </a:lnTo>
                  <a:lnTo>
                    <a:pt x="526" y="214"/>
                  </a:lnTo>
                  <a:lnTo>
                    <a:pt x="530" y="240"/>
                  </a:lnTo>
                  <a:lnTo>
                    <a:pt x="532" y="266"/>
                  </a:lnTo>
                  <a:lnTo>
                    <a:pt x="532" y="26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54" name="Freeform 3">
              <a:extLst>
                <a:ext uri="{FF2B5EF4-FFF2-40B4-BE49-F238E27FC236}">
                  <a16:creationId xmlns:a16="http://schemas.microsoft.com/office/drawing/2014/main" id="{B9866D03-10D4-A34E-A8F7-837E30B9C93B}"/>
                </a:ext>
              </a:extLst>
            </p:cNvPr>
            <p:cNvSpPr>
              <a:spLocks noChangeAspect="1" noChangeArrowheads="1"/>
            </p:cNvSpPr>
            <p:nvPr userDrawn="1"/>
          </p:nvSpPr>
          <p:spPr bwMode="auto">
            <a:xfrm>
              <a:off x="2645817" y="1392295"/>
              <a:ext cx="235462" cy="293464"/>
            </a:xfrm>
            <a:custGeom>
              <a:avLst/>
              <a:gdLst>
                <a:gd name="T0" fmla="*/ 3813 w 4814"/>
                <a:gd name="T1" fmla="*/ 4062 h 6001"/>
                <a:gd name="T2" fmla="*/ 3563 w 4814"/>
                <a:gd name="T3" fmla="*/ 5093 h 6001"/>
                <a:gd name="T4" fmla="*/ 4281 w 4814"/>
                <a:gd name="T5" fmla="*/ 1781 h 6001"/>
                <a:gd name="T6" fmla="*/ 4250 w 4814"/>
                <a:gd name="T7" fmla="*/ 1593 h 6001"/>
                <a:gd name="T8" fmla="*/ 781 w 4814"/>
                <a:gd name="T9" fmla="*/ 1593 h 6001"/>
                <a:gd name="T10" fmla="*/ 750 w 4814"/>
                <a:gd name="T11" fmla="*/ 2156 h 6001"/>
                <a:gd name="T12" fmla="*/ 344 w 4814"/>
                <a:gd name="T13" fmla="*/ 3281 h 6001"/>
                <a:gd name="T14" fmla="*/ 813 w 4814"/>
                <a:gd name="T15" fmla="*/ 3499 h 6001"/>
                <a:gd name="T16" fmla="*/ 781 w 4814"/>
                <a:gd name="T17" fmla="*/ 4625 h 6001"/>
                <a:gd name="T18" fmla="*/ 1563 w 4814"/>
                <a:gd name="T19" fmla="*/ 4937 h 6001"/>
                <a:gd name="T20" fmla="*/ 1250 w 4814"/>
                <a:gd name="T21" fmla="*/ 5093 h 6001"/>
                <a:gd name="T22" fmla="*/ 438 w 4814"/>
                <a:gd name="T23" fmla="*/ 4218 h 6001"/>
                <a:gd name="T24" fmla="*/ 375 w 4814"/>
                <a:gd name="T25" fmla="*/ 3625 h 6001"/>
                <a:gd name="T26" fmla="*/ 406 w 4814"/>
                <a:gd name="T27" fmla="*/ 2218 h 6001"/>
                <a:gd name="T28" fmla="*/ 438 w 4814"/>
                <a:gd name="T29" fmla="*/ 1562 h 6001"/>
                <a:gd name="T30" fmla="*/ 2094 w 4814"/>
                <a:gd name="T31" fmla="*/ 125 h 6001"/>
                <a:gd name="T32" fmla="*/ 4563 w 4814"/>
                <a:gd name="T33" fmla="*/ 1500 h 6001"/>
                <a:gd name="T34" fmla="*/ 4625 w 4814"/>
                <a:gd name="T35" fmla="*/ 1687 h 6001"/>
                <a:gd name="T36" fmla="*/ 2625 w 4814"/>
                <a:gd name="T37" fmla="*/ 1625 h 6001"/>
                <a:gd name="T38" fmla="*/ 3031 w 4814"/>
                <a:gd name="T39" fmla="*/ 1687 h 6001"/>
                <a:gd name="T40" fmla="*/ 2375 w 4814"/>
                <a:gd name="T41" fmla="*/ 1312 h 6001"/>
                <a:gd name="T42" fmla="*/ 3406 w 4814"/>
                <a:gd name="T43" fmla="*/ 2999 h 6001"/>
                <a:gd name="T44" fmla="*/ 2563 w 4814"/>
                <a:gd name="T45" fmla="*/ 2812 h 6001"/>
                <a:gd name="T46" fmla="*/ 2000 w 4814"/>
                <a:gd name="T47" fmla="*/ 2625 h 6001"/>
                <a:gd name="T48" fmla="*/ 1188 w 4814"/>
                <a:gd name="T49" fmla="*/ 2187 h 6001"/>
                <a:gd name="T50" fmla="*/ 1188 w 4814"/>
                <a:gd name="T51" fmla="*/ 1156 h 6001"/>
                <a:gd name="T52" fmla="*/ 1813 w 4814"/>
                <a:gd name="T53" fmla="*/ 812 h 6001"/>
                <a:gd name="T54" fmla="*/ 2531 w 4814"/>
                <a:gd name="T55" fmla="*/ 562 h 6001"/>
                <a:gd name="T56" fmla="*/ 3281 w 4814"/>
                <a:gd name="T57" fmla="*/ 750 h 6001"/>
                <a:gd name="T58" fmla="*/ 3781 w 4814"/>
                <a:gd name="T59" fmla="*/ 1156 h 6001"/>
                <a:gd name="T60" fmla="*/ 3969 w 4814"/>
                <a:gd name="T61" fmla="*/ 1937 h 6001"/>
                <a:gd name="T62" fmla="*/ 3875 w 4814"/>
                <a:gd name="T63" fmla="*/ 2750 h 6001"/>
                <a:gd name="T64" fmla="*/ 2094 w 4814"/>
                <a:gd name="T65" fmla="*/ 2156 h 6001"/>
                <a:gd name="T66" fmla="*/ 2469 w 4814"/>
                <a:gd name="T67" fmla="*/ 2531 h 6001"/>
                <a:gd name="T68" fmla="*/ 3188 w 4814"/>
                <a:gd name="T69" fmla="*/ 2687 h 6001"/>
                <a:gd name="T70" fmla="*/ 3656 w 4814"/>
                <a:gd name="T71" fmla="*/ 2562 h 6001"/>
                <a:gd name="T72" fmla="*/ 3625 w 4814"/>
                <a:gd name="T73" fmla="*/ 1937 h 6001"/>
                <a:gd name="T74" fmla="*/ 3719 w 4814"/>
                <a:gd name="T75" fmla="*/ 1687 h 6001"/>
                <a:gd name="T76" fmla="*/ 3438 w 4814"/>
                <a:gd name="T77" fmla="*/ 1281 h 6001"/>
                <a:gd name="T78" fmla="*/ 3219 w 4814"/>
                <a:gd name="T79" fmla="*/ 1093 h 6001"/>
                <a:gd name="T80" fmla="*/ 3125 w 4814"/>
                <a:gd name="T81" fmla="*/ 1093 h 6001"/>
                <a:gd name="T82" fmla="*/ 2844 w 4814"/>
                <a:gd name="T83" fmla="*/ 1093 h 6001"/>
                <a:gd name="T84" fmla="*/ 2656 w 4814"/>
                <a:gd name="T85" fmla="*/ 906 h 6001"/>
                <a:gd name="T86" fmla="*/ 2313 w 4814"/>
                <a:gd name="T87" fmla="*/ 937 h 6001"/>
                <a:gd name="T88" fmla="*/ 2375 w 4814"/>
                <a:gd name="T89" fmla="*/ 1156 h 6001"/>
                <a:gd name="T90" fmla="*/ 2094 w 4814"/>
                <a:gd name="T91" fmla="*/ 1093 h 6001"/>
                <a:gd name="T92" fmla="*/ 1844 w 4814"/>
                <a:gd name="T93" fmla="*/ 1156 h 6001"/>
                <a:gd name="T94" fmla="*/ 1688 w 4814"/>
                <a:gd name="T95" fmla="*/ 1343 h 6001"/>
                <a:gd name="T96" fmla="*/ 1281 w 4814"/>
                <a:gd name="T97" fmla="*/ 1500 h 6001"/>
                <a:gd name="T98" fmla="*/ 1531 w 4814"/>
                <a:gd name="T99" fmla="*/ 2125 h 6001"/>
                <a:gd name="T100" fmla="*/ 1844 w 4814"/>
                <a:gd name="T101" fmla="*/ 1937 h 6001"/>
                <a:gd name="T102" fmla="*/ 2125 w 4814"/>
                <a:gd name="T103" fmla="*/ 1937 h 6001"/>
                <a:gd name="T104" fmla="*/ 2906 w 4814"/>
                <a:gd name="T105" fmla="*/ 2468 h 6001"/>
                <a:gd name="T106" fmla="*/ 3281 w 4814"/>
                <a:gd name="T107" fmla="*/ 2281 h 6001"/>
                <a:gd name="T108" fmla="*/ 3188 w 4814"/>
                <a:gd name="T109" fmla="*/ 1937 h 6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814" h="6001">
                  <a:moveTo>
                    <a:pt x="4031" y="3781"/>
                  </a:moveTo>
                  <a:lnTo>
                    <a:pt x="4031" y="3781"/>
                  </a:lnTo>
                  <a:cubicBezTo>
                    <a:pt x="4000" y="3781"/>
                    <a:pt x="4000" y="3781"/>
                    <a:pt x="4000" y="3781"/>
                  </a:cubicBezTo>
                  <a:cubicBezTo>
                    <a:pt x="3969" y="3843"/>
                    <a:pt x="3875" y="3937"/>
                    <a:pt x="3813" y="4062"/>
                  </a:cubicBezTo>
                  <a:cubicBezTo>
                    <a:pt x="3719" y="4312"/>
                    <a:pt x="3719" y="4625"/>
                    <a:pt x="3875" y="4968"/>
                  </a:cubicBezTo>
                  <a:cubicBezTo>
                    <a:pt x="3906" y="5062"/>
                    <a:pt x="3875" y="5156"/>
                    <a:pt x="3781" y="5187"/>
                  </a:cubicBezTo>
                  <a:cubicBezTo>
                    <a:pt x="3750" y="5218"/>
                    <a:pt x="3688" y="5218"/>
                    <a:pt x="3656" y="5187"/>
                  </a:cubicBezTo>
                  <a:cubicBezTo>
                    <a:pt x="3625" y="5156"/>
                    <a:pt x="3594" y="5125"/>
                    <a:pt x="3563" y="5093"/>
                  </a:cubicBezTo>
                  <a:cubicBezTo>
                    <a:pt x="3375" y="4656"/>
                    <a:pt x="3375" y="4250"/>
                    <a:pt x="3500" y="3937"/>
                  </a:cubicBezTo>
                  <a:cubicBezTo>
                    <a:pt x="3594" y="3750"/>
                    <a:pt x="3719" y="3625"/>
                    <a:pt x="3781" y="3562"/>
                  </a:cubicBezTo>
                  <a:cubicBezTo>
                    <a:pt x="3781" y="3531"/>
                    <a:pt x="3781" y="3531"/>
                    <a:pt x="3781" y="3531"/>
                  </a:cubicBezTo>
                  <a:cubicBezTo>
                    <a:pt x="4313" y="3031"/>
                    <a:pt x="4469" y="2437"/>
                    <a:pt x="4281" y="1781"/>
                  </a:cubicBezTo>
                  <a:cubicBezTo>
                    <a:pt x="4281" y="1750"/>
                    <a:pt x="4281" y="1750"/>
                    <a:pt x="4281" y="1750"/>
                  </a:cubicBezTo>
                  <a:lnTo>
                    <a:pt x="4281" y="1750"/>
                  </a:lnTo>
                  <a:cubicBezTo>
                    <a:pt x="4281" y="1718"/>
                    <a:pt x="4281" y="1718"/>
                    <a:pt x="4281" y="1687"/>
                  </a:cubicBezTo>
                  <a:cubicBezTo>
                    <a:pt x="4250" y="1656"/>
                    <a:pt x="4250" y="1625"/>
                    <a:pt x="4250" y="1593"/>
                  </a:cubicBezTo>
                  <a:cubicBezTo>
                    <a:pt x="4219" y="1468"/>
                    <a:pt x="4156" y="1375"/>
                    <a:pt x="4094" y="1281"/>
                  </a:cubicBezTo>
                  <a:cubicBezTo>
                    <a:pt x="3656" y="593"/>
                    <a:pt x="2781" y="375"/>
                    <a:pt x="2125" y="468"/>
                  </a:cubicBezTo>
                  <a:cubicBezTo>
                    <a:pt x="1563" y="562"/>
                    <a:pt x="1125" y="843"/>
                    <a:pt x="906" y="1281"/>
                  </a:cubicBezTo>
                  <a:cubicBezTo>
                    <a:pt x="844" y="1375"/>
                    <a:pt x="813" y="1500"/>
                    <a:pt x="781" y="1593"/>
                  </a:cubicBezTo>
                  <a:cubicBezTo>
                    <a:pt x="750" y="1656"/>
                    <a:pt x="750" y="1656"/>
                    <a:pt x="750" y="1656"/>
                  </a:cubicBezTo>
                  <a:lnTo>
                    <a:pt x="750" y="1656"/>
                  </a:lnTo>
                  <a:cubicBezTo>
                    <a:pt x="750" y="1750"/>
                    <a:pt x="750" y="1750"/>
                    <a:pt x="750" y="1750"/>
                  </a:cubicBezTo>
                  <a:cubicBezTo>
                    <a:pt x="719" y="1875"/>
                    <a:pt x="719" y="2000"/>
                    <a:pt x="750" y="2156"/>
                  </a:cubicBezTo>
                  <a:cubicBezTo>
                    <a:pt x="750" y="2218"/>
                    <a:pt x="750" y="2218"/>
                    <a:pt x="750" y="2218"/>
                  </a:cubicBezTo>
                  <a:cubicBezTo>
                    <a:pt x="750" y="2312"/>
                    <a:pt x="719" y="2406"/>
                    <a:pt x="688" y="2468"/>
                  </a:cubicBezTo>
                  <a:cubicBezTo>
                    <a:pt x="344" y="3218"/>
                    <a:pt x="344" y="3218"/>
                    <a:pt x="344" y="3218"/>
                  </a:cubicBezTo>
                  <a:cubicBezTo>
                    <a:pt x="313" y="3250"/>
                    <a:pt x="344" y="3250"/>
                    <a:pt x="344" y="3281"/>
                  </a:cubicBezTo>
                  <a:cubicBezTo>
                    <a:pt x="344" y="3281"/>
                    <a:pt x="344" y="3281"/>
                    <a:pt x="375" y="3281"/>
                  </a:cubicBezTo>
                  <a:cubicBezTo>
                    <a:pt x="656" y="3281"/>
                    <a:pt x="656" y="3281"/>
                    <a:pt x="656" y="3281"/>
                  </a:cubicBezTo>
                  <a:cubicBezTo>
                    <a:pt x="688" y="3281"/>
                    <a:pt x="750" y="3312"/>
                    <a:pt x="781" y="3343"/>
                  </a:cubicBezTo>
                  <a:cubicBezTo>
                    <a:pt x="813" y="3406"/>
                    <a:pt x="813" y="3437"/>
                    <a:pt x="813" y="3499"/>
                  </a:cubicBezTo>
                  <a:cubicBezTo>
                    <a:pt x="719" y="3968"/>
                    <a:pt x="719" y="3968"/>
                    <a:pt x="719" y="3968"/>
                  </a:cubicBezTo>
                  <a:cubicBezTo>
                    <a:pt x="688" y="4000"/>
                    <a:pt x="688" y="4031"/>
                    <a:pt x="719" y="4062"/>
                  </a:cubicBezTo>
                  <a:cubicBezTo>
                    <a:pt x="719" y="4093"/>
                    <a:pt x="719" y="4093"/>
                    <a:pt x="719" y="4093"/>
                  </a:cubicBezTo>
                  <a:cubicBezTo>
                    <a:pt x="781" y="4250"/>
                    <a:pt x="813" y="4437"/>
                    <a:pt x="781" y="4625"/>
                  </a:cubicBezTo>
                  <a:lnTo>
                    <a:pt x="781" y="4656"/>
                  </a:lnTo>
                  <a:cubicBezTo>
                    <a:pt x="781" y="4687"/>
                    <a:pt x="813" y="4687"/>
                    <a:pt x="813" y="4687"/>
                  </a:cubicBezTo>
                  <a:cubicBezTo>
                    <a:pt x="1438" y="4781"/>
                    <a:pt x="1438" y="4781"/>
                    <a:pt x="1438" y="4781"/>
                  </a:cubicBezTo>
                  <a:cubicBezTo>
                    <a:pt x="1531" y="4781"/>
                    <a:pt x="1563" y="4843"/>
                    <a:pt x="1563" y="4937"/>
                  </a:cubicBezTo>
                  <a:cubicBezTo>
                    <a:pt x="1563" y="5843"/>
                    <a:pt x="1563" y="5843"/>
                    <a:pt x="1563" y="5843"/>
                  </a:cubicBezTo>
                  <a:cubicBezTo>
                    <a:pt x="1563" y="5937"/>
                    <a:pt x="1500" y="6000"/>
                    <a:pt x="1406" y="6000"/>
                  </a:cubicBezTo>
                  <a:cubicBezTo>
                    <a:pt x="1313" y="6000"/>
                    <a:pt x="1250" y="5937"/>
                    <a:pt x="1250" y="5843"/>
                  </a:cubicBezTo>
                  <a:cubicBezTo>
                    <a:pt x="1250" y="5093"/>
                    <a:pt x="1250" y="5093"/>
                    <a:pt x="1250" y="5093"/>
                  </a:cubicBezTo>
                  <a:cubicBezTo>
                    <a:pt x="781" y="5000"/>
                    <a:pt x="781" y="5000"/>
                    <a:pt x="781" y="5000"/>
                  </a:cubicBezTo>
                  <a:cubicBezTo>
                    <a:pt x="688" y="5000"/>
                    <a:pt x="594" y="4937"/>
                    <a:pt x="531" y="4843"/>
                  </a:cubicBezTo>
                  <a:cubicBezTo>
                    <a:pt x="469" y="4750"/>
                    <a:pt x="438" y="4656"/>
                    <a:pt x="469" y="4562"/>
                  </a:cubicBezTo>
                  <a:cubicBezTo>
                    <a:pt x="469" y="4437"/>
                    <a:pt x="469" y="4312"/>
                    <a:pt x="438" y="4218"/>
                  </a:cubicBezTo>
                  <a:cubicBezTo>
                    <a:pt x="406" y="4187"/>
                    <a:pt x="406" y="4187"/>
                    <a:pt x="406" y="4187"/>
                  </a:cubicBezTo>
                  <a:cubicBezTo>
                    <a:pt x="375" y="4093"/>
                    <a:pt x="375" y="3968"/>
                    <a:pt x="406" y="3875"/>
                  </a:cubicBezTo>
                  <a:cubicBezTo>
                    <a:pt x="438" y="3625"/>
                    <a:pt x="438" y="3625"/>
                    <a:pt x="438" y="3625"/>
                  </a:cubicBezTo>
                  <a:cubicBezTo>
                    <a:pt x="375" y="3625"/>
                    <a:pt x="375" y="3625"/>
                    <a:pt x="375" y="3625"/>
                  </a:cubicBezTo>
                  <a:cubicBezTo>
                    <a:pt x="250" y="3625"/>
                    <a:pt x="125" y="3562"/>
                    <a:pt x="63" y="3437"/>
                  </a:cubicBezTo>
                  <a:cubicBezTo>
                    <a:pt x="0" y="3343"/>
                    <a:pt x="0" y="3187"/>
                    <a:pt x="31" y="3093"/>
                  </a:cubicBezTo>
                  <a:cubicBezTo>
                    <a:pt x="375" y="2312"/>
                    <a:pt x="375" y="2312"/>
                    <a:pt x="375" y="2312"/>
                  </a:cubicBezTo>
                  <a:cubicBezTo>
                    <a:pt x="406" y="2281"/>
                    <a:pt x="406" y="2250"/>
                    <a:pt x="406" y="2218"/>
                  </a:cubicBezTo>
                  <a:cubicBezTo>
                    <a:pt x="406" y="2187"/>
                    <a:pt x="406" y="2187"/>
                    <a:pt x="406" y="2187"/>
                  </a:cubicBezTo>
                  <a:cubicBezTo>
                    <a:pt x="406" y="2000"/>
                    <a:pt x="406" y="1843"/>
                    <a:pt x="406" y="1687"/>
                  </a:cubicBezTo>
                  <a:cubicBezTo>
                    <a:pt x="438" y="1593"/>
                    <a:pt x="438" y="1593"/>
                    <a:pt x="438" y="1593"/>
                  </a:cubicBezTo>
                  <a:lnTo>
                    <a:pt x="438" y="1562"/>
                  </a:lnTo>
                  <a:cubicBezTo>
                    <a:pt x="469" y="1500"/>
                    <a:pt x="469" y="1500"/>
                    <a:pt x="469" y="1500"/>
                  </a:cubicBezTo>
                  <a:cubicBezTo>
                    <a:pt x="500" y="1375"/>
                    <a:pt x="531" y="1250"/>
                    <a:pt x="594" y="1125"/>
                  </a:cubicBezTo>
                  <a:cubicBezTo>
                    <a:pt x="625" y="1093"/>
                    <a:pt x="625" y="1093"/>
                    <a:pt x="625" y="1093"/>
                  </a:cubicBezTo>
                  <a:cubicBezTo>
                    <a:pt x="906" y="562"/>
                    <a:pt x="1406" y="218"/>
                    <a:pt x="2094" y="125"/>
                  </a:cubicBezTo>
                  <a:cubicBezTo>
                    <a:pt x="2844" y="0"/>
                    <a:pt x="3875" y="281"/>
                    <a:pt x="4375" y="1093"/>
                  </a:cubicBezTo>
                  <a:cubicBezTo>
                    <a:pt x="4406" y="1156"/>
                    <a:pt x="4406" y="1156"/>
                    <a:pt x="4406" y="1156"/>
                  </a:cubicBezTo>
                  <a:cubicBezTo>
                    <a:pt x="4469" y="1250"/>
                    <a:pt x="4531" y="1343"/>
                    <a:pt x="4563" y="1468"/>
                  </a:cubicBezTo>
                  <a:cubicBezTo>
                    <a:pt x="4563" y="1500"/>
                    <a:pt x="4563" y="1500"/>
                    <a:pt x="4563" y="1500"/>
                  </a:cubicBezTo>
                  <a:lnTo>
                    <a:pt x="4594" y="1531"/>
                  </a:lnTo>
                  <a:lnTo>
                    <a:pt x="4594" y="1562"/>
                  </a:lnTo>
                  <a:lnTo>
                    <a:pt x="4594" y="1593"/>
                  </a:lnTo>
                  <a:cubicBezTo>
                    <a:pt x="4594" y="1593"/>
                    <a:pt x="4625" y="1656"/>
                    <a:pt x="4625" y="1687"/>
                  </a:cubicBezTo>
                  <a:cubicBezTo>
                    <a:pt x="4813" y="2468"/>
                    <a:pt x="4625" y="3156"/>
                    <a:pt x="4031" y="3781"/>
                  </a:cubicBezTo>
                  <a:close/>
                  <a:moveTo>
                    <a:pt x="2500" y="1562"/>
                  </a:moveTo>
                  <a:lnTo>
                    <a:pt x="2500" y="1562"/>
                  </a:lnTo>
                  <a:cubicBezTo>
                    <a:pt x="2531" y="1562"/>
                    <a:pt x="2563" y="1593"/>
                    <a:pt x="2625" y="1625"/>
                  </a:cubicBezTo>
                  <a:cubicBezTo>
                    <a:pt x="2656" y="1656"/>
                    <a:pt x="2688" y="1687"/>
                    <a:pt x="2719" y="1718"/>
                  </a:cubicBezTo>
                  <a:cubicBezTo>
                    <a:pt x="2750" y="1781"/>
                    <a:pt x="2813" y="1812"/>
                    <a:pt x="2875" y="1812"/>
                  </a:cubicBezTo>
                  <a:cubicBezTo>
                    <a:pt x="2906" y="1812"/>
                    <a:pt x="2906" y="1812"/>
                    <a:pt x="2938" y="1812"/>
                  </a:cubicBezTo>
                  <a:cubicBezTo>
                    <a:pt x="3000" y="1781"/>
                    <a:pt x="3031" y="1750"/>
                    <a:pt x="3031" y="1687"/>
                  </a:cubicBezTo>
                  <a:cubicBezTo>
                    <a:pt x="3063" y="1656"/>
                    <a:pt x="3063" y="1593"/>
                    <a:pt x="3031" y="1562"/>
                  </a:cubicBezTo>
                  <a:cubicBezTo>
                    <a:pt x="2969" y="1468"/>
                    <a:pt x="2906" y="1406"/>
                    <a:pt x="2844" y="1343"/>
                  </a:cubicBezTo>
                  <a:cubicBezTo>
                    <a:pt x="2781" y="1281"/>
                    <a:pt x="2688" y="1218"/>
                    <a:pt x="2594" y="1187"/>
                  </a:cubicBezTo>
                  <a:cubicBezTo>
                    <a:pt x="2500" y="1187"/>
                    <a:pt x="2406" y="1218"/>
                    <a:pt x="2375" y="1312"/>
                  </a:cubicBezTo>
                  <a:cubicBezTo>
                    <a:pt x="2344" y="1437"/>
                    <a:pt x="2406" y="1531"/>
                    <a:pt x="2500" y="1562"/>
                  </a:cubicBezTo>
                  <a:close/>
                  <a:moveTo>
                    <a:pt x="3656" y="2906"/>
                  </a:moveTo>
                  <a:lnTo>
                    <a:pt x="3656" y="2906"/>
                  </a:lnTo>
                  <a:cubicBezTo>
                    <a:pt x="3594" y="2968"/>
                    <a:pt x="3500" y="2999"/>
                    <a:pt x="3406" y="2999"/>
                  </a:cubicBezTo>
                  <a:cubicBezTo>
                    <a:pt x="3375" y="2999"/>
                    <a:pt x="3344" y="2999"/>
                    <a:pt x="3344" y="2999"/>
                  </a:cubicBezTo>
                  <a:cubicBezTo>
                    <a:pt x="3281" y="2999"/>
                    <a:pt x="3188" y="2999"/>
                    <a:pt x="3125" y="2968"/>
                  </a:cubicBezTo>
                  <a:cubicBezTo>
                    <a:pt x="3063" y="2937"/>
                    <a:pt x="3063" y="2937"/>
                    <a:pt x="3063" y="2937"/>
                  </a:cubicBezTo>
                  <a:cubicBezTo>
                    <a:pt x="2875" y="2875"/>
                    <a:pt x="2719" y="2843"/>
                    <a:pt x="2563" y="2812"/>
                  </a:cubicBezTo>
                  <a:cubicBezTo>
                    <a:pt x="2469" y="2812"/>
                    <a:pt x="2469" y="2812"/>
                    <a:pt x="2469" y="2812"/>
                  </a:cubicBezTo>
                  <a:lnTo>
                    <a:pt x="2469" y="2812"/>
                  </a:lnTo>
                  <a:cubicBezTo>
                    <a:pt x="2375" y="2812"/>
                    <a:pt x="2313" y="2781"/>
                    <a:pt x="2219" y="2750"/>
                  </a:cubicBezTo>
                  <a:cubicBezTo>
                    <a:pt x="2125" y="2718"/>
                    <a:pt x="2063" y="2687"/>
                    <a:pt x="2000" y="2625"/>
                  </a:cubicBezTo>
                  <a:cubicBezTo>
                    <a:pt x="1938" y="2562"/>
                    <a:pt x="1906" y="2500"/>
                    <a:pt x="1875" y="2406"/>
                  </a:cubicBezTo>
                  <a:cubicBezTo>
                    <a:pt x="1688" y="2406"/>
                    <a:pt x="1688" y="2406"/>
                    <a:pt x="1688" y="2406"/>
                  </a:cubicBezTo>
                  <a:cubicBezTo>
                    <a:pt x="1594" y="2406"/>
                    <a:pt x="1500" y="2406"/>
                    <a:pt x="1406" y="2343"/>
                  </a:cubicBezTo>
                  <a:cubicBezTo>
                    <a:pt x="1313" y="2312"/>
                    <a:pt x="1250" y="2281"/>
                    <a:pt x="1188" y="2187"/>
                  </a:cubicBezTo>
                  <a:cubicBezTo>
                    <a:pt x="1125" y="2125"/>
                    <a:pt x="1063" y="2062"/>
                    <a:pt x="1031" y="1968"/>
                  </a:cubicBezTo>
                  <a:cubicBezTo>
                    <a:pt x="1000" y="1875"/>
                    <a:pt x="969" y="1781"/>
                    <a:pt x="969" y="1687"/>
                  </a:cubicBezTo>
                  <a:cubicBezTo>
                    <a:pt x="969" y="1562"/>
                    <a:pt x="1000" y="1468"/>
                    <a:pt x="1031" y="1375"/>
                  </a:cubicBezTo>
                  <a:cubicBezTo>
                    <a:pt x="1063" y="1281"/>
                    <a:pt x="1125" y="1218"/>
                    <a:pt x="1188" y="1156"/>
                  </a:cubicBezTo>
                  <a:cubicBezTo>
                    <a:pt x="1250" y="1093"/>
                    <a:pt x="1313" y="1031"/>
                    <a:pt x="1406" y="1000"/>
                  </a:cubicBezTo>
                  <a:cubicBezTo>
                    <a:pt x="1469" y="968"/>
                    <a:pt x="1563" y="937"/>
                    <a:pt x="1656" y="937"/>
                  </a:cubicBezTo>
                  <a:cubicBezTo>
                    <a:pt x="1656" y="906"/>
                    <a:pt x="1688" y="906"/>
                    <a:pt x="1688" y="875"/>
                  </a:cubicBezTo>
                  <a:cubicBezTo>
                    <a:pt x="1719" y="843"/>
                    <a:pt x="1781" y="812"/>
                    <a:pt x="1813" y="812"/>
                  </a:cubicBezTo>
                  <a:cubicBezTo>
                    <a:pt x="1875" y="781"/>
                    <a:pt x="1906" y="781"/>
                    <a:pt x="1969" y="781"/>
                  </a:cubicBezTo>
                  <a:cubicBezTo>
                    <a:pt x="2000" y="718"/>
                    <a:pt x="2031" y="718"/>
                    <a:pt x="2063" y="687"/>
                  </a:cubicBezTo>
                  <a:cubicBezTo>
                    <a:pt x="2156" y="656"/>
                    <a:pt x="2219" y="625"/>
                    <a:pt x="2281" y="593"/>
                  </a:cubicBezTo>
                  <a:cubicBezTo>
                    <a:pt x="2375" y="562"/>
                    <a:pt x="2469" y="562"/>
                    <a:pt x="2531" y="562"/>
                  </a:cubicBezTo>
                  <a:cubicBezTo>
                    <a:pt x="2625" y="593"/>
                    <a:pt x="2719" y="593"/>
                    <a:pt x="2781" y="656"/>
                  </a:cubicBezTo>
                  <a:cubicBezTo>
                    <a:pt x="2844" y="687"/>
                    <a:pt x="2906" y="718"/>
                    <a:pt x="2938" y="750"/>
                  </a:cubicBezTo>
                  <a:cubicBezTo>
                    <a:pt x="3000" y="718"/>
                    <a:pt x="3063" y="718"/>
                    <a:pt x="3094" y="718"/>
                  </a:cubicBezTo>
                  <a:cubicBezTo>
                    <a:pt x="3156" y="718"/>
                    <a:pt x="3219" y="750"/>
                    <a:pt x="3281" y="750"/>
                  </a:cubicBezTo>
                  <a:cubicBezTo>
                    <a:pt x="3313" y="781"/>
                    <a:pt x="3375" y="812"/>
                    <a:pt x="3406" y="843"/>
                  </a:cubicBezTo>
                  <a:cubicBezTo>
                    <a:pt x="3438" y="875"/>
                    <a:pt x="3469" y="906"/>
                    <a:pt x="3469" y="968"/>
                  </a:cubicBezTo>
                  <a:cubicBezTo>
                    <a:pt x="3500" y="968"/>
                    <a:pt x="3531" y="1000"/>
                    <a:pt x="3563" y="1000"/>
                  </a:cubicBezTo>
                  <a:cubicBezTo>
                    <a:pt x="3656" y="1031"/>
                    <a:pt x="3719" y="1093"/>
                    <a:pt x="3781" y="1156"/>
                  </a:cubicBezTo>
                  <a:cubicBezTo>
                    <a:pt x="3844" y="1218"/>
                    <a:pt x="3906" y="1312"/>
                    <a:pt x="3938" y="1406"/>
                  </a:cubicBezTo>
                  <a:cubicBezTo>
                    <a:pt x="3969" y="1500"/>
                    <a:pt x="4000" y="1593"/>
                    <a:pt x="4000" y="1687"/>
                  </a:cubicBezTo>
                  <a:cubicBezTo>
                    <a:pt x="4000" y="1781"/>
                    <a:pt x="4000" y="1843"/>
                    <a:pt x="3969" y="1937"/>
                  </a:cubicBezTo>
                  <a:lnTo>
                    <a:pt x="3969" y="1937"/>
                  </a:lnTo>
                  <a:lnTo>
                    <a:pt x="3969" y="1937"/>
                  </a:lnTo>
                  <a:cubicBezTo>
                    <a:pt x="4000" y="2031"/>
                    <a:pt x="4031" y="2125"/>
                    <a:pt x="4063" y="2218"/>
                  </a:cubicBezTo>
                  <a:cubicBezTo>
                    <a:pt x="4063" y="2312"/>
                    <a:pt x="4063" y="2406"/>
                    <a:pt x="4031" y="2500"/>
                  </a:cubicBezTo>
                  <a:cubicBezTo>
                    <a:pt x="4000" y="2593"/>
                    <a:pt x="3938" y="2687"/>
                    <a:pt x="3875" y="2750"/>
                  </a:cubicBezTo>
                  <a:cubicBezTo>
                    <a:pt x="3813" y="2843"/>
                    <a:pt x="3750" y="2875"/>
                    <a:pt x="3656" y="2906"/>
                  </a:cubicBezTo>
                  <a:close/>
                  <a:moveTo>
                    <a:pt x="2125" y="2000"/>
                  </a:moveTo>
                  <a:lnTo>
                    <a:pt x="2125" y="2000"/>
                  </a:lnTo>
                  <a:cubicBezTo>
                    <a:pt x="2094" y="2062"/>
                    <a:pt x="2094" y="2093"/>
                    <a:pt x="2094" y="2156"/>
                  </a:cubicBezTo>
                  <a:cubicBezTo>
                    <a:pt x="2094" y="2218"/>
                    <a:pt x="2094" y="2281"/>
                    <a:pt x="2125" y="2312"/>
                  </a:cubicBezTo>
                  <a:cubicBezTo>
                    <a:pt x="2125" y="2343"/>
                    <a:pt x="2156" y="2406"/>
                    <a:pt x="2188" y="2437"/>
                  </a:cubicBezTo>
                  <a:cubicBezTo>
                    <a:pt x="2219" y="2468"/>
                    <a:pt x="2281" y="2500"/>
                    <a:pt x="2313" y="2500"/>
                  </a:cubicBezTo>
                  <a:cubicBezTo>
                    <a:pt x="2375" y="2531"/>
                    <a:pt x="2406" y="2531"/>
                    <a:pt x="2469" y="2531"/>
                  </a:cubicBezTo>
                  <a:cubicBezTo>
                    <a:pt x="2500" y="2531"/>
                    <a:pt x="2500" y="2531"/>
                    <a:pt x="2500" y="2531"/>
                  </a:cubicBezTo>
                  <a:cubicBezTo>
                    <a:pt x="2594" y="2562"/>
                    <a:pt x="2594" y="2562"/>
                    <a:pt x="2594" y="2562"/>
                  </a:cubicBezTo>
                  <a:cubicBezTo>
                    <a:pt x="2781" y="2562"/>
                    <a:pt x="2938" y="2625"/>
                    <a:pt x="3156" y="2687"/>
                  </a:cubicBezTo>
                  <a:cubicBezTo>
                    <a:pt x="3188" y="2687"/>
                    <a:pt x="3188" y="2687"/>
                    <a:pt x="3188" y="2687"/>
                  </a:cubicBezTo>
                  <a:lnTo>
                    <a:pt x="3188" y="2718"/>
                  </a:lnTo>
                  <a:cubicBezTo>
                    <a:pt x="3250" y="2718"/>
                    <a:pt x="3313" y="2718"/>
                    <a:pt x="3375" y="2718"/>
                  </a:cubicBezTo>
                  <a:cubicBezTo>
                    <a:pt x="3406" y="2718"/>
                    <a:pt x="3469" y="2687"/>
                    <a:pt x="3531" y="2656"/>
                  </a:cubicBezTo>
                  <a:cubicBezTo>
                    <a:pt x="3594" y="2656"/>
                    <a:pt x="3625" y="2593"/>
                    <a:pt x="3656" y="2562"/>
                  </a:cubicBezTo>
                  <a:cubicBezTo>
                    <a:pt x="3719" y="2500"/>
                    <a:pt x="3750" y="2468"/>
                    <a:pt x="3750" y="2406"/>
                  </a:cubicBezTo>
                  <a:cubicBezTo>
                    <a:pt x="3781" y="2343"/>
                    <a:pt x="3781" y="2281"/>
                    <a:pt x="3781" y="2218"/>
                  </a:cubicBezTo>
                  <a:cubicBezTo>
                    <a:pt x="3781" y="2187"/>
                    <a:pt x="3750" y="2125"/>
                    <a:pt x="3719" y="2062"/>
                  </a:cubicBezTo>
                  <a:cubicBezTo>
                    <a:pt x="3688" y="2000"/>
                    <a:pt x="3656" y="1968"/>
                    <a:pt x="3625" y="1937"/>
                  </a:cubicBezTo>
                  <a:cubicBezTo>
                    <a:pt x="3594" y="1906"/>
                    <a:pt x="3563" y="1875"/>
                    <a:pt x="3563" y="1843"/>
                  </a:cubicBezTo>
                  <a:cubicBezTo>
                    <a:pt x="3563" y="1781"/>
                    <a:pt x="3594" y="1750"/>
                    <a:pt x="3594" y="1750"/>
                  </a:cubicBezTo>
                  <a:cubicBezTo>
                    <a:pt x="3625" y="1687"/>
                    <a:pt x="3688" y="1687"/>
                    <a:pt x="3719" y="1687"/>
                  </a:cubicBezTo>
                  <a:lnTo>
                    <a:pt x="3719" y="1687"/>
                  </a:lnTo>
                  <a:cubicBezTo>
                    <a:pt x="3719" y="1625"/>
                    <a:pt x="3719" y="1562"/>
                    <a:pt x="3688" y="1500"/>
                  </a:cubicBezTo>
                  <a:cubicBezTo>
                    <a:pt x="3656" y="1437"/>
                    <a:pt x="3625" y="1375"/>
                    <a:pt x="3594" y="1343"/>
                  </a:cubicBezTo>
                  <a:cubicBezTo>
                    <a:pt x="3563" y="1312"/>
                    <a:pt x="3531" y="1281"/>
                    <a:pt x="3469" y="1250"/>
                  </a:cubicBezTo>
                  <a:cubicBezTo>
                    <a:pt x="3469" y="1281"/>
                    <a:pt x="3469" y="1281"/>
                    <a:pt x="3438" y="1281"/>
                  </a:cubicBezTo>
                  <a:lnTo>
                    <a:pt x="3438" y="1281"/>
                  </a:lnTo>
                  <a:cubicBezTo>
                    <a:pt x="3438" y="1281"/>
                    <a:pt x="3406" y="1312"/>
                    <a:pt x="3375" y="1312"/>
                  </a:cubicBezTo>
                  <a:cubicBezTo>
                    <a:pt x="3313" y="1281"/>
                    <a:pt x="3250" y="1218"/>
                    <a:pt x="3250" y="1156"/>
                  </a:cubicBezTo>
                  <a:cubicBezTo>
                    <a:pt x="3250" y="1125"/>
                    <a:pt x="3250" y="1125"/>
                    <a:pt x="3219" y="1093"/>
                  </a:cubicBezTo>
                  <a:cubicBezTo>
                    <a:pt x="3219" y="1062"/>
                    <a:pt x="3219" y="1062"/>
                    <a:pt x="3188" y="1031"/>
                  </a:cubicBezTo>
                  <a:cubicBezTo>
                    <a:pt x="3188" y="1031"/>
                    <a:pt x="3188" y="1031"/>
                    <a:pt x="3156" y="1000"/>
                  </a:cubicBezTo>
                  <a:lnTo>
                    <a:pt x="3125" y="1000"/>
                  </a:lnTo>
                  <a:cubicBezTo>
                    <a:pt x="3125" y="1031"/>
                    <a:pt x="3125" y="1062"/>
                    <a:pt x="3125" y="1093"/>
                  </a:cubicBezTo>
                  <a:cubicBezTo>
                    <a:pt x="3094" y="1125"/>
                    <a:pt x="3094" y="1156"/>
                    <a:pt x="3063" y="1156"/>
                  </a:cubicBezTo>
                  <a:cubicBezTo>
                    <a:pt x="3031" y="1187"/>
                    <a:pt x="3000" y="1187"/>
                    <a:pt x="2969" y="1187"/>
                  </a:cubicBezTo>
                  <a:cubicBezTo>
                    <a:pt x="2938" y="1187"/>
                    <a:pt x="2875" y="1156"/>
                    <a:pt x="2844" y="1093"/>
                  </a:cubicBezTo>
                  <a:lnTo>
                    <a:pt x="2844" y="1093"/>
                  </a:lnTo>
                  <a:cubicBezTo>
                    <a:pt x="2844" y="1062"/>
                    <a:pt x="2844" y="1062"/>
                    <a:pt x="2813" y="1062"/>
                  </a:cubicBezTo>
                  <a:lnTo>
                    <a:pt x="2813" y="1031"/>
                  </a:lnTo>
                  <a:lnTo>
                    <a:pt x="2781" y="1000"/>
                  </a:lnTo>
                  <a:cubicBezTo>
                    <a:pt x="2719" y="937"/>
                    <a:pt x="2688" y="937"/>
                    <a:pt x="2656" y="906"/>
                  </a:cubicBezTo>
                  <a:cubicBezTo>
                    <a:pt x="2625" y="875"/>
                    <a:pt x="2563" y="875"/>
                    <a:pt x="2500" y="875"/>
                  </a:cubicBezTo>
                  <a:cubicBezTo>
                    <a:pt x="2438" y="843"/>
                    <a:pt x="2406" y="843"/>
                    <a:pt x="2375" y="875"/>
                  </a:cubicBezTo>
                  <a:cubicBezTo>
                    <a:pt x="2344" y="875"/>
                    <a:pt x="2313" y="875"/>
                    <a:pt x="2281" y="906"/>
                  </a:cubicBezTo>
                  <a:cubicBezTo>
                    <a:pt x="2281" y="906"/>
                    <a:pt x="2281" y="906"/>
                    <a:pt x="2313" y="937"/>
                  </a:cubicBezTo>
                  <a:lnTo>
                    <a:pt x="2313" y="937"/>
                  </a:lnTo>
                  <a:cubicBezTo>
                    <a:pt x="2344" y="968"/>
                    <a:pt x="2344" y="968"/>
                    <a:pt x="2344" y="968"/>
                  </a:cubicBezTo>
                  <a:cubicBezTo>
                    <a:pt x="2344" y="1000"/>
                    <a:pt x="2375" y="1000"/>
                    <a:pt x="2375" y="1031"/>
                  </a:cubicBezTo>
                  <a:cubicBezTo>
                    <a:pt x="2375" y="1062"/>
                    <a:pt x="2375" y="1093"/>
                    <a:pt x="2375" y="1156"/>
                  </a:cubicBezTo>
                  <a:cubicBezTo>
                    <a:pt x="2344" y="1187"/>
                    <a:pt x="2313" y="1218"/>
                    <a:pt x="2281" y="1218"/>
                  </a:cubicBezTo>
                  <a:cubicBezTo>
                    <a:pt x="2219" y="1250"/>
                    <a:pt x="2125" y="1218"/>
                    <a:pt x="2094" y="1156"/>
                  </a:cubicBezTo>
                  <a:cubicBezTo>
                    <a:pt x="2094" y="1125"/>
                    <a:pt x="2094" y="1125"/>
                    <a:pt x="2094" y="1125"/>
                  </a:cubicBezTo>
                  <a:lnTo>
                    <a:pt x="2094" y="1093"/>
                  </a:lnTo>
                  <a:cubicBezTo>
                    <a:pt x="2063" y="1093"/>
                    <a:pt x="2063" y="1062"/>
                    <a:pt x="2031" y="1062"/>
                  </a:cubicBezTo>
                  <a:cubicBezTo>
                    <a:pt x="2000" y="1062"/>
                    <a:pt x="1969" y="1062"/>
                    <a:pt x="1938" y="1062"/>
                  </a:cubicBezTo>
                  <a:cubicBezTo>
                    <a:pt x="1906" y="1062"/>
                    <a:pt x="1875" y="1093"/>
                    <a:pt x="1875" y="1093"/>
                  </a:cubicBezTo>
                  <a:cubicBezTo>
                    <a:pt x="1875" y="1093"/>
                    <a:pt x="1844" y="1125"/>
                    <a:pt x="1844" y="1156"/>
                  </a:cubicBezTo>
                  <a:cubicBezTo>
                    <a:pt x="1844" y="1156"/>
                    <a:pt x="1844" y="1156"/>
                    <a:pt x="1844" y="1187"/>
                  </a:cubicBezTo>
                  <a:lnTo>
                    <a:pt x="1844" y="1187"/>
                  </a:lnTo>
                  <a:cubicBezTo>
                    <a:pt x="1844" y="1250"/>
                    <a:pt x="1813" y="1312"/>
                    <a:pt x="1750" y="1312"/>
                  </a:cubicBezTo>
                  <a:cubicBezTo>
                    <a:pt x="1719" y="1343"/>
                    <a:pt x="1719" y="1343"/>
                    <a:pt x="1688" y="1343"/>
                  </a:cubicBezTo>
                  <a:cubicBezTo>
                    <a:pt x="1625" y="1343"/>
                    <a:pt x="1594" y="1281"/>
                    <a:pt x="1563" y="1250"/>
                  </a:cubicBezTo>
                  <a:lnTo>
                    <a:pt x="1531" y="1250"/>
                  </a:lnTo>
                  <a:cubicBezTo>
                    <a:pt x="1469" y="1281"/>
                    <a:pt x="1438" y="1312"/>
                    <a:pt x="1375" y="1343"/>
                  </a:cubicBezTo>
                  <a:cubicBezTo>
                    <a:pt x="1344" y="1406"/>
                    <a:pt x="1313" y="1437"/>
                    <a:pt x="1281" y="1500"/>
                  </a:cubicBezTo>
                  <a:cubicBezTo>
                    <a:pt x="1250" y="1562"/>
                    <a:pt x="1250" y="1625"/>
                    <a:pt x="1250" y="1687"/>
                  </a:cubicBezTo>
                  <a:cubicBezTo>
                    <a:pt x="1250" y="1750"/>
                    <a:pt x="1250" y="1812"/>
                    <a:pt x="1281" y="1875"/>
                  </a:cubicBezTo>
                  <a:cubicBezTo>
                    <a:pt x="1313" y="1937"/>
                    <a:pt x="1344" y="1968"/>
                    <a:pt x="1375" y="2000"/>
                  </a:cubicBezTo>
                  <a:cubicBezTo>
                    <a:pt x="1406" y="2062"/>
                    <a:pt x="1469" y="2093"/>
                    <a:pt x="1531" y="2125"/>
                  </a:cubicBezTo>
                  <a:cubicBezTo>
                    <a:pt x="1563" y="2125"/>
                    <a:pt x="1625" y="2156"/>
                    <a:pt x="1688" y="2156"/>
                  </a:cubicBezTo>
                  <a:cubicBezTo>
                    <a:pt x="1813" y="2156"/>
                    <a:pt x="1813" y="2156"/>
                    <a:pt x="1813" y="2156"/>
                  </a:cubicBezTo>
                  <a:cubicBezTo>
                    <a:pt x="1813" y="2093"/>
                    <a:pt x="1813" y="2031"/>
                    <a:pt x="1844" y="1968"/>
                  </a:cubicBezTo>
                  <a:cubicBezTo>
                    <a:pt x="1844" y="1937"/>
                    <a:pt x="1844" y="1937"/>
                    <a:pt x="1844" y="1937"/>
                  </a:cubicBezTo>
                  <a:cubicBezTo>
                    <a:pt x="1844" y="1906"/>
                    <a:pt x="1844" y="1906"/>
                    <a:pt x="1844" y="1906"/>
                  </a:cubicBezTo>
                  <a:cubicBezTo>
                    <a:pt x="1875" y="1875"/>
                    <a:pt x="1875" y="1843"/>
                    <a:pt x="1938" y="1812"/>
                  </a:cubicBezTo>
                  <a:cubicBezTo>
                    <a:pt x="1969" y="1812"/>
                    <a:pt x="2000" y="1812"/>
                    <a:pt x="2031" y="1812"/>
                  </a:cubicBezTo>
                  <a:cubicBezTo>
                    <a:pt x="2094" y="1843"/>
                    <a:pt x="2125" y="1906"/>
                    <a:pt x="2125" y="1937"/>
                  </a:cubicBezTo>
                  <a:cubicBezTo>
                    <a:pt x="2125" y="1968"/>
                    <a:pt x="2125" y="2000"/>
                    <a:pt x="2125" y="2000"/>
                  </a:cubicBezTo>
                  <a:close/>
                  <a:moveTo>
                    <a:pt x="2844" y="2343"/>
                  </a:moveTo>
                  <a:lnTo>
                    <a:pt x="2844" y="2343"/>
                  </a:lnTo>
                  <a:cubicBezTo>
                    <a:pt x="2844" y="2374"/>
                    <a:pt x="2875" y="2437"/>
                    <a:pt x="2906" y="2468"/>
                  </a:cubicBezTo>
                  <a:cubicBezTo>
                    <a:pt x="2938" y="2500"/>
                    <a:pt x="2969" y="2531"/>
                    <a:pt x="3031" y="2531"/>
                  </a:cubicBezTo>
                  <a:lnTo>
                    <a:pt x="3031" y="2531"/>
                  </a:lnTo>
                  <a:cubicBezTo>
                    <a:pt x="3125" y="2531"/>
                    <a:pt x="3188" y="2468"/>
                    <a:pt x="3219" y="2374"/>
                  </a:cubicBezTo>
                  <a:cubicBezTo>
                    <a:pt x="3219" y="2312"/>
                    <a:pt x="3250" y="2281"/>
                    <a:pt x="3281" y="2281"/>
                  </a:cubicBezTo>
                  <a:cubicBezTo>
                    <a:pt x="3344" y="2281"/>
                    <a:pt x="3375" y="2218"/>
                    <a:pt x="3406" y="2187"/>
                  </a:cubicBezTo>
                  <a:cubicBezTo>
                    <a:pt x="3438" y="2156"/>
                    <a:pt x="3438" y="2093"/>
                    <a:pt x="3406" y="2062"/>
                  </a:cubicBezTo>
                  <a:cubicBezTo>
                    <a:pt x="3406" y="2000"/>
                    <a:pt x="3375" y="1968"/>
                    <a:pt x="3344" y="1937"/>
                  </a:cubicBezTo>
                  <a:cubicBezTo>
                    <a:pt x="3313" y="1937"/>
                    <a:pt x="3250" y="1906"/>
                    <a:pt x="3188" y="1937"/>
                  </a:cubicBezTo>
                  <a:lnTo>
                    <a:pt x="3188" y="1937"/>
                  </a:lnTo>
                  <a:cubicBezTo>
                    <a:pt x="3000" y="1968"/>
                    <a:pt x="2875" y="2125"/>
                    <a:pt x="2844" y="2343"/>
                  </a:cubicBezTo>
                  <a:close/>
                </a:path>
              </a:pathLst>
            </a:custGeom>
            <a:solidFill>
              <a:schemeClr val="bg1"/>
            </a:solidFill>
            <a:ln>
              <a:noFill/>
            </a:ln>
            <a:effectLst/>
          </p:spPr>
          <p:txBody>
            <a:bodyPr wrap="none" anchor="ctr"/>
            <a:lstStyle/>
            <a:p>
              <a:endParaRPr lang="en-US">
                <a:latin typeface="Arial"/>
              </a:endParaRPr>
            </a:p>
          </p:txBody>
        </p:sp>
      </p:grpSp>
      <p:grpSp>
        <p:nvGrpSpPr>
          <p:cNvPr id="355" name="Group 354">
            <a:extLst>
              <a:ext uri="{FF2B5EF4-FFF2-40B4-BE49-F238E27FC236}">
                <a16:creationId xmlns:a16="http://schemas.microsoft.com/office/drawing/2014/main" id="{7B93B050-23C5-3841-9827-B240E6190F3B}"/>
              </a:ext>
            </a:extLst>
          </p:cNvPr>
          <p:cNvGrpSpPr/>
          <p:nvPr userDrawn="1"/>
        </p:nvGrpSpPr>
        <p:grpSpPr>
          <a:xfrm>
            <a:off x="2970155" y="3454484"/>
            <a:ext cx="322111" cy="322716"/>
            <a:chOff x="2551607" y="4585622"/>
            <a:chExt cx="422721" cy="423515"/>
          </a:xfrm>
        </p:grpSpPr>
        <p:sp>
          <p:nvSpPr>
            <p:cNvPr id="356" name="Freeform 355">
              <a:extLst>
                <a:ext uri="{FF2B5EF4-FFF2-40B4-BE49-F238E27FC236}">
                  <a16:creationId xmlns:a16="http://schemas.microsoft.com/office/drawing/2014/main" id="{005D0193-0B5B-5B48-8F01-E9620A2A9C0B}"/>
                </a:ext>
              </a:extLst>
            </p:cNvPr>
            <p:cNvSpPr>
              <a:spLocks/>
            </p:cNvSpPr>
            <p:nvPr userDrawn="1"/>
          </p:nvSpPr>
          <p:spPr bwMode="auto">
            <a:xfrm>
              <a:off x="2551607" y="4585622"/>
              <a:ext cx="422721" cy="423515"/>
            </a:xfrm>
            <a:custGeom>
              <a:avLst/>
              <a:gdLst>
                <a:gd name="T0" fmla="*/ 532 w 532"/>
                <a:gd name="T1" fmla="*/ 266 h 533"/>
                <a:gd name="T2" fmla="*/ 526 w 532"/>
                <a:gd name="T3" fmla="*/ 321 h 533"/>
                <a:gd name="T4" fmla="*/ 511 w 532"/>
                <a:gd name="T5" fmla="*/ 370 h 533"/>
                <a:gd name="T6" fmla="*/ 486 w 532"/>
                <a:gd name="T7" fmla="*/ 415 h 533"/>
                <a:gd name="T8" fmla="*/ 455 w 532"/>
                <a:gd name="T9" fmla="*/ 456 h 533"/>
                <a:gd name="T10" fmla="*/ 414 w 532"/>
                <a:gd name="T11" fmla="*/ 487 h 533"/>
                <a:gd name="T12" fmla="*/ 369 w 532"/>
                <a:gd name="T13" fmla="*/ 512 h 533"/>
                <a:gd name="T14" fmla="*/ 320 w 532"/>
                <a:gd name="T15" fmla="*/ 527 h 533"/>
                <a:gd name="T16" fmla="*/ 266 w 532"/>
                <a:gd name="T17" fmla="*/ 533 h 533"/>
                <a:gd name="T18" fmla="*/ 239 w 532"/>
                <a:gd name="T19" fmla="*/ 531 h 533"/>
                <a:gd name="T20" fmla="*/ 187 w 532"/>
                <a:gd name="T21" fmla="*/ 520 h 533"/>
                <a:gd name="T22" fmla="*/ 140 w 532"/>
                <a:gd name="T23" fmla="*/ 501 h 533"/>
                <a:gd name="T24" fmla="*/ 96 w 532"/>
                <a:gd name="T25" fmla="*/ 473 h 533"/>
                <a:gd name="T26" fmla="*/ 61 w 532"/>
                <a:gd name="T27" fmla="*/ 436 h 533"/>
                <a:gd name="T28" fmla="*/ 31 w 532"/>
                <a:gd name="T29" fmla="*/ 394 h 533"/>
                <a:gd name="T30" fmla="*/ 12 w 532"/>
                <a:gd name="T31" fmla="*/ 345 h 533"/>
                <a:gd name="T32" fmla="*/ 1 w 532"/>
                <a:gd name="T33" fmla="*/ 294 h 533"/>
                <a:gd name="T34" fmla="*/ 0 w 532"/>
                <a:gd name="T35" fmla="*/ 266 h 533"/>
                <a:gd name="T36" fmla="*/ 5 w 532"/>
                <a:gd name="T37" fmla="*/ 214 h 533"/>
                <a:gd name="T38" fmla="*/ 21 w 532"/>
                <a:gd name="T39" fmla="*/ 163 h 533"/>
                <a:gd name="T40" fmla="*/ 45 w 532"/>
                <a:gd name="T41" fmla="*/ 118 h 533"/>
                <a:gd name="T42" fmla="*/ 78 w 532"/>
                <a:gd name="T43" fmla="*/ 79 h 533"/>
                <a:gd name="T44" fmla="*/ 117 w 532"/>
                <a:gd name="T45" fmla="*/ 46 h 533"/>
                <a:gd name="T46" fmla="*/ 162 w 532"/>
                <a:gd name="T47" fmla="*/ 21 h 533"/>
                <a:gd name="T48" fmla="*/ 211 w 532"/>
                <a:gd name="T49" fmla="*/ 6 h 533"/>
                <a:gd name="T50" fmla="*/ 266 w 532"/>
                <a:gd name="T51" fmla="*/ 0 h 533"/>
                <a:gd name="T52" fmla="*/ 294 w 532"/>
                <a:gd name="T53" fmla="*/ 2 h 533"/>
                <a:gd name="T54" fmla="*/ 344 w 532"/>
                <a:gd name="T55" fmla="*/ 13 h 533"/>
                <a:gd name="T56" fmla="*/ 393 w 532"/>
                <a:gd name="T57" fmla="*/ 34 h 533"/>
                <a:gd name="T58" fmla="*/ 435 w 532"/>
                <a:gd name="T59" fmla="*/ 62 h 533"/>
                <a:gd name="T60" fmla="*/ 470 w 532"/>
                <a:gd name="T61" fmla="*/ 98 h 533"/>
                <a:gd name="T62" fmla="*/ 500 w 532"/>
                <a:gd name="T63" fmla="*/ 140 h 533"/>
                <a:gd name="T64" fmla="*/ 519 w 532"/>
                <a:gd name="T65" fmla="*/ 188 h 533"/>
                <a:gd name="T66" fmla="*/ 530 w 532"/>
                <a:gd name="T67" fmla="*/ 240 h 533"/>
                <a:gd name="T68" fmla="*/ 532 w 532"/>
                <a:gd name="T69" fmla="*/ 26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2" h="533">
                  <a:moveTo>
                    <a:pt x="532" y="266"/>
                  </a:moveTo>
                  <a:lnTo>
                    <a:pt x="532" y="266"/>
                  </a:lnTo>
                  <a:lnTo>
                    <a:pt x="530" y="294"/>
                  </a:lnTo>
                  <a:lnTo>
                    <a:pt x="526" y="321"/>
                  </a:lnTo>
                  <a:lnTo>
                    <a:pt x="519" y="345"/>
                  </a:lnTo>
                  <a:lnTo>
                    <a:pt x="511" y="370"/>
                  </a:lnTo>
                  <a:lnTo>
                    <a:pt x="500" y="394"/>
                  </a:lnTo>
                  <a:lnTo>
                    <a:pt x="486" y="415"/>
                  </a:lnTo>
                  <a:lnTo>
                    <a:pt x="470" y="436"/>
                  </a:lnTo>
                  <a:lnTo>
                    <a:pt x="455" y="456"/>
                  </a:lnTo>
                  <a:lnTo>
                    <a:pt x="435" y="473"/>
                  </a:lnTo>
                  <a:lnTo>
                    <a:pt x="414" y="487"/>
                  </a:lnTo>
                  <a:lnTo>
                    <a:pt x="393" y="501"/>
                  </a:lnTo>
                  <a:lnTo>
                    <a:pt x="369" y="512"/>
                  </a:lnTo>
                  <a:lnTo>
                    <a:pt x="344" y="520"/>
                  </a:lnTo>
                  <a:lnTo>
                    <a:pt x="320" y="527"/>
                  </a:lnTo>
                  <a:lnTo>
                    <a:pt x="294" y="531"/>
                  </a:lnTo>
                  <a:lnTo>
                    <a:pt x="266" y="533"/>
                  </a:lnTo>
                  <a:lnTo>
                    <a:pt x="266" y="533"/>
                  </a:lnTo>
                  <a:lnTo>
                    <a:pt x="239" y="531"/>
                  </a:lnTo>
                  <a:lnTo>
                    <a:pt x="211" y="527"/>
                  </a:lnTo>
                  <a:lnTo>
                    <a:pt x="187" y="520"/>
                  </a:lnTo>
                  <a:lnTo>
                    <a:pt x="162" y="512"/>
                  </a:lnTo>
                  <a:lnTo>
                    <a:pt x="140" y="501"/>
                  </a:lnTo>
                  <a:lnTo>
                    <a:pt x="117" y="487"/>
                  </a:lnTo>
                  <a:lnTo>
                    <a:pt x="96" y="473"/>
                  </a:lnTo>
                  <a:lnTo>
                    <a:pt x="78" y="456"/>
                  </a:lnTo>
                  <a:lnTo>
                    <a:pt x="61" y="436"/>
                  </a:lnTo>
                  <a:lnTo>
                    <a:pt x="45" y="415"/>
                  </a:lnTo>
                  <a:lnTo>
                    <a:pt x="31" y="394"/>
                  </a:lnTo>
                  <a:lnTo>
                    <a:pt x="21" y="370"/>
                  </a:lnTo>
                  <a:lnTo>
                    <a:pt x="12" y="345"/>
                  </a:lnTo>
                  <a:lnTo>
                    <a:pt x="5" y="321"/>
                  </a:lnTo>
                  <a:lnTo>
                    <a:pt x="1" y="294"/>
                  </a:lnTo>
                  <a:lnTo>
                    <a:pt x="0" y="266"/>
                  </a:lnTo>
                  <a:lnTo>
                    <a:pt x="0" y="266"/>
                  </a:lnTo>
                  <a:lnTo>
                    <a:pt x="1" y="240"/>
                  </a:lnTo>
                  <a:lnTo>
                    <a:pt x="5" y="214"/>
                  </a:lnTo>
                  <a:lnTo>
                    <a:pt x="12" y="188"/>
                  </a:lnTo>
                  <a:lnTo>
                    <a:pt x="21" y="163"/>
                  </a:lnTo>
                  <a:lnTo>
                    <a:pt x="31" y="140"/>
                  </a:lnTo>
                  <a:lnTo>
                    <a:pt x="45" y="118"/>
                  </a:lnTo>
                  <a:lnTo>
                    <a:pt x="61" y="98"/>
                  </a:lnTo>
                  <a:lnTo>
                    <a:pt x="78" y="79"/>
                  </a:lnTo>
                  <a:lnTo>
                    <a:pt x="96" y="62"/>
                  </a:lnTo>
                  <a:lnTo>
                    <a:pt x="117" y="46"/>
                  </a:lnTo>
                  <a:lnTo>
                    <a:pt x="140" y="34"/>
                  </a:lnTo>
                  <a:lnTo>
                    <a:pt x="162" y="21"/>
                  </a:lnTo>
                  <a:lnTo>
                    <a:pt x="187" y="13"/>
                  </a:lnTo>
                  <a:lnTo>
                    <a:pt x="211" y="6"/>
                  </a:lnTo>
                  <a:lnTo>
                    <a:pt x="239" y="2"/>
                  </a:lnTo>
                  <a:lnTo>
                    <a:pt x="266" y="0"/>
                  </a:lnTo>
                  <a:lnTo>
                    <a:pt x="266" y="0"/>
                  </a:lnTo>
                  <a:lnTo>
                    <a:pt x="294" y="2"/>
                  </a:lnTo>
                  <a:lnTo>
                    <a:pt x="320" y="6"/>
                  </a:lnTo>
                  <a:lnTo>
                    <a:pt x="344" y="13"/>
                  </a:lnTo>
                  <a:lnTo>
                    <a:pt x="369" y="21"/>
                  </a:lnTo>
                  <a:lnTo>
                    <a:pt x="393" y="34"/>
                  </a:lnTo>
                  <a:lnTo>
                    <a:pt x="414" y="46"/>
                  </a:lnTo>
                  <a:lnTo>
                    <a:pt x="435" y="62"/>
                  </a:lnTo>
                  <a:lnTo>
                    <a:pt x="455" y="79"/>
                  </a:lnTo>
                  <a:lnTo>
                    <a:pt x="470" y="98"/>
                  </a:lnTo>
                  <a:lnTo>
                    <a:pt x="486" y="118"/>
                  </a:lnTo>
                  <a:lnTo>
                    <a:pt x="500" y="140"/>
                  </a:lnTo>
                  <a:lnTo>
                    <a:pt x="511" y="163"/>
                  </a:lnTo>
                  <a:lnTo>
                    <a:pt x="519" y="188"/>
                  </a:lnTo>
                  <a:lnTo>
                    <a:pt x="526" y="214"/>
                  </a:lnTo>
                  <a:lnTo>
                    <a:pt x="530" y="240"/>
                  </a:lnTo>
                  <a:lnTo>
                    <a:pt x="532" y="266"/>
                  </a:lnTo>
                  <a:lnTo>
                    <a:pt x="532" y="26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57" name="Group 356">
              <a:extLst>
                <a:ext uri="{FF2B5EF4-FFF2-40B4-BE49-F238E27FC236}">
                  <a16:creationId xmlns:a16="http://schemas.microsoft.com/office/drawing/2014/main" id="{E18A1444-2376-BC4F-8FC8-D21A06371D8E}"/>
                </a:ext>
              </a:extLst>
            </p:cNvPr>
            <p:cNvGrpSpPr/>
            <p:nvPr userDrawn="1"/>
          </p:nvGrpSpPr>
          <p:grpSpPr>
            <a:xfrm>
              <a:off x="2643368" y="4669059"/>
              <a:ext cx="244635" cy="263121"/>
              <a:chOff x="3860800" y="1885950"/>
              <a:chExt cx="630238" cy="677863"/>
            </a:xfrm>
            <a:solidFill>
              <a:schemeClr val="bg1"/>
            </a:solidFill>
          </p:grpSpPr>
          <p:sp>
            <p:nvSpPr>
              <p:cNvPr id="358" name="Freeform 17">
                <a:extLst>
                  <a:ext uri="{FF2B5EF4-FFF2-40B4-BE49-F238E27FC236}">
                    <a16:creationId xmlns:a16="http://schemas.microsoft.com/office/drawing/2014/main" id="{42FDD068-3892-CA49-B526-D03B242256D3}"/>
                  </a:ext>
                </a:extLst>
              </p:cNvPr>
              <p:cNvSpPr>
                <a:spLocks noEditPoints="1"/>
              </p:cNvSpPr>
              <p:nvPr/>
            </p:nvSpPr>
            <p:spPr bwMode="auto">
              <a:xfrm>
                <a:off x="3860800" y="1885950"/>
                <a:ext cx="630238" cy="677863"/>
              </a:xfrm>
              <a:custGeom>
                <a:avLst/>
                <a:gdLst>
                  <a:gd name="T0" fmla="*/ 1049 w 1049"/>
                  <a:gd name="T1" fmla="*/ 690 h 1128"/>
                  <a:gd name="T2" fmla="*/ 1049 w 1049"/>
                  <a:gd name="T3" fmla="*/ 690 h 1128"/>
                  <a:gd name="T4" fmla="*/ 890 w 1049"/>
                  <a:gd name="T5" fmla="*/ 531 h 1128"/>
                  <a:gd name="T6" fmla="*/ 731 w 1049"/>
                  <a:gd name="T7" fmla="*/ 690 h 1128"/>
                  <a:gd name="T8" fmla="*/ 860 w 1049"/>
                  <a:gd name="T9" fmla="*/ 846 h 1128"/>
                  <a:gd name="T10" fmla="*/ 787 w 1049"/>
                  <a:gd name="T11" fmla="*/ 1006 h 1128"/>
                  <a:gd name="T12" fmla="*/ 610 w 1049"/>
                  <a:gd name="T13" fmla="*/ 1074 h 1128"/>
                  <a:gd name="T14" fmla="*/ 358 w 1049"/>
                  <a:gd name="T15" fmla="*/ 840 h 1128"/>
                  <a:gd name="T16" fmla="*/ 358 w 1049"/>
                  <a:gd name="T17" fmla="*/ 699 h 1128"/>
                  <a:gd name="T18" fmla="*/ 572 w 1049"/>
                  <a:gd name="T19" fmla="*/ 593 h 1128"/>
                  <a:gd name="T20" fmla="*/ 669 w 1049"/>
                  <a:gd name="T21" fmla="*/ 339 h 1128"/>
                  <a:gd name="T22" fmla="*/ 577 w 1049"/>
                  <a:gd name="T23" fmla="*/ 91 h 1128"/>
                  <a:gd name="T24" fmla="*/ 585 w 1049"/>
                  <a:gd name="T25" fmla="*/ 61 h 1128"/>
                  <a:gd name="T26" fmla="*/ 523 w 1049"/>
                  <a:gd name="T27" fmla="*/ 0 h 1128"/>
                  <a:gd name="T28" fmla="*/ 462 w 1049"/>
                  <a:gd name="T29" fmla="*/ 61 h 1128"/>
                  <a:gd name="T30" fmla="*/ 523 w 1049"/>
                  <a:gd name="T31" fmla="*/ 123 h 1128"/>
                  <a:gd name="T32" fmla="*/ 531 w 1049"/>
                  <a:gd name="T33" fmla="*/ 122 h 1128"/>
                  <a:gd name="T34" fmla="*/ 532 w 1049"/>
                  <a:gd name="T35" fmla="*/ 122 h 1128"/>
                  <a:gd name="T36" fmla="*/ 615 w 1049"/>
                  <a:gd name="T37" fmla="*/ 339 h 1128"/>
                  <a:gd name="T38" fmla="*/ 532 w 1049"/>
                  <a:gd name="T39" fmla="*/ 556 h 1128"/>
                  <a:gd name="T40" fmla="*/ 334 w 1049"/>
                  <a:gd name="T41" fmla="*/ 645 h 1128"/>
                  <a:gd name="T42" fmla="*/ 137 w 1049"/>
                  <a:gd name="T43" fmla="*/ 556 h 1128"/>
                  <a:gd name="T44" fmla="*/ 54 w 1049"/>
                  <a:gd name="T45" fmla="*/ 339 h 1128"/>
                  <a:gd name="T46" fmla="*/ 137 w 1049"/>
                  <a:gd name="T47" fmla="*/ 122 h 1128"/>
                  <a:gd name="T48" fmla="*/ 137 w 1049"/>
                  <a:gd name="T49" fmla="*/ 122 h 1128"/>
                  <a:gd name="T50" fmla="*/ 145 w 1049"/>
                  <a:gd name="T51" fmla="*/ 123 h 1128"/>
                  <a:gd name="T52" fmla="*/ 207 w 1049"/>
                  <a:gd name="T53" fmla="*/ 61 h 1128"/>
                  <a:gd name="T54" fmla="*/ 145 w 1049"/>
                  <a:gd name="T55" fmla="*/ 0 h 1128"/>
                  <a:gd name="T56" fmla="*/ 84 w 1049"/>
                  <a:gd name="T57" fmla="*/ 61 h 1128"/>
                  <a:gd name="T58" fmla="*/ 92 w 1049"/>
                  <a:gd name="T59" fmla="*/ 91 h 1128"/>
                  <a:gd name="T60" fmla="*/ 0 w 1049"/>
                  <a:gd name="T61" fmla="*/ 339 h 1128"/>
                  <a:gd name="T62" fmla="*/ 97 w 1049"/>
                  <a:gd name="T63" fmla="*/ 593 h 1128"/>
                  <a:gd name="T64" fmla="*/ 303 w 1049"/>
                  <a:gd name="T65" fmla="*/ 698 h 1128"/>
                  <a:gd name="T66" fmla="*/ 303 w 1049"/>
                  <a:gd name="T67" fmla="*/ 840 h 1128"/>
                  <a:gd name="T68" fmla="*/ 394 w 1049"/>
                  <a:gd name="T69" fmla="*/ 1043 h 1128"/>
                  <a:gd name="T70" fmla="*/ 610 w 1049"/>
                  <a:gd name="T71" fmla="*/ 1128 h 1128"/>
                  <a:gd name="T72" fmla="*/ 915 w 1049"/>
                  <a:gd name="T73" fmla="*/ 847 h 1128"/>
                  <a:gd name="T74" fmla="*/ 1049 w 1049"/>
                  <a:gd name="T75" fmla="*/ 690 h 1128"/>
                  <a:gd name="T76" fmla="*/ 516 w 1049"/>
                  <a:gd name="T77" fmla="*/ 61 h 1128"/>
                  <a:gd name="T78" fmla="*/ 516 w 1049"/>
                  <a:gd name="T79" fmla="*/ 61 h 1128"/>
                  <a:gd name="T80" fmla="*/ 523 w 1049"/>
                  <a:gd name="T81" fmla="*/ 54 h 1128"/>
                  <a:gd name="T82" fmla="*/ 530 w 1049"/>
                  <a:gd name="T83" fmla="*/ 61 h 1128"/>
                  <a:gd name="T84" fmla="*/ 523 w 1049"/>
                  <a:gd name="T85" fmla="*/ 68 h 1128"/>
                  <a:gd name="T86" fmla="*/ 516 w 1049"/>
                  <a:gd name="T87" fmla="*/ 61 h 1128"/>
                  <a:gd name="T88" fmla="*/ 145 w 1049"/>
                  <a:gd name="T89" fmla="*/ 54 h 1128"/>
                  <a:gd name="T90" fmla="*/ 145 w 1049"/>
                  <a:gd name="T91" fmla="*/ 54 h 1128"/>
                  <a:gd name="T92" fmla="*/ 152 w 1049"/>
                  <a:gd name="T93" fmla="*/ 61 h 1128"/>
                  <a:gd name="T94" fmla="*/ 145 w 1049"/>
                  <a:gd name="T95" fmla="*/ 68 h 1128"/>
                  <a:gd name="T96" fmla="*/ 138 w 1049"/>
                  <a:gd name="T97" fmla="*/ 61 h 1128"/>
                  <a:gd name="T98" fmla="*/ 145 w 1049"/>
                  <a:gd name="T99" fmla="*/ 54 h 1128"/>
                  <a:gd name="T100" fmla="*/ 890 w 1049"/>
                  <a:gd name="T101" fmla="*/ 795 h 1128"/>
                  <a:gd name="T102" fmla="*/ 890 w 1049"/>
                  <a:gd name="T103" fmla="*/ 795 h 1128"/>
                  <a:gd name="T104" fmla="*/ 785 w 1049"/>
                  <a:gd name="T105" fmla="*/ 690 h 1128"/>
                  <a:gd name="T106" fmla="*/ 890 w 1049"/>
                  <a:gd name="T107" fmla="*/ 585 h 1128"/>
                  <a:gd name="T108" fmla="*/ 995 w 1049"/>
                  <a:gd name="T109" fmla="*/ 690 h 1128"/>
                  <a:gd name="T110" fmla="*/ 890 w 1049"/>
                  <a:gd name="T111" fmla="*/ 795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49" h="1128">
                    <a:moveTo>
                      <a:pt x="1049" y="690"/>
                    </a:moveTo>
                    <a:lnTo>
                      <a:pt x="1049" y="690"/>
                    </a:lnTo>
                    <a:cubicBezTo>
                      <a:pt x="1049" y="602"/>
                      <a:pt x="978" y="531"/>
                      <a:pt x="890" y="531"/>
                    </a:cubicBezTo>
                    <a:cubicBezTo>
                      <a:pt x="802" y="531"/>
                      <a:pt x="731" y="602"/>
                      <a:pt x="731" y="690"/>
                    </a:cubicBezTo>
                    <a:cubicBezTo>
                      <a:pt x="731" y="767"/>
                      <a:pt x="787" y="832"/>
                      <a:pt x="860" y="846"/>
                    </a:cubicBezTo>
                    <a:cubicBezTo>
                      <a:pt x="860" y="906"/>
                      <a:pt x="834" y="963"/>
                      <a:pt x="787" y="1006"/>
                    </a:cubicBezTo>
                    <a:cubicBezTo>
                      <a:pt x="740" y="1050"/>
                      <a:pt x="677" y="1074"/>
                      <a:pt x="610" y="1074"/>
                    </a:cubicBezTo>
                    <a:cubicBezTo>
                      <a:pt x="473" y="1074"/>
                      <a:pt x="358" y="967"/>
                      <a:pt x="358" y="840"/>
                    </a:cubicBezTo>
                    <a:lnTo>
                      <a:pt x="358" y="699"/>
                    </a:lnTo>
                    <a:cubicBezTo>
                      <a:pt x="439" y="693"/>
                      <a:pt x="514" y="656"/>
                      <a:pt x="572" y="593"/>
                    </a:cubicBezTo>
                    <a:cubicBezTo>
                      <a:pt x="635" y="526"/>
                      <a:pt x="669" y="435"/>
                      <a:pt x="669" y="339"/>
                    </a:cubicBezTo>
                    <a:cubicBezTo>
                      <a:pt x="669" y="246"/>
                      <a:pt x="636" y="158"/>
                      <a:pt x="577" y="91"/>
                    </a:cubicBezTo>
                    <a:cubicBezTo>
                      <a:pt x="582" y="82"/>
                      <a:pt x="585" y="72"/>
                      <a:pt x="585" y="61"/>
                    </a:cubicBezTo>
                    <a:cubicBezTo>
                      <a:pt x="585" y="27"/>
                      <a:pt x="557" y="0"/>
                      <a:pt x="523" y="0"/>
                    </a:cubicBezTo>
                    <a:cubicBezTo>
                      <a:pt x="489" y="0"/>
                      <a:pt x="462" y="27"/>
                      <a:pt x="462" y="61"/>
                    </a:cubicBezTo>
                    <a:cubicBezTo>
                      <a:pt x="462" y="95"/>
                      <a:pt x="489" y="123"/>
                      <a:pt x="523" y="123"/>
                    </a:cubicBezTo>
                    <a:cubicBezTo>
                      <a:pt x="526" y="123"/>
                      <a:pt x="529" y="122"/>
                      <a:pt x="531" y="122"/>
                    </a:cubicBezTo>
                    <a:cubicBezTo>
                      <a:pt x="531" y="122"/>
                      <a:pt x="532" y="122"/>
                      <a:pt x="532" y="122"/>
                    </a:cubicBezTo>
                    <a:cubicBezTo>
                      <a:pt x="585" y="180"/>
                      <a:pt x="615" y="257"/>
                      <a:pt x="615" y="339"/>
                    </a:cubicBezTo>
                    <a:cubicBezTo>
                      <a:pt x="615" y="422"/>
                      <a:pt x="585" y="499"/>
                      <a:pt x="532" y="556"/>
                    </a:cubicBezTo>
                    <a:cubicBezTo>
                      <a:pt x="479" y="614"/>
                      <a:pt x="409" y="645"/>
                      <a:pt x="334" y="645"/>
                    </a:cubicBezTo>
                    <a:cubicBezTo>
                      <a:pt x="260" y="645"/>
                      <a:pt x="190" y="614"/>
                      <a:pt x="137" y="556"/>
                    </a:cubicBezTo>
                    <a:cubicBezTo>
                      <a:pt x="83" y="499"/>
                      <a:pt x="54" y="422"/>
                      <a:pt x="54" y="339"/>
                    </a:cubicBezTo>
                    <a:cubicBezTo>
                      <a:pt x="54" y="257"/>
                      <a:pt x="83" y="180"/>
                      <a:pt x="137" y="122"/>
                    </a:cubicBezTo>
                    <a:cubicBezTo>
                      <a:pt x="137" y="122"/>
                      <a:pt x="137" y="122"/>
                      <a:pt x="137" y="122"/>
                    </a:cubicBezTo>
                    <a:cubicBezTo>
                      <a:pt x="140" y="122"/>
                      <a:pt x="143" y="123"/>
                      <a:pt x="145" y="123"/>
                    </a:cubicBezTo>
                    <a:cubicBezTo>
                      <a:pt x="179" y="123"/>
                      <a:pt x="207" y="95"/>
                      <a:pt x="207" y="61"/>
                    </a:cubicBezTo>
                    <a:cubicBezTo>
                      <a:pt x="207" y="27"/>
                      <a:pt x="179" y="0"/>
                      <a:pt x="145" y="0"/>
                    </a:cubicBezTo>
                    <a:cubicBezTo>
                      <a:pt x="111" y="0"/>
                      <a:pt x="84" y="27"/>
                      <a:pt x="84" y="61"/>
                    </a:cubicBezTo>
                    <a:cubicBezTo>
                      <a:pt x="84" y="72"/>
                      <a:pt x="87" y="82"/>
                      <a:pt x="92" y="91"/>
                    </a:cubicBezTo>
                    <a:cubicBezTo>
                      <a:pt x="32" y="158"/>
                      <a:pt x="0" y="246"/>
                      <a:pt x="0" y="339"/>
                    </a:cubicBezTo>
                    <a:cubicBezTo>
                      <a:pt x="0" y="435"/>
                      <a:pt x="34" y="526"/>
                      <a:pt x="97" y="593"/>
                    </a:cubicBezTo>
                    <a:cubicBezTo>
                      <a:pt x="153" y="654"/>
                      <a:pt x="225" y="691"/>
                      <a:pt x="303" y="698"/>
                    </a:cubicBezTo>
                    <a:lnTo>
                      <a:pt x="303" y="840"/>
                    </a:lnTo>
                    <a:cubicBezTo>
                      <a:pt x="303" y="916"/>
                      <a:pt x="336" y="988"/>
                      <a:pt x="394" y="1043"/>
                    </a:cubicBezTo>
                    <a:cubicBezTo>
                      <a:pt x="452" y="1098"/>
                      <a:pt x="529" y="1128"/>
                      <a:pt x="610" y="1128"/>
                    </a:cubicBezTo>
                    <a:cubicBezTo>
                      <a:pt x="777" y="1128"/>
                      <a:pt x="913" y="1003"/>
                      <a:pt x="915" y="847"/>
                    </a:cubicBezTo>
                    <a:cubicBezTo>
                      <a:pt x="991" y="835"/>
                      <a:pt x="1049" y="769"/>
                      <a:pt x="1049" y="690"/>
                    </a:cubicBezTo>
                    <a:close/>
                    <a:moveTo>
                      <a:pt x="516" y="61"/>
                    </a:moveTo>
                    <a:lnTo>
                      <a:pt x="516" y="61"/>
                    </a:lnTo>
                    <a:cubicBezTo>
                      <a:pt x="516" y="57"/>
                      <a:pt x="519" y="54"/>
                      <a:pt x="523" y="54"/>
                    </a:cubicBezTo>
                    <a:cubicBezTo>
                      <a:pt x="527" y="54"/>
                      <a:pt x="530" y="57"/>
                      <a:pt x="530" y="61"/>
                    </a:cubicBezTo>
                    <a:cubicBezTo>
                      <a:pt x="530" y="65"/>
                      <a:pt x="527" y="68"/>
                      <a:pt x="523" y="68"/>
                    </a:cubicBezTo>
                    <a:cubicBezTo>
                      <a:pt x="519" y="68"/>
                      <a:pt x="516" y="65"/>
                      <a:pt x="516" y="61"/>
                    </a:cubicBezTo>
                    <a:close/>
                    <a:moveTo>
                      <a:pt x="145" y="54"/>
                    </a:moveTo>
                    <a:lnTo>
                      <a:pt x="145" y="54"/>
                    </a:lnTo>
                    <a:cubicBezTo>
                      <a:pt x="149" y="54"/>
                      <a:pt x="152" y="57"/>
                      <a:pt x="152" y="61"/>
                    </a:cubicBezTo>
                    <a:cubicBezTo>
                      <a:pt x="152" y="65"/>
                      <a:pt x="149" y="68"/>
                      <a:pt x="145" y="68"/>
                    </a:cubicBezTo>
                    <a:cubicBezTo>
                      <a:pt x="141" y="68"/>
                      <a:pt x="138" y="65"/>
                      <a:pt x="138" y="61"/>
                    </a:cubicBezTo>
                    <a:cubicBezTo>
                      <a:pt x="138" y="57"/>
                      <a:pt x="141" y="54"/>
                      <a:pt x="145" y="54"/>
                    </a:cubicBezTo>
                    <a:close/>
                    <a:moveTo>
                      <a:pt x="890" y="795"/>
                    </a:moveTo>
                    <a:lnTo>
                      <a:pt x="890" y="795"/>
                    </a:lnTo>
                    <a:cubicBezTo>
                      <a:pt x="832" y="795"/>
                      <a:pt x="785" y="748"/>
                      <a:pt x="785" y="690"/>
                    </a:cubicBezTo>
                    <a:cubicBezTo>
                      <a:pt x="785" y="632"/>
                      <a:pt x="832" y="585"/>
                      <a:pt x="890" y="585"/>
                    </a:cubicBezTo>
                    <a:cubicBezTo>
                      <a:pt x="948" y="585"/>
                      <a:pt x="995" y="632"/>
                      <a:pt x="995" y="690"/>
                    </a:cubicBezTo>
                    <a:cubicBezTo>
                      <a:pt x="995" y="748"/>
                      <a:pt x="948" y="795"/>
                      <a:pt x="890" y="79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800"/>
              </a:p>
            </p:txBody>
          </p:sp>
          <p:sp>
            <p:nvSpPr>
              <p:cNvPr id="359" name="Freeform 18">
                <a:extLst>
                  <a:ext uri="{FF2B5EF4-FFF2-40B4-BE49-F238E27FC236}">
                    <a16:creationId xmlns:a16="http://schemas.microsoft.com/office/drawing/2014/main" id="{0D1A5591-2D6E-8B4E-806E-B2E6997C2743}"/>
                  </a:ext>
                </a:extLst>
              </p:cNvPr>
              <p:cNvSpPr>
                <a:spLocks noEditPoints="1"/>
              </p:cNvSpPr>
              <p:nvPr/>
            </p:nvSpPr>
            <p:spPr bwMode="auto">
              <a:xfrm>
                <a:off x="4364038" y="2266950"/>
                <a:ext cx="61913" cy="60325"/>
              </a:xfrm>
              <a:custGeom>
                <a:avLst/>
                <a:gdLst>
                  <a:gd name="T0" fmla="*/ 50 w 101"/>
                  <a:gd name="T1" fmla="*/ 0 h 100"/>
                  <a:gd name="T2" fmla="*/ 50 w 101"/>
                  <a:gd name="T3" fmla="*/ 0 h 100"/>
                  <a:gd name="T4" fmla="*/ 0 w 101"/>
                  <a:gd name="T5" fmla="*/ 50 h 100"/>
                  <a:gd name="T6" fmla="*/ 50 w 101"/>
                  <a:gd name="T7" fmla="*/ 100 h 100"/>
                  <a:gd name="T8" fmla="*/ 101 w 101"/>
                  <a:gd name="T9" fmla="*/ 50 h 100"/>
                  <a:gd name="T10" fmla="*/ 50 w 101"/>
                  <a:gd name="T11" fmla="*/ 0 h 100"/>
                  <a:gd name="T12" fmla="*/ 50 w 101"/>
                  <a:gd name="T13" fmla="*/ 55 h 100"/>
                  <a:gd name="T14" fmla="*/ 50 w 101"/>
                  <a:gd name="T15" fmla="*/ 55 h 100"/>
                  <a:gd name="T16" fmla="*/ 46 w 101"/>
                  <a:gd name="T17" fmla="*/ 50 h 100"/>
                  <a:gd name="T18" fmla="*/ 50 w 101"/>
                  <a:gd name="T19" fmla="*/ 46 h 100"/>
                  <a:gd name="T20" fmla="*/ 55 w 101"/>
                  <a:gd name="T21" fmla="*/ 50 h 100"/>
                  <a:gd name="T22" fmla="*/ 50 w 101"/>
                  <a:gd name="T23" fmla="*/ 5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 h="100">
                    <a:moveTo>
                      <a:pt x="50" y="0"/>
                    </a:moveTo>
                    <a:lnTo>
                      <a:pt x="50" y="0"/>
                    </a:lnTo>
                    <a:cubicBezTo>
                      <a:pt x="23" y="0"/>
                      <a:pt x="0" y="23"/>
                      <a:pt x="0" y="50"/>
                    </a:cubicBezTo>
                    <a:cubicBezTo>
                      <a:pt x="0" y="78"/>
                      <a:pt x="23" y="100"/>
                      <a:pt x="50" y="100"/>
                    </a:cubicBezTo>
                    <a:cubicBezTo>
                      <a:pt x="78" y="100"/>
                      <a:pt x="101" y="78"/>
                      <a:pt x="101" y="50"/>
                    </a:cubicBezTo>
                    <a:cubicBezTo>
                      <a:pt x="101" y="23"/>
                      <a:pt x="78" y="0"/>
                      <a:pt x="50" y="0"/>
                    </a:cubicBezTo>
                    <a:close/>
                    <a:moveTo>
                      <a:pt x="50" y="55"/>
                    </a:moveTo>
                    <a:lnTo>
                      <a:pt x="50" y="55"/>
                    </a:lnTo>
                    <a:cubicBezTo>
                      <a:pt x="48" y="55"/>
                      <a:pt x="46" y="53"/>
                      <a:pt x="46" y="50"/>
                    </a:cubicBezTo>
                    <a:cubicBezTo>
                      <a:pt x="46" y="48"/>
                      <a:pt x="48" y="46"/>
                      <a:pt x="50" y="46"/>
                    </a:cubicBezTo>
                    <a:cubicBezTo>
                      <a:pt x="53" y="46"/>
                      <a:pt x="55" y="48"/>
                      <a:pt x="55" y="50"/>
                    </a:cubicBezTo>
                    <a:cubicBezTo>
                      <a:pt x="55" y="53"/>
                      <a:pt x="53" y="55"/>
                      <a:pt x="50" y="5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800"/>
              </a:p>
            </p:txBody>
          </p:sp>
        </p:grpSp>
      </p:grpSp>
      <p:grpSp>
        <p:nvGrpSpPr>
          <p:cNvPr id="360" name="Group 359">
            <a:extLst>
              <a:ext uri="{FF2B5EF4-FFF2-40B4-BE49-F238E27FC236}">
                <a16:creationId xmlns:a16="http://schemas.microsoft.com/office/drawing/2014/main" id="{962C1D87-4C50-A543-86B3-CED46909125D}"/>
              </a:ext>
            </a:extLst>
          </p:cNvPr>
          <p:cNvGrpSpPr/>
          <p:nvPr userDrawn="1"/>
        </p:nvGrpSpPr>
        <p:grpSpPr>
          <a:xfrm>
            <a:off x="2970155" y="2745513"/>
            <a:ext cx="322111" cy="322716"/>
            <a:chOff x="2551607" y="3655208"/>
            <a:chExt cx="422721" cy="423515"/>
          </a:xfrm>
        </p:grpSpPr>
        <p:sp>
          <p:nvSpPr>
            <p:cNvPr id="361" name="Freeform 360">
              <a:extLst>
                <a:ext uri="{FF2B5EF4-FFF2-40B4-BE49-F238E27FC236}">
                  <a16:creationId xmlns:a16="http://schemas.microsoft.com/office/drawing/2014/main" id="{D33DB085-2FC9-BB4F-8490-F7DD4B3360BF}"/>
                </a:ext>
              </a:extLst>
            </p:cNvPr>
            <p:cNvSpPr>
              <a:spLocks/>
            </p:cNvSpPr>
            <p:nvPr userDrawn="1"/>
          </p:nvSpPr>
          <p:spPr bwMode="auto">
            <a:xfrm>
              <a:off x="2551607" y="3655208"/>
              <a:ext cx="422721" cy="423515"/>
            </a:xfrm>
            <a:custGeom>
              <a:avLst/>
              <a:gdLst>
                <a:gd name="T0" fmla="*/ 532 w 532"/>
                <a:gd name="T1" fmla="*/ 266 h 533"/>
                <a:gd name="T2" fmla="*/ 526 w 532"/>
                <a:gd name="T3" fmla="*/ 321 h 533"/>
                <a:gd name="T4" fmla="*/ 511 w 532"/>
                <a:gd name="T5" fmla="*/ 370 h 533"/>
                <a:gd name="T6" fmla="*/ 486 w 532"/>
                <a:gd name="T7" fmla="*/ 415 h 533"/>
                <a:gd name="T8" fmla="*/ 455 w 532"/>
                <a:gd name="T9" fmla="*/ 456 h 533"/>
                <a:gd name="T10" fmla="*/ 414 w 532"/>
                <a:gd name="T11" fmla="*/ 487 h 533"/>
                <a:gd name="T12" fmla="*/ 369 w 532"/>
                <a:gd name="T13" fmla="*/ 512 h 533"/>
                <a:gd name="T14" fmla="*/ 320 w 532"/>
                <a:gd name="T15" fmla="*/ 527 h 533"/>
                <a:gd name="T16" fmla="*/ 266 w 532"/>
                <a:gd name="T17" fmla="*/ 533 h 533"/>
                <a:gd name="T18" fmla="*/ 239 w 532"/>
                <a:gd name="T19" fmla="*/ 531 h 533"/>
                <a:gd name="T20" fmla="*/ 187 w 532"/>
                <a:gd name="T21" fmla="*/ 520 h 533"/>
                <a:gd name="T22" fmla="*/ 140 w 532"/>
                <a:gd name="T23" fmla="*/ 501 h 533"/>
                <a:gd name="T24" fmla="*/ 96 w 532"/>
                <a:gd name="T25" fmla="*/ 473 h 533"/>
                <a:gd name="T26" fmla="*/ 61 w 532"/>
                <a:gd name="T27" fmla="*/ 436 h 533"/>
                <a:gd name="T28" fmla="*/ 31 w 532"/>
                <a:gd name="T29" fmla="*/ 394 h 533"/>
                <a:gd name="T30" fmla="*/ 12 w 532"/>
                <a:gd name="T31" fmla="*/ 345 h 533"/>
                <a:gd name="T32" fmla="*/ 1 w 532"/>
                <a:gd name="T33" fmla="*/ 294 h 533"/>
                <a:gd name="T34" fmla="*/ 0 w 532"/>
                <a:gd name="T35" fmla="*/ 266 h 533"/>
                <a:gd name="T36" fmla="*/ 5 w 532"/>
                <a:gd name="T37" fmla="*/ 214 h 533"/>
                <a:gd name="T38" fmla="*/ 21 w 532"/>
                <a:gd name="T39" fmla="*/ 163 h 533"/>
                <a:gd name="T40" fmla="*/ 45 w 532"/>
                <a:gd name="T41" fmla="*/ 118 h 533"/>
                <a:gd name="T42" fmla="*/ 78 w 532"/>
                <a:gd name="T43" fmla="*/ 79 h 533"/>
                <a:gd name="T44" fmla="*/ 117 w 532"/>
                <a:gd name="T45" fmla="*/ 46 h 533"/>
                <a:gd name="T46" fmla="*/ 162 w 532"/>
                <a:gd name="T47" fmla="*/ 21 h 533"/>
                <a:gd name="T48" fmla="*/ 211 w 532"/>
                <a:gd name="T49" fmla="*/ 6 h 533"/>
                <a:gd name="T50" fmla="*/ 266 w 532"/>
                <a:gd name="T51" fmla="*/ 0 h 533"/>
                <a:gd name="T52" fmla="*/ 294 w 532"/>
                <a:gd name="T53" fmla="*/ 2 h 533"/>
                <a:gd name="T54" fmla="*/ 344 w 532"/>
                <a:gd name="T55" fmla="*/ 13 h 533"/>
                <a:gd name="T56" fmla="*/ 393 w 532"/>
                <a:gd name="T57" fmla="*/ 34 h 533"/>
                <a:gd name="T58" fmla="*/ 435 w 532"/>
                <a:gd name="T59" fmla="*/ 62 h 533"/>
                <a:gd name="T60" fmla="*/ 470 w 532"/>
                <a:gd name="T61" fmla="*/ 98 h 533"/>
                <a:gd name="T62" fmla="*/ 500 w 532"/>
                <a:gd name="T63" fmla="*/ 140 h 533"/>
                <a:gd name="T64" fmla="*/ 519 w 532"/>
                <a:gd name="T65" fmla="*/ 188 h 533"/>
                <a:gd name="T66" fmla="*/ 530 w 532"/>
                <a:gd name="T67" fmla="*/ 240 h 533"/>
                <a:gd name="T68" fmla="*/ 532 w 532"/>
                <a:gd name="T69" fmla="*/ 26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2" h="533">
                  <a:moveTo>
                    <a:pt x="532" y="266"/>
                  </a:moveTo>
                  <a:lnTo>
                    <a:pt x="532" y="266"/>
                  </a:lnTo>
                  <a:lnTo>
                    <a:pt x="530" y="294"/>
                  </a:lnTo>
                  <a:lnTo>
                    <a:pt x="526" y="321"/>
                  </a:lnTo>
                  <a:lnTo>
                    <a:pt x="519" y="345"/>
                  </a:lnTo>
                  <a:lnTo>
                    <a:pt x="511" y="370"/>
                  </a:lnTo>
                  <a:lnTo>
                    <a:pt x="500" y="394"/>
                  </a:lnTo>
                  <a:lnTo>
                    <a:pt x="486" y="415"/>
                  </a:lnTo>
                  <a:lnTo>
                    <a:pt x="470" y="436"/>
                  </a:lnTo>
                  <a:lnTo>
                    <a:pt x="455" y="456"/>
                  </a:lnTo>
                  <a:lnTo>
                    <a:pt x="435" y="473"/>
                  </a:lnTo>
                  <a:lnTo>
                    <a:pt x="414" y="487"/>
                  </a:lnTo>
                  <a:lnTo>
                    <a:pt x="393" y="501"/>
                  </a:lnTo>
                  <a:lnTo>
                    <a:pt x="369" y="512"/>
                  </a:lnTo>
                  <a:lnTo>
                    <a:pt x="344" y="520"/>
                  </a:lnTo>
                  <a:lnTo>
                    <a:pt x="320" y="527"/>
                  </a:lnTo>
                  <a:lnTo>
                    <a:pt x="294" y="531"/>
                  </a:lnTo>
                  <a:lnTo>
                    <a:pt x="266" y="533"/>
                  </a:lnTo>
                  <a:lnTo>
                    <a:pt x="266" y="533"/>
                  </a:lnTo>
                  <a:lnTo>
                    <a:pt x="239" y="531"/>
                  </a:lnTo>
                  <a:lnTo>
                    <a:pt x="211" y="527"/>
                  </a:lnTo>
                  <a:lnTo>
                    <a:pt x="187" y="520"/>
                  </a:lnTo>
                  <a:lnTo>
                    <a:pt x="162" y="512"/>
                  </a:lnTo>
                  <a:lnTo>
                    <a:pt x="140" y="501"/>
                  </a:lnTo>
                  <a:lnTo>
                    <a:pt x="117" y="487"/>
                  </a:lnTo>
                  <a:lnTo>
                    <a:pt x="96" y="473"/>
                  </a:lnTo>
                  <a:lnTo>
                    <a:pt x="78" y="456"/>
                  </a:lnTo>
                  <a:lnTo>
                    <a:pt x="61" y="436"/>
                  </a:lnTo>
                  <a:lnTo>
                    <a:pt x="45" y="415"/>
                  </a:lnTo>
                  <a:lnTo>
                    <a:pt x="31" y="394"/>
                  </a:lnTo>
                  <a:lnTo>
                    <a:pt x="21" y="370"/>
                  </a:lnTo>
                  <a:lnTo>
                    <a:pt x="12" y="345"/>
                  </a:lnTo>
                  <a:lnTo>
                    <a:pt x="5" y="321"/>
                  </a:lnTo>
                  <a:lnTo>
                    <a:pt x="1" y="294"/>
                  </a:lnTo>
                  <a:lnTo>
                    <a:pt x="0" y="266"/>
                  </a:lnTo>
                  <a:lnTo>
                    <a:pt x="0" y="266"/>
                  </a:lnTo>
                  <a:lnTo>
                    <a:pt x="1" y="240"/>
                  </a:lnTo>
                  <a:lnTo>
                    <a:pt x="5" y="214"/>
                  </a:lnTo>
                  <a:lnTo>
                    <a:pt x="12" y="188"/>
                  </a:lnTo>
                  <a:lnTo>
                    <a:pt x="21" y="163"/>
                  </a:lnTo>
                  <a:lnTo>
                    <a:pt x="31" y="140"/>
                  </a:lnTo>
                  <a:lnTo>
                    <a:pt x="45" y="118"/>
                  </a:lnTo>
                  <a:lnTo>
                    <a:pt x="61" y="98"/>
                  </a:lnTo>
                  <a:lnTo>
                    <a:pt x="78" y="79"/>
                  </a:lnTo>
                  <a:lnTo>
                    <a:pt x="96" y="62"/>
                  </a:lnTo>
                  <a:lnTo>
                    <a:pt x="117" y="46"/>
                  </a:lnTo>
                  <a:lnTo>
                    <a:pt x="140" y="34"/>
                  </a:lnTo>
                  <a:lnTo>
                    <a:pt x="162" y="21"/>
                  </a:lnTo>
                  <a:lnTo>
                    <a:pt x="187" y="13"/>
                  </a:lnTo>
                  <a:lnTo>
                    <a:pt x="211" y="6"/>
                  </a:lnTo>
                  <a:lnTo>
                    <a:pt x="239" y="2"/>
                  </a:lnTo>
                  <a:lnTo>
                    <a:pt x="266" y="0"/>
                  </a:lnTo>
                  <a:lnTo>
                    <a:pt x="266" y="0"/>
                  </a:lnTo>
                  <a:lnTo>
                    <a:pt x="294" y="2"/>
                  </a:lnTo>
                  <a:lnTo>
                    <a:pt x="320" y="6"/>
                  </a:lnTo>
                  <a:lnTo>
                    <a:pt x="344" y="13"/>
                  </a:lnTo>
                  <a:lnTo>
                    <a:pt x="369" y="21"/>
                  </a:lnTo>
                  <a:lnTo>
                    <a:pt x="393" y="34"/>
                  </a:lnTo>
                  <a:lnTo>
                    <a:pt x="414" y="46"/>
                  </a:lnTo>
                  <a:lnTo>
                    <a:pt x="435" y="62"/>
                  </a:lnTo>
                  <a:lnTo>
                    <a:pt x="455" y="79"/>
                  </a:lnTo>
                  <a:lnTo>
                    <a:pt x="470" y="98"/>
                  </a:lnTo>
                  <a:lnTo>
                    <a:pt x="486" y="118"/>
                  </a:lnTo>
                  <a:lnTo>
                    <a:pt x="500" y="140"/>
                  </a:lnTo>
                  <a:lnTo>
                    <a:pt x="511" y="163"/>
                  </a:lnTo>
                  <a:lnTo>
                    <a:pt x="519" y="188"/>
                  </a:lnTo>
                  <a:lnTo>
                    <a:pt x="526" y="214"/>
                  </a:lnTo>
                  <a:lnTo>
                    <a:pt x="530" y="240"/>
                  </a:lnTo>
                  <a:lnTo>
                    <a:pt x="532" y="266"/>
                  </a:lnTo>
                  <a:lnTo>
                    <a:pt x="532" y="26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62" name="Group 361">
              <a:extLst>
                <a:ext uri="{FF2B5EF4-FFF2-40B4-BE49-F238E27FC236}">
                  <a16:creationId xmlns:a16="http://schemas.microsoft.com/office/drawing/2014/main" id="{55EDA5C4-3171-2149-8B7A-209FCCB0A848}"/>
                </a:ext>
              </a:extLst>
            </p:cNvPr>
            <p:cNvGrpSpPr/>
            <p:nvPr userDrawn="1"/>
          </p:nvGrpSpPr>
          <p:grpSpPr>
            <a:xfrm>
              <a:off x="2656403" y="3728272"/>
              <a:ext cx="208279" cy="268667"/>
              <a:chOff x="5883276" y="1827213"/>
              <a:chExt cx="536574" cy="692150"/>
            </a:xfrm>
            <a:solidFill>
              <a:schemeClr val="bg1"/>
            </a:solidFill>
          </p:grpSpPr>
          <p:sp>
            <p:nvSpPr>
              <p:cNvPr id="363" name="Freeform 22">
                <a:extLst>
                  <a:ext uri="{FF2B5EF4-FFF2-40B4-BE49-F238E27FC236}">
                    <a16:creationId xmlns:a16="http://schemas.microsoft.com/office/drawing/2014/main" id="{6608D9BD-BD42-3944-BF45-2826F2154AE8}"/>
                  </a:ext>
                </a:extLst>
              </p:cNvPr>
              <p:cNvSpPr>
                <a:spLocks noEditPoints="1"/>
              </p:cNvSpPr>
              <p:nvPr/>
            </p:nvSpPr>
            <p:spPr bwMode="auto">
              <a:xfrm>
                <a:off x="5883276" y="1827213"/>
                <a:ext cx="536574" cy="692150"/>
              </a:xfrm>
              <a:custGeom>
                <a:avLst/>
                <a:gdLst>
                  <a:gd name="T0" fmla="*/ 833 w 891"/>
                  <a:gd name="T1" fmla="*/ 895 h 1163"/>
                  <a:gd name="T2" fmla="*/ 834 w 891"/>
                  <a:gd name="T3" fmla="*/ 545 h 1163"/>
                  <a:gd name="T4" fmla="*/ 720 w 891"/>
                  <a:gd name="T5" fmla="*/ 223 h 1163"/>
                  <a:gd name="T6" fmla="*/ 715 w 891"/>
                  <a:gd name="T7" fmla="*/ 50 h 1163"/>
                  <a:gd name="T8" fmla="*/ 224 w 891"/>
                  <a:gd name="T9" fmla="*/ 0 h 1163"/>
                  <a:gd name="T10" fmla="*/ 165 w 891"/>
                  <a:gd name="T11" fmla="*/ 202 h 1163"/>
                  <a:gd name="T12" fmla="*/ 89 w 891"/>
                  <a:gd name="T13" fmla="*/ 365 h 1163"/>
                  <a:gd name="T14" fmla="*/ 122 w 891"/>
                  <a:gd name="T15" fmla="*/ 839 h 1163"/>
                  <a:gd name="T16" fmla="*/ 19 w 891"/>
                  <a:gd name="T17" fmla="*/ 1141 h 1163"/>
                  <a:gd name="T18" fmla="*/ 52 w 891"/>
                  <a:gd name="T19" fmla="*/ 1163 h 1163"/>
                  <a:gd name="T20" fmla="*/ 83 w 891"/>
                  <a:gd name="T21" fmla="*/ 949 h 1163"/>
                  <a:gd name="T22" fmla="*/ 314 w 891"/>
                  <a:gd name="T23" fmla="*/ 820 h 1163"/>
                  <a:gd name="T24" fmla="*/ 445 w 891"/>
                  <a:gd name="T25" fmla="*/ 1081 h 1163"/>
                  <a:gd name="T26" fmla="*/ 471 w 891"/>
                  <a:gd name="T27" fmla="*/ 1065 h 1163"/>
                  <a:gd name="T28" fmla="*/ 789 w 891"/>
                  <a:gd name="T29" fmla="*/ 929 h 1163"/>
                  <a:gd name="T30" fmla="*/ 843 w 891"/>
                  <a:gd name="T31" fmla="*/ 1163 h 1163"/>
                  <a:gd name="T32" fmla="*/ 875 w 891"/>
                  <a:gd name="T33" fmla="*/ 1139 h 1163"/>
                  <a:gd name="T34" fmla="*/ 722 w 891"/>
                  <a:gd name="T35" fmla="*/ 805 h 1163"/>
                  <a:gd name="T36" fmla="*/ 718 w 891"/>
                  <a:gd name="T37" fmla="*/ 809 h 1163"/>
                  <a:gd name="T38" fmla="*/ 579 w 891"/>
                  <a:gd name="T39" fmla="*/ 757 h 1163"/>
                  <a:gd name="T40" fmla="*/ 652 w 891"/>
                  <a:gd name="T41" fmla="*/ 504 h 1163"/>
                  <a:gd name="T42" fmla="*/ 521 w 891"/>
                  <a:gd name="T43" fmla="*/ 294 h 1163"/>
                  <a:gd name="T44" fmla="*/ 389 w 891"/>
                  <a:gd name="T45" fmla="*/ 229 h 1163"/>
                  <a:gd name="T46" fmla="*/ 674 w 891"/>
                  <a:gd name="T47" fmla="*/ 256 h 1163"/>
                  <a:gd name="T48" fmla="*/ 722 w 891"/>
                  <a:gd name="T49" fmla="*/ 805 h 1163"/>
                  <a:gd name="T50" fmla="*/ 339 w 891"/>
                  <a:gd name="T51" fmla="*/ 616 h 1163"/>
                  <a:gd name="T52" fmla="*/ 333 w 891"/>
                  <a:gd name="T53" fmla="*/ 241 h 1163"/>
                  <a:gd name="T54" fmla="*/ 521 w 891"/>
                  <a:gd name="T55" fmla="*/ 351 h 1163"/>
                  <a:gd name="T56" fmla="*/ 443 w 891"/>
                  <a:gd name="T57" fmla="*/ 678 h 1163"/>
                  <a:gd name="T58" fmla="*/ 230 w 891"/>
                  <a:gd name="T59" fmla="*/ 56 h 1163"/>
                  <a:gd name="T60" fmla="*/ 658 w 891"/>
                  <a:gd name="T61" fmla="*/ 56 h 1163"/>
                  <a:gd name="T62" fmla="*/ 443 w 891"/>
                  <a:gd name="T63" fmla="*/ 171 h 1163"/>
                  <a:gd name="T64" fmla="*/ 230 w 891"/>
                  <a:gd name="T65" fmla="*/ 56 h 1163"/>
                  <a:gd name="T66" fmla="*/ 216 w 891"/>
                  <a:gd name="T67" fmla="*/ 796 h 1163"/>
                  <a:gd name="T68" fmla="*/ 166 w 891"/>
                  <a:gd name="T69" fmla="*/ 805 h 1163"/>
                  <a:gd name="T70" fmla="*/ 213 w 891"/>
                  <a:gd name="T71" fmla="*/ 256 h 1163"/>
                  <a:gd name="T72" fmla="*/ 272 w 891"/>
                  <a:gd name="T73" fmla="*/ 244 h 1163"/>
                  <a:gd name="T74" fmla="*/ 293 w 891"/>
                  <a:gd name="T75" fmla="*/ 649 h 1163"/>
                  <a:gd name="T76" fmla="*/ 316 w 891"/>
                  <a:gd name="T77" fmla="*/ 757 h 1163"/>
                  <a:gd name="T78" fmla="*/ 216 w 891"/>
                  <a:gd name="T79" fmla="*/ 796 h 1163"/>
                  <a:gd name="T80" fmla="*/ 446 w 891"/>
                  <a:gd name="T81" fmla="*/ 985 h 1163"/>
                  <a:gd name="T82" fmla="*/ 392 w 891"/>
                  <a:gd name="T83" fmla="*/ 726 h 1163"/>
                  <a:gd name="T84" fmla="*/ 506 w 891"/>
                  <a:gd name="T85" fmla="*/ 723 h 1163"/>
                  <a:gd name="T86" fmla="*/ 446 w 891"/>
                  <a:gd name="T87" fmla="*/ 985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91" h="1163">
                    <a:moveTo>
                      <a:pt x="833" y="895"/>
                    </a:moveTo>
                    <a:lnTo>
                      <a:pt x="833" y="895"/>
                    </a:lnTo>
                    <a:cubicBezTo>
                      <a:pt x="817" y="873"/>
                      <a:pt x="795" y="854"/>
                      <a:pt x="768" y="837"/>
                    </a:cubicBezTo>
                    <a:cubicBezTo>
                      <a:pt x="815" y="776"/>
                      <a:pt x="840" y="665"/>
                      <a:pt x="834" y="545"/>
                    </a:cubicBezTo>
                    <a:cubicBezTo>
                      <a:pt x="831" y="482"/>
                      <a:pt x="818" y="420"/>
                      <a:pt x="799" y="365"/>
                    </a:cubicBezTo>
                    <a:cubicBezTo>
                      <a:pt x="780" y="309"/>
                      <a:pt x="753" y="262"/>
                      <a:pt x="720" y="223"/>
                    </a:cubicBezTo>
                    <a:cubicBezTo>
                      <a:pt x="722" y="216"/>
                      <a:pt x="723" y="209"/>
                      <a:pt x="723" y="202"/>
                    </a:cubicBezTo>
                    <a:lnTo>
                      <a:pt x="715" y="50"/>
                    </a:lnTo>
                    <a:cubicBezTo>
                      <a:pt x="713" y="22"/>
                      <a:pt x="691" y="0"/>
                      <a:pt x="663" y="0"/>
                    </a:cubicBezTo>
                    <a:lnTo>
                      <a:pt x="224" y="0"/>
                    </a:lnTo>
                    <a:cubicBezTo>
                      <a:pt x="197" y="0"/>
                      <a:pt x="175" y="22"/>
                      <a:pt x="173" y="50"/>
                    </a:cubicBezTo>
                    <a:lnTo>
                      <a:pt x="165" y="202"/>
                    </a:lnTo>
                    <a:cubicBezTo>
                      <a:pt x="164" y="209"/>
                      <a:pt x="166" y="216"/>
                      <a:pt x="168" y="223"/>
                    </a:cubicBezTo>
                    <a:cubicBezTo>
                      <a:pt x="135" y="262"/>
                      <a:pt x="108" y="309"/>
                      <a:pt x="89" y="365"/>
                    </a:cubicBezTo>
                    <a:cubicBezTo>
                      <a:pt x="69" y="420"/>
                      <a:pt x="57" y="482"/>
                      <a:pt x="54" y="545"/>
                    </a:cubicBezTo>
                    <a:cubicBezTo>
                      <a:pt x="47" y="667"/>
                      <a:pt x="73" y="779"/>
                      <a:pt x="122" y="839"/>
                    </a:cubicBezTo>
                    <a:cubicBezTo>
                      <a:pt x="80" y="863"/>
                      <a:pt x="53" y="889"/>
                      <a:pt x="34" y="920"/>
                    </a:cubicBezTo>
                    <a:cubicBezTo>
                      <a:pt x="4" y="973"/>
                      <a:pt x="0" y="1039"/>
                      <a:pt x="19" y="1141"/>
                    </a:cubicBezTo>
                    <a:cubicBezTo>
                      <a:pt x="21" y="1154"/>
                      <a:pt x="33" y="1163"/>
                      <a:pt x="46" y="1163"/>
                    </a:cubicBezTo>
                    <a:cubicBezTo>
                      <a:pt x="48" y="1163"/>
                      <a:pt x="50" y="1163"/>
                      <a:pt x="52" y="1163"/>
                    </a:cubicBezTo>
                    <a:cubicBezTo>
                      <a:pt x="67" y="1160"/>
                      <a:pt x="77" y="1145"/>
                      <a:pt x="74" y="1130"/>
                    </a:cubicBezTo>
                    <a:cubicBezTo>
                      <a:pt x="57" y="1043"/>
                      <a:pt x="59" y="989"/>
                      <a:pt x="83" y="949"/>
                    </a:cubicBezTo>
                    <a:cubicBezTo>
                      <a:pt x="106" y="910"/>
                      <a:pt x="152" y="880"/>
                      <a:pt x="236" y="849"/>
                    </a:cubicBezTo>
                    <a:lnTo>
                      <a:pt x="314" y="820"/>
                    </a:lnTo>
                    <a:lnTo>
                      <a:pt x="419" y="1064"/>
                    </a:lnTo>
                    <a:cubicBezTo>
                      <a:pt x="424" y="1074"/>
                      <a:pt x="434" y="1081"/>
                      <a:pt x="445" y="1081"/>
                    </a:cubicBezTo>
                    <a:cubicBezTo>
                      <a:pt x="445" y="1081"/>
                      <a:pt x="445" y="1081"/>
                      <a:pt x="445" y="1081"/>
                    </a:cubicBezTo>
                    <a:cubicBezTo>
                      <a:pt x="456" y="1081"/>
                      <a:pt x="466" y="1075"/>
                      <a:pt x="471" y="1065"/>
                    </a:cubicBezTo>
                    <a:lnTo>
                      <a:pt x="586" y="821"/>
                    </a:lnTo>
                    <a:cubicBezTo>
                      <a:pt x="691" y="852"/>
                      <a:pt x="754" y="885"/>
                      <a:pt x="789" y="929"/>
                    </a:cubicBezTo>
                    <a:cubicBezTo>
                      <a:pt x="824" y="974"/>
                      <a:pt x="833" y="1035"/>
                      <a:pt x="819" y="1131"/>
                    </a:cubicBezTo>
                    <a:cubicBezTo>
                      <a:pt x="817" y="1147"/>
                      <a:pt x="827" y="1161"/>
                      <a:pt x="843" y="1163"/>
                    </a:cubicBezTo>
                    <a:cubicBezTo>
                      <a:pt x="844" y="1163"/>
                      <a:pt x="845" y="1163"/>
                      <a:pt x="847" y="1163"/>
                    </a:cubicBezTo>
                    <a:cubicBezTo>
                      <a:pt x="861" y="1163"/>
                      <a:pt x="873" y="1153"/>
                      <a:pt x="875" y="1139"/>
                    </a:cubicBezTo>
                    <a:cubicBezTo>
                      <a:pt x="891" y="1028"/>
                      <a:pt x="878" y="952"/>
                      <a:pt x="833" y="895"/>
                    </a:cubicBezTo>
                    <a:close/>
                    <a:moveTo>
                      <a:pt x="722" y="805"/>
                    </a:moveTo>
                    <a:lnTo>
                      <a:pt x="722" y="805"/>
                    </a:lnTo>
                    <a:cubicBezTo>
                      <a:pt x="720" y="806"/>
                      <a:pt x="719" y="808"/>
                      <a:pt x="718" y="809"/>
                    </a:cubicBezTo>
                    <a:cubicBezTo>
                      <a:pt x="682" y="792"/>
                      <a:pt x="637" y="777"/>
                      <a:pt x="584" y="762"/>
                    </a:cubicBezTo>
                    <a:cubicBezTo>
                      <a:pt x="582" y="760"/>
                      <a:pt x="580" y="759"/>
                      <a:pt x="579" y="757"/>
                    </a:cubicBezTo>
                    <a:cubicBezTo>
                      <a:pt x="565" y="742"/>
                      <a:pt x="560" y="716"/>
                      <a:pt x="560" y="694"/>
                    </a:cubicBezTo>
                    <a:cubicBezTo>
                      <a:pt x="616" y="653"/>
                      <a:pt x="652" y="583"/>
                      <a:pt x="652" y="504"/>
                    </a:cubicBezTo>
                    <a:cubicBezTo>
                      <a:pt x="652" y="442"/>
                      <a:pt x="651" y="396"/>
                      <a:pt x="636" y="360"/>
                    </a:cubicBezTo>
                    <a:cubicBezTo>
                      <a:pt x="617" y="316"/>
                      <a:pt x="579" y="294"/>
                      <a:pt x="521" y="294"/>
                    </a:cubicBezTo>
                    <a:cubicBezTo>
                      <a:pt x="494" y="294"/>
                      <a:pt x="433" y="282"/>
                      <a:pt x="403" y="253"/>
                    </a:cubicBezTo>
                    <a:cubicBezTo>
                      <a:pt x="396" y="245"/>
                      <a:pt x="391" y="237"/>
                      <a:pt x="389" y="229"/>
                    </a:cubicBezTo>
                    <a:cubicBezTo>
                      <a:pt x="481" y="223"/>
                      <a:pt x="576" y="232"/>
                      <a:pt x="665" y="255"/>
                    </a:cubicBezTo>
                    <a:cubicBezTo>
                      <a:pt x="668" y="256"/>
                      <a:pt x="671" y="256"/>
                      <a:pt x="674" y="256"/>
                    </a:cubicBezTo>
                    <a:cubicBezTo>
                      <a:pt x="734" y="326"/>
                      <a:pt x="771" y="431"/>
                      <a:pt x="778" y="548"/>
                    </a:cubicBezTo>
                    <a:cubicBezTo>
                      <a:pt x="783" y="656"/>
                      <a:pt x="761" y="757"/>
                      <a:pt x="722" y="805"/>
                    </a:cubicBezTo>
                    <a:close/>
                    <a:moveTo>
                      <a:pt x="339" y="616"/>
                    </a:moveTo>
                    <a:lnTo>
                      <a:pt x="339" y="616"/>
                    </a:lnTo>
                    <a:cubicBezTo>
                      <a:pt x="310" y="576"/>
                      <a:pt x="292" y="523"/>
                      <a:pt x="292" y="475"/>
                    </a:cubicBezTo>
                    <a:cubicBezTo>
                      <a:pt x="292" y="423"/>
                      <a:pt x="310" y="294"/>
                      <a:pt x="333" y="241"/>
                    </a:cubicBezTo>
                    <a:cubicBezTo>
                      <a:pt x="338" y="260"/>
                      <a:pt x="348" y="277"/>
                      <a:pt x="363" y="292"/>
                    </a:cubicBezTo>
                    <a:cubicBezTo>
                      <a:pt x="411" y="340"/>
                      <a:pt x="495" y="351"/>
                      <a:pt x="521" y="351"/>
                    </a:cubicBezTo>
                    <a:cubicBezTo>
                      <a:pt x="588" y="351"/>
                      <a:pt x="596" y="382"/>
                      <a:pt x="596" y="504"/>
                    </a:cubicBezTo>
                    <a:cubicBezTo>
                      <a:pt x="596" y="600"/>
                      <a:pt x="527" y="678"/>
                      <a:pt x="443" y="678"/>
                    </a:cubicBezTo>
                    <a:cubicBezTo>
                      <a:pt x="405" y="678"/>
                      <a:pt x="368" y="656"/>
                      <a:pt x="339" y="616"/>
                    </a:cubicBezTo>
                    <a:close/>
                    <a:moveTo>
                      <a:pt x="230" y="56"/>
                    </a:moveTo>
                    <a:lnTo>
                      <a:pt x="230" y="56"/>
                    </a:lnTo>
                    <a:lnTo>
                      <a:pt x="658" y="56"/>
                    </a:lnTo>
                    <a:lnTo>
                      <a:pt x="666" y="197"/>
                    </a:lnTo>
                    <a:cubicBezTo>
                      <a:pt x="594" y="179"/>
                      <a:pt x="519" y="171"/>
                      <a:pt x="443" y="171"/>
                    </a:cubicBezTo>
                    <a:cubicBezTo>
                      <a:pt x="368" y="171"/>
                      <a:pt x="293" y="179"/>
                      <a:pt x="222" y="197"/>
                    </a:cubicBezTo>
                    <a:lnTo>
                      <a:pt x="230" y="56"/>
                    </a:lnTo>
                    <a:close/>
                    <a:moveTo>
                      <a:pt x="216" y="796"/>
                    </a:moveTo>
                    <a:lnTo>
                      <a:pt x="216" y="796"/>
                    </a:lnTo>
                    <a:cubicBezTo>
                      <a:pt x="200" y="802"/>
                      <a:pt x="185" y="808"/>
                      <a:pt x="171" y="814"/>
                    </a:cubicBezTo>
                    <a:cubicBezTo>
                      <a:pt x="170" y="811"/>
                      <a:pt x="169" y="808"/>
                      <a:pt x="166" y="805"/>
                    </a:cubicBezTo>
                    <a:cubicBezTo>
                      <a:pt x="127" y="757"/>
                      <a:pt x="105" y="656"/>
                      <a:pt x="110" y="548"/>
                    </a:cubicBezTo>
                    <a:cubicBezTo>
                      <a:pt x="117" y="431"/>
                      <a:pt x="154" y="326"/>
                      <a:pt x="213" y="256"/>
                    </a:cubicBezTo>
                    <a:cubicBezTo>
                      <a:pt x="217" y="256"/>
                      <a:pt x="220" y="256"/>
                      <a:pt x="223" y="255"/>
                    </a:cubicBezTo>
                    <a:cubicBezTo>
                      <a:pt x="239" y="251"/>
                      <a:pt x="256" y="247"/>
                      <a:pt x="272" y="244"/>
                    </a:cubicBezTo>
                    <a:cubicBezTo>
                      <a:pt x="250" y="314"/>
                      <a:pt x="236" y="424"/>
                      <a:pt x="236" y="475"/>
                    </a:cubicBezTo>
                    <a:cubicBezTo>
                      <a:pt x="236" y="536"/>
                      <a:pt x="257" y="599"/>
                      <a:pt x="293" y="649"/>
                    </a:cubicBezTo>
                    <a:cubicBezTo>
                      <a:pt x="307" y="668"/>
                      <a:pt x="323" y="684"/>
                      <a:pt x="339" y="696"/>
                    </a:cubicBezTo>
                    <a:cubicBezTo>
                      <a:pt x="339" y="712"/>
                      <a:pt x="335" y="736"/>
                      <a:pt x="316" y="757"/>
                    </a:cubicBezTo>
                    <a:cubicBezTo>
                      <a:pt x="316" y="758"/>
                      <a:pt x="315" y="759"/>
                      <a:pt x="314" y="760"/>
                    </a:cubicBezTo>
                    <a:lnTo>
                      <a:pt x="216" y="796"/>
                    </a:lnTo>
                    <a:close/>
                    <a:moveTo>
                      <a:pt x="446" y="985"/>
                    </a:moveTo>
                    <a:lnTo>
                      <a:pt x="446" y="985"/>
                    </a:lnTo>
                    <a:lnTo>
                      <a:pt x="362" y="791"/>
                    </a:lnTo>
                    <a:cubicBezTo>
                      <a:pt x="377" y="772"/>
                      <a:pt x="388" y="750"/>
                      <a:pt x="392" y="726"/>
                    </a:cubicBezTo>
                    <a:cubicBezTo>
                      <a:pt x="409" y="731"/>
                      <a:pt x="426" y="734"/>
                      <a:pt x="443" y="734"/>
                    </a:cubicBezTo>
                    <a:cubicBezTo>
                      <a:pt x="465" y="734"/>
                      <a:pt x="486" y="730"/>
                      <a:pt x="506" y="723"/>
                    </a:cubicBezTo>
                    <a:cubicBezTo>
                      <a:pt x="509" y="746"/>
                      <a:pt x="517" y="773"/>
                      <a:pt x="536" y="794"/>
                    </a:cubicBezTo>
                    <a:lnTo>
                      <a:pt x="446" y="98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800"/>
              </a:p>
            </p:txBody>
          </p:sp>
          <p:sp>
            <p:nvSpPr>
              <p:cNvPr id="364" name="Freeform 23">
                <a:extLst>
                  <a:ext uri="{FF2B5EF4-FFF2-40B4-BE49-F238E27FC236}">
                    <a16:creationId xmlns:a16="http://schemas.microsoft.com/office/drawing/2014/main" id="{C6FC6390-E590-DF4F-903E-4747B60CD90B}"/>
                  </a:ext>
                </a:extLst>
              </p:cNvPr>
              <p:cNvSpPr>
                <a:spLocks/>
              </p:cNvSpPr>
              <p:nvPr/>
            </p:nvSpPr>
            <p:spPr bwMode="auto">
              <a:xfrm>
                <a:off x="6211888" y="2468563"/>
                <a:ext cx="119062" cy="33338"/>
              </a:xfrm>
              <a:custGeom>
                <a:avLst/>
                <a:gdLst>
                  <a:gd name="T0" fmla="*/ 169 w 197"/>
                  <a:gd name="T1" fmla="*/ 0 h 56"/>
                  <a:gd name="T2" fmla="*/ 169 w 197"/>
                  <a:gd name="T3" fmla="*/ 0 h 56"/>
                  <a:gd name="T4" fmla="*/ 28 w 197"/>
                  <a:gd name="T5" fmla="*/ 0 h 56"/>
                  <a:gd name="T6" fmla="*/ 0 w 197"/>
                  <a:gd name="T7" fmla="*/ 28 h 56"/>
                  <a:gd name="T8" fmla="*/ 28 w 197"/>
                  <a:gd name="T9" fmla="*/ 56 h 56"/>
                  <a:gd name="T10" fmla="*/ 169 w 197"/>
                  <a:gd name="T11" fmla="*/ 56 h 56"/>
                  <a:gd name="T12" fmla="*/ 197 w 197"/>
                  <a:gd name="T13" fmla="*/ 28 h 56"/>
                  <a:gd name="T14" fmla="*/ 169 w 197"/>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7" h="56">
                    <a:moveTo>
                      <a:pt x="169" y="0"/>
                    </a:moveTo>
                    <a:lnTo>
                      <a:pt x="169" y="0"/>
                    </a:lnTo>
                    <a:lnTo>
                      <a:pt x="28" y="0"/>
                    </a:lnTo>
                    <a:cubicBezTo>
                      <a:pt x="13" y="0"/>
                      <a:pt x="0" y="13"/>
                      <a:pt x="0" y="28"/>
                    </a:cubicBezTo>
                    <a:cubicBezTo>
                      <a:pt x="0" y="44"/>
                      <a:pt x="13" y="56"/>
                      <a:pt x="28" y="56"/>
                    </a:cubicBezTo>
                    <a:lnTo>
                      <a:pt x="169" y="56"/>
                    </a:lnTo>
                    <a:cubicBezTo>
                      <a:pt x="184" y="56"/>
                      <a:pt x="197" y="44"/>
                      <a:pt x="197" y="28"/>
                    </a:cubicBezTo>
                    <a:cubicBezTo>
                      <a:pt x="197" y="13"/>
                      <a:pt x="184" y="0"/>
                      <a:pt x="16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800"/>
              </a:p>
            </p:txBody>
          </p:sp>
        </p:grpSp>
      </p:grpSp>
      <p:grpSp>
        <p:nvGrpSpPr>
          <p:cNvPr id="365" name="Group 364">
            <a:extLst>
              <a:ext uri="{FF2B5EF4-FFF2-40B4-BE49-F238E27FC236}">
                <a16:creationId xmlns:a16="http://schemas.microsoft.com/office/drawing/2014/main" id="{C09CB92D-BA5D-7C4D-AAE2-429E33BF59D3}"/>
              </a:ext>
            </a:extLst>
          </p:cNvPr>
          <p:cNvGrpSpPr/>
          <p:nvPr userDrawn="1"/>
        </p:nvGrpSpPr>
        <p:grpSpPr>
          <a:xfrm>
            <a:off x="2969479" y="3808969"/>
            <a:ext cx="322111" cy="322716"/>
            <a:chOff x="2550720" y="5050829"/>
            <a:chExt cx="422721" cy="423515"/>
          </a:xfrm>
        </p:grpSpPr>
        <p:sp>
          <p:nvSpPr>
            <p:cNvPr id="366" name="Freeform 365">
              <a:extLst>
                <a:ext uri="{FF2B5EF4-FFF2-40B4-BE49-F238E27FC236}">
                  <a16:creationId xmlns:a16="http://schemas.microsoft.com/office/drawing/2014/main" id="{F5293743-FE0C-7B49-A280-DEDAB7A9846D}"/>
                </a:ext>
              </a:extLst>
            </p:cNvPr>
            <p:cNvSpPr>
              <a:spLocks/>
            </p:cNvSpPr>
            <p:nvPr userDrawn="1"/>
          </p:nvSpPr>
          <p:spPr bwMode="auto">
            <a:xfrm>
              <a:off x="2550720" y="5050829"/>
              <a:ext cx="422721" cy="423515"/>
            </a:xfrm>
            <a:custGeom>
              <a:avLst/>
              <a:gdLst>
                <a:gd name="T0" fmla="*/ 532 w 532"/>
                <a:gd name="T1" fmla="*/ 266 h 533"/>
                <a:gd name="T2" fmla="*/ 526 w 532"/>
                <a:gd name="T3" fmla="*/ 321 h 533"/>
                <a:gd name="T4" fmla="*/ 511 w 532"/>
                <a:gd name="T5" fmla="*/ 370 h 533"/>
                <a:gd name="T6" fmla="*/ 486 w 532"/>
                <a:gd name="T7" fmla="*/ 415 h 533"/>
                <a:gd name="T8" fmla="*/ 455 w 532"/>
                <a:gd name="T9" fmla="*/ 456 h 533"/>
                <a:gd name="T10" fmla="*/ 414 w 532"/>
                <a:gd name="T11" fmla="*/ 487 h 533"/>
                <a:gd name="T12" fmla="*/ 369 w 532"/>
                <a:gd name="T13" fmla="*/ 512 h 533"/>
                <a:gd name="T14" fmla="*/ 320 w 532"/>
                <a:gd name="T15" fmla="*/ 527 h 533"/>
                <a:gd name="T16" fmla="*/ 266 w 532"/>
                <a:gd name="T17" fmla="*/ 533 h 533"/>
                <a:gd name="T18" fmla="*/ 239 w 532"/>
                <a:gd name="T19" fmla="*/ 531 h 533"/>
                <a:gd name="T20" fmla="*/ 187 w 532"/>
                <a:gd name="T21" fmla="*/ 520 h 533"/>
                <a:gd name="T22" fmla="*/ 140 w 532"/>
                <a:gd name="T23" fmla="*/ 501 h 533"/>
                <a:gd name="T24" fmla="*/ 96 w 532"/>
                <a:gd name="T25" fmla="*/ 473 h 533"/>
                <a:gd name="T26" fmla="*/ 61 w 532"/>
                <a:gd name="T27" fmla="*/ 436 h 533"/>
                <a:gd name="T28" fmla="*/ 31 w 532"/>
                <a:gd name="T29" fmla="*/ 394 h 533"/>
                <a:gd name="T30" fmla="*/ 12 w 532"/>
                <a:gd name="T31" fmla="*/ 345 h 533"/>
                <a:gd name="T32" fmla="*/ 1 w 532"/>
                <a:gd name="T33" fmla="*/ 294 h 533"/>
                <a:gd name="T34" fmla="*/ 0 w 532"/>
                <a:gd name="T35" fmla="*/ 266 h 533"/>
                <a:gd name="T36" fmla="*/ 5 w 532"/>
                <a:gd name="T37" fmla="*/ 214 h 533"/>
                <a:gd name="T38" fmla="*/ 21 w 532"/>
                <a:gd name="T39" fmla="*/ 163 h 533"/>
                <a:gd name="T40" fmla="*/ 45 w 532"/>
                <a:gd name="T41" fmla="*/ 118 h 533"/>
                <a:gd name="T42" fmla="*/ 78 w 532"/>
                <a:gd name="T43" fmla="*/ 79 h 533"/>
                <a:gd name="T44" fmla="*/ 117 w 532"/>
                <a:gd name="T45" fmla="*/ 46 h 533"/>
                <a:gd name="T46" fmla="*/ 162 w 532"/>
                <a:gd name="T47" fmla="*/ 21 h 533"/>
                <a:gd name="T48" fmla="*/ 211 w 532"/>
                <a:gd name="T49" fmla="*/ 6 h 533"/>
                <a:gd name="T50" fmla="*/ 266 w 532"/>
                <a:gd name="T51" fmla="*/ 0 h 533"/>
                <a:gd name="T52" fmla="*/ 294 w 532"/>
                <a:gd name="T53" fmla="*/ 2 h 533"/>
                <a:gd name="T54" fmla="*/ 344 w 532"/>
                <a:gd name="T55" fmla="*/ 13 h 533"/>
                <a:gd name="T56" fmla="*/ 393 w 532"/>
                <a:gd name="T57" fmla="*/ 34 h 533"/>
                <a:gd name="T58" fmla="*/ 435 w 532"/>
                <a:gd name="T59" fmla="*/ 62 h 533"/>
                <a:gd name="T60" fmla="*/ 470 w 532"/>
                <a:gd name="T61" fmla="*/ 98 h 533"/>
                <a:gd name="T62" fmla="*/ 500 w 532"/>
                <a:gd name="T63" fmla="*/ 140 h 533"/>
                <a:gd name="T64" fmla="*/ 519 w 532"/>
                <a:gd name="T65" fmla="*/ 188 h 533"/>
                <a:gd name="T66" fmla="*/ 530 w 532"/>
                <a:gd name="T67" fmla="*/ 240 h 533"/>
                <a:gd name="T68" fmla="*/ 532 w 532"/>
                <a:gd name="T69" fmla="*/ 26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2" h="533">
                  <a:moveTo>
                    <a:pt x="532" y="266"/>
                  </a:moveTo>
                  <a:lnTo>
                    <a:pt x="532" y="266"/>
                  </a:lnTo>
                  <a:lnTo>
                    <a:pt x="530" y="294"/>
                  </a:lnTo>
                  <a:lnTo>
                    <a:pt x="526" y="321"/>
                  </a:lnTo>
                  <a:lnTo>
                    <a:pt x="519" y="345"/>
                  </a:lnTo>
                  <a:lnTo>
                    <a:pt x="511" y="370"/>
                  </a:lnTo>
                  <a:lnTo>
                    <a:pt x="500" y="394"/>
                  </a:lnTo>
                  <a:lnTo>
                    <a:pt x="486" y="415"/>
                  </a:lnTo>
                  <a:lnTo>
                    <a:pt x="470" y="436"/>
                  </a:lnTo>
                  <a:lnTo>
                    <a:pt x="455" y="456"/>
                  </a:lnTo>
                  <a:lnTo>
                    <a:pt x="435" y="473"/>
                  </a:lnTo>
                  <a:lnTo>
                    <a:pt x="414" y="487"/>
                  </a:lnTo>
                  <a:lnTo>
                    <a:pt x="393" y="501"/>
                  </a:lnTo>
                  <a:lnTo>
                    <a:pt x="369" y="512"/>
                  </a:lnTo>
                  <a:lnTo>
                    <a:pt x="344" y="520"/>
                  </a:lnTo>
                  <a:lnTo>
                    <a:pt x="320" y="527"/>
                  </a:lnTo>
                  <a:lnTo>
                    <a:pt x="294" y="531"/>
                  </a:lnTo>
                  <a:lnTo>
                    <a:pt x="266" y="533"/>
                  </a:lnTo>
                  <a:lnTo>
                    <a:pt x="266" y="533"/>
                  </a:lnTo>
                  <a:lnTo>
                    <a:pt x="239" y="531"/>
                  </a:lnTo>
                  <a:lnTo>
                    <a:pt x="211" y="527"/>
                  </a:lnTo>
                  <a:lnTo>
                    <a:pt x="187" y="520"/>
                  </a:lnTo>
                  <a:lnTo>
                    <a:pt x="162" y="512"/>
                  </a:lnTo>
                  <a:lnTo>
                    <a:pt x="140" y="501"/>
                  </a:lnTo>
                  <a:lnTo>
                    <a:pt x="117" y="487"/>
                  </a:lnTo>
                  <a:lnTo>
                    <a:pt x="96" y="473"/>
                  </a:lnTo>
                  <a:lnTo>
                    <a:pt x="78" y="456"/>
                  </a:lnTo>
                  <a:lnTo>
                    <a:pt x="61" y="436"/>
                  </a:lnTo>
                  <a:lnTo>
                    <a:pt x="45" y="415"/>
                  </a:lnTo>
                  <a:lnTo>
                    <a:pt x="31" y="394"/>
                  </a:lnTo>
                  <a:lnTo>
                    <a:pt x="21" y="370"/>
                  </a:lnTo>
                  <a:lnTo>
                    <a:pt x="12" y="345"/>
                  </a:lnTo>
                  <a:lnTo>
                    <a:pt x="5" y="321"/>
                  </a:lnTo>
                  <a:lnTo>
                    <a:pt x="1" y="294"/>
                  </a:lnTo>
                  <a:lnTo>
                    <a:pt x="0" y="266"/>
                  </a:lnTo>
                  <a:lnTo>
                    <a:pt x="0" y="266"/>
                  </a:lnTo>
                  <a:lnTo>
                    <a:pt x="1" y="240"/>
                  </a:lnTo>
                  <a:lnTo>
                    <a:pt x="5" y="214"/>
                  </a:lnTo>
                  <a:lnTo>
                    <a:pt x="12" y="188"/>
                  </a:lnTo>
                  <a:lnTo>
                    <a:pt x="21" y="163"/>
                  </a:lnTo>
                  <a:lnTo>
                    <a:pt x="31" y="140"/>
                  </a:lnTo>
                  <a:lnTo>
                    <a:pt x="45" y="118"/>
                  </a:lnTo>
                  <a:lnTo>
                    <a:pt x="61" y="98"/>
                  </a:lnTo>
                  <a:lnTo>
                    <a:pt x="78" y="79"/>
                  </a:lnTo>
                  <a:lnTo>
                    <a:pt x="96" y="62"/>
                  </a:lnTo>
                  <a:lnTo>
                    <a:pt x="117" y="46"/>
                  </a:lnTo>
                  <a:lnTo>
                    <a:pt x="140" y="34"/>
                  </a:lnTo>
                  <a:lnTo>
                    <a:pt x="162" y="21"/>
                  </a:lnTo>
                  <a:lnTo>
                    <a:pt x="187" y="13"/>
                  </a:lnTo>
                  <a:lnTo>
                    <a:pt x="211" y="6"/>
                  </a:lnTo>
                  <a:lnTo>
                    <a:pt x="239" y="2"/>
                  </a:lnTo>
                  <a:lnTo>
                    <a:pt x="266" y="0"/>
                  </a:lnTo>
                  <a:lnTo>
                    <a:pt x="266" y="0"/>
                  </a:lnTo>
                  <a:lnTo>
                    <a:pt x="294" y="2"/>
                  </a:lnTo>
                  <a:lnTo>
                    <a:pt x="320" y="6"/>
                  </a:lnTo>
                  <a:lnTo>
                    <a:pt x="344" y="13"/>
                  </a:lnTo>
                  <a:lnTo>
                    <a:pt x="369" y="21"/>
                  </a:lnTo>
                  <a:lnTo>
                    <a:pt x="393" y="34"/>
                  </a:lnTo>
                  <a:lnTo>
                    <a:pt x="414" y="46"/>
                  </a:lnTo>
                  <a:lnTo>
                    <a:pt x="435" y="62"/>
                  </a:lnTo>
                  <a:lnTo>
                    <a:pt x="455" y="79"/>
                  </a:lnTo>
                  <a:lnTo>
                    <a:pt x="470" y="98"/>
                  </a:lnTo>
                  <a:lnTo>
                    <a:pt x="486" y="118"/>
                  </a:lnTo>
                  <a:lnTo>
                    <a:pt x="500" y="140"/>
                  </a:lnTo>
                  <a:lnTo>
                    <a:pt x="511" y="163"/>
                  </a:lnTo>
                  <a:lnTo>
                    <a:pt x="519" y="188"/>
                  </a:lnTo>
                  <a:lnTo>
                    <a:pt x="526" y="214"/>
                  </a:lnTo>
                  <a:lnTo>
                    <a:pt x="530" y="240"/>
                  </a:lnTo>
                  <a:lnTo>
                    <a:pt x="532" y="266"/>
                  </a:lnTo>
                  <a:lnTo>
                    <a:pt x="532" y="26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67" name="Group 366">
              <a:extLst>
                <a:ext uri="{FF2B5EF4-FFF2-40B4-BE49-F238E27FC236}">
                  <a16:creationId xmlns:a16="http://schemas.microsoft.com/office/drawing/2014/main" id="{72AE8D8D-E476-7643-8254-6AA8E427D0FA}"/>
                </a:ext>
              </a:extLst>
            </p:cNvPr>
            <p:cNvGrpSpPr/>
            <p:nvPr userDrawn="1"/>
          </p:nvGrpSpPr>
          <p:grpSpPr>
            <a:xfrm>
              <a:off x="2629679" y="5163155"/>
              <a:ext cx="261540" cy="206508"/>
              <a:chOff x="5811838" y="3576637"/>
              <a:chExt cx="762001" cy="601664"/>
            </a:xfrm>
            <a:solidFill>
              <a:schemeClr val="bg1"/>
            </a:solidFill>
          </p:grpSpPr>
          <p:sp>
            <p:nvSpPr>
              <p:cNvPr id="368" name="Freeform 74">
                <a:extLst>
                  <a:ext uri="{FF2B5EF4-FFF2-40B4-BE49-F238E27FC236}">
                    <a16:creationId xmlns:a16="http://schemas.microsoft.com/office/drawing/2014/main" id="{3D9F77BB-0CF9-8742-AD47-0744861AA08D}"/>
                  </a:ext>
                </a:extLst>
              </p:cNvPr>
              <p:cNvSpPr>
                <a:spLocks/>
              </p:cNvSpPr>
              <p:nvPr/>
            </p:nvSpPr>
            <p:spPr bwMode="auto">
              <a:xfrm>
                <a:off x="6453188" y="3748088"/>
                <a:ext cx="0" cy="0"/>
              </a:xfrm>
              <a:custGeom>
                <a:avLst/>
                <a:gdLst>
                  <a:gd name="T0" fmla="*/ 1 h 1"/>
                  <a:gd name="T1" fmla="*/ 1 h 1"/>
                  <a:gd name="T2" fmla="*/ 0 h 1"/>
                  <a:gd name="T3" fmla="*/ 0 h 1"/>
                  <a:gd name="T4" fmla="*/ 1 h 1"/>
                </a:gdLst>
                <a:ahLst/>
                <a:cxnLst>
                  <a:cxn ang="0">
                    <a:pos x="0" y="T0"/>
                  </a:cxn>
                  <a:cxn ang="0">
                    <a:pos x="0" y="T1"/>
                  </a:cxn>
                  <a:cxn ang="0">
                    <a:pos x="0" y="T2"/>
                  </a:cxn>
                  <a:cxn ang="0">
                    <a:pos x="0" y="T3"/>
                  </a:cxn>
                  <a:cxn ang="0">
                    <a:pos x="0" y="T4"/>
                  </a:cxn>
                </a:cxnLst>
                <a:rect l="0" t="0" r="r" b="b"/>
                <a:pathLst>
                  <a:path h="1">
                    <a:moveTo>
                      <a:pt x="0" y="1"/>
                    </a:moveTo>
                    <a:lnTo>
                      <a:pt x="0" y="1"/>
                    </a:lnTo>
                    <a:cubicBezTo>
                      <a:pt x="0" y="1"/>
                      <a:pt x="0" y="0"/>
                      <a:pt x="0" y="0"/>
                    </a:cubicBezTo>
                    <a:lnTo>
                      <a:pt x="0"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800"/>
              </a:p>
            </p:txBody>
          </p:sp>
          <p:sp>
            <p:nvSpPr>
              <p:cNvPr id="369" name="Freeform 75">
                <a:extLst>
                  <a:ext uri="{FF2B5EF4-FFF2-40B4-BE49-F238E27FC236}">
                    <a16:creationId xmlns:a16="http://schemas.microsoft.com/office/drawing/2014/main" id="{EA525FA8-AAF4-674D-9833-49A3BE8CE1A3}"/>
                  </a:ext>
                </a:extLst>
              </p:cNvPr>
              <p:cNvSpPr>
                <a:spLocks noEditPoints="1"/>
              </p:cNvSpPr>
              <p:nvPr/>
            </p:nvSpPr>
            <p:spPr bwMode="auto">
              <a:xfrm>
                <a:off x="5811838" y="3719513"/>
                <a:ext cx="641350" cy="458788"/>
              </a:xfrm>
              <a:custGeom>
                <a:avLst/>
                <a:gdLst>
                  <a:gd name="T0" fmla="*/ 1074 w 1074"/>
                  <a:gd name="T1" fmla="*/ 552 h 767"/>
                  <a:gd name="T2" fmla="*/ 1074 w 1074"/>
                  <a:gd name="T3" fmla="*/ 552 h 767"/>
                  <a:gd name="T4" fmla="*/ 1074 w 1074"/>
                  <a:gd name="T5" fmla="*/ 304 h 767"/>
                  <a:gd name="T6" fmla="*/ 1074 w 1074"/>
                  <a:gd name="T7" fmla="*/ 230 h 767"/>
                  <a:gd name="T8" fmla="*/ 1074 w 1074"/>
                  <a:gd name="T9" fmla="*/ 179 h 767"/>
                  <a:gd name="T10" fmla="*/ 1074 w 1074"/>
                  <a:gd name="T11" fmla="*/ 171 h 767"/>
                  <a:gd name="T12" fmla="*/ 1074 w 1074"/>
                  <a:gd name="T13" fmla="*/ 129 h 767"/>
                  <a:gd name="T14" fmla="*/ 1074 w 1074"/>
                  <a:gd name="T15" fmla="*/ 128 h 767"/>
                  <a:gd name="T16" fmla="*/ 1074 w 1074"/>
                  <a:gd name="T17" fmla="*/ 128 h 767"/>
                  <a:gd name="T18" fmla="*/ 1070 w 1074"/>
                  <a:gd name="T19" fmla="*/ 77 h 767"/>
                  <a:gd name="T20" fmla="*/ 971 w 1074"/>
                  <a:gd name="T21" fmla="*/ 0 h 767"/>
                  <a:gd name="T22" fmla="*/ 286 w 1074"/>
                  <a:gd name="T23" fmla="*/ 0 h 767"/>
                  <a:gd name="T24" fmla="*/ 255 w 1074"/>
                  <a:gd name="T25" fmla="*/ 0 h 767"/>
                  <a:gd name="T26" fmla="*/ 204 w 1074"/>
                  <a:gd name="T27" fmla="*/ 0 h 767"/>
                  <a:gd name="T28" fmla="*/ 196 w 1074"/>
                  <a:gd name="T29" fmla="*/ 0 h 767"/>
                  <a:gd name="T30" fmla="*/ 102 w 1074"/>
                  <a:gd name="T31" fmla="*/ 0 h 767"/>
                  <a:gd name="T32" fmla="*/ 0 w 1074"/>
                  <a:gd name="T33" fmla="*/ 102 h 767"/>
                  <a:gd name="T34" fmla="*/ 0 w 1074"/>
                  <a:gd name="T35" fmla="*/ 665 h 767"/>
                  <a:gd name="T36" fmla="*/ 102 w 1074"/>
                  <a:gd name="T37" fmla="*/ 767 h 767"/>
                  <a:gd name="T38" fmla="*/ 971 w 1074"/>
                  <a:gd name="T39" fmla="*/ 767 h 767"/>
                  <a:gd name="T40" fmla="*/ 1074 w 1074"/>
                  <a:gd name="T41" fmla="*/ 665 h 767"/>
                  <a:gd name="T42" fmla="*/ 1074 w 1074"/>
                  <a:gd name="T43" fmla="*/ 641 h 767"/>
                  <a:gd name="T44" fmla="*/ 1074 w 1074"/>
                  <a:gd name="T45" fmla="*/ 614 h 767"/>
                  <a:gd name="T46" fmla="*/ 1074 w 1074"/>
                  <a:gd name="T47" fmla="*/ 563 h 767"/>
                  <a:gd name="T48" fmla="*/ 1074 w 1074"/>
                  <a:gd name="T49" fmla="*/ 552 h 767"/>
                  <a:gd name="T50" fmla="*/ 1023 w 1074"/>
                  <a:gd name="T51" fmla="*/ 665 h 767"/>
                  <a:gd name="T52" fmla="*/ 1023 w 1074"/>
                  <a:gd name="T53" fmla="*/ 665 h 767"/>
                  <a:gd name="T54" fmla="*/ 971 w 1074"/>
                  <a:gd name="T55" fmla="*/ 716 h 767"/>
                  <a:gd name="T56" fmla="*/ 102 w 1074"/>
                  <a:gd name="T57" fmla="*/ 716 h 767"/>
                  <a:gd name="T58" fmla="*/ 51 w 1074"/>
                  <a:gd name="T59" fmla="*/ 665 h 767"/>
                  <a:gd name="T60" fmla="*/ 51 w 1074"/>
                  <a:gd name="T61" fmla="*/ 102 h 767"/>
                  <a:gd name="T62" fmla="*/ 102 w 1074"/>
                  <a:gd name="T63" fmla="*/ 51 h 767"/>
                  <a:gd name="T64" fmla="*/ 971 w 1074"/>
                  <a:gd name="T65" fmla="*/ 51 h 767"/>
                  <a:gd name="T66" fmla="*/ 1023 w 1074"/>
                  <a:gd name="T67" fmla="*/ 102 h 767"/>
                  <a:gd name="T68" fmla="*/ 1023 w 1074"/>
                  <a:gd name="T69" fmla="*/ 665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4" h="767">
                    <a:moveTo>
                      <a:pt x="1074" y="552"/>
                    </a:moveTo>
                    <a:lnTo>
                      <a:pt x="1074" y="552"/>
                    </a:lnTo>
                    <a:lnTo>
                      <a:pt x="1074" y="304"/>
                    </a:lnTo>
                    <a:lnTo>
                      <a:pt x="1074" y="230"/>
                    </a:lnTo>
                    <a:lnTo>
                      <a:pt x="1074" y="179"/>
                    </a:lnTo>
                    <a:lnTo>
                      <a:pt x="1074" y="171"/>
                    </a:lnTo>
                    <a:lnTo>
                      <a:pt x="1074" y="129"/>
                    </a:lnTo>
                    <a:lnTo>
                      <a:pt x="1074" y="128"/>
                    </a:lnTo>
                    <a:lnTo>
                      <a:pt x="1074" y="128"/>
                    </a:lnTo>
                    <a:cubicBezTo>
                      <a:pt x="1074" y="122"/>
                      <a:pt x="1074" y="89"/>
                      <a:pt x="1070" y="77"/>
                    </a:cubicBezTo>
                    <a:cubicBezTo>
                      <a:pt x="1059" y="33"/>
                      <a:pt x="1019" y="0"/>
                      <a:pt x="971" y="0"/>
                    </a:cubicBezTo>
                    <a:lnTo>
                      <a:pt x="286" y="0"/>
                    </a:lnTo>
                    <a:lnTo>
                      <a:pt x="255" y="0"/>
                    </a:lnTo>
                    <a:lnTo>
                      <a:pt x="204" y="0"/>
                    </a:lnTo>
                    <a:lnTo>
                      <a:pt x="196" y="0"/>
                    </a:lnTo>
                    <a:lnTo>
                      <a:pt x="102" y="0"/>
                    </a:lnTo>
                    <a:cubicBezTo>
                      <a:pt x="45" y="0"/>
                      <a:pt x="0" y="46"/>
                      <a:pt x="0" y="102"/>
                    </a:cubicBezTo>
                    <a:lnTo>
                      <a:pt x="0" y="665"/>
                    </a:lnTo>
                    <a:cubicBezTo>
                      <a:pt x="0" y="722"/>
                      <a:pt x="45" y="767"/>
                      <a:pt x="102" y="767"/>
                    </a:cubicBezTo>
                    <a:lnTo>
                      <a:pt x="971" y="767"/>
                    </a:lnTo>
                    <a:cubicBezTo>
                      <a:pt x="1028" y="767"/>
                      <a:pt x="1074" y="722"/>
                      <a:pt x="1074" y="665"/>
                    </a:cubicBezTo>
                    <a:lnTo>
                      <a:pt x="1074" y="641"/>
                    </a:lnTo>
                    <a:lnTo>
                      <a:pt x="1074" y="614"/>
                    </a:lnTo>
                    <a:lnTo>
                      <a:pt x="1074" y="563"/>
                    </a:lnTo>
                    <a:lnTo>
                      <a:pt x="1074" y="552"/>
                    </a:lnTo>
                    <a:close/>
                    <a:moveTo>
                      <a:pt x="1023" y="665"/>
                    </a:moveTo>
                    <a:lnTo>
                      <a:pt x="1023" y="665"/>
                    </a:lnTo>
                    <a:cubicBezTo>
                      <a:pt x="1023" y="693"/>
                      <a:pt x="1000" y="716"/>
                      <a:pt x="971" y="716"/>
                    </a:cubicBezTo>
                    <a:lnTo>
                      <a:pt x="102" y="716"/>
                    </a:lnTo>
                    <a:cubicBezTo>
                      <a:pt x="74" y="716"/>
                      <a:pt x="51" y="693"/>
                      <a:pt x="51" y="665"/>
                    </a:cubicBezTo>
                    <a:lnTo>
                      <a:pt x="51" y="102"/>
                    </a:lnTo>
                    <a:cubicBezTo>
                      <a:pt x="51" y="74"/>
                      <a:pt x="74" y="51"/>
                      <a:pt x="102" y="51"/>
                    </a:cubicBezTo>
                    <a:lnTo>
                      <a:pt x="971" y="51"/>
                    </a:lnTo>
                    <a:cubicBezTo>
                      <a:pt x="1000" y="51"/>
                      <a:pt x="1023" y="74"/>
                      <a:pt x="1023" y="102"/>
                    </a:cubicBezTo>
                    <a:lnTo>
                      <a:pt x="1023" y="66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800"/>
              </a:p>
            </p:txBody>
          </p:sp>
          <p:sp>
            <p:nvSpPr>
              <p:cNvPr id="370" name="Freeform 76">
                <a:extLst>
                  <a:ext uri="{FF2B5EF4-FFF2-40B4-BE49-F238E27FC236}">
                    <a16:creationId xmlns:a16="http://schemas.microsoft.com/office/drawing/2014/main" id="{69329CAA-3C45-D940-B63C-97A0F9D36192}"/>
                  </a:ext>
                </a:extLst>
              </p:cNvPr>
              <p:cNvSpPr>
                <a:spLocks/>
              </p:cNvSpPr>
              <p:nvPr/>
            </p:nvSpPr>
            <p:spPr bwMode="auto">
              <a:xfrm>
                <a:off x="5934076" y="3576637"/>
                <a:ext cx="639763" cy="460375"/>
              </a:xfrm>
              <a:custGeom>
                <a:avLst/>
                <a:gdLst>
                  <a:gd name="T0" fmla="*/ 972 w 1074"/>
                  <a:gd name="T1" fmla="*/ 0 h 766"/>
                  <a:gd name="T2" fmla="*/ 972 w 1074"/>
                  <a:gd name="T3" fmla="*/ 0 h 766"/>
                  <a:gd name="T4" fmla="*/ 102 w 1074"/>
                  <a:gd name="T5" fmla="*/ 0 h 766"/>
                  <a:gd name="T6" fmla="*/ 0 w 1074"/>
                  <a:gd name="T7" fmla="*/ 101 h 766"/>
                  <a:gd name="T8" fmla="*/ 0 w 1074"/>
                  <a:gd name="T9" fmla="*/ 167 h 766"/>
                  <a:gd name="T10" fmla="*/ 26 w 1074"/>
                  <a:gd name="T11" fmla="*/ 193 h 766"/>
                  <a:gd name="T12" fmla="*/ 51 w 1074"/>
                  <a:gd name="T13" fmla="*/ 167 h 766"/>
                  <a:gd name="T14" fmla="*/ 51 w 1074"/>
                  <a:gd name="T15" fmla="*/ 101 h 766"/>
                  <a:gd name="T16" fmla="*/ 102 w 1074"/>
                  <a:gd name="T17" fmla="*/ 50 h 766"/>
                  <a:gd name="T18" fmla="*/ 972 w 1074"/>
                  <a:gd name="T19" fmla="*/ 50 h 766"/>
                  <a:gd name="T20" fmla="*/ 1023 w 1074"/>
                  <a:gd name="T21" fmla="*/ 101 h 766"/>
                  <a:gd name="T22" fmla="*/ 1023 w 1074"/>
                  <a:gd name="T23" fmla="*/ 331 h 766"/>
                  <a:gd name="T24" fmla="*/ 840 w 1074"/>
                  <a:gd name="T25" fmla="*/ 331 h 766"/>
                  <a:gd name="T26" fmla="*/ 840 w 1074"/>
                  <a:gd name="T27" fmla="*/ 383 h 766"/>
                  <a:gd name="T28" fmla="*/ 1023 w 1074"/>
                  <a:gd name="T29" fmla="*/ 383 h 766"/>
                  <a:gd name="T30" fmla="*/ 1023 w 1074"/>
                  <a:gd name="T31" fmla="*/ 664 h 766"/>
                  <a:gd name="T32" fmla="*/ 972 w 1074"/>
                  <a:gd name="T33" fmla="*/ 715 h 766"/>
                  <a:gd name="T34" fmla="*/ 943 w 1074"/>
                  <a:gd name="T35" fmla="*/ 715 h 766"/>
                  <a:gd name="T36" fmla="*/ 917 w 1074"/>
                  <a:gd name="T37" fmla="*/ 741 h 766"/>
                  <a:gd name="T38" fmla="*/ 943 w 1074"/>
                  <a:gd name="T39" fmla="*/ 766 h 766"/>
                  <a:gd name="T40" fmla="*/ 972 w 1074"/>
                  <a:gd name="T41" fmla="*/ 766 h 766"/>
                  <a:gd name="T42" fmla="*/ 1074 w 1074"/>
                  <a:gd name="T43" fmla="*/ 664 h 766"/>
                  <a:gd name="T44" fmla="*/ 1074 w 1074"/>
                  <a:gd name="T45" fmla="*/ 101 h 766"/>
                  <a:gd name="T46" fmla="*/ 972 w 1074"/>
                  <a:gd name="T47" fmla="*/ 0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74" h="766">
                    <a:moveTo>
                      <a:pt x="972" y="0"/>
                    </a:moveTo>
                    <a:lnTo>
                      <a:pt x="972" y="0"/>
                    </a:lnTo>
                    <a:lnTo>
                      <a:pt x="102" y="0"/>
                    </a:lnTo>
                    <a:cubicBezTo>
                      <a:pt x="46" y="0"/>
                      <a:pt x="0" y="45"/>
                      <a:pt x="0" y="101"/>
                    </a:cubicBezTo>
                    <a:lnTo>
                      <a:pt x="0" y="167"/>
                    </a:lnTo>
                    <a:cubicBezTo>
                      <a:pt x="0" y="181"/>
                      <a:pt x="12" y="193"/>
                      <a:pt x="26" y="193"/>
                    </a:cubicBezTo>
                    <a:cubicBezTo>
                      <a:pt x="40" y="193"/>
                      <a:pt x="51" y="181"/>
                      <a:pt x="51" y="167"/>
                    </a:cubicBezTo>
                    <a:lnTo>
                      <a:pt x="51" y="101"/>
                    </a:lnTo>
                    <a:cubicBezTo>
                      <a:pt x="51" y="73"/>
                      <a:pt x="74" y="50"/>
                      <a:pt x="102" y="50"/>
                    </a:cubicBezTo>
                    <a:lnTo>
                      <a:pt x="972" y="50"/>
                    </a:lnTo>
                    <a:cubicBezTo>
                      <a:pt x="1000" y="50"/>
                      <a:pt x="1023" y="73"/>
                      <a:pt x="1023" y="101"/>
                    </a:cubicBezTo>
                    <a:lnTo>
                      <a:pt x="1023" y="331"/>
                    </a:lnTo>
                    <a:lnTo>
                      <a:pt x="840" y="331"/>
                    </a:lnTo>
                    <a:lnTo>
                      <a:pt x="840" y="383"/>
                    </a:lnTo>
                    <a:lnTo>
                      <a:pt x="1023" y="383"/>
                    </a:lnTo>
                    <a:lnTo>
                      <a:pt x="1023" y="664"/>
                    </a:lnTo>
                    <a:cubicBezTo>
                      <a:pt x="1023" y="692"/>
                      <a:pt x="1000" y="715"/>
                      <a:pt x="972" y="715"/>
                    </a:cubicBezTo>
                    <a:lnTo>
                      <a:pt x="943" y="715"/>
                    </a:lnTo>
                    <a:cubicBezTo>
                      <a:pt x="929" y="715"/>
                      <a:pt x="917" y="727"/>
                      <a:pt x="917" y="741"/>
                    </a:cubicBezTo>
                    <a:cubicBezTo>
                      <a:pt x="917" y="755"/>
                      <a:pt x="929" y="766"/>
                      <a:pt x="943" y="766"/>
                    </a:cubicBezTo>
                    <a:lnTo>
                      <a:pt x="972" y="766"/>
                    </a:lnTo>
                    <a:cubicBezTo>
                      <a:pt x="1029" y="766"/>
                      <a:pt x="1074" y="720"/>
                      <a:pt x="1074" y="664"/>
                    </a:cubicBezTo>
                    <a:lnTo>
                      <a:pt x="1074" y="101"/>
                    </a:lnTo>
                    <a:cubicBezTo>
                      <a:pt x="1074" y="45"/>
                      <a:pt x="1029" y="0"/>
                      <a:pt x="97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800"/>
              </a:p>
            </p:txBody>
          </p:sp>
          <p:sp>
            <p:nvSpPr>
              <p:cNvPr id="371" name="Freeform 77">
                <a:extLst>
                  <a:ext uri="{FF2B5EF4-FFF2-40B4-BE49-F238E27FC236}">
                    <a16:creationId xmlns:a16="http://schemas.microsoft.com/office/drawing/2014/main" id="{C046728A-FB29-794F-924D-9929E288F32D}"/>
                  </a:ext>
                </a:extLst>
              </p:cNvPr>
              <p:cNvSpPr>
                <a:spLocks noEditPoints="1"/>
              </p:cNvSpPr>
              <p:nvPr/>
            </p:nvSpPr>
            <p:spPr bwMode="auto">
              <a:xfrm>
                <a:off x="5888038" y="3778250"/>
                <a:ext cx="152400" cy="122238"/>
              </a:xfrm>
              <a:custGeom>
                <a:avLst/>
                <a:gdLst>
                  <a:gd name="T0" fmla="*/ 205 w 256"/>
                  <a:gd name="T1" fmla="*/ 0 h 204"/>
                  <a:gd name="T2" fmla="*/ 205 w 256"/>
                  <a:gd name="T3" fmla="*/ 0 h 204"/>
                  <a:gd name="T4" fmla="*/ 52 w 256"/>
                  <a:gd name="T5" fmla="*/ 0 h 204"/>
                  <a:gd name="T6" fmla="*/ 0 w 256"/>
                  <a:gd name="T7" fmla="*/ 51 h 204"/>
                  <a:gd name="T8" fmla="*/ 0 w 256"/>
                  <a:gd name="T9" fmla="*/ 153 h 204"/>
                  <a:gd name="T10" fmla="*/ 52 w 256"/>
                  <a:gd name="T11" fmla="*/ 204 h 204"/>
                  <a:gd name="T12" fmla="*/ 205 w 256"/>
                  <a:gd name="T13" fmla="*/ 204 h 204"/>
                  <a:gd name="T14" fmla="*/ 256 w 256"/>
                  <a:gd name="T15" fmla="*/ 153 h 204"/>
                  <a:gd name="T16" fmla="*/ 256 w 256"/>
                  <a:gd name="T17" fmla="*/ 51 h 204"/>
                  <a:gd name="T18" fmla="*/ 205 w 256"/>
                  <a:gd name="T19" fmla="*/ 0 h 204"/>
                  <a:gd name="T20" fmla="*/ 52 w 256"/>
                  <a:gd name="T21" fmla="*/ 153 h 204"/>
                  <a:gd name="T22" fmla="*/ 52 w 256"/>
                  <a:gd name="T23" fmla="*/ 153 h 204"/>
                  <a:gd name="T24" fmla="*/ 52 w 256"/>
                  <a:gd name="T25" fmla="*/ 51 h 204"/>
                  <a:gd name="T26" fmla="*/ 205 w 256"/>
                  <a:gd name="T27" fmla="*/ 51 h 204"/>
                  <a:gd name="T28" fmla="*/ 205 w 256"/>
                  <a:gd name="T29" fmla="*/ 153 h 204"/>
                  <a:gd name="T30" fmla="*/ 52 w 256"/>
                  <a:gd name="T31" fmla="*/ 153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6" h="204">
                    <a:moveTo>
                      <a:pt x="205" y="0"/>
                    </a:moveTo>
                    <a:lnTo>
                      <a:pt x="205" y="0"/>
                    </a:lnTo>
                    <a:lnTo>
                      <a:pt x="52" y="0"/>
                    </a:lnTo>
                    <a:cubicBezTo>
                      <a:pt x="23" y="0"/>
                      <a:pt x="0" y="23"/>
                      <a:pt x="0" y="51"/>
                    </a:cubicBezTo>
                    <a:lnTo>
                      <a:pt x="0" y="153"/>
                    </a:lnTo>
                    <a:cubicBezTo>
                      <a:pt x="0" y="181"/>
                      <a:pt x="23" y="204"/>
                      <a:pt x="52" y="204"/>
                    </a:cubicBezTo>
                    <a:lnTo>
                      <a:pt x="205" y="204"/>
                    </a:lnTo>
                    <a:cubicBezTo>
                      <a:pt x="233" y="204"/>
                      <a:pt x="256" y="181"/>
                      <a:pt x="256" y="153"/>
                    </a:cubicBezTo>
                    <a:lnTo>
                      <a:pt x="256" y="51"/>
                    </a:lnTo>
                    <a:cubicBezTo>
                      <a:pt x="256" y="23"/>
                      <a:pt x="233" y="0"/>
                      <a:pt x="205" y="0"/>
                    </a:cubicBezTo>
                    <a:close/>
                    <a:moveTo>
                      <a:pt x="52" y="153"/>
                    </a:moveTo>
                    <a:lnTo>
                      <a:pt x="52" y="153"/>
                    </a:lnTo>
                    <a:lnTo>
                      <a:pt x="52" y="51"/>
                    </a:lnTo>
                    <a:lnTo>
                      <a:pt x="205" y="51"/>
                    </a:lnTo>
                    <a:lnTo>
                      <a:pt x="205" y="153"/>
                    </a:lnTo>
                    <a:lnTo>
                      <a:pt x="52" y="15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800"/>
              </a:p>
            </p:txBody>
          </p:sp>
          <p:sp>
            <p:nvSpPr>
              <p:cNvPr id="372" name="Freeform 78">
                <a:extLst>
                  <a:ext uri="{FF2B5EF4-FFF2-40B4-BE49-F238E27FC236}">
                    <a16:creationId xmlns:a16="http://schemas.microsoft.com/office/drawing/2014/main" id="{5AB075F5-0918-FA40-B26C-6089DDC6BAF3}"/>
                  </a:ext>
                </a:extLst>
              </p:cNvPr>
              <p:cNvSpPr>
                <a:spLocks/>
              </p:cNvSpPr>
              <p:nvPr/>
            </p:nvSpPr>
            <p:spPr bwMode="auto">
              <a:xfrm>
                <a:off x="6176963" y="3778250"/>
                <a:ext cx="184150" cy="30163"/>
              </a:xfrm>
              <a:custGeom>
                <a:avLst/>
                <a:gdLst>
                  <a:gd name="T0" fmla="*/ 282 w 307"/>
                  <a:gd name="T1" fmla="*/ 0 h 51"/>
                  <a:gd name="T2" fmla="*/ 282 w 307"/>
                  <a:gd name="T3" fmla="*/ 0 h 51"/>
                  <a:gd name="T4" fmla="*/ 26 w 307"/>
                  <a:gd name="T5" fmla="*/ 0 h 51"/>
                  <a:gd name="T6" fmla="*/ 0 w 307"/>
                  <a:gd name="T7" fmla="*/ 25 h 51"/>
                  <a:gd name="T8" fmla="*/ 26 w 307"/>
                  <a:gd name="T9" fmla="*/ 51 h 51"/>
                  <a:gd name="T10" fmla="*/ 282 w 307"/>
                  <a:gd name="T11" fmla="*/ 51 h 51"/>
                  <a:gd name="T12" fmla="*/ 307 w 307"/>
                  <a:gd name="T13" fmla="*/ 25 h 51"/>
                  <a:gd name="T14" fmla="*/ 282 w 307"/>
                  <a:gd name="T15" fmla="*/ 0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51">
                    <a:moveTo>
                      <a:pt x="282" y="0"/>
                    </a:moveTo>
                    <a:lnTo>
                      <a:pt x="282" y="0"/>
                    </a:lnTo>
                    <a:lnTo>
                      <a:pt x="26" y="0"/>
                    </a:lnTo>
                    <a:cubicBezTo>
                      <a:pt x="12" y="0"/>
                      <a:pt x="0" y="11"/>
                      <a:pt x="0" y="25"/>
                    </a:cubicBezTo>
                    <a:cubicBezTo>
                      <a:pt x="0" y="40"/>
                      <a:pt x="12" y="51"/>
                      <a:pt x="26" y="51"/>
                    </a:cubicBezTo>
                    <a:lnTo>
                      <a:pt x="282" y="51"/>
                    </a:lnTo>
                    <a:cubicBezTo>
                      <a:pt x="296" y="51"/>
                      <a:pt x="307" y="40"/>
                      <a:pt x="307" y="25"/>
                    </a:cubicBezTo>
                    <a:cubicBezTo>
                      <a:pt x="307" y="11"/>
                      <a:pt x="296" y="0"/>
                      <a:pt x="28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800"/>
              </a:p>
            </p:txBody>
          </p:sp>
          <p:sp>
            <p:nvSpPr>
              <p:cNvPr id="373" name="Freeform 79">
                <a:extLst>
                  <a:ext uri="{FF2B5EF4-FFF2-40B4-BE49-F238E27FC236}">
                    <a16:creationId xmlns:a16="http://schemas.microsoft.com/office/drawing/2014/main" id="{A5B4C26C-73D5-F04F-8755-030005B4770C}"/>
                  </a:ext>
                </a:extLst>
              </p:cNvPr>
              <p:cNvSpPr>
                <a:spLocks/>
              </p:cNvSpPr>
              <p:nvPr/>
            </p:nvSpPr>
            <p:spPr bwMode="auto">
              <a:xfrm>
                <a:off x="6254751" y="3992563"/>
                <a:ext cx="106363" cy="31750"/>
              </a:xfrm>
              <a:custGeom>
                <a:avLst/>
                <a:gdLst>
                  <a:gd name="T0" fmla="*/ 154 w 179"/>
                  <a:gd name="T1" fmla="*/ 0 h 51"/>
                  <a:gd name="T2" fmla="*/ 154 w 179"/>
                  <a:gd name="T3" fmla="*/ 0 h 51"/>
                  <a:gd name="T4" fmla="*/ 26 w 179"/>
                  <a:gd name="T5" fmla="*/ 0 h 51"/>
                  <a:gd name="T6" fmla="*/ 0 w 179"/>
                  <a:gd name="T7" fmla="*/ 25 h 51"/>
                  <a:gd name="T8" fmla="*/ 26 w 179"/>
                  <a:gd name="T9" fmla="*/ 51 h 51"/>
                  <a:gd name="T10" fmla="*/ 154 w 179"/>
                  <a:gd name="T11" fmla="*/ 51 h 51"/>
                  <a:gd name="T12" fmla="*/ 179 w 179"/>
                  <a:gd name="T13" fmla="*/ 25 h 51"/>
                  <a:gd name="T14" fmla="*/ 154 w 179"/>
                  <a:gd name="T15" fmla="*/ 0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51">
                    <a:moveTo>
                      <a:pt x="154" y="0"/>
                    </a:moveTo>
                    <a:lnTo>
                      <a:pt x="154" y="0"/>
                    </a:lnTo>
                    <a:lnTo>
                      <a:pt x="26" y="0"/>
                    </a:lnTo>
                    <a:cubicBezTo>
                      <a:pt x="12" y="0"/>
                      <a:pt x="0" y="11"/>
                      <a:pt x="0" y="25"/>
                    </a:cubicBezTo>
                    <a:cubicBezTo>
                      <a:pt x="0" y="40"/>
                      <a:pt x="12" y="51"/>
                      <a:pt x="26" y="51"/>
                    </a:cubicBezTo>
                    <a:lnTo>
                      <a:pt x="154" y="51"/>
                    </a:lnTo>
                    <a:cubicBezTo>
                      <a:pt x="168" y="51"/>
                      <a:pt x="179" y="40"/>
                      <a:pt x="179" y="25"/>
                    </a:cubicBezTo>
                    <a:cubicBezTo>
                      <a:pt x="179" y="11"/>
                      <a:pt x="168" y="0"/>
                      <a:pt x="15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800"/>
              </a:p>
            </p:txBody>
          </p:sp>
          <p:sp>
            <p:nvSpPr>
              <p:cNvPr id="374" name="Freeform 80">
                <a:extLst>
                  <a:ext uri="{FF2B5EF4-FFF2-40B4-BE49-F238E27FC236}">
                    <a16:creationId xmlns:a16="http://schemas.microsoft.com/office/drawing/2014/main" id="{759D4A8D-916B-6B42-B808-1605310EE7AC}"/>
                  </a:ext>
                </a:extLst>
              </p:cNvPr>
              <p:cNvSpPr>
                <a:spLocks/>
              </p:cNvSpPr>
              <p:nvPr/>
            </p:nvSpPr>
            <p:spPr bwMode="auto">
              <a:xfrm>
                <a:off x="6070601" y="3992563"/>
                <a:ext cx="122238" cy="31750"/>
              </a:xfrm>
              <a:custGeom>
                <a:avLst/>
                <a:gdLst>
                  <a:gd name="T0" fmla="*/ 179 w 205"/>
                  <a:gd name="T1" fmla="*/ 0 h 51"/>
                  <a:gd name="T2" fmla="*/ 179 w 205"/>
                  <a:gd name="T3" fmla="*/ 0 h 51"/>
                  <a:gd name="T4" fmla="*/ 26 w 205"/>
                  <a:gd name="T5" fmla="*/ 0 h 51"/>
                  <a:gd name="T6" fmla="*/ 0 w 205"/>
                  <a:gd name="T7" fmla="*/ 25 h 51"/>
                  <a:gd name="T8" fmla="*/ 26 w 205"/>
                  <a:gd name="T9" fmla="*/ 51 h 51"/>
                  <a:gd name="T10" fmla="*/ 179 w 205"/>
                  <a:gd name="T11" fmla="*/ 51 h 51"/>
                  <a:gd name="T12" fmla="*/ 205 w 205"/>
                  <a:gd name="T13" fmla="*/ 25 h 51"/>
                  <a:gd name="T14" fmla="*/ 179 w 205"/>
                  <a:gd name="T15" fmla="*/ 0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5" h="51">
                    <a:moveTo>
                      <a:pt x="179" y="0"/>
                    </a:moveTo>
                    <a:lnTo>
                      <a:pt x="179" y="0"/>
                    </a:lnTo>
                    <a:lnTo>
                      <a:pt x="26" y="0"/>
                    </a:lnTo>
                    <a:cubicBezTo>
                      <a:pt x="12" y="0"/>
                      <a:pt x="0" y="11"/>
                      <a:pt x="0" y="25"/>
                    </a:cubicBezTo>
                    <a:cubicBezTo>
                      <a:pt x="0" y="40"/>
                      <a:pt x="12" y="51"/>
                      <a:pt x="26" y="51"/>
                    </a:cubicBezTo>
                    <a:lnTo>
                      <a:pt x="179" y="51"/>
                    </a:lnTo>
                    <a:cubicBezTo>
                      <a:pt x="194" y="51"/>
                      <a:pt x="205" y="40"/>
                      <a:pt x="205" y="25"/>
                    </a:cubicBezTo>
                    <a:cubicBezTo>
                      <a:pt x="205" y="11"/>
                      <a:pt x="194" y="0"/>
                      <a:pt x="17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800"/>
              </a:p>
            </p:txBody>
          </p:sp>
          <p:sp>
            <p:nvSpPr>
              <p:cNvPr id="375" name="Freeform 81">
                <a:extLst>
                  <a:ext uri="{FF2B5EF4-FFF2-40B4-BE49-F238E27FC236}">
                    <a16:creationId xmlns:a16="http://schemas.microsoft.com/office/drawing/2014/main" id="{BCE2989C-CAB1-AB47-9E9B-4E6E3F91F91A}"/>
                  </a:ext>
                </a:extLst>
              </p:cNvPr>
              <p:cNvSpPr>
                <a:spLocks/>
              </p:cNvSpPr>
              <p:nvPr/>
            </p:nvSpPr>
            <p:spPr bwMode="auto">
              <a:xfrm>
                <a:off x="5903913" y="3992563"/>
                <a:ext cx="106363" cy="31750"/>
              </a:xfrm>
              <a:custGeom>
                <a:avLst/>
                <a:gdLst>
                  <a:gd name="T0" fmla="*/ 153 w 179"/>
                  <a:gd name="T1" fmla="*/ 0 h 51"/>
                  <a:gd name="T2" fmla="*/ 153 w 179"/>
                  <a:gd name="T3" fmla="*/ 0 h 51"/>
                  <a:gd name="T4" fmla="*/ 26 w 179"/>
                  <a:gd name="T5" fmla="*/ 0 h 51"/>
                  <a:gd name="T6" fmla="*/ 0 w 179"/>
                  <a:gd name="T7" fmla="*/ 25 h 51"/>
                  <a:gd name="T8" fmla="*/ 26 w 179"/>
                  <a:gd name="T9" fmla="*/ 51 h 51"/>
                  <a:gd name="T10" fmla="*/ 153 w 179"/>
                  <a:gd name="T11" fmla="*/ 51 h 51"/>
                  <a:gd name="T12" fmla="*/ 179 w 179"/>
                  <a:gd name="T13" fmla="*/ 25 h 51"/>
                  <a:gd name="T14" fmla="*/ 153 w 179"/>
                  <a:gd name="T15" fmla="*/ 0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51">
                    <a:moveTo>
                      <a:pt x="153" y="0"/>
                    </a:moveTo>
                    <a:lnTo>
                      <a:pt x="153" y="0"/>
                    </a:lnTo>
                    <a:lnTo>
                      <a:pt x="26" y="0"/>
                    </a:lnTo>
                    <a:cubicBezTo>
                      <a:pt x="11" y="0"/>
                      <a:pt x="0" y="11"/>
                      <a:pt x="0" y="25"/>
                    </a:cubicBezTo>
                    <a:cubicBezTo>
                      <a:pt x="0" y="40"/>
                      <a:pt x="11" y="51"/>
                      <a:pt x="26" y="51"/>
                    </a:cubicBezTo>
                    <a:lnTo>
                      <a:pt x="153" y="51"/>
                    </a:lnTo>
                    <a:cubicBezTo>
                      <a:pt x="168" y="51"/>
                      <a:pt x="179" y="40"/>
                      <a:pt x="179" y="25"/>
                    </a:cubicBezTo>
                    <a:cubicBezTo>
                      <a:pt x="179" y="11"/>
                      <a:pt x="168" y="0"/>
                      <a:pt x="15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800"/>
              </a:p>
            </p:txBody>
          </p:sp>
        </p:grpSp>
      </p:grpSp>
      <p:grpSp>
        <p:nvGrpSpPr>
          <p:cNvPr id="376" name="Group 375">
            <a:extLst>
              <a:ext uri="{FF2B5EF4-FFF2-40B4-BE49-F238E27FC236}">
                <a16:creationId xmlns:a16="http://schemas.microsoft.com/office/drawing/2014/main" id="{C67602B9-4136-5346-9678-4507BC0E78FA}"/>
              </a:ext>
            </a:extLst>
          </p:cNvPr>
          <p:cNvGrpSpPr/>
          <p:nvPr userDrawn="1"/>
        </p:nvGrpSpPr>
        <p:grpSpPr>
          <a:xfrm>
            <a:off x="2308901" y="3522528"/>
            <a:ext cx="148347" cy="187877"/>
            <a:chOff x="1890713" y="5151438"/>
            <a:chExt cx="554037" cy="701675"/>
          </a:xfrm>
          <a:solidFill>
            <a:schemeClr val="bg1"/>
          </a:solidFill>
        </p:grpSpPr>
        <p:sp>
          <p:nvSpPr>
            <p:cNvPr id="377" name="Freeform 118">
              <a:extLst>
                <a:ext uri="{FF2B5EF4-FFF2-40B4-BE49-F238E27FC236}">
                  <a16:creationId xmlns:a16="http://schemas.microsoft.com/office/drawing/2014/main" id="{DFDF33E3-57E8-8F4C-93C0-6573C19A3287}"/>
                </a:ext>
              </a:extLst>
            </p:cNvPr>
            <p:cNvSpPr>
              <a:spLocks/>
            </p:cNvSpPr>
            <p:nvPr/>
          </p:nvSpPr>
          <p:spPr bwMode="auto">
            <a:xfrm>
              <a:off x="1982788" y="5613401"/>
              <a:ext cx="369887" cy="36513"/>
            </a:xfrm>
            <a:custGeom>
              <a:avLst/>
              <a:gdLst>
                <a:gd name="T0" fmla="*/ 1105 w 1163"/>
                <a:gd name="T1" fmla="*/ 116 h 116"/>
                <a:gd name="T2" fmla="*/ 58 w 1163"/>
                <a:gd name="T3" fmla="*/ 116 h 116"/>
                <a:gd name="T4" fmla="*/ 58 w 1163"/>
                <a:gd name="T5" fmla="*/ 116 h 116"/>
                <a:gd name="T6" fmla="*/ 46 w 1163"/>
                <a:gd name="T7" fmla="*/ 115 h 116"/>
                <a:gd name="T8" fmla="*/ 36 w 1163"/>
                <a:gd name="T9" fmla="*/ 111 h 116"/>
                <a:gd name="T10" fmla="*/ 26 w 1163"/>
                <a:gd name="T11" fmla="*/ 106 h 116"/>
                <a:gd name="T12" fmla="*/ 17 w 1163"/>
                <a:gd name="T13" fmla="*/ 99 h 116"/>
                <a:gd name="T14" fmla="*/ 10 w 1163"/>
                <a:gd name="T15" fmla="*/ 90 h 116"/>
                <a:gd name="T16" fmla="*/ 5 w 1163"/>
                <a:gd name="T17" fmla="*/ 81 h 116"/>
                <a:gd name="T18" fmla="*/ 1 w 1163"/>
                <a:gd name="T19" fmla="*/ 70 h 116"/>
                <a:gd name="T20" fmla="*/ 0 w 1163"/>
                <a:gd name="T21" fmla="*/ 58 h 116"/>
                <a:gd name="T22" fmla="*/ 0 w 1163"/>
                <a:gd name="T23" fmla="*/ 58 h 116"/>
                <a:gd name="T24" fmla="*/ 1 w 1163"/>
                <a:gd name="T25" fmla="*/ 46 h 116"/>
                <a:gd name="T26" fmla="*/ 5 w 1163"/>
                <a:gd name="T27" fmla="*/ 35 h 116"/>
                <a:gd name="T28" fmla="*/ 10 w 1163"/>
                <a:gd name="T29" fmla="*/ 25 h 116"/>
                <a:gd name="T30" fmla="*/ 17 w 1163"/>
                <a:gd name="T31" fmla="*/ 16 h 116"/>
                <a:gd name="T32" fmla="*/ 26 w 1163"/>
                <a:gd name="T33" fmla="*/ 10 h 116"/>
                <a:gd name="T34" fmla="*/ 36 w 1163"/>
                <a:gd name="T35" fmla="*/ 4 h 116"/>
                <a:gd name="T36" fmla="*/ 46 w 1163"/>
                <a:gd name="T37" fmla="*/ 1 h 116"/>
                <a:gd name="T38" fmla="*/ 58 w 1163"/>
                <a:gd name="T39" fmla="*/ 0 h 116"/>
                <a:gd name="T40" fmla="*/ 1105 w 1163"/>
                <a:gd name="T41" fmla="*/ 0 h 116"/>
                <a:gd name="T42" fmla="*/ 1105 w 1163"/>
                <a:gd name="T43" fmla="*/ 0 h 116"/>
                <a:gd name="T44" fmla="*/ 1117 w 1163"/>
                <a:gd name="T45" fmla="*/ 1 h 116"/>
                <a:gd name="T46" fmla="*/ 1127 w 1163"/>
                <a:gd name="T47" fmla="*/ 4 h 116"/>
                <a:gd name="T48" fmla="*/ 1137 w 1163"/>
                <a:gd name="T49" fmla="*/ 10 h 116"/>
                <a:gd name="T50" fmla="*/ 1146 w 1163"/>
                <a:gd name="T51" fmla="*/ 16 h 116"/>
                <a:gd name="T52" fmla="*/ 1153 w 1163"/>
                <a:gd name="T53" fmla="*/ 25 h 116"/>
                <a:gd name="T54" fmla="*/ 1158 w 1163"/>
                <a:gd name="T55" fmla="*/ 35 h 116"/>
                <a:gd name="T56" fmla="*/ 1162 w 1163"/>
                <a:gd name="T57" fmla="*/ 46 h 116"/>
                <a:gd name="T58" fmla="*/ 1163 w 1163"/>
                <a:gd name="T59" fmla="*/ 58 h 116"/>
                <a:gd name="T60" fmla="*/ 1163 w 1163"/>
                <a:gd name="T61" fmla="*/ 58 h 116"/>
                <a:gd name="T62" fmla="*/ 1162 w 1163"/>
                <a:gd name="T63" fmla="*/ 70 h 116"/>
                <a:gd name="T64" fmla="*/ 1158 w 1163"/>
                <a:gd name="T65" fmla="*/ 81 h 116"/>
                <a:gd name="T66" fmla="*/ 1153 w 1163"/>
                <a:gd name="T67" fmla="*/ 90 h 116"/>
                <a:gd name="T68" fmla="*/ 1146 w 1163"/>
                <a:gd name="T69" fmla="*/ 99 h 116"/>
                <a:gd name="T70" fmla="*/ 1137 w 1163"/>
                <a:gd name="T71" fmla="*/ 106 h 116"/>
                <a:gd name="T72" fmla="*/ 1127 w 1163"/>
                <a:gd name="T73" fmla="*/ 111 h 116"/>
                <a:gd name="T74" fmla="*/ 1117 w 1163"/>
                <a:gd name="T75" fmla="*/ 115 h 116"/>
                <a:gd name="T76" fmla="*/ 1105 w 1163"/>
                <a:gd name="T77" fmla="*/ 116 h 116"/>
                <a:gd name="T78" fmla="*/ 1105 w 1163"/>
                <a:gd name="T79"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63" h="116">
                  <a:moveTo>
                    <a:pt x="1105" y="116"/>
                  </a:moveTo>
                  <a:lnTo>
                    <a:pt x="58" y="116"/>
                  </a:lnTo>
                  <a:lnTo>
                    <a:pt x="58" y="116"/>
                  </a:lnTo>
                  <a:lnTo>
                    <a:pt x="46" y="115"/>
                  </a:lnTo>
                  <a:lnTo>
                    <a:pt x="36" y="111"/>
                  </a:lnTo>
                  <a:lnTo>
                    <a:pt x="26" y="106"/>
                  </a:lnTo>
                  <a:lnTo>
                    <a:pt x="17" y="99"/>
                  </a:lnTo>
                  <a:lnTo>
                    <a:pt x="10" y="90"/>
                  </a:lnTo>
                  <a:lnTo>
                    <a:pt x="5" y="81"/>
                  </a:lnTo>
                  <a:lnTo>
                    <a:pt x="1" y="70"/>
                  </a:lnTo>
                  <a:lnTo>
                    <a:pt x="0" y="58"/>
                  </a:lnTo>
                  <a:lnTo>
                    <a:pt x="0" y="58"/>
                  </a:lnTo>
                  <a:lnTo>
                    <a:pt x="1" y="46"/>
                  </a:lnTo>
                  <a:lnTo>
                    <a:pt x="5" y="35"/>
                  </a:lnTo>
                  <a:lnTo>
                    <a:pt x="10" y="25"/>
                  </a:lnTo>
                  <a:lnTo>
                    <a:pt x="17" y="16"/>
                  </a:lnTo>
                  <a:lnTo>
                    <a:pt x="26" y="10"/>
                  </a:lnTo>
                  <a:lnTo>
                    <a:pt x="36" y="4"/>
                  </a:lnTo>
                  <a:lnTo>
                    <a:pt x="46" y="1"/>
                  </a:lnTo>
                  <a:lnTo>
                    <a:pt x="58" y="0"/>
                  </a:lnTo>
                  <a:lnTo>
                    <a:pt x="1105" y="0"/>
                  </a:lnTo>
                  <a:lnTo>
                    <a:pt x="1105" y="0"/>
                  </a:lnTo>
                  <a:lnTo>
                    <a:pt x="1117" y="1"/>
                  </a:lnTo>
                  <a:lnTo>
                    <a:pt x="1127" y="4"/>
                  </a:lnTo>
                  <a:lnTo>
                    <a:pt x="1137" y="10"/>
                  </a:lnTo>
                  <a:lnTo>
                    <a:pt x="1146" y="16"/>
                  </a:lnTo>
                  <a:lnTo>
                    <a:pt x="1153" y="25"/>
                  </a:lnTo>
                  <a:lnTo>
                    <a:pt x="1158" y="35"/>
                  </a:lnTo>
                  <a:lnTo>
                    <a:pt x="1162" y="46"/>
                  </a:lnTo>
                  <a:lnTo>
                    <a:pt x="1163" y="58"/>
                  </a:lnTo>
                  <a:lnTo>
                    <a:pt x="1163" y="58"/>
                  </a:lnTo>
                  <a:lnTo>
                    <a:pt x="1162" y="70"/>
                  </a:lnTo>
                  <a:lnTo>
                    <a:pt x="1158" y="81"/>
                  </a:lnTo>
                  <a:lnTo>
                    <a:pt x="1153" y="90"/>
                  </a:lnTo>
                  <a:lnTo>
                    <a:pt x="1146" y="99"/>
                  </a:lnTo>
                  <a:lnTo>
                    <a:pt x="1137" y="106"/>
                  </a:lnTo>
                  <a:lnTo>
                    <a:pt x="1127" y="111"/>
                  </a:lnTo>
                  <a:lnTo>
                    <a:pt x="1117" y="115"/>
                  </a:lnTo>
                  <a:lnTo>
                    <a:pt x="1105" y="116"/>
                  </a:lnTo>
                  <a:lnTo>
                    <a:pt x="1105" y="1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800"/>
            </a:p>
          </p:txBody>
        </p:sp>
        <p:sp>
          <p:nvSpPr>
            <p:cNvPr id="378" name="Freeform 119">
              <a:extLst>
                <a:ext uri="{FF2B5EF4-FFF2-40B4-BE49-F238E27FC236}">
                  <a16:creationId xmlns:a16="http://schemas.microsoft.com/office/drawing/2014/main" id="{4F93260B-CD6F-DD47-934A-764B5A518855}"/>
                </a:ext>
              </a:extLst>
            </p:cNvPr>
            <p:cNvSpPr>
              <a:spLocks/>
            </p:cNvSpPr>
            <p:nvPr/>
          </p:nvSpPr>
          <p:spPr bwMode="auto">
            <a:xfrm>
              <a:off x="1982788" y="5705476"/>
              <a:ext cx="258762" cy="36513"/>
            </a:xfrm>
            <a:custGeom>
              <a:avLst/>
              <a:gdLst>
                <a:gd name="T0" fmla="*/ 756 w 815"/>
                <a:gd name="T1" fmla="*/ 116 h 116"/>
                <a:gd name="T2" fmla="*/ 58 w 815"/>
                <a:gd name="T3" fmla="*/ 116 h 116"/>
                <a:gd name="T4" fmla="*/ 58 w 815"/>
                <a:gd name="T5" fmla="*/ 116 h 116"/>
                <a:gd name="T6" fmla="*/ 46 w 815"/>
                <a:gd name="T7" fmla="*/ 115 h 116"/>
                <a:gd name="T8" fmla="*/ 36 w 815"/>
                <a:gd name="T9" fmla="*/ 111 h 116"/>
                <a:gd name="T10" fmla="*/ 26 w 815"/>
                <a:gd name="T11" fmla="*/ 106 h 116"/>
                <a:gd name="T12" fmla="*/ 17 w 815"/>
                <a:gd name="T13" fmla="*/ 99 h 116"/>
                <a:gd name="T14" fmla="*/ 10 w 815"/>
                <a:gd name="T15" fmla="*/ 90 h 116"/>
                <a:gd name="T16" fmla="*/ 5 w 815"/>
                <a:gd name="T17" fmla="*/ 80 h 116"/>
                <a:gd name="T18" fmla="*/ 1 w 815"/>
                <a:gd name="T19" fmla="*/ 69 h 116"/>
                <a:gd name="T20" fmla="*/ 0 w 815"/>
                <a:gd name="T21" fmla="*/ 58 h 116"/>
                <a:gd name="T22" fmla="*/ 0 w 815"/>
                <a:gd name="T23" fmla="*/ 58 h 116"/>
                <a:gd name="T24" fmla="*/ 1 w 815"/>
                <a:gd name="T25" fmla="*/ 46 h 116"/>
                <a:gd name="T26" fmla="*/ 5 w 815"/>
                <a:gd name="T27" fmla="*/ 35 h 116"/>
                <a:gd name="T28" fmla="*/ 10 w 815"/>
                <a:gd name="T29" fmla="*/ 25 h 116"/>
                <a:gd name="T30" fmla="*/ 17 w 815"/>
                <a:gd name="T31" fmla="*/ 17 h 116"/>
                <a:gd name="T32" fmla="*/ 26 w 815"/>
                <a:gd name="T33" fmla="*/ 10 h 116"/>
                <a:gd name="T34" fmla="*/ 36 w 815"/>
                <a:gd name="T35" fmla="*/ 4 h 116"/>
                <a:gd name="T36" fmla="*/ 46 w 815"/>
                <a:gd name="T37" fmla="*/ 1 h 116"/>
                <a:gd name="T38" fmla="*/ 58 w 815"/>
                <a:gd name="T39" fmla="*/ 0 h 116"/>
                <a:gd name="T40" fmla="*/ 756 w 815"/>
                <a:gd name="T41" fmla="*/ 0 h 116"/>
                <a:gd name="T42" fmla="*/ 756 w 815"/>
                <a:gd name="T43" fmla="*/ 0 h 116"/>
                <a:gd name="T44" fmla="*/ 768 w 815"/>
                <a:gd name="T45" fmla="*/ 1 h 116"/>
                <a:gd name="T46" fmla="*/ 779 w 815"/>
                <a:gd name="T47" fmla="*/ 4 h 116"/>
                <a:gd name="T48" fmla="*/ 789 w 815"/>
                <a:gd name="T49" fmla="*/ 10 h 116"/>
                <a:gd name="T50" fmla="*/ 797 w 815"/>
                <a:gd name="T51" fmla="*/ 17 h 116"/>
                <a:gd name="T52" fmla="*/ 805 w 815"/>
                <a:gd name="T53" fmla="*/ 25 h 116"/>
                <a:gd name="T54" fmla="*/ 809 w 815"/>
                <a:gd name="T55" fmla="*/ 35 h 116"/>
                <a:gd name="T56" fmla="*/ 812 w 815"/>
                <a:gd name="T57" fmla="*/ 46 h 116"/>
                <a:gd name="T58" fmla="*/ 815 w 815"/>
                <a:gd name="T59" fmla="*/ 58 h 116"/>
                <a:gd name="T60" fmla="*/ 815 w 815"/>
                <a:gd name="T61" fmla="*/ 58 h 116"/>
                <a:gd name="T62" fmla="*/ 812 w 815"/>
                <a:gd name="T63" fmla="*/ 69 h 116"/>
                <a:gd name="T64" fmla="*/ 809 w 815"/>
                <a:gd name="T65" fmla="*/ 80 h 116"/>
                <a:gd name="T66" fmla="*/ 805 w 815"/>
                <a:gd name="T67" fmla="*/ 90 h 116"/>
                <a:gd name="T68" fmla="*/ 797 w 815"/>
                <a:gd name="T69" fmla="*/ 99 h 116"/>
                <a:gd name="T70" fmla="*/ 789 w 815"/>
                <a:gd name="T71" fmla="*/ 106 h 116"/>
                <a:gd name="T72" fmla="*/ 779 w 815"/>
                <a:gd name="T73" fmla="*/ 111 h 116"/>
                <a:gd name="T74" fmla="*/ 768 w 815"/>
                <a:gd name="T75" fmla="*/ 115 h 116"/>
                <a:gd name="T76" fmla="*/ 756 w 815"/>
                <a:gd name="T77" fmla="*/ 116 h 116"/>
                <a:gd name="T78" fmla="*/ 756 w 815"/>
                <a:gd name="T79"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15" h="116">
                  <a:moveTo>
                    <a:pt x="756" y="116"/>
                  </a:moveTo>
                  <a:lnTo>
                    <a:pt x="58" y="116"/>
                  </a:lnTo>
                  <a:lnTo>
                    <a:pt x="58" y="116"/>
                  </a:lnTo>
                  <a:lnTo>
                    <a:pt x="46" y="115"/>
                  </a:lnTo>
                  <a:lnTo>
                    <a:pt x="36" y="111"/>
                  </a:lnTo>
                  <a:lnTo>
                    <a:pt x="26" y="106"/>
                  </a:lnTo>
                  <a:lnTo>
                    <a:pt x="17" y="99"/>
                  </a:lnTo>
                  <a:lnTo>
                    <a:pt x="10" y="90"/>
                  </a:lnTo>
                  <a:lnTo>
                    <a:pt x="5" y="80"/>
                  </a:lnTo>
                  <a:lnTo>
                    <a:pt x="1" y="69"/>
                  </a:lnTo>
                  <a:lnTo>
                    <a:pt x="0" y="58"/>
                  </a:lnTo>
                  <a:lnTo>
                    <a:pt x="0" y="58"/>
                  </a:lnTo>
                  <a:lnTo>
                    <a:pt x="1" y="46"/>
                  </a:lnTo>
                  <a:lnTo>
                    <a:pt x="5" y="35"/>
                  </a:lnTo>
                  <a:lnTo>
                    <a:pt x="10" y="25"/>
                  </a:lnTo>
                  <a:lnTo>
                    <a:pt x="17" y="17"/>
                  </a:lnTo>
                  <a:lnTo>
                    <a:pt x="26" y="10"/>
                  </a:lnTo>
                  <a:lnTo>
                    <a:pt x="36" y="4"/>
                  </a:lnTo>
                  <a:lnTo>
                    <a:pt x="46" y="1"/>
                  </a:lnTo>
                  <a:lnTo>
                    <a:pt x="58" y="0"/>
                  </a:lnTo>
                  <a:lnTo>
                    <a:pt x="756" y="0"/>
                  </a:lnTo>
                  <a:lnTo>
                    <a:pt x="756" y="0"/>
                  </a:lnTo>
                  <a:lnTo>
                    <a:pt x="768" y="1"/>
                  </a:lnTo>
                  <a:lnTo>
                    <a:pt x="779" y="4"/>
                  </a:lnTo>
                  <a:lnTo>
                    <a:pt x="789" y="10"/>
                  </a:lnTo>
                  <a:lnTo>
                    <a:pt x="797" y="17"/>
                  </a:lnTo>
                  <a:lnTo>
                    <a:pt x="805" y="25"/>
                  </a:lnTo>
                  <a:lnTo>
                    <a:pt x="809" y="35"/>
                  </a:lnTo>
                  <a:lnTo>
                    <a:pt x="812" y="46"/>
                  </a:lnTo>
                  <a:lnTo>
                    <a:pt x="815" y="58"/>
                  </a:lnTo>
                  <a:lnTo>
                    <a:pt x="815" y="58"/>
                  </a:lnTo>
                  <a:lnTo>
                    <a:pt x="812" y="69"/>
                  </a:lnTo>
                  <a:lnTo>
                    <a:pt x="809" y="80"/>
                  </a:lnTo>
                  <a:lnTo>
                    <a:pt x="805" y="90"/>
                  </a:lnTo>
                  <a:lnTo>
                    <a:pt x="797" y="99"/>
                  </a:lnTo>
                  <a:lnTo>
                    <a:pt x="789" y="106"/>
                  </a:lnTo>
                  <a:lnTo>
                    <a:pt x="779" y="111"/>
                  </a:lnTo>
                  <a:lnTo>
                    <a:pt x="768" y="115"/>
                  </a:lnTo>
                  <a:lnTo>
                    <a:pt x="756" y="116"/>
                  </a:lnTo>
                  <a:lnTo>
                    <a:pt x="756" y="1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800"/>
            </a:p>
          </p:txBody>
        </p:sp>
        <p:sp>
          <p:nvSpPr>
            <p:cNvPr id="379" name="Freeform 120">
              <a:extLst>
                <a:ext uri="{FF2B5EF4-FFF2-40B4-BE49-F238E27FC236}">
                  <a16:creationId xmlns:a16="http://schemas.microsoft.com/office/drawing/2014/main" id="{5EBA16F6-B176-EA4D-8BBD-26DD81780578}"/>
                </a:ext>
              </a:extLst>
            </p:cNvPr>
            <p:cNvSpPr>
              <a:spLocks noEditPoints="1"/>
            </p:cNvSpPr>
            <p:nvPr/>
          </p:nvSpPr>
          <p:spPr bwMode="auto">
            <a:xfrm>
              <a:off x="2168525" y="5280026"/>
              <a:ext cx="201612" cy="258763"/>
            </a:xfrm>
            <a:custGeom>
              <a:avLst/>
              <a:gdLst>
                <a:gd name="T0" fmla="*/ 627 w 639"/>
                <a:gd name="T1" fmla="*/ 501 h 815"/>
                <a:gd name="T2" fmla="*/ 637 w 639"/>
                <a:gd name="T3" fmla="*/ 481 h 815"/>
                <a:gd name="T4" fmla="*/ 637 w 639"/>
                <a:gd name="T5" fmla="*/ 448 h 815"/>
                <a:gd name="T6" fmla="*/ 618 w 639"/>
                <a:gd name="T7" fmla="*/ 420 h 815"/>
                <a:gd name="T8" fmla="*/ 596 w 639"/>
                <a:gd name="T9" fmla="*/ 410 h 815"/>
                <a:gd name="T10" fmla="*/ 564 w 639"/>
                <a:gd name="T11" fmla="*/ 410 h 815"/>
                <a:gd name="T12" fmla="*/ 536 w 639"/>
                <a:gd name="T13" fmla="*/ 429 h 815"/>
                <a:gd name="T14" fmla="*/ 342 w 639"/>
                <a:gd name="T15" fmla="*/ 388 h 815"/>
                <a:gd name="T16" fmla="*/ 380 w 639"/>
                <a:gd name="T17" fmla="*/ 366 h 815"/>
                <a:gd name="T18" fmla="*/ 412 w 639"/>
                <a:gd name="T19" fmla="*/ 336 h 815"/>
                <a:gd name="T20" fmla="*/ 438 w 639"/>
                <a:gd name="T21" fmla="*/ 300 h 815"/>
                <a:gd name="T22" fmla="*/ 456 w 639"/>
                <a:gd name="T23" fmla="*/ 260 h 815"/>
                <a:gd name="T24" fmla="*/ 464 w 639"/>
                <a:gd name="T25" fmla="*/ 217 h 815"/>
                <a:gd name="T26" fmla="*/ 464 w 639"/>
                <a:gd name="T27" fmla="*/ 181 h 815"/>
                <a:gd name="T28" fmla="*/ 448 w 639"/>
                <a:gd name="T29" fmla="*/ 124 h 815"/>
                <a:gd name="T30" fmla="*/ 417 w 639"/>
                <a:gd name="T31" fmla="*/ 74 h 815"/>
                <a:gd name="T32" fmla="*/ 373 w 639"/>
                <a:gd name="T33" fmla="*/ 35 h 815"/>
                <a:gd name="T34" fmla="*/ 319 w 639"/>
                <a:gd name="T35" fmla="*/ 9 h 815"/>
                <a:gd name="T36" fmla="*/ 258 w 639"/>
                <a:gd name="T37" fmla="*/ 0 h 815"/>
                <a:gd name="T38" fmla="*/ 58 w 639"/>
                <a:gd name="T39" fmla="*/ 0 h 815"/>
                <a:gd name="T40" fmla="*/ 25 w 639"/>
                <a:gd name="T41" fmla="*/ 10 h 815"/>
                <a:gd name="T42" fmla="*/ 4 w 639"/>
                <a:gd name="T43" fmla="*/ 36 h 815"/>
                <a:gd name="T44" fmla="*/ 0 w 639"/>
                <a:gd name="T45" fmla="*/ 349 h 815"/>
                <a:gd name="T46" fmla="*/ 1 w 639"/>
                <a:gd name="T47" fmla="*/ 594 h 815"/>
                <a:gd name="T48" fmla="*/ 16 w 639"/>
                <a:gd name="T49" fmla="*/ 623 h 815"/>
                <a:gd name="T50" fmla="*/ 46 w 639"/>
                <a:gd name="T51" fmla="*/ 638 h 815"/>
                <a:gd name="T52" fmla="*/ 70 w 639"/>
                <a:gd name="T53" fmla="*/ 638 h 815"/>
                <a:gd name="T54" fmla="*/ 99 w 639"/>
                <a:gd name="T55" fmla="*/ 623 h 815"/>
                <a:gd name="T56" fmla="*/ 114 w 639"/>
                <a:gd name="T57" fmla="*/ 594 h 815"/>
                <a:gd name="T58" fmla="*/ 206 w 639"/>
                <a:gd name="T59" fmla="*/ 407 h 815"/>
                <a:gd name="T60" fmla="*/ 303 w 639"/>
                <a:gd name="T61" fmla="*/ 720 h 815"/>
                <a:gd name="T62" fmla="*/ 291 w 639"/>
                <a:gd name="T63" fmla="*/ 751 h 815"/>
                <a:gd name="T64" fmla="*/ 297 w 639"/>
                <a:gd name="T65" fmla="*/ 783 h 815"/>
                <a:gd name="T66" fmla="*/ 312 w 639"/>
                <a:gd name="T67" fmla="*/ 801 h 815"/>
                <a:gd name="T68" fmla="*/ 339 w 639"/>
                <a:gd name="T69" fmla="*/ 813 h 815"/>
                <a:gd name="T70" fmla="*/ 354 w 639"/>
                <a:gd name="T71" fmla="*/ 813 h 815"/>
                <a:gd name="T72" fmla="*/ 373 w 639"/>
                <a:gd name="T73" fmla="*/ 809 h 815"/>
                <a:gd name="T74" fmla="*/ 389 w 639"/>
                <a:gd name="T75" fmla="*/ 798 h 815"/>
                <a:gd name="T76" fmla="*/ 537 w 639"/>
                <a:gd name="T77" fmla="*/ 793 h 815"/>
                <a:gd name="T78" fmla="*/ 546 w 639"/>
                <a:gd name="T79" fmla="*/ 802 h 815"/>
                <a:gd name="T80" fmla="*/ 569 w 639"/>
                <a:gd name="T81" fmla="*/ 812 h 815"/>
                <a:gd name="T82" fmla="*/ 591 w 639"/>
                <a:gd name="T83" fmla="*/ 813 h 815"/>
                <a:gd name="T84" fmla="*/ 619 w 639"/>
                <a:gd name="T85" fmla="*/ 800 h 815"/>
                <a:gd name="T86" fmla="*/ 633 w 639"/>
                <a:gd name="T87" fmla="*/ 782 h 815"/>
                <a:gd name="T88" fmla="*/ 639 w 639"/>
                <a:gd name="T89" fmla="*/ 750 h 815"/>
                <a:gd name="T90" fmla="*/ 625 w 639"/>
                <a:gd name="T91" fmla="*/ 719 h 815"/>
                <a:gd name="T92" fmla="*/ 258 w 639"/>
                <a:gd name="T93" fmla="*/ 291 h 815"/>
                <a:gd name="T94" fmla="*/ 116 w 639"/>
                <a:gd name="T95" fmla="*/ 116 h 815"/>
                <a:gd name="T96" fmla="*/ 267 w 639"/>
                <a:gd name="T97" fmla="*/ 117 h 815"/>
                <a:gd name="T98" fmla="*/ 293 w 639"/>
                <a:gd name="T99" fmla="*/ 123 h 815"/>
                <a:gd name="T100" fmla="*/ 315 w 639"/>
                <a:gd name="T101" fmla="*/ 136 h 815"/>
                <a:gd name="T102" fmla="*/ 333 w 639"/>
                <a:gd name="T103" fmla="*/ 154 h 815"/>
                <a:gd name="T104" fmla="*/ 344 w 639"/>
                <a:gd name="T105" fmla="*/ 176 h 815"/>
                <a:gd name="T106" fmla="*/ 349 w 639"/>
                <a:gd name="T107" fmla="*/ 201 h 815"/>
                <a:gd name="T108" fmla="*/ 346 w 639"/>
                <a:gd name="T109" fmla="*/ 218 h 815"/>
                <a:gd name="T110" fmla="*/ 338 w 639"/>
                <a:gd name="T111" fmla="*/ 242 h 815"/>
                <a:gd name="T112" fmla="*/ 321 w 639"/>
                <a:gd name="T113" fmla="*/ 263 h 815"/>
                <a:gd name="T114" fmla="*/ 301 w 639"/>
                <a:gd name="T115" fmla="*/ 279 h 815"/>
                <a:gd name="T116" fmla="*/ 276 w 639"/>
                <a:gd name="T117" fmla="*/ 289 h 815"/>
                <a:gd name="T118" fmla="*/ 258 w 639"/>
                <a:gd name="T119" fmla="*/ 291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9" h="815">
                  <a:moveTo>
                    <a:pt x="625" y="719"/>
                  </a:moveTo>
                  <a:lnTo>
                    <a:pt x="536" y="615"/>
                  </a:lnTo>
                  <a:lnTo>
                    <a:pt x="627" y="501"/>
                  </a:lnTo>
                  <a:lnTo>
                    <a:pt x="627" y="501"/>
                  </a:lnTo>
                  <a:lnTo>
                    <a:pt x="633" y="492"/>
                  </a:lnTo>
                  <a:lnTo>
                    <a:pt x="637" y="481"/>
                  </a:lnTo>
                  <a:lnTo>
                    <a:pt x="639" y="470"/>
                  </a:lnTo>
                  <a:lnTo>
                    <a:pt x="639" y="459"/>
                  </a:lnTo>
                  <a:lnTo>
                    <a:pt x="637" y="448"/>
                  </a:lnTo>
                  <a:lnTo>
                    <a:pt x="632" y="438"/>
                  </a:lnTo>
                  <a:lnTo>
                    <a:pt x="625" y="429"/>
                  </a:lnTo>
                  <a:lnTo>
                    <a:pt x="618" y="420"/>
                  </a:lnTo>
                  <a:lnTo>
                    <a:pt x="618" y="420"/>
                  </a:lnTo>
                  <a:lnTo>
                    <a:pt x="608" y="413"/>
                  </a:lnTo>
                  <a:lnTo>
                    <a:pt x="596" y="410"/>
                  </a:lnTo>
                  <a:lnTo>
                    <a:pt x="586" y="407"/>
                  </a:lnTo>
                  <a:lnTo>
                    <a:pt x="575" y="407"/>
                  </a:lnTo>
                  <a:lnTo>
                    <a:pt x="564" y="410"/>
                  </a:lnTo>
                  <a:lnTo>
                    <a:pt x="553" y="414"/>
                  </a:lnTo>
                  <a:lnTo>
                    <a:pt x="544" y="421"/>
                  </a:lnTo>
                  <a:lnTo>
                    <a:pt x="536" y="429"/>
                  </a:lnTo>
                  <a:lnTo>
                    <a:pt x="459" y="525"/>
                  </a:lnTo>
                  <a:lnTo>
                    <a:pt x="342" y="388"/>
                  </a:lnTo>
                  <a:lnTo>
                    <a:pt x="342" y="388"/>
                  </a:lnTo>
                  <a:lnTo>
                    <a:pt x="355" y="382"/>
                  </a:lnTo>
                  <a:lnTo>
                    <a:pt x="368" y="374"/>
                  </a:lnTo>
                  <a:lnTo>
                    <a:pt x="380" y="366"/>
                  </a:lnTo>
                  <a:lnTo>
                    <a:pt x="391" y="356"/>
                  </a:lnTo>
                  <a:lnTo>
                    <a:pt x="402" y="347"/>
                  </a:lnTo>
                  <a:lnTo>
                    <a:pt x="412" y="336"/>
                  </a:lnTo>
                  <a:lnTo>
                    <a:pt x="421" y="325"/>
                  </a:lnTo>
                  <a:lnTo>
                    <a:pt x="430" y="313"/>
                  </a:lnTo>
                  <a:lnTo>
                    <a:pt x="438" y="300"/>
                  </a:lnTo>
                  <a:lnTo>
                    <a:pt x="445" y="288"/>
                  </a:lnTo>
                  <a:lnTo>
                    <a:pt x="450" y="275"/>
                  </a:lnTo>
                  <a:lnTo>
                    <a:pt x="456" y="260"/>
                  </a:lnTo>
                  <a:lnTo>
                    <a:pt x="459" y="246"/>
                  </a:lnTo>
                  <a:lnTo>
                    <a:pt x="463" y="231"/>
                  </a:lnTo>
                  <a:lnTo>
                    <a:pt x="464" y="217"/>
                  </a:lnTo>
                  <a:lnTo>
                    <a:pt x="465" y="201"/>
                  </a:lnTo>
                  <a:lnTo>
                    <a:pt x="465" y="201"/>
                  </a:lnTo>
                  <a:lnTo>
                    <a:pt x="464" y="181"/>
                  </a:lnTo>
                  <a:lnTo>
                    <a:pt x="460" y="161"/>
                  </a:lnTo>
                  <a:lnTo>
                    <a:pt x="456" y="142"/>
                  </a:lnTo>
                  <a:lnTo>
                    <a:pt x="448" y="124"/>
                  </a:lnTo>
                  <a:lnTo>
                    <a:pt x="439" y="106"/>
                  </a:lnTo>
                  <a:lnTo>
                    <a:pt x="429" y="89"/>
                  </a:lnTo>
                  <a:lnTo>
                    <a:pt x="417" y="74"/>
                  </a:lnTo>
                  <a:lnTo>
                    <a:pt x="403" y="59"/>
                  </a:lnTo>
                  <a:lnTo>
                    <a:pt x="389" y="47"/>
                  </a:lnTo>
                  <a:lnTo>
                    <a:pt x="373" y="35"/>
                  </a:lnTo>
                  <a:lnTo>
                    <a:pt x="355" y="25"/>
                  </a:lnTo>
                  <a:lnTo>
                    <a:pt x="338" y="16"/>
                  </a:lnTo>
                  <a:lnTo>
                    <a:pt x="319" y="9"/>
                  </a:lnTo>
                  <a:lnTo>
                    <a:pt x="300" y="5"/>
                  </a:lnTo>
                  <a:lnTo>
                    <a:pt x="280" y="1"/>
                  </a:lnTo>
                  <a:lnTo>
                    <a:pt x="258" y="0"/>
                  </a:lnTo>
                  <a:lnTo>
                    <a:pt x="258" y="0"/>
                  </a:lnTo>
                  <a:lnTo>
                    <a:pt x="58" y="0"/>
                  </a:lnTo>
                  <a:lnTo>
                    <a:pt x="58" y="0"/>
                  </a:lnTo>
                  <a:lnTo>
                    <a:pt x="46" y="1"/>
                  </a:lnTo>
                  <a:lnTo>
                    <a:pt x="35" y="5"/>
                  </a:lnTo>
                  <a:lnTo>
                    <a:pt x="25" y="10"/>
                  </a:lnTo>
                  <a:lnTo>
                    <a:pt x="16" y="17"/>
                  </a:lnTo>
                  <a:lnTo>
                    <a:pt x="10" y="26"/>
                  </a:lnTo>
                  <a:lnTo>
                    <a:pt x="4" y="36"/>
                  </a:lnTo>
                  <a:lnTo>
                    <a:pt x="1" y="46"/>
                  </a:lnTo>
                  <a:lnTo>
                    <a:pt x="0" y="58"/>
                  </a:lnTo>
                  <a:lnTo>
                    <a:pt x="0" y="349"/>
                  </a:lnTo>
                  <a:lnTo>
                    <a:pt x="0" y="581"/>
                  </a:lnTo>
                  <a:lnTo>
                    <a:pt x="0" y="581"/>
                  </a:lnTo>
                  <a:lnTo>
                    <a:pt x="1" y="594"/>
                  </a:lnTo>
                  <a:lnTo>
                    <a:pt x="4" y="604"/>
                  </a:lnTo>
                  <a:lnTo>
                    <a:pt x="10" y="614"/>
                  </a:lnTo>
                  <a:lnTo>
                    <a:pt x="16" y="623"/>
                  </a:lnTo>
                  <a:lnTo>
                    <a:pt x="25" y="629"/>
                  </a:lnTo>
                  <a:lnTo>
                    <a:pt x="35" y="635"/>
                  </a:lnTo>
                  <a:lnTo>
                    <a:pt x="46" y="638"/>
                  </a:lnTo>
                  <a:lnTo>
                    <a:pt x="58" y="639"/>
                  </a:lnTo>
                  <a:lnTo>
                    <a:pt x="58" y="639"/>
                  </a:lnTo>
                  <a:lnTo>
                    <a:pt x="70" y="638"/>
                  </a:lnTo>
                  <a:lnTo>
                    <a:pt x="80" y="635"/>
                  </a:lnTo>
                  <a:lnTo>
                    <a:pt x="90" y="629"/>
                  </a:lnTo>
                  <a:lnTo>
                    <a:pt x="99" y="623"/>
                  </a:lnTo>
                  <a:lnTo>
                    <a:pt x="105" y="614"/>
                  </a:lnTo>
                  <a:lnTo>
                    <a:pt x="111" y="604"/>
                  </a:lnTo>
                  <a:lnTo>
                    <a:pt x="114" y="594"/>
                  </a:lnTo>
                  <a:lnTo>
                    <a:pt x="116" y="581"/>
                  </a:lnTo>
                  <a:lnTo>
                    <a:pt x="116" y="407"/>
                  </a:lnTo>
                  <a:lnTo>
                    <a:pt x="206" y="407"/>
                  </a:lnTo>
                  <a:lnTo>
                    <a:pt x="386" y="617"/>
                  </a:lnTo>
                  <a:lnTo>
                    <a:pt x="303" y="720"/>
                  </a:lnTo>
                  <a:lnTo>
                    <a:pt x="303" y="720"/>
                  </a:lnTo>
                  <a:lnTo>
                    <a:pt x="296" y="730"/>
                  </a:lnTo>
                  <a:lnTo>
                    <a:pt x="293" y="740"/>
                  </a:lnTo>
                  <a:lnTo>
                    <a:pt x="291" y="751"/>
                  </a:lnTo>
                  <a:lnTo>
                    <a:pt x="291" y="762"/>
                  </a:lnTo>
                  <a:lnTo>
                    <a:pt x="293" y="773"/>
                  </a:lnTo>
                  <a:lnTo>
                    <a:pt x="297" y="783"/>
                  </a:lnTo>
                  <a:lnTo>
                    <a:pt x="304" y="793"/>
                  </a:lnTo>
                  <a:lnTo>
                    <a:pt x="312" y="801"/>
                  </a:lnTo>
                  <a:lnTo>
                    <a:pt x="312" y="801"/>
                  </a:lnTo>
                  <a:lnTo>
                    <a:pt x="321" y="807"/>
                  </a:lnTo>
                  <a:lnTo>
                    <a:pt x="330" y="811"/>
                  </a:lnTo>
                  <a:lnTo>
                    <a:pt x="339" y="813"/>
                  </a:lnTo>
                  <a:lnTo>
                    <a:pt x="349" y="815"/>
                  </a:lnTo>
                  <a:lnTo>
                    <a:pt x="349" y="815"/>
                  </a:lnTo>
                  <a:lnTo>
                    <a:pt x="354" y="813"/>
                  </a:lnTo>
                  <a:lnTo>
                    <a:pt x="361" y="812"/>
                  </a:lnTo>
                  <a:lnTo>
                    <a:pt x="368" y="811"/>
                  </a:lnTo>
                  <a:lnTo>
                    <a:pt x="373" y="809"/>
                  </a:lnTo>
                  <a:lnTo>
                    <a:pt x="379" y="806"/>
                  </a:lnTo>
                  <a:lnTo>
                    <a:pt x="384" y="802"/>
                  </a:lnTo>
                  <a:lnTo>
                    <a:pt x="389" y="798"/>
                  </a:lnTo>
                  <a:lnTo>
                    <a:pt x="393" y="792"/>
                  </a:lnTo>
                  <a:lnTo>
                    <a:pt x="463" y="706"/>
                  </a:lnTo>
                  <a:lnTo>
                    <a:pt x="537" y="793"/>
                  </a:lnTo>
                  <a:lnTo>
                    <a:pt x="537" y="793"/>
                  </a:lnTo>
                  <a:lnTo>
                    <a:pt x="542" y="799"/>
                  </a:lnTo>
                  <a:lnTo>
                    <a:pt x="546" y="802"/>
                  </a:lnTo>
                  <a:lnTo>
                    <a:pt x="552" y="806"/>
                  </a:lnTo>
                  <a:lnTo>
                    <a:pt x="557" y="809"/>
                  </a:lnTo>
                  <a:lnTo>
                    <a:pt x="569" y="812"/>
                  </a:lnTo>
                  <a:lnTo>
                    <a:pt x="581" y="815"/>
                  </a:lnTo>
                  <a:lnTo>
                    <a:pt x="581" y="815"/>
                  </a:lnTo>
                  <a:lnTo>
                    <a:pt x="591" y="813"/>
                  </a:lnTo>
                  <a:lnTo>
                    <a:pt x="601" y="811"/>
                  </a:lnTo>
                  <a:lnTo>
                    <a:pt x="610" y="807"/>
                  </a:lnTo>
                  <a:lnTo>
                    <a:pt x="619" y="800"/>
                  </a:lnTo>
                  <a:lnTo>
                    <a:pt x="619" y="800"/>
                  </a:lnTo>
                  <a:lnTo>
                    <a:pt x="627" y="791"/>
                  </a:lnTo>
                  <a:lnTo>
                    <a:pt x="633" y="782"/>
                  </a:lnTo>
                  <a:lnTo>
                    <a:pt x="638" y="771"/>
                  </a:lnTo>
                  <a:lnTo>
                    <a:pt x="639" y="761"/>
                  </a:lnTo>
                  <a:lnTo>
                    <a:pt x="639" y="750"/>
                  </a:lnTo>
                  <a:lnTo>
                    <a:pt x="637" y="739"/>
                  </a:lnTo>
                  <a:lnTo>
                    <a:pt x="632" y="728"/>
                  </a:lnTo>
                  <a:lnTo>
                    <a:pt x="625" y="719"/>
                  </a:lnTo>
                  <a:lnTo>
                    <a:pt x="625" y="719"/>
                  </a:lnTo>
                  <a:close/>
                  <a:moveTo>
                    <a:pt x="258" y="291"/>
                  </a:moveTo>
                  <a:lnTo>
                    <a:pt x="258" y="291"/>
                  </a:lnTo>
                  <a:lnTo>
                    <a:pt x="116" y="291"/>
                  </a:lnTo>
                  <a:lnTo>
                    <a:pt x="116" y="116"/>
                  </a:lnTo>
                  <a:lnTo>
                    <a:pt x="116" y="116"/>
                  </a:lnTo>
                  <a:lnTo>
                    <a:pt x="258" y="116"/>
                  </a:lnTo>
                  <a:lnTo>
                    <a:pt x="258" y="116"/>
                  </a:lnTo>
                  <a:lnTo>
                    <a:pt x="267" y="117"/>
                  </a:lnTo>
                  <a:lnTo>
                    <a:pt x="276" y="118"/>
                  </a:lnTo>
                  <a:lnTo>
                    <a:pt x="285" y="121"/>
                  </a:lnTo>
                  <a:lnTo>
                    <a:pt x="293" y="123"/>
                  </a:lnTo>
                  <a:lnTo>
                    <a:pt x="301" y="127"/>
                  </a:lnTo>
                  <a:lnTo>
                    <a:pt x="309" y="131"/>
                  </a:lnTo>
                  <a:lnTo>
                    <a:pt x="315" y="136"/>
                  </a:lnTo>
                  <a:lnTo>
                    <a:pt x="322" y="142"/>
                  </a:lnTo>
                  <a:lnTo>
                    <a:pt x="328" y="147"/>
                  </a:lnTo>
                  <a:lnTo>
                    <a:pt x="333" y="154"/>
                  </a:lnTo>
                  <a:lnTo>
                    <a:pt x="338" y="161"/>
                  </a:lnTo>
                  <a:lnTo>
                    <a:pt x="341" y="169"/>
                  </a:lnTo>
                  <a:lnTo>
                    <a:pt x="344" y="176"/>
                  </a:lnTo>
                  <a:lnTo>
                    <a:pt x="346" y="184"/>
                  </a:lnTo>
                  <a:lnTo>
                    <a:pt x="348" y="192"/>
                  </a:lnTo>
                  <a:lnTo>
                    <a:pt x="349" y="201"/>
                  </a:lnTo>
                  <a:lnTo>
                    <a:pt x="349" y="201"/>
                  </a:lnTo>
                  <a:lnTo>
                    <a:pt x="348" y="210"/>
                  </a:lnTo>
                  <a:lnTo>
                    <a:pt x="346" y="218"/>
                  </a:lnTo>
                  <a:lnTo>
                    <a:pt x="344" y="227"/>
                  </a:lnTo>
                  <a:lnTo>
                    <a:pt x="341" y="234"/>
                  </a:lnTo>
                  <a:lnTo>
                    <a:pt x="338" y="242"/>
                  </a:lnTo>
                  <a:lnTo>
                    <a:pt x="332" y="250"/>
                  </a:lnTo>
                  <a:lnTo>
                    <a:pt x="328" y="257"/>
                  </a:lnTo>
                  <a:lnTo>
                    <a:pt x="321" y="263"/>
                  </a:lnTo>
                  <a:lnTo>
                    <a:pt x="314" y="269"/>
                  </a:lnTo>
                  <a:lnTo>
                    <a:pt x="307" y="275"/>
                  </a:lnTo>
                  <a:lnTo>
                    <a:pt x="301" y="279"/>
                  </a:lnTo>
                  <a:lnTo>
                    <a:pt x="293" y="284"/>
                  </a:lnTo>
                  <a:lnTo>
                    <a:pt x="284" y="287"/>
                  </a:lnTo>
                  <a:lnTo>
                    <a:pt x="276" y="289"/>
                  </a:lnTo>
                  <a:lnTo>
                    <a:pt x="267" y="290"/>
                  </a:lnTo>
                  <a:lnTo>
                    <a:pt x="258" y="291"/>
                  </a:lnTo>
                  <a:lnTo>
                    <a:pt x="258" y="29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800"/>
            </a:p>
          </p:txBody>
        </p:sp>
        <p:sp>
          <p:nvSpPr>
            <p:cNvPr id="380" name="Freeform 121">
              <a:extLst>
                <a:ext uri="{FF2B5EF4-FFF2-40B4-BE49-F238E27FC236}">
                  <a16:creationId xmlns:a16="http://schemas.microsoft.com/office/drawing/2014/main" id="{064FBC29-AB22-C244-B60F-5B234742BAAD}"/>
                </a:ext>
              </a:extLst>
            </p:cNvPr>
            <p:cNvSpPr>
              <a:spLocks noEditPoints="1"/>
            </p:cNvSpPr>
            <p:nvPr/>
          </p:nvSpPr>
          <p:spPr bwMode="auto">
            <a:xfrm>
              <a:off x="1890713" y="5151438"/>
              <a:ext cx="554037" cy="701675"/>
            </a:xfrm>
            <a:custGeom>
              <a:avLst/>
              <a:gdLst>
                <a:gd name="T0" fmla="*/ 407 w 1745"/>
                <a:gd name="T1" fmla="*/ 0 h 2210"/>
                <a:gd name="T2" fmla="*/ 407 w 1745"/>
                <a:gd name="T3" fmla="*/ 0 h 2210"/>
                <a:gd name="T4" fmla="*/ 396 w 1745"/>
                <a:gd name="T5" fmla="*/ 1 h 2210"/>
                <a:gd name="T6" fmla="*/ 385 w 1745"/>
                <a:gd name="T7" fmla="*/ 4 h 2210"/>
                <a:gd name="T8" fmla="*/ 366 w 1745"/>
                <a:gd name="T9" fmla="*/ 17 h 2210"/>
                <a:gd name="T10" fmla="*/ 17 w 1745"/>
                <a:gd name="T11" fmla="*/ 366 h 2210"/>
                <a:gd name="T12" fmla="*/ 4 w 1745"/>
                <a:gd name="T13" fmla="*/ 385 h 2210"/>
                <a:gd name="T14" fmla="*/ 1 w 1745"/>
                <a:gd name="T15" fmla="*/ 396 h 2210"/>
                <a:gd name="T16" fmla="*/ 0 w 1745"/>
                <a:gd name="T17" fmla="*/ 407 h 2210"/>
                <a:gd name="T18" fmla="*/ 0 w 1745"/>
                <a:gd name="T19" fmla="*/ 2035 h 2210"/>
                <a:gd name="T20" fmla="*/ 3 w 1745"/>
                <a:gd name="T21" fmla="*/ 2071 h 2210"/>
                <a:gd name="T22" fmla="*/ 13 w 1745"/>
                <a:gd name="T23" fmla="*/ 2103 h 2210"/>
                <a:gd name="T24" fmla="*/ 30 w 1745"/>
                <a:gd name="T25" fmla="*/ 2133 h 2210"/>
                <a:gd name="T26" fmla="*/ 51 w 1745"/>
                <a:gd name="T27" fmla="*/ 2159 h 2210"/>
                <a:gd name="T28" fmla="*/ 77 w 1745"/>
                <a:gd name="T29" fmla="*/ 2180 h 2210"/>
                <a:gd name="T30" fmla="*/ 107 w 1745"/>
                <a:gd name="T31" fmla="*/ 2195 h 2210"/>
                <a:gd name="T32" fmla="*/ 139 w 1745"/>
                <a:gd name="T33" fmla="*/ 2207 h 2210"/>
                <a:gd name="T34" fmla="*/ 175 w 1745"/>
                <a:gd name="T35" fmla="*/ 2210 h 2210"/>
                <a:gd name="T36" fmla="*/ 1571 w 1745"/>
                <a:gd name="T37" fmla="*/ 2210 h 2210"/>
                <a:gd name="T38" fmla="*/ 1606 w 1745"/>
                <a:gd name="T39" fmla="*/ 2207 h 2210"/>
                <a:gd name="T40" fmla="*/ 1638 w 1745"/>
                <a:gd name="T41" fmla="*/ 2195 h 2210"/>
                <a:gd name="T42" fmla="*/ 1668 w 1745"/>
                <a:gd name="T43" fmla="*/ 2180 h 2210"/>
                <a:gd name="T44" fmla="*/ 1694 w 1745"/>
                <a:gd name="T45" fmla="*/ 2159 h 2210"/>
                <a:gd name="T46" fmla="*/ 1715 w 1745"/>
                <a:gd name="T47" fmla="*/ 2133 h 2210"/>
                <a:gd name="T48" fmla="*/ 1732 w 1745"/>
                <a:gd name="T49" fmla="*/ 2103 h 2210"/>
                <a:gd name="T50" fmla="*/ 1742 w 1745"/>
                <a:gd name="T51" fmla="*/ 2071 h 2210"/>
                <a:gd name="T52" fmla="*/ 1745 w 1745"/>
                <a:gd name="T53" fmla="*/ 2035 h 2210"/>
                <a:gd name="T54" fmla="*/ 1745 w 1745"/>
                <a:gd name="T55" fmla="*/ 174 h 2210"/>
                <a:gd name="T56" fmla="*/ 1742 w 1745"/>
                <a:gd name="T57" fmla="*/ 139 h 2210"/>
                <a:gd name="T58" fmla="*/ 1732 w 1745"/>
                <a:gd name="T59" fmla="*/ 107 h 2210"/>
                <a:gd name="T60" fmla="*/ 1715 w 1745"/>
                <a:gd name="T61" fmla="*/ 77 h 2210"/>
                <a:gd name="T62" fmla="*/ 1694 w 1745"/>
                <a:gd name="T63" fmla="*/ 51 h 2210"/>
                <a:gd name="T64" fmla="*/ 1668 w 1745"/>
                <a:gd name="T65" fmla="*/ 30 h 2210"/>
                <a:gd name="T66" fmla="*/ 1638 w 1745"/>
                <a:gd name="T67" fmla="*/ 13 h 2210"/>
                <a:gd name="T68" fmla="*/ 1606 w 1745"/>
                <a:gd name="T69" fmla="*/ 3 h 2210"/>
                <a:gd name="T70" fmla="*/ 1571 w 1745"/>
                <a:gd name="T71" fmla="*/ 0 h 2210"/>
                <a:gd name="T72" fmla="*/ 407 w 1745"/>
                <a:gd name="T73" fmla="*/ 141 h 2210"/>
                <a:gd name="T74" fmla="*/ 141 w 1745"/>
                <a:gd name="T75" fmla="*/ 407 h 2210"/>
                <a:gd name="T76" fmla="*/ 1629 w 1745"/>
                <a:gd name="T77" fmla="*/ 2035 h 2210"/>
                <a:gd name="T78" fmla="*/ 1628 w 1745"/>
                <a:gd name="T79" fmla="*/ 2047 h 2210"/>
                <a:gd name="T80" fmla="*/ 1619 w 1745"/>
                <a:gd name="T81" fmla="*/ 2068 h 2210"/>
                <a:gd name="T82" fmla="*/ 1603 w 1745"/>
                <a:gd name="T83" fmla="*/ 2084 h 2210"/>
                <a:gd name="T84" fmla="*/ 1582 w 1745"/>
                <a:gd name="T85" fmla="*/ 2092 h 2210"/>
                <a:gd name="T86" fmla="*/ 175 w 1745"/>
                <a:gd name="T87" fmla="*/ 2094 h 2210"/>
                <a:gd name="T88" fmla="*/ 163 w 1745"/>
                <a:gd name="T89" fmla="*/ 2092 h 2210"/>
                <a:gd name="T90" fmla="*/ 142 w 1745"/>
                <a:gd name="T91" fmla="*/ 2084 h 2210"/>
                <a:gd name="T92" fmla="*/ 126 w 1745"/>
                <a:gd name="T93" fmla="*/ 2068 h 2210"/>
                <a:gd name="T94" fmla="*/ 117 w 1745"/>
                <a:gd name="T95" fmla="*/ 2047 h 2210"/>
                <a:gd name="T96" fmla="*/ 116 w 1745"/>
                <a:gd name="T97" fmla="*/ 523 h 2210"/>
                <a:gd name="T98" fmla="*/ 465 w 1745"/>
                <a:gd name="T99" fmla="*/ 523 h 2210"/>
                <a:gd name="T100" fmla="*/ 489 w 1745"/>
                <a:gd name="T101" fmla="*/ 519 h 2210"/>
                <a:gd name="T102" fmla="*/ 507 w 1745"/>
                <a:gd name="T103" fmla="*/ 506 h 2210"/>
                <a:gd name="T104" fmla="*/ 519 w 1745"/>
                <a:gd name="T105" fmla="*/ 488 h 2210"/>
                <a:gd name="T106" fmla="*/ 523 w 1745"/>
                <a:gd name="T107" fmla="*/ 465 h 2210"/>
                <a:gd name="T108" fmla="*/ 1571 w 1745"/>
                <a:gd name="T109" fmla="*/ 116 h 2210"/>
                <a:gd name="T110" fmla="*/ 1582 w 1745"/>
                <a:gd name="T111" fmla="*/ 117 h 2210"/>
                <a:gd name="T112" fmla="*/ 1603 w 1745"/>
                <a:gd name="T113" fmla="*/ 126 h 2210"/>
                <a:gd name="T114" fmla="*/ 1619 w 1745"/>
                <a:gd name="T115" fmla="*/ 142 h 2210"/>
                <a:gd name="T116" fmla="*/ 1628 w 1745"/>
                <a:gd name="T117" fmla="*/ 163 h 2210"/>
                <a:gd name="T118" fmla="*/ 1629 w 1745"/>
                <a:gd name="T119" fmla="*/ 2035 h 2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45" h="2210">
                  <a:moveTo>
                    <a:pt x="1571" y="0"/>
                  </a:moveTo>
                  <a:lnTo>
                    <a:pt x="407" y="0"/>
                  </a:lnTo>
                  <a:lnTo>
                    <a:pt x="407" y="0"/>
                  </a:lnTo>
                  <a:lnTo>
                    <a:pt x="407" y="0"/>
                  </a:lnTo>
                  <a:lnTo>
                    <a:pt x="407" y="0"/>
                  </a:lnTo>
                  <a:lnTo>
                    <a:pt x="396" y="1"/>
                  </a:lnTo>
                  <a:lnTo>
                    <a:pt x="385" y="4"/>
                  </a:lnTo>
                  <a:lnTo>
                    <a:pt x="385" y="4"/>
                  </a:lnTo>
                  <a:lnTo>
                    <a:pt x="375" y="10"/>
                  </a:lnTo>
                  <a:lnTo>
                    <a:pt x="366" y="17"/>
                  </a:lnTo>
                  <a:lnTo>
                    <a:pt x="17" y="366"/>
                  </a:lnTo>
                  <a:lnTo>
                    <a:pt x="17" y="366"/>
                  </a:lnTo>
                  <a:lnTo>
                    <a:pt x="10" y="375"/>
                  </a:lnTo>
                  <a:lnTo>
                    <a:pt x="4" y="385"/>
                  </a:lnTo>
                  <a:lnTo>
                    <a:pt x="4" y="385"/>
                  </a:lnTo>
                  <a:lnTo>
                    <a:pt x="1" y="396"/>
                  </a:lnTo>
                  <a:lnTo>
                    <a:pt x="0" y="407"/>
                  </a:lnTo>
                  <a:lnTo>
                    <a:pt x="0" y="407"/>
                  </a:lnTo>
                  <a:lnTo>
                    <a:pt x="0" y="2035"/>
                  </a:lnTo>
                  <a:lnTo>
                    <a:pt x="0" y="2035"/>
                  </a:lnTo>
                  <a:lnTo>
                    <a:pt x="1" y="2053"/>
                  </a:lnTo>
                  <a:lnTo>
                    <a:pt x="3" y="2071"/>
                  </a:lnTo>
                  <a:lnTo>
                    <a:pt x="8" y="2087"/>
                  </a:lnTo>
                  <a:lnTo>
                    <a:pt x="13" y="2103"/>
                  </a:lnTo>
                  <a:lnTo>
                    <a:pt x="21" y="2119"/>
                  </a:lnTo>
                  <a:lnTo>
                    <a:pt x="30" y="2133"/>
                  </a:lnTo>
                  <a:lnTo>
                    <a:pt x="40" y="2146"/>
                  </a:lnTo>
                  <a:lnTo>
                    <a:pt x="51" y="2159"/>
                  </a:lnTo>
                  <a:lnTo>
                    <a:pt x="64" y="2170"/>
                  </a:lnTo>
                  <a:lnTo>
                    <a:pt x="77" y="2180"/>
                  </a:lnTo>
                  <a:lnTo>
                    <a:pt x="91" y="2189"/>
                  </a:lnTo>
                  <a:lnTo>
                    <a:pt x="107" y="2195"/>
                  </a:lnTo>
                  <a:lnTo>
                    <a:pt x="123" y="2202"/>
                  </a:lnTo>
                  <a:lnTo>
                    <a:pt x="139" y="2207"/>
                  </a:lnTo>
                  <a:lnTo>
                    <a:pt x="157" y="2209"/>
                  </a:lnTo>
                  <a:lnTo>
                    <a:pt x="175" y="2210"/>
                  </a:lnTo>
                  <a:lnTo>
                    <a:pt x="1571" y="2210"/>
                  </a:lnTo>
                  <a:lnTo>
                    <a:pt x="1571" y="2210"/>
                  </a:lnTo>
                  <a:lnTo>
                    <a:pt x="1588" y="2209"/>
                  </a:lnTo>
                  <a:lnTo>
                    <a:pt x="1606" y="2207"/>
                  </a:lnTo>
                  <a:lnTo>
                    <a:pt x="1622" y="2202"/>
                  </a:lnTo>
                  <a:lnTo>
                    <a:pt x="1638" y="2195"/>
                  </a:lnTo>
                  <a:lnTo>
                    <a:pt x="1654" y="2189"/>
                  </a:lnTo>
                  <a:lnTo>
                    <a:pt x="1668" y="2180"/>
                  </a:lnTo>
                  <a:lnTo>
                    <a:pt x="1681" y="2170"/>
                  </a:lnTo>
                  <a:lnTo>
                    <a:pt x="1694" y="2159"/>
                  </a:lnTo>
                  <a:lnTo>
                    <a:pt x="1705" y="2146"/>
                  </a:lnTo>
                  <a:lnTo>
                    <a:pt x="1715" y="2133"/>
                  </a:lnTo>
                  <a:lnTo>
                    <a:pt x="1724" y="2119"/>
                  </a:lnTo>
                  <a:lnTo>
                    <a:pt x="1732" y="2103"/>
                  </a:lnTo>
                  <a:lnTo>
                    <a:pt x="1737" y="2087"/>
                  </a:lnTo>
                  <a:lnTo>
                    <a:pt x="1742" y="2071"/>
                  </a:lnTo>
                  <a:lnTo>
                    <a:pt x="1744" y="2053"/>
                  </a:lnTo>
                  <a:lnTo>
                    <a:pt x="1745" y="2035"/>
                  </a:lnTo>
                  <a:lnTo>
                    <a:pt x="1745" y="174"/>
                  </a:lnTo>
                  <a:lnTo>
                    <a:pt x="1745" y="174"/>
                  </a:lnTo>
                  <a:lnTo>
                    <a:pt x="1744" y="156"/>
                  </a:lnTo>
                  <a:lnTo>
                    <a:pt x="1742" y="139"/>
                  </a:lnTo>
                  <a:lnTo>
                    <a:pt x="1737" y="123"/>
                  </a:lnTo>
                  <a:lnTo>
                    <a:pt x="1732" y="107"/>
                  </a:lnTo>
                  <a:lnTo>
                    <a:pt x="1724" y="91"/>
                  </a:lnTo>
                  <a:lnTo>
                    <a:pt x="1715" y="77"/>
                  </a:lnTo>
                  <a:lnTo>
                    <a:pt x="1705" y="64"/>
                  </a:lnTo>
                  <a:lnTo>
                    <a:pt x="1694" y="51"/>
                  </a:lnTo>
                  <a:lnTo>
                    <a:pt x="1681" y="40"/>
                  </a:lnTo>
                  <a:lnTo>
                    <a:pt x="1668" y="30"/>
                  </a:lnTo>
                  <a:lnTo>
                    <a:pt x="1654" y="21"/>
                  </a:lnTo>
                  <a:lnTo>
                    <a:pt x="1638" y="13"/>
                  </a:lnTo>
                  <a:lnTo>
                    <a:pt x="1622" y="8"/>
                  </a:lnTo>
                  <a:lnTo>
                    <a:pt x="1606" y="3"/>
                  </a:lnTo>
                  <a:lnTo>
                    <a:pt x="1588" y="1"/>
                  </a:lnTo>
                  <a:lnTo>
                    <a:pt x="1571" y="0"/>
                  </a:lnTo>
                  <a:lnTo>
                    <a:pt x="1571" y="0"/>
                  </a:lnTo>
                  <a:close/>
                  <a:moveTo>
                    <a:pt x="407" y="141"/>
                  </a:moveTo>
                  <a:lnTo>
                    <a:pt x="407" y="407"/>
                  </a:lnTo>
                  <a:lnTo>
                    <a:pt x="141" y="407"/>
                  </a:lnTo>
                  <a:lnTo>
                    <a:pt x="407" y="141"/>
                  </a:lnTo>
                  <a:close/>
                  <a:moveTo>
                    <a:pt x="1629" y="2035"/>
                  </a:moveTo>
                  <a:lnTo>
                    <a:pt x="1629" y="2035"/>
                  </a:lnTo>
                  <a:lnTo>
                    <a:pt x="1628" y="2047"/>
                  </a:lnTo>
                  <a:lnTo>
                    <a:pt x="1625" y="2058"/>
                  </a:lnTo>
                  <a:lnTo>
                    <a:pt x="1619" y="2068"/>
                  </a:lnTo>
                  <a:lnTo>
                    <a:pt x="1611" y="2076"/>
                  </a:lnTo>
                  <a:lnTo>
                    <a:pt x="1603" y="2084"/>
                  </a:lnTo>
                  <a:lnTo>
                    <a:pt x="1593" y="2088"/>
                  </a:lnTo>
                  <a:lnTo>
                    <a:pt x="1582" y="2092"/>
                  </a:lnTo>
                  <a:lnTo>
                    <a:pt x="1571" y="2094"/>
                  </a:lnTo>
                  <a:lnTo>
                    <a:pt x="175" y="2094"/>
                  </a:lnTo>
                  <a:lnTo>
                    <a:pt x="175" y="2094"/>
                  </a:lnTo>
                  <a:lnTo>
                    <a:pt x="163" y="2092"/>
                  </a:lnTo>
                  <a:lnTo>
                    <a:pt x="152" y="2088"/>
                  </a:lnTo>
                  <a:lnTo>
                    <a:pt x="142" y="2084"/>
                  </a:lnTo>
                  <a:lnTo>
                    <a:pt x="134" y="2076"/>
                  </a:lnTo>
                  <a:lnTo>
                    <a:pt x="126" y="2068"/>
                  </a:lnTo>
                  <a:lnTo>
                    <a:pt x="120" y="2058"/>
                  </a:lnTo>
                  <a:lnTo>
                    <a:pt x="117" y="2047"/>
                  </a:lnTo>
                  <a:lnTo>
                    <a:pt x="116" y="2035"/>
                  </a:lnTo>
                  <a:lnTo>
                    <a:pt x="116" y="523"/>
                  </a:lnTo>
                  <a:lnTo>
                    <a:pt x="465" y="523"/>
                  </a:lnTo>
                  <a:lnTo>
                    <a:pt x="465" y="523"/>
                  </a:lnTo>
                  <a:lnTo>
                    <a:pt x="478" y="522"/>
                  </a:lnTo>
                  <a:lnTo>
                    <a:pt x="489" y="519"/>
                  </a:lnTo>
                  <a:lnTo>
                    <a:pt x="498" y="513"/>
                  </a:lnTo>
                  <a:lnTo>
                    <a:pt x="507" y="506"/>
                  </a:lnTo>
                  <a:lnTo>
                    <a:pt x="514" y="498"/>
                  </a:lnTo>
                  <a:lnTo>
                    <a:pt x="519" y="488"/>
                  </a:lnTo>
                  <a:lnTo>
                    <a:pt x="522" y="477"/>
                  </a:lnTo>
                  <a:lnTo>
                    <a:pt x="523" y="465"/>
                  </a:lnTo>
                  <a:lnTo>
                    <a:pt x="523" y="116"/>
                  </a:lnTo>
                  <a:lnTo>
                    <a:pt x="1571" y="116"/>
                  </a:lnTo>
                  <a:lnTo>
                    <a:pt x="1571" y="116"/>
                  </a:lnTo>
                  <a:lnTo>
                    <a:pt x="1582" y="117"/>
                  </a:lnTo>
                  <a:lnTo>
                    <a:pt x="1593" y="120"/>
                  </a:lnTo>
                  <a:lnTo>
                    <a:pt x="1603" y="126"/>
                  </a:lnTo>
                  <a:lnTo>
                    <a:pt x="1611" y="134"/>
                  </a:lnTo>
                  <a:lnTo>
                    <a:pt x="1619" y="142"/>
                  </a:lnTo>
                  <a:lnTo>
                    <a:pt x="1625" y="152"/>
                  </a:lnTo>
                  <a:lnTo>
                    <a:pt x="1628" y="163"/>
                  </a:lnTo>
                  <a:lnTo>
                    <a:pt x="1629" y="174"/>
                  </a:lnTo>
                  <a:lnTo>
                    <a:pt x="1629" y="203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800"/>
            </a:p>
          </p:txBody>
        </p:sp>
      </p:grpSp>
      <p:grpSp>
        <p:nvGrpSpPr>
          <p:cNvPr id="381" name="Group 380">
            <a:extLst>
              <a:ext uri="{FF2B5EF4-FFF2-40B4-BE49-F238E27FC236}">
                <a16:creationId xmlns:a16="http://schemas.microsoft.com/office/drawing/2014/main" id="{128CDC0A-BAD8-0743-9F6F-8D58B2BF5F74}"/>
              </a:ext>
            </a:extLst>
          </p:cNvPr>
          <p:cNvGrpSpPr/>
          <p:nvPr userDrawn="1"/>
        </p:nvGrpSpPr>
        <p:grpSpPr>
          <a:xfrm>
            <a:off x="2968308" y="4522500"/>
            <a:ext cx="322111" cy="322716"/>
            <a:chOff x="2549183" y="5987228"/>
            <a:chExt cx="422721" cy="423515"/>
          </a:xfrm>
        </p:grpSpPr>
        <p:sp>
          <p:nvSpPr>
            <p:cNvPr id="382" name="Freeform 381">
              <a:extLst>
                <a:ext uri="{FF2B5EF4-FFF2-40B4-BE49-F238E27FC236}">
                  <a16:creationId xmlns:a16="http://schemas.microsoft.com/office/drawing/2014/main" id="{3EA5C197-F8C9-8B4E-8524-B4731F1F284C}"/>
                </a:ext>
              </a:extLst>
            </p:cNvPr>
            <p:cNvSpPr>
              <a:spLocks/>
            </p:cNvSpPr>
            <p:nvPr userDrawn="1"/>
          </p:nvSpPr>
          <p:spPr bwMode="auto">
            <a:xfrm>
              <a:off x="2549183" y="5987228"/>
              <a:ext cx="422721" cy="423515"/>
            </a:xfrm>
            <a:custGeom>
              <a:avLst/>
              <a:gdLst>
                <a:gd name="T0" fmla="*/ 532 w 532"/>
                <a:gd name="T1" fmla="*/ 266 h 533"/>
                <a:gd name="T2" fmla="*/ 526 w 532"/>
                <a:gd name="T3" fmla="*/ 321 h 533"/>
                <a:gd name="T4" fmla="*/ 511 w 532"/>
                <a:gd name="T5" fmla="*/ 370 h 533"/>
                <a:gd name="T6" fmla="*/ 486 w 532"/>
                <a:gd name="T7" fmla="*/ 415 h 533"/>
                <a:gd name="T8" fmla="*/ 455 w 532"/>
                <a:gd name="T9" fmla="*/ 456 h 533"/>
                <a:gd name="T10" fmla="*/ 414 w 532"/>
                <a:gd name="T11" fmla="*/ 487 h 533"/>
                <a:gd name="T12" fmla="*/ 369 w 532"/>
                <a:gd name="T13" fmla="*/ 512 h 533"/>
                <a:gd name="T14" fmla="*/ 320 w 532"/>
                <a:gd name="T15" fmla="*/ 527 h 533"/>
                <a:gd name="T16" fmla="*/ 266 w 532"/>
                <a:gd name="T17" fmla="*/ 533 h 533"/>
                <a:gd name="T18" fmla="*/ 239 w 532"/>
                <a:gd name="T19" fmla="*/ 531 h 533"/>
                <a:gd name="T20" fmla="*/ 187 w 532"/>
                <a:gd name="T21" fmla="*/ 520 h 533"/>
                <a:gd name="T22" fmla="*/ 140 w 532"/>
                <a:gd name="T23" fmla="*/ 501 h 533"/>
                <a:gd name="T24" fmla="*/ 96 w 532"/>
                <a:gd name="T25" fmla="*/ 473 h 533"/>
                <a:gd name="T26" fmla="*/ 61 w 532"/>
                <a:gd name="T27" fmla="*/ 436 h 533"/>
                <a:gd name="T28" fmla="*/ 31 w 532"/>
                <a:gd name="T29" fmla="*/ 394 h 533"/>
                <a:gd name="T30" fmla="*/ 12 w 532"/>
                <a:gd name="T31" fmla="*/ 345 h 533"/>
                <a:gd name="T32" fmla="*/ 1 w 532"/>
                <a:gd name="T33" fmla="*/ 294 h 533"/>
                <a:gd name="T34" fmla="*/ 0 w 532"/>
                <a:gd name="T35" fmla="*/ 266 h 533"/>
                <a:gd name="T36" fmla="*/ 5 w 532"/>
                <a:gd name="T37" fmla="*/ 214 h 533"/>
                <a:gd name="T38" fmla="*/ 21 w 532"/>
                <a:gd name="T39" fmla="*/ 163 h 533"/>
                <a:gd name="T40" fmla="*/ 45 w 532"/>
                <a:gd name="T41" fmla="*/ 118 h 533"/>
                <a:gd name="T42" fmla="*/ 78 w 532"/>
                <a:gd name="T43" fmla="*/ 79 h 533"/>
                <a:gd name="T44" fmla="*/ 117 w 532"/>
                <a:gd name="T45" fmla="*/ 46 h 533"/>
                <a:gd name="T46" fmla="*/ 162 w 532"/>
                <a:gd name="T47" fmla="*/ 21 h 533"/>
                <a:gd name="T48" fmla="*/ 211 w 532"/>
                <a:gd name="T49" fmla="*/ 6 h 533"/>
                <a:gd name="T50" fmla="*/ 266 w 532"/>
                <a:gd name="T51" fmla="*/ 0 h 533"/>
                <a:gd name="T52" fmla="*/ 294 w 532"/>
                <a:gd name="T53" fmla="*/ 2 h 533"/>
                <a:gd name="T54" fmla="*/ 344 w 532"/>
                <a:gd name="T55" fmla="*/ 13 h 533"/>
                <a:gd name="T56" fmla="*/ 393 w 532"/>
                <a:gd name="T57" fmla="*/ 34 h 533"/>
                <a:gd name="T58" fmla="*/ 435 w 532"/>
                <a:gd name="T59" fmla="*/ 62 h 533"/>
                <a:gd name="T60" fmla="*/ 470 w 532"/>
                <a:gd name="T61" fmla="*/ 98 h 533"/>
                <a:gd name="T62" fmla="*/ 500 w 532"/>
                <a:gd name="T63" fmla="*/ 140 h 533"/>
                <a:gd name="T64" fmla="*/ 519 w 532"/>
                <a:gd name="T65" fmla="*/ 188 h 533"/>
                <a:gd name="T66" fmla="*/ 530 w 532"/>
                <a:gd name="T67" fmla="*/ 240 h 533"/>
                <a:gd name="T68" fmla="*/ 532 w 532"/>
                <a:gd name="T69" fmla="*/ 26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2" h="533">
                  <a:moveTo>
                    <a:pt x="532" y="266"/>
                  </a:moveTo>
                  <a:lnTo>
                    <a:pt x="532" y="266"/>
                  </a:lnTo>
                  <a:lnTo>
                    <a:pt x="530" y="294"/>
                  </a:lnTo>
                  <a:lnTo>
                    <a:pt x="526" y="321"/>
                  </a:lnTo>
                  <a:lnTo>
                    <a:pt x="519" y="345"/>
                  </a:lnTo>
                  <a:lnTo>
                    <a:pt x="511" y="370"/>
                  </a:lnTo>
                  <a:lnTo>
                    <a:pt x="500" y="394"/>
                  </a:lnTo>
                  <a:lnTo>
                    <a:pt x="486" y="415"/>
                  </a:lnTo>
                  <a:lnTo>
                    <a:pt x="470" y="436"/>
                  </a:lnTo>
                  <a:lnTo>
                    <a:pt x="455" y="456"/>
                  </a:lnTo>
                  <a:lnTo>
                    <a:pt x="435" y="473"/>
                  </a:lnTo>
                  <a:lnTo>
                    <a:pt x="414" y="487"/>
                  </a:lnTo>
                  <a:lnTo>
                    <a:pt x="393" y="501"/>
                  </a:lnTo>
                  <a:lnTo>
                    <a:pt x="369" y="512"/>
                  </a:lnTo>
                  <a:lnTo>
                    <a:pt x="344" y="520"/>
                  </a:lnTo>
                  <a:lnTo>
                    <a:pt x="320" y="527"/>
                  </a:lnTo>
                  <a:lnTo>
                    <a:pt x="294" y="531"/>
                  </a:lnTo>
                  <a:lnTo>
                    <a:pt x="266" y="533"/>
                  </a:lnTo>
                  <a:lnTo>
                    <a:pt x="266" y="533"/>
                  </a:lnTo>
                  <a:lnTo>
                    <a:pt x="239" y="531"/>
                  </a:lnTo>
                  <a:lnTo>
                    <a:pt x="211" y="527"/>
                  </a:lnTo>
                  <a:lnTo>
                    <a:pt x="187" y="520"/>
                  </a:lnTo>
                  <a:lnTo>
                    <a:pt x="162" y="512"/>
                  </a:lnTo>
                  <a:lnTo>
                    <a:pt x="140" y="501"/>
                  </a:lnTo>
                  <a:lnTo>
                    <a:pt x="117" y="487"/>
                  </a:lnTo>
                  <a:lnTo>
                    <a:pt x="96" y="473"/>
                  </a:lnTo>
                  <a:lnTo>
                    <a:pt x="78" y="456"/>
                  </a:lnTo>
                  <a:lnTo>
                    <a:pt x="61" y="436"/>
                  </a:lnTo>
                  <a:lnTo>
                    <a:pt x="45" y="415"/>
                  </a:lnTo>
                  <a:lnTo>
                    <a:pt x="31" y="394"/>
                  </a:lnTo>
                  <a:lnTo>
                    <a:pt x="21" y="370"/>
                  </a:lnTo>
                  <a:lnTo>
                    <a:pt x="12" y="345"/>
                  </a:lnTo>
                  <a:lnTo>
                    <a:pt x="5" y="321"/>
                  </a:lnTo>
                  <a:lnTo>
                    <a:pt x="1" y="294"/>
                  </a:lnTo>
                  <a:lnTo>
                    <a:pt x="0" y="266"/>
                  </a:lnTo>
                  <a:lnTo>
                    <a:pt x="0" y="266"/>
                  </a:lnTo>
                  <a:lnTo>
                    <a:pt x="1" y="240"/>
                  </a:lnTo>
                  <a:lnTo>
                    <a:pt x="5" y="214"/>
                  </a:lnTo>
                  <a:lnTo>
                    <a:pt x="12" y="188"/>
                  </a:lnTo>
                  <a:lnTo>
                    <a:pt x="21" y="163"/>
                  </a:lnTo>
                  <a:lnTo>
                    <a:pt x="31" y="140"/>
                  </a:lnTo>
                  <a:lnTo>
                    <a:pt x="45" y="118"/>
                  </a:lnTo>
                  <a:lnTo>
                    <a:pt x="61" y="98"/>
                  </a:lnTo>
                  <a:lnTo>
                    <a:pt x="78" y="79"/>
                  </a:lnTo>
                  <a:lnTo>
                    <a:pt x="96" y="62"/>
                  </a:lnTo>
                  <a:lnTo>
                    <a:pt x="117" y="46"/>
                  </a:lnTo>
                  <a:lnTo>
                    <a:pt x="140" y="34"/>
                  </a:lnTo>
                  <a:lnTo>
                    <a:pt x="162" y="21"/>
                  </a:lnTo>
                  <a:lnTo>
                    <a:pt x="187" y="13"/>
                  </a:lnTo>
                  <a:lnTo>
                    <a:pt x="211" y="6"/>
                  </a:lnTo>
                  <a:lnTo>
                    <a:pt x="239" y="2"/>
                  </a:lnTo>
                  <a:lnTo>
                    <a:pt x="266" y="0"/>
                  </a:lnTo>
                  <a:lnTo>
                    <a:pt x="266" y="0"/>
                  </a:lnTo>
                  <a:lnTo>
                    <a:pt x="294" y="2"/>
                  </a:lnTo>
                  <a:lnTo>
                    <a:pt x="320" y="6"/>
                  </a:lnTo>
                  <a:lnTo>
                    <a:pt x="344" y="13"/>
                  </a:lnTo>
                  <a:lnTo>
                    <a:pt x="369" y="21"/>
                  </a:lnTo>
                  <a:lnTo>
                    <a:pt x="393" y="34"/>
                  </a:lnTo>
                  <a:lnTo>
                    <a:pt x="414" y="46"/>
                  </a:lnTo>
                  <a:lnTo>
                    <a:pt x="435" y="62"/>
                  </a:lnTo>
                  <a:lnTo>
                    <a:pt x="455" y="79"/>
                  </a:lnTo>
                  <a:lnTo>
                    <a:pt x="470" y="98"/>
                  </a:lnTo>
                  <a:lnTo>
                    <a:pt x="486" y="118"/>
                  </a:lnTo>
                  <a:lnTo>
                    <a:pt x="500" y="140"/>
                  </a:lnTo>
                  <a:lnTo>
                    <a:pt x="511" y="163"/>
                  </a:lnTo>
                  <a:lnTo>
                    <a:pt x="519" y="188"/>
                  </a:lnTo>
                  <a:lnTo>
                    <a:pt x="526" y="214"/>
                  </a:lnTo>
                  <a:lnTo>
                    <a:pt x="530" y="240"/>
                  </a:lnTo>
                  <a:lnTo>
                    <a:pt x="532" y="266"/>
                  </a:lnTo>
                  <a:lnTo>
                    <a:pt x="532" y="26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83" name="Group 382">
              <a:extLst>
                <a:ext uri="{FF2B5EF4-FFF2-40B4-BE49-F238E27FC236}">
                  <a16:creationId xmlns:a16="http://schemas.microsoft.com/office/drawing/2014/main" id="{2DAD75BC-D125-0A4D-85C1-6CCA792A3C63}"/>
                </a:ext>
              </a:extLst>
            </p:cNvPr>
            <p:cNvGrpSpPr/>
            <p:nvPr userDrawn="1"/>
          </p:nvGrpSpPr>
          <p:grpSpPr>
            <a:xfrm>
              <a:off x="2597222" y="6097118"/>
              <a:ext cx="303935" cy="232206"/>
              <a:chOff x="6838950" y="2019301"/>
              <a:chExt cx="793750" cy="606424"/>
            </a:xfrm>
            <a:solidFill>
              <a:schemeClr val="bg1"/>
            </a:solidFill>
          </p:grpSpPr>
          <p:sp>
            <p:nvSpPr>
              <p:cNvPr id="384" name="Freeform 20">
                <a:extLst>
                  <a:ext uri="{FF2B5EF4-FFF2-40B4-BE49-F238E27FC236}">
                    <a16:creationId xmlns:a16="http://schemas.microsoft.com/office/drawing/2014/main" id="{86D6B176-30EE-7648-9352-8EB42194AB8F}"/>
                  </a:ext>
                </a:extLst>
              </p:cNvPr>
              <p:cNvSpPr>
                <a:spLocks/>
              </p:cNvSpPr>
              <p:nvPr/>
            </p:nvSpPr>
            <p:spPr bwMode="auto">
              <a:xfrm>
                <a:off x="6908800" y="2019301"/>
                <a:ext cx="723900" cy="606424"/>
              </a:xfrm>
              <a:custGeom>
                <a:avLst/>
                <a:gdLst>
                  <a:gd name="T0" fmla="*/ 1118 w 1215"/>
                  <a:gd name="T1" fmla="*/ 90 h 1020"/>
                  <a:gd name="T2" fmla="*/ 1118 w 1215"/>
                  <a:gd name="T3" fmla="*/ 90 h 1020"/>
                  <a:gd name="T4" fmla="*/ 888 w 1215"/>
                  <a:gd name="T5" fmla="*/ 4 h 1020"/>
                  <a:gd name="T6" fmla="*/ 607 w 1215"/>
                  <a:gd name="T7" fmla="*/ 165 h 1020"/>
                  <a:gd name="T8" fmla="*/ 327 w 1215"/>
                  <a:gd name="T9" fmla="*/ 4 h 1020"/>
                  <a:gd name="T10" fmla="*/ 97 w 1215"/>
                  <a:gd name="T11" fmla="*/ 90 h 1020"/>
                  <a:gd name="T12" fmla="*/ 0 w 1215"/>
                  <a:gd name="T13" fmla="*/ 302 h 1020"/>
                  <a:gd name="T14" fmla="*/ 42 w 1215"/>
                  <a:gd name="T15" fmla="*/ 473 h 1020"/>
                  <a:gd name="T16" fmla="*/ 64 w 1215"/>
                  <a:gd name="T17" fmla="*/ 487 h 1020"/>
                  <a:gd name="T18" fmla="*/ 75 w 1215"/>
                  <a:gd name="T19" fmla="*/ 484 h 1020"/>
                  <a:gd name="T20" fmla="*/ 85 w 1215"/>
                  <a:gd name="T21" fmla="*/ 451 h 1020"/>
                  <a:gd name="T22" fmla="*/ 49 w 1215"/>
                  <a:gd name="T23" fmla="*/ 302 h 1020"/>
                  <a:gd name="T24" fmla="*/ 131 w 1215"/>
                  <a:gd name="T25" fmla="*/ 126 h 1020"/>
                  <a:gd name="T26" fmla="*/ 325 w 1215"/>
                  <a:gd name="T27" fmla="*/ 52 h 1020"/>
                  <a:gd name="T28" fmla="*/ 586 w 1215"/>
                  <a:gd name="T29" fmla="*/ 220 h 1020"/>
                  <a:gd name="T30" fmla="*/ 606 w 1215"/>
                  <a:gd name="T31" fmla="*/ 232 h 1020"/>
                  <a:gd name="T32" fmla="*/ 607 w 1215"/>
                  <a:gd name="T33" fmla="*/ 232 h 1020"/>
                  <a:gd name="T34" fmla="*/ 608 w 1215"/>
                  <a:gd name="T35" fmla="*/ 232 h 1020"/>
                  <a:gd name="T36" fmla="*/ 629 w 1215"/>
                  <a:gd name="T37" fmla="*/ 220 h 1020"/>
                  <a:gd name="T38" fmla="*/ 890 w 1215"/>
                  <a:gd name="T39" fmla="*/ 52 h 1020"/>
                  <a:gd name="T40" fmla="*/ 1084 w 1215"/>
                  <a:gd name="T41" fmla="*/ 126 h 1020"/>
                  <a:gd name="T42" fmla="*/ 1166 w 1215"/>
                  <a:gd name="T43" fmla="*/ 302 h 1020"/>
                  <a:gd name="T44" fmla="*/ 1129 w 1215"/>
                  <a:gd name="T45" fmla="*/ 454 h 1020"/>
                  <a:gd name="T46" fmla="*/ 1118 w 1215"/>
                  <a:gd name="T47" fmla="*/ 472 h 1020"/>
                  <a:gd name="T48" fmla="*/ 607 w 1215"/>
                  <a:gd name="T49" fmla="*/ 964 h 1020"/>
                  <a:gd name="T50" fmla="*/ 268 w 1215"/>
                  <a:gd name="T51" fmla="*/ 668 h 1020"/>
                  <a:gd name="T52" fmla="*/ 233 w 1215"/>
                  <a:gd name="T53" fmla="*/ 669 h 1020"/>
                  <a:gd name="T54" fmla="*/ 234 w 1215"/>
                  <a:gd name="T55" fmla="*/ 703 h 1020"/>
                  <a:gd name="T56" fmla="*/ 592 w 1215"/>
                  <a:gd name="T57" fmla="*/ 1014 h 1020"/>
                  <a:gd name="T58" fmla="*/ 594 w 1215"/>
                  <a:gd name="T59" fmla="*/ 1016 h 1020"/>
                  <a:gd name="T60" fmla="*/ 595 w 1215"/>
                  <a:gd name="T61" fmla="*/ 1016 h 1020"/>
                  <a:gd name="T62" fmla="*/ 597 w 1215"/>
                  <a:gd name="T63" fmla="*/ 1017 h 1020"/>
                  <a:gd name="T64" fmla="*/ 597 w 1215"/>
                  <a:gd name="T65" fmla="*/ 1017 h 1020"/>
                  <a:gd name="T66" fmla="*/ 602 w 1215"/>
                  <a:gd name="T67" fmla="*/ 1019 h 1020"/>
                  <a:gd name="T68" fmla="*/ 602 w 1215"/>
                  <a:gd name="T69" fmla="*/ 1019 h 1020"/>
                  <a:gd name="T70" fmla="*/ 604 w 1215"/>
                  <a:gd name="T71" fmla="*/ 1019 h 1020"/>
                  <a:gd name="T72" fmla="*/ 605 w 1215"/>
                  <a:gd name="T73" fmla="*/ 1019 h 1020"/>
                  <a:gd name="T74" fmla="*/ 607 w 1215"/>
                  <a:gd name="T75" fmla="*/ 1020 h 1020"/>
                  <a:gd name="T76" fmla="*/ 607 w 1215"/>
                  <a:gd name="T77" fmla="*/ 1020 h 1020"/>
                  <a:gd name="T78" fmla="*/ 607 w 1215"/>
                  <a:gd name="T79" fmla="*/ 1020 h 1020"/>
                  <a:gd name="T80" fmla="*/ 610 w 1215"/>
                  <a:gd name="T81" fmla="*/ 1019 h 1020"/>
                  <a:gd name="T82" fmla="*/ 610 w 1215"/>
                  <a:gd name="T83" fmla="*/ 1019 h 1020"/>
                  <a:gd name="T84" fmla="*/ 612 w 1215"/>
                  <a:gd name="T85" fmla="*/ 1019 h 1020"/>
                  <a:gd name="T86" fmla="*/ 613 w 1215"/>
                  <a:gd name="T87" fmla="*/ 1019 h 1020"/>
                  <a:gd name="T88" fmla="*/ 618 w 1215"/>
                  <a:gd name="T89" fmla="*/ 1017 h 1020"/>
                  <a:gd name="T90" fmla="*/ 618 w 1215"/>
                  <a:gd name="T91" fmla="*/ 1017 h 1020"/>
                  <a:gd name="T92" fmla="*/ 620 w 1215"/>
                  <a:gd name="T93" fmla="*/ 1016 h 1020"/>
                  <a:gd name="T94" fmla="*/ 620 w 1215"/>
                  <a:gd name="T95" fmla="*/ 1016 h 1020"/>
                  <a:gd name="T96" fmla="*/ 622 w 1215"/>
                  <a:gd name="T97" fmla="*/ 1014 h 1020"/>
                  <a:gd name="T98" fmla="*/ 623 w 1215"/>
                  <a:gd name="T99" fmla="*/ 1014 h 1020"/>
                  <a:gd name="T100" fmla="*/ 1161 w 1215"/>
                  <a:gd name="T101" fmla="*/ 496 h 1020"/>
                  <a:gd name="T102" fmla="*/ 1171 w 1215"/>
                  <a:gd name="T103" fmla="*/ 479 h 1020"/>
                  <a:gd name="T104" fmla="*/ 1215 w 1215"/>
                  <a:gd name="T105" fmla="*/ 302 h 1020"/>
                  <a:gd name="T106" fmla="*/ 1118 w 1215"/>
                  <a:gd name="T107" fmla="*/ 90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15" h="1020">
                    <a:moveTo>
                      <a:pt x="1118" y="90"/>
                    </a:moveTo>
                    <a:lnTo>
                      <a:pt x="1118" y="90"/>
                    </a:lnTo>
                    <a:cubicBezTo>
                      <a:pt x="1055" y="30"/>
                      <a:pt x="973" y="0"/>
                      <a:pt x="888" y="4"/>
                    </a:cubicBezTo>
                    <a:cubicBezTo>
                      <a:pt x="745" y="10"/>
                      <a:pt x="648" y="112"/>
                      <a:pt x="607" y="165"/>
                    </a:cubicBezTo>
                    <a:cubicBezTo>
                      <a:pt x="567" y="112"/>
                      <a:pt x="470" y="10"/>
                      <a:pt x="327" y="4"/>
                    </a:cubicBezTo>
                    <a:cubicBezTo>
                      <a:pt x="242" y="0"/>
                      <a:pt x="160" y="30"/>
                      <a:pt x="97" y="90"/>
                    </a:cubicBezTo>
                    <a:cubicBezTo>
                      <a:pt x="36" y="149"/>
                      <a:pt x="0" y="228"/>
                      <a:pt x="0" y="302"/>
                    </a:cubicBezTo>
                    <a:cubicBezTo>
                      <a:pt x="0" y="382"/>
                      <a:pt x="22" y="436"/>
                      <a:pt x="42" y="473"/>
                    </a:cubicBezTo>
                    <a:cubicBezTo>
                      <a:pt x="46" y="482"/>
                      <a:pt x="55" y="487"/>
                      <a:pt x="64" y="487"/>
                    </a:cubicBezTo>
                    <a:cubicBezTo>
                      <a:pt x="68" y="487"/>
                      <a:pt x="71" y="486"/>
                      <a:pt x="75" y="484"/>
                    </a:cubicBezTo>
                    <a:cubicBezTo>
                      <a:pt x="87" y="478"/>
                      <a:pt x="92" y="463"/>
                      <a:pt x="85" y="451"/>
                    </a:cubicBezTo>
                    <a:cubicBezTo>
                      <a:pt x="67" y="416"/>
                      <a:pt x="49" y="371"/>
                      <a:pt x="49" y="302"/>
                    </a:cubicBezTo>
                    <a:cubicBezTo>
                      <a:pt x="49" y="242"/>
                      <a:pt x="80" y="174"/>
                      <a:pt x="131" y="126"/>
                    </a:cubicBezTo>
                    <a:cubicBezTo>
                      <a:pt x="184" y="75"/>
                      <a:pt x="253" y="48"/>
                      <a:pt x="325" y="52"/>
                    </a:cubicBezTo>
                    <a:cubicBezTo>
                      <a:pt x="487" y="59"/>
                      <a:pt x="585" y="219"/>
                      <a:pt x="586" y="220"/>
                    </a:cubicBezTo>
                    <a:cubicBezTo>
                      <a:pt x="591" y="227"/>
                      <a:pt x="598" y="232"/>
                      <a:pt x="606" y="232"/>
                    </a:cubicBezTo>
                    <a:cubicBezTo>
                      <a:pt x="607" y="232"/>
                      <a:pt x="607" y="232"/>
                      <a:pt x="607" y="232"/>
                    </a:cubicBezTo>
                    <a:cubicBezTo>
                      <a:pt x="608" y="232"/>
                      <a:pt x="608" y="232"/>
                      <a:pt x="608" y="232"/>
                    </a:cubicBezTo>
                    <a:cubicBezTo>
                      <a:pt x="616" y="232"/>
                      <a:pt x="624" y="227"/>
                      <a:pt x="629" y="220"/>
                    </a:cubicBezTo>
                    <a:cubicBezTo>
                      <a:pt x="630" y="219"/>
                      <a:pt x="728" y="59"/>
                      <a:pt x="890" y="52"/>
                    </a:cubicBezTo>
                    <a:cubicBezTo>
                      <a:pt x="962" y="49"/>
                      <a:pt x="1031" y="75"/>
                      <a:pt x="1084" y="126"/>
                    </a:cubicBezTo>
                    <a:cubicBezTo>
                      <a:pt x="1134" y="174"/>
                      <a:pt x="1166" y="242"/>
                      <a:pt x="1166" y="302"/>
                    </a:cubicBezTo>
                    <a:cubicBezTo>
                      <a:pt x="1166" y="392"/>
                      <a:pt x="1148" y="422"/>
                      <a:pt x="1129" y="454"/>
                    </a:cubicBezTo>
                    <a:cubicBezTo>
                      <a:pt x="1125" y="460"/>
                      <a:pt x="1121" y="466"/>
                      <a:pt x="1118" y="472"/>
                    </a:cubicBezTo>
                    <a:cubicBezTo>
                      <a:pt x="1040" y="612"/>
                      <a:pt x="685" y="901"/>
                      <a:pt x="607" y="964"/>
                    </a:cubicBezTo>
                    <a:cubicBezTo>
                      <a:pt x="558" y="924"/>
                      <a:pt x="398" y="794"/>
                      <a:pt x="268" y="668"/>
                    </a:cubicBezTo>
                    <a:cubicBezTo>
                      <a:pt x="258" y="659"/>
                      <a:pt x="242" y="659"/>
                      <a:pt x="233" y="669"/>
                    </a:cubicBezTo>
                    <a:cubicBezTo>
                      <a:pt x="224" y="678"/>
                      <a:pt x="224" y="694"/>
                      <a:pt x="234" y="703"/>
                    </a:cubicBezTo>
                    <a:cubicBezTo>
                      <a:pt x="391" y="855"/>
                      <a:pt x="590" y="1013"/>
                      <a:pt x="592" y="1014"/>
                    </a:cubicBezTo>
                    <a:cubicBezTo>
                      <a:pt x="593" y="1015"/>
                      <a:pt x="593" y="1015"/>
                      <a:pt x="594" y="1016"/>
                    </a:cubicBezTo>
                    <a:cubicBezTo>
                      <a:pt x="594" y="1016"/>
                      <a:pt x="595" y="1016"/>
                      <a:pt x="595" y="1016"/>
                    </a:cubicBezTo>
                    <a:cubicBezTo>
                      <a:pt x="595" y="1016"/>
                      <a:pt x="596" y="1017"/>
                      <a:pt x="597" y="1017"/>
                    </a:cubicBezTo>
                    <a:cubicBezTo>
                      <a:pt x="597" y="1017"/>
                      <a:pt x="597" y="1017"/>
                      <a:pt x="597" y="1017"/>
                    </a:cubicBezTo>
                    <a:cubicBezTo>
                      <a:pt x="599" y="1018"/>
                      <a:pt x="600" y="1018"/>
                      <a:pt x="602" y="1019"/>
                    </a:cubicBezTo>
                    <a:cubicBezTo>
                      <a:pt x="602" y="1019"/>
                      <a:pt x="602" y="1019"/>
                      <a:pt x="602" y="1019"/>
                    </a:cubicBezTo>
                    <a:cubicBezTo>
                      <a:pt x="603" y="1019"/>
                      <a:pt x="604" y="1019"/>
                      <a:pt x="604" y="1019"/>
                    </a:cubicBezTo>
                    <a:cubicBezTo>
                      <a:pt x="604" y="1019"/>
                      <a:pt x="605" y="1019"/>
                      <a:pt x="605" y="1019"/>
                    </a:cubicBezTo>
                    <a:cubicBezTo>
                      <a:pt x="606" y="1019"/>
                      <a:pt x="606" y="1020"/>
                      <a:pt x="607" y="1020"/>
                    </a:cubicBezTo>
                    <a:cubicBezTo>
                      <a:pt x="607" y="1020"/>
                      <a:pt x="607" y="1020"/>
                      <a:pt x="607" y="1020"/>
                    </a:cubicBezTo>
                    <a:lnTo>
                      <a:pt x="607" y="1020"/>
                    </a:lnTo>
                    <a:cubicBezTo>
                      <a:pt x="608" y="1020"/>
                      <a:pt x="609" y="1019"/>
                      <a:pt x="610" y="1019"/>
                    </a:cubicBezTo>
                    <a:cubicBezTo>
                      <a:pt x="610" y="1019"/>
                      <a:pt x="610" y="1019"/>
                      <a:pt x="610" y="1019"/>
                    </a:cubicBezTo>
                    <a:cubicBezTo>
                      <a:pt x="611" y="1019"/>
                      <a:pt x="612" y="1019"/>
                      <a:pt x="612" y="1019"/>
                    </a:cubicBezTo>
                    <a:cubicBezTo>
                      <a:pt x="613" y="1019"/>
                      <a:pt x="613" y="1019"/>
                      <a:pt x="613" y="1019"/>
                    </a:cubicBezTo>
                    <a:cubicBezTo>
                      <a:pt x="614" y="1018"/>
                      <a:pt x="616" y="1018"/>
                      <a:pt x="618" y="1017"/>
                    </a:cubicBezTo>
                    <a:cubicBezTo>
                      <a:pt x="618" y="1017"/>
                      <a:pt x="618" y="1017"/>
                      <a:pt x="618" y="1017"/>
                    </a:cubicBezTo>
                    <a:cubicBezTo>
                      <a:pt x="619" y="1017"/>
                      <a:pt x="619" y="1016"/>
                      <a:pt x="620" y="1016"/>
                    </a:cubicBezTo>
                    <a:cubicBezTo>
                      <a:pt x="620" y="1016"/>
                      <a:pt x="620" y="1016"/>
                      <a:pt x="620" y="1016"/>
                    </a:cubicBezTo>
                    <a:cubicBezTo>
                      <a:pt x="621" y="1015"/>
                      <a:pt x="622" y="1015"/>
                      <a:pt x="622" y="1014"/>
                    </a:cubicBezTo>
                    <a:cubicBezTo>
                      <a:pt x="622" y="1014"/>
                      <a:pt x="622" y="1014"/>
                      <a:pt x="623" y="1014"/>
                    </a:cubicBezTo>
                    <a:cubicBezTo>
                      <a:pt x="642" y="999"/>
                      <a:pt x="1069" y="661"/>
                      <a:pt x="1161" y="496"/>
                    </a:cubicBezTo>
                    <a:cubicBezTo>
                      <a:pt x="1164" y="490"/>
                      <a:pt x="1167" y="484"/>
                      <a:pt x="1171" y="479"/>
                    </a:cubicBezTo>
                    <a:cubicBezTo>
                      <a:pt x="1191" y="444"/>
                      <a:pt x="1215" y="405"/>
                      <a:pt x="1215" y="302"/>
                    </a:cubicBezTo>
                    <a:cubicBezTo>
                      <a:pt x="1215" y="228"/>
                      <a:pt x="1179" y="149"/>
                      <a:pt x="1118" y="9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5" name="Freeform 21">
                <a:extLst>
                  <a:ext uri="{FF2B5EF4-FFF2-40B4-BE49-F238E27FC236}">
                    <a16:creationId xmlns:a16="http://schemas.microsoft.com/office/drawing/2014/main" id="{9E2C36C0-42C5-1045-B6FE-5DBD857CAE24}"/>
                  </a:ext>
                </a:extLst>
              </p:cNvPr>
              <p:cNvSpPr>
                <a:spLocks/>
              </p:cNvSpPr>
              <p:nvPr/>
            </p:nvSpPr>
            <p:spPr bwMode="auto">
              <a:xfrm>
                <a:off x="6838950" y="2205038"/>
                <a:ext cx="588963" cy="236537"/>
              </a:xfrm>
              <a:custGeom>
                <a:avLst/>
                <a:gdLst>
                  <a:gd name="T0" fmla="*/ 439 w 988"/>
                  <a:gd name="T1" fmla="*/ 267 h 397"/>
                  <a:gd name="T2" fmla="*/ 439 w 988"/>
                  <a:gd name="T3" fmla="*/ 267 h 397"/>
                  <a:gd name="T4" fmla="*/ 484 w 988"/>
                  <a:gd name="T5" fmla="*/ 189 h 397"/>
                  <a:gd name="T6" fmla="*/ 579 w 988"/>
                  <a:gd name="T7" fmla="*/ 384 h 397"/>
                  <a:gd name="T8" fmla="*/ 601 w 988"/>
                  <a:gd name="T9" fmla="*/ 397 h 397"/>
                  <a:gd name="T10" fmla="*/ 603 w 988"/>
                  <a:gd name="T11" fmla="*/ 397 h 397"/>
                  <a:gd name="T12" fmla="*/ 624 w 988"/>
                  <a:gd name="T13" fmla="*/ 381 h 397"/>
                  <a:gd name="T14" fmla="*/ 725 w 988"/>
                  <a:gd name="T15" fmla="*/ 95 h 397"/>
                  <a:gd name="T16" fmla="*/ 789 w 988"/>
                  <a:gd name="T17" fmla="*/ 257 h 397"/>
                  <a:gd name="T18" fmla="*/ 812 w 988"/>
                  <a:gd name="T19" fmla="*/ 273 h 397"/>
                  <a:gd name="T20" fmla="*/ 964 w 988"/>
                  <a:gd name="T21" fmla="*/ 271 h 397"/>
                  <a:gd name="T22" fmla="*/ 988 w 988"/>
                  <a:gd name="T23" fmla="*/ 246 h 397"/>
                  <a:gd name="T24" fmla="*/ 964 w 988"/>
                  <a:gd name="T25" fmla="*/ 222 h 397"/>
                  <a:gd name="T26" fmla="*/ 963 w 988"/>
                  <a:gd name="T27" fmla="*/ 222 h 397"/>
                  <a:gd name="T28" fmla="*/ 828 w 988"/>
                  <a:gd name="T29" fmla="*/ 224 h 397"/>
                  <a:gd name="T30" fmla="*/ 747 w 988"/>
                  <a:gd name="T31" fmla="*/ 16 h 397"/>
                  <a:gd name="T32" fmla="*/ 724 w 988"/>
                  <a:gd name="T33" fmla="*/ 0 h 397"/>
                  <a:gd name="T34" fmla="*/ 701 w 988"/>
                  <a:gd name="T35" fmla="*/ 17 h 397"/>
                  <a:gd name="T36" fmla="*/ 598 w 988"/>
                  <a:gd name="T37" fmla="*/ 310 h 397"/>
                  <a:gd name="T38" fmla="*/ 508 w 988"/>
                  <a:gd name="T39" fmla="*/ 127 h 397"/>
                  <a:gd name="T40" fmla="*/ 486 w 988"/>
                  <a:gd name="T41" fmla="*/ 113 h 397"/>
                  <a:gd name="T42" fmla="*/ 464 w 988"/>
                  <a:gd name="T43" fmla="*/ 125 h 397"/>
                  <a:gd name="T44" fmla="*/ 404 w 988"/>
                  <a:gd name="T45" fmla="*/ 230 h 397"/>
                  <a:gd name="T46" fmla="*/ 24 w 988"/>
                  <a:gd name="T47" fmla="*/ 230 h 397"/>
                  <a:gd name="T48" fmla="*/ 0 w 988"/>
                  <a:gd name="T49" fmla="*/ 255 h 397"/>
                  <a:gd name="T50" fmla="*/ 24 w 988"/>
                  <a:gd name="T51" fmla="*/ 279 h 397"/>
                  <a:gd name="T52" fmla="*/ 418 w 988"/>
                  <a:gd name="T53" fmla="*/ 279 h 397"/>
                  <a:gd name="T54" fmla="*/ 439 w 988"/>
                  <a:gd name="T55" fmla="*/ 26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88" h="397">
                    <a:moveTo>
                      <a:pt x="439" y="267"/>
                    </a:moveTo>
                    <a:lnTo>
                      <a:pt x="439" y="267"/>
                    </a:lnTo>
                    <a:lnTo>
                      <a:pt x="484" y="189"/>
                    </a:lnTo>
                    <a:lnTo>
                      <a:pt x="579" y="384"/>
                    </a:lnTo>
                    <a:cubicBezTo>
                      <a:pt x="583" y="392"/>
                      <a:pt x="592" y="397"/>
                      <a:pt x="601" y="397"/>
                    </a:cubicBezTo>
                    <a:cubicBezTo>
                      <a:pt x="602" y="397"/>
                      <a:pt x="602" y="397"/>
                      <a:pt x="603" y="397"/>
                    </a:cubicBezTo>
                    <a:cubicBezTo>
                      <a:pt x="613" y="397"/>
                      <a:pt x="621" y="390"/>
                      <a:pt x="624" y="381"/>
                    </a:cubicBezTo>
                    <a:lnTo>
                      <a:pt x="725" y="95"/>
                    </a:lnTo>
                    <a:lnTo>
                      <a:pt x="789" y="257"/>
                    </a:lnTo>
                    <a:cubicBezTo>
                      <a:pt x="792" y="267"/>
                      <a:pt x="802" y="273"/>
                      <a:pt x="812" y="273"/>
                    </a:cubicBezTo>
                    <a:lnTo>
                      <a:pt x="964" y="271"/>
                    </a:lnTo>
                    <a:cubicBezTo>
                      <a:pt x="978" y="270"/>
                      <a:pt x="988" y="259"/>
                      <a:pt x="988" y="246"/>
                    </a:cubicBezTo>
                    <a:cubicBezTo>
                      <a:pt x="988" y="232"/>
                      <a:pt x="977" y="222"/>
                      <a:pt x="964" y="222"/>
                    </a:cubicBezTo>
                    <a:lnTo>
                      <a:pt x="963" y="222"/>
                    </a:lnTo>
                    <a:lnTo>
                      <a:pt x="828" y="224"/>
                    </a:lnTo>
                    <a:lnTo>
                      <a:pt x="747" y="16"/>
                    </a:lnTo>
                    <a:cubicBezTo>
                      <a:pt x="743" y="6"/>
                      <a:pt x="734" y="0"/>
                      <a:pt x="724" y="0"/>
                    </a:cubicBezTo>
                    <a:cubicBezTo>
                      <a:pt x="714" y="1"/>
                      <a:pt x="705" y="7"/>
                      <a:pt x="701" y="17"/>
                    </a:cubicBezTo>
                    <a:lnTo>
                      <a:pt x="598" y="310"/>
                    </a:lnTo>
                    <a:lnTo>
                      <a:pt x="508" y="127"/>
                    </a:lnTo>
                    <a:cubicBezTo>
                      <a:pt x="504" y="118"/>
                      <a:pt x="495" y="113"/>
                      <a:pt x="486" y="113"/>
                    </a:cubicBezTo>
                    <a:cubicBezTo>
                      <a:pt x="477" y="113"/>
                      <a:pt x="469" y="117"/>
                      <a:pt x="464" y="125"/>
                    </a:cubicBezTo>
                    <a:lnTo>
                      <a:pt x="404" y="230"/>
                    </a:lnTo>
                    <a:lnTo>
                      <a:pt x="24" y="230"/>
                    </a:lnTo>
                    <a:cubicBezTo>
                      <a:pt x="10" y="230"/>
                      <a:pt x="0" y="241"/>
                      <a:pt x="0" y="255"/>
                    </a:cubicBezTo>
                    <a:cubicBezTo>
                      <a:pt x="0" y="269"/>
                      <a:pt x="10" y="279"/>
                      <a:pt x="24" y="279"/>
                    </a:cubicBezTo>
                    <a:lnTo>
                      <a:pt x="418" y="279"/>
                    </a:lnTo>
                    <a:cubicBezTo>
                      <a:pt x="427" y="279"/>
                      <a:pt x="435" y="275"/>
                      <a:pt x="439" y="26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386" name="Group 385">
            <a:extLst>
              <a:ext uri="{FF2B5EF4-FFF2-40B4-BE49-F238E27FC236}">
                <a16:creationId xmlns:a16="http://schemas.microsoft.com/office/drawing/2014/main" id="{C6C4EE68-65EA-E74B-87AA-E98212A00AA5}"/>
              </a:ext>
            </a:extLst>
          </p:cNvPr>
          <p:cNvGrpSpPr/>
          <p:nvPr userDrawn="1"/>
        </p:nvGrpSpPr>
        <p:grpSpPr>
          <a:xfrm>
            <a:off x="2302325" y="3145258"/>
            <a:ext cx="139775" cy="236866"/>
            <a:chOff x="5024438" y="5124451"/>
            <a:chExt cx="473075" cy="801686"/>
          </a:xfrm>
          <a:solidFill>
            <a:schemeClr val="bg1"/>
          </a:solidFill>
        </p:grpSpPr>
        <p:sp>
          <p:nvSpPr>
            <p:cNvPr id="387" name="Freeform 62">
              <a:extLst>
                <a:ext uri="{FF2B5EF4-FFF2-40B4-BE49-F238E27FC236}">
                  <a16:creationId xmlns:a16="http://schemas.microsoft.com/office/drawing/2014/main" id="{659F5AFA-6386-684F-8C62-9275C72290CB}"/>
                </a:ext>
              </a:extLst>
            </p:cNvPr>
            <p:cNvSpPr>
              <a:spLocks noEditPoints="1"/>
            </p:cNvSpPr>
            <p:nvPr/>
          </p:nvSpPr>
          <p:spPr bwMode="auto">
            <a:xfrm>
              <a:off x="5160963" y="5124451"/>
              <a:ext cx="336550" cy="273050"/>
            </a:xfrm>
            <a:custGeom>
              <a:avLst/>
              <a:gdLst>
                <a:gd name="T0" fmla="*/ 387 w 508"/>
                <a:gd name="T1" fmla="*/ 31 h 412"/>
                <a:gd name="T2" fmla="*/ 387 w 508"/>
                <a:gd name="T3" fmla="*/ 31 h 412"/>
                <a:gd name="T4" fmla="*/ 333 w 508"/>
                <a:gd name="T5" fmla="*/ 43 h 412"/>
                <a:gd name="T6" fmla="*/ 331 w 508"/>
                <a:gd name="T7" fmla="*/ 42 h 412"/>
                <a:gd name="T8" fmla="*/ 329 w 508"/>
                <a:gd name="T9" fmla="*/ 40 h 412"/>
                <a:gd name="T10" fmla="*/ 326 w 508"/>
                <a:gd name="T11" fmla="*/ 38 h 412"/>
                <a:gd name="T12" fmla="*/ 325 w 508"/>
                <a:gd name="T13" fmla="*/ 37 h 412"/>
                <a:gd name="T14" fmla="*/ 206 w 508"/>
                <a:gd name="T15" fmla="*/ 0 h 412"/>
                <a:gd name="T16" fmla="*/ 0 w 508"/>
                <a:gd name="T17" fmla="*/ 206 h 412"/>
                <a:gd name="T18" fmla="*/ 206 w 508"/>
                <a:gd name="T19" fmla="*/ 412 h 412"/>
                <a:gd name="T20" fmla="*/ 328 w 508"/>
                <a:gd name="T21" fmla="*/ 372 h 412"/>
                <a:gd name="T22" fmla="*/ 402 w 508"/>
                <a:gd name="T23" fmla="*/ 272 h 412"/>
                <a:gd name="T24" fmla="*/ 508 w 508"/>
                <a:gd name="T25" fmla="*/ 152 h 412"/>
                <a:gd name="T26" fmla="*/ 387 w 508"/>
                <a:gd name="T27" fmla="*/ 31 h 412"/>
                <a:gd name="T28" fmla="*/ 317 w 508"/>
                <a:gd name="T29" fmla="*/ 179 h 412"/>
                <a:gd name="T30" fmla="*/ 317 w 508"/>
                <a:gd name="T31" fmla="*/ 179 h 412"/>
                <a:gd name="T32" fmla="*/ 334 w 508"/>
                <a:gd name="T33" fmla="*/ 192 h 412"/>
                <a:gd name="T34" fmla="*/ 341 w 508"/>
                <a:gd name="T35" fmla="*/ 192 h 412"/>
                <a:gd name="T36" fmla="*/ 368 w 508"/>
                <a:gd name="T37" fmla="*/ 171 h 412"/>
                <a:gd name="T38" fmla="*/ 361 w 508"/>
                <a:gd name="T39" fmla="*/ 93 h 412"/>
                <a:gd name="T40" fmla="*/ 387 w 508"/>
                <a:gd name="T41" fmla="*/ 87 h 412"/>
                <a:gd name="T42" fmla="*/ 452 w 508"/>
                <a:gd name="T43" fmla="*/ 152 h 412"/>
                <a:gd name="T44" fmla="*/ 431 w 508"/>
                <a:gd name="T45" fmla="*/ 200 h 412"/>
                <a:gd name="T46" fmla="*/ 383 w 508"/>
                <a:gd name="T47" fmla="*/ 216 h 412"/>
                <a:gd name="T48" fmla="*/ 358 w 508"/>
                <a:gd name="T49" fmla="*/ 215 h 412"/>
                <a:gd name="T50" fmla="*/ 353 w 508"/>
                <a:gd name="T51" fmla="*/ 238 h 412"/>
                <a:gd name="T52" fmla="*/ 206 w 508"/>
                <a:gd name="T53" fmla="*/ 356 h 412"/>
                <a:gd name="T54" fmla="*/ 56 w 508"/>
                <a:gd name="T55" fmla="*/ 206 h 412"/>
                <a:gd name="T56" fmla="*/ 206 w 508"/>
                <a:gd name="T57" fmla="*/ 55 h 412"/>
                <a:gd name="T58" fmla="*/ 293 w 508"/>
                <a:gd name="T59" fmla="*/ 83 h 412"/>
                <a:gd name="T60" fmla="*/ 314 w 508"/>
                <a:gd name="T61" fmla="*/ 158 h 412"/>
                <a:gd name="T62" fmla="*/ 317 w 508"/>
                <a:gd name="T63" fmla="*/ 179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08" h="412">
                  <a:moveTo>
                    <a:pt x="387" y="31"/>
                  </a:moveTo>
                  <a:lnTo>
                    <a:pt x="387" y="31"/>
                  </a:lnTo>
                  <a:cubicBezTo>
                    <a:pt x="368" y="31"/>
                    <a:pt x="350" y="35"/>
                    <a:pt x="333" y="43"/>
                  </a:cubicBezTo>
                  <a:cubicBezTo>
                    <a:pt x="333" y="43"/>
                    <a:pt x="332" y="42"/>
                    <a:pt x="331" y="42"/>
                  </a:cubicBezTo>
                  <a:cubicBezTo>
                    <a:pt x="330" y="41"/>
                    <a:pt x="329" y="40"/>
                    <a:pt x="329" y="40"/>
                  </a:cubicBezTo>
                  <a:cubicBezTo>
                    <a:pt x="328" y="39"/>
                    <a:pt x="327" y="39"/>
                    <a:pt x="326" y="38"/>
                  </a:cubicBezTo>
                  <a:cubicBezTo>
                    <a:pt x="326" y="38"/>
                    <a:pt x="325" y="38"/>
                    <a:pt x="325" y="37"/>
                  </a:cubicBezTo>
                  <a:cubicBezTo>
                    <a:pt x="289" y="12"/>
                    <a:pt x="248" y="0"/>
                    <a:pt x="206" y="0"/>
                  </a:cubicBezTo>
                  <a:cubicBezTo>
                    <a:pt x="92" y="0"/>
                    <a:pt x="0" y="92"/>
                    <a:pt x="0" y="206"/>
                  </a:cubicBezTo>
                  <a:cubicBezTo>
                    <a:pt x="0" y="320"/>
                    <a:pt x="92" y="412"/>
                    <a:pt x="206" y="412"/>
                  </a:cubicBezTo>
                  <a:cubicBezTo>
                    <a:pt x="250" y="412"/>
                    <a:pt x="292" y="398"/>
                    <a:pt x="328" y="372"/>
                  </a:cubicBezTo>
                  <a:cubicBezTo>
                    <a:pt x="362" y="347"/>
                    <a:pt x="388" y="312"/>
                    <a:pt x="402" y="272"/>
                  </a:cubicBezTo>
                  <a:cubicBezTo>
                    <a:pt x="462" y="264"/>
                    <a:pt x="508" y="213"/>
                    <a:pt x="508" y="152"/>
                  </a:cubicBezTo>
                  <a:cubicBezTo>
                    <a:pt x="508" y="85"/>
                    <a:pt x="454" y="31"/>
                    <a:pt x="387" y="31"/>
                  </a:cubicBezTo>
                  <a:close/>
                  <a:moveTo>
                    <a:pt x="317" y="179"/>
                  </a:moveTo>
                  <a:lnTo>
                    <a:pt x="317" y="179"/>
                  </a:lnTo>
                  <a:cubicBezTo>
                    <a:pt x="321" y="185"/>
                    <a:pt x="327" y="190"/>
                    <a:pt x="334" y="192"/>
                  </a:cubicBezTo>
                  <a:cubicBezTo>
                    <a:pt x="336" y="192"/>
                    <a:pt x="339" y="192"/>
                    <a:pt x="341" y="192"/>
                  </a:cubicBezTo>
                  <a:cubicBezTo>
                    <a:pt x="354" y="192"/>
                    <a:pt x="365" y="184"/>
                    <a:pt x="368" y="171"/>
                  </a:cubicBezTo>
                  <a:cubicBezTo>
                    <a:pt x="374" y="147"/>
                    <a:pt x="372" y="121"/>
                    <a:pt x="361" y="93"/>
                  </a:cubicBezTo>
                  <a:cubicBezTo>
                    <a:pt x="370" y="89"/>
                    <a:pt x="379" y="87"/>
                    <a:pt x="387" y="87"/>
                  </a:cubicBezTo>
                  <a:cubicBezTo>
                    <a:pt x="423" y="87"/>
                    <a:pt x="452" y="116"/>
                    <a:pt x="452" y="152"/>
                  </a:cubicBezTo>
                  <a:cubicBezTo>
                    <a:pt x="452" y="170"/>
                    <a:pt x="444" y="187"/>
                    <a:pt x="431" y="200"/>
                  </a:cubicBezTo>
                  <a:cubicBezTo>
                    <a:pt x="417" y="212"/>
                    <a:pt x="400" y="218"/>
                    <a:pt x="383" y="216"/>
                  </a:cubicBezTo>
                  <a:lnTo>
                    <a:pt x="358" y="215"/>
                  </a:lnTo>
                  <a:lnTo>
                    <a:pt x="353" y="238"/>
                  </a:lnTo>
                  <a:cubicBezTo>
                    <a:pt x="338" y="307"/>
                    <a:pt x="276" y="356"/>
                    <a:pt x="206" y="356"/>
                  </a:cubicBezTo>
                  <a:cubicBezTo>
                    <a:pt x="123" y="356"/>
                    <a:pt x="56" y="289"/>
                    <a:pt x="56" y="206"/>
                  </a:cubicBezTo>
                  <a:cubicBezTo>
                    <a:pt x="56" y="123"/>
                    <a:pt x="123" y="55"/>
                    <a:pt x="206" y="55"/>
                  </a:cubicBezTo>
                  <a:cubicBezTo>
                    <a:pt x="237" y="55"/>
                    <a:pt x="267" y="65"/>
                    <a:pt x="293" y="83"/>
                  </a:cubicBezTo>
                  <a:cubicBezTo>
                    <a:pt x="300" y="94"/>
                    <a:pt x="321" y="127"/>
                    <a:pt x="314" y="158"/>
                  </a:cubicBezTo>
                  <a:cubicBezTo>
                    <a:pt x="312" y="165"/>
                    <a:pt x="313" y="172"/>
                    <a:pt x="317" y="17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8" name="Freeform 63">
              <a:extLst>
                <a:ext uri="{FF2B5EF4-FFF2-40B4-BE49-F238E27FC236}">
                  <a16:creationId xmlns:a16="http://schemas.microsoft.com/office/drawing/2014/main" id="{A9A44928-9FA4-6F4E-88B5-742091D04896}"/>
                </a:ext>
              </a:extLst>
            </p:cNvPr>
            <p:cNvSpPr>
              <a:spLocks/>
            </p:cNvSpPr>
            <p:nvPr/>
          </p:nvSpPr>
          <p:spPr bwMode="auto">
            <a:xfrm>
              <a:off x="5024438" y="5407025"/>
              <a:ext cx="411162" cy="519112"/>
            </a:xfrm>
            <a:custGeom>
              <a:avLst/>
              <a:gdLst>
                <a:gd name="T0" fmla="*/ 576 w 619"/>
                <a:gd name="T1" fmla="*/ 549 h 784"/>
                <a:gd name="T2" fmla="*/ 576 w 619"/>
                <a:gd name="T3" fmla="*/ 549 h 784"/>
                <a:gd name="T4" fmla="*/ 550 w 619"/>
                <a:gd name="T5" fmla="*/ 359 h 784"/>
                <a:gd name="T6" fmla="*/ 569 w 619"/>
                <a:gd name="T7" fmla="*/ 202 h 784"/>
                <a:gd name="T8" fmla="*/ 512 w 619"/>
                <a:gd name="T9" fmla="*/ 17 h 784"/>
                <a:gd name="T10" fmla="*/ 384 w 619"/>
                <a:gd name="T11" fmla="*/ 57 h 784"/>
                <a:gd name="T12" fmla="*/ 301 w 619"/>
                <a:gd name="T13" fmla="*/ 88 h 784"/>
                <a:gd name="T14" fmla="*/ 287 w 619"/>
                <a:gd name="T15" fmla="*/ 91 h 784"/>
                <a:gd name="T16" fmla="*/ 180 w 619"/>
                <a:gd name="T17" fmla="*/ 134 h 784"/>
                <a:gd name="T18" fmla="*/ 148 w 619"/>
                <a:gd name="T19" fmla="*/ 207 h 784"/>
                <a:gd name="T20" fmla="*/ 148 w 619"/>
                <a:gd name="T21" fmla="*/ 208 h 784"/>
                <a:gd name="T22" fmla="*/ 206 w 619"/>
                <a:gd name="T23" fmla="*/ 334 h 784"/>
                <a:gd name="T24" fmla="*/ 65 w 619"/>
                <a:gd name="T25" fmla="*/ 760 h 784"/>
                <a:gd name="T26" fmla="*/ 91 w 619"/>
                <a:gd name="T27" fmla="*/ 781 h 784"/>
                <a:gd name="T28" fmla="*/ 99 w 619"/>
                <a:gd name="T29" fmla="*/ 779 h 784"/>
                <a:gd name="T30" fmla="*/ 118 w 619"/>
                <a:gd name="T31" fmla="*/ 745 h 784"/>
                <a:gd name="T32" fmla="*/ 151 w 619"/>
                <a:gd name="T33" fmla="*/ 478 h 784"/>
                <a:gd name="T34" fmla="*/ 261 w 619"/>
                <a:gd name="T35" fmla="*/ 363 h 784"/>
                <a:gd name="T36" fmla="*/ 330 w 619"/>
                <a:gd name="T37" fmla="*/ 364 h 784"/>
                <a:gd name="T38" fmla="*/ 356 w 619"/>
                <a:gd name="T39" fmla="*/ 334 h 784"/>
                <a:gd name="T40" fmla="*/ 346 w 619"/>
                <a:gd name="T41" fmla="*/ 314 h 784"/>
                <a:gd name="T42" fmla="*/ 325 w 619"/>
                <a:gd name="T43" fmla="*/ 308 h 784"/>
                <a:gd name="T44" fmla="*/ 264 w 619"/>
                <a:gd name="T45" fmla="*/ 307 h 784"/>
                <a:gd name="T46" fmla="*/ 205 w 619"/>
                <a:gd name="T47" fmla="*/ 202 h 784"/>
                <a:gd name="T48" fmla="*/ 206 w 619"/>
                <a:gd name="T49" fmla="*/ 197 h 784"/>
                <a:gd name="T50" fmla="*/ 212 w 619"/>
                <a:gd name="T51" fmla="*/ 183 h 784"/>
                <a:gd name="T52" fmla="*/ 214 w 619"/>
                <a:gd name="T53" fmla="*/ 180 h 784"/>
                <a:gd name="T54" fmla="*/ 312 w 619"/>
                <a:gd name="T55" fmla="*/ 143 h 784"/>
                <a:gd name="T56" fmla="*/ 431 w 619"/>
                <a:gd name="T57" fmla="*/ 88 h 784"/>
                <a:gd name="T58" fmla="*/ 492 w 619"/>
                <a:gd name="T59" fmla="*/ 69 h 784"/>
                <a:gd name="T60" fmla="*/ 495 w 619"/>
                <a:gd name="T61" fmla="*/ 345 h 784"/>
                <a:gd name="T62" fmla="*/ 522 w 619"/>
                <a:gd name="T63" fmla="*/ 565 h 784"/>
                <a:gd name="T64" fmla="*/ 522 w 619"/>
                <a:gd name="T65" fmla="*/ 566 h 784"/>
                <a:gd name="T66" fmla="*/ 544 w 619"/>
                <a:gd name="T67" fmla="*/ 646 h 784"/>
                <a:gd name="T68" fmla="*/ 546 w 619"/>
                <a:gd name="T69" fmla="*/ 734 h 784"/>
                <a:gd name="T70" fmla="*/ 546 w 619"/>
                <a:gd name="T71" fmla="*/ 771 h 784"/>
                <a:gd name="T72" fmla="*/ 586 w 619"/>
                <a:gd name="T73" fmla="*/ 773 h 784"/>
                <a:gd name="T74" fmla="*/ 598 w 619"/>
                <a:gd name="T75" fmla="*/ 634 h 784"/>
                <a:gd name="T76" fmla="*/ 576 w 619"/>
                <a:gd name="T77" fmla="*/ 549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19" h="784">
                  <a:moveTo>
                    <a:pt x="576" y="549"/>
                  </a:moveTo>
                  <a:lnTo>
                    <a:pt x="576" y="549"/>
                  </a:lnTo>
                  <a:cubicBezTo>
                    <a:pt x="556" y="483"/>
                    <a:pt x="535" y="414"/>
                    <a:pt x="550" y="359"/>
                  </a:cubicBezTo>
                  <a:cubicBezTo>
                    <a:pt x="550" y="358"/>
                    <a:pt x="566" y="282"/>
                    <a:pt x="569" y="202"/>
                  </a:cubicBezTo>
                  <a:cubicBezTo>
                    <a:pt x="574" y="95"/>
                    <a:pt x="555" y="33"/>
                    <a:pt x="512" y="17"/>
                  </a:cubicBezTo>
                  <a:cubicBezTo>
                    <a:pt x="468" y="0"/>
                    <a:pt x="410" y="18"/>
                    <a:pt x="384" y="57"/>
                  </a:cubicBezTo>
                  <a:cubicBezTo>
                    <a:pt x="375" y="72"/>
                    <a:pt x="334" y="81"/>
                    <a:pt x="301" y="88"/>
                  </a:cubicBezTo>
                  <a:cubicBezTo>
                    <a:pt x="296" y="89"/>
                    <a:pt x="292" y="90"/>
                    <a:pt x="287" y="91"/>
                  </a:cubicBezTo>
                  <a:cubicBezTo>
                    <a:pt x="247" y="99"/>
                    <a:pt x="205" y="108"/>
                    <a:pt x="180" y="134"/>
                  </a:cubicBezTo>
                  <a:cubicBezTo>
                    <a:pt x="156" y="161"/>
                    <a:pt x="149" y="205"/>
                    <a:pt x="148" y="207"/>
                  </a:cubicBezTo>
                  <a:lnTo>
                    <a:pt x="148" y="208"/>
                  </a:lnTo>
                  <a:cubicBezTo>
                    <a:pt x="147" y="236"/>
                    <a:pt x="154" y="289"/>
                    <a:pt x="206" y="334"/>
                  </a:cubicBezTo>
                  <a:cubicBezTo>
                    <a:pt x="139" y="389"/>
                    <a:pt x="0" y="536"/>
                    <a:pt x="65" y="760"/>
                  </a:cubicBezTo>
                  <a:cubicBezTo>
                    <a:pt x="68" y="772"/>
                    <a:pt x="79" y="781"/>
                    <a:pt x="91" y="781"/>
                  </a:cubicBezTo>
                  <a:cubicBezTo>
                    <a:pt x="94" y="781"/>
                    <a:pt x="97" y="780"/>
                    <a:pt x="99" y="779"/>
                  </a:cubicBezTo>
                  <a:cubicBezTo>
                    <a:pt x="114" y="775"/>
                    <a:pt x="123" y="759"/>
                    <a:pt x="118" y="745"/>
                  </a:cubicBezTo>
                  <a:cubicBezTo>
                    <a:pt x="90" y="649"/>
                    <a:pt x="101" y="560"/>
                    <a:pt x="151" y="478"/>
                  </a:cubicBezTo>
                  <a:cubicBezTo>
                    <a:pt x="189" y="416"/>
                    <a:pt x="240" y="377"/>
                    <a:pt x="261" y="363"/>
                  </a:cubicBezTo>
                  <a:cubicBezTo>
                    <a:pt x="284" y="366"/>
                    <a:pt x="308" y="366"/>
                    <a:pt x="330" y="364"/>
                  </a:cubicBezTo>
                  <a:cubicBezTo>
                    <a:pt x="345" y="362"/>
                    <a:pt x="357" y="349"/>
                    <a:pt x="356" y="334"/>
                  </a:cubicBezTo>
                  <a:cubicBezTo>
                    <a:pt x="356" y="326"/>
                    <a:pt x="352" y="319"/>
                    <a:pt x="346" y="314"/>
                  </a:cubicBezTo>
                  <a:cubicBezTo>
                    <a:pt x="340" y="309"/>
                    <a:pt x="332" y="307"/>
                    <a:pt x="325" y="308"/>
                  </a:cubicBezTo>
                  <a:cubicBezTo>
                    <a:pt x="299" y="311"/>
                    <a:pt x="274" y="308"/>
                    <a:pt x="264" y="307"/>
                  </a:cubicBezTo>
                  <a:cubicBezTo>
                    <a:pt x="201" y="268"/>
                    <a:pt x="203" y="217"/>
                    <a:pt x="205" y="202"/>
                  </a:cubicBezTo>
                  <a:cubicBezTo>
                    <a:pt x="205" y="200"/>
                    <a:pt x="205" y="199"/>
                    <a:pt x="206" y="197"/>
                  </a:cubicBezTo>
                  <a:lnTo>
                    <a:pt x="212" y="183"/>
                  </a:lnTo>
                  <a:cubicBezTo>
                    <a:pt x="213" y="182"/>
                    <a:pt x="214" y="181"/>
                    <a:pt x="214" y="180"/>
                  </a:cubicBezTo>
                  <a:cubicBezTo>
                    <a:pt x="231" y="160"/>
                    <a:pt x="274" y="151"/>
                    <a:pt x="312" y="143"/>
                  </a:cubicBezTo>
                  <a:cubicBezTo>
                    <a:pt x="362" y="132"/>
                    <a:pt x="409" y="122"/>
                    <a:pt x="431" y="88"/>
                  </a:cubicBezTo>
                  <a:cubicBezTo>
                    <a:pt x="444" y="69"/>
                    <a:pt x="475" y="62"/>
                    <a:pt x="492" y="69"/>
                  </a:cubicBezTo>
                  <a:cubicBezTo>
                    <a:pt x="523" y="80"/>
                    <a:pt x="520" y="248"/>
                    <a:pt x="495" y="345"/>
                  </a:cubicBezTo>
                  <a:cubicBezTo>
                    <a:pt x="477" y="416"/>
                    <a:pt x="500" y="492"/>
                    <a:pt x="522" y="565"/>
                  </a:cubicBezTo>
                  <a:lnTo>
                    <a:pt x="522" y="566"/>
                  </a:lnTo>
                  <a:cubicBezTo>
                    <a:pt x="530" y="594"/>
                    <a:pt x="538" y="621"/>
                    <a:pt x="544" y="646"/>
                  </a:cubicBezTo>
                  <a:cubicBezTo>
                    <a:pt x="557" y="709"/>
                    <a:pt x="548" y="731"/>
                    <a:pt x="546" y="734"/>
                  </a:cubicBezTo>
                  <a:cubicBezTo>
                    <a:pt x="537" y="745"/>
                    <a:pt x="537" y="761"/>
                    <a:pt x="546" y="771"/>
                  </a:cubicBezTo>
                  <a:cubicBezTo>
                    <a:pt x="557" y="783"/>
                    <a:pt x="574" y="784"/>
                    <a:pt x="586" y="773"/>
                  </a:cubicBezTo>
                  <a:cubicBezTo>
                    <a:pt x="596" y="764"/>
                    <a:pt x="619" y="731"/>
                    <a:pt x="598" y="634"/>
                  </a:cubicBezTo>
                  <a:cubicBezTo>
                    <a:pt x="593" y="606"/>
                    <a:pt x="584" y="576"/>
                    <a:pt x="576" y="54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89" name="Group 388">
            <a:extLst>
              <a:ext uri="{FF2B5EF4-FFF2-40B4-BE49-F238E27FC236}">
                <a16:creationId xmlns:a16="http://schemas.microsoft.com/office/drawing/2014/main" id="{2B7F74B8-5A19-EB42-9B20-09C425478468}"/>
              </a:ext>
            </a:extLst>
          </p:cNvPr>
          <p:cNvGrpSpPr/>
          <p:nvPr userDrawn="1"/>
        </p:nvGrpSpPr>
        <p:grpSpPr>
          <a:xfrm>
            <a:off x="2975499" y="618602"/>
            <a:ext cx="322111" cy="322716"/>
            <a:chOff x="2558621" y="863966"/>
            <a:chExt cx="422721" cy="423515"/>
          </a:xfrm>
        </p:grpSpPr>
        <p:sp>
          <p:nvSpPr>
            <p:cNvPr id="390" name="Freeform 389">
              <a:extLst>
                <a:ext uri="{FF2B5EF4-FFF2-40B4-BE49-F238E27FC236}">
                  <a16:creationId xmlns:a16="http://schemas.microsoft.com/office/drawing/2014/main" id="{72DA7898-4E8A-DA4C-AEDF-BB09DD30E3D4}"/>
                </a:ext>
              </a:extLst>
            </p:cNvPr>
            <p:cNvSpPr>
              <a:spLocks/>
            </p:cNvSpPr>
            <p:nvPr userDrawn="1"/>
          </p:nvSpPr>
          <p:spPr bwMode="auto">
            <a:xfrm>
              <a:off x="2558621" y="863966"/>
              <a:ext cx="422721" cy="423515"/>
            </a:xfrm>
            <a:custGeom>
              <a:avLst/>
              <a:gdLst>
                <a:gd name="T0" fmla="*/ 532 w 532"/>
                <a:gd name="T1" fmla="*/ 266 h 533"/>
                <a:gd name="T2" fmla="*/ 526 w 532"/>
                <a:gd name="T3" fmla="*/ 321 h 533"/>
                <a:gd name="T4" fmla="*/ 511 w 532"/>
                <a:gd name="T5" fmla="*/ 370 h 533"/>
                <a:gd name="T6" fmla="*/ 486 w 532"/>
                <a:gd name="T7" fmla="*/ 415 h 533"/>
                <a:gd name="T8" fmla="*/ 455 w 532"/>
                <a:gd name="T9" fmla="*/ 456 h 533"/>
                <a:gd name="T10" fmla="*/ 414 w 532"/>
                <a:gd name="T11" fmla="*/ 487 h 533"/>
                <a:gd name="T12" fmla="*/ 369 w 532"/>
                <a:gd name="T13" fmla="*/ 512 h 533"/>
                <a:gd name="T14" fmla="*/ 320 w 532"/>
                <a:gd name="T15" fmla="*/ 527 h 533"/>
                <a:gd name="T16" fmla="*/ 266 w 532"/>
                <a:gd name="T17" fmla="*/ 533 h 533"/>
                <a:gd name="T18" fmla="*/ 239 w 532"/>
                <a:gd name="T19" fmla="*/ 531 h 533"/>
                <a:gd name="T20" fmla="*/ 187 w 532"/>
                <a:gd name="T21" fmla="*/ 520 h 533"/>
                <a:gd name="T22" fmla="*/ 140 w 532"/>
                <a:gd name="T23" fmla="*/ 501 h 533"/>
                <a:gd name="T24" fmla="*/ 96 w 532"/>
                <a:gd name="T25" fmla="*/ 473 h 533"/>
                <a:gd name="T26" fmla="*/ 61 w 532"/>
                <a:gd name="T27" fmla="*/ 436 h 533"/>
                <a:gd name="T28" fmla="*/ 31 w 532"/>
                <a:gd name="T29" fmla="*/ 394 h 533"/>
                <a:gd name="T30" fmla="*/ 12 w 532"/>
                <a:gd name="T31" fmla="*/ 345 h 533"/>
                <a:gd name="T32" fmla="*/ 1 w 532"/>
                <a:gd name="T33" fmla="*/ 294 h 533"/>
                <a:gd name="T34" fmla="*/ 0 w 532"/>
                <a:gd name="T35" fmla="*/ 266 h 533"/>
                <a:gd name="T36" fmla="*/ 5 w 532"/>
                <a:gd name="T37" fmla="*/ 214 h 533"/>
                <a:gd name="T38" fmla="*/ 21 w 532"/>
                <a:gd name="T39" fmla="*/ 163 h 533"/>
                <a:gd name="T40" fmla="*/ 45 w 532"/>
                <a:gd name="T41" fmla="*/ 118 h 533"/>
                <a:gd name="T42" fmla="*/ 78 w 532"/>
                <a:gd name="T43" fmla="*/ 79 h 533"/>
                <a:gd name="T44" fmla="*/ 117 w 532"/>
                <a:gd name="T45" fmla="*/ 46 h 533"/>
                <a:gd name="T46" fmla="*/ 162 w 532"/>
                <a:gd name="T47" fmla="*/ 21 h 533"/>
                <a:gd name="T48" fmla="*/ 211 w 532"/>
                <a:gd name="T49" fmla="*/ 6 h 533"/>
                <a:gd name="T50" fmla="*/ 266 w 532"/>
                <a:gd name="T51" fmla="*/ 0 h 533"/>
                <a:gd name="T52" fmla="*/ 294 w 532"/>
                <a:gd name="T53" fmla="*/ 2 h 533"/>
                <a:gd name="T54" fmla="*/ 344 w 532"/>
                <a:gd name="T55" fmla="*/ 13 h 533"/>
                <a:gd name="T56" fmla="*/ 393 w 532"/>
                <a:gd name="T57" fmla="*/ 34 h 533"/>
                <a:gd name="T58" fmla="*/ 435 w 532"/>
                <a:gd name="T59" fmla="*/ 62 h 533"/>
                <a:gd name="T60" fmla="*/ 470 w 532"/>
                <a:gd name="T61" fmla="*/ 98 h 533"/>
                <a:gd name="T62" fmla="*/ 500 w 532"/>
                <a:gd name="T63" fmla="*/ 140 h 533"/>
                <a:gd name="T64" fmla="*/ 519 w 532"/>
                <a:gd name="T65" fmla="*/ 188 h 533"/>
                <a:gd name="T66" fmla="*/ 530 w 532"/>
                <a:gd name="T67" fmla="*/ 240 h 533"/>
                <a:gd name="T68" fmla="*/ 532 w 532"/>
                <a:gd name="T69" fmla="*/ 26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2" h="533">
                  <a:moveTo>
                    <a:pt x="532" y="266"/>
                  </a:moveTo>
                  <a:lnTo>
                    <a:pt x="532" y="266"/>
                  </a:lnTo>
                  <a:lnTo>
                    <a:pt x="530" y="294"/>
                  </a:lnTo>
                  <a:lnTo>
                    <a:pt x="526" y="321"/>
                  </a:lnTo>
                  <a:lnTo>
                    <a:pt x="519" y="345"/>
                  </a:lnTo>
                  <a:lnTo>
                    <a:pt x="511" y="370"/>
                  </a:lnTo>
                  <a:lnTo>
                    <a:pt x="500" y="394"/>
                  </a:lnTo>
                  <a:lnTo>
                    <a:pt x="486" y="415"/>
                  </a:lnTo>
                  <a:lnTo>
                    <a:pt x="470" y="436"/>
                  </a:lnTo>
                  <a:lnTo>
                    <a:pt x="455" y="456"/>
                  </a:lnTo>
                  <a:lnTo>
                    <a:pt x="435" y="473"/>
                  </a:lnTo>
                  <a:lnTo>
                    <a:pt x="414" y="487"/>
                  </a:lnTo>
                  <a:lnTo>
                    <a:pt x="393" y="501"/>
                  </a:lnTo>
                  <a:lnTo>
                    <a:pt x="369" y="512"/>
                  </a:lnTo>
                  <a:lnTo>
                    <a:pt x="344" y="520"/>
                  </a:lnTo>
                  <a:lnTo>
                    <a:pt x="320" y="527"/>
                  </a:lnTo>
                  <a:lnTo>
                    <a:pt x="294" y="531"/>
                  </a:lnTo>
                  <a:lnTo>
                    <a:pt x="266" y="533"/>
                  </a:lnTo>
                  <a:lnTo>
                    <a:pt x="266" y="533"/>
                  </a:lnTo>
                  <a:lnTo>
                    <a:pt x="239" y="531"/>
                  </a:lnTo>
                  <a:lnTo>
                    <a:pt x="211" y="527"/>
                  </a:lnTo>
                  <a:lnTo>
                    <a:pt x="187" y="520"/>
                  </a:lnTo>
                  <a:lnTo>
                    <a:pt x="162" y="512"/>
                  </a:lnTo>
                  <a:lnTo>
                    <a:pt x="140" y="501"/>
                  </a:lnTo>
                  <a:lnTo>
                    <a:pt x="117" y="487"/>
                  </a:lnTo>
                  <a:lnTo>
                    <a:pt x="96" y="473"/>
                  </a:lnTo>
                  <a:lnTo>
                    <a:pt x="78" y="456"/>
                  </a:lnTo>
                  <a:lnTo>
                    <a:pt x="61" y="436"/>
                  </a:lnTo>
                  <a:lnTo>
                    <a:pt x="45" y="415"/>
                  </a:lnTo>
                  <a:lnTo>
                    <a:pt x="31" y="394"/>
                  </a:lnTo>
                  <a:lnTo>
                    <a:pt x="21" y="370"/>
                  </a:lnTo>
                  <a:lnTo>
                    <a:pt x="12" y="345"/>
                  </a:lnTo>
                  <a:lnTo>
                    <a:pt x="5" y="321"/>
                  </a:lnTo>
                  <a:lnTo>
                    <a:pt x="1" y="294"/>
                  </a:lnTo>
                  <a:lnTo>
                    <a:pt x="0" y="266"/>
                  </a:lnTo>
                  <a:lnTo>
                    <a:pt x="0" y="266"/>
                  </a:lnTo>
                  <a:lnTo>
                    <a:pt x="1" y="240"/>
                  </a:lnTo>
                  <a:lnTo>
                    <a:pt x="5" y="214"/>
                  </a:lnTo>
                  <a:lnTo>
                    <a:pt x="12" y="188"/>
                  </a:lnTo>
                  <a:lnTo>
                    <a:pt x="21" y="163"/>
                  </a:lnTo>
                  <a:lnTo>
                    <a:pt x="31" y="140"/>
                  </a:lnTo>
                  <a:lnTo>
                    <a:pt x="45" y="118"/>
                  </a:lnTo>
                  <a:lnTo>
                    <a:pt x="61" y="98"/>
                  </a:lnTo>
                  <a:lnTo>
                    <a:pt x="78" y="79"/>
                  </a:lnTo>
                  <a:lnTo>
                    <a:pt x="96" y="62"/>
                  </a:lnTo>
                  <a:lnTo>
                    <a:pt x="117" y="46"/>
                  </a:lnTo>
                  <a:lnTo>
                    <a:pt x="140" y="34"/>
                  </a:lnTo>
                  <a:lnTo>
                    <a:pt x="162" y="21"/>
                  </a:lnTo>
                  <a:lnTo>
                    <a:pt x="187" y="13"/>
                  </a:lnTo>
                  <a:lnTo>
                    <a:pt x="211" y="6"/>
                  </a:lnTo>
                  <a:lnTo>
                    <a:pt x="239" y="2"/>
                  </a:lnTo>
                  <a:lnTo>
                    <a:pt x="266" y="0"/>
                  </a:lnTo>
                  <a:lnTo>
                    <a:pt x="266" y="0"/>
                  </a:lnTo>
                  <a:lnTo>
                    <a:pt x="294" y="2"/>
                  </a:lnTo>
                  <a:lnTo>
                    <a:pt x="320" y="6"/>
                  </a:lnTo>
                  <a:lnTo>
                    <a:pt x="344" y="13"/>
                  </a:lnTo>
                  <a:lnTo>
                    <a:pt x="369" y="21"/>
                  </a:lnTo>
                  <a:lnTo>
                    <a:pt x="393" y="34"/>
                  </a:lnTo>
                  <a:lnTo>
                    <a:pt x="414" y="46"/>
                  </a:lnTo>
                  <a:lnTo>
                    <a:pt x="435" y="62"/>
                  </a:lnTo>
                  <a:lnTo>
                    <a:pt x="455" y="79"/>
                  </a:lnTo>
                  <a:lnTo>
                    <a:pt x="470" y="98"/>
                  </a:lnTo>
                  <a:lnTo>
                    <a:pt x="486" y="118"/>
                  </a:lnTo>
                  <a:lnTo>
                    <a:pt x="500" y="140"/>
                  </a:lnTo>
                  <a:lnTo>
                    <a:pt x="511" y="163"/>
                  </a:lnTo>
                  <a:lnTo>
                    <a:pt x="519" y="188"/>
                  </a:lnTo>
                  <a:lnTo>
                    <a:pt x="526" y="214"/>
                  </a:lnTo>
                  <a:lnTo>
                    <a:pt x="530" y="240"/>
                  </a:lnTo>
                  <a:lnTo>
                    <a:pt x="532" y="266"/>
                  </a:lnTo>
                  <a:lnTo>
                    <a:pt x="532" y="26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91" name="Group 4">
              <a:extLst>
                <a:ext uri="{FF2B5EF4-FFF2-40B4-BE49-F238E27FC236}">
                  <a16:creationId xmlns:a16="http://schemas.microsoft.com/office/drawing/2014/main" id="{B77D9693-7720-7F4F-ACED-E5CB18678011}"/>
                </a:ext>
              </a:extLst>
            </p:cNvPr>
            <p:cNvGrpSpPr>
              <a:grpSpLocks noChangeAspect="1"/>
            </p:cNvGrpSpPr>
            <p:nvPr userDrawn="1"/>
          </p:nvGrpSpPr>
          <p:grpSpPr bwMode="auto">
            <a:xfrm>
              <a:off x="2630500" y="918327"/>
              <a:ext cx="283797" cy="300267"/>
              <a:chOff x="1753" y="1419"/>
              <a:chExt cx="448" cy="474"/>
            </a:xfrm>
            <a:solidFill>
              <a:schemeClr val="bg1"/>
            </a:solidFill>
          </p:grpSpPr>
          <p:sp>
            <p:nvSpPr>
              <p:cNvPr id="392" name="Freeform 391">
                <a:extLst>
                  <a:ext uri="{FF2B5EF4-FFF2-40B4-BE49-F238E27FC236}">
                    <a16:creationId xmlns:a16="http://schemas.microsoft.com/office/drawing/2014/main" id="{E9F92132-FC16-7B46-89B7-0CEB23C7DCE6}"/>
                  </a:ext>
                </a:extLst>
              </p:cNvPr>
              <p:cNvSpPr>
                <a:spLocks/>
              </p:cNvSpPr>
              <p:nvPr/>
            </p:nvSpPr>
            <p:spPr bwMode="auto">
              <a:xfrm>
                <a:off x="1753" y="1553"/>
                <a:ext cx="448" cy="340"/>
              </a:xfrm>
              <a:custGeom>
                <a:avLst/>
                <a:gdLst>
                  <a:gd name="T0" fmla="*/ 1177 w 1195"/>
                  <a:gd name="T1" fmla="*/ 309 h 901"/>
                  <a:gd name="T2" fmla="*/ 1096 w 1195"/>
                  <a:gd name="T3" fmla="*/ 356 h 901"/>
                  <a:gd name="T4" fmla="*/ 904 w 1195"/>
                  <a:gd name="T5" fmla="*/ 137 h 901"/>
                  <a:gd name="T6" fmla="*/ 870 w 1195"/>
                  <a:gd name="T7" fmla="*/ 179 h 901"/>
                  <a:gd name="T8" fmla="*/ 843 w 1195"/>
                  <a:gd name="T9" fmla="*/ 671 h 901"/>
                  <a:gd name="T10" fmla="*/ 862 w 1195"/>
                  <a:gd name="T11" fmla="*/ 846 h 901"/>
                  <a:gd name="T12" fmla="*/ 725 w 1195"/>
                  <a:gd name="T13" fmla="*/ 841 h 901"/>
                  <a:gd name="T14" fmla="*/ 676 w 1195"/>
                  <a:gd name="T15" fmla="*/ 741 h 901"/>
                  <a:gd name="T16" fmla="*/ 452 w 1195"/>
                  <a:gd name="T17" fmla="*/ 741 h 901"/>
                  <a:gd name="T18" fmla="*/ 403 w 1195"/>
                  <a:gd name="T19" fmla="*/ 841 h 901"/>
                  <a:gd name="T20" fmla="*/ 266 w 1195"/>
                  <a:gd name="T21" fmla="*/ 846 h 901"/>
                  <a:gd name="T22" fmla="*/ 277 w 1195"/>
                  <a:gd name="T23" fmla="*/ 678 h 901"/>
                  <a:gd name="T24" fmla="*/ 134 w 1195"/>
                  <a:gd name="T25" fmla="*/ 548 h 901"/>
                  <a:gd name="T26" fmla="*/ 54 w 1195"/>
                  <a:gd name="T27" fmla="*/ 547 h 901"/>
                  <a:gd name="T28" fmla="*/ 67 w 1195"/>
                  <a:gd name="T29" fmla="*/ 377 h 901"/>
                  <a:gd name="T30" fmla="*/ 145 w 1195"/>
                  <a:gd name="T31" fmla="*/ 355 h 901"/>
                  <a:gd name="T32" fmla="*/ 221 w 1195"/>
                  <a:gd name="T33" fmla="*/ 201 h 901"/>
                  <a:gd name="T34" fmla="*/ 167 w 1195"/>
                  <a:gd name="T35" fmla="*/ 59 h 901"/>
                  <a:gd name="T36" fmla="*/ 373 w 1195"/>
                  <a:gd name="T37" fmla="*/ 113 h 901"/>
                  <a:gd name="T38" fmla="*/ 491 w 1195"/>
                  <a:gd name="T39" fmla="*/ 56 h 901"/>
                  <a:gd name="T40" fmla="*/ 368 w 1195"/>
                  <a:gd name="T41" fmla="*/ 57 h 901"/>
                  <a:gd name="T42" fmla="*/ 98 w 1195"/>
                  <a:gd name="T43" fmla="*/ 22 h 901"/>
                  <a:gd name="T44" fmla="*/ 124 w 1195"/>
                  <a:gd name="T45" fmla="*/ 93 h 901"/>
                  <a:gd name="T46" fmla="*/ 97 w 1195"/>
                  <a:gd name="T47" fmla="*/ 322 h 901"/>
                  <a:gd name="T48" fmla="*/ 0 w 1195"/>
                  <a:gd name="T49" fmla="*/ 393 h 901"/>
                  <a:gd name="T50" fmla="*/ 29 w 1195"/>
                  <a:gd name="T51" fmla="*/ 596 h 901"/>
                  <a:gd name="T52" fmla="*/ 117 w 1195"/>
                  <a:gd name="T53" fmla="*/ 602 h 901"/>
                  <a:gd name="T54" fmla="*/ 211 w 1195"/>
                  <a:gd name="T55" fmla="*/ 842 h 901"/>
                  <a:gd name="T56" fmla="*/ 261 w 1195"/>
                  <a:gd name="T57" fmla="*/ 900 h 901"/>
                  <a:gd name="T58" fmla="*/ 456 w 1195"/>
                  <a:gd name="T59" fmla="*/ 853 h 901"/>
                  <a:gd name="T60" fmla="*/ 564 w 1195"/>
                  <a:gd name="T61" fmla="*/ 805 h 901"/>
                  <a:gd name="T62" fmla="*/ 671 w 1195"/>
                  <a:gd name="T63" fmla="*/ 853 h 901"/>
                  <a:gd name="T64" fmla="*/ 866 w 1195"/>
                  <a:gd name="T65" fmla="*/ 900 h 901"/>
                  <a:gd name="T66" fmla="*/ 907 w 1195"/>
                  <a:gd name="T67" fmla="*/ 882 h 901"/>
                  <a:gd name="T68" fmla="*/ 889 w 1195"/>
                  <a:gd name="T69" fmla="*/ 705 h 901"/>
                  <a:gd name="T70" fmla="*/ 1044 w 1195"/>
                  <a:gd name="T71" fmla="*/ 403 h 901"/>
                  <a:gd name="T72" fmla="*/ 1107 w 1195"/>
                  <a:gd name="T73" fmla="*/ 409 h 901"/>
                  <a:gd name="T74" fmla="*/ 1177 w 1195"/>
                  <a:gd name="T75" fmla="*/ 309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95" h="901">
                    <a:moveTo>
                      <a:pt x="1177" y="309"/>
                    </a:moveTo>
                    <a:lnTo>
                      <a:pt x="1177" y="309"/>
                    </a:lnTo>
                    <a:cubicBezTo>
                      <a:pt x="1164" y="302"/>
                      <a:pt x="1147" y="307"/>
                      <a:pt x="1140" y="320"/>
                    </a:cubicBezTo>
                    <a:cubicBezTo>
                      <a:pt x="1138" y="323"/>
                      <a:pt x="1122" y="350"/>
                      <a:pt x="1096" y="356"/>
                    </a:cubicBezTo>
                    <a:cubicBezTo>
                      <a:pt x="1078" y="359"/>
                      <a:pt x="1057" y="353"/>
                      <a:pt x="1034" y="337"/>
                    </a:cubicBezTo>
                    <a:cubicBezTo>
                      <a:pt x="1016" y="261"/>
                      <a:pt x="972" y="192"/>
                      <a:pt x="904" y="137"/>
                    </a:cubicBezTo>
                    <a:cubicBezTo>
                      <a:pt x="893" y="128"/>
                      <a:pt x="876" y="130"/>
                      <a:pt x="866" y="141"/>
                    </a:cubicBezTo>
                    <a:cubicBezTo>
                      <a:pt x="857" y="153"/>
                      <a:pt x="858" y="170"/>
                      <a:pt x="870" y="179"/>
                    </a:cubicBezTo>
                    <a:cubicBezTo>
                      <a:pt x="947" y="243"/>
                      <a:pt x="989" y="326"/>
                      <a:pt x="989" y="415"/>
                    </a:cubicBezTo>
                    <a:cubicBezTo>
                      <a:pt x="989" y="514"/>
                      <a:pt x="936" y="607"/>
                      <a:pt x="843" y="671"/>
                    </a:cubicBezTo>
                    <a:cubicBezTo>
                      <a:pt x="835" y="677"/>
                      <a:pt x="830" y="688"/>
                      <a:pt x="832" y="698"/>
                    </a:cubicBezTo>
                    <a:lnTo>
                      <a:pt x="862" y="846"/>
                    </a:lnTo>
                    <a:lnTo>
                      <a:pt x="731" y="845"/>
                    </a:lnTo>
                    <a:cubicBezTo>
                      <a:pt x="728" y="845"/>
                      <a:pt x="725" y="843"/>
                      <a:pt x="725" y="841"/>
                    </a:cubicBezTo>
                    <a:lnTo>
                      <a:pt x="708" y="762"/>
                    </a:lnTo>
                    <a:cubicBezTo>
                      <a:pt x="705" y="747"/>
                      <a:pt x="690" y="738"/>
                      <a:pt x="676" y="741"/>
                    </a:cubicBezTo>
                    <a:cubicBezTo>
                      <a:pt x="646" y="747"/>
                      <a:pt x="602" y="751"/>
                      <a:pt x="564" y="751"/>
                    </a:cubicBezTo>
                    <a:cubicBezTo>
                      <a:pt x="526" y="751"/>
                      <a:pt x="482" y="747"/>
                      <a:pt x="452" y="741"/>
                    </a:cubicBezTo>
                    <a:cubicBezTo>
                      <a:pt x="437" y="738"/>
                      <a:pt x="423" y="747"/>
                      <a:pt x="420" y="762"/>
                    </a:cubicBezTo>
                    <a:lnTo>
                      <a:pt x="403" y="841"/>
                    </a:lnTo>
                    <a:cubicBezTo>
                      <a:pt x="403" y="843"/>
                      <a:pt x="400" y="845"/>
                      <a:pt x="397" y="845"/>
                    </a:cubicBezTo>
                    <a:lnTo>
                      <a:pt x="266" y="846"/>
                    </a:lnTo>
                    <a:lnTo>
                      <a:pt x="295" y="710"/>
                    </a:lnTo>
                    <a:cubicBezTo>
                      <a:pt x="298" y="696"/>
                      <a:pt x="290" y="682"/>
                      <a:pt x="277" y="678"/>
                    </a:cubicBezTo>
                    <a:cubicBezTo>
                      <a:pt x="224" y="662"/>
                      <a:pt x="183" y="622"/>
                      <a:pt x="159" y="565"/>
                    </a:cubicBezTo>
                    <a:cubicBezTo>
                      <a:pt x="155" y="554"/>
                      <a:pt x="145" y="548"/>
                      <a:pt x="134" y="548"/>
                    </a:cubicBezTo>
                    <a:lnTo>
                      <a:pt x="68" y="548"/>
                    </a:lnTo>
                    <a:cubicBezTo>
                      <a:pt x="64" y="548"/>
                      <a:pt x="58" y="548"/>
                      <a:pt x="54" y="547"/>
                    </a:cubicBezTo>
                    <a:lnTo>
                      <a:pt x="54" y="393"/>
                    </a:lnTo>
                    <a:cubicBezTo>
                      <a:pt x="54" y="377"/>
                      <a:pt x="62" y="377"/>
                      <a:pt x="67" y="377"/>
                    </a:cubicBezTo>
                    <a:lnTo>
                      <a:pt x="118" y="377"/>
                    </a:lnTo>
                    <a:cubicBezTo>
                      <a:pt x="131" y="377"/>
                      <a:pt x="142" y="368"/>
                      <a:pt x="145" y="355"/>
                    </a:cubicBezTo>
                    <a:cubicBezTo>
                      <a:pt x="156" y="307"/>
                      <a:pt x="179" y="262"/>
                      <a:pt x="215" y="221"/>
                    </a:cubicBezTo>
                    <a:cubicBezTo>
                      <a:pt x="219" y="216"/>
                      <a:pt x="222" y="208"/>
                      <a:pt x="221" y="201"/>
                    </a:cubicBezTo>
                    <a:cubicBezTo>
                      <a:pt x="217" y="141"/>
                      <a:pt x="194" y="104"/>
                      <a:pt x="171" y="65"/>
                    </a:cubicBezTo>
                    <a:cubicBezTo>
                      <a:pt x="169" y="63"/>
                      <a:pt x="168" y="61"/>
                      <a:pt x="167" y="59"/>
                    </a:cubicBezTo>
                    <a:cubicBezTo>
                      <a:pt x="242" y="56"/>
                      <a:pt x="304" y="73"/>
                      <a:pt x="346" y="108"/>
                    </a:cubicBezTo>
                    <a:cubicBezTo>
                      <a:pt x="353" y="115"/>
                      <a:pt x="364" y="116"/>
                      <a:pt x="373" y="113"/>
                    </a:cubicBezTo>
                    <a:cubicBezTo>
                      <a:pt x="400" y="102"/>
                      <a:pt x="433" y="93"/>
                      <a:pt x="469" y="87"/>
                    </a:cubicBezTo>
                    <a:cubicBezTo>
                      <a:pt x="483" y="85"/>
                      <a:pt x="493" y="71"/>
                      <a:pt x="491" y="56"/>
                    </a:cubicBezTo>
                    <a:cubicBezTo>
                      <a:pt x="489" y="41"/>
                      <a:pt x="474" y="31"/>
                      <a:pt x="460" y="34"/>
                    </a:cubicBezTo>
                    <a:cubicBezTo>
                      <a:pt x="427" y="39"/>
                      <a:pt x="395" y="47"/>
                      <a:pt x="368" y="57"/>
                    </a:cubicBezTo>
                    <a:cubicBezTo>
                      <a:pt x="292" y="2"/>
                      <a:pt x="191" y="0"/>
                      <a:pt x="119" y="8"/>
                    </a:cubicBezTo>
                    <a:cubicBezTo>
                      <a:pt x="110" y="9"/>
                      <a:pt x="102" y="15"/>
                      <a:pt x="98" y="22"/>
                    </a:cubicBezTo>
                    <a:cubicBezTo>
                      <a:pt x="93" y="30"/>
                      <a:pt x="93" y="40"/>
                      <a:pt x="98" y="48"/>
                    </a:cubicBezTo>
                    <a:cubicBezTo>
                      <a:pt x="107" y="65"/>
                      <a:pt x="115" y="79"/>
                      <a:pt x="124" y="93"/>
                    </a:cubicBezTo>
                    <a:cubicBezTo>
                      <a:pt x="144" y="127"/>
                      <a:pt x="161" y="154"/>
                      <a:pt x="166" y="195"/>
                    </a:cubicBezTo>
                    <a:cubicBezTo>
                      <a:pt x="134" y="234"/>
                      <a:pt x="111" y="276"/>
                      <a:pt x="97" y="322"/>
                    </a:cubicBezTo>
                    <a:lnTo>
                      <a:pt x="67" y="322"/>
                    </a:lnTo>
                    <a:cubicBezTo>
                      <a:pt x="27" y="322"/>
                      <a:pt x="0" y="352"/>
                      <a:pt x="0" y="393"/>
                    </a:cubicBezTo>
                    <a:lnTo>
                      <a:pt x="0" y="547"/>
                    </a:lnTo>
                    <a:cubicBezTo>
                      <a:pt x="0" y="579"/>
                      <a:pt x="18" y="592"/>
                      <a:pt x="29" y="596"/>
                    </a:cubicBezTo>
                    <a:cubicBezTo>
                      <a:pt x="42" y="602"/>
                      <a:pt x="57" y="602"/>
                      <a:pt x="68" y="602"/>
                    </a:cubicBezTo>
                    <a:lnTo>
                      <a:pt x="117" y="602"/>
                    </a:lnTo>
                    <a:cubicBezTo>
                      <a:pt x="143" y="657"/>
                      <a:pt x="185" y="699"/>
                      <a:pt x="237" y="721"/>
                    </a:cubicBezTo>
                    <a:lnTo>
                      <a:pt x="211" y="842"/>
                    </a:lnTo>
                    <a:cubicBezTo>
                      <a:pt x="208" y="857"/>
                      <a:pt x="212" y="871"/>
                      <a:pt x="221" y="882"/>
                    </a:cubicBezTo>
                    <a:cubicBezTo>
                      <a:pt x="230" y="894"/>
                      <a:pt x="245" y="901"/>
                      <a:pt x="261" y="900"/>
                    </a:cubicBezTo>
                    <a:lnTo>
                      <a:pt x="397" y="900"/>
                    </a:lnTo>
                    <a:cubicBezTo>
                      <a:pt x="425" y="900"/>
                      <a:pt x="451" y="879"/>
                      <a:pt x="456" y="853"/>
                    </a:cubicBezTo>
                    <a:lnTo>
                      <a:pt x="468" y="799"/>
                    </a:lnTo>
                    <a:cubicBezTo>
                      <a:pt x="498" y="803"/>
                      <a:pt x="533" y="805"/>
                      <a:pt x="564" y="805"/>
                    </a:cubicBezTo>
                    <a:cubicBezTo>
                      <a:pt x="595" y="805"/>
                      <a:pt x="630" y="803"/>
                      <a:pt x="660" y="799"/>
                    </a:cubicBezTo>
                    <a:lnTo>
                      <a:pt x="671" y="853"/>
                    </a:lnTo>
                    <a:cubicBezTo>
                      <a:pt x="677" y="879"/>
                      <a:pt x="702" y="900"/>
                      <a:pt x="731" y="900"/>
                    </a:cubicBezTo>
                    <a:lnTo>
                      <a:pt x="866" y="900"/>
                    </a:lnTo>
                    <a:lnTo>
                      <a:pt x="867" y="900"/>
                    </a:lnTo>
                    <a:cubicBezTo>
                      <a:pt x="883" y="900"/>
                      <a:pt x="897" y="894"/>
                      <a:pt x="907" y="882"/>
                    </a:cubicBezTo>
                    <a:cubicBezTo>
                      <a:pt x="916" y="871"/>
                      <a:pt x="919" y="857"/>
                      <a:pt x="917" y="843"/>
                    </a:cubicBezTo>
                    <a:lnTo>
                      <a:pt x="889" y="705"/>
                    </a:lnTo>
                    <a:cubicBezTo>
                      <a:pt x="988" y="631"/>
                      <a:pt x="1044" y="526"/>
                      <a:pt x="1044" y="415"/>
                    </a:cubicBezTo>
                    <a:cubicBezTo>
                      <a:pt x="1044" y="411"/>
                      <a:pt x="1044" y="407"/>
                      <a:pt x="1044" y="403"/>
                    </a:cubicBezTo>
                    <a:cubicBezTo>
                      <a:pt x="1058" y="409"/>
                      <a:pt x="1071" y="411"/>
                      <a:pt x="1085" y="411"/>
                    </a:cubicBezTo>
                    <a:cubicBezTo>
                      <a:pt x="1092" y="411"/>
                      <a:pt x="1100" y="410"/>
                      <a:pt x="1107" y="409"/>
                    </a:cubicBezTo>
                    <a:cubicBezTo>
                      <a:pt x="1155" y="399"/>
                      <a:pt x="1180" y="359"/>
                      <a:pt x="1187" y="346"/>
                    </a:cubicBezTo>
                    <a:cubicBezTo>
                      <a:pt x="1195" y="333"/>
                      <a:pt x="1190" y="317"/>
                      <a:pt x="1177" y="30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3" name="Freeform 392">
                <a:extLst>
                  <a:ext uri="{FF2B5EF4-FFF2-40B4-BE49-F238E27FC236}">
                    <a16:creationId xmlns:a16="http://schemas.microsoft.com/office/drawing/2014/main" id="{7EB81CFF-AFDE-444F-B6E3-BAB1A64B7272}"/>
                  </a:ext>
                </a:extLst>
              </p:cNvPr>
              <p:cNvSpPr>
                <a:spLocks noEditPoints="1"/>
              </p:cNvSpPr>
              <p:nvPr/>
            </p:nvSpPr>
            <p:spPr bwMode="auto">
              <a:xfrm>
                <a:off x="1941" y="1419"/>
                <a:ext cx="175" cy="176"/>
              </a:xfrm>
              <a:custGeom>
                <a:avLst/>
                <a:gdLst>
                  <a:gd name="T0" fmla="*/ 233 w 466"/>
                  <a:gd name="T1" fmla="*/ 466 h 466"/>
                  <a:gd name="T2" fmla="*/ 233 w 466"/>
                  <a:gd name="T3" fmla="*/ 466 h 466"/>
                  <a:gd name="T4" fmla="*/ 466 w 466"/>
                  <a:gd name="T5" fmla="*/ 232 h 466"/>
                  <a:gd name="T6" fmla="*/ 233 w 466"/>
                  <a:gd name="T7" fmla="*/ 0 h 466"/>
                  <a:gd name="T8" fmla="*/ 0 w 466"/>
                  <a:gd name="T9" fmla="*/ 232 h 466"/>
                  <a:gd name="T10" fmla="*/ 233 w 466"/>
                  <a:gd name="T11" fmla="*/ 466 h 466"/>
                  <a:gd name="T12" fmla="*/ 233 w 466"/>
                  <a:gd name="T13" fmla="*/ 54 h 466"/>
                  <a:gd name="T14" fmla="*/ 233 w 466"/>
                  <a:gd name="T15" fmla="*/ 54 h 466"/>
                  <a:gd name="T16" fmla="*/ 412 w 466"/>
                  <a:gd name="T17" fmla="*/ 232 h 466"/>
                  <a:gd name="T18" fmla="*/ 233 w 466"/>
                  <a:gd name="T19" fmla="*/ 411 h 466"/>
                  <a:gd name="T20" fmla="*/ 54 w 466"/>
                  <a:gd name="T21" fmla="*/ 232 h 466"/>
                  <a:gd name="T22" fmla="*/ 233 w 466"/>
                  <a:gd name="T23" fmla="*/ 54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6" h="466">
                    <a:moveTo>
                      <a:pt x="233" y="466"/>
                    </a:moveTo>
                    <a:lnTo>
                      <a:pt x="233" y="466"/>
                    </a:lnTo>
                    <a:cubicBezTo>
                      <a:pt x="362" y="466"/>
                      <a:pt x="466" y="361"/>
                      <a:pt x="466" y="232"/>
                    </a:cubicBezTo>
                    <a:cubicBezTo>
                      <a:pt x="466" y="104"/>
                      <a:pt x="362" y="0"/>
                      <a:pt x="233" y="0"/>
                    </a:cubicBezTo>
                    <a:cubicBezTo>
                      <a:pt x="105" y="0"/>
                      <a:pt x="0" y="104"/>
                      <a:pt x="0" y="232"/>
                    </a:cubicBezTo>
                    <a:cubicBezTo>
                      <a:pt x="0" y="361"/>
                      <a:pt x="105" y="466"/>
                      <a:pt x="233" y="466"/>
                    </a:cubicBezTo>
                    <a:close/>
                    <a:moveTo>
                      <a:pt x="233" y="54"/>
                    </a:moveTo>
                    <a:lnTo>
                      <a:pt x="233" y="54"/>
                    </a:lnTo>
                    <a:cubicBezTo>
                      <a:pt x="332" y="54"/>
                      <a:pt x="412" y="134"/>
                      <a:pt x="412" y="232"/>
                    </a:cubicBezTo>
                    <a:cubicBezTo>
                      <a:pt x="412" y="331"/>
                      <a:pt x="332" y="411"/>
                      <a:pt x="233" y="411"/>
                    </a:cubicBezTo>
                    <a:cubicBezTo>
                      <a:pt x="135" y="411"/>
                      <a:pt x="54" y="331"/>
                      <a:pt x="54" y="232"/>
                    </a:cubicBezTo>
                    <a:cubicBezTo>
                      <a:pt x="54" y="134"/>
                      <a:pt x="135" y="54"/>
                      <a:pt x="233" y="5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4" name="Freeform 393">
                <a:extLst>
                  <a:ext uri="{FF2B5EF4-FFF2-40B4-BE49-F238E27FC236}">
                    <a16:creationId xmlns:a16="http://schemas.microsoft.com/office/drawing/2014/main" id="{50A9BBCD-440D-3647-9E07-A2A1B1B0A90E}"/>
                  </a:ext>
                </a:extLst>
              </p:cNvPr>
              <p:cNvSpPr>
                <a:spLocks/>
              </p:cNvSpPr>
              <p:nvPr/>
            </p:nvSpPr>
            <p:spPr bwMode="auto">
              <a:xfrm>
                <a:off x="1993" y="1462"/>
                <a:ext cx="66" cy="92"/>
              </a:xfrm>
              <a:custGeom>
                <a:avLst/>
                <a:gdLst>
                  <a:gd name="T0" fmla="*/ 25 w 174"/>
                  <a:gd name="T1" fmla="*/ 129 h 246"/>
                  <a:gd name="T2" fmla="*/ 25 w 174"/>
                  <a:gd name="T3" fmla="*/ 129 h 246"/>
                  <a:gd name="T4" fmla="*/ 88 w 174"/>
                  <a:gd name="T5" fmla="*/ 151 h 246"/>
                  <a:gd name="T6" fmla="*/ 119 w 174"/>
                  <a:gd name="T7" fmla="*/ 171 h 246"/>
                  <a:gd name="T8" fmla="*/ 93 w 174"/>
                  <a:gd name="T9" fmla="*/ 191 h 246"/>
                  <a:gd name="T10" fmla="*/ 51 w 174"/>
                  <a:gd name="T11" fmla="*/ 184 h 246"/>
                  <a:gd name="T12" fmla="*/ 15 w 174"/>
                  <a:gd name="T13" fmla="*/ 196 h 246"/>
                  <a:gd name="T14" fmla="*/ 27 w 174"/>
                  <a:gd name="T15" fmla="*/ 232 h 246"/>
                  <a:gd name="T16" fmla="*/ 88 w 174"/>
                  <a:gd name="T17" fmla="*/ 246 h 246"/>
                  <a:gd name="T18" fmla="*/ 95 w 174"/>
                  <a:gd name="T19" fmla="*/ 246 h 246"/>
                  <a:gd name="T20" fmla="*/ 173 w 174"/>
                  <a:gd name="T21" fmla="*/ 170 h 246"/>
                  <a:gd name="T22" fmla="*/ 150 w 174"/>
                  <a:gd name="T23" fmla="*/ 118 h 246"/>
                  <a:gd name="T24" fmla="*/ 88 w 174"/>
                  <a:gd name="T25" fmla="*/ 96 h 246"/>
                  <a:gd name="T26" fmla="*/ 55 w 174"/>
                  <a:gd name="T27" fmla="*/ 76 h 246"/>
                  <a:gd name="T28" fmla="*/ 84 w 174"/>
                  <a:gd name="T29" fmla="*/ 56 h 246"/>
                  <a:gd name="T30" fmla="*/ 123 w 174"/>
                  <a:gd name="T31" fmla="*/ 63 h 246"/>
                  <a:gd name="T32" fmla="*/ 159 w 174"/>
                  <a:gd name="T33" fmla="*/ 51 h 246"/>
                  <a:gd name="T34" fmla="*/ 147 w 174"/>
                  <a:gd name="T35" fmla="*/ 15 h 246"/>
                  <a:gd name="T36" fmla="*/ 82 w 174"/>
                  <a:gd name="T37" fmla="*/ 1 h 246"/>
                  <a:gd name="T38" fmla="*/ 22 w 174"/>
                  <a:gd name="T39" fmla="*/ 25 h 246"/>
                  <a:gd name="T40" fmla="*/ 0 w 174"/>
                  <a:gd name="T41" fmla="*/ 77 h 246"/>
                  <a:gd name="T42" fmla="*/ 25 w 174"/>
                  <a:gd name="T43" fmla="*/ 129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4" h="246">
                    <a:moveTo>
                      <a:pt x="25" y="129"/>
                    </a:moveTo>
                    <a:lnTo>
                      <a:pt x="25" y="129"/>
                    </a:lnTo>
                    <a:cubicBezTo>
                      <a:pt x="41" y="143"/>
                      <a:pt x="62" y="151"/>
                      <a:pt x="88" y="151"/>
                    </a:cubicBezTo>
                    <a:cubicBezTo>
                      <a:pt x="107" y="151"/>
                      <a:pt x="118" y="158"/>
                      <a:pt x="119" y="171"/>
                    </a:cubicBezTo>
                    <a:cubicBezTo>
                      <a:pt x="119" y="180"/>
                      <a:pt x="112" y="191"/>
                      <a:pt x="93" y="191"/>
                    </a:cubicBezTo>
                    <a:cubicBezTo>
                      <a:pt x="76" y="192"/>
                      <a:pt x="62" y="189"/>
                      <a:pt x="51" y="184"/>
                    </a:cubicBezTo>
                    <a:cubicBezTo>
                      <a:pt x="38" y="177"/>
                      <a:pt x="21" y="182"/>
                      <a:pt x="15" y="196"/>
                    </a:cubicBezTo>
                    <a:cubicBezTo>
                      <a:pt x="8" y="209"/>
                      <a:pt x="13" y="226"/>
                      <a:pt x="27" y="232"/>
                    </a:cubicBezTo>
                    <a:cubicBezTo>
                      <a:pt x="45" y="241"/>
                      <a:pt x="65" y="246"/>
                      <a:pt x="88" y="246"/>
                    </a:cubicBezTo>
                    <a:cubicBezTo>
                      <a:pt x="91" y="246"/>
                      <a:pt x="93" y="246"/>
                      <a:pt x="95" y="246"/>
                    </a:cubicBezTo>
                    <a:cubicBezTo>
                      <a:pt x="146" y="244"/>
                      <a:pt x="174" y="205"/>
                      <a:pt x="173" y="170"/>
                    </a:cubicBezTo>
                    <a:cubicBezTo>
                      <a:pt x="173" y="150"/>
                      <a:pt x="165" y="132"/>
                      <a:pt x="150" y="118"/>
                    </a:cubicBezTo>
                    <a:cubicBezTo>
                      <a:pt x="139" y="108"/>
                      <a:pt x="120" y="96"/>
                      <a:pt x="88" y="96"/>
                    </a:cubicBezTo>
                    <a:cubicBezTo>
                      <a:pt x="68" y="96"/>
                      <a:pt x="55" y="88"/>
                      <a:pt x="55" y="76"/>
                    </a:cubicBezTo>
                    <a:cubicBezTo>
                      <a:pt x="54" y="67"/>
                      <a:pt x="63" y="56"/>
                      <a:pt x="84" y="56"/>
                    </a:cubicBezTo>
                    <a:cubicBezTo>
                      <a:pt x="99" y="55"/>
                      <a:pt x="111" y="57"/>
                      <a:pt x="123" y="63"/>
                    </a:cubicBezTo>
                    <a:cubicBezTo>
                      <a:pt x="136" y="70"/>
                      <a:pt x="152" y="65"/>
                      <a:pt x="159" y="51"/>
                    </a:cubicBezTo>
                    <a:cubicBezTo>
                      <a:pt x="166" y="38"/>
                      <a:pt x="161" y="22"/>
                      <a:pt x="147" y="15"/>
                    </a:cubicBezTo>
                    <a:cubicBezTo>
                      <a:pt x="128" y="5"/>
                      <a:pt x="106" y="0"/>
                      <a:pt x="82" y="1"/>
                    </a:cubicBezTo>
                    <a:cubicBezTo>
                      <a:pt x="58" y="2"/>
                      <a:pt x="37" y="10"/>
                      <a:pt x="22" y="25"/>
                    </a:cubicBezTo>
                    <a:cubicBezTo>
                      <a:pt x="8" y="39"/>
                      <a:pt x="0" y="58"/>
                      <a:pt x="0" y="77"/>
                    </a:cubicBezTo>
                    <a:cubicBezTo>
                      <a:pt x="0" y="97"/>
                      <a:pt x="9" y="116"/>
                      <a:pt x="25" y="12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5" name="Freeform 394">
                <a:extLst>
                  <a:ext uri="{FF2B5EF4-FFF2-40B4-BE49-F238E27FC236}">
                    <a16:creationId xmlns:a16="http://schemas.microsoft.com/office/drawing/2014/main" id="{216C724E-D68D-B945-AAFE-62492DBD5128}"/>
                  </a:ext>
                </a:extLst>
              </p:cNvPr>
              <p:cNvSpPr>
                <a:spLocks/>
              </p:cNvSpPr>
              <p:nvPr/>
            </p:nvSpPr>
            <p:spPr bwMode="auto">
              <a:xfrm>
                <a:off x="1832" y="1661"/>
                <a:ext cx="33" cy="35"/>
              </a:xfrm>
              <a:custGeom>
                <a:avLst/>
                <a:gdLst>
                  <a:gd name="T0" fmla="*/ 40 w 89"/>
                  <a:gd name="T1" fmla="*/ 10 h 93"/>
                  <a:gd name="T2" fmla="*/ 40 w 89"/>
                  <a:gd name="T3" fmla="*/ 10 h 93"/>
                  <a:gd name="T4" fmla="*/ 8 w 89"/>
                  <a:gd name="T5" fmla="*/ 52 h 93"/>
                  <a:gd name="T6" fmla="*/ 18 w 89"/>
                  <a:gd name="T7" fmla="*/ 89 h 93"/>
                  <a:gd name="T8" fmla="*/ 31 w 89"/>
                  <a:gd name="T9" fmla="*/ 93 h 93"/>
                  <a:gd name="T10" fmla="*/ 55 w 89"/>
                  <a:gd name="T11" fmla="*/ 79 h 93"/>
                  <a:gd name="T12" fmla="*/ 78 w 89"/>
                  <a:gd name="T13" fmla="*/ 49 h 93"/>
                  <a:gd name="T14" fmla="*/ 78 w 89"/>
                  <a:gd name="T15" fmla="*/ 10 h 93"/>
                  <a:gd name="T16" fmla="*/ 40 w 89"/>
                  <a:gd name="T17" fmla="*/ 1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93">
                    <a:moveTo>
                      <a:pt x="40" y="10"/>
                    </a:moveTo>
                    <a:lnTo>
                      <a:pt x="40" y="10"/>
                    </a:lnTo>
                    <a:cubicBezTo>
                      <a:pt x="27" y="23"/>
                      <a:pt x="16" y="37"/>
                      <a:pt x="8" y="52"/>
                    </a:cubicBezTo>
                    <a:cubicBezTo>
                      <a:pt x="0" y="65"/>
                      <a:pt x="5" y="82"/>
                      <a:pt x="18" y="89"/>
                    </a:cubicBezTo>
                    <a:cubicBezTo>
                      <a:pt x="22" y="92"/>
                      <a:pt x="27" y="93"/>
                      <a:pt x="31" y="93"/>
                    </a:cubicBezTo>
                    <a:cubicBezTo>
                      <a:pt x="41" y="93"/>
                      <a:pt x="50" y="88"/>
                      <a:pt x="55" y="79"/>
                    </a:cubicBezTo>
                    <a:cubicBezTo>
                      <a:pt x="61" y="68"/>
                      <a:pt x="69" y="58"/>
                      <a:pt x="78" y="49"/>
                    </a:cubicBezTo>
                    <a:cubicBezTo>
                      <a:pt x="89" y="38"/>
                      <a:pt x="89" y="21"/>
                      <a:pt x="78" y="10"/>
                    </a:cubicBezTo>
                    <a:cubicBezTo>
                      <a:pt x="68" y="0"/>
                      <a:pt x="50" y="0"/>
                      <a:pt x="40"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396" name="Group 11">
            <a:extLst>
              <a:ext uri="{FF2B5EF4-FFF2-40B4-BE49-F238E27FC236}">
                <a16:creationId xmlns:a16="http://schemas.microsoft.com/office/drawing/2014/main" id="{420EF175-0BA8-5A43-B8FF-D49B424080CF}"/>
              </a:ext>
            </a:extLst>
          </p:cNvPr>
          <p:cNvGrpSpPr>
            <a:grpSpLocks noChangeAspect="1"/>
          </p:cNvGrpSpPr>
          <p:nvPr userDrawn="1"/>
        </p:nvGrpSpPr>
        <p:grpSpPr bwMode="auto">
          <a:xfrm>
            <a:off x="2293998" y="3867885"/>
            <a:ext cx="193544" cy="194365"/>
            <a:chOff x="3000" y="1465"/>
            <a:chExt cx="471" cy="473"/>
          </a:xfrm>
          <a:solidFill>
            <a:schemeClr val="bg1"/>
          </a:solidFill>
        </p:grpSpPr>
        <p:sp>
          <p:nvSpPr>
            <p:cNvPr id="397" name="Freeform 12">
              <a:extLst>
                <a:ext uri="{FF2B5EF4-FFF2-40B4-BE49-F238E27FC236}">
                  <a16:creationId xmlns:a16="http://schemas.microsoft.com/office/drawing/2014/main" id="{C8F6CA16-A416-0748-815C-F8AB0371F7F4}"/>
                </a:ext>
              </a:extLst>
            </p:cNvPr>
            <p:cNvSpPr>
              <a:spLocks/>
            </p:cNvSpPr>
            <p:nvPr/>
          </p:nvSpPr>
          <p:spPr bwMode="auto">
            <a:xfrm>
              <a:off x="3000" y="1721"/>
              <a:ext cx="471" cy="217"/>
            </a:xfrm>
            <a:custGeom>
              <a:avLst/>
              <a:gdLst>
                <a:gd name="T0" fmla="*/ 603 w 1250"/>
                <a:gd name="T1" fmla="*/ 573 h 573"/>
                <a:gd name="T2" fmla="*/ 341 w 1250"/>
                <a:gd name="T3" fmla="*/ 519 h 573"/>
                <a:gd name="T4" fmla="*/ 114 w 1250"/>
                <a:gd name="T5" fmla="*/ 490 h 573"/>
                <a:gd name="T6" fmla="*/ 83 w 1250"/>
                <a:gd name="T7" fmla="*/ 466 h 573"/>
                <a:gd name="T8" fmla="*/ 107 w 1250"/>
                <a:gd name="T9" fmla="*/ 434 h 573"/>
                <a:gd name="T10" fmla="*/ 358 w 1250"/>
                <a:gd name="T11" fmla="*/ 465 h 573"/>
                <a:gd name="T12" fmla="*/ 604 w 1250"/>
                <a:gd name="T13" fmla="*/ 517 h 573"/>
                <a:gd name="T14" fmla="*/ 750 w 1250"/>
                <a:gd name="T15" fmla="*/ 475 h 573"/>
                <a:gd name="T16" fmla="*/ 1185 w 1250"/>
                <a:gd name="T17" fmla="*/ 212 h 573"/>
                <a:gd name="T18" fmla="*/ 1178 w 1250"/>
                <a:gd name="T19" fmla="*/ 167 h 573"/>
                <a:gd name="T20" fmla="*/ 1086 w 1250"/>
                <a:gd name="T21" fmla="*/ 194 h 573"/>
                <a:gd name="T22" fmla="*/ 1052 w 1250"/>
                <a:gd name="T23" fmla="*/ 193 h 573"/>
                <a:gd name="T24" fmla="*/ 1043 w 1250"/>
                <a:gd name="T25" fmla="*/ 121 h 573"/>
                <a:gd name="T26" fmla="*/ 979 w 1250"/>
                <a:gd name="T27" fmla="*/ 137 h 573"/>
                <a:gd name="T28" fmla="*/ 936 w 1250"/>
                <a:gd name="T29" fmla="*/ 160 h 573"/>
                <a:gd name="T30" fmla="*/ 908 w 1250"/>
                <a:gd name="T31" fmla="*/ 133 h 573"/>
                <a:gd name="T32" fmla="*/ 896 w 1250"/>
                <a:gd name="T33" fmla="*/ 112 h 573"/>
                <a:gd name="T34" fmla="*/ 836 w 1250"/>
                <a:gd name="T35" fmla="*/ 133 h 573"/>
                <a:gd name="T36" fmla="*/ 737 w 1250"/>
                <a:gd name="T37" fmla="*/ 185 h 573"/>
                <a:gd name="T38" fmla="*/ 855 w 1250"/>
                <a:gd name="T39" fmla="*/ 237 h 573"/>
                <a:gd name="T40" fmla="*/ 662 w 1250"/>
                <a:gd name="T41" fmla="*/ 377 h 573"/>
                <a:gd name="T42" fmla="*/ 371 w 1250"/>
                <a:gd name="T43" fmla="*/ 294 h 573"/>
                <a:gd name="T44" fmla="*/ 384 w 1250"/>
                <a:gd name="T45" fmla="*/ 242 h 573"/>
                <a:gd name="T46" fmla="*/ 661 w 1250"/>
                <a:gd name="T47" fmla="*/ 322 h 573"/>
                <a:gd name="T48" fmla="*/ 802 w 1250"/>
                <a:gd name="T49" fmla="*/ 254 h 573"/>
                <a:gd name="T50" fmla="*/ 697 w 1250"/>
                <a:gd name="T51" fmla="*/ 240 h 573"/>
                <a:gd name="T52" fmla="*/ 409 w 1250"/>
                <a:gd name="T53" fmla="*/ 119 h 573"/>
                <a:gd name="T54" fmla="*/ 301 w 1250"/>
                <a:gd name="T55" fmla="*/ 55 h 573"/>
                <a:gd name="T56" fmla="*/ 41 w 1250"/>
                <a:gd name="T57" fmla="*/ 149 h 573"/>
                <a:gd name="T58" fmla="*/ 5 w 1250"/>
                <a:gd name="T59" fmla="*/ 134 h 573"/>
                <a:gd name="T60" fmla="*/ 208 w 1250"/>
                <a:gd name="T61" fmla="*/ 21 h 573"/>
                <a:gd name="T62" fmla="*/ 371 w 1250"/>
                <a:gd name="T63" fmla="*/ 22 h 573"/>
                <a:gd name="T64" fmla="*/ 443 w 1250"/>
                <a:gd name="T65" fmla="*/ 75 h 573"/>
                <a:gd name="T66" fmla="*/ 614 w 1250"/>
                <a:gd name="T67" fmla="*/ 178 h 573"/>
                <a:gd name="T68" fmla="*/ 811 w 1250"/>
                <a:gd name="T69" fmla="*/ 83 h 573"/>
                <a:gd name="T70" fmla="*/ 932 w 1250"/>
                <a:gd name="T71" fmla="*/ 66 h 573"/>
                <a:gd name="T72" fmla="*/ 953 w 1250"/>
                <a:gd name="T73" fmla="*/ 87 h 573"/>
                <a:gd name="T74" fmla="*/ 1030 w 1250"/>
                <a:gd name="T75" fmla="*/ 62 h 573"/>
                <a:gd name="T76" fmla="*/ 1103 w 1250"/>
                <a:gd name="T77" fmla="*/ 117 h 573"/>
                <a:gd name="T78" fmla="*/ 1105 w 1250"/>
                <a:gd name="T79" fmla="*/ 119 h 573"/>
                <a:gd name="T80" fmla="*/ 1203 w 1250"/>
                <a:gd name="T81" fmla="*/ 118 h 573"/>
                <a:gd name="T82" fmla="*/ 1211 w 1250"/>
                <a:gd name="T83" fmla="*/ 261 h 573"/>
                <a:gd name="T84" fmla="*/ 604 w 1250"/>
                <a:gd name="T85" fmla="*/ 573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50" h="573">
                  <a:moveTo>
                    <a:pt x="603" y="573"/>
                  </a:moveTo>
                  <a:lnTo>
                    <a:pt x="603" y="573"/>
                  </a:lnTo>
                  <a:cubicBezTo>
                    <a:pt x="577" y="573"/>
                    <a:pt x="549" y="570"/>
                    <a:pt x="517" y="564"/>
                  </a:cubicBezTo>
                  <a:cubicBezTo>
                    <a:pt x="442" y="551"/>
                    <a:pt x="388" y="534"/>
                    <a:pt x="341" y="519"/>
                  </a:cubicBezTo>
                  <a:cubicBezTo>
                    <a:pt x="283" y="500"/>
                    <a:pt x="237" y="486"/>
                    <a:pt x="175" y="486"/>
                  </a:cubicBezTo>
                  <a:cubicBezTo>
                    <a:pt x="156" y="486"/>
                    <a:pt x="136" y="487"/>
                    <a:pt x="114" y="490"/>
                  </a:cubicBezTo>
                  <a:cubicBezTo>
                    <a:pt x="113" y="490"/>
                    <a:pt x="112" y="490"/>
                    <a:pt x="110" y="490"/>
                  </a:cubicBezTo>
                  <a:cubicBezTo>
                    <a:pt x="96" y="490"/>
                    <a:pt x="85" y="479"/>
                    <a:pt x="83" y="466"/>
                  </a:cubicBezTo>
                  <a:cubicBezTo>
                    <a:pt x="82" y="458"/>
                    <a:pt x="84" y="451"/>
                    <a:pt x="88" y="445"/>
                  </a:cubicBezTo>
                  <a:cubicBezTo>
                    <a:pt x="93" y="439"/>
                    <a:pt x="99" y="435"/>
                    <a:pt x="107" y="434"/>
                  </a:cubicBezTo>
                  <a:cubicBezTo>
                    <a:pt x="131" y="431"/>
                    <a:pt x="154" y="430"/>
                    <a:pt x="176" y="430"/>
                  </a:cubicBezTo>
                  <a:cubicBezTo>
                    <a:pt x="246" y="430"/>
                    <a:pt x="298" y="446"/>
                    <a:pt x="358" y="465"/>
                  </a:cubicBezTo>
                  <a:cubicBezTo>
                    <a:pt x="404" y="480"/>
                    <a:pt x="455" y="497"/>
                    <a:pt x="526" y="509"/>
                  </a:cubicBezTo>
                  <a:cubicBezTo>
                    <a:pt x="556" y="514"/>
                    <a:pt x="581" y="517"/>
                    <a:pt x="604" y="517"/>
                  </a:cubicBezTo>
                  <a:cubicBezTo>
                    <a:pt x="657" y="517"/>
                    <a:pt x="705" y="503"/>
                    <a:pt x="750" y="475"/>
                  </a:cubicBezTo>
                  <a:lnTo>
                    <a:pt x="750" y="475"/>
                  </a:lnTo>
                  <a:lnTo>
                    <a:pt x="1183" y="213"/>
                  </a:lnTo>
                  <a:cubicBezTo>
                    <a:pt x="1184" y="212"/>
                    <a:pt x="1184" y="212"/>
                    <a:pt x="1185" y="212"/>
                  </a:cubicBezTo>
                  <a:cubicBezTo>
                    <a:pt x="1193" y="208"/>
                    <a:pt x="1195" y="200"/>
                    <a:pt x="1195" y="195"/>
                  </a:cubicBezTo>
                  <a:cubicBezTo>
                    <a:pt x="1195" y="186"/>
                    <a:pt x="1190" y="174"/>
                    <a:pt x="1178" y="167"/>
                  </a:cubicBezTo>
                  <a:cubicBezTo>
                    <a:pt x="1172" y="164"/>
                    <a:pt x="1166" y="163"/>
                    <a:pt x="1158" y="163"/>
                  </a:cubicBezTo>
                  <a:cubicBezTo>
                    <a:pt x="1138" y="163"/>
                    <a:pt x="1113" y="174"/>
                    <a:pt x="1086" y="194"/>
                  </a:cubicBezTo>
                  <a:cubicBezTo>
                    <a:pt x="1081" y="197"/>
                    <a:pt x="1075" y="199"/>
                    <a:pt x="1069" y="199"/>
                  </a:cubicBezTo>
                  <a:cubicBezTo>
                    <a:pt x="1063" y="199"/>
                    <a:pt x="1057" y="197"/>
                    <a:pt x="1052" y="193"/>
                  </a:cubicBezTo>
                  <a:cubicBezTo>
                    <a:pt x="1043" y="186"/>
                    <a:pt x="1039" y="172"/>
                    <a:pt x="1043" y="161"/>
                  </a:cubicBezTo>
                  <a:cubicBezTo>
                    <a:pt x="1052" y="138"/>
                    <a:pt x="1049" y="125"/>
                    <a:pt x="1043" y="121"/>
                  </a:cubicBezTo>
                  <a:cubicBezTo>
                    <a:pt x="1040" y="119"/>
                    <a:pt x="1035" y="117"/>
                    <a:pt x="1029" y="117"/>
                  </a:cubicBezTo>
                  <a:cubicBezTo>
                    <a:pt x="1021" y="117"/>
                    <a:pt x="1004" y="120"/>
                    <a:pt x="979" y="137"/>
                  </a:cubicBezTo>
                  <a:lnTo>
                    <a:pt x="952" y="156"/>
                  </a:lnTo>
                  <a:cubicBezTo>
                    <a:pt x="947" y="159"/>
                    <a:pt x="942" y="160"/>
                    <a:pt x="936" y="160"/>
                  </a:cubicBezTo>
                  <a:cubicBezTo>
                    <a:pt x="931" y="160"/>
                    <a:pt x="927" y="159"/>
                    <a:pt x="923" y="157"/>
                  </a:cubicBezTo>
                  <a:cubicBezTo>
                    <a:pt x="914" y="153"/>
                    <a:pt x="908" y="143"/>
                    <a:pt x="908" y="133"/>
                  </a:cubicBezTo>
                  <a:cubicBezTo>
                    <a:pt x="908" y="121"/>
                    <a:pt x="906" y="115"/>
                    <a:pt x="903" y="113"/>
                  </a:cubicBezTo>
                  <a:cubicBezTo>
                    <a:pt x="902" y="112"/>
                    <a:pt x="898" y="112"/>
                    <a:pt x="896" y="112"/>
                  </a:cubicBezTo>
                  <a:cubicBezTo>
                    <a:pt x="888" y="112"/>
                    <a:pt x="870" y="115"/>
                    <a:pt x="836" y="132"/>
                  </a:cubicBezTo>
                  <a:cubicBezTo>
                    <a:pt x="836" y="132"/>
                    <a:pt x="836" y="133"/>
                    <a:pt x="836" y="133"/>
                  </a:cubicBezTo>
                  <a:lnTo>
                    <a:pt x="736" y="181"/>
                  </a:lnTo>
                  <a:lnTo>
                    <a:pt x="737" y="185"/>
                  </a:lnTo>
                  <a:cubicBezTo>
                    <a:pt x="755" y="185"/>
                    <a:pt x="771" y="186"/>
                    <a:pt x="788" y="187"/>
                  </a:cubicBezTo>
                  <a:cubicBezTo>
                    <a:pt x="819" y="189"/>
                    <a:pt x="846" y="209"/>
                    <a:pt x="855" y="237"/>
                  </a:cubicBezTo>
                  <a:cubicBezTo>
                    <a:pt x="859" y="252"/>
                    <a:pt x="865" y="291"/>
                    <a:pt x="818" y="329"/>
                  </a:cubicBezTo>
                  <a:cubicBezTo>
                    <a:pt x="778" y="361"/>
                    <a:pt x="725" y="377"/>
                    <a:pt x="662" y="377"/>
                  </a:cubicBezTo>
                  <a:cubicBezTo>
                    <a:pt x="645" y="377"/>
                    <a:pt x="627" y="376"/>
                    <a:pt x="608" y="374"/>
                  </a:cubicBezTo>
                  <a:cubicBezTo>
                    <a:pt x="536" y="364"/>
                    <a:pt x="454" y="337"/>
                    <a:pt x="371" y="294"/>
                  </a:cubicBezTo>
                  <a:cubicBezTo>
                    <a:pt x="358" y="287"/>
                    <a:pt x="352" y="271"/>
                    <a:pt x="359" y="257"/>
                  </a:cubicBezTo>
                  <a:cubicBezTo>
                    <a:pt x="364" y="248"/>
                    <a:pt x="374" y="242"/>
                    <a:pt x="384" y="242"/>
                  </a:cubicBezTo>
                  <a:cubicBezTo>
                    <a:pt x="389" y="242"/>
                    <a:pt x="393" y="243"/>
                    <a:pt x="397" y="245"/>
                  </a:cubicBezTo>
                  <a:cubicBezTo>
                    <a:pt x="495" y="295"/>
                    <a:pt x="586" y="322"/>
                    <a:pt x="661" y="322"/>
                  </a:cubicBezTo>
                  <a:cubicBezTo>
                    <a:pt x="712" y="322"/>
                    <a:pt x="753" y="309"/>
                    <a:pt x="784" y="285"/>
                  </a:cubicBezTo>
                  <a:cubicBezTo>
                    <a:pt x="797" y="274"/>
                    <a:pt x="804" y="262"/>
                    <a:pt x="802" y="254"/>
                  </a:cubicBezTo>
                  <a:cubicBezTo>
                    <a:pt x="800" y="248"/>
                    <a:pt x="793" y="243"/>
                    <a:pt x="785" y="243"/>
                  </a:cubicBezTo>
                  <a:cubicBezTo>
                    <a:pt x="749" y="241"/>
                    <a:pt x="721" y="240"/>
                    <a:pt x="697" y="240"/>
                  </a:cubicBezTo>
                  <a:cubicBezTo>
                    <a:pt x="596" y="238"/>
                    <a:pt x="564" y="234"/>
                    <a:pt x="445" y="145"/>
                  </a:cubicBezTo>
                  <a:cubicBezTo>
                    <a:pt x="433" y="136"/>
                    <a:pt x="421" y="128"/>
                    <a:pt x="409" y="119"/>
                  </a:cubicBezTo>
                  <a:cubicBezTo>
                    <a:pt x="386" y="102"/>
                    <a:pt x="362" y="84"/>
                    <a:pt x="338" y="66"/>
                  </a:cubicBezTo>
                  <a:cubicBezTo>
                    <a:pt x="329" y="59"/>
                    <a:pt x="316" y="55"/>
                    <a:pt x="301" y="55"/>
                  </a:cubicBezTo>
                  <a:cubicBezTo>
                    <a:pt x="281" y="55"/>
                    <a:pt x="257" y="61"/>
                    <a:pt x="229" y="72"/>
                  </a:cubicBezTo>
                  <a:lnTo>
                    <a:pt x="41" y="149"/>
                  </a:lnTo>
                  <a:cubicBezTo>
                    <a:pt x="37" y="150"/>
                    <a:pt x="34" y="151"/>
                    <a:pt x="30" y="151"/>
                  </a:cubicBezTo>
                  <a:cubicBezTo>
                    <a:pt x="19" y="151"/>
                    <a:pt x="9" y="144"/>
                    <a:pt x="5" y="134"/>
                  </a:cubicBezTo>
                  <a:cubicBezTo>
                    <a:pt x="0" y="120"/>
                    <a:pt x="6" y="103"/>
                    <a:pt x="20" y="98"/>
                  </a:cubicBezTo>
                  <a:lnTo>
                    <a:pt x="208" y="21"/>
                  </a:lnTo>
                  <a:cubicBezTo>
                    <a:pt x="243" y="7"/>
                    <a:pt x="274" y="0"/>
                    <a:pt x="301" y="0"/>
                  </a:cubicBezTo>
                  <a:cubicBezTo>
                    <a:pt x="329" y="0"/>
                    <a:pt x="352" y="7"/>
                    <a:pt x="371" y="22"/>
                  </a:cubicBezTo>
                  <a:cubicBezTo>
                    <a:pt x="395" y="39"/>
                    <a:pt x="419" y="57"/>
                    <a:pt x="442" y="74"/>
                  </a:cubicBezTo>
                  <a:lnTo>
                    <a:pt x="443" y="75"/>
                  </a:lnTo>
                  <a:cubicBezTo>
                    <a:pt x="455" y="83"/>
                    <a:pt x="466" y="92"/>
                    <a:pt x="478" y="100"/>
                  </a:cubicBezTo>
                  <a:cubicBezTo>
                    <a:pt x="547" y="152"/>
                    <a:pt x="579" y="170"/>
                    <a:pt x="614" y="178"/>
                  </a:cubicBezTo>
                  <a:lnTo>
                    <a:pt x="615" y="178"/>
                  </a:lnTo>
                  <a:lnTo>
                    <a:pt x="811" y="83"/>
                  </a:lnTo>
                  <a:cubicBezTo>
                    <a:pt x="844" y="65"/>
                    <a:pt x="873" y="56"/>
                    <a:pt x="896" y="56"/>
                  </a:cubicBezTo>
                  <a:cubicBezTo>
                    <a:pt x="910" y="56"/>
                    <a:pt x="922" y="60"/>
                    <a:pt x="932" y="66"/>
                  </a:cubicBezTo>
                  <a:cubicBezTo>
                    <a:pt x="940" y="70"/>
                    <a:pt x="947" y="77"/>
                    <a:pt x="952" y="85"/>
                  </a:cubicBezTo>
                  <a:lnTo>
                    <a:pt x="953" y="87"/>
                  </a:lnTo>
                  <a:lnTo>
                    <a:pt x="955" y="86"/>
                  </a:lnTo>
                  <a:cubicBezTo>
                    <a:pt x="981" y="70"/>
                    <a:pt x="1007" y="62"/>
                    <a:pt x="1030" y="62"/>
                  </a:cubicBezTo>
                  <a:cubicBezTo>
                    <a:pt x="1048" y="62"/>
                    <a:pt x="1065" y="67"/>
                    <a:pt x="1078" y="77"/>
                  </a:cubicBezTo>
                  <a:cubicBezTo>
                    <a:pt x="1091" y="88"/>
                    <a:pt x="1099" y="101"/>
                    <a:pt x="1103" y="117"/>
                  </a:cubicBezTo>
                  <a:lnTo>
                    <a:pt x="1103" y="120"/>
                  </a:lnTo>
                  <a:lnTo>
                    <a:pt x="1105" y="119"/>
                  </a:lnTo>
                  <a:cubicBezTo>
                    <a:pt x="1124" y="111"/>
                    <a:pt x="1142" y="107"/>
                    <a:pt x="1158" y="107"/>
                  </a:cubicBezTo>
                  <a:cubicBezTo>
                    <a:pt x="1179" y="107"/>
                    <a:pt x="1194" y="113"/>
                    <a:pt x="1203" y="118"/>
                  </a:cubicBezTo>
                  <a:cubicBezTo>
                    <a:pt x="1232" y="132"/>
                    <a:pt x="1250" y="163"/>
                    <a:pt x="1250" y="195"/>
                  </a:cubicBezTo>
                  <a:cubicBezTo>
                    <a:pt x="1250" y="223"/>
                    <a:pt x="1236" y="248"/>
                    <a:pt x="1211" y="261"/>
                  </a:cubicBezTo>
                  <a:lnTo>
                    <a:pt x="779" y="522"/>
                  </a:lnTo>
                  <a:cubicBezTo>
                    <a:pt x="725" y="556"/>
                    <a:pt x="668" y="573"/>
                    <a:pt x="604" y="573"/>
                  </a:cubicBezTo>
                  <a:lnTo>
                    <a:pt x="603" y="57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8" name="Freeform 397">
              <a:extLst>
                <a:ext uri="{FF2B5EF4-FFF2-40B4-BE49-F238E27FC236}">
                  <a16:creationId xmlns:a16="http://schemas.microsoft.com/office/drawing/2014/main" id="{A7069173-A5CC-DD4E-877E-B641EE20EA35}"/>
                </a:ext>
              </a:extLst>
            </p:cNvPr>
            <p:cNvSpPr>
              <a:spLocks noEditPoints="1"/>
            </p:cNvSpPr>
            <p:nvPr/>
          </p:nvSpPr>
          <p:spPr bwMode="auto">
            <a:xfrm>
              <a:off x="3105" y="1465"/>
              <a:ext cx="261" cy="260"/>
            </a:xfrm>
            <a:custGeom>
              <a:avLst/>
              <a:gdLst>
                <a:gd name="T0" fmla="*/ 345 w 691"/>
                <a:gd name="T1" fmla="*/ 690 h 690"/>
                <a:gd name="T2" fmla="*/ 345 w 691"/>
                <a:gd name="T3" fmla="*/ 690 h 690"/>
                <a:gd name="T4" fmla="*/ 0 w 691"/>
                <a:gd name="T5" fmla="*/ 344 h 690"/>
                <a:gd name="T6" fmla="*/ 345 w 691"/>
                <a:gd name="T7" fmla="*/ 0 h 690"/>
                <a:gd name="T8" fmla="*/ 691 w 691"/>
                <a:gd name="T9" fmla="*/ 344 h 690"/>
                <a:gd name="T10" fmla="*/ 345 w 691"/>
                <a:gd name="T11" fmla="*/ 690 h 690"/>
                <a:gd name="T12" fmla="*/ 345 w 691"/>
                <a:gd name="T13" fmla="*/ 55 h 690"/>
                <a:gd name="T14" fmla="*/ 345 w 691"/>
                <a:gd name="T15" fmla="*/ 55 h 690"/>
                <a:gd name="T16" fmla="*/ 56 w 691"/>
                <a:gd name="T17" fmla="*/ 344 h 690"/>
                <a:gd name="T18" fmla="*/ 345 w 691"/>
                <a:gd name="T19" fmla="*/ 634 h 690"/>
                <a:gd name="T20" fmla="*/ 635 w 691"/>
                <a:gd name="T21" fmla="*/ 344 h 690"/>
                <a:gd name="T22" fmla="*/ 345 w 691"/>
                <a:gd name="T23" fmla="*/ 55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91" h="690">
                  <a:moveTo>
                    <a:pt x="345" y="690"/>
                  </a:moveTo>
                  <a:lnTo>
                    <a:pt x="345" y="690"/>
                  </a:lnTo>
                  <a:cubicBezTo>
                    <a:pt x="155" y="690"/>
                    <a:pt x="0" y="535"/>
                    <a:pt x="0" y="344"/>
                  </a:cubicBezTo>
                  <a:cubicBezTo>
                    <a:pt x="0" y="154"/>
                    <a:pt x="155" y="0"/>
                    <a:pt x="345" y="0"/>
                  </a:cubicBezTo>
                  <a:cubicBezTo>
                    <a:pt x="536" y="0"/>
                    <a:pt x="691" y="154"/>
                    <a:pt x="691" y="344"/>
                  </a:cubicBezTo>
                  <a:cubicBezTo>
                    <a:pt x="691" y="535"/>
                    <a:pt x="536" y="690"/>
                    <a:pt x="345" y="690"/>
                  </a:cubicBezTo>
                  <a:close/>
                  <a:moveTo>
                    <a:pt x="345" y="55"/>
                  </a:moveTo>
                  <a:lnTo>
                    <a:pt x="345" y="55"/>
                  </a:lnTo>
                  <a:cubicBezTo>
                    <a:pt x="186" y="55"/>
                    <a:pt x="56" y="185"/>
                    <a:pt x="56" y="344"/>
                  </a:cubicBezTo>
                  <a:cubicBezTo>
                    <a:pt x="56" y="504"/>
                    <a:pt x="186" y="634"/>
                    <a:pt x="345" y="634"/>
                  </a:cubicBezTo>
                  <a:cubicBezTo>
                    <a:pt x="505" y="634"/>
                    <a:pt x="635" y="504"/>
                    <a:pt x="635" y="344"/>
                  </a:cubicBezTo>
                  <a:cubicBezTo>
                    <a:pt x="635" y="185"/>
                    <a:pt x="505" y="55"/>
                    <a:pt x="345" y="5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9" name="Freeform 14">
              <a:extLst>
                <a:ext uri="{FF2B5EF4-FFF2-40B4-BE49-F238E27FC236}">
                  <a16:creationId xmlns:a16="http://schemas.microsoft.com/office/drawing/2014/main" id="{82FA8B13-0A62-5249-B519-54B60A1F13B9}"/>
                </a:ext>
              </a:extLst>
            </p:cNvPr>
            <p:cNvSpPr>
              <a:spLocks/>
            </p:cNvSpPr>
            <p:nvPr/>
          </p:nvSpPr>
          <p:spPr bwMode="auto">
            <a:xfrm>
              <a:off x="3181" y="1502"/>
              <a:ext cx="109" cy="185"/>
            </a:xfrm>
            <a:custGeom>
              <a:avLst/>
              <a:gdLst>
                <a:gd name="T0" fmla="*/ 145 w 291"/>
                <a:gd name="T1" fmla="*/ 489 h 489"/>
                <a:gd name="T2" fmla="*/ 145 w 291"/>
                <a:gd name="T3" fmla="*/ 489 h 489"/>
                <a:gd name="T4" fmla="*/ 118 w 291"/>
                <a:gd name="T5" fmla="*/ 461 h 489"/>
                <a:gd name="T6" fmla="*/ 118 w 291"/>
                <a:gd name="T7" fmla="*/ 406 h 489"/>
                <a:gd name="T8" fmla="*/ 116 w 291"/>
                <a:gd name="T9" fmla="*/ 406 h 489"/>
                <a:gd name="T10" fmla="*/ 45 w 291"/>
                <a:gd name="T11" fmla="*/ 386 h 489"/>
                <a:gd name="T12" fmla="*/ 40 w 291"/>
                <a:gd name="T13" fmla="*/ 384 h 489"/>
                <a:gd name="T14" fmla="*/ 22 w 291"/>
                <a:gd name="T15" fmla="*/ 349 h 489"/>
                <a:gd name="T16" fmla="*/ 48 w 291"/>
                <a:gd name="T17" fmla="*/ 330 h 489"/>
                <a:gd name="T18" fmla="*/ 57 w 291"/>
                <a:gd name="T19" fmla="*/ 331 h 489"/>
                <a:gd name="T20" fmla="*/ 63 w 291"/>
                <a:gd name="T21" fmla="*/ 333 h 489"/>
                <a:gd name="T22" fmla="*/ 139 w 291"/>
                <a:gd name="T23" fmla="*/ 353 h 489"/>
                <a:gd name="T24" fmla="*/ 160 w 291"/>
                <a:gd name="T25" fmla="*/ 354 h 489"/>
                <a:gd name="T26" fmla="*/ 226 w 291"/>
                <a:gd name="T27" fmla="*/ 329 h 489"/>
                <a:gd name="T28" fmla="*/ 228 w 291"/>
                <a:gd name="T29" fmla="*/ 303 h 489"/>
                <a:gd name="T30" fmla="*/ 147 w 291"/>
                <a:gd name="T31" fmla="*/ 272 h 489"/>
                <a:gd name="T32" fmla="*/ 146 w 291"/>
                <a:gd name="T33" fmla="*/ 272 h 489"/>
                <a:gd name="T34" fmla="*/ 14 w 291"/>
                <a:gd name="T35" fmla="*/ 212 h 489"/>
                <a:gd name="T36" fmla="*/ 19 w 291"/>
                <a:gd name="T37" fmla="*/ 129 h 489"/>
                <a:gd name="T38" fmla="*/ 116 w 291"/>
                <a:gd name="T39" fmla="*/ 79 h 489"/>
                <a:gd name="T40" fmla="*/ 118 w 291"/>
                <a:gd name="T41" fmla="*/ 79 h 489"/>
                <a:gd name="T42" fmla="*/ 118 w 291"/>
                <a:gd name="T43" fmla="*/ 27 h 489"/>
                <a:gd name="T44" fmla="*/ 145 w 291"/>
                <a:gd name="T45" fmla="*/ 0 h 489"/>
                <a:gd name="T46" fmla="*/ 173 w 291"/>
                <a:gd name="T47" fmla="*/ 27 h 489"/>
                <a:gd name="T48" fmla="*/ 173 w 291"/>
                <a:gd name="T49" fmla="*/ 82 h 489"/>
                <a:gd name="T50" fmla="*/ 175 w 291"/>
                <a:gd name="T51" fmla="*/ 82 h 489"/>
                <a:gd name="T52" fmla="*/ 248 w 291"/>
                <a:gd name="T53" fmla="*/ 103 h 489"/>
                <a:gd name="T54" fmla="*/ 253 w 291"/>
                <a:gd name="T55" fmla="*/ 105 h 489"/>
                <a:gd name="T56" fmla="*/ 269 w 291"/>
                <a:gd name="T57" fmla="*/ 119 h 489"/>
                <a:gd name="T58" fmla="*/ 271 w 291"/>
                <a:gd name="T59" fmla="*/ 140 h 489"/>
                <a:gd name="T60" fmla="*/ 244 w 291"/>
                <a:gd name="T61" fmla="*/ 159 h 489"/>
                <a:gd name="T62" fmla="*/ 235 w 291"/>
                <a:gd name="T63" fmla="*/ 158 h 489"/>
                <a:gd name="T64" fmla="*/ 230 w 291"/>
                <a:gd name="T65" fmla="*/ 156 h 489"/>
                <a:gd name="T66" fmla="*/ 153 w 291"/>
                <a:gd name="T67" fmla="*/ 135 h 489"/>
                <a:gd name="T68" fmla="*/ 133 w 291"/>
                <a:gd name="T69" fmla="*/ 134 h 489"/>
                <a:gd name="T70" fmla="*/ 65 w 291"/>
                <a:gd name="T71" fmla="*/ 160 h 489"/>
                <a:gd name="T72" fmla="*/ 63 w 291"/>
                <a:gd name="T73" fmla="*/ 186 h 489"/>
                <a:gd name="T74" fmla="*/ 146 w 291"/>
                <a:gd name="T75" fmla="*/ 216 h 489"/>
                <a:gd name="T76" fmla="*/ 147 w 291"/>
                <a:gd name="T77" fmla="*/ 216 h 489"/>
                <a:gd name="T78" fmla="*/ 277 w 291"/>
                <a:gd name="T79" fmla="*/ 277 h 489"/>
                <a:gd name="T80" fmla="*/ 272 w 291"/>
                <a:gd name="T81" fmla="*/ 361 h 489"/>
                <a:gd name="T82" fmla="*/ 175 w 291"/>
                <a:gd name="T83" fmla="*/ 409 h 489"/>
                <a:gd name="T84" fmla="*/ 173 w 291"/>
                <a:gd name="T85" fmla="*/ 409 h 489"/>
                <a:gd name="T86" fmla="*/ 173 w 291"/>
                <a:gd name="T87" fmla="*/ 461 h 489"/>
                <a:gd name="T88" fmla="*/ 145 w 291"/>
                <a:gd name="T89" fmla="*/ 489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 h="489">
                  <a:moveTo>
                    <a:pt x="145" y="489"/>
                  </a:moveTo>
                  <a:lnTo>
                    <a:pt x="145" y="489"/>
                  </a:lnTo>
                  <a:cubicBezTo>
                    <a:pt x="130" y="489"/>
                    <a:pt x="118" y="476"/>
                    <a:pt x="118" y="461"/>
                  </a:cubicBezTo>
                  <a:lnTo>
                    <a:pt x="118" y="406"/>
                  </a:lnTo>
                  <a:lnTo>
                    <a:pt x="116" y="406"/>
                  </a:lnTo>
                  <a:cubicBezTo>
                    <a:pt x="92" y="401"/>
                    <a:pt x="70" y="394"/>
                    <a:pt x="45" y="386"/>
                  </a:cubicBezTo>
                  <a:lnTo>
                    <a:pt x="40" y="384"/>
                  </a:lnTo>
                  <a:cubicBezTo>
                    <a:pt x="25" y="379"/>
                    <a:pt x="17" y="363"/>
                    <a:pt x="22" y="349"/>
                  </a:cubicBezTo>
                  <a:cubicBezTo>
                    <a:pt x="26" y="337"/>
                    <a:pt x="36" y="330"/>
                    <a:pt x="48" y="330"/>
                  </a:cubicBezTo>
                  <a:cubicBezTo>
                    <a:pt x="51" y="330"/>
                    <a:pt x="54" y="330"/>
                    <a:pt x="57" y="331"/>
                  </a:cubicBezTo>
                  <a:lnTo>
                    <a:pt x="63" y="333"/>
                  </a:lnTo>
                  <a:cubicBezTo>
                    <a:pt x="91" y="342"/>
                    <a:pt x="116" y="350"/>
                    <a:pt x="139" y="353"/>
                  </a:cubicBezTo>
                  <a:cubicBezTo>
                    <a:pt x="146" y="354"/>
                    <a:pt x="153" y="354"/>
                    <a:pt x="160" y="354"/>
                  </a:cubicBezTo>
                  <a:cubicBezTo>
                    <a:pt x="190" y="354"/>
                    <a:pt x="215" y="345"/>
                    <a:pt x="226" y="329"/>
                  </a:cubicBezTo>
                  <a:cubicBezTo>
                    <a:pt x="230" y="323"/>
                    <a:pt x="233" y="314"/>
                    <a:pt x="228" y="303"/>
                  </a:cubicBezTo>
                  <a:cubicBezTo>
                    <a:pt x="220" y="288"/>
                    <a:pt x="194" y="272"/>
                    <a:pt x="147" y="272"/>
                  </a:cubicBezTo>
                  <a:lnTo>
                    <a:pt x="146" y="272"/>
                  </a:lnTo>
                  <a:cubicBezTo>
                    <a:pt x="82" y="272"/>
                    <a:pt x="34" y="250"/>
                    <a:pt x="14" y="212"/>
                  </a:cubicBezTo>
                  <a:cubicBezTo>
                    <a:pt x="0" y="185"/>
                    <a:pt x="2" y="154"/>
                    <a:pt x="19" y="129"/>
                  </a:cubicBezTo>
                  <a:cubicBezTo>
                    <a:pt x="38" y="101"/>
                    <a:pt x="72" y="83"/>
                    <a:pt x="116" y="79"/>
                  </a:cubicBezTo>
                  <a:lnTo>
                    <a:pt x="118" y="79"/>
                  </a:lnTo>
                  <a:lnTo>
                    <a:pt x="118" y="27"/>
                  </a:lnTo>
                  <a:cubicBezTo>
                    <a:pt x="118" y="12"/>
                    <a:pt x="130" y="0"/>
                    <a:pt x="145" y="0"/>
                  </a:cubicBezTo>
                  <a:cubicBezTo>
                    <a:pt x="161" y="0"/>
                    <a:pt x="173" y="12"/>
                    <a:pt x="173" y="27"/>
                  </a:cubicBezTo>
                  <a:lnTo>
                    <a:pt x="173" y="82"/>
                  </a:lnTo>
                  <a:lnTo>
                    <a:pt x="175" y="82"/>
                  </a:lnTo>
                  <a:cubicBezTo>
                    <a:pt x="199" y="87"/>
                    <a:pt x="223" y="95"/>
                    <a:pt x="248" y="103"/>
                  </a:cubicBezTo>
                  <a:lnTo>
                    <a:pt x="253" y="105"/>
                  </a:lnTo>
                  <a:cubicBezTo>
                    <a:pt x="260" y="107"/>
                    <a:pt x="266" y="112"/>
                    <a:pt x="269" y="119"/>
                  </a:cubicBezTo>
                  <a:cubicBezTo>
                    <a:pt x="272" y="125"/>
                    <a:pt x="273" y="133"/>
                    <a:pt x="271" y="140"/>
                  </a:cubicBezTo>
                  <a:cubicBezTo>
                    <a:pt x="267" y="151"/>
                    <a:pt x="256" y="159"/>
                    <a:pt x="244" y="159"/>
                  </a:cubicBezTo>
                  <a:cubicBezTo>
                    <a:pt x="241" y="159"/>
                    <a:pt x="238" y="159"/>
                    <a:pt x="235" y="158"/>
                  </a:cubicBezTo>
                  <a:lnTo>
                    <a:pt x="230" y="156"/>
                  </a:lnTo>
                  <a:cubicBezTo>
                    <a:pt x="201" y="146"/>
                    <a:pt x="177" y="138"/>
                    <a:pt x="153" y="135"/>
                  </a:cubicBezTo>
                  <a:cubicBezTo>
                    <a:pt x="146" y="135"/>
                    <a:pt x="139" y="134"/>
                    <a:pt x="133" y="134"/>
                  </a:cubicBezTo>
                  <a:cubicBezTo>
                    <a:pt x="101" y="134"/>
                    <a:pt x="76" y="144"/>
                    <a:pt x="65" y="160"/>
                  </a:cubicBezTo>
                  <a:cubicBezTo>
                    <a:pt x="61" y="166"/>
                    <a:pt x="57" y="175"/>
                    <a:pt x="63" y="186"/>
                  </a:cubicBezTo>
                  <a:cubicBezTo>
                    <a:pt x="71" y="201"/>
                    <a:pt x="97" y="216"/>
                    <a:pt x="146" y="216"/>
                  </a:cubicBezTo>
                  <a:lnTo>
                    <a:pt x="147" y="216"/>
                  </a:lnTo>
                  <a:cubicBezTo>
                    <a:pt x="235" y="216"/>
                    <a:pt x="267" y="259"/>
                    <a:pt x="277" y="277"/>
                  </a:cubicBezTo>
                  <a:cubicBezTo>
                    <a:pt x="291" y="304"/>
                    <a:pt x="289" y="335"/>
                    <a:pt x="272" y="361"/>
                  </a:cubicBezTo>
                  <a:cubicBezTo>
                    <a:pt x="253" y="389"/>
                    <a:pt x="219" y="406"/>
                    <a:pt x="175" y="409"/>
                  </a:cubicBezTo>
                  <a:lnTo>
                    <a:pt x="173" y="409"/>
                  </a:lnTo>
                  <a:lnTo>
                    <a:pt x="173" y="461"/>
                  </a:lnTo>
                  <a:cubicBezTo>
                    <a:pt x="173" y="476"/>
                    <a:pt x="161" y="489"/>
                    <a:pt x="145" y="48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00" name="Group 11">
            <a:extLst>
              <a:ext uri="{FF2B5EF4-FFF2-40B4-BE49-F238E27FC236}">
                <a16:creationId xmlns:a16="http://schemas.microsoft.com/office/drawing/2014/main" id="{35E1D3FE-C3A2-804B-9E5B-41E3A4CF797F}"/>
              </a:ext>
            </a:extLst>
          </p:cNvPr>
          <p:cNvGrpSpPr>
            <a:grpSpLocks noChangeAspect="1"/>
          </p:cNvGrpSpPr>
          <p:nvPr userDrawn="1"/>
        </p:nvGrpSpPr>
        <p:grpSpPr bwMode="auto">
          <a:xfrm>
            <a:off x="2297618" y="4235617"/>
            <a:ext cx="173963" cy="174337"/>
            <a:chOff x="4261" y="3251"/>
            <a:chExt cx="465" cy="466"/>
          </a:xfrm>
          <a:solidFill>
            <a:schemeClr val="bg1"/>
          </a:solidFill>
        </p:grpSpPr>
        <p:sp>
          <p:nvSpPr>
            <p:cNvPr id="401" name="Freeform 12">
              <a:extLst>
                <a:ext uri="{FF2B5EF4-FFF2-40B4-BE49-F238E27FC236}">
                  <a16:creationId xmlns:a16="http://schemas.microsoft.com/office/drawing/2014/main" id="{6D4D2C1D-E6FC-B642-B2BC-1EB11E87BF63}"/>
                </a:ext>
              </a:extLst>
            </p:cNvPr>
            <p:cNvSpPr>
              <a:spLocks/>
            </p:cNvSpPr>
            <p:nvPr/>
          </p:nvSpPr>
          <p:spPr bwMode="auto">
            <a:xfrm>
              <a:off x="4331" y="3336"/>
              <a:ext cx="395" cy="264"/>
            </a:xfrm>
            <a:custGeom>
              <a:avLst/>
              <a:gdLst>
                <a:gd name="T0" fmla="*/ 5 w 395"/>
                <a:gd name="T1" fmla="*/ 262 h 264"/>
                <a:gd name="T2" fmla="*/ 11 w 395"/>
                <a:gd name="T3" fmla="*/ 264 h 264"/>
                <a:gd name="T4" fmla="*/ 16 w 395"/>
                <a:gd name="T5" fmla="*/ 264 h 264"/>
                <a:gd name="T6" fmla="*/ 97 w 395"/>
                <a:gd name="T7" fmla="*/ 142 h 264"/>
                <a:gd name="T8" fmla="*/ 150 w 395"/>
                <a:gd name="T9" fmla="*/ 189 h 264"/>
                <a:gd name="T10" fmla="*/ 158 w 395"/>
                <a:gd name="T11" fmla="*/ 192 h 264"/>
                <a:gd name="T12" fmla="*/ 163 w 395"/>
                <a:gd name="T13" fmla="*/ 190 h 264"/>
                <a:gd name="T14" fmla="*/ 217 w 395"/>
                <a:gd name="T15" fmla="*/ 110 h 264"/>
                <a:gd name="T16" fmla="*/ 266 w 395"/>
                <a:gd name="T17" fmla="*/ 152 h 264"/>
                <a:gd name="T18" fmla="*/ 274 w 395"/>
                <a:gd name="T19" fmla="*/ 155 h 264"/>
                <a:gd name="T20" fmla="*/ 279 w 395"/>
                <a:gd name="T21" fmla="*/ 154 h 264"/>
                <a:gd name="T22" fmla="*/ 370 w 395"/>
                <a:gd name="T23" fmla="*/ 40 h 264"/>
                <a:gd name="T24" fmla="*/ 373 w 395"/>
                <a:gd name="T25" fmla="*/ 69 h 264"/>
                <a:gd name="T26" fmla="*/ 376 w 395"/>
                <a:gd name="T27" fmla="*/ 75 h 264"/>
                <a:gd name="T28" fmla="*/ 384 w 395"/>
                <a:gd name="T29" fmla="*/ 78 h 264"/>
                <a:gd name="T30" fmla="*/ 385 w 395"/>
                <a:gd name="T31" fmla="*/ 78 h 264"/>
                <a:gd name="T32" fmla="*/ 389 w 395"/>
                <a:gd name="T33" fmla="*/ 77 h 264"/>
                <a:gd name="T34" fmla="*/ 395 w 395"/>
                <a:gd name="T35" fmla="*/ 70 h 264"/>
                <a:gd name="T36" fmla="*/ 390 w 395"/>
                <a:gd name="T37" fmla="*/ 9 h 264"/>
                <a:gd name="T38" fmla="*/ 390 w 395"/>
                <a:gd name="T39" fmla="*/ 9 h 264"/>
                <a:gd name="T40" fmla="*/ 389 w 395"/>
                <a:gd name="T41" fmla="*/ 6 h 264"/>
                <a:gd name="T42" fmla="*/ 389 w 395"/>
                <a:gd name="T43" fmla="*/ 5 h 264"/>
                <a:gd name="T44" fmla="*/ 387 w 395"/>
                <a:gd name="T45" fmla="*/ 3 h 264"/>
                <a:gd name="T46" fmla="*/ 385 w 395"/>
                <a:gd name="T47" fmla="*/ 1 h 264"/>
                <a:gd name="T48" fmla="*/ 385 w 395"/>
                <a:gd name="T49" fmla="*/ 1 h 264"/>
                <a:gd name="T50" fmla="*/ 385 w 395"/>
                <a:gd name="T51" fmla="*/ 1 h 264"/>
                <a:gd name="T52" fmla="*/ 384 w 395"/>
                <a:gd name="T53" fmla="*/ 1 h 264"/>
                <a:gd name="T54" fmla="*/ 382 w 395"/>
                <a:gd name="T55" fmla="*/ 0 h 264"/>
                <a:gd name="T56" fmla="*/ 379 w 395"/>
                <a:gd name="T57" fmla="*/ 0 h 264"/>
                <a:gd name="T58" fmla="*/ 377 w 395"/>
                <a:gd name="T59" fmla="*/ 0 h 264"/>
                <a:gd name="T60" fmla="*/ 377 w 395"/>
                <a:gd name="T61" fmla="*/ 0 h 264"/>
                <a:gd name="T62" fmla="*/ 322 w 395"/>
                <a:gd name="T63" fmla="*/ 5 h 264"/>
                <a:gd name="T64" fmla="*/ 314 w 395"/>
                <a:gd name="T65" fmla="*/ 8 h 264"/>
                <a:gd name="T66" fmla="*/ 311 w 395"/>
                <a:gd name="T67" fmla="*/ 16 h 264"/>
                <a:gd name="T68" fmla="*/ 312 w 395"/>
                <a:gd name="T69" fmla="*/ 21 h 264"/>
                <a:gd name="T70" fmla="*/ 319 w 395"/>
                <a:gd name="T71" fmla="*/ 25 h 264"/>
                <a:gd name="T72" fmla="*/ 354 w 395"/>
                <a:gd name="T73" fmla="*/ 24 h 264"/>
                <a:gd name="T74" fmla="*/ 221 w 395"/>
                <a:gd name="T75" fmla="*/ 85 h 264"/>
                <a:gd name="T76" fmla="*/ 217 w 395"/>
                <a:gd name="T77" fmla="*/ 82 h 264"/>
                <a:gd name="T78" fmla="*/ 212 w 395"/>
                <a:gd name="T79" fmla="*/ 82 h 264"/>
                <a:gd name="T80" fmla="*/ 204 w 395"/>
                <a:gd name="T81" fmla="*/ 86 h 264"/>
                <a:gd name="T82" fmla="*/ 102 w 395"/>
                <a:gd name="T83" fmla="*/ 118 h 264"/>
                <a:gd name="T84" fmla="*/ 97 w 395"/>
                <a:gd name="T85" fmla="*/ 115 h 264"/>
                <a:gd name="T86" fmla="*/ 92 w 395"/>
                <a:gd name="T87" fmla="*/ 115 h 264"/>
                <a:gd name="T88" fmla="*/ 84 w 395"/>
                <a:gd name="T89" fmla="*/ 120 h 264"/>
                <a:gd name="T90" fmla="*/ 2 w 395"/>
                <a:gd name="T91" fmla="*/ 246 h 264"/>
                <a:gd name="T92" fmla="*/ 0 w 395"/>
                <a:gd name="T93" fmla="*/ 256 h 264"/>
                <a:gd name="T94" fmla="*/ 5 w 395"/>
                <a:gd name="T95" fmla="*/ 262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5" h="264">
                  <a:moveTo>
                    <a:pt x="5" y="262"/>
                  </a:moveTo>
                  <a:lnTo>
                    <a:pt x="5" y="262"/>
                  </a:lnTo>
                  <a:lnTo>
                    <a:pt x="8" y="264"/>
                  </a:lnTo>
                  <a:lnTo>
                    <a:pt x="11" y="264"/>
                  </a:lnTo>
                  <a:lnTo>
                    <a:pt x="11" y="264"/>
                  </a:lnTo>
                  <a:lnTo>
                    <a:pt x="16" y="264"/>
                  </a:lnTo>
                  <a:lnTo>
                    <a:pt x="21" y="259"/>
                  </a:lnTo>
                  <a:lnTo>
                    <a:pt x="97" y="142"/>
                  </a:lnTo>
                  <a:lnTo>
                    <a:pt x="150" y="189"/>
                  </a:lnTo>
                  <a:lnTo>
                    <a:pt x="150" y="189"/>
                  </a:lnTo>
                  <a:lnTo>
                    <a:pt x="153" y="190"/>
                  </a:lnTo>
                  <a:lnTo>
                    <a:pt x="158" y="192"/>
                  </a:lnTo>
                  <a:lnTo>
                    <a:pt x="158" y="192"/>
                  </a:lnTo>
                  <a:lnTo>
                    <a:pt x="163" y="190"/>
                  </a:lnTo>
                  <a:lnTo>
                    <a:pt x="166" y="187"/>
                  </a:lnTo>
                  <a:lnTo>
                    <a:pt x="217" y="110"/>
                  </a:lnTo>
                  <a:lnTo>
                    <a:pt x="266" y="152"/>
                  </a:lnTo>
                  <a:lnTo>
                    <a:pt x="266" y="152"/>
                  </a:lnTo>
                  <a:lnTo>
                    <a:pt x="269" y="154"/>
                  </a:lnTo>
                  <a:lnTo>
                    <a:pt x="274" y="155"/>
                  </a:lnTo>
                  <a:lnTo>
                    <a:pt x="274" y="155"/>
                  </a:lnTo>
                  <a:lnTo>
                    <a:pt x="279" y="154"/>
                  </a:lnTo>
                  <a:lnTo>
                    <a:pt x="282" y="150"/>
                  </a:lnTo>
                  <a:lnTo>
                    <a:pt x="370" y="40"/>
                  </a:lnTo>
                  <a:lnTo>
                    <a:pt x="373" y="69"/>
                  </a:lnTo>
                  <a:lnTo>
                    <a:pt x="373" y="69"/>
                  </a:lnTo>
                  <a:lnTo>
                    <a:pt x="374" y="72"/>
                  </a:lnTo>
                  <a:lnTo>
                    <a:pt x="376" y="75"/>
                  </a:lnTo>
                  <a:lnTo>
                    <a:pt x="379" y="78"/>
                  </a:lnTo>
                  <a:lnTo>
                    <a:pt x="384" y="78"/>
                  </a:lnTo>
                  <a:lnTo>
                    <a:pt x="384" y="78"/>
                  </a:lnTo>
                  <a:lnTo>
                    <a:pt x="385" y="78"/>
                  </a:lnTo>
                  <a:lnTo>
                    <a:pt x="385" y="78"/>
                  </a:lnTo>
                  <a:lnTo>
                    <a:pt x="389" y="77"/>
                  </a:lnTo>
                  <a:lnTo>
                    <a:pt x="392" y="75"/>
                  </a:lnTo>
                  <a:lnTo>
                    <a:pt x="395" y="70"/>
                  </a:lnTo>
                  <a:lnTo>
                    <a:pt x="395" y="66"/>
                  </a:lnTo>
                  <a:lnTo>
                    <a:pt x="390" y="9"/>
                  </a:lnTo>
                  <a:lnTo>
                    <a:pt x="390" y="9"/>
                  </a:lnTo>
                  <a:lnTo>
                    <a:pt x="390" y="9"/>
                  </a:lnTo>
                  <a:lnTo>
                    <a:pt x="390" y="9"/>
                  </a:lnTo>
                  <a:lnTo>
                    <a:pt x="389" y="6"/>
                  </a:lnTo>
                  <a:lnTo>
                    <a:pt x="389" y="6"/>
                  </a:lnTo>
                  <a:lnTo>
                    <a:pt x="389" y="5"/>
                  </a:lnTo>
                  <a:lnTo>
                    <a:pt x="389" y="5"/>
                  </a:lnTo>
                  <a:lnTo>
                    <a:pt x="387" y="3"/>
                  </a:lnTo>
                  <a:lnTo>
                    <a:pt x="387" y="3"/>
                  </a:lnTo>
                  <a:lnTo>
                    <a:pt x="385" y="1"/>
                  </a:lnTo>
                  <a:lnTo>
                    <a:pt x="385" y="1"/>
                  </a:lnTo>
                  <a:lnTo>
                    <a:pt x="385" y="1"/>
                  </a:lnTo>
                  <a:lnTo>
                    <a:pt x="385" y="1"/>
                  </a:lnTo>
                  <a:lnTo>
                    <a:pt x="385" y="1"/>
                  </a:lnTo>
                  <a:lnTo>
                    <a:pt x="385" y="1"/>
                  </a:lnTo>
                  <a:lnTo>
                    <a:pt x="384" y="1"/>
                  </a:lnTo>
                  <a:lnTo>
                    <a:pt x="384" y="1"/>
                  </a:lnTo>
                  <a:lnTo>
                    <a:pt x="382" y="0"/>
                  </a:lnTo>
                  <a:lnTo>
                    <a:pt x="382" y="0"/>
                  </a:lnTo>
                  <a:lnTo>
                    <a:pt x="379" y="0"/>
                  </a:lnTo>
                  <a:lnTo>
                    <a:pt x="379" y="0"/>
                  </a:lnTo>
                  <a:lnTo>
                    <a:pt x="377" y="0"/>
                  </a:lnTo>
                  <a:lnTo>
                    <a:pt x="377" y="0"/>
                  </a:lnTo>
                  <a:lnTo>
                    <a:pt x="377" y="0"/>
                  </a:lnTo>
                  <a:lnTo>
                    <a:pt x="322" y="5"/>
                  </a:lnTo>
                  <a:lnTo>
                    <a:pt x="322" y="5"/>
                  </a:lnTo>
                  <a:lnTo>
                    <a:pt x="317" y="5"/>
                  </a:lnTo>
                  <a:lnTo>
                    <a:pt x="314" y="8"/>
                  </a:lnTo>
                  <a:lnTo>
                    <a:pt x="312" y="13"/>
                  </a:lnTo>
                  <a:lnTo>
                    <a:pt x="311" y="16"/>
                  </a:lnTo>
                  <a:lnTo>
                    <a:pt x="311" y="16"/>
                  </a:lnTo>
                  <a:lnTo>
                    <a:pt x="312" y="21"/>
                  </a:lnTo>
                  <a:lnTo>
                    <a:pt x="315" y="24"/>
                  </a:lnTo>
                  <a:lnTo>
                    <a:pt x="319" y="25"/>
                  </a:lnTo>
                  <a:lnTo>
                    <a:pt x="323" y="27"/>
                  </a:lnTo>
                  <a:lnTo>
                    <a:pt x="354" y="24"/>
                  </a:lnTo>
                  <a:lnTo>
                    <a:pt x="272" y="128"/>
                  </a:lnTo>
                  <a:lnTo>
                    <a:pt x="221" y="85"/>
                  </a:lnTo>
                  <a:lnTo>
                    <a:pt x="221" y="85"/>
                  </a:lnTo>
                  <a:lnTo>
                    <a:pt x="217" y="82"/>
                  </a:lnTo>
                  <a:lnTo>
                    <a:pt x="212" y="82"/>
                  </a:lnTo>
                  <a:lnTo>
                    <a:pt x="212" y="82"/>
                  </a:lnTo>
                  <a:lnTo>
                    <a:pt x="207" y="83"/>
                  </a:lnTo>
                  <a:lnTo>
                    <a:pt x="204" y="86"/>
                  </a:lnTo>
                  <a:lnTo>
                    <a:pt x="155" y="163"/>
                  </a:lnTo>
                  <a:lnTo>
                    <a:pt x="102" y="118"/>
                  </a:lnTo>
                  <a:lnTo>
                    <a:pt x="102" y="118"/>
                  </a:lnTo>
                  <a:lnTo>
                    <a:pt x="97" y="115"/>
                  </a:lnTo>
                  <a:lnTo>
                    <a:pt x="92" y="115"/>
                  </a:lnTo>
                  <a:lnTo>
                    <a:pt x="92" y="115"/>
                  </a:lnTo>
                  <a:lnTo>
                    <a:pt x="88" y="117"/>
                  </a:lnTo>
                  <a:lnTo>
                    <a:pt x="84" y="120"/>
                  </a:lnTo>
                  <a:lnTo>
                    <a:pt x="2" y="246"/>
                  </a:lnTo>
                  <a:lnTo>
                    <a:pt x="2" y="246"/>
                  </a:lnTo>
                  <a:lnTo>
                    <a:pt x="0" y="251"/>
                  </a:lnTo>
                  <a:lnTo>
                    <a:pt x="0" y="256"/>
                  </a:lnTo>
                  <a:lnTo>
                    <a:pt x="2" y="259"/>
                  </a:lnTo>
                  <a:lnTo>
                    <a:pt x="5" y="262"/>
                  </a:lnTo>
                  <a:lnTo>
                    <a:pt x="5" y="26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2" name="Freeform 13">
              <a:extLst>
                <a:ext uri="{FF2B5EF4-FFF2-40B4-BE49-F238E27FC236}">
                  <a16:creationId xmlns:a16="http://schemas.microsoft.com/office/drawing/2014/main" id="{C6D79D28-330C-8A42-ADF3-C8D77B4763CC}"/>
                </a:ext>
              </a:extLst>
            </p:cNvPr>
            <p:cNvSpPr>
              <a:spLocks/>
            </p:cNvSpPr>
            <p:nvPr/>
          </p:nvSpPr>
          <p:spPr bwMode="auto">
            <a:xfrm>
              <a:off x="4261" y="3251"/>
              <a:ext cx="463" cy="466"/>
            </a:xfrm>
            <a:custGeom>
              <a:avLst/>
              <a:gdLst>
                <a:gd name="T0" fmla="*/ 43 w 463"/>
                <a:gd name="T1" fmla="*/ 0 h 466"/>
                <a:gd name="T2" fmla="*/ 21 w 463"/>
                <a:gd name="T3" fmla="*/ 0 h 466"/>
                <a:gd name="T4" fmla="*/ 21 w 463"/>
                <a:gd name="T5" fmla="*/ 72 h 466"/>
                <a:gd name="T6" fmla="*/ 0 w 463"/>
                <a:gd name="T7" fmla="*/ 72 h 466"/>
                <a:gd name="T8" fmla="*/ 0 w 463"/>
                <a:gd name="T9" fmla="*/ 94 h 466"/>
                <a:gd name="T10" fmla="*/ 21 w 463"/>
                <a:gd name="T11" fmla="*/ 94 h 466"/>
                <a:gd name="T12" fmla="*/ 21 w 463"/>
                <a:gd name="T13" fmla="*/ 195 h 466"/>
                <a:gd name="T14" fmla="*/ 0 w 463"/>
                <a:gd name="T15" fmla="*/ 195 h 466"/>
                <a:gd name="T16" fmla="*/ 0 w 463"/>
                <a:gd name="T17" fmla="*/ 218 h 466"/>
                <a:gd name="T18" fmla="*/ 21 w 463"/>
                <a:gd name="T19" fmla="*/ 218 h 466"/>
                <a:gd name="T20" fmla="*/ 21 w 463"/>
                <a:gd name="T21" fmla="*/ 317 h 466"/>
                <a:gd name="T22" fmla="*/ 0 w 463"/>
                <a:gd name="T23" fmla="*/ 317 h 466"/>
                <a:gd name="T24" fmla="*/ 0 w 463"/>
                <a:gd name="T25" fmla="*/ 339 h 466"/>
                <a:gd name="T26" fmla="*/ 21 w 463"/>
                <a:gd name="T27" fmla="*/ 339 h 466"/>
                <a:gd name="T28" fmla="*/ 21 w 463"/>
                <a:gd name="T29" fmla="*/ 445 h 466"/>
                <a:gd name="T30" fmla="*/ 124 w 463"/>
                <a:gd name="T31" fmla="*/ 445 h 466"/>
                <a:gd name="T32" fmla="*/ 124 w 463"/>
                <a:gd name="T33" fmla="*/ 466 h 466"/>
                <a:gd name="T34" fmla="*/ 147 w 463"/>
                <a:gd name="T35" fmla="*/ 466 h 466"/>
                <a:gd name="T36" fmla="*/ 147 w 463"/>
                <a:gd name="T37" fmla="*/ 445 h 466"/>
                <a:gd name="T38" fmla="*/ 247 w 463"/>
                <a:gd name="T39" fmla="*/ 445 h 466"/>
                <a:gd name="T40" fmla="*/ 247 w 463"/>
                <a:gd name="T41" fmla="*/ 466 h 466"/>
                <a:gd name="T42" fmla="*/ 269 w 463"/>
                <a:gd name="T43" fmla="*/ 466 h 466"/>
                <a:gd name="T44" fmla="*/ 269 w 463"/>
                <a:gd name="T45" fmla="*/ 445 h 466"/>
                <a:gd name="T46" fmla="*/ 368 w 463"/>
                <a:gd name="T47" fmla="*/ 445 h 466"/>
                <a:gd name="T48" fmla="*/ 368 w 463"/>
                <a:gd name="T49" fmla="*/ 466 h 466"/>
                <a:gd name="T50" fmla="*/ 390 w 463"/>
                <a:gd name="T51" fmla="*/ 466 h 466"/>
                <a:gd name="T52" fmla="*/ 390 w 463"/>
                <a:gd name="T53" fmla="*/ 445 h 466"/>
                <a:gd name="T54" fmla="*/ 463 w 463"/>
                <a:gd name="T55" fmla="*/ 445 h 466"/>
                <a:gd name="T56" fmla="*/ 463 w 463"/>
                <a:gd name="T57" fmla="*/ 423 h 466"/>
                <a:gd name="T58" fmla="*/ 43 w 463"/>
                <a:gd name="T59" fmla="*/ 423 h 466"/>
                <a:gd name="T60" fmla="*/ 43 w 463"/>
                <a:gd name="T61" fmla="*/ 0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63" h="466">
                  <a:moveTo>
                    <a:pt x="43" y="0"/>
                  </a:moveTo>
                  <a:lnTo>
                    <a:pt x="21" y="0"/>
                  </a:lnTo>
                  <a:lnTo>
                    <a:pt x="21" y="72"/>
                  </a:lnTo>
                  <a:lnTo>
                    <a:pt x="0" y="72"/>
                  </a:lnTo>
                  <a:lnTo>
                    <a:pt x="0" y="94"/>
                  </a:lnTo>
                  <a:lnTo>
                    <a:pt x="21" y="94"/>
                  </a:lnTo>
                  <a:lnTo>
                    <a:pt x="21" y="195"/>
                  </a:lnTo>
                  <a:lnTo>
                    <a:pt x="0" y="195"/>
                  </a:lnTo>
                  <a:lnTo>
                    <a:pt x="0" y="218"/>
                  </a:lnTo>
                  <a:lnTo>
                    <a:pt x="21" y="218"/>
                  </a:lnTo>
                  <a:lnTo>
                    <a:pt x="21" y="317"/>
                  </a:lnTo>
                  <a:lnTo>
                    <a:pt x="0" y="317"/>
                  </a:lnTo>
                  <a:lnTo>
                    <a:pt x="0" y="339"/>
                  </a:lnTo>
                  <a:lnTo>
                    <a:pt x="21" y="339"/>
                  </a:lnTo>
                  <a:lnTo>
                    <a:pt x="21" y="445"/>
                  </a:lnTo>
                  <a:lnTo>
                    <a:pt x="124" y="445"/>
                  </a:lnTo>
                  <a:lnTo>
                    <a:pt x="124" y="466"/>
                  </a:lnTo>
                  <a:lnTo>
                    <a:pt x="147" y="466"/>
                  </a:lnTo>
                  <a:lnTo>
                    <a:pt x="147" y="445"/>
                  </a:lnTo>
                  <a:lnTo>
                    <a:pt x="247" y="445"/>
                  </a:lnTo>
                  <a:lnTo>
                    <a:pt x="247" y="466"/>
                  </a:lnTo>
                  <a:lnTo>
                    <a:pt x="269" y="466"/>
                  </a:lnTo>
                  <a:lnTo>
                    <a:pt x="269" y="445"/>
                  </a:lnTo>
                  <a:lnTo>
                    <a:pt x="368" y="445"/>
                  </a:lnTo>
                  <a:lnTo>
                    <a:pt x="368" y="466"/>
                  </a:lnTo>
                  <a:lnTo>
                    <a:pt x="390" y="466"/>
                  </a:lnTo>
                  <a:lnTo>
                    <a:pt x="390" y="445"/>
                  </a:lnTo>
                  <a:lnTo>
                    <a:pt x="463" y="445"/>
                  </a:lnTo>
                  <a:lnTo>
                    <a:pt x="463" y="423"/>
                  </a:lnTo>
                  <a:lnTo>
                    <a:pt x="43" y="423"/>
                  </a:lnTo>
                  <a:lnTo>
                    <a:pt x="43"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03" name="Group 402">
            <a:extLst>
              <a:ext uri="{FF2B5EF4-FFF2-40B4-BE49-F238E27FC236}">
                <a16:creationId xmlns:a16="http://schemas.microsoft.com/office/drawing/2014/main" id="{249D352A-5F48-3441-A2E7-21AC920D180C}"/>
              </a:ext>
            </a:extLst>
          </p:cNvPr>
          <p:cNvGrpSpPr/>
          <p:nvPr userDrawn="1"/>
        </p:nvGrpSpPr>
        <p:grpSpPr>
          <a:xfrm>
            <a:off x="3672548" y="261464"/>
            <a:ext cx="322111" cy="322716"/>
            <a:chOff x="3473389" y="395278"/>
            <a:chExt cx="422721" cy="423515"/>
          </a:xfrm>
        </p:grpSpPr>
        <p:sp>
          <p:nvSpPr>
            <p:cNvPr id="404" name="Freeform 403">
              <a:extLst>
                <a:ext uri="{FF2B5EF4-FFF2-40B4-BE49-F238E27FC236}">
                  <a16:creationId xmlns:a16="http://schemas.microsoft.com/office/drawing/2014/main" id="{D55FE8C3-FBE2-D844-ABE1-88DA364DCE96}"/>
                </a:ext>
              </a:extLst>
            </p:cNvPr>
            <p:cNvSpPr>
              <a:spLocks/>
            </p:cNvSpPr>
            <p:nvPr userDrawn="1"/>
          </p:nvSpPr>
          <p:spPr bwMode="auto">
            <a:xfrm>
              <a:off x="3473389" y="395278"/>
              <a:ext cx="422721" cy="423515"/>
            </a:xfrm>
            <a:custGeom>
              <a:avLst/>
              <a:gdLst>
                <a:gd name="T0" fmla="*/ 532 w 532"/>
                <a:gd name="T1" fmla="*/ 266 h 533"/>
                <a:gd name="T2" fmla="*/ 526 w 532"/>
                <a:gd name="T3" fmla="*/ 321 h 533"/>
                <a:gd name="T4" fmla="*/ 511 w 532"/>
                <a:gd name="T5" fmla="*/ 370 h 533"/>
                <a:gd name="T6" fmla="*/ 486 w 532"/>
                <a:gd name="T7" fmla="*/ 415 h 533"/>
                <a:gd name="T8" fmla="*/ 455 w 532"/>
                <a:gd name="T9" fmla="*/ 456 h 533"/>
                <a:gd name="T10" fmla="*/ 414 w 532"/>
                <a:gd name="T11" fmla="*/ 487 h 533"/>
                <a:gd name="T12" fmla="*/ 369 w 532"/>
                <a:gd name="T13" fmla="*/ 512 h 533"/>
                <a:gd name="T14" fmla="*/ 320 w 532"/>
                <a:gd name="T15" fmla="*/ 527 h 533"/>
                <a:gd name="T16" fmla="*/ 266 w 532"/>
                <a:gd name="T17" fmla="*/ 533 h 533"/>
                <a:gd name="T18" fmla="*/ 239 w 532"/>
                <a:gd name="T19" fmla="*/ 531 h 533"/>
                <a:gd name="T20" fmla="*/ 187 w 532"/>
                <a:gd name="T21" fmla="*/ 520 h 533"/>
                <a:gd name="T22" fmla="*/ 140 w 532"/>
                <a:gd name="T23" fmla="*/ 501 h 533"/>
                <a:gd name="T24" fmla="*/ 96 w 532"/>
                <a:gd name="T25" fmla="*/ 473 h 533"/>
                <a:gd name="T26" fmla="*/ 61 w 532"/>
                <a:gd name="T27" fmla="*/ 436 h 533"/>
                <a:gd name="T28" fmla="*/ 31 w 532"/>
                <a:gd name="T29" fmla="*/ 394 h 533"/>
                <a:gd name="T30" fmla="*/ 12 w 532"/>
                <a:gd name="T31" fmla="*/ 345 h 533"/>
                <a:gd name="T32" fmla="*/ 1 w 532"/>
                <a:gd name="T33" fmla="*/ 294 h 533"/>
                <a:gd name="T34" fmla="*/ 0 w 532"/>
                <a:gd name="T35" fmla="*/ 266 h 533"/>
                <a:gd name="T36" fmla="*/ 5 w 532"/>
                <a:gd name="T37" fmla="*/ 214 h 533"/>
                <a:gd name="T38" fmla="*/ 21 w 532"/>
                <a:gd name="T39" fmla="*/ 163 h 533"/>
                <a:gd name="T40" fmla="*/ 45 w 532"/>
                <a:gd name="T41" fmla="*/ 118 h 533"/>
                <a:gd name="T42" fmla="*/ 78 w 532"/>
                <a:gd name="T43" fmla="*/ 79 h 533"/>
                <a:gd name="T44" fmla="*/ 117 w 532"/>
                <a:gd name="T45" fmla="*/ 46 h 533"/>
                <a:gd name="T46" fmla="*/ 162 w 532"/>
                <a:gd name="T47" fmla="*/ 21 h 533"/>
                <a:gd name="T48" fmla="*/ 211 w 532"/>
                <a:gd name="T49" fmla="*/ 6 h 533"/>
                <a:gd name="T50" fmla="*/ 266 w 532"/>
                <a:gd name="T51" fmla="*/ 0 h 533"/>
                <a:gd name="T52" fmla="*/ 294 w 532"/>
                <a:gd name="T53" fmla="*/ 2 h 533"/>
                <a:gd name="T54" fmla="*/ 344 w 532"/>
                <a:gd name="T55" fmla="*/ 13 h 533"/>
                <a:gd name="T56" fmla="*/ 393 w 532"/>
                <a:gd name="T57" fmla="*/ 34 h 533"/>
                <a:gd name="T58" fmla="*/ 435 w 532"/>
                <a:gd name="T59" fmla="*/ 62 h 533"/>
                <a:gd name="T60" fmla="*/ 470 w 532"/>
                <a:gd name="T61" fmla="*/ 98 h 533"/>
                <a:gd name="T62" fmla="*/ 500 w 532"/>
                <a:gd name="T63" fmla="*/ 140 h 533"/>
                <a:gd name="T64" fmla="*/ 519 w 532"/>
                <a:gd name="T65" fmla="*/ 188 h 533"/>
                <a:gd name="T66" fmla="*/ 530 w 532"/>
                <a:gd name="T67" fmla="*/ 240 h 533"/>
                <a:gd name="T68" fmla="*/ 532 w 532"/>
                <a:gd name="T69" fmla="*/ 26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2" h="533">
                  <a:moveTo>
                    <a:pt x="532" y="266"/>
                  </a:moveTo>
                  <a:lnTo>
                    <a:pt x="532" y="266"/>
                  </a:lnTo>
                  <a:lnTo>
                    <a:pt x="530" y="294"/>
                  </a:lnTo>
                  <a:lnTo>
                    <a:pt x="526" y="321"/>
                  </a:lnTo>
                  <a:lnTo>
                    <a:pt x="519" y="345"/>
                  </a:lnTo>
                  <a:lnTo>
                    <a:pt x="511" y="370"/>
                  </a:lnTo>
                  <a:lnTo>
                    <a:pt x="500" y="394"/>
                  </a:lnTo>
                  <a:lnTo>
                    <a:pt x="486" y="415"/>
                  </a:lnTo>
                  <a:lnTo>
                    <a:pt x="470" y="436"/>
                  </a:lnTo>
                  <a:lnTo>
                    <a:pt x="455" y="456"/>
                  </a:lnTo>
                  <a:lnTo>
                    <a:pt x="435" y="473"/>
                  </a:lnTo>
                  <a:lnTo>
                    <a:pt x="414" y="487"/>
                  </a:lnTo>
                  <a:lnTo>
                    <a:pt x="393" y="501"/>
                  </a:lnTo>
                  <a:lnTo>
                    <a:pt x="369" y="512"/>
                  </a:lnTo>
                  <a:lnTo>
                    <a:pt x="344" y="520"/>
                  </a:lnTo>
                  <a:lnTo>
                    <a:pt x="320" y="527"/>
                  </a:lnTo>
                  <a:lnTo>
                    <a:pt x="294" y="531"/>
                  </a:lnTo>
                  <a:lnTo>
                    <a:pt x="266" y="533"/>
                  </a:lnTo>
                  <a:lnTo>
                    <a:pt x="266" y="533"/>
                  </a:lnTo>
                  <a:lnTo>
                    <a:pt x="239" y="531"/>
                  </a:lnTo>
                  <a:lnTo>
                    <a:pt x="211" y="527"/>
                  </a:lnTo>
                  <a:lnTo>
                    <a:pt x="187" y="520"/>
                  </a:lnTo>
                  <a:lnTo>
                    <a:pt x="162" y="512"/>
                  </a:lnTo>
                  <a:lnTo>
                    <a:pt x="140" y="501"/>
                  </a:lnTo>
                  <a:lnTo>
                    <a:pt x="117" y="487"/>
                  </a:lnTo>
                  <a:lnTo>
                    <a:pt x="96" y="473"/>
                  </a:lnTo>
                  <a:lnTo>
                    <a:pt x="78" y="456"/>
                  </a:lnTo>
                  <a:lnTo>
                    <a:pt x="61" y="436"/>
                  </a:lnTo>
                  <a:lnTo>
                    <a:pt x="45" y="415"/>
                  </a:lnTo>
                  <a:lnTo>
                    <a:pt x="31" y="394"/>
                  </a:lnTo>
                  <a:lnTo>
                    <a:pt x="21" y="370"/>
                  </a:lnTo>
                  <a:lnTo>
                    <a:pt x="12" y="345"/>
                  </a:lnTo>
                  <a:lnTo>
                    <a:pt x="5" y="321"/>
                  </a:lnTo>
                  <a:lnTo>
                    <a:pt x="1" y="294"/>
                  </a:lnTo>
                  <a:lnTo>
                    <a:pt x="0" y="266"/>
                  </a:lnTo>
                  <a:lnTo>
                    <a:pt x="0" y="266"/>
                  </a:lnTo>
                  <a:lnTo>
                    <a:pt x="1" y="240"/>
                  </a:lnTo>
                  <a:lnTo>
                    <a:pt x="5" y="214"/>
                  </a:lnTo>
                  <a:lnTo>
                    <a:pt x="12" y="188"/>
                  </a:lnTo>
                  <a:lnTo>
                    <a:pt x="21" y="163"/>
                  </a:lnTo>
                  <a:lnTo>
                    <a:pt x="31" y="140"/>
                  </a:lnTo>
                  <a:lnTo>
                    <a:pt x="45" y="118"/>
                  </a:lnTo>
                  <a:lnTo>
                    <a:pt x="61" y="98"/>
                  </a:lnTo>
                  <a:lnTo>
                    <a:pt x="78" y="79"/>
                  </a:lnTo>
                  <a:lnTo>
                    <a:pt x="96" y="62"/>
                  </a:lnTo>
                  <a:lnTo>
                    <a:pt x="117" y="46"/>
                  </a:lnTo>
                  <a:lnTo>
                    <a:pt x="140" y="34"/>
                  </a:lnTo>
                  <a:lnTo>
                    <a:pt x="162" y="21"/>
                  </a:lnTo>
                  <a:lnTo>
                    <a:pt x="187" y="13"/>
                  </a:lnTo>
                  <a:lnTo>
                    <a:pt x="211" y="6"/>
                  </a:lnTo>
                  <a:lnTo>
                    <a:pt x="239" y="2"/>
                  </a:lnTo>
                  <a:lnTo>
                    <a:pt x="266" y="0"/>
                  </a:lnTo>
                  <a:lnTo>
                    <a:pt x="266" y="0"/>
                  </a:lnTo>
                  <a:lnTo>
                    <a:pt x="294" y="2"/>
                  </a:lnTo>
                  <a:lnTo>
                    <a:pt x="320" y="6"/>
                  </a:lnTo>
                  <a:lnTo>
                    <a:pt x="344" y="13"/>
                  </a:lnTo>
                  <a:lnTo>
                    <a:pt x="369" y="21"/>
                  </a:lnTo>
                  <a:lnTo>
                    <a:pt x="393" y="34"/>
                  </a:lnTo>
                  <a:lnTo>
                    <a:pt x="414" y="46"/>
                  </a:lnTo>
                  <a:lnTo>
                    <a:pt x="435" y="62"/>
                  </a:lnTo>
                  <a:lnTo>
                    <a:pt x="455" y="79"/>
                  </a:lnTo>
                  <a:lnTo>
                    <a:pt x="470" y="98"/>
                  </a:lnTo>
                  <a:lnTo>
                    <a:pt x="486" y="118"/>
                  </a:lnTo>
                  <a:lnTo>
                    <a:pt x="500" y="140"/>
                  </a:lnTo>
                  <a:lnTo>
                    <a:pt x="511" y="163"/>
                  </a:lnTo>
                  <a:lnTo>
                    <a:pt x="519" y="188"/>
                  </a:lnTo>
                  <a:lnTo>
                    <a:pt x="526" y="214"/>
                  </a:lnTo>
                  <a:lnTo>
                    <a:pt x="530" y="240"/>
                  </a:lnTo>
                  <a:lnTo>
                    <a:pt x="532" y="266"/>
                  </a:lnTo>
                  <a:lnTo>
                    <a:pt x="532" y="26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405" name="Group 33">
              <a:extLst>
                <a:ext uri="{FF2B5EF4-FFF2-40B4-BE49-F238E27FC236}">
                  <a16:creationId xmlns:a16="http://schemas.microsoft.com/office/drawing/2014/main" id="{B6E03092-48A0-B542-8A8A-D5766F032D3F}"/>
                </a:ext>
              </a:extLst>
            </p:cNvPr>
            <p:cNvGrpSpPr>
              <a:grpSpLocks noChangeAspect="1"/>
            </p:cNvGrpSpPr>
            <p:nvPr userDrawn="1"/>
          </p:nvGrpSpPr>
          <p:grpSpPr bwMode="auto">
            <a:xfrm>
              <a:off x="3577624" y="488281"/>
              <a:ext cx="213552" cy="251566"/>
              <a:chOff x="5520" y="1422"/>
              <a:chExt cx="382" cy="450"/>
            </a:xfrm>
            <a:solidFill>
              <a:schemeClr val="bg1"/>
            </a:solidFill>
          </p:grpSpPr>
          <p:sp>
            <p:nvSpPr>
              <p:cNvPr id="406" name="Freeform 34">
                <a:extLst>
                  <a:ext uri="{FF2B5EF4-FFF2-40B4-BE49-F238E27FC236}">
                    <a16:creationId xmlns:a16="http://schemas.microsoft.com/office/drawing/2014/main" id="{52D6E1F4-A69C-0F4D-BB15-DAD01DFF9D93}"/>
                  </a:ext>
                </a:extLst>
              </p:cNvPr>
              <p:cNvSpPr>
                <a:spLocks/>
              </p:cNvSpPr>
              <p:nvPr/>
            </p:nvSpPr>
            <p:spPr bwMode="auto">
              <a:xfrm>
                <a:off x="5627" y="1564"/>
                <a:ext cx="203" cy="145"/>
              </a:xfrm>
              <a:custGeom>
                <a:avLst/>
                <a:gdLst>
                  <a:gd name="T0" fmla="*/ 173 w 536"/>
                  <a:gd name="T1" fmla="*/ 387 h 387"/>
                  <a:gd name="T2" fmla="*/ 173 w 536"/>
                  <a:gd name="T3" fmla="*/ 387 h 387"/>
                  <a:gd name="T4" fmla="*/ 154 w 536"/>
                  <a:gd name="T5" fmla="*/ 379 h 387"/>
                  <a:gd name="T6" fmla="*/ 11 w 536"/>
                  <a:gd name="T7" fmla="*/ 236 h 387"/>
                  <a:gd name="T8" fmla="*/ 11 w 536"/>
                  <a:gd name="T9" fmla="*/ 198 h 387"/>
                  <a:gd name="T10" fmla="*/ 29 w 536"/>
                  <a:gd name="T11" fmla="*/ 190 h 387"/>
                  <a:gd name="T12" fmla="*/ 48 w 536"/>
                  <a:gd name="T13" fmla="*/ 198 h 387"/>
                  <a:gd name="T14" fmla="*/ 173 w 536"/>
                  <a:gd name="T15" fmla="*/ 323 h 387"/>
                  <a:gd name="T16" fmla="*/ 488 w 536"/>
                  <a:gd name="T17" fmla="*/ 7 h 387"/>
                  <a:gd name="T18" fmla="*/ 507 w 536"/>
                  <a:gd name="T19" fmla="*/ 0 h 387"/>
                  <a:gd name="T20" fmla="*/ 526 w 536"/>
                  <a:gd name="T21" fmla="*/ 7 h 387"/>
                  <a:gd name="T22" fmla="*/ 526 w 536"/>
                  <a:gd name="T23" fmla="*/ 45 h 387"/>
                  <a:gd name="T24" fmla="*/ 192 w 536"/>
                  <a:gd name="T25" fmla="*/ 379 h 387"/>
                  <a:gd name="T26" fmla="*/ 173 w 536"/>
                  <a:gd name="T27" fmla="*/ 387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6" h="387">
                    <a:moveTo>
                      <a:pt x="173" y="387"/>
                    </a:moveTo>
                    <a:lnTo>
                      <a:pt x="173" y="387"/>
                    </a:lnTo>
                    <a:cubicBezTo>
                      <a:pt x="166" y="387"/>
                      <a:pt x="159" y="384"/>
                      <a:pt x="154" y="379"/>
                    </a:cubicBezTo>
                    <a:lnTo>
                      <a:pt x="11" y="236"/>
                    </a:lnTo>
                    <a:cubicBezTo>
                      <a:pt x="0" y="225"/>
                      <a:pt x="0" y="209"/>
                      <a:pt x="11" y="198"/>
                    </a:cubicBezTo>
                    <a:cubicBezTo>
                      <a:pt x="16" y="193"/>
                      <a:pt x="22" y="190"/>
                      <a:pt x="29" y="190"/>
                    </a:cubicBezTo>
                    <a:cubicBezTo>
                      <a:pt x="37" y="190"/>
                      <a:pt x="43" y="193"/>
                      <a:pt x="48" y="198"/>
                    </a:cubicBezTo>
                    <a:lnTo>
                      <a:pt x="173" y="323"/>
                    </a:lnTo>
                    <a:lnTo>
                      <a:pt x="488" y="7"/>
                    </a:lnTo>
                    <a:cubicBezTo>
                      <a:pt x="493" y="2"/>
                      <a:pt x="500" y="0"/>
                      <a:pt x="507" y="0"/>
                    </a:cubicBezTo>
                    <a:cubicBezTo>
                      <a:pt x="514" y="0"/>
                      <a:pt x="521" y="2"/>
                      <a:pt x="526" y="7"/>
                    </a:cubicBezTo>
                    <a:cubicBezTo>
                      <a:pt x="536" y="18"/>
                      <a:pt x="536" y="34"/>
                      <a:pt x="526" y="45"/>
                    </a:cubicBezTo>
                    <a:lnTo>
                      <a:pt x="192" y="379"/>
                    </a:lnTo>
                    <a:cubicBezTo>
                      <a:pt x="187" y="384"/>
                      <a:pt x="180" y="387"/>
                      <a:pt x="173" y="38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7" name="Freeform 35">
                <a:extLst>
                  <a:ext uri="{FF2B5EF4-FFF2-40B4-BE49-F238E27FC236}">
                    <a16:creationId xmlns:a16="http://schemas.microsoft.com/office/drawing/2014/main" id="{E80FEFD9-72EA-0A4F-A58C-DAA17A29234A}"/>
                  </a:ext>
                </a:extLst>
              </p:cNvPr>
              <p:cNvSpPr>
                <a:spLocks/>
              </p:cNvSpPr>
              <p:nvPr/>
            </p:nvSpPr>
            <p:spPr bwMode="auto">
              <a:xfrm>
                <a:off x="5520" y="1422"/>
                <a:ext cx="382" cy="450"/>
              </a:xfrm>
              <a:custGeom>
                <a:avLst/>
                <a:gdLst>
                  <a:gd name="T0" fmla="*/ 938 w 1007"/>
                  <a:gd name="T1" fmla="*/ 143 h 1199"/>
                  <a:gd name="T2" fmla="*/ 938 w 1007"/>
                  <a:gd name="T3" fmla="*/ 143 h 1199"/>
                  <a:gd name="T4" fmla="*/ 938 w 1007"/>
                  <a:gd name="T5" fmla="*/ 143 h 1199"/>
                  <a:gd name="T6" fmla="*/ 548 w 1007"/>
                  <a:gd name="T7" fmla="*/ 14 h 1199"/>
                  <a:gd name="T8" fmla="*/ 503 w 1007"/>
                  <a:gd name="T9" fmla="*/ 0 h 1199"/>
                  <a:gd name="T10" fmla="*/ 459 w 1007"/>
                  <a:gd name="T11" fmla="*/ 14 h 1199"/>
                  <a:gd name="T12" fmla="*/ 67 w 1007"/>
                  <a:gd name="T13" fmla="*/ 143 h 1199"/>
                  <a:gd name="T14" fmla="*/ 0 w 1007"/>
                  <a:gd name="T15" fmla="*/ 217 h 1199"/>
                  <a:gd name="T16" fmla="*/ 0 w 1007"/>
                  <a:gd name="T17" fmla="*/ 504 h 1199"/>
                  <a:gd name="T18" fmla="*/ 473 w 1007"/>
                  <a:gd name="T19" fmla="*/ 1192 h 1199"/>
                  <a:gd name="T20" fmla="*/ 504 w 1007"/>
                  <a:gd name="T21" fmla="*/ 1199 h 1199"/>
                  <a:gd name="T22" fmla="*/ 534 w 1007"/>
                  <a:gd name="T23" fmla="*/ 1192 h 1199"/>
                  <a:gd name="T24" fmla="*/ 593 w 1007"/>
                  <a:gd name="T25" fmla="*/ 1161 h 1199"/>
                  <a:gd name="T26" fmla="*/ 602 w 1007"/>
                  <a:gd name="T27" fmla="*/ 1123 h 1199"/>
                  <a:gd name="T28" fmla="*/ 602 w 1007"/>
                  <a:gd name="T29" fmla="*/ 1123 h 1199"/>
                  <a:gd name="T30" fmla="*/ 567 w 1007"/>
                  <a:gd name="T31" fmla="*/ 1115 h 1199"/>
                  <a:gd name="T32" fmla="*/ 512 w 1007"/>
                  <a:gd name="T33" fmla="*/ 1144 h 1199"/>
                  <a:gd name="T34" fmla="*/ 504 w 1007"/>
                  <a:gd name="T35" fmla="*/ 1145 h 1199"/>
                  <a:gd name="T36" fmla="*/ 495 w 1007"/>
                  <a:gd name="T37" fmla="*/ 1144 h 1199"/>
                  <a:gd name="T38" fmla="*/ 53 w 1007"/>
                  <a:gd name="T39" fmla="*/ 504 h 1199"/>
                  <a:gd name="T40" fmla="*/ 53 w 1007"/>
                  <a:gd name="T41" fmla="*/ 217 h 1199"/>
                  <a:gd name="T42" fmla="*/ 71 w 1007"/>
                  <a:gd name="T43" fmla="*/ 196 h 1199"/>
                  <a:gd name="T44" fmla="*/ 492 w 1007"/>
                  <a:gd name="T45" fmla="*/ 56 h 1199"/>
                  <a:gd name="T46" fmla="*/ 504 w 1007"/>
                  <a:gd name="T47" fmla="*/ 53 h 1199"/>
                  <a:gd name="T48" fmla="*/ 515 w 1007"/>
                  <a:gd name="T49" fmla="*/ 56 h 1199"/>
                  <a:gd name="T50" fmla="*/ 722 w 1007"/>
                  <a:gd name="T51" fmla="*/ 159 h 1199"/>
                  <a:gd name="T52" fmla="*/ 935 w 1007"/>
                  <a:gd name="T53" fmla="*/ 196 h 1199"/>
                  <a:gd name="T54" fmla="*/ 954 w 1007"/>
                  <a:gd name="T55" fmla="*/ 217 h 1199"/>
                  <a:gd name="T56" fmla="*/ 954 w 1007"/>
                  <a:gd name="T57" fmla="*/ 504 h 1199"/>
                  <a:gd name="T58" fmla="*/ 644 w 1007"/>
                  <a:gd name="T59" fmla="*/ 1065 h 1199"/>
                  <a:gd name="T60" fmla="*/ 637 w 1007"/>
                  <a:gd name="T61" fmla="*/ 1101 h 1199"/>
                  <a:gd name="T62" fmla="*/ 675 w 1007"/>
                  <a:gd name="T63" fmla="*/ 1108 h 1199"/>
                  <a:gd name="T64" fmla="*/ 1007 w 1007"/>
                  <a:gd name="T65" fmla="*/ 504 h 1199"/>
                  <a:gd name="T66" fmla="*/ 1007 w 1007"/>
                  <a:gd name="T67" fmla="*/ 217 h 1199"/>
                  <a:gd name="T68" fmla="*/ 938 w 1007"/>
                  <a:gd name="T69" fmla="*/ 143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1199">
                    <a:moveTo>
                      <a:pt x="938" y="143"/>
                    </a:moveTo>
                    <a:lnTo>
                      <a:pt x="938" y="143"/>
                    </a:lnTo>
                    <a:lnTo>
                      <a:pt x="938" y="143"/>
                    </a:lnTo>
                    <a:cubicBezTo>
                      <a:pt x="913" y="142"/>
                      <a:pt x="696" y="130"/>
                      <a:pt x="548" y="14"/>
                    </a:cubicBezTo>
                    <a:cubicBezTo>
                      <a:pt x="535" y="5"/>
                      <a:pt x="520" y="0"/>
                      <a:pt x="503" y="0"/>
                    </a:cubicBezTo>
                    <a:cubicBezTo>
                      <a:pt x="487" y="0"/>
                      <a:pt x="472" y="6"/>
                      <a:pt x="459" y="14"/>
                    </a:cubicBezTo>
                    <a:cubicBezTo>
                      <a:pt x="312" y="130"/>
                      <a:pt x="92" y="142"/>
                      <a:pt x="67" y="143"/>
                    </a:cubicBezTo>
                    <a:cubicBezTo>
                      <a:pt x="29" y="147"/>
                      <a:pt x="0" y="179"/>
                      <a:pt x="0" y="217"/>
                    </a:cubicBezTo>
                    <a:lnTo>
                      <a:pt x="0" y="504"/>
                    </a:lnTo>
                    <a:cubicBezTo>
                      <a:pt x="0" y="977"/>
                      <a:pt x="454" y="1183"/>
                      <a:pt x="473" y="1192"/>
                    </a:cubicBezTo>
                    <a:cubicBezTo>
                      <a:pt x="483" y="1196"/>
                      <a:pt x="493" y="1199"/>
                      <a:pt x="504" y="1199"/>
                    </a:cubicBezTo>
                    <a:cubicBezTo>
                      <a:pt x="514" y="1199"/>
                      <a:pt x="524" y="1196"/>
                      <a:pt x="534" y="1192"/>
                    </a:cubicBezTo>
                    <a:cubicBezTo>
                      <a:pt x="538" y="1190"/>
                      <a:pt x="560" y="1180"/>
                      <a:pt x="593" y="1161"/>
                    </a:cubicBezTo>
                    <a:cubicBezTo>
                      <a:pt x="606" y="1153"/>
                      <a:pt x="610" y="1136"/>
                      <a:pt x="602" y="1123"/>
                    </a:cubicBezTo>
                    <a:lnTo>
                      <a:pt x="602" y="1123"/>
                    </a:lnTo>
                    <a:cubicBezTo>
                      <a:pt x="594" y="1112"/>
                      <a:pt x="579" y="1108"/>
                      <a:pt x="567" y="1115"/>
                    </a:cubicBezTo>
                    <a:cubicBezTo>
                      <a:pt x="536" y="1133"/>
                      <a:pt x="516" y="1142"/>
                      <a:pt x="512" y="1144"/>
                    </a:cubicBezTo>
                    <a:cubicBezTo>
                      <a:pt x="509" y="1145"/>
                      <a:pt x="507" y="1145"/>
                      <a:pt x="504" y="1145"/>
                    </a:cubicBezTo>
                    <a:cubicBezTo>
                      <a:pt x="501" y="1145"/>
                      <a:pt x="498" y="1145"/>
                      <a:pt x="495" y="1144"/>
                    </a:cubicBezTo>
                    <a:cubicBezTo>
                      <a:pt x="477" y="1136"/>
                      <a:pt x="53" y="942"/>
                      <a:pt x="53" y="504"/>
                    </a:cubicBezTo>
                    <a:lnTo>
                      <a:pt x="53" y="217"/>
                    </a:lnTo>
                    <a:cubicBezTo>
                      <a:pt x="53" y="206"/>
                      <a:pt x="61" y="197"/>
                      <a:pt x="71" y="196"/>
                    </a:cubicBezTo>
                    <a:cubicBezTo>
                      <a:pt x="114" y="194"/>
                      <a:pt x="334" y="179"/>
                      <a:pt x="492" y="56"/>
                    </a:cubicBezTo>
                    <a:cubicBezTo>
                      <a:pt x="495" y="54"/>
                      <a:pt x="499" y="53"/>
                      <a:pt x="504" y="53"/>
                    </a:cubicBezTo>
                    <a:cubicBezTo>
                      <a:pt x="507" y="53"/>
                      <a:pt x="511" y="53"/>
                      <a:pt x="515" y="56"/>
                    </a:cubicBezTo>
                    <a:cubicBezTo>
                      <a:pt x="524" y="64"/>
                      <a:pt x="600" y="124"/>
                      <a:pt x="722" y="159"/>
                    </a:cubicBezTo>
                    <a:cubicBezTo>
                      <a:pt x="828" y="190"/>
                      <a:pt x="888" y="192"/>
                      <a:pt x="935" y="196"/>
                    </a:cubicBezTo>
                    <a:cubicBezTo>
                      <a:pt x="952" y="198"/>
                      <a:pt x="954" y="215"/>
                      <a:pt x="954" y="217"/>
                    </a:cubicBezTo>
                    <a:lnTo>
                      <a:pt x="954" y="504"/>
                    </a:lnTo>
                    <a:cubicBezTo>
                      <a:pt x="954" y="789"/>
                      <a:pt x="774" y="971"/>
                      <a:pt x="644" y="1065"/>
                    </a:cubicBezTo>
                    <a:cubicBezTo>
                      <a:pt x="632" y="1073"/>
                      <a:pt x="629" y="1089"/>
                      <a:pt x="637" y="1101"/>
                    </a:cubicBezTo>
                    <a:cubicBezTo>
                      <a:pt x="645" y="1114"/>
                      <a:pt x="663" y="1117"/>
                      <a:pt x="675" y="1108"/>
                    </a:cubicBezTo>
                    <a:cubicBezTo>
                      <a:pt x="815" y="1007"/>
                      <a:pt x="1007" y="812"/>
                      <a:pt x="1007" y="504"/>
                    </a:cubicBezTo>
                    <a:lnTo>
                      <a:pt x="1007" y="217"/>
                    </a:lnTo>
                    <a:cubicBezTo>
                      <a:pt x="1007" y="178"/>
                      <a:pt x="978" y="147"/>
                      <a:pt x="938" y="14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408" name="Group 407">
            <a:extLst>
              <a:ext uri="{FF2B5EF4-FFF2-40B4-BE49-F238E27FC236}">
                <a16:creationId xmlns:a16="http://schemas.microsoft.com/office/drawing/2014/main" id="{DE60ED80-ED88-524F-B71E-99C0E490AB2A}"/>
              </a:ext>
            </a:extLst>
          </p:cNvPr>
          <p:cNvGrpSpPr/>
          <p:nvPr userDrawn="1"/>
        </p:nvGrpSpPr>
        <p:grpSpPr>
          <a:xfrm>
            <a:off x="3672548" y="616550"/>
            <a:ext cx="322111" cy="322716"/>
            <a:chOff x="3473389" y="861274"/>
            <a:chExt cx="422721" cy="423515"/>
          </a:xfrm>
        </p:grpSpPr>
        <p:sp>
          <p:nvSpPr>
            <p:cNvPr id="409" name="Freeform 408">
              <a:extLst>
                <a:ext uri="{FF2B5EF4-FFF2-40B4-BE49-F238E27FC236}">
                  <a16:creationId xmlns:a16="http://schemas.microsoft.com/office/drawing/2014/main" id="{55169B81-3176-AC4E-B1B1-C291C362C7E0}"/>
                </a:ext>
              </a:extLst>
            </p:cNvPr>
            <p:cNvSpPr>
              <a:spLocks/>
            </p:cNvSpPr>
            <p:nvPr userDrawn="1"/>
          </p:nvSpPr>
          <p:spPr bwMode="auto">
            <a:xfrm>
              <a:off x="3473389" y="861274"/>
              <a:ext cx="422721" cy="423515"/>
            </a:xfrm>
            <a:custGeom>
              <a:avLst/>
              <a:gdLst>
                <a:gd name="T0" fmla="*/ 532 w 532"/>
                <a:gd name="T1" fmla="*/ 266 h 533"/>
                <a:gd name="T2" fmla="*/ 526 w 532"/>
                <a:gd name="T3" fmla="*/ 321 h 533"/>
                <a:gd name="T4" fmla="*/ 511 w 532"/>
                <a:gd name="T5" fmla="*/ 370 h 533"/>
                <a:gd name="T6" fmla="*/ 486 w 532"/>
                <a:gd name="T7" fmla="*/ 415 h 533"/>
                <a:gd name="T8" fmla="*/ 455 w 532"/>
                <a:gd name="T9" fmla="*/ 456 h 533"/>
                <a:gd name="T10" fmla="*/ 414 w 532"/>
                <a:gd name="T11" fmla="*/ 487 h 533"/>
                <a:gd name="T12" fmla="*/ 369 w 532"/>
                <a:gd name="T13" fmla="*/ 512 h 533"/>
                <a:gd name="T14" fmla="*/ 320 w 532"/>
                <a:gd name="T15" fmla="*/ 527 h 533"/>
                <a:gd name="T16" fmla="*/ 266 w 532"/>
                <a:gd name="T17" fmla="*/ 533 h 533"/>
                <a:gd name="T18" fmla="*/ 239 w 532"/>
                <a:gd name="T19" fmla="*/ 531 h 533"/>
                <a:gd name="T20" fmla="*/ 187 w 532"/>
                <a:gd name="T21" fmla="*/ 520 h 533"/>
                <a:gd name="T22" fmla="*/ 140 w 532"/>
                <a:gd name="T23" fmla="*/ 501 h 533"/>
                <a:gd name="T24" fmla="*/ 96 w 532"/>
                <a:gd name="T25" fmla="*/ 473 h 533"/>
                <a:gd name="T26" fmla="*/ 61 w 532"/>
                <a:gd name="T27" fmla="*/ 436 h 533"/>
                <a:gd name="T28" fmla="*/ 31 w 532"/>
                <a:gd name="T29" fmla="*/ 394 h 533"/>
                <a:gd name="T30" fmla="*/ 12 w 532"/>
                <a:gd name="T31" fmla="*/ 345 h 533"/>
                <a:gd name="T32" fmla="*/ 1 w 532"/>
                <a:gd name="T33" fmla="*/ 294 h 533"/>
                <a:gd name="T34" fmla="*/ 0 w 532"/>
                <a:gd name="T35" fmla="*/ 266 h 533"/>
                <a:gd name="T36" fmla="*/ 5 w 532"/>
                <a:gd name="T37" fmla="*/ 214 h 533"/>
                <a:gd name="T38" fmla="*/ 21 w 532"/>
                <a:gd name="T39" fmla="*/ 163 h 533"/>
                <a:gd name="T40" fmla="*/ 45 w 532"/>
                <a:gd name="T41" fmla="*/ 118 h 533"/>
                <a:gd name="T42" fmla="*/ 78 w 532"/>
                <a:gd name="T43" fmla="*/ 79 h 533"/>
                <a:gd name="T44" fmla="*/ 117 w 532"/>
                <a:gd name="T45" fmla="*/ 46 h 533"/>
                <a:gd name="T46" fmla="*/ 162 w 532"/>
                <a:gd name="T47" fmla="*/ 21 h 533"/>
                <a:gd name="T48" fmla="*/ 211 w 532"/>
                <a:gd name="T49" fmla="*/ 6 h 533"/>
                <a:gd name="T50" fmla="*/ 266 w 532"/>
                <a:gd name="T51" fmla="*/ 0 h 533"/>
                <a:gd name="T52" fmla="*/ 294 w 532"/>
                <a:gd name="T53" fmla="*/ 2 h 533"/>
                <a:gd name="T54" fmla="*/ 344 w 532"/>
                <a:gd name="T55" fmla="*/ 13 h 533"/>
                <a:gd name="T56" fmla="*/ 393 w 532"/>
                <a:gd name="T57" fmla="*/ 34 h 533"/>
                <a:gd name="T58" fmla="*/ 435 w 532"/>
                <a:gd name="T59" fmla="*/ 62 h 533"/>
                <a:gd name="T60" fmla="*/ 470 w 532"/>
                <a:gd name="T61" fmla="*/ 98 h 533"/>
                <a:gd name="T62" fmla="*/ 500 w 532"/>
                <a:gd name="T63" fmla="*/ 140 h 533"/>
                <a:gd name="T64" fmla="*/ 519 w 532"/>
                <a:gd name="T65" fmla="*/ 188 h 533"/>
                <a:gd name="T66" fmla="*/ 530 w 532"/>
                <a:gd name="T67" fmla="*/ 240 h 533"/>
                <a:gd name="T68" fmla="*/ 532 w 532"/>
                <a:gd name="T69" fmla="*/ 26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2" h="533">
                  <a:moveTo>
                    <a:pt x="532" y="266"/>
                  </a:moveTo>
                  <a:lnTo>
                    <a:pt x="532" y="266"/>
                  </a:lnTo>
                  <a:lnTo>
                    <a:pt x="530" y="294"/>
                  </a:lnTo>
                  <a:lnTo>
                    <a:pt x="526" y="321"/>
                  </a:lnTo>
                  <a:lnTo>
                    <a:pt x="519" y="345"/>
                  </a:lnTo>
                  <a:lnTo>
                    <a:pt x="511" y="370"/>
                  </a:lnTo>
                  <a:lnTo>
                    <a:pt x="500" y="394"/>
                  </a:lnTo>
                  <a:lnTo>
                    <a:pt x="486" y="415"/>
                  </a:lnTo>
                  <a:lnTo>
                    <a:pt x="470" y="436"/>
                  </a:lnTo>
                  <a:lnTo>
                    <a:pt x="455" y="456"/>
                  </a:lnTo>
                  <a:lnTo>
                    <a:pt x="435" y="473"/>
                  </a:lnTo>
                  <a:lnTo>
                    <a:pt x="414" y="487"/>
                  </a:lnTo>
                  <a:lnTo>
                    <a:pt x="393" y="501"/>
                  </a:lnTo>
                  <a:lnTo>
                    <a:pt x="369" y="512"/>
                  </a:lnTo>
                  <a:lnTo>
                    <a:pt x="344" y="520"/>
                  </a:lnTo>
                  <a:lnTo>
                    <a:pt x="320" y="527"/>
                  </a:lnTo>
                  <a:lnTo>
                    <a:pt x="294" y="531"/>
                  </a:lnTo>
                  <a:lnTo>
                    <a:pt x="266" y="533"/>
                  </a:lnTo>
                  <a:lnTo>
                    <a:pt x="266" y="533"/>
                  </a:lnTo>
                  <a:lnTo>
                    <a:pt x="239" y="531"/>
                  </a:lnTo>
                  <a:lnTo>
                    <a:pt x="211" y="527"/>
                  </a:lnTo>
                  <a:lnTo>
                    <a:pt x="187" y="520"/>
                  </a:lnTo>
                  <a:lnTo>
                    <a:pt x="162" y="512"/>
                  </a:lnTo>
                  <a:lnTo>
                    <a:pt x="140" y="501"/>
                  </a:lnTo>
                  <a:lnTo>
                    <a:pt x="117" y="487"/>
                  </a:lnTo>
                  <a:lnTo>
                    <a:pt x="96" y="473"/>
                  </a:lnTo>
                  <a:lnTo>
                    <a:pt x="78" y="456"/>
                  </a:lnTo>
                  <a:lnTo>
                    <a:pt x="61" y="436"/>
                  </a:lnTo>
                  <a:lnTo>
                    <a:pt x="45" y="415"/>
                  </a:lnTo>
                  <a:lnTo>
                    <a:pt x="31" y="394"/>
                  </a:lnTo>
                  <a:lnTo>
                    <a:pt x="21" y="370"/>
                  </a:lnTo>
                  <a:lnTo>
                    <a:pt x="12" y="345"/>
                  </a:lnTo>
                  <a:lnTo>
                    <a:pt x="5" y="321"/>
                  </a:lnTo>
                  <a:lnTo>
                    <a:pt x="1" y="294"/>
                  </a:lnTo>
                  <a:lnTo>
                    <a:pt x="0" y="266"/>
                  </a:lnTo>
                  <a:lnTo>
                    <a:pt x="0" y="266"/>
                  </a:lnTo>
                  <a:lnTo>
                    <a:pt x="1" y="240"/>
                  </a:lnTo>
                  <a:lnTo>
                    <a:pt x="5" y="214"/>
                  </a:lnTo>
                  <a:lnTo>
                    <a:pt x="12" y="188"/>
                  </a:lnTo>
                  <a:lnTo>
                    <a:pt x="21" y="163"/>
                  </a:lnTo>
                  <a:lnTo>
                    <a:pt x="31" y="140"/>
                  </a:lnTo>
                  <a:lnTo>
                    <a:pt x="45" y="118"/>
                  </a:lnTo>
                  <a:lnTo>
                    <a:pt x="61" y="98"/>
                  </a:lnTo>
                  <a:lnTo>
                    <a:pt x="78" y="79"/>
                  </a:lnTo>
                  <a:lnTo>
                    <a:pt x="96" y="62"/>
                  </a:lnTo>
                  <a:lnTo>
                    <a:pt x="117" y="46"/>
                  </a:lnTo>
                  <a:lnTo>
                    <a:pt x="140" y="34"/>
                  </a:lnTo>
                  <a:lnTo>
                    <a:pt x="162" y="21"/>
                  </a:lnTo>
                  <a:lnTo>
                    <a:pt x="187" y="13"/>
                  </a:lnTo>
                  <a:lnTo>
                    <a:pt x="211" y="6"/>
                  </a:lnTo>
                  <a:lnTo>
                    <a:pt x="239" y="2"/>
                  </a:lnTo>
                  <a:lnTo>
                    <a:pt x="266" y="0"/>
                  </a:lnTo>
                  <a:lnTo>
                    <a:pt x="266" y="0"/>
                  </a:lnTo>
                  <a:lnTo>
                    <a:pt x="294" y="2"/>
                  </a:lnTo>
                  <a:lnTo>
                    <a:pt x="320" y="6"/>
                  </a:lnTo>
                  <a:lnTo>
                    <a:pt x="344" y="13"/>
                  </a:lnTo>
                  <a:lnTo>
                    <a:pt x="369" y="21"/>
                  </a:lnTo>
                  <a:lnTo>
                    <a:pt x="393" y="34"/>
                  </a:lnTo>
                  <a:lnTo>
                    <a:pt x="414" y="46"/>
                  </a:lnTo>
                  <a:lnTo>
                    <a:pt x="435" y="62"/>
                  </a:lnTo>
                  <a:lnTo>
                    <a:pt x="455" y="79"/>
                  </a:lnTo>
                  <a:lnTo>
                    <a:pt x="470" y="98"/>
                  </a:lnTo>
                  <a:lnTo>
                    <a:pt x="486" y="118"/>
                  </a:lnTo>
                  <a:lnTo>
                    <a:pt x="500" y="140"/>
                  </a:lnTo>
                  <a:lnTo>
                    <a:pt x="511" y="163"/>
                  </a:lnTo>
                  <a:lnTo>
                    <a:pt x="519" y="188"/>
                  </a:lnTo>
                  <a:lnTo>
                    <a:pt x="526" y="214"/>
                  </a:lnTo>
                  <a:lnTo>
                    <a:pt x="530" y="240"/>
                  </a:lnTo>
                  <a:lnTo>
                    <a:pt x="532" y="266"/>
                  </a:lnTo>
                  <a:lnTo>
                    <a:pt x="532" y="26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410" name="Group 409">
              <a:extLst>
                <a:ext uri="{FF2B5EF4-FFF2-40B4-BE49-F238E27FC236}">
                  <a16:creationId xmlns:a16="http://schemas.microsoft.com/office/drawing/2014/main" id="{E92785DE-CC79-EF43-8623-05B4C6677AF6}"/>
                </a:ext>
              </a:extLst>
            </p:cNvPr>
            <p:cNvGrpSpPr/>
            <p:nvPr userDrawn="1"/>
          </p:nvGrpSpPr>
          <p:grpSpPr>
            <a:xfrm>
              <a:off x="3572829" y="948874"/>
              <a:ext cx="238225" cy="237663"/>
              <a:chOff x="6705605" y="3981453"/>
              <a:chExt cx="673101" cy="671513"/>
            </a:xfrm>
            <a:solidFill>
              <a:schemeClr val="bg1"/>
            </a:solidFill>
          </p:grpSpPr>
          <p:sp>
            <p:nvSpPr>
              <p:cNvPr id="411" name="Freeform 52">
                <a:extLst>
                  <a:ext uri="{FF2B5EF4-FFF2-40B4-BE49-F238E27FC236}">
                    <a16:creationId xmlns:a16="http://schemas.microsoft.com/office/drawing/2014/main" id="{12A2CFF9-022D-5640-B36D-392D8DA8FCEA}"/>
                  </a:ext>
                </a:extLst>
              </p:cNvPr>
              <p:cNvSpPr>
                <a:spLocks/>
              </p:cNvSpPr>
              <p:nvPr/>
            </p:nvSpPr>
            <p:spPr bwMode="auto">
              <a:xfrm>
                <a:off x="6899280" y="3981453"/>
                <a:ext cx="479426" cy="671513"/>
              </a:xfrm>
              <a:custGeom>
                <a:avLst/>
                <a:gdLst>
                  <a:gd name="T0" fmla="*/ 238 w 726"/>
                  <a:gd name="T1" fmla="*/ 1015 h 1015"/>
                  <a:gd name="T2" fmla="*/ 238 w 726"/>
                  <a:gd name="T3" fmla="*/ 1015 h 1015"/>
                  <a:gd name="T4" fmla="*/ 17 w 726"/>
                  <a:gd name="T5" fmla="*/ 977 h 1015"/>
                  <a:gd name="T6" fmla="*/ 0 w 726"/>
                  <a:gd name="T7" fmla="*/ 955 h 1015"/>
                  <a:gd name="T8" fmla="*/ 25 w 726"/>
                  <a:gd name="T9" fmla="*/ 931 h 1015"/>
                  <a:gd name="T10" fmla="*/ 32 w 726"/>
                  <a:gd name="T11" fmla="*/ 932 h 1015"/>
                  <a:gd name="T12" fmla="*/ 238 w 726"/>
                  <a:gd name="T13" fmla="*/ 967 h 1015"/>
                  <a:gd name="T14" fmla="*/ 279 w 726"/>
                  <a:gd name="T15" fmla="*/ 967 h 1015"/>
                  <a:gd name="T16" fmla="*/ 500 w 726"/>
                  <a:gd name="T17" fmla="*/ 937 h 1015"/>
                  <a:gd name="T18" fmla="*/ 585 w 726"/>
                  <a:gd name="T19" fmla="*/ 870 h 1015"/>
                  <a:gd name="T20" fmla="*/ 584 w 726"/>
                  <a:gd name="T21" fmla="*/ 862 h 1015"/>
                  <a:gd name="T22" fmla="*/ 605 w 726"/>
                  <a:gd name="T23" fmla="*/ 793 h 1015"/>
                  <a:gd name="T24" fmla="*/ 626 w 726"/>
                  <a:gd name="T25" fmla="*/ 749 h 1015"/>
                  <a:gd name="T26" fmla="*/ 616 w 726"/>
                  <a:gd name="T27" fmla="*/ 716 h 1015"/>
                  <a:gd name="T28" fmla="*/ 627 w 726"/>
                  <a:gd name="T29" fmla="*/ 631 h 1015"/>
                  <a:gd name="T30" fmla="*/ 647 w 726"/>
                  <a:gd name="T31" fmla="*/ 587 h 1015"/>
                  <a:gd name="T32" fmla="*/ 637 w 726"/>
                  <a:gd name="T33" fmla="*/ 555 h 1015"/>
                  <a:gd name="T34" fmla="*/ 647 w 726"/>
                  <a:gd name="T35" fmla="*/ 469 h 1015"/>
                  <a:gd name="T36" fmla="*/ 663 w 726"/>
                  <a:gd name="T37" fmla="*/ 404 h 1015"/>
                  <a:gd name="T38" fmla="*/ 607 w 726"/>
                  <a:gd name="T39" fmla="*/ 370 h 1015"/>
                  <a:gd name="T40" fmla="*/ 403 w 726"/>
                  <a:gd name="T41" fmla="*/ 370 h 1015"/>
                  <a:gd name="T42" fmla="*/ 382 w 726"/>
                  <a:gd name="T43" fmla="*/ 358 h 1015"/>
                  <a:gd name="T44" fmla="*/ 381 w 726"/>
                  <a:gd name="T45" fmla="*/ 335 h 1015"/>
                  <a:gd name="T46" fmla="*/ 420 w 726"/>
                  <a:gd name="T47" fmla="*/ 184 h 1015"/>
                  <a:gd name="T48" fmla="*/ 341 w 726"/>
                  <a:gd name="T49" fmla="*/ 47 h 1015"/>
                  <a:gd name="T50" fmla="*/ 309 w 726"/>
                  <a:gd name="T51" fmla="*/ 64 h 1015"/>
                  <a:gd name="T52" fmla="*/ 211 w 726"/>
                  <a:gd name="T53" fmla="*/ 324 h 1015"/>
                  <a:gd name="T54" fmla="*/ 39 w 726"/>
                  <a:gd name="T55" fmla="*/ 445 h 1015"/>
                  <a:gd name="T56" fmla="*/ 25 w 726"/>
                  <a:gd name="T57" fmla="*/ 449 h 1015"/>
                  <a:gd name="T58" fmla="*/ 0 w 726"/>
                  <a:gd name="T59" fmla="*/ 425 h 1015"/>
                  <a:gd name="T60" fmla="*/ 10 w 726"/>
                  <a:gd name="T61" fmla="*/ 406 h 1015"/>
                  <a:gd name="T62" fmla="*/ 183 w 726"/>
                  <a:gd name="T63" fmla="*/ 286 h 1015"/>
                  <a:gd name="T64" fmla="*/ 183 w 726"/>
                  <a:gd name="T65" fmla="*/ 286 h 1015"/>
                  <a:gd name="T66" fmla="*/ 260 w 726"/>
                  <a:gd name="T67" fmla="*/ 63 h 1015"/>
                  <a:gd name="T68" fmla="*/ 279 w 726"/>
                  <a:gd name="T69" fmla="*/ 20 h 1015"/>
                  <a:gd name="T70" fmla="*/ 341 w 726"/>
                  <a:gd name="T71" fmla="*/ 0 h 1015"/>
                  <a:gd name="T72" fmla="*/ 469 w 726"/>
                  <a:gd name="T73" fmla="*/ 184 h 1015"/>
                  <a:gd name="T74" fmla="*/ 442 w 726"/>
                  <a:gd name="T75" fmla="*/ 317 h 1015"/>
                  <a:gd name="T76" fmla="*/ 440 w 726"/>
                  <a:gd name="T77" fmla="*/ 322 h 1015"/>
                  <a:gd name="T78" fmla="*/ 606 w 726"/>
                  <a:gd name="T79" fmla="*/ 322 h 1015"/>
                  <a:gd name="T80" fmla="*/ 710 w 726"/>
                  <a:gd name="T81" fmla="*/ 390 h 1015"/>
                  <a:gd name="T82" fmla="*/ 679 w 726"/>
                  <a:gd name="T83" fmla="*/ 506 h 1015"/>
                  <a:gd name="T84" fmla="*/ 677 w 726"/>
                  <a:gd name="T85" fmla="*/ 528 h 1015"/>
                  <a:gd name="T86" fmla="*/ 696 w 726"/>
                  <a:gd name="T87" fmla="*/ 587 h 1015"/>
                  <a:gd name="T88" fmla="*/ 659 w 726"/>
                  <a:gd name="T89" fmla="*/ 667 h 1015"/>
                  <a:gd name="T90" fmla="*/ 656 w 726"/>
                  <a:gd name="T91" fmla="*/ 689 h 1015"/>
                  <a:gd name="T92" fmla="*/ 675 w 726"/>
                  <a:gd name="T93" fmla="*/ 749 h 1015"/>
                  <a:gd name="T94" fmla="*/ 637 w 726"/>
                  <a:gd name="T95" fmla="*/ 829 h 1015"/>
                  <a:gd name="T96" fmla="*/ 631 w 726"/>
                  <a:gd name="T97" fmla="*/ 847 h 1015"/>
                  <a:gd name="T98" fmla="*/ 634 w 726"/>
                  <a:gd name="T99" fmla="*/ 870 h 1015"/>
                  <a:gd name="T100" fmla="*/ 536 w 726"/>
                  <a:gd name="T101" fmla="*/ 973 h 1015"/>
                  <a:gd name="T102" fmla="*/ 279 w 726"/>
                  <a:gd name="T103" fmla="*/ 1015 h 1015"/>
                  <a:gd name="T104" fmla="*/ 238 w 726"/>
                  <a:gd name="T105" fmla="*/ 1015 h 1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26" h="1015">
                    <a:moveTo>
                      <a:pt x="238" y="1015"/>
                    </a:moveTo>
                    <a:lnTo>
                      <a:pt x="238" y="1015"/>
                    </a:lnTo>
                    <a:cubicBezTo>
                      <a:pt x="170" y="1015"/>
                      <a:pt x="96" y="1002"/>
                      <a:pt x="17" y="977"/>
                    </a:cubicBezTo>
                    <a:cubicBezTo>
                      <a:pt x="7" y="974"/>
                      <a:pt x="0" y="965"/>
                      <a:pt x="0" y="955"/>
                    </a:cubicBezTo>
                    <a:cubicBezTo>
                      <a:pt x="0" y="941"/>
                      <a:pt x="11" y="931"/>
                      <a:pt x="25" y="931"/>
                    </a:cubicBezTo>
                    <a:cubicBezTo>
                      <a:pt x="27" y="931"/>
                      <a:pt x="30" y="931"/>
                      <a:pt x="32" y="932"/>
                    </a:cubicBezTo>
                    <a:cubicBezTo>
                      <a:pt x="107" y="955"/>
                      <a:pt x="176" y="967"/>
                      <a:pt x="238" y="967"/>
                    </a:cubicBezTo>
                    <a:lnTo>
                      <a:pt x="279" y="967"/>
                    </a:lnTo>
                    <a:cubicBezTo>
                      <a:pt x="363" y="967"/>
                      <a:pt x="442" y="956"/>
                      <a:pt x="500" y="937"/>
                    </a:cubicBezTo>
                    <a:cubicBezTo>
                      <a:pt x="554" y="918"/>
                      <a:pt x="585" y="894"/>
                      <a:pt x="585" y="870"/>
                    </a:cubicBezTo>
                    <a:cubicBezTo>
                      <a:pt x="585" y="867"/>
                      <a:pt x="585" y="864"/>
                      <a:pt x="584" y="862"/>
                    </a:cubicBezTo>
                    <a:cubicBezTo>
                      <a:pt x="576" y="837"/>
                      <a:pt x="584" y="809"/>
                      <a:pt x="605" y="793"/>
                    </a:cubicBezTo>
                    <a:cubicBezTo>
                      <a:pt x="619" y="782"/>
                      <a:pt x="626" y="766"/>
                      <a:pt x="626" y="749"/>
                    </a:cubicBezTo>
                    <a:cubicBezTo>
                      <a:pt x="626" y="737"/>
                      <a:pt x="623" y="726"/>
                      <a:pt x="616" y="716"/>
                    </a:cubicBezTo>
                    <a:cubicBezTo>
                      <a:pt x="596" y="689"/>
                      <a:pt x="601" y="652"/>
                      <a:pt x="627" y="631"/>
                    </a:cubicBezTo>
                    <a:cubicBezTo>
                      <a:pt x="640" y="620"/>
                      <a:pt x="647" y="604"/>
                      <a:pt x="647" y="587"/>
                    </a:cubicBezTo>
                    <a:cubicBezTo>
                      <a:pt x="647" y="576"/>
                      <a:pt x="643" y="565"/>
                      <a:pt x="637" y="555"/>
                    </a:cubicBezTo>
                    <a:cubicBezTo>
                      <a:pt x="617" y="528"/>
                      <a:pt x="622" y="491"/>
                      <a:pt x="647" y="469"/>
                    </a:cubicBezTo>
                    <a:cubicBezTo>
                      <a:pt x="667" y="453"/>
                      <a:pt x="673" y="427"/>
                      <a:pt x="663" y="404"/>
                    </a:cubicBezTo>
                    <a:cubicBezTo>
                      <a:pt x="654" y="383"/>
                      <a:pt x="632" y="370"/>
                      <a:pt x="607" y="370"/>
                    </a:cubicBezTo>
                    <a:lnTo>
                      <a:pt x="403" y="370"/>
                    </a:lnTo>
                    <a:cubicBezTo>
                      <a:pt x="395" y="370"/>
                      <a:pt x="387" y="365"/>
                      <a:pt x="382" y="358"/>
                    </a:cubicBezTo>
                    <a:cubicBezTo>
                      <a:pt x="378" y="351"/>
                      <a:pt x="377" y="342"/>
                      <a:pt x="381" y="335"/>
                    </a:cubicBezTo>
                    <a:cubicBezTo>
                      <a:pt x="385" y="327"/>
                      <a:pt x="420" y="255"/>
                      <a:pt x="420" y="184"/>
                    </a:cubicBezTo>
                    <a:cubicBezTo>
                      <a:pt x="420" y="170"/>
                      <a:pt x="418" y="47"/>
                      <a:pt x="341" y="47"/>
                    </a:cubicBezTo>
                    <a:cubicBezTo>
                      <a:pt x="326" y="47"/>
                      <a:pt x="309" y="49"/>
                      <a:pt x="309" y="64"/>
                    </a:cubicBezTo>
                    <a:cubicBezTo>
                      <a:pt x="304" y="255"/>
                      <a:pt x="215" y="322"/>
                      <a:pt x="211" y="324"/>
                    </a:cubicBezTo>
                    <a:lnTo>
                      <a:pt x="39" y="445"/>
                    </a:lnTo>
                    <a:cubicBezTo>
                      <a:pt x="35" y="448"/>
                      <a:pt x="30" y="449"/>
                      <a:pt x="25" y="449"/>
                    </a:cubicBezTo>
                    <a:cubicBezTo>
                      <a:pt x="11" y="449"/>
                      <a:pt x="0" y="439"/>
                      <a:pt x="0" y="425"/>
                    </a:cubicBezTo>
                    <a:cubicBezTo>
                      <a:pt x="0" y="418"/>
                      <a:pt x="4" y="410"/>
                      <a:pt x="10" y="406"/>
                    </a:cubicBezTo>
                    <a:lnTo>
                      <a:pt x="183" y="286"/>
                    </a:lnTo>
                    <a:lnTo>
                      <a:pt x="183" y="286"/>
                    </a:lnTo>
                    <a:cubicBezTo>
                      <a:pt x="186" y="283"/>
                      <a:pt x="255" y="226"/>
                      <a:pt x="260" y="63"/>
                    </a:cubicBezTo>
                    <a:cubicBezTo>
                      <a:pt x="260" y="46"/>
                      <a:pt x="267" y="31"/>
                      <a:pt x="279" y="20"/>
                    </a:cubicBezTo>
                    <a:cubicBezTo>
                      <a:pt x="293" y="7"/>
                      <a:pt x="314" y="0"/>
                      <a:pt x="341" y="0"/>
                    </a:cubicBezTo>
                    <a:cubicBezTo>
                      <a:pt x="436" y="0"/>
                      <a:pt x="469" y="99"/>
                      <a:pt x="469" y="184"/>
                    </a:cubicBezTo>
                    <a:cubicBezTo>
                      <a:pt x="469" y="235"/>
                      <a:pt x="454" y="285"/>
                      <a:pt x="442" y="317"/>
                    </a:cubicBezTo>
                    <a:lnTo>
                      <a:pt x="440" y="322"/>
                    </a:lnTo>
                    <a:lnTo>
                      <a:pt x="606" y="322"/>
                    </a:lnTo>
                    <a:cubicBezTo>
                      <a:pt x="653" y="322"/>
                      <a:pt x="695" y="349"/>
                      <a:pt x="710" y="390"/>
                    </a:cubicBezTo>
                    <a:cubicBezTo>
                      <a:pt x="726" y="432"/>
                      <a:pt x="714" y="477"/>
                      <a:pt x="679" y="506"/>
                    </a:cubicBezTo>
                    <a:cubicBezTo>
                      <a:pt x="673" y="511"/>
                      <a:pt x="672" y="521"/>
                      <a:pt x="677" y="528"/>
                    </a:cubicBezTo>
                    <a:cubicBezTo>
                      <a:pt x="689" y="545"/>
                      <a:pt x="696" y="566"/>
                      <a:pt x="696" y="587"/>
                    </a:cubicBezTo>
                    <a:cubicBezTo>
                      <a:pt x="696" y="618"/>
                      <a:pt x="683" y="647"/>
                      <a:pt x="659" y="667"/>
                    </a:cubicBezTo>
                    <a:cubicBezTo>
                      <a:pt x="652" y="672"/>
                      <a:pt x="651" y="682"/>
                      <a:pt x="656" y="689"/>
                    </a:cubicBezTo>
                    <a:cubicBezTo>
                      <a:pt x="669" y="706"/>
                      <a:pt x="675" y="727"/>
                      <a:pt x="675" y="749"/>
                    </a:cubicBezTo>
                    <a:cubicBezTo>
                      <a:pt x="675" y="780"/>
                      <a:pt x="661" y="809"/>
                      <a:pt x="637" y="829"/>
                    </a:cubicBezTo>
                    <a:cubicBezTo>
                      <a:pt x="631" y="834"/>
                      <a:pt x="629" y="841"/>
                      <a:pt x="631" y="847"/>
                    </a:cubicBezTo>
                    <a:cubicBezTo>
                      <a:pt x="633" y="854"/>
                      <a:pt x="634" y="862"/>
                      <a:pt x="634" y="870"/>
                    </a:cubicBezTo>
                    <a:cubicBezTo>
                      <a:pt x="634" y="910"/>
                      <a:pt x="599" y="947"/>
                      <a:pt x="536" y="973"/>
                    </a:cubicBezTo>
                    <a:cubicBezTo>
                      <a:pt x="472" y="1000"/>
                      <a:pt x="381" y="1015"/>
                      <a:pt x="279" y="1015"/>
                    </a:cubicBezTo>
                    <a:lnTo>
                      <a:pt x="238" y="101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 name="Freeform 53">
                <a:extLst>
                  <a:ext uri="{FF2B5EF4-FFF2-40B4-BE49-F238E27FC236}">
                    <a16:creationId xmlns:a16="http://schemas.microsoft.com/office/drawing/2014/main" id="{FE5A0CAD-3500-154C-80D5-D124A39E9845}"/>
                  </a:ext>
                </a:extLst>
              </p:cNvPr>
              <p:cNvSpPr>
                <a:spLocks noEditPoints="1"/>
              </p:cNvSpPr>
              <p:nvPr/>
            </p:nvSpPr>
            <p:spPr bwMode="auto">
              <a:xfrm>
                <a:off x="6705605" y="4246566"/>
                <a:ext cx="168275" cy="385763"/>
              </a:xfrm>
              <a:custGeom>
                <a:avLst/>
                <a:gdLst>
                  <a:gd name="T0" fmla="*/ 55 w 255"/>
                  <a:gd name="T1" fmla="*/ 584 h 584"/>
                  <a:gd name="T2" fmla="*/ 55 w 255"/>
                  <a:gd name="T3" fmla="*/ 584 h 584"/>
                  <a:gd name="T4" fmla="*/ 0 w 255"/>
                  <a:gd name="T5" fmla="*/ 529 h 584"/>
                  <a:gd name="T6" fmla="*/ 0 w 255"/>
                  <a:gd name="T7" fmla="*/ 54 h 584"/>
                  <a:gd name="T8" fmla="*/ 55 w 255"/>
                  <a:gd name="T9" fmla="*/ 0 h 584"/>
                  <a:gd name="T10" fmla="*/ 199 w 255"/>
                  <a:gd name="T11" fmla="*/ 0 h 584"/>
                  <a:gd name="T12" fmla="*/ 255 w 255"/>
                  <a:gd name="T13" fmla="*/ 55 h 584"/>
                  <a:gd name="T14" fmla="*/ 255 w 255"/>
                  <a:gd name="T15" fmla="*/ 530 h 584"/>
                  <a:gd name="T16" fmla="*/ 200 w 255"/>
                  <a:gd name="T17" fmla="*/ 584 h 584"/>
                  <a:gd name="T18" fmla="*/ 55 w 255"/>
                  <a:gd name="T19" fmla="*/ 584 h 584"/>
                  <a:gd name="T20" fmla="*/ 55 w 255"/>
                  <a:gd name="T21" fmla="*/ 49 h 584"/>
                  <a:gd name="T22" fmla="*/ 55 w 255"/>
                  <a:gd name="T23" fmla="*/ 49 h 584"/>
                  <a:gd name="T24" fmla="*/ 48 w 255"/>
                  <a:gd name="T25" fmla="*/ 55 h 584"/>
                  <a:gd name="T26" fmla="*/ 49 w 255"/>
                  <a:gd name="T27" fmla="*/ 529 h 584"/>
                  <a:gd name="T28" fmla="*/ 55 w 255"/>
                  <a:gd name="T29" fmla="*/ 535 h 584"/>
                  <a:gd name="T30" fmla="*/ 199 w 255"/>
                  <a:gd name="T31" fmla="*/ 535 h 584"/>
                  <a:gd name="T32" fmla="*/ 206 w 255"/>
                  <a:gd name="T33" fmla="*/ 529 h 584"/>
                  <a:gd name="T34" fmla="*/ 206 w 255"/>
                  <a:gd name="T35" fmla="*/ 55 h 584"/>
                  <a:gd name="T36" fmla="*/ 199 w 255"/>
                  <a:gd name="T37" fmla="*/ 49 h 584"/>
                  <a:gd name="T38" fmla="*/ 55 w 255"/>
                  <a:gd name="T39" fmla="*/ 49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5" h="584">
                    <a:moveTo>
                      <a:pt x="55" y="584"/>
                    </a:moveTo>
                    <a:lnTo>
                      <a:pt x="55" y="584"/>
                    </a:lnTo>
                    <a:cubicBezTo>
                      <a:pt x="24" y="584"/>
                      <a:pt x="0" y="559"/>
                      <a:pt x="0" y="529"/>
                    </a:cubicBezTo>
                    <a:lnTo>
                      <a:pt x="0" y="54"/>
                    </a:lnTo>
                    <a:cubicBezTo>
                      <a:pt x="0" y="24"/>
                      <a:pt x="25" y="0"/>
                      <a:pt x="55" y="0"/>
                    </a:cubicBezTo>
                    <a:lnTo>
                      <a:pt x="199" y="0"/>
                    </a:lnTo>
                    <a:cubicBezTo>
                      <a:pt x="230" y="0"/>
                      <a:pt x="255" y="25"/>
                      <a:pt x="255" y="55"/>
                    </a:cubicBezTo>
                    <a:lnTo>
                      <a:pt x="255" y="530"/>
                    </a:lnTo>
                    <a:cubicBezTo>
                      <a:pt x="254" y="560"/>
                      <a:pt x="229" y="584"/>
                      <a:pt x="200" y="584"/>
                    </a:cubicBezTo>
                    <a:lnTo>
                      <a:pt x="55" y="584"/>
                    </a:lnTo>
                    <a:close/>
                    <a:moveTo>
                      <a:pt x="55" y="49"/>
                    </a:moveTo>
                    <a:lnTo>
                      <a:pt x="55" y="49"/>
                    </a:lnTo>
                    <a:cubicBezTo>
                      <a:pt x="51" y="49"/>
                      <a:pt x="48" y="52"/>
                      <a:pt x="48" y="55"/>
                    </a:cubicBezTo>
                    <a:lnTo>
                      <a:pt x="49" y="529"/>
                    </a:lnTo>
                    <a:cubicBezTo>
                      <a:pt x="49" y="532"/>
                      <a:pt x="51" y="535"/>
                      <a:pt x="55" y="535"/>
                    </a:cubicBezTo>
                    <a:lnTo>
                      <a:pt x="199" y="535"/>
                    </a:lnTo>
                    <a:cubicBezTo>
                      <a:pt x="203" y="535"/>
                      <a:pt x="206" y="532"/>
                      <a:pt x="206" y="529"/>
                    </a:cubicBezTo>
                    <a:lnTo>
                      <a:pt x="206" y="55"/>
                    </a:lnTo>
                    <a:cubicBezTo>
                      <a:pt x="206" y="52"/>
                      <a:pt x="203" y="49"/>
                      <a:pt x="199" y="49"/>
                    </a:cubicBezTo>
                    <a:lnTo>
                      <a:pt x="55" y="4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413" name="Freeform 412">
            <a:extLst>
              <a:ext uri="{FF2B5EF4-FFF2-40B4-BE49-F238E27FC236}">
                <a16:creationId xmlns:a16="http://schemas.microsoft.com/office/drawing/2014/main" id="{BB797F1F-5161-2746-BD23-27464B3E762C}"/>
              </a:ext>
            </a:extLst>
          </p:cNvPr>
          <p:cNvSpPr>
            <a:spLocks/>
          </p:cNvSpPr>
          <p:nvPr userDrawn="1"/>
        </p:nvSpPr>
        <p:spPr bwMode="auto">
          <a:xfrm>
            <a:off x="2218135" y="4514470"/>
            <a:ext cx="322111" cy="322716"/>
          </a:xfrm>
          <a:custGeom>
            <a:avLst/>
            <a:gdLst>
              <a:gd name="T0" fmla="*/ 532 w 532"/>
              <a:gd name="T1" fmla="*/ 266 h 533"/>
              <a:gd name="T2" fmla="*/ 526 w 532"/>
              <a:gd name="T3" fmla="*/ 321 h 533"/>
              <a:gd name="T4" fmla="*/ 511 w 532"/>
              <a:gd name="T5" fmla="*/ 370 h 533"/>
              <a:gd name="T6" fmla="*/ 486 w 532"/>
              <a:gd name="T7" fmla="*/ 415 h 533"/>
              <a:gd name="T8" fmla="*/ 455 w 532"/>
              <a:gd name="T9" fmla="*/ 456 h 533"/>
              <a:gd name="T10" fmla="*/ 414 w 532"/>
              <a:gd name="T11" fmla="*/ 487 h 533"/>
              <a:gd name="T12" fmla="*/ 369 w 532"/>
              <a:gd name="T13" fmla="*/ 512 h 533"/>
              <a:gd name="T14" fmla="*/ 320 w 532"/>
              <a:gd name="T15" fmla="*/ 527 h 533"/>
              <a:gd name="T16" fmla="*/ 266 w 532"/>
              <a:gd name="T17" fmla="*/ 533 h 533"/>
              <a:gd name="T18" fmla="*/ 239 w 532"/>
              <a:gd name="T19" fmla="*/ 531 h 533"/>
              <a:gd name="T20" fmla="*/ 187 w 532"/>
              <a:gd name="T21" fmla="*/ 520 h 533"/>
              <a:gd name="T22" fmla="*/ 140 w 532"/>
              <a:gd name="T23" fmla="*/ 501 h 533"/>
              <a:gd name="T24" fmla="*/ 96 w 532"/>
              <a:gd name="T25" fmla="*/ 473 h 533"/>
              <a:gd name="T26" fmla="*/ 61 w 532"/>
              <a:gd name="T27" fmla="*/ 436 h 533"/>
              <a:gd name="T28" fmla="*/ 31 w 532"/>
              <a:gd name="T29" fmla="*/ 394 h 533"/>
              <a:gd name="T30" fmla="*/ 12 w 532"/>
              <a:gd name="T31" fmla="*/ 345 h 533"/>
              <a:gd name="T32" fmla="*/ 1 w 532"/>
              <a:gd name="T33" fmla="*/ 294 h 533"/>
              <a:gd name="T34" fmla="*/ 0 w 532"/>
              <a:gd name="T35" fmla="*/ 266 h 533"/>
              <a:gd name="T36" fmla="*/ 5 w 532"/>
              <a:gd name="T37" fmla="*/ 214 h 533"/>
              <a:gd name="T38" fmla="*/ 21 w 532"/>
              <a:gd name="T39" fmla="*/ 163 h 533"/>
              <a:gd name="T40" fmla="*/ 45 w 532"/>
              <a:gd name="T41" fmla="*/ 118 h 533"/>
              <a:gd name="T42" fmla="*/ 78 w 532"/>
              <a:gd name="T43" fmla="*/ 79 h 533"/>
              <a:gd name="T44" fmla="*/ 117 w 532"/>
              <a:gd name="T45" fmla="*/ 46 h 533"/>
              <a:gd name="T46" fmla="*/ 162 w 532"/>
              <a:gd name="T47" fmla="*/ 21 h 533"/>
              <a:gd name="T48" fmla="*/ 211 w 532"/>
              <a:gd name="T49" fmla="*/ 6 h 533"/>
              <a:gd name="T50" fmla="*/ 266 w 532"/>
              <a:gd name="T51" fmla="*/ 0 h 533"/>
              <a:gd name="T52" fmla="*/ 294 w 532"/>
              <a:gd name="T53" fmla="*/ 2 h 533"/>
              <a:gd name="T54" fmla="*/ 344 w 532"/>
              <a:gd name="T55" fmla="*/ 13 h 533"/>
              <a:gd name="T56" fmla="*/ 393 w 532"/>
              <a:gd name="T57" fmla="*/ 34 h 533"/>
              <a:gd name="T58" fmla="*/ 435 w 532"/>
              <a:gd name="T59" fmla="*/ 62 h 533"/>
              <a:gd name="T60" fmla="*/ 470 w 532"/>
              <a:gd name="T61" fmla="*/ 98 h 533"/>
              <a:gd name="T62" fmla="*/ 500 w 532"/>
              <a:gd name="T63" fmla="*/ 140 h 533"/>
              <a:gd name="T64" fmla="*/ 519 w 532"/>
              <a:gd name="T65" fmla="*/ 188 h 533"/>
              <a:gd name="T66" fmla="*/ 530 w 532"/>
              <a:gd name="T67" fmla="*/ 240 h 533"/>
              <a:gd name="T68" fmla="*/ 532 w 532"/>
              <a:gd name="T69" fmla="*/ 26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2" h="533">
                <a:moveTo>
                  <a:pt x="532" y="266"/>
                </a:moveTo>
                <a:lnTo>
                  <a:pt x="532" y="266"/>
                </a:lnTo>
                <a:lnTo>
                  <a:pt x="530" y="294"/>
                </a:lnTo>
                <a:lnTo>
                  <a:pt x="526" y="321"/>
                </a:lnTo>
                <a:lnTo>
                  <a:pt x="519" y="345"/>
                </a:lnTo>
                <a:lnTo>
                  <a:pt x="511" y="370"/>
                </a:lnTo>
                <a:lnTo>
                  <a:pt x="500" y="394"/>
                </a:lnTo>
                <a:lnTo>
                  <a:pt x="486" y="415"/>
                </a:lnTo>
                <a:lnTo>
                  <a:pt x="470" y="436"/>
                </a:lnTo>
                <a:lnTo>
                  <a:pt x="455" y="456"/>
                </a:lnTo>
                <a:lnTo>
                  <a:pt x="435" y="473"/>
                </a:lnTo>
                <a:lnTo>
                  <a:pt x="414" y="487"/>
                </a:lnTo>
                <a:lnTo>
                  <a:pt x="393" y="501"/>
                </a:lnTo>
                <a:lnTo>
                  <a:pt x="369" y="512"/>
                </a:lnTo>
                <a:lnTo>
                  <a:pt x="344" y="520"/>
                </a:lnTo>
                <a:lnTo>
                  <a:pt x="320" y="527"/>
                </a:lnTo>
                <a:lnTo>
                  <a:pt x="294" y="531"/>
                </a:lnTo>
                <a:lnTo>
                  <a:pt x="266" y="533"/>
                </a:lnTo>
                <a:lnTo>
                  <a:pt x="266" y="533"/>
                </a:lnTo>
                <a:lnTo>
                  <a:pt x="239" y="531"/>
                </a:lnTo>
                <a:lnTo>
                  <a:pt x="211" y="527"/>
                </a:lnTo>
                <a:lnTo>
                  <a:pt x="187" y="520"/>
                </a:lnTo>
                <a:lnTo>
                  <a:pt x="162" y="512"/>
                </a:lnTo>
                <a:lnTo>
                  <a:pt x="140" y="501"/>
                </a:lnTo>
                <a:lnTo>
                  <a:pt x="117" y="487"/>
                </a:lnTo>
                <a:lnTo>
                  <a:pt x="96" y="473"/>
                </a:lnTo>
                <a:lnTo>
                  <a:pt x="78" y="456"/>
                </a:lnTo>
                <a:lnTo>
                  <a:pt x="61" y="436"/>
                </a:lnTo>
                <a:lnTo>
                  <a:pt x="45" y="415"/>
                </a:lnTo>
                <a:lnTo>
                  <a:pt x="31" y="394"/>
                </a:lnTo>
                <a:lnTo>
                  <a:pt x="21" y="370"/>
                </a:lnTo>
                <a:lnTo>
                  <a:pt x="12" y="345"/>
                </a:lnTo>
                <a:lnTo>
                  <a:pt x="5" y="321"/>
                </a:lnTo>
                <a:lnTo>
                  <a:pt x="1" y="294"/>
                </a:lnTo>
                <a:lnTo>
                  <a:pt x="0" y="266"/>
                </a:lnTo>
                <a:lnTo>
                  <a:pt x="0" y="266"/>
                </a:lnTo>
                <a:lnTo>
                  <a:pt x="1" y="240"/>
                </a:lnTo>
                <a:lnTo>
                  <a:pt x="5" y="214"/>
                </a:lnTo>
                <a:lnTo>
                  <a:pt x="12" y="188"/>
                </a:lnTo>
                <a:lnTo>
                  <a:pt x="21" y="163"/>
                </a:lnTo>
                <a:lnTo>
                  <a:pt x="31" y="140"/>
                </a:lnTo>
                <a:lnTo>
                  <a:pt x="45" y="118"/>
                </a:lnTo>
                <a:lnTo>
                  <a:pt x="61" y="98"/>
                </a:lnTo>
                <a:lnTo>
                  <a:pt x="78" y="79"/>
                </a:lnTo>
                <a:lnTo>
                  <a:pt x="96" y="62"/>
                </a:lnTo>
                <a:lnTo>
                  <a:pt x="117" y="46"/>
                </a:lnTo>
                <a:lnTo>
                  <a:pt x="140" y="34"/>
                </a:lnTo>
                <a:lnTo>
                  <a:pt x="162" y="21"/>
                </a:lnTo>
                <a:lnTo>
                  <a:pt x="187" y="13"/>
                </a:lnTo>
                <a:lnTo>
                  <a:pt x="211" y="6"/>
                </a:lnTo>
                <a:lnTo>
                  <a:pt x="239" y="2"/>
                </a:lnTo>
                <a:lnTo>
                  <a:pt x="266" y="0"/>
                </a:lnTo>
                <a:lnTo>
                  <a:pt x="266" y="0"/>
                </a:lnTo>
                <a:lnTo>
                  <a:pt x="294" y="2"/>
                </a:lnTo>
                <a:lnTo>
                  <a:pt x="320" y="6"/>
                </a:lnTo>
                <a:lnTo>
                  <a:pt x="344" y="13"/>
                </a:lnTo>
                <a:lnTo>
                  <a:pt x="369" y="21"/>
                </a:lnTo>
                <a:lnTo>
                  <a:pt x="393" y="34"/>
                </a:lnTo>
                <a:lnTo>
                  <a:pt x="414" y="46"/>
                </a:lnTo>
                <a:lnTo>
                  <a:pt x="435" y="62"/>
                </a:lnTo>
                <a:lnTo>
                  <a:pt x="455" y="79"/>
                </a:lnTo>
                <a:lnTo>
                  <a:pt x="470" y="98"/>
                </a:lnTo>
                <a:lnTo>
                  <a:pt x="486" y="118"/>
                </a:lnTo>
                <a:lnTo>
                  <a:pt x="500" y="140"/>
                </a:lnTo>
                <a:lnTo>
                  <a:pt x="511" y="163"/>
                </a:lnTo>
                <a:lnTo>
                  <a:pt x="519" y="188"/>
                </a:lnTo>
                <a:lnTo>
                  <a:pt x="526" y="214"/>
                </a:lnTo>
                <a:lnTo>
                  <a:pt x="530" y="240"/>
                </a:lnTo>
                <a:lnTo>
                  <a:pt x="532" y="266"/>
                </a:lnTo>
                <a:lnTo>
                  <a:pt x="532" y="26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414" name="Group 413">
            <a:extLst>
              <a:ext uri="{FF2B5EF4-FFF2-40B4-BE49-F238E27FC236}">
                <a16:creationId xmlns:a16="http://schemas.microsoft.com/office/drawing/2014/main" id="{94DD516C-53E9-964D-B085-AEDBB5ABDDC0}"/>
              </a:ext>
            </a:extLst>
          </p:cNvPr>
          <p:cNvGrpSpPr/>
          <p:nvPr userDrawn="1"/>
        </p:nvGrpSpPr>
        <p:grpSpPr>
          <a:xfrm>
            <a:off x="2271746" y="4580267"/>
            <a:ext cx="208223" cy="189211"/>
            <a:chOff x="8610600" y="3975101"/>
            <a:chExt cx="730250" cy="663574"/>
          </a:xfrm>
          <a:solidFill>
            <a:schemeClr val="bg1"/>
          </a:solidFill>
        </p:grpSpPr>
        <p:sp>
          <p:nvSpPr>
            <p:cNvPr id="415" name="Freeform 57">
              <a:extLst>
                <a:ext uri="{FF2B5EF4-FFF2-40B4-BE49-F238E27FC236}">
                  <a16:creationId xmlns:a16="http://schemas.microsoft.com/office/drawing/2014/main" id="{0D4BDBC1-A2E5-9D42-BCB4-0CBE16C1417E}"/>
                </a:ext>
              </a:extLst>
            </p:cNvPr>
            <p:cNvSpPr>
              <a:spLocks noEditPoints="1"/>
            </p:cNvSpPr>
            <p:nvPr/>
          </p:nvSpPr>
          <p:spPr bwMode="auto">
            <a:xfrm>
              <a:off x="8610600" y="4187825"/>
              <a:ext cx="455613" cy="450850"/>
            </a:xfrm>
            <a:custGeom>
              <a:avLst/>
              <a:gdLst>
                <a:gd name="T0" fmla="*/ 679 w 692"/>
                <a:gd name="T1" fmla="*/ 402 h 689"/>
                <a:gd name="T2" fmla="*/ 676 w 692"/>
                <a:gd name="T3" fmla="*/ 275 h 689"/>
                <a:gd name="T4" fmla="*/ 647 w 692"/>
                <a:gd name="T5" fmla="*/ 160 h 689"/>
                <a:gd name="T6" fmla="*/ 621 w 692"/>
                <a:gd name="T7" fmla="*/ 149 h 689"/>
                <a:gd name="T8" fmla="*/ 552 w 692"/>
                <a:gd name="T9" fmla="*/ 130 h 689"/>
                <a:gd name="T10" fmla="*/ 518 w 692"/>
                <a:gd name="T11" fmla="*/ 36 h 689"/>
                <a:gd name="T12" fmla="*/ 422 w 692"/>
                <a:gd name="T13" fmla="*/ 0 h 689"/>
                <a:gd name="T14" fmla="*/ 339 w 692"/>
                <a:gd name="T15" fmla="*/ 46 h 689"/>
                <a:gd name="T16" fmla="*/ 276 w 692"/>
                <a:gd name="T17" fmla="*/ 13 h 689"/>
                <a:gd name="T18" fmla="*/ 250 w 692"/>
                <a:gd name="T19" fmla="*/ 4 h 689"/>
                <a:gd name="T20" fmla="*/ 150 w 692"/>
                <a:gd name="T21" fmla="*/ 68 h 689"/>
                <a:gd name="T22" fmla="*/ 76 w 692"/>
                <a:gd name="T23" fmla="*/ 159 h 689"/>
                <a:gd name="T24" fmla="*/ 58 w 692"/>
                <a:gd name="T25" fmla="*/ 158 h 689"/>
                <a:gd name="T26" fmla="*/ 1 w 692"/>
                <a:gd name="T27" fmla="*/ 261 h 689"/>
                <a:gd name="T28" fmla="*/ 46 w 692"/>
                <a:gd name="T29" fmla="*/ 349 h 689"/>
                <a:gd name="T30" fmla="*/ 4 w 692"/>
                <a:gd name="T31" fmla="*/ 438 h 689"/>
                <a:gd name="T32" fmla="*/ 63 w 692"/>
                <a:gd name="T33" fmla="*/ 539 h 689"/>
                <a:gd name="T34" fmla="*/ 84 w 692"/>
                <a:gd name="T35" fmla="*/ 537 h 689"/>
                <a:gd name="T36" fmla="*/ 158 w 692"/>
                <a:gd name="T37" fmla="*/ 627 h 689"/>
                <a:gd name="T38" fmla="*/ 260 w 692"/>
                <a:gd name="T39" fmla="*/ 689 h 689"/>
                <a:gd name="T40" fmla="*/ 286 w 692"/>
                <a:gd name="T41" fmla="*/ 678 h 689"/>
                <a:gd name="T42" fmla="*/ 350 w 692"/>
                <a:gd name="T43" fmla="*/ 642 h 689"/>
                <a:gd name="T44" fmla="*/ 433 w 692"/>
                <a:gd name="T45" fmla="*/ 687 h 689"/>
                <a:gd name="T46" fmla="*/ 529 w 692"/>
                <a:gd name="T47" fmla="*/ 648 h 689"/>
                <a:gd name="T48" fmla="*/ 558 w 692"/>
                <a:gd name="T49" fmla="*/ 551 h 689"/>
                <a:gd name="T50" fmla="*/ 628 w 692"/>
                <a:gd name="T51" fmla="*/ 530 h 689"/>
                <a:gd name="T52" fmla="*/ 654 w 692"/>
                <a:gd name="T53" fmla="*/ 518 h 689"/>
                <a:gd name="T54" fmla="*/ 679 w 692"/>
                <a:gd name="T55" fmla="*/ 402 h 689"/>
                <a:gd name="T56" fmla="*/ 489 w 692"/>
                <a:gd name="T57" fmla="*/ 615 h 689"/>
                <a:gd name="T58" fmla="*/ 350 w 692"/>
                <a:gd name="T59" fmla="*/ 594 h 689"/>
                <a:gd name="T60" fmla="*/ 256 w 692"/>
                <a:gd name="T61" fmla="*/ 638 h 689"/>
                <a:gd name="T62" fmla="*/ 170 w 692"/>
                <a:gd name="T63" fmla="*/ 523 h 689"/>
                <a:gd name="T64" fmla="*/ 75 w 692"/>
                <a:gd name="T65" fmla="*/ 489 h 689"/>
                <a:gd name="T66" fmla="*/ 94 w 692"/>
                <a:gd name="T67" fmla="*/ 348 h 689"/>
                <a:gd name="T68" fmla="*/ 72 w 692"/>
                <a:gd name="T69" fmla="*/ 208 h 689"/>
                <a:gd name="T70" fmla="*/ 165 w 692"/>
                <a:gd name="T71" fmla="*/ 170 h 689"/>
                <a:gd name="T72" fmla="*/ 248 w 692"/>
                <a:gd name="T73" fmla="*/ 55 h 689"/>
                <a:gd name="T74" fmla="*/ 340 w 692"/>
                <a:gd name="T75" fmla="*/ 94 h 689"/>
                <a:gd name="T76" fmla="*/ 481 w 692"/>
                <a:gd name="T77" fmla="*/ 71 h 689"/>
                <a:gd name="T78" fmla="*/ 604 w 692"/>
                <a:gd name="T79" fmla="*/ 199 h 689"/>
                <a:gd name="T80" fmla="*/ 635 w 692"/>
                <a:gd name="T81" fmla="*/ 246 h 689"/>
                <a:gd name="T82" fmla="*/ 638 w 692"/>
                <a:gd name="T83" fmla="*/ 433 h 689"/>
                <a:gd name="T84" fmla="*/ 612 w 692"/>
                <a:gd name="T85" fmla="*/ 480 h 689"/>
                <a:gd name="T86" fmla="*/ 489 w 692"/>
                <a:gd name="T87" fmla="*/ 615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92" h="689">
                  <a:moveTo>
                    <a:pt x="679" y="402"/>
                  </a:moveTo>
                  <a:lnTo>
                    <a:pt x="679" y="402"/>
                  </a:lnTo>
                  <a:cubicBezTo>
                    <a:pt x="656" y="389"/>
                    <a:pt x="643" y="365"/>
                    <a:pt x="642" y="339"/>
                  </a:cubicBezTo>
                  <a:cubicBezTo>
                    <a:pt x="642" y="313"/>
                    <a:pt x="655" y="289"/>
                    <a:pt x="676" y="275"/>
                  </a:cubicBezTo>
                  <a:cubicBezTo>
                    <a:pt x="685" y="269"/>
                    <a:pt x="689" y="259"/>
                    <a:pt x="686" y="248"/>
                  </a:cubicBezTo>
                  <a:cubicBezTo>
                    <a:pt x="677" y="217"/>
                    <a:pt x="664" y="187"/>
                    <a:pt x="647" y="160"/>
                  </a:cubicBezTo>
                  <a:cubicBezTo>
                    <a:pt x="643" y="153"/>
                    <a:pt x="635" y="148"/>
                    <a:pt x="627" y="148"/>
                  </a:cubicBezTo>
                  <a:cubicBezTo>
                    <a:pt x="625" y="148"/>
                    <a:pt x="623" y="148"/>
                    <a:pt x="621" y="149"/>
                  </a:cubicBezTo>
                  <a:cubicBezTo>
                    <a:pt x="615" y="150"/>
                    <a:pt x="610" y="151"/>
                    <a:pt x="604" y="151"/>
                  </a:cubicBezTo>
                  <a:cubicBezTo>
                    <a:pt x="584" y="151"/>
                    <a:pt x="566" y="143"/>
                    <a:pt x="552" y="130"/>
                  </a:cubicBezTo>
                  <a:cubicBezTo>
                    <a:pt x="533" y="112"/>
                    <a:pt x="525" y="87"/>
                    <a:pt x="530" y="61"/>
                  </a:cubicBezTo>
                  <a:cubicBezTo>
                    <a:pt x="532" y="51"/>
                    <a:pt x="527" y="41"/>
                    <a:pt x="518" y="36"/>
                  </a:cubicBezTo>
                  <a:cubicBezTo>
                    <a:pt x="490" y="20"/>
                    <a:pt x="459" y="8"/>
                    <a:pt x="428" y="0"/>
                  </a:cubicBezTo>
                  <a:cubicBezTo>
                    <a:pt x="426" y="0"/>
                    <a:pt x="424" y="0"/>
                    <a:pt x="422" y="0"/>
                  </a:cubicBezTo>
                  <a:cubicBezTo>
                    <a:pt x="414" y="0"/>
                    <a:pt x="406" y="4"/>
                    <a:pt x="402" y="11"/>
                  </a:cubicBezTo>
                  <a:cubicBezTo>
                    <a:pt x="388" y="32"/>
                    <a:pt x="365" y="45"/>
                    <a:pt x="339" y="46"/>
                  </a:cubicBezTo>
                  <a:lnTo>
                    <a:pt x="338" y="46"/>
                  </a:lnTo>
                  <a:cubicBezTo>
                    <a:pt x="314" y="46"/>
                    <a:pt x="290" y="34"/>
                    <a:pt x="276" y="13"/>
                  </a:cubicBezTo>
                  <a:cubicBezTo>
                    <a:pt x="272" y="7"/>
                    <a:pt x="264" y="3"/>
                    <a:pt x="256" y="3"/>
                  </a:cubicBezTo>
                  <a:cubicBezTo>
                    <a:pt x="254" y="3"/>
                    <a:pt x="252" y="3"/>
                    <a:pt x="250" y="4"/>
                  </a:cubicBezTo>
                  <a:cubicBezTo>
                    <a:pt x="219" y="13"/>
                    <a:pt x="189" y="26"/>
                    <a:pt x="161" y="43"/>
                  </a:cubicBezTo>
                  <a:cubicBezTo>
                    <a:pt x="152" y="48"/>
                    <a:pt x="147" y="58"/>
                    <a:pt x="150" y="68"/>
                  </a:cubicBezTo>
                  <a:cubicBezTo>
                    <a:pt x="155" y="93"/>
                    <a:pt x="147" y="119"/>
                    <a:pt x="130" y="137"/>
                  </a:cubicBezTo>
                  <a:cubicBezTo>
                    <a:pt x="116" y="151"/>
                    <a:pt x="97" y="159"/>
                    <a:pt x="76" y="159"/>
                  </a:cubicBezTo>
                  <a:cubicBezTo>
                    <a:pt x="71" y="159"/>
                    <a:pt x="67" y="159"/>
                    <a:pt x="63" y="158"/>
                  </a:cubicBezTo>
                  <a:cubicBezTo>
                    <a:pt x="61" y="158"/>
                    <a:pt x="60" y="158"/>
                    <a:pt x="58" y="158"/>
                  </a:cubicBezTo>
                  <a:cubicBezTo>
                    <a:pt x="50" y="158"/>
                    <a:pt x="42" y="163"/>
                    <a:pt x="37" y="170"/>
                  </a:cubicBezTo>
                  <a:cubicBezTo>
                    <a:pt x="21" y="199"/>
                    <a:pt x="9" y="229"/>
                    <a:pt x="1" y="261"/>
                  </a:cubicBezTo>
                  <a:cubicBezTo>
                    <a:pt x="0" y="271"/>
                    <a:pt x="3" y="281"/>
                    <a:pt x="12" y="287"/>
                  </a:cubicBezTo>
                  <a:cubicBezTo>
                    <a:pt x="33" y="300"/>
                    <a:pt x="46" y="324"/>
                    <a:pt x="46" y="349"/>
                  </a:cubicBezTo>
                  <a:cubicBezTo>
                    <a:pt x="47" y="374"/>
                    <a:pt x="34" y="398"/>
                    <a:pt x="13" y="412"/>
                  </a:cubicBezTo>
                  <a:cubicBezTo>
                    <a:pt x="5" y="418"/>
                    <a:pt x="1" y="428"/>
                    <a:pt x="4" y="438"/>
                  </a:cubicBezTo>
                  <a:cubicBezTo>
                    <a:pt x="12" y="470"/>
                    <a:pt x="25" y="500"/>
                    <a:pt x="42" y="528"/>
                  </a:cubicBezTo>
                  <a:cubicBezTo>
                    <a:pt x="46" y="535"/>
                    <a:pt x="54" y="539"/>
                    <a:pt x="63" y="539"/>
                  </a:cubicBezTo>
                  <a:cubicBezTo>
                    <a:pt x="64" y="539"/>
                    <a:pt x="66" y="539"/>
                    <a:pt x="68" y="539"/>
                  </a:cubicBezTo>
                  <a:cubicBezTo>
                    <a:pt x="73" y="538"/>
                    <a:pt x="79" y="537"/>
                    <a:pt x="84" y="537"/>
                  </a:cubicBezTo>
                  <a:cubicBezTo>
                    <a:pt x="104" y="537"/>
                    <a:pt x="123" y="545"/>
                    <a:pt x="137" y="558"/>
                  </a:cubicBezTo>
                  <a:cubicBezTo>
                    <a:pt x="155" y="576"/>
                    <a:pt x="163" y="602"/>
                    <a:pt x="158" y="627"/>
                  </a:cubicBezTo>
                  <a:cubicBezTo>
                    <a:pt x="156" y="637"/>
                    <a:pt x="161" y="648"/>
                    <a:pt x="170" y="653"/>
                  </a:cubicBezTo>
                  <a:cubicBezTo>
                    <a:pt x="198" y="669"/>
                    <a:pt x="228" y="681"/>
                    <a:pt x="260" y="689"/>
                  </a:cubicBezTo>
                  <a:cubicBezTo>
                    <a:pt x="262" y="689"/>
                    <a:pt x="264" y="689"/>
                    <a:pt x="266" y="689"/>
                  </a:cubicBezTo>
                  <a:cubicBezTo>
                    <a:pt x="274" y="689"/>
                    <a:pt x="282" y="685"/>
                    <a:pt x="286" y="678"/>
                  </a:cubicBezTo>
                  <a:cubicBezTo>
                    <a:pt x="300" y="656"/>
                    <a:pt x="323" y="642"/>
                    <a:pt x="349" y="642"/>
                  </a:cubicBezTo>
                  <a:lnTo>
                    <a:pt x="350" y="642"/>
                  </a:lnTo>
                  <a:cubicBezTo>
                    <a:pt x="376" y="642"/>
                    <a:pt x="399" y="655"/>
                    <a:pt x="413" y="676"/>
                  </a:cubicBezTo>
                  <a:cubicBezTo>
                    <a:pt x="418" y="683"/>
                    <a:pt x="425" y="687"/>
                    <a:pt x="433" y="687"/>
                  </a:cubicBezTo>
                  <a:cubicBezTo>
                    <a:pt x="436" y="687"/>
                    <a:pt x="438" y="687"/>
                    <a:pt x="440" y="686"/>
                  </a:cubicBezTo>
                  <a:cubicBezTo>
                    <a:pt x="471" y="678"/>
                    <a:pt x="501" y="665"/>
                    <a:pt x="529" y="648"/>
                  </a:cubicBezTo>
                  <a:cubicBezTo>
                    <a:pt x="538" y="643"/>
                    <a:pt x="542" y="632"/>
                    <a:pt x="539" y="622"/>
                  </a:cubicBezTo>
                  <a:cubicBezTo>
                    <a:pt x="533" y="596"/>
                    <a:pt x="540" y="570"/>
                    <a:pt x="558" y="551"/>
                  </a:cubicBezTo>
                  <a:cubicBezTo>
                    <a:pt x="573" y="537"/>
                    <a:pt x="592" y="529"/>
                    <a:pt x="612" y="529"/>
                  </a:cubicBezTo>
                  <a:cubicBezTo>
                    <a:pt x="618" y="529"/>
                    <a:pt x="623" y="529"/>
                    <a:pt x="628" y="530"/>
                  </a:cubicBezTo>
                  <a:cubicBezTo>
                    <a:pt x="630" y="531"/>
                    <a:pt x="631" y="531"/>
                    <a:pt x="633" y="531"/>
                  </a:cubicBezTo>
                  <a:cubicBezTo>
                    <a:pt x="642" y="531"/>
                    <a:pt x="650" y="526"/>
                    <a:pt x="654" y="518"/>
                  </a:cubicBezTo>
                  <a:cubicBezTo>
                    <a:pt x="670" y="490"/>
                    <a:pt x="682" y="460"/>
                    <a:pt x="690" y="429"/>
                  </a:cubicBezTo>
                  <a:cubicBezTo>
                    <a:pt x="692" y="418"/>
                    <a:pt x="688" y="408"/>
                    <a:pt x="679" y="402"/>
                  </a:cubicBezTo>
                  <a:close/>
                  <a:moveTo>
                    <a:pt x="489" y="615"/>
                  </a:moveTo>
                  <a:lnTo>
                    <a:pt x="489" y="615"/>
                  </a:lnTo>
                  <a:cubicBezTo>
                    <a:pt x="474" y="623"/>
                    <a:pt x="459" y="630"/>
                    <a:pt x="442" y="635"/>
                  </a:cubicBezTo>
                  <a:cubicBezTo>
                    <a:pt x="419" y="609"/>
                    <a:pt x="386" y="594"/>
                    <a:pt x="350" y="594"/>
                  </a:cubicBezTo>
                  <a:lnTo>
                    <a:pt x="348" y="594"/>
                  </a:lnTo>
                  <a:cubicBezTo>
                    <a:pt x="312" y="594"/>
                    <a:pt x="279" y="610"/>
                    <a:pt x="256" y="638"/>
                  </a:cubicBezTo>
                  <a:cubicBezTo>
                    <a:pt x="239" y="633"/>
                    <a:pt x="223" y="626"/>
                    <a:pt x="208" y="618"/>
                  </a:cubicBezTo>
                  <a:cubicBezTo>
                    <a:pt x="210" y="583"/>
                    <a:pt x="196" y="548"/>
                    <a:pt x="170" y="523"/>
                  </a:cubicBezTo>
                  <a:cubicBezTo>
                    <a:pt x="147" y="501"/>
                    <a:pt x="117" y="489"/>
                    <a:pt x="84" y="489"/>
                  </a:cubicBezTo>
                  <a:cubicBezTo>
                    <a:pt x="81" y="489"/>
                    <a:pt x="78" y="489"/>
                    <a:pt x="75" y="489"/>
                  </a:cubicBezTo>
                  <a:cubicBezTo>
                    <a:pt x="67" y="473"/>
                    <a:pt x="60" y="457"/>
                    <a:pt x="55" y="441"/>
                  </a:cubicBezTo>
                  <a:cubicBezTo>
                    <a:pt x="81" y="417"/>
                    <a:pt x="95" y="383"/>
                    <a:pt x="94" y="348"/>
                  </a:cubicBezTo>
                  <a:cubicBezTo>
                    <a:pt x="94" y="313"/>
                    <a:pt x="79" y="280"/>
                    <a:pt x="52" y="257"/>
                  </a:cubicBezTo>
                  <a:cubicBezTo>
                    <a:pt x="57" y="240"/>
                    <a:pt x="64" y="224"/>
                    <a:pt x="72" y="208"/>
                  </a:cubicBezTo>
                  <a:cubicBezTo>
                    <a:pt x="73" y="208"/>
                    <a:pt x="75" y="208"/>
                    <a:pt x="76" y="208"/>
                  </a:cubicBezTo>
                  <a:cubicBezTo>
                    <a:pt x="110" y="208"/>
                    <a:pt x="141" y="194"/>
                    <a:pt x="165" y="170"/>
                  </a:cubicBezTo>
                  <a:cubicBezTo>
                    <a:pt x="189" y="145"/>
                    <a:pt x="202" y="111"/>
                    <a:pt x="199" y="76"/>
                  </a:cubicBezTo>
                  <a:cubicBezTo>
                    <a:pt x="215" y="68"/>
                    <a:pt x="231" y="61"/>
                    <a:pt x="248" y="55"/>
                  </a:cubicBezTo>
                  <a:cubicBezTo>
                    <a:pt x="271" y="80"/>
                    <a:pt x="304" y="94"/>
                    <a:pt x="338" y="94"/>
                  </a:cubicBezTo>
                  <a:lnTo>
                    <a:pt x="340" y="94"/>
                  </a:lnTo>
                  <a:cubicBezTo>
                    <a:pt x="375" y="94"/>
                    <a:pt x="409" y="78"/>
                    <a:pt x="432" y="51"/>
                  </a:cubicBezTo>
                  <a:cubicBezTo>
                    <a:pt x="448" y="56"/>
                    <a:pt x="465" y="63"/>
                    <a:pt x="481" y="71"/>
                  </a:cubicBezTo>
                  <a:cubicBezTo>
                    <a:pt x="479" y="106"/>
                    <a:pt x="493" y="140"/>
                    <a:pt x="518" y="164"/>
                  </a:cubicBezTo>
                  <a:cubicBezTo>
                    <a:pt x="541" y="187"/>
                    <a:pt x="572" y="199"/>
                    <a:pt x="604" y="199"/>
                  </a:cubicBezTo>
                  <a:cubicBezTo>
                    <a:pt x="607" y="199"/>
                    <a:pt x="611" y="199"/>
                    <a:pt x="614" y="199"/>
                  </a:cubicBezTo>
                  <a:cubicBezTo>
                    <a:pt x="622" y="214"/>
                    <a:pt x="629" y="230"/>
                    <a:pt x="635" y="246"/>
                  </a:cubicBezTo>
                  <a:cubicBezTo>
                    <a:pt x="608" y="270"/>
                    <a:pt x="593" y="304"/>
                    <a:pt x="594" y="340"/>
                  </a:cubicBezTo>
                  <a:cubicBezTo>
                    <a:pt x="595" y="376"/>
                    <a:pt x="611" y="410"/>
                    <a:pt x="638" y="433"/>
                  </a:cubicBezTo>
                  <a:cubicBezTo>
                    <a:pt x="633" y="449"/>
                    <a:pt x="627" y="465"/>
                    <a:pt x="620" y="480"/>
                  </a:cubicBezTo>
                  <a:cubicBezTo>
                    <a:pt x="617" y="480"/>
                    <a:pt x="615" y="480"/>
                    <a:pt x="612" y="480"/>
                  </a:cubicBezTo>
                  <a:cubicBezTo>
                    <a:pt x="579" y="480"/>
                    <a:pt x="547" y="494"/>
                    <a:pt x="524" y="518"/>
                  </a:cubicBezTo>
                  <a:cubicBezTo>
                    <a:pt x="499" y="544"/>
                    <a:pt x="486" y="579"/>
                    <a:pt x="489" y="61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6" name="Freeform 58">
              <a:extLst>
                <a:ext uri="{FF2B5EF4-FFF2-40B4-BE49-F238E27FC236}">
                  <a16:creationId xmlns:a16="http://schemas.microsoft.com/office/drawing/2014/main" id="{8BC03CBF-8383-734E-89A3-6EFFCB2C1011}"/>
                </a:ext>
              </a:extLst>
            </p:cNvPr>
            <p:cNvSpPr>
              <a:spLocks noEditPoints="1"/>
            </p:cNvSpPr>
            <p:nvPr/>
          </p:nvSpPr>
          <p:spPr bwMode="auto">
            <a:xfrm>
              <a:off x="8743950" y="4321175"/>
              <a:ext cx="187325" cy="184150"/>
            </a:xfrm>
            <a:custGeom>
              <a:avLst/>
              <a:gdLst>
                <a:gd name="T0" fmla="*/ 141 w 283"/>
                <a:gd name="T1" fmla="*/ 0 h 281"/>
                <a:gd name="T2" fmla="*/ 141 w 283"/>
                <a:gd name="T3" fmla="*/ 0 h 281"/>
                <a:gd name="T4" fmla="*/ 139 w 283"/>
                <a:gd name="T5" fmla="*/ 0 h 281"/>
                <a:gd name="T6" fmla="*/ 40 w 283"/>
                <a:gd name="T7" fmla="*/ 43 h 281"/>
                <a:gd name="T8" fmla="*/ 1 w 283"/>
                <a:gd name="T9" fmla="*/ 143 h 281"/>
                <a:gd name="T10" fmla="*/ 141 w 283"/>
                <a:gd name="T11" fmla="*/ 281 h 281"/>
                <a:gd name="T12" fmla="*/ 141 w 283"/>
                <a:gd name="T13" fmla="*/ 281 h 281"/>
                <a:gd name="T14" fmla="*/ 143 w 283"/>
                <a:gd name="T15" fmla="*/ 281 h 281"/>
                <a:gd name="T16" fmla="*/ 282 w 283"/>
                <a:gd name="T17" fmla="*/ 139 h 281"/>
                <a:gd name="T18" fmla="*/ 141 w 283"/>
                <a:gd name="T19" fmla="*/ 0 h 281"/>
                <a:gd name="T20" fmla="*/ 141 w 283"/>
                <a:gd name="T21" fmla="*/ 233 h 281"/>
                <a:gd name="T22" fmla="*/ 141 w 283"/>
                <a:gd name="T23" fmla="*/ 233 h 281"/>
                <a:gd name="T24" fmla="*/ 49 w 283"/>
                <a:gd name="T25" fmla="*/ 142 h 281"/>
                <a:gd name="T26" fmla="*/ 75 w 283"/>
                <a:gd name="T27" fmla="*/ 77 h 281"/>
                <a:gd name="T28" fmla="*/ 140 w 283"/>
                <a:gd name="T29" fmla="*/ 49 h 281"/>
                <a:gd name="T30" fmla="*/ 141 w 283"/>
                <a:gd name="T31" fmla="*/ 49 h 281"/>
                <a:gd name="T32" fmla="*/ 233 w 283"/>
                <a:gd name="T33" fmla="*/ 139 h 281"/>
                <a:gd name="T34" fmla="*/ 143 w 283"/>
                <a:gd name="T35" fmla="*/ 233 h 281"/>
                <a:gd name="T36" fmla="*/ 141 w 283"/>
                <a:gd name="T37" fmla="*/ 233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3" h="281">
                  <a:moveTo>
                    <a:pt x="141" y="0"/>
                  </a:moveTo>
                  <a:lnTo>
                    <a:pt x="141" y="0"/>
                  </a:lnTo>
                  <a:lnTo>
                    <a:pt x="139" y="0"/>
                  </a:lnTo>
                  <a:cubicBezTo>
                    <a:pt x="101" y="1"/>
                    <a:pt x="66" y="16"/>
                    <a:pt x="40" y="43"/>
                  </a:cubicBezTo>
                  <a:cubicBezTo>
                    <a:pt x="14" y="70"/>
                    <a:pt x="0" y="106"/>
                    <a:pt x="1" y="143"/>
                  </a:cubicBezTo>
                  <a:cubicBezTo>
                    <a:pt x="2" y="219"/>
                    <a:pt x="65" y="281"/>
                    <a:pt x="141" y="281"/>
                  </a:cubicBezTo>
                  <a:lnTo>
                    <a:pt x="141" y="281"/>
                  </a:lnTo>
                  <a:lnTo>
                    <a:pt x="143" y="281"/>
                  </a:lnTo>
                  <a:cubicBezTo>
                    <a:pt x="221" y="280"/>
                    <a:pt x="283" y="216"/>
                    <a:pt x="282" y="139"/>
                  </a:cubicBezTo>
                  <a:cubicBezTo>
                    <a:pt x="280" y="62"/>
                    <a:pt x="217" y="0"/>
                    <a:pt x="141" y="0"/>
                  </a:cubicBezTo>
                  <a:close/>
                  <a:moveTo>
                    <a:pt x="141" y="233"/>
                  </a:moveTo>
                  <a:lnTo>
                    <a:pt x="141" y="233"/>
                  </a:lnTo>
                  <a:cubicBezTo>
                    <a:pt x="91" y="233"/>
                    <a:pt x="50" y="192"/>
                    <a:pt x="49" y="142"/>
                  </a:cubicBezTo>
                  <a:cubicBezTo>
                    <a:pt x="49" y="118"/>
                    <a:pt x="58" y="94"/>
                    <a:pt x="75" y="77"/>
                  </a:cubicBezTo>
                  <a:cubicBezTo>
                    <a:pt x="92" y="59"/>
                    <a:pt x="115" y="49"/>
                    <a:pt x="140" y="49"/>
                  </a:cubicBezTo>
                  <a:lnTo>
                    <a:pt x="141" y="49"/>
                  </a:lnTo>
                  <a:cubicBezTo>
                    <a:pt x="191" y="49"/>
                    <a:pt x="233" y="89"/>
                    <a:pt x="233" y="139"/>
                  </a:cubicBezTo>
                  <a:cubicBezTo>
                    <a:pt x="234" y="190"/>
                    <a:pt x="193" y="232"/>
                    <a:pt x="143" y="233"/>
                  </a:cubicBezTo>
                  <a:lnTo>
                    <a:pt x="141" y="23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7" name="Freeform 59">
              <a:extLst>
                <a:ext uri="{FF2B5EF4-FFF2-40B4-BE49-F238E27FC236}">
                  <a16:creationId xmlns:a16="http://schemas.microsoft.com/office/drawing/2014/main" id="{1841BBAE-3283-4F46-A980-AB14375C5021}"/>
                </a:ext>
              </a:extLst>
            </p:cNvPr>
            <p:cNvSpPr>
              <a:spLocks noEditPoints="1"/>
            </p:cNvSpPr>
            <p:nvPr/>
          </p:nvSpPr>
          <p:spPr bwMode="auto">
            <a:xfrm>
              <a:off x="8966200" y="3975101"/>
              <a:ext cx="374650" cy="368300"/>
            </a:xfrm>
            <a:custGeom>
              <a:avLst/>
              <a:gdLst>
                <a:gd name="T0" fmla="*/ 553 w 568"/>
                <a:gd name="T1" fmla="*/ 302 h 564"/>
                <a:gd name="T2" fmla="*/ 544 w 568"/>
                <a:gd name="T3" fmla="*/ 210 h 564"/>
                <a:gd name="T4" fmla="*/ 515 w 568"/>
                <a:gd name="T5" fmla="*/ 114 h 564"/>
                <a:gd name="T6" fmla="*/ 489 w 568"/>
                <a:gd name="T7" fmla="*/ 105 h 564"/>
                <a:gd name="T8" fmla="*/ 437 w 568"/>
                <a:gd name="T9" fmla="*/ 95 h 564"/>
                <a:gd name="T10" fmla="*/ 404 w 568"/>
                <a:gd name="T11" fmla="*/ 22 h 564"/>
                <a:gd name="T12" fmla="*/ 325 w 568"/>
                <a:gd name="T13" fmla="*/ 0 h 564"/>
                <a:gd name="T14" fmla="*/ 260 w 568"/>
                <a:gd name="T15" fmla="*/ 40 h 564"/>
                <a:gd name="T16" fmla="*/ 213 w 568"/>
                <a:gd name="T17" fmla="*/ 20 h 564"/>
                <a:gd name="T18" fmla="*/ 186 w 568"/>
                <a:gd name="T19" fmla="*/ 13 h 564"/>
                <a:gd name="T20" fmla="*/ 107 w 568"/>
                <a:gd name="T21" fmla="*/ 76 h 564"/>
                <a:gd name="T22" fmla="*/ 55 w 568"/>
                <a:gd name="T23" fmla="*/ 146 h 564"/>
                <a:gd name="T24" fmla="*/ 47 w 568"/>
                <a:gd name="T25" fmla="*/ 146 h 564"/>
                <a:gd name="T26" fmla="*/ 1 w 568"/>
                <a:gd name="T27" fmla="*/ 235 h 564"/>
                <a:gd name="T28" fmla="*/ 42 w 568"/>
                <a:gd name="T29" fmla="*/ 303 h 564"/>
                <a:gd name="T30" fmla="*/ 14 w 568"/>
                <a:gd name="T31" fmla="*/ 378 h 564"/>
                <a:gd name="T32" fmla="*/ 70 w 568"/>
                <a:gd name="T33" fmla="*/ 458 h 564"/>
                <a:gd name="T34" fmla="*/ 94 w 568"/>
                <a:gd name="T35" fmla="*/ 454 h 564"/>
                <a:gd name="T36" fmla="*/ 148 w 568"/>
                <a:gd name="T37" fmla="*/ 516 h 564"/>
                <a:gd name="T38" fmla="*/ 236 w 568"/>
                <a:gd name="T39" fmla="*/ 564 h 564"/>
                <a:gd name="T40" fmla="*/ 262 w 568"/>
                <a:gd name="T41" fmla="*/ 551 h 564"/>
                <a:gd name="T42" fmla="*/ 310 w 568"/>
                <a:gd name="T43" fmla="*/ 521 h 564"/>
                <a:gd name="T44" fmla="*/ 373 w 568"/>
                <a:gd name="T45" fmla="*/ 552 h 564"/>
                <a:gd name="T46" fmla="*/ 450 w 568"/>
                <a:gd name="T47" fmla="*/ 514 h 564"/>
                <a:gd name="T48" fmla="*/ 469 w 568"/>
                <a:gd name="T49" fmla="*/ 435 h 564"/>
                <a:gd name="T50" fmla="*/ 518 w 568"/>
                <a:gd name="T51" fmla="*/ 416 h 564"/>
                <a:gd name="T52" fmla="*/ 543 w 568"/>
                <a:gd name="T53" fmla="*/ 402 h 564"/>
                <a:gd name="T54" fmla="*/ 553 w 568"/>
                <a:gd name="T55" fmla="*/ 302 h 564"/>
                <a:gd name="T56" fmla="*/ 432 w 568"/>
                <a:gd name="T57" fmla="*/ 404 h 564"/>
                <a:gd name="T58" fmla="*/ 379 w 568"/>
                <a:gd name="T59" fmla="*/ 499 h 564"/>
                <a:gd name="T60" fmla="*/ 301 w 568"/>
                <a:gd name="T61" fmla="*/ 473 h 564"/>
                <a:gd name="T62" fmla="*/ 196 w 568"/>
                <a:gd name="T63" fmla="*/ 503 h 564"/>
                <a:gd name="T64" fmla="*/ 93 w 568"/>
                <a:gd name="T65" fmla="*/ 406 h 564"/>
                <a:gd name="T66" fmla="*/ 65 w 568"/>
                <a:gd name="T67" fmla="*/ 376 h 564"/>
                <a:gd name="T68" fmla="*/ 52 w 568"/>
                <a:gd name="T69" fmla="*/ 228 h 564"/>
                <a:gd name="T70" fmla="*/ 134 w 568"/>
                <a:gd name="T71" fmla="*/ 157 h 564"/>
                <a:gd name="T72" fmla="*/ 188 w 568"/>
                <a:gd name="T73" fmla="*/ 64 h 564"/>
                <a:gd name="T74" fmla="*/ 265 w 568"/>
                <a:gd name="T75" fmla="*/ 88 h 564"/>
                <a:gd name="T76" fmla="*/ 369 w 568"/>
                <a:gd name="T77" fmla="*/ 60 h 564"/>
                <a:gd name="T78" fmla="*/ 472 w 568"/>
                <a:gd name="T79" fmla="*/ 156 h 564"/>
                <a:gd name="T80" fmla="*/ 501 w 568"/>
                <a:gd name="T81" fmla="*/ 185 h 564"/>
                <a:gd name="T82" fmla="*/ 515 w 568"/>
                <a:gd name="T83" fmla="*/ 335 h 564"/>
                <a:gd name="T84" fmla="*/ 432 w 568"/>
                <a:gd name="T85" fmla="*/ 404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8" h="564">
                  <a:moveTo>
                    <a:pt x="553" y="302"/>
                  </a:moveTo>
                  <a:lnTo>
                    <a:pt x="553" y="302"/>
                  </a:lnTo>
                  <a:cubicBezTo>
                    <a:pt x="536" y="294"/>
                    <a:pt x="525" y="277"/>
                    <a:pt x="523" y="258"/>
                  </a:cubicBezTo>
                  <a:cubicBezTo>
                    <a:pt x="522" y="240"/>
                    <a:pt x="529" y="222"/>
                    <a:pt x="544" y="210"/>
                  </a:cubicBezTo>
                  <a:cubicBezTo>
                    <a:pt x="553" y="204"/>
                    <a:pt x="556" y="193"/>
                    <a:pt x="552" y="183"/>
                  </a:cubicBezTo>
                  <a:cubicBezTo>
                    <a:pt x="543" y="158"/>
                    <a:pt x="531" y="135"/>
                    <a:pt x="515" y="114"/>
                  </a:cubicBezTo>
                  <a:cubicBezTo>
                    <a:pt x="511" y="108"/>
                    <a:pt x="504" y="104"/>
                    <a:pt x="496" y="104"/>
                  </a:cubicBezTo>
                  <a:cubicBezTo>
                    <a:pt x="493" y="104"/>
                    <a:pt x="491" y="104"/>
                    <a:pt x="489" y="105"/>
                  </a:cubicBezTo>
                  <a:cubicBezTo>
                    <a:pt x="483" y="107"/>
                    <a:pt x="478" y="108"/>
                    <a:pt x="472" y="108"/>
                  </a:cubicBezTo>
                  <a:cubicBezTo>
                    <a:pt x="459" y="108"/>
                    <a:pt x="447" y="103"/>
                    <a:pt x="437" y="95"/>
                  </a:cubicBezTo>
                  <a:cubicBezTo>
                    <a:pt x="423" y="83"/>
                    <a:pt x="416" y="65"/>
                    <a:pt x="418" y="47"/>
                  </a:cubicBezTo>
                  <a:cubicBezTo>
                    <a:pt x="419" y="36"/>
                    <a:pt x="413" y="26"/>
                    <a:pt x="404" y="22"/>
                  </a:cubicBezTo>
                  <a:cubicBezTo>
                    <a:pt x="380" y="11"/>
                    <a:pt x="355" y="4"/>
                    <a:pt x="329" y="0"/>
                  </a:cubicBezTo>
                  <a:cubicBezTo>
                    <a:pt x="328" y="0"/>
                    <a:pt x="326" y="0"/>
                    <a:pt x="325" y="0"/>
                  </a:cubicBezTo>
                  <a:cubicBezTo>
                    <a:pt x="316" y="0"/>
                    <a:pt x="308" y="5"/>
                    <a:pt x="304" y="11"/>
                  </a:cubicBezTo>
                  <a:cubicBezTo>
                    <a:pt x="295" y="28"/>
                    <a:pt x="279" y="39"/>
                    <a:pt x="260" y="40"/>
                  </a:cubicBezTo>
                  <a:cubicBezTo>
                    <a:pt x="259" y="40"/>
                    <a:pt x="257" y="41"/>
                    <a:pt x="255" y="41"/>
                  </a:cubicBezTo>
                  <a:cubicBezTo>
                    <a:pt x="239" y="41"/>
                    <a:pt x="223" y="33"/>
                    <a:pt x="213" y="20"/>
                  </a:cubicBezTo>
                  <a:cubicBezTo>
                    <a:pt x="208" y="15"/>
                    <a:pt x="201" y="11"/>
                    <a:pt x="194" y="11"/>
                  </a:cubicBezTo>
                  <a:cubicBezTo>
                    <a:pt x="191" y="11"/>
                    <a:pt x="188" y="12"/>
                    <a:pt x="186" y="13"/>
                  </a:cubicBezTo>
                  <a:cubicBezTo>
                    <a:pt x="161" y="22"/>
                    <a:pt x="138" y="34"/>
                    <a:pt x="116" y="50"/>
                  </a:cubicBezTo>
                  <a:cubicBezTo>
                    <a:pt x="108" y="56"/>
                    <a:pt x="104" y="66"/>
                    <a:pt x="107" y="76"/>
                  </a:cubicBezTo>
                  <a:cubicBezTo>
                    <a:pt x="112" y="94"/>
                    <a:pt x="109" y="112"/>
                    <a:pt x="97" y="127"/>
                  </a:cubicBezTo>
                  <a:cubicBezTo>
                    <a:pt x="86" y="139"/>
                    <a:pt x="71" y="146"/>
                    <a:pt x="55" y="146"/>
                  </a:cubicBezTo>
                  <a:cubicBezTo>
                    <a:pt x="53" y="146"/>
                    <a:pt x="51" y="146"/>
                    <a:pt x="49" y="146"/>
                  </a:cubicBezTo>
                  <a:cubicBezTo>
                    <a:pt x="48" y="146"/>
                    <a:pt x="47" y="146"/>
                    <a:pt x="47" y="146"/>
                  </a:cubicBezTo>
                  <a:cubicBezTo>
                    <a:pt x="37" y="146"/>
                    <a:pt x="29" y="151"/>
                    <a:pt x="25" y="160"/>
                  </a:cubicBezTo>
                  <a:cubicBezTo>
                    <a:pt x="14" y="184"/>
                    <a:pt x="6" y="209"/>
                    <a:pt x="1" y="235"/>
                  </a:cubicBezTo>
                  <a:cubicBezTo>
                    <a:pt x="0" y="245"/>
                    <a:pt x="5" y="255"/>
                    <a:pt x="14" y="260"/>
                  </a:cubicBezTo>
                  <a:cubicBezTo>
                    <a:pt x="30" y="269"/>
                    <a:pt x="40" y="285"/>
                    <a:pt x="42" y="303"/>
                  </a:cubicBezTo>
                  <a:cubicBezTo>
                    <a:pt x="44" y="322"/>
                    <a:pt x="36" y="339"/>
                    <a:pt x="22" y="351"/>
                  </a:cubicBezTo>
                  <a:cubicBezTo>
                    <a:pt x="14" y="357"/>
                    <a:pt x="11" y="368"/>
                    <a:pt x="14" y="378"/>
                  </a:cubicBezTo>
                  <a:cubicBezTo>
                    <a:pt x="23" y="403"/>
                    <a:pt x="35" y="426"/>
                    <a:pt x="51" y="448"/>
                  </a:cubicBezTo>
                  <a:cubicBezTo>
                    <a:pt x="55" y="454"/>
                    <a:pt x="63" y="458"/>
                    <a:pt x="70" y="458"/>
                  </a:cubicBezTo>
                  <a:cubicBezTo>
                    <a:pt x="73" y="458"/>
                    <a:pt x="75" y="457"/>
                    <a:pt x="77" y="457"/>
                  </a:cubicBezTo>
                  <a:cubicBezTo>
                    <a:pt x="83" y="455"/>
                    <a:pt x="88" y="454"/>
                    <a:pt x="94" y="454"/>
                  </a:cubicBezTo>
                  <a:cubicBezTo>
                    <a:pt x="106" y="454"/>
                    <a:pt x="119" y="459"/>
                    <a:pt x="128" y="467"/>
                  </a:cubicBezTo>
                  <a:cubicBezTo>
                    <a:pt x="143" y="479"/>
                    <a:pt x="150" y="497"/>
                    <a:pt x="148" y="516"/>
                  </a:cubicBezTo>
                  <a:cubicBezTo>
                    <a:pt x="147" y="526"/>
                    <a:pt x="152" y="536"/>
                    <a:pt x="161" y="540"/>
                  </a:cubicBezTo>
                  <a:cubicBezTo>
                    <a:pt x="185" y="552"/>
                    <a:pt x="210" y="559"/>
                    <a:pt x="236" y="564"/>
                  </a:cubicBezTo>
                  <a:cubicBezTo>
                    <a:pt x="237" y="564"/>
                    <a:pt x="239" y="564"/>
                    <a:pt x="240" y="564"/>
                  </a:cubicBezTo>
                  <a:cubicBezTo>
                    <a:pt x="249" y="564"/>
                    <a:pt x="257" y="559"/>
                    <a:pt x="262" y="551"/>
                  </a:cubicBezTo>
                  <a:cubicBezTo>
                    <a:pt x="270" y="534"/>
                    <a:pt x="286" y="523"/>
                    <a:pt x="305" y="521"/>
                  </a:cubicBezTo>
                  <a:cubicBezTo>
                    <a:pt x="307" y="521"/>
                    <a:pt x="309" y="521"/>
                    <a:pt x="310" y="521"/>
                  </a:cubicBezTo>
                  <a:cubicBezTo>
                    <a:pt x="327" y="521"/>
                    <a:pt x="343" y="529"/>
                    <a:pt x="354" y="543"/>
                  </a:cubicBezTo>
                  <a:cubicBezTo>
                    <a:pt x="358" y="549"/>
                    <a:pt x="365" y="552"/>
                    <a:pt x="373" y="552"/>
                  </a:cubicBezTo>
                  <a:cubicBezTo>
                    <a:pt x="376" y="552"/>
                    <a:pt x="378" y="552"/>
                    <a:pt x="381" y="551"/>
                  </a:cubicBezTo>
                  <a:cubicBezTo>
                    <a:pt x="405" y="542"/>
                    <a:pt x="429" y="530"/>
                    <a:pt x="450" y="514"/>
                  </a:cubicBezTo>
                  <a:cubicBezTo>
                    <a:pt x="459" y="508"/>
                    <a:pt x="462" y="497"/>
                    <a:pt x="459" y="487"/>
                  </a:cubicBezTo>
                  <a:cubicBezTo>
                    <a:pt x="453" y="469"/>
                    <a:pt x="457" y="450"/>
                    <a:pt x="469" y="435"/>
                  </a:cubicBezTo>
                  <a:cubicBezTo>
                    <a:pt x="479" y="423"/>
                    <a:pt x="494" y="415"/>
                    <a:pt x="511" y="415"/>
                  </a:cubicBezTo>
                  <a:cubicBezTo>
                    <a:pt x="513" y="415"/>
                    <a:pt x="516" y="416"/>
                    <a:pt x="518" y="416"/>
                  </a:cubicBezTo>
                  <a:cubicBezTo>
                    <a:pt x="519" y="416"/>
                    <a:pt x="520" y="416"/>
                    <a:pt x="521" y="416"/>
                  </a:cubicBezTo>
                  <a:cubicBezTo>
                    <a:pt x="531" y="416"/>
                    <a:pt x="539" y="411"/>
                    <a:pt x="543" y="402"/>
                  </a:cubicBezTo>
                  <a:cubicBezTo>
                    <a:pt x="554" y="378"/>
                    <a:pt x="562" y="353"/>
                    <a:pt x="566" y="328"/>
                  </a:cubicBezTo>
                  <a:cubicBezTo>
                    <a:pt x="568" y="317"/>
                    <a:pt x="563" y="307"/>
                    <a:pt x="553" y="302"/>
                  </a:cubicBezTo>
                  <a:close/>
                  <a:moveTo>
                    <a:pt x="432" y="404"/>
                  </a:moveTo>
                  <a:lnTo>
                    <a:pt x="432" y="404"/>
                  </a:lnTo>
                  <a:cubicBezTo>
                    <a:pt x="413" y="426"/>
                    <a:pt x="405" y="455"/>
                    <a:pt x="409" y="484"/>
                  </a:cubicBezTo>
                  <a:cubicBezTo>
                    <a:pt x="399" y="490"/>
                    <a:pt x="389" y="495"/>
                    <a:pt x="379" y="499"/>
                  </a:cubicBezTo>
                  <a:cubicBezTo>
                    <a:pt x="360" y="482"/>
                    <a:pt x="336" y="473"/>
                    <a:pt x="310" y="473"/>
                  </a:cubicBezTo>
                  <a:cubicBezTo>
                    <a:pt x="307" y="473"/>
                    <a:pt x="304" y="473"/>
                    <a:pt x="301" y="473"/>
                  </a:cubicBezTo>
                  <a:cubicBezTo>
                    <a:pt x="272" y="476"/>
                    <a:pt x="246" y="490"/>
                    <a:pt x="229" y="513"/>
                  </a:cubicBezTo>
                  <a:cubicBezTo>
                    <a:pt x="218" y="510"/>
                    <a:pt x="207" y="507"/>
                    <a:pt x="196" y="503"/>
                  </a:cubicBezTo>
                  <a:cubicBezTo>
                    <a:pt x="195" y="474"/>
                    <a:pt x="181" y="448"/>
                    <a:pt x="159" y="430"/>
                  </a:cubicBezTo>
                  <a:cubicBezTo>
                    <a:pt x="141" y="414"/>
                    <a:pt x="117" y="406"/>
                    <a:pt x="93" y="406"/>
                  </a:cubicBezTo>
                  <a:cubicBezTo>
                    <a:pt x="89" y="406"/>
                    <a:pt x="85" y="406"/>
                    <a:pt x="81" y="407"/>
                  </a:cubicBezTo>
                  <a:cubicBezTo>
                    <a:pt x="75" y="397"/>
                    <a:pt x="70" y="386"/>
                    <a:pt x="65" y="376"/>
                  </a:cubicBezTo>
                  <a:cubicBezTo>
                    <a:pt x="84" y="355"/>
                    <a:pt x="93" y="327"/>
                    <a:pt x="90" y="299"/>
                  </a:cubicBezTo>
                  <a:cubicBezTo>
                    <a:pt x="88" y="271"/>
                    <a:pt x="74" y="245"/>
                    <a:pt x="52" y="228"/>
                  </a:cubicBezTo>
                  <a:cubicBezTo>
                    <a:pt x="55" y="216"/>
                    <a:pt x="58" y="205"/>
                    <a:pt x="63" y="194"/>
                  </a:cubicBezTo>
                  <a:cubicBezTo>
                    <a:pt x="90" y="192"/>
                    <a:pt x="116" y="179"/>
                    <a:pt x="134" y="157"/>
                  </a:cubicBezTo>
                  <a:cubicBezTo>
                    <a:pt x="152" y="136"/>
                    <a:pt x="160" y="108"/>
                    <a:pt x="157" y="80"/>
                  </a:cubicBezTo>
                  <a:cubicBezTo>
                    <a:pt x="167" y="74"/>
                    <a:pt x="177" y="69"/>
                    <a:pt x="188" y="64"/>
                  </a:cubicBezTo>
                  <a:cubicBezTo>
                    <a:pt x="207" y="80"/>
                    <a:pt x="230" y="89"/>
                    <a:pt x="255" y="89"/>
                  </a:cubicBezTo>
                  <a:cubicBezTo>
                    <a:pt x="258" y="89"/>
                    <a:pt x="262" y="89"/>
                    <a:pt x="265" y="88"/>
                  </a:cubicBezTo>
                  <a:cubicBezTo>
                    <a:pt x="293" y="86"/>
                    <a:pt x="319" y="72"/>
                    <a:pt x="336" y="50"/>
                  </a:cubicBezTo>
                  <a:cubicBezTo>
                    <a:pt x="347" y="52"/>
                    <a:pt x="358" y="56"/>
                    <a:pt x="369" y="60"/>
                  </a:cubicBezTo>
                  <a:cubicBezTo>
                    <a:pt x="371" y="88"/>
                    <a:pt x="384" y="114"/>
                    <a:pt x="406" y="132"/>
                  </a:cubicBezTo>
                  <a:cubicBezTo>
                    <a:pt x="425" y="147"/>
                    <a:pt x="448" y="156"/>
                    <a:pt x="472" y="156"/>
                  </a:cubicBezTo>
                  <a:cubicBezTo>
                    <a:pt x="477" y="156"/>
                    <a:pt x="481" y="156"/>
                    <a:pt x="485" y="155"/>
                  </a:cubicBezTo>
                  <a:cubicBezTo>
                    <a:pt x="491" y="165"/>
                    <a:pt x="496" y="175"/>
                    <a:pt x="501" y="185"/>
                  </a:cubicBezTo>
                  <a:cubicBezTo>
                    <a:pt x="482" y="206"/>
                    <a:pt x="473" y="234"/>
                    <a:pt x="475" y="263"/>
                  </a:cubicBezTo>
                  <a:cubicBezTo>
                    <a:pt x="478" y="292"/>
                    <a:pt x="492" y="318"/>
                    <a:pt x="515" y="335"/>
                  </a:cubicBezTo>
                  <a:cubicBezTo>
                    <a:pt x="513" y="346"/>
                    <a:pt x="510" y="357"/>
                    <a:pt x="505" y="367"/>
                  </a:cubicBezTo>
                  <a:cubicBezTo>
                    <a:pt x="477" y="369"/>
                    <a:pt x="450" y="382"/>
                    <a:pt x="432" y="40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8" name="Freeform 60">
              <a:extLst>
                <a:ext uri="{FF2B5EF4-FFF2-40B4-BE49-F238E27FC236}">
                  <a16:creationId xmlns:a16="http://schemas.microsoft.com/office/drawing/2014/main" id="{78AC953A-D240-2540-84D1-D4F0BEF2B1D3}"/>
                </a:ext>
              </a:extLst>
            </p:cNvPr>
            <p:cNvSpPr>
              <a:spLocks noEditPoints="1"/>
            </p:cNvSpPr>
            <p:nvPr/>
          </p:nvSpPr>
          <p:spPr bwMode="auto">
            <a:xfrm>
              <a:off x="9074150" y="4083050"/>
              <a:ext cx="158750" cy="152400"/>
            </a:xfrm>
            <a:custGeom>
              <a:avLst/>
              <a:gdLst>
                <a:gd name="T0" fmla="*/ 119 w 240"/>
                <a:gd name="T1" fmla="*/ 0 h 233"/>
                <a:gd name="T2" fmla="*/ 119 w 240"/>
                <a:gd name="T3" fmla="*/ 0 h 233"/>
                <a:gd name="T4" fmla="*/ 108 w 240"/>
                <a:gd name="T5" fmla="*/ 0 h 233"/>
                <a:gd name="T6" fmla="*/ 29 w 240"/>
                <a:gd name="T7" fmla="*/ 42 h 233"/>
                <a:gd name="T8" fmla="*/ 3 w 240"/>
                <a:gd name="T9" fmla="*/ 127 h 233"/>
                <a:gd name="T10" fmla="*/ 118 w 240"/>
                <a:gd name="T11" fmla="*/ 233 h 233"/>
                <a:gd name="T12" fmla="*/ 129 w 240"/>
                <a:gd name="T13" fmla="*/ 233 h 233"/>
                <a:gd name="T14" fmla="*/ 235 w 240"/>
                <a:gd name="T15" fmla="*/ 106 h 233"/>
                <a:gd name="T16" fmla="*/ 119 w 240"/>
                <a:gd name="T17" fmla="*/ 0 h 233"/>
                <a:gd name="T18" fmla="*/ 51 w 240"/>
                <a:gd name="T19" fmla="*/ 123 h 233"/>
                <a:gd name="T20" fmla="*/ 51 w 240"/>
                <a:gd name="T21" fmla="*/ 123 h 233"/>
                <a:gd name="T22" fmla="*/ 66 w 240"/>
                <a:gd name="T23" fmla="*/ 73 h 233"/>
                <a:gd name="T24" fmla="*/ 112 w 240"/>
                <a:gd name="T25" fmla="*/ 49 h 233"/>
                <a:gd name="T26" fmla="*/ 119 w 240"/>
                <a:gd name="T27" fmla="*/ 48 h 233"/>
                <a:gd name="T28" fmla="*/ 186 w 240"/>
                <a:gd name="T29" fmla="*/ 110 h 233"/>
                <a:gd name="T30" fmla="*/ 125 w 240"/>
                <a:gd name="T31" fmla="*/ 184 h 233"/>
                <a:gd name="T32" fmla="*/ 118 w 240"/>
                <a:gd name="T33" fmla="*/ 185 h 233"/>
                <a:gd name="T34" fmla="*/ 51 w 240"/>
                <a:gd name="T35" fmla="*/ 123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0" h="233">
                  <a:moveTo>
                    <a:pt x="119" y="0"/>
                  </a:moveTo>
                  <a:lnTo>
                    <a:pt x="119" y="0"/>
                  </a:lnTo>
                  <a:cubicBezTo>
                    <a:pt x="115" y="0"/>
                    <a:pt x="111" y="0"/>
                    <a:pt x="108" y="0"/>
                  </a:cubicBezTo>
                  <a:cubicBezTo>
                    <a:pt x="77" y="3"/>
                    <a:pt x="49" y="18"/>
                    <a:pt x="29" y="42"/>
                  </a:cubicBezTo>
                  <a:cubicBezTo>
                    <a:pt x="9" y="66"/>
                    <a:pt x="0" y="96"/>
                    <a:pt x="3" y="127"/>
                  </a:cubicBezTo>
                  <a:cubicBezTo>
                    <a:pt x="8" y="188"/>
                    <a:pt x="58" y="233"/>
                    <a:pt x="118" y="233"/>
                  </a:cubicBezTo>
                  <a:cubicBezTo>
                    <a:pt x="122" y="233"/>
                    <a:pt x="126" y="233"/>
                    <a:pt x="129" y="233"/>
                  </a:cubicBezTo>
                  <a:cubicBezTo>
                    <a:pt x="193" y="227"/>
                    <a:pt x="240" y="170"/>
                    <a:pt x="235" y="106"/>
                  </a:cubicBezTo>
                  <a:cubicBezTo>
                    <a:pt x="229" y="45"/>
                    <a:pt x="179" y="0"/>
                    <a:pt x="119" y="0"/>
                  </a:cubicBezTo>
                  <a:close/>
                  <a:moveTo>
                    <a:pt x="51" y="123"/>
                  </a:moveTo>
                  <a:lnTo>
                    <a:pt x="51" y="123"/>
                  </a:lnTo>
                  <a:cubicBezTo>
                    <a:pt x="49" y="105"/>
                    <a:pt x="54" y="87"/>
                    <a:pt x="66" y="73"/>
                  </a:cubicBezTo>
                  <a:cubicBezTo>
                    <a:pt x="78" y="59"/>
                    <a:pt x="94" y="50"/>
                    <a:pt x="112" y="49"/>
                  </a:cubicBezTo>
                  <a:cubicBezTo>
                    <a:pt x="114" y="48"/>
                    <a:pt x="117" y="48"/>
                    <a:pt x="119" y="48"/>
                  </a:cubicBezTo>
                  <a:cubicBezTo>
                    <a:pt x="154" y="48"/>
                    <a:pt x="183" y="75"/>
                    <a:pt x="186" y="110"/>
                  </a:cubicBezTo>
                  <a:cubicBezTo>
                    <a:pt x="190" y="148"/>
                    <a:pt x="162" y="181"/>
                    <a:pt x="125" y="184"/>
                  </a:cubicBezTo>
                  <a:cubicBezTo>
                    <a:pt x="123" y="185"/>
                    <a:pt x="120" y="185"/>
                    <a:pt x="118" y="185"/>
                  </a:cubicBezTo>
                  <a:cubicBezTo>
                    <a:pt x="83" y="185"/>
                    <a:pt x="54" y="158"/>
                    <a:pt x="51" y="12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19" name="Group 418">
            <a:extLst>
              <a:ext uri="{FF2B5EF4-FFF2-40B4-BE49-F238E27FC236}">
                <a16:creationId xmlns:a16="http://schemas.microsoft.com/office/drawing/2014/main" id="{B81E55D2-7030-7449-A809-60D9890C035E}"/>
              </a:ext>
            </a:extLst>
          </p:cNvPr>
          <p:cNvGrpSpPr/>
          <p:nvPr userDrawn="1"/>
        </p:nvGrpSpPr>
        <p:grpSpPr>
          <a:xfrm>
            <a:off x="3672548" y="971637"/>
            <a:ext cx="322111" cy="322716"/>
            <a:chOff x="3473389" y="1327270"/>
            <a:chExt cx="422721" cy="423515"/>
          </a:xfrm>
        </p:grpSpPr>
        <p:sp>
          <p:nvSpPr>
            <p:cNvPr id="420" name="Freeform 419">
              <a:extLst>
                <a:ext uri="{FF2B5EF4-FFF2-40B4-BE49-F238E27FC236}">
                  <a16:creationId xmlns:a16="http://schemas.microsoft.com/office/drawing/2014/main" id="{E5C8BBBB-F3FE-F24C-8AAC-09A86E04DDBA}"/>
                </a:ext>
              </a:extLst>
            </p:cNvPr>
            <p:cNvSpPr>
              <a:spLocks/>
            </p:cNvSpPr>
            <p:nvPr userDrawn="1"/>
          </p:nvSpPr>
          <p:spPr bwMode="auto">
            <a:xfrm>
              <a:off x="3473389" y="1327270"/>
              <a:ext cx="422721" cy="423515"/>
            </a:xfrm>
            <a:custGeom>
              <a:avLst/>
              <a:gdLst>
                <a:gd name="T0" fmla="*/ 532 w 532"/>
                <a:gd name="T1" fmla="*/ 266 h 533"/>
                <a:gd name="T2" fmla="*/ 526 w 532"/>
                <a:gd name="T3" fmla="*/ 321 h 533"/>
                <a:gd name="T4" fmla="*/ 511 w 532"/>
                <a:gd name="T5" fmla="*/ 370 h 533"/>
                <a:gd name="T6" fmla="*/ 486 w 532"/>
                <a:gd name="T7" fmla="*/ 415 h 533"/>
                <a:gd name="T8" fmla="*/ 455 w 532"/>
                <a:gd name="T9" fmla="*/ 456 h 533"/>
                <a:gd name="T10" fmla="*/ 414 w 532"/>
                <a:gd name="T11" fmla="*/ 487 h 533"/>
                <a:gd name="T12" fmla="*/ 369 w 532"/>
                <a:gd name="T13" fmla="*/ 512 h 533"/>
                <a:gd name="T14" fmla="*/ 320 w 532"/>
                <a:gd name="T15" fmla="*/ 527 h 533"/>
                <a:gd name="T16" fmla="*/ 266 w 532"/>
                <a:gd name="T17" fmla="*/ 533 h 533"/>
                <a:gd name="T18" fmla="*/ 239 w 532"/>
                <a:gd name="T19" fmla="*/ 531 h 533"/>
                <a:gd name="T20" fmla="*/ 187 w 532"/>
                <a:gd name="T21" fmla="*/ 520 h 533"/>
                <a:gd name="T22" fmla="*/ 140 w 532"/>
                <a:gd name="T23" fmla="*/ 501 h 533"/>
                <a:gd name="T24" fmla="*/ 96 w 532"/>
                <a:gd name="T25" fmla="*/ 473 h 533"/>
                <a:gd name="T26" fmla="*/ 61 w 532"/>
                <a:gd name="T27" fmla="*/ 436 h 533"/>
                <a:gd name="T28" fmla="*/ 31 w 532"/>
                <a:gd name="T29" fmla="*/ 394 h 533"/>
                <a:gd name="T30" fmla="*/ 12 w 532"/>
                <a:gd name="T31" fmla="*/ 345 h 533"/>
                <a:gd name="T32" fmla="*/ 1 w 532"/>
                <a:gd name="T33" fmla="*/ 294 h 533"/>
                <a:gd name="T34" fmla="*/ 0 w 532"/>
                <a:gd name="T35" fmla="*/ 266 h 533"/>
                <a:gd name="T36" fmla="*/ 5 w 532"/>
                <a:gd name="T37" fmla="*/ 214 h 533"/>
                <a:gd name="T38" fmla="*/ 21 w 532"/>
                <a:gd name="T39" fmla="*/ 163 h 533"/>
                <a:gd name="T40" fmla="*/ 45 w 532"/>
                <a:gd name="T41" fmla="*/ 118 h 533"/>
                <a:gd name="T42" fmla="*/ 78 w 532"/>
                <a:gd name="T43" fmla="*/ 79 h 533"/>
                <a:gd name="T44" fmla="*/ 117 w 532"/>
                <a:gd name="T45" fmla="*/ 46 h 533"/>
                <a:gd name="T46" fmla="*/ 162 w 532"/>
                <a:gd name="T47" fmla="*/ 21 h 533"/>
                <a:gd name="T48" fmla="*/ 211 w 532"/>
                <a:gd name="T49" fmla="*/ 6 h 533"/>
                <a:gd name="T50" fmla="*/ 266 w 532"/>
                <a:gd name="T51" fmla="*/ 0 h 533"/>
                <a:gd name="T52" fmla="*/ 294 w 532"/>
                <a:gd name="T53" fmla="*/ 2 h 533"/>
                <a:gd name="T54" fmla="*/ 344 w 532"/>
                <a:gd name="T55" fmla="*/ 13 h 533"/>
                <a:gd name="T56" fmla="*/ 393 w 532"/>
                <a:gd name="T57" fmla="*/ 34 h 533"/>
                <a:gd name="T58" fmla="*/ 435 w 532"/>
                <a:gd name="T59" fmla="*/ 62 h 533"/>
                <a:gd name="T60" fmla="*/ 470 w 532"/>
                <a:gd name="T61" fmla="*/ 98 h 533"/>
                <a:gd name="T62" fmla="*/ 500 w 532"/>
                <a:gd name="T63" fmla="*/ 140 h 533"/>
                <a:gd name="T64" fmla="*/ 519 w 532"/>
                <a:gd name="T65" fmla="*/ 188 h 533"/>
                <a:gd name="T66" fmla="*/ 530 w 532"/>
                <a:gd name="T67" fmla="*/ 240 h 533"/>
                <a:gd name="T68" fmla="*/ 532 w 532"/>
                <a:gd name="T69" fmla="*/ 26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2" h="533">
                  <a:moveTo>
                    <a:pt x="532" y="266"/>
                  </a:moveTo>
                  <a:lnTo>
                    <a:pt x="532" y="266"/>
                  </a:lnTo>
                  <a:lnTo>
                    <a:pt x="530" y="294"/>
                  </a:lnTo>
                  <a:lnTo>
                    <a:pt x="526" y="321"/>
                  </a:lnTo>
                  <a:lnTo>
                    <a:pt x="519" y="345"/>
                  </a:lnTo>
                  <a:lnTo>
                    <a:pt x="511" y="370"/>
                  </a:lnTo>
                  <a:lnTo>
                    <a:pt x="500" y="394"/>
                  </a:lnTo>
                  <a:lnTo>
                    <a:pt x="486" y="415"/>
                  </a:lnTo>
                  <a:lnTo>
                    <a:pt x="470" y="436"/>
                  </a:lnTo>
                  <a:lnTo>
                    <a:pt x="455" y="456"/>
                  </a:lnTo>
                  <a:lnTo>
                    <a:pt x="435" y="473"/>
                  </a:lnTo>
                  <a:lnTo>
                    <a:pt x="414" y="487"/>
                  </a:lnTo>
                  <a:lnTo>
                    <a:pt x="393" y="501"/>
                  </a:lnTo>
                  <a:lnTo>
                    <a:pt x="369" y="512"/>
                  </a:lnTo>
                  <a:lnTo>
                    <a:pt x="344" y="520"/>
                  </a:lnTo>
                  <a:lnTo>
                    <a:pt x="320" y="527"/>
                  </a:lnTo>
                  <a:lnTo>
                    <a:pt x="294" y="531"/>
                  </a:lnTo>
                  <a:lnTo>
                    <a:pt x="266" y="533"/>
                  </a:lnTo>
                  <a:lnTo>
                    <a:pt x="266" y="533"/>
                  </a:lnTo>
                  <a:lnTo>
                    <a:pt x="239" y="531"/>
                  </a:lnTo>
                  <a:lnTo>
                    <a:pt x="211" y="527"/>
                  </a:lnTo>
                  <a:lnTo>
                    <a:pt x="187" y="520"/>
                  </a:lnTo>
                  <a:lnTo>
                    <a:pt x="162" y="512"/>
                  </a:lnTo>
                  <a:lnTo>
                    <a:pt x="140" y="501"/>
                  </a:lnTo>
                  <a:lnTo>
                    <a:pt x="117" y="487"/>
                  </a:lnTo>
                  <a:lnTo>
                    <a:pt x="96" y="473"/>
                  </a:lnTo>
                  <a:lnTo>
                    <a:pt x="78" y="456"/>
                  </a:lnTo>
                  <a:lnTo>
                    <a:pt x="61" y="436"/>
                  </a:lnTo>
                  <a:lnTo>
                    <a:pt x="45" y="415"/>
                  </a:lnTo>
                  <a:lnTo>
                    <a:pt x="31" y="394"/>
                  </a:lnTo>
                  <a:lnTo>
                    <a:pt x="21" y="370"/>
                  </a:lnTo>
                  <a:lnTo>
                    <a:pt x="12" y="345"/>
                  </a:lnTo>
                  <a:lnTo>
                    <a:pt x="5" y="321"/>
                  </a:lnTo>
                  <a:lnTo>
                    <a:pt x="1" y="294"/>
                  </a:lnTo>
                  <a:lnTo>
                    <a:pt x="0" y="266"/>
                  </a:lnTo>
                  <a:lnTo>
                    <a:pt x="0" y="266"/>
                  </a:lnTo>
                  <a:lnTo>
                    <a:pt x="1" y="240"/>
                  </a:lnTo>
                  <a:lnTo>
                    <a:pt x="5" y="214"/>
                  </a:lnTo>
                  <a:lnTo>
                    <a:pt x="12" y="188"/>
                  </a:lnTo>
                  <a:lnTo>
                    <a:pt x="21" y="163"/>
                  </a:lnTo>
                  <a:lnTo>
                    <a:pt x="31" y="140"/>
                  </a:lnTo>
                  <a:lnTo>
                    <a:pt x="45" y="118"/>
                  </a:lnTo>
                  <a:lnTo>
                    <a:pt x="61" y="98"/>
                  </a:lnTo>
                  <a:lnTo>
                    <a:pt x="78" y="79"/>
                  </a:lnTo>
                  <a:lnTo>
                    <a:pt x="96" y="62"/>
                  </a:lnTo>
                  <a:lnTo>
                    <a:pt x="117" y="46"/>
                  </a:lnTo>
                  <a:lnTo>
                    <a:pt x="140" y="34"/>
                  </a:lnTo>
                  <a:lnTo>
                    <a:pt x="162" y="21"/>
                  </a:lnTo>
                  <a:lnTo>
                    <a:pt x="187" y="13"/>
                  </a:lnTo>
                  <a:lnTo>
                    <a:pt x="211" y="6"/>
                  </a:lnTo>
                  <a:lnTo>
                    <a:pt x="239" y="2"/>
                  </a:lnTo>
                  <a:lnTo>
                    <a:pt x="266" y="0"/>
                  </a:lnTo>
                  <a:lnTo>
                    <a:pt x="266" y="0"/>
                  </a:lnTo>
                  <a:lnTo>
                    <a:pt x="294" y="2"/>
                  </a:lnTo>
                  <a:lnTo>
                    <a:pt x="320" y="6"/>
                  </a:lnTo>
                  <a:lnTo>
                    <a:pt x="344" y="13"/>
                  </a:lnTo>
                  <a:lnTo>
                    <a:pt x="369" y="21"/>
                  </a:lnTo>
                  <a:lnTo>
                    <a:pt x="393" y="34"/>
                  </a:lnTo>
                  <a:lnTo>
                    <a:pt x="414" y="46"/>
                  </a:lnTo>
                  <a:lnTo>
                    <a:pt x="435" y="62"/>
                  </a:lnTo>
                  <a:lnTo>
                    <a:pt x="455" y="79"/>
                  </a:lnTo>
                  <a:lnTo>
                    <a:pt x="470" y="98"/>
                  </a:lnTo>
                  <a:lnTo>
                    <a:pt x="486" y="118"/>
                  </a:lnTo>
                  <a:lnTo>
                    <a:pt x="500" y="140"/>
                  </a:lnTo>
                  <a:lnTo>
                    <a:pt x="511" y="163"/>
                  </a:lnTo>
                  <a:lnTo>
                    <a:pt x="519" y="188"/>
                  </a:lnTo>
                  <a:lnTo>
                    <a:pt x="526" y="214"/>
                  </a:lnTo>
                  <a:lnTo>
                    <a:pt x="530" y="240"/>
                  </a:lnTo>
                  <a:lnTo>
                    <a:pt x="532" y="266"/>
                  </a:lnTo>
                  <a:lnTo>
                    <a:pt x="532" y="26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421" name="Group 9">
              <a:extLst>
                <a:ext uri="{FF2B5EF4-FFF2-40B4-BE49-F238E27FC236}">
                  <a16:creationId xmlns:a16="http://schemas.microsoft.com/office/drawing/2014/main" id="{BFCD626E-3BC8-3A42-A62A-1ABCD21EA704}"/>
                </a:ext>
              </a:extLst>
            </p:cNvPr>
            <p:cNvGrpSpPr>
              <a:grpSpLocks noChangeAspect="1"/>
            </p:cNvGrpSpPr>
            <p:nvPr userDrawn="1"/>
          </p:nvGrpSpPr>
          <p:grpSpPr bwMode="auto">
            <a:xfrm>
              <a:off x="3588094" y="1402443"/>
              <a:ext cx="197200" cy="285663"/>
              <a:chOff x="3024" y="1448"/>
              <a:chExt cx="321" cy="465"/>
            </a:xfrm>
            <a:solidFill>
              <a:schemeClr val="bg1"/>
            </a:solidFill>
          </p:grpSpPr>
          <p:sp>
            <p:nvSpPr>
              <p:cNvPr id="422" name="Freeform 10">
                <a:extLst>
                  <a:ext uri="{FF2B5EF4-FFF2-40B4-BE49-F238E27FC236}">
                    <a16:creationId xmlns:a16="http://schemas.microsoft.com/office/drawing/2014/main" id="{234F786D-1ECD-FD42-8620-54E0AEC4C942}"/>
                  </a:ext>
                </a:extLst>
              </p:cNvPr>
              <p:cNvSpPr>
                <a:spLocks/>
              </p:cNvSpPr>
              <p:nvPr/>
            </p:nvSpPr>
            <p:spPr bwMode="auto">
              <a:xfrm>
                <a:off x="3108" y="1809"/>
                <a:ext cx="153" cy="22"/>
              </a:xfrm>
              <a:custGeom>
                <a:avLst/>
                <a:gdLst>
                  <a:gd name="T0" fmla="*/ 338 w 365"/>
                  <a:gd name="T1" fmla="*/ 0 h 53"/>
                  <a:gd name="T2" fmla="*/ 338 w 365"/>
                  <a:gd name="T3" fmla="*/ 0 h 53"/>
                  <a:gd name="T4" fmla="*/ 26 w 365"/>
                  <a:gd name="T5" fmla="*/ 0 h 53"/>
                  <a:gd name="T6" fmla="*/ 0 w 365"/>
                  <a:gd name="T7" fmla="*/ 26 h 53"/>
                  <a:gd name="T8" fmla="*/ 26 w 365"/>
                  <a:gd name="T9" fmla="*/ 53 h 53"/>
                  <a:gd name="T10" fmla="*/ 338 w 365"/>
                  <a:gd name="T11" fmla="*/ 53 h 53"/>
                  <a:gd name="T12" fmla="*/ 365 w 365"/>
                  <a:gd name="T13" fmla="*/ 26 h 53"/>
                  <a:gd name="T14" fmla="*/ 338 w 365"/>
                  <a:gd name="T15" fmla="*/ 0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5" h="53">
                    <a:moveTo>
                      <a:pt x="338" y="0"/>
                    </a:moveTo>
                    <a:lnTo>
                      <a:pt x="338" y="0"/>
                    </a:lnTo>
                    <a:lnTo>
                      <a:pt x="26" y="0"/>
                    </a:lnTo>
                    <a:cubicBezTo>
                      <a:pt x="12" y="0"/>
                      <a:pt x="0" y="12"/>
                      <a:pt x="0" y="26"/>
                    </a:cubicBezTo>
                    <a:cubicBezTo>
                      <a:pt x="0" y="41"/>
                      <a:pt x="12" y="53"/>
                      <a:pt x="26" y="53"/>
                    </a:cubicBezTo>
                    <a:lnTo>
                      <a:pt x="338" y="53"/>
                    </a:lnTo>
                    <a:cubicBezTo>
                      <a:pt x="353" y="53"/>
                      <a:pt x="365" y="41"/>
                      <a:pt x="365" y="26"/>
                    </a:cubicBezTo>
                    <a:cubicBezTo>
                      <a:pt x="365" y="12"/>
                      <a:pt x="353" y="0"/>
                      <a:pt x="33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3" name="Freeform 11">
                <a:extLst>
                  <a:ext uri="{FF2B5EF4-FFF2-40B4-BE49-F238E27FC236}">
                    <a16:creationId xmlns:a16="http://schemas.microsoft.com/office/drawing/2014/main" id="{D152C19F-4520-494C-A0F4-A7FDEA22D381}"/>
                  </a:ext>
                </a:extLst>
              </p:cNvPr>
              <p:cNvSpPr>
                <a:spLocks/>
              </p:cNvSpPr>
              <p:nvPr/>
            </p:nvSpPr>
            <p:spPr bwMode="auto">
              <a:xfrm>
                <a:off x="3108" y="1849"/>
                <a:ext cx="153" cy="23"/>
              </a:xfrm>
              <a:custGeom>
                <a:avLst/>
                <a:gdLst>
                  <a:gd name="T0" fmla="*/ 338 w 365"/>
                  <a:gd name="T1" fmla="*/ 0 h 54"/>
                  <a:gd name="T2" fmla="*/ 338 w 365"/>
                  <a:gd name="T3" fmla="*/ 0 h 54"/>
                  <a:gd name="T4" fmla="*/ 26 w 365"/>
                  <a:gd name="T5" fmla="*/ 0 h 54"/>
                  <a:gd name="T6" fmla="*/ 0 w 365"/>
                  <a:gd name="T7" fmla="*/ 27 h 54"/>
                  <a:gd name="T8" fmla="*/ 26 w 365"/>
                  <a:gd name="T9" fmla="*/ 54 h 54"/>
                  <a:gd name="T10" fmla="*/ 338 w 365"/>
                  <a:gd name="T11" fmla="*/ 54 h 54"/>
                  <a:gd name="T12" fmla="*/ 365 w 365"/>
                  <a:gd name="T13" fmla="*/ 27 h 54"/>
                  <a:gd name="T14" fmla="*/ 338 w 365"/>
                  <a:gd name="T15" fmla="*/ 0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5" h="54">
                    <a:moveTo>
                      <a:pt x="338" y="0"/>
                    </a:moveTo>
                    <a:lnTo>
                      <a:pt x="338" y="0"/>
                    </a:lnTo>
                    <a:lnTo>
                      <a:pt x="26" y="0"/>
                    </a:lnTo>
                    <a:cubicBezTo>
                      <a:pt x="12" y="0"/>
                      <a:pt x="0" y="12"/>
                      <a:pt x="0" y="27"/>
                    </a:cubicBezTo>
                    <a:cubicBezTo>
                      <a:pt x="0" y="42"/>
                      <a:pt x="12" y="54"/>
                      <a:pt x="26" y="54"/>
                    </a:cubicBezTo>
                    <a:lnTo>
                      <a:pt x="338" y="54"/>
                    </a:lnTo>
                    <a:cubicBezTo>
                      <a:pt x="353" y="54"/>
                      <a:pt x="365" y="42"/>
                      <a:pt x="365" y="27"/>
                    </a:cubicBezTo>
                    <a:cubicBezTo>
                      <a:pt x="365" y="12"/>
                      <a:pt x="353" y="0"/>
                      <a:pt x="33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4" name="Freeform 12">
                <a:extLst>
                  <a:ext uri="{FF2B5EF4-FFF2-40B4-BE49-F238E27FC236}">
                    <a16:creationId xmlns:a16="http://schemas.microsoft.com/office/drawing/2014/main" id="{CF29A632-0C08-8D49-AF76-05F15F8143C8}"/>
                  </a:ext>
                </a:extLst>
              </p:cNvPr>
              <p:cNvSpPr>
                <a:spLocks/>
              </p:cNvSpPr>
              <p:nvPr/>
            </p:nvSpPr>
            <p:spPr bwMode="auto">
              <a:xfrm>
                <a:off x="3145" y="1891"/>
                <a:ext cx="79" cy="22"/>
              </a:xfrm>
              <a:custGeom>
                <a:avLst/>
                <a:gdLst>
                  <a:gd name="T0" fmla="*/ 161 w 188"/>
                  <a:gd name="T1" fmla="*/ 0 h 54"/>
                  <a:gd name="T2" fmla="*/ 161 w 188"/>
                  <a:gd name="T3" fmla="*/ 0 h 54"/>
                  <a:gd name="T4" fmla="*/ 27 w 188"/>
                  <a:gd name="T5" fmla="*/ 0 h 54"/>
                  <a:gd name="T6" fmla="*/ 0 w 188"/>
                  <a:gd name="T7" fmla="*/ 27 h 54"/>
                  <a:gd name="T8" fmla="*/ 27 w 188"/>
                  <a:gd name="T9" fmla="*/ 54 h 54"/>
                  <a:gd name="T10" fmla="*/ 161 w 188"/>
                  <a:gd name="T11" fmla="*/ 54 h 54"/>
                  <a:gd name="T12" fmla="*/ 188 w 188"/>
                  <a:gd name="T13" fmla="*/ 27 h 54"/>
                  <a:gd name="T14" fmla="*/ 161 w 188"/>
                  <a:gd name="T15" fmla="*/ 0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54">
                    <a:moveTo>
                      <a:pt x="161" y="0"/>
                    </a:moveTo>
                    <a:lnTo>
                      <a:pt x="161" y="0"/>
                    </a:lnTo>
                    <a:lnTo>
                      <a:pt x="27" y="0"/>
                    </a:lnTo>
                    <a:cubicBezTo>
                      <a:pt x="12" y="0"/>
                      <a:pt x="0" y="12"/>
                      <a:pt x="0" y="27"/>
                    </a:cubicBezTo>
                    <a:cubicBezTo>
                      <a:pt x="0" y="42"/>
                      <a:pt x="12" y="54"/>
                      <a:pt x="27" y="54"/>
                    </a:cubicBezTo>
                    <a:lnTo>
                      <a:pt x="161" y="54"/>
                    </a:lnTo>
                    <a:cubicBezTo>
                      <a:pt x="176" y="54"/>
                      <a:pt x="188" y="42"/>
                      <a:pt x="188" y="27"/>
                    </a:cubicBezTo>
                    <a:cubicBezTo>
                      <a:pt x="188" y="12"/>
                      <a:pt x="176" y="0"/>
                      <a:pt x="16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5" name="Freeform 13">
                <a:extLst>
                  <a:ext uri="{FF2B5EF4-FFF2-40B4-BE49-F238E27FC236}">
                    <a16:creationId xmlns:a16="http://schemas.microsoft.com/office/drawing/2014/main" id="{0A5BA4BF-8E9A-7348-B7EC-5F15C6FCFB7D}"/>
                  </a:ext>
                </a:extLst>
              </p:cNvPr>
              <p:cNvSpPr>
                <a:spLocks noEditPoints="1"/>
              </p:cNvSpPr>
              <p:nvPr/>
            </p:nvSpPr>
            <p:spPr bwMode="auto">
              <a:xfrm>
                <a:off x="3024" y="1448"/>
                <a:ext cx="321" cy="342"/>
              </a:xfrm>
              <a:custGeom>
                <a:avLst/>
                <a:gdLst>
                  <a:gd name="T0" fmla="*/ 767 w 767"/>
                  <a:gd name="T1" fmla="*/ 383 h 821"/>
                  <a:gd name="T2" fmla="*/ 767 w 767"/>
                  <a:gd name="T3" fmla="*/ 383 h 821"/>
                  <a:gd name="T4" fmla="*/ 383 w 767"/>
                  <a:gd name="T5" fmla="*/ 0 h 821"/>
                  <a:gd name="T6" fmla="*/ 0 w 767"/>
                  <a:gd name="T7" fmla="*/ 383 h 821"/>
                  <a:gd name="T8" fmla="*/ 180 w 767"/>
                  <a:gd name="T9" fmla="*/ 707 h 821"/>
                  <a:gd name="T10" fmla="*/ 180 w 767"/>
                  <a:gd name="T11" fmla="*/ 744 h 821"/>
                  <a:gd name="T12" fmla="*/ 257 w 767"/>
                  <a:gd name="T13" fmla="*/ 821 h 821"/>
                  <a:gd name="T14" fmla="*/ 514 w 767"/>
                  <a:gd name="T15" fmla="*/ 821 h 821"/>
                  <a:gd name="T16" fmla="*/ 591 w 767"/>
                  <a:gd name="T17" fmla="*/ 744 h 821"/>
                  <a:gd name="T18" fmla="*/ 590 w 767"/>
                  <a:gd name="T19" fmla="*/ 706 h 821"/>
                  <a:gd name="T20" fmla="*/ 767 w 767"/>
                  <a:gd name="T21" fmla="*/ 383 h 821"/>
                  <a:gd name="T22" fmla="*/ 538 w 767"/>
                  <a:gd name="T23" fmla="*/ 690 h 821"/>
                  <a:gd name="T24" fmla="*/ 538 w 767"/>
                  <a:gd name="T25" fmla="*/ 690 h 821"/>
                  <a:gd name="T26" fmla="*/ 538 w 767"/>
                  <a:gd name="T27" fmla="*/ 744 h 821"/>
                  <a:gd name="T28" fmla="*/ 514 w 767"/>
                  <a:gd name="T29" fmla="*/ 768 h 821"/>
                  <a:gd name="T30" fmla="*/ 410 w 767"/>
                  <a:gd name="T31" fmla="*/ 768 h 821"/>
                  <a:gd name="T32" fmla="*/ 410 w 767"/>
                  <a:gd name="T33" fmla="*/ 492 h 821"/>
                  <a:gd name="T34" fmla="*/ 522 w 767"/>
                  <a:gd name="T35" fmla="*/ 381 h 821"/>
                  <a:gd name="T36" fmla="*/ 529 w 767"/>
                  <a:gd name="T37" fmla="*/ 362 h 821"/>
                  <a:gd name="T38" fmla="*/ 522 w 767"/>
                  <a:gd name="T39" fmla="*/ 343 h 821"/>
                  <a:gd name="T40" fmla="*/ 503 w 767"/>
                  <a:gd name="T41" fmla="*/ 335 h 821"/>
                  <a:gd name="T42" fmla="*/ 484 w 767"/>
                  <a:gd name="T43" fmla="*/ 343 h 821"/>
                  <a:gd name="T44" fmla="*/ 383 w 767"/>
                  <a:gd name="T45" fmla="*/ 443 h 821"/>
                  <a:gd name="T46" fmla="*/ 283 w 767"/>
                  <a:gd name="T47" fmla="*/ 343 h 821"/>
                  <a:gd name="T48" fmla="*/ 264 w 767"/>
                  <a:gd name="T49" fmla="*/ 335 h 821"/>
                  <a:gd name="T50" fmla="*/ 245 w 767"/>
                  <a:gd name="T51" fmla="*/ 343 h 821"/>
                  <a:gd name="T52" fmla="*/ 245 w 767"/>
                  <a:gd name="T53" fmla="*/ 381 h 821"/>
                  <a:gd name="T54" fmla="*/ 357 w 767"/>
                  <a:gd name="T55" fmla="*/ 492 h 821"/>
                  <a:gd name="T56" fmla="*/ 357 w 767"/>
                  <a:gd name="T57" fmla="*/ 768 h 821"/>
                  <a:gd name="T58" fmla="*/ 257 w 767"/>
                  <a:gd name="T59" fmla="*/ 768 h 821"/>
                  <a:gd name="T60" fmla="*/ 233 w 767"/>
                  <a:gd name="T61" fmla="*/ 744 h 821"/>
                  <a:gd name="T62" fmla="*/ 233 w 767"/>
                  <a:gd name="T63" fmla="*/ 693 h 821"/>
                  <a:gd name="T64" fmla="*/ 220 w 767"/>
                  <a:gd name="T65" fmla="*/ 670 h 821"/>
                  <a:gd name="T66" fmla="*/ 53 w 767"/>
                  <a:gd name="T67" fmla="*/ 383 h 821"/>
                  <a:gd name="T68" fmla="*/ 383 w 767"/>
                  <a:gd name="T69" fmla="*/ 52 h 821"/>
                  <a:gd name="T70" fmla="*/ 714 w 767"/>
                  <a:gd name="T71" fmla="*/ 383 h 821"/>
                  <a:gd name="T72" fmla="*/ 551 w 767"/>
                  <a:gd name="T73" fmla="*/ 667 h 821"/>
                  <a:gd name="T74" fmla="*/ 538 w 767"/>
                  <a:gd name="T75" fmla="*/ 690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67" h="821">
                    <a:moveTo>
                      <a:pt x="767" y="383"/>
                    </a:moveTo>
                    <a:lnTo>
                      <a:pt x="767" y="383"/>
                    </a:lnTo>
                    <a:cubicBezTo>
                      <a:pt x="767" y="171"/>
                      <a:pt x="595" y="0"/>
                      <a:pt x="383" y="0"/>
                    </a:cubicBezTo>
                    <a:cubicBezTo>
                      <a:pt x="172" y="0"/>
                      <a:pt x="0" y="171"/>
                      <a:pt x="0" y="383"/>
                    </a:cubicBezTo>
                    <a:cubicBezTo>
                      <a:pt x="0" y="514"/>
                      <a:pt x="69" y="639"/>
                      <a:pt x="180" y="707"/>
                    </a:cubicBezTo>
                    <a:lnTo>
                      <a:pt x="180" y="744"/>
                    </a:lnTo>
                    <a:cubicBezTo>
                      <a:pt x="180" y="787"/>
                      <a:pt x="215" y="821"/>
                      <a:pt x="257" y="821"/>
                    </a:cubicBezTo>
                    <a:lnTo>
                      <a:pt x="514" y="821"/>
                    </a:lnTo>
                    <a:cubicBezTo>
                      <a:pt x="556" y="821"/>
                      <a:pt x="591" y="787"/>
                      <a:pt x="591" y="744"/>
                    </a:cubicBezTo>
                    <a:lnTo>
                      <a:pt x="590" y="706"/>
                    </a:lnTo>
                    <a:cubicBezTo>
                      <a:pt x="699" y="636"/>
                      <a:pt x="767" y="512"/>
                      <a:pt x="767" y="383"/>
                    </a:cubicBezTo>
                    <a:close/>
                    <a:moveTo>
                      <a:pt x="538" y="690"/>
                    </a:moveTo>
                    <a:lnTo>
                      <a:pt x="538" y="690"/>
                    </a:lnTo>
                    <a:lnTo>
                      <a:pt x="538" y="744"/>
                    </a:lnTo>
                    <a:cubicBezTo>
                      <a:pt x="538" y="757"/>
                      <a:pt x="527" y="768"/>
                      <a:pt x="514" y="768"/>
                    </a:cubicBezTo>
                    <a:lnTo>
                      <a:pt x="410" y="768"/>
                    </a:lnTo>
                    <a:lnTo>
                      <a:pt x="410" y="492"/>
                    </a:lnTo>
                    <a:lnTo>
                      <a:pt x="522" y="381"/>
                    </a:lnTo>
                    <a:cubicBezTo>
                      <a:pt x="527" y="376"/>
                      <a:pt x="529" y="369"/>
                      <a:pt x="529" y="362"/>
                    </a:cubicBezTo>
                    <a:cubicBezTo>
                      <a:pt x="529" y="355"/>
                      <a:pt x="527" y="348"/>
                      <a:pt x="522" y="343"/>
                    </a:cubicBezTo>
                    <a:cubicBezTo>
                      <a:pt x="517" y="338"/>
                      <a:pt x="510" y="335"/>
                      <a:pt x="503" y="335"/>
                    </a:cubicBezTo>
                    <a:cubicBezTo>
                      <a:pt x="496" y="335"/>
                      <a:pt x="489" y="338"/>
                      <a:pt x="484" y="343"/>
                    </a:cubicBezTo>
                    <a:lnTo>
                      <a:pt x="383" y="443"/>
                    </a:lnTo>
                    <a:lnTo>
                      <a:pt x="283" y="343"/>
                    </a:lnTo>
                    <a:cubicBezTo>
                      <a:pt x="278" y="338"/>
                      <a:pt x="271" y="335"/>
                      <a:pt x="264" y="335"/>
                    </a:cubicBezTo>
                    <a:cubicBezTo>
                      <a:pt x="257" y="335"/>
                      <a:pt x="250" y="338"/>
                      <a:pt x="245" y="343"/>
                    </a:cubicBezTo>
                    <a:cubicBezTo>
                      <a:pt x="235" y="353"/>
                      <a:pt x="235" y="370"/>
                      <a:pt x="245" y="381"/>
                    </a:cubicBezTo>
                    <a:lnTo>
                      <a:pt x="357" y="492"/>
                    </a:lnTo>
                    <a:lnTo>
                      <a:pt x="357" y="768"/>
                    </a:lnTo>
                    <a:lnTo>
                      <a:pt x="257" y="768"/>
                    </a:lnTo>
                    <a:cubicBezTo>
                      <a:pt x="244" y="768"/>
                      <a:pt x="233" y="757"/>
                      <a:pt x="233" y="744"/>
                    </a:cubicBezTo>
                    <a:lnTo>
                      <a:pt x="233" y="693"/>
                    </a:lnTo>
                    <a:cubicBezTo>
                      <a:pt x="233" y="683"/>
                      <a:pt x="228" y="674"/>
                      <a:pt x="220" y="670"/>
                    </a:cubicBezTo>
                    <a:cubicBezTo>
                      <a:pt x="117" y="611"/>
                      <a:pt x="53" y="501"/>
                      <a:pt x="53" y="383"/>
                    </a:cubicBezTo>
                    <a:cubicBezTo>
                      <a:pt x="53" y="200"/>
                      <a:pt x="201" y="52"/>
                      <a:pt x="383" y="52"/>
                    </a:cubicBezTo>
                    <a:cubicBezTo>
                      <a:pt x="566" y="52"/>
                      <a:pt x="714" y="200"/>
                      <a:pt x="714" y="383"/>
                    </a:cubicBezTo>
                    <a:cubicBezTo>
                      <a:pt x="714" y="499"/>
                      <a:pt x="651" y="608"/>
                      <a:pt x="551" y="667"/>
                    </a:cubicBezTo>
                    <a:cubicBezTo>
                      <a:pt x="543" y="672"/>
                      <a:pt x="538" y="681"/>
                      <a:pt x="538" y="69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426" name="Group 425">
            <a:extLst>
              <a:ext uri="{FF2B5EF4-FFF2-40B4-BE49-F238E27FC236}">
                <a16:creationId xmlns:a16="http://schemas.microsoft.com/office/drawing/2014/main" id="{BFB33F2B-659F-5E46-8B2F-A7F05B6BE3A3}"/>
              </a:ext>
            </a:extLst>
          </p:cNvPr>
          <p:cNvGrpSpPr/>
          <p:nvPr userDrawn="1"/>
        </p:nvGrpSpPr>
        <p:grpSpPr>
          <a:xfrm>
            <a:off x="3672548" y="1681810"/>
            <a:ext cx="322111" cy="322716"/>
            <a:chOff x="3473389" y="2259262"/>
            <a:chExt cx="422721" cy="423515"/>
          </a:xfrm>
        </p:grpSpPr>
        <p:sp>
          <p:nvSpPr>
            <p:cNvPr id="427" name="Freeform 426">
              <a:extLst>
                <a:ext uri="{FF2B5EF4-FFF2-40B4-BE49-F238E27FC236}">
                  <a16:creationId xmlns:a16="http://schemas.microsoft.com/office/drawing/2014/main" id="{19D9A793-4104-8142-999E-EB697229B152}"/>
                </a:ext>
              </a:extLst>
            </p:cNvPr>
            <p:cNvSpPr>
              <a:spLocks/>
            </p:cNvSpPr>
            <p:nvPr userDrawn="1"/>
          </p:nvSpPr>
          <p:spPr bwMode="auto">
            <a:xfrm>
              <a:off x="3473389" y="2259262"/>
              <a:ext cx="422721" cy="423515"/>
            </a:xfrm>
            <a:custGeom>
              <a:avLst/>
              <a:gdLst>
                <a:gd name="T0" fmla="*/ 532 w 532"/>
                <a:gd name="T1" fmla="*/ 266 h 533"/>
                <a:gd name="T2" fmla="*/ 526 w 532"/>
                <a:gd name="T3" fmla="*/ 321 h 533"/>
                <a:gd name="T4" fmla="*/ 511 w 532"/>
                <a:gd name="T5" fmla="*/ 370 h 533"/>
                <a:gd name="T6" fmla="*/ 486 w 532"/>
                <a:gd name="T7" fmla="*/ 415 h 533"/>
                <a:gd name="T8" fmla="*/ 455 w 532"/>
                <a:gd name="T9" fmla="*/ 456 h 533"/>
                <a:gd name="T10" fmla="*/ 414 w 532"/>
                <a:gd name="T11" fmla="*/ 487 h 533"/>
                <a:gd name="T12" fmla="*/ 369 w 532"/>
                <a:gd name="T13" fmla="*/ 512 h 533"/>
                <a:gd name="T14" fmla="*/ 320 w 532"/>
                <a:gd name="T15" fmla="*/ 527 h 533"/>
                <a:gd name="T16" fmla="*/ 266 w 532"/>
                <a:gd name="T17" fmla="*/ 533 h 533"/>
                <a:gd name="T18" fmla="*/ 239 w 532"/>
                <a:gd name="T19" fmla="*/ 531 h 533"/>
                <a:gd name="T20" fmla="*/ 187 w 532"/>
                <a:gd name="T21" fmla="*/ 520 h 533"/>
                <a:gd name="T22" fmla="*/ 140 w 532"/>
                <a:gd name="T23" fmla="*/ 501 h 533"/>
                <a:gd name="T24" fmla="*/ 96 w 532"/>
                <a:gd name="T25" fmla="*/ 473 h 533"/>
                <a:gd name="T26" fmla="*/ 61 w 532"/>
                <a:gd name="T27" fmla="*/ 436 h 533"/>
                <a:gd name="T28" fmla="*/ 31 w 532"/>
                <a:gd name="T29" fmla="*/ 394 h 533"/>
                <a:gd name="T30" fmla="*/ 12 w 532"/>
                <a:gd name="T31" fmla="*/ 345 h 533"/>
                <a:gd name="T32" fmla="*/ 1 w 532"/>
                <a:gd name="T33" fmla="*/ 294 h 533"/>
                <a:gd name="T34" fmla="*/ 0 w 532"/>
                <a:gd name="T35" fmla="*/ 266 h 533"/>
                <a:gd name="T36" fmla="*/ 5 w 532"/>
                <a:gd name="T37" fmla="*/ 214 h 533"/>
                <a:gd name="T38" fmla="*/ 21 w 532"/>
                <a:gd name="T39" fmla="*/ 163 h 533"/>
                <a:gd name="T40" fmla="*/ 45 w 532"/>
                <a:gd name="T41" fmla="*/ 118 h 533"/>
                <a:gd name="T42" fmla="*/ 78 w 532"/>
                <a:gd name="T43" fmla="*/ 79 h 533"/>
                <a:gd name="T44" fmla="*/ 117 w 532"/>
                <a:gd name="T45" fmla="*/ 46 h 533"/>
                <a:gd name="T46" fmla="*/ 162 w 532"/>
                <a:gd name="T47" fmla="*/ 21 h 533"/>
                <a:gd name="T48" fmla="*/ 211 w 532"/>
                <a:gd name="T49" fmla="*/ 6 h 533"/>
                <a:gd name="T50" fmla="*/ 266 w 532"/>
                <a:gd name="T51" fmla="*/ 0 h 533"/>
                <a:gd name="T52" fmla="*/ 294 w 532"/>
                <a:gd name="T53" fmla="*/ 2 h 533"/>
                <a:gd name="T54" fmla="*/ 344 w 532"/>
                <a:gd name="T55" fmla="*/ 13 h 533"/>
                <a:gd name="T56" fmla="*/ 393 w 532"/>
                <a:gd name="T57" fmla="*/ 34 h 533"/>
                <a:gd name="T58" fmla="*/ 435 w 532"/>
                <a:gd name="T59" fmla="*/ 62 h 533"/>
                <a:gd name="T60" fmla="*/ 470 w 532"/>
                <a:gd name="T61" fmla="*/ 98 h 533"/>
                <a:gd name="T62" fmla="*/ 500 w 532"/>
                <a:gd name="T63" fmla="*/ 140 h 533"/>
                <a:gd name="T64" fmla="*/ 519 w 532"/>
                <a:gd name="T65" fmla="*/ 188 h 533"/>
                <a:gd name="T66" fmla="*/ 530 w 532"/>
                <a:gd name="T67" fmla="*/ 240 h 533"/>
                <a:gd name="T68" fmla="*/ 532 w 532"/>
                <a:gd name="T69" fmla="*/ 26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2" h="533">
                  <a:moveTo>
                    <a:pt x="532" y="266"/>
                  </a:moveTo>
                  <a:lnTo>
                    <a:pt x="532" y="266"/>
                  </a:lnTo>
                  <a:lnTo>
                    <a:pt x="530" y="294"/>
                  </a:lnTo>
                  <a:lnTo>
                    <a:pt x="526" y="321"/>
                  </a:lnTo>
                  <a:lnTo>
                    <a:pt x="519" y="345"/>
                  </a:lnTo>
                  <a:lnTo>
                    <a:pt x="511" y="370"/>
                  </a:lnTo>
                  <a:lnTo>
                    <a:pt x="500" y="394"/>
                  </a:lnTo>
                  <a:lnTo>
                    <a:pt x="486" y="415"/>
                  </a:lnTo>
                  <a:lnTo>
                    <a:pt x="470" y="436"/>
                  </a:lnTo>
                  <a:lnTo>
                    <a:pt x="455" y="456"/>
                  </a:lnTo>
                  <a:lnTo>
                    <a:pt x="435" y="473"/>
                  </a:lnTo>
                  <a:lnTo>
                    <a:pt x="414" y="487"/>
                  </a:lnTo>
                  <a:lnTo>
                    <a:pt x="393" y="501"/>
                  </a:lnTo>
                  <a:lnTo>
                    <a:pt x="369" y="512"/>
                  </a:lnTo>
                  <a:lnTo>
                    <a:pt x="344" y="520"/>
                  </a:lnTo>
                  <a:lnTo>
                    <a:pt x="320" y="527"/>
                  </a:lnTo>
                  <a:lnTo>
                    <a:pt x="294" y="531"/>
                  </a:lnTo>
                  <a:lnTo>
                    <a:pt x="266" y="533"/>
                  </a:lnTo>
                  <a:lnTo>
                    <a:pt x="266" y="533"/>
                  </a:lnTo>
                  <a:lnTo>
                    <a:pt x="239" y="531"/>
                  </a:lnTo>
                  <a:lnTo>
                    <a:pt x="211" y="527"/>
                  </a:lnTo>
                  <a:lnTo>
                    <a:pt x="187" y="520"/>
                  </a:lnTo>
                  <a:lnTo>
                    <a:pt x="162" y="512"/>
                  </a:lnTo>
                  <a:lnTo>
                    <a:pt x="140" y="501"/>
                  </a:lnTo>
                  <a:lnTo>
                    <a:pt x="117" y="487"/>
                  </a:lnTo>
                  <a:lnTo>
                    <a:pt x="96" y="473"/>
                  </a:lnTo>
                  <a:lnTo>
                    <a:pt x="78" y="456"/>
                  </a:lnTo>
                  <a:lnTo>
                    <a:pt x="61" y="436"/>
                  </a:lnTo>
                  <a:lnTo>
                    <a:pt x="45" y="415"/>
                  </a:lnTo>
                  <a:lnTo>
                    <a:pt x="31" y="394"/>
                  </a:lnTo>
                  <a:lnTo>
                    <a:pt x="21" y="370"/>
                  </a:lnTo>
                  <a:lnTo>
                    <a:pt x="12" y="345"/>
                  </a:lnTo>
                  <a:lnTo>
                    <a:pt x="5" y="321"/>
                  </a:lnTo>
                  <a:lnTo>
                    <a:pt x="1" y="294"/>
                  </a:lnTo>
                  <a:lnTo>
                    <a:pt x="0" y="266"/>
                  </a:lnTo>
                  <a:lnTo>
                    <a:pt x="0" y="266"/>
                  </a:lnTo>
                  <a:lnTo>
                    <a:pt x="1" y="240"/>
                  </a:lnTo>
                  <a:lnTo>
                    <a:pt x="5" y="214"/>
                  </a:lnTo>
                  <a:lnTo>
                    <a:pt x="12" y="188"/>
                  </a:lnTo>
                  <a:lnTo>
                    <a:pt x="21" y="163"/>
                  </a:lnTo>
                  <a:lnTo>
                    <a:pt x="31" y="140"/>
                  </a:lnTo>
                  <a:lnTo>
                    <a:pt x="45" y="118"/>
                  </a:lnTo>
                  <a:lnTo>
                    <a:pt x="61" y="98"/>
                  </a:lnTo>
                  <a:lnTo>
                    <a:pt x="78" y="79"/>
                  </a:lnTo>
                  <a:lnTo>
                    <a:pt x="96" y="62"/>
                  </a:lnTo>
                  <a:lnTo>
                    <a:pt x="117" y="46"/>
                  </a:lnTo>
                  <a:lnTo>
                    <a:pt x="140" y="34"/>
                  </a:lnTo>
                  <a:lnTo>
                    <a:pt x="162" y="21"/>
                  </a:lnTo>
                  <a:lnTo>
                    <a:pt x="187" y="13"/>
                  </a:lnTo>
                  <a:lnTo>
                    <a:pt x="211" y="6"/>
                  </a:lnTo>
                  <a:lnTo>
                    <a:pt x="239" y="2"/>
                  </a:lnTo>
                  <a:lnTo>
                    <a:pt x="266" y="0"/>
                  </a:lnTo>
                  <a:lnTo>
                    <a:pt x="266" y="0"/>
                  </a:lnTo>
                  <a:lnTo>
                    <a:pt x="294" y="2"/>
                  </a:lnTo>
                  <a:lnTo>
                    <a:pt x="320" y="6"/>
                  </a:lnTo>
                  <a:lnTo>
                    <a:pt x="344" y="13"/>
                  </a:lnTo>
                  <a:lnTo>
                    <a:pt x="369" y="21"/>
                  </a:lnTo>
                  <a:lnTo>
                    <a:pt x="393" y="34"/>
                  </a:lnTo>
                  <a:lnTo>
                    <a:pt x="414" y="46"/>
                  </a:lnTo>
                  <a:lnTo>
                    <a:pt x="435" y="62"/>
                  </a:lnTo>
                  <a:lnTo>
                    <a:pt x="455" y="79"/>
                  </a:lnTo>
                  <a:lnTo>
                    <a:pt x="470" y="98"/>
                  </a:lnTo>
                  <a:lnTo>
                    <a:pt x="486" y="118"/>
                  </a:lnTo>
                  <a:lnTo>
                    <a:pt x="500" y="140"/>
                  </a:lnTo>
                  <a:lnTo>
                    <a:pt x="511" y="163"/>
                  </a:lnTo>
                  <a:lnTo>
                    <a:pt x="519" y="188"/>
                  </a:lnTo>
                  <a:lnTo>
                    <a:pt x="526" y="214"/>
                  </a:lnTo>
                  <a:lnTo>
                    <a:pt x="530" y="240"/>
                  </a:lnTo>
                  <a:lnTo>
                    <a:pt x="532" y="266"/>
                  </a:lnTo>
                  <a:lnTo>
                    <a:pt x="532" y="26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428" name="Group 16">
              <a:extLst>
                <a:ext uri="{FF2B5EF4-FFF2-40B4-BE49-F238E27FC236}">
                  <a16:creationId xmlns:a16="http://schemas.microsoft.com/office/drawing/2014/main" id="{70E003C4-ABC6-0747-943C-A8C8641FEB7B}"/>
                </a:ext>
              </a:extLst>
            </p:cNvPr>
            <p:cNvGrpSpPr>
              <a:grpSpLocks noChangeAspect="1"/>
            </p:cNvGrpSpPr>
            <p:nvPr userDrawn="1"/>
          </p:nvGrpSpPr>
          <p:grpSpPr bwMode="auto">
            <a:xfrm>
              <a:off x="3559917" y="2340858"/>
              <a:ext cx="244155" cy="243096"/>
              <a:chOff x="4203" y="1417"/>
              <a:chExt cx="461" cy="459"/>
            </a:xfrm>
            <a:solidFill>
              <a:schemeClr val="bg1"/>
            </a:solidFill>
          </p:grpSpPr>
          <p:sp>
            <p:nvSpPr>
              <p:cNvPr id="429" name="Freeform 17">
                <a:extLst>
                  <a:ext uri="{FF2B5EF4-FFF2-40B4-BE49-F238E27FC236}">
                    <a16:creationId xmlns:a16="http://schemas.microsoft.com/office/drawing/2014/main" id="{4F367B76-0BA9-2444-A1CA-977CBA5CBC7D}"/>
                  </a:ext>
                </a:extLst>
              </p:cNvPr>
              <p:cNvSpPr>
                <a:spLocks/>
              </p:cNvSpPr>
              <p:nvPr/>
            </p:nvSpPr>
            <p:spPr bwMode="auto">
              <a:xfrm>
                <a:off x="4203" y="1417"/>
                <a:ext cx="260" cy="458"/>
              </a:xfrm>
              <a:custGeom>
                <a:avLst/>
                <a:gdLst>
                  <a:gd name="T0" fmla="*/ 216 w 691"/>
                  <a:gd name="T1" fmla="*/ 1215 h 1215"/>
                  <a:gd name="T2" fmla="*/ 216 w 691"/>
                  <a:gd name="T3" fmla="*/ 1215 h 1215"/>
                  <a:gd name="T4" fmla="*/ 185 w 691"/>
                  <a:gd name="T5" fmla="*/ 1205 h 1215"/>
                  <a:gd name="T6" fmla="*/ 167 w 691"/>
                  <a:gd name="T7" fmla="*/ 1152 h 1215"/>
                  <a:gd name="T8" fmla="*/ 287 w 691"/>
                  <a:gd name="T9" fmla="*/ 737 h 1215"/>
                  <a:gd name="T10" fmla="*/ 16 w 691"/>
                  <a:gd name="T11" fmla="*/ 447 h 1215"/>
                  <a:gd name="T12" fmla="*/ 7 w 691"/>
                  <a:gd name="T13" fmla="*/ 393 h 1215"/>
                  <a:gd name="T14" fmla="*/ 53 w 691"/>
                  <a:gd name="T15" fmla="*/ 362 h 1215"/>
                  <a:gd name="T16" fmla="*/ 415 w 691"/>
                  <a:gd name="T17" fmla="*/ 362 h 1215"/>
                  <a:gd name="T18" fmla="*/ 565 w 691"/>
                  <a:gd name="T19" fmla="*/ 29 h 1215"/>
                  <a:gd name="T20" fmla="*/ 611 w 691"/>
                  <a:gd name="T21" fmla="*/ 0 h 1215"/>
                  <a:gd name="T22" fmla="*/ 657 w 691"/>
                  <a:gd name="T23" fmla="*/ 29 h 1215"/>
                  <a:gd name="T24" fmla="*/ 685 w 691"/>
                  <a:gd name="T25" fmla="*/ 92 h 1215"/>
                  <a:gd name="T26" fmla="*/ 672 w 691"/>
                  <a:gd name="T27" fmla="*/ 128 h 1215"/>
                  <a:gd name="T28" fmla="*/ 660 w 691"/>
                  <a:gd name="T29" fmla="*/ 130 h 1215"/>
                  <a:gd name="T30" fmla="*/ 636 w 691"/>
                  <a:gd name="T31" fmla="*/ 114 h 1215"/>
                  <a:gd name="T32" fmla="*/ 610 w 691"/>
                  <a:gd name="T33" fmla="*/ 57 h 1215"/>
                  <a:gd name="T34" fmla="*/ 458 w 691"/>
                  <a:gd name="T35" fmla="*/ 400 h 1215"/>
                  <a:gd name="T36" fmla="*/ 433 w 691"/>
                  <a:gd name="T37" fmla="*/ 416 h 1215"/>
                  <a:gd name="T38" fmla="*/ 60 w 691"/>
                  <a:gd name="T39" fmla="*/ 416 h 1215"/>
                  <a:gd name="T40" fmla="*/ 337 w 691"/>
                  <a:gd name="T41" fmla="*/ 711 h 1215"/>
                  <a:gd name="T42" fmla="*/ 343 w 691"/>
                  <a:gd name="T43" fmla="*/ 737 h 1215"/>
                  <a:gd name="T44" fmla="*/ 221 w 691"/>
                  <a:gd name="T45" fmla="*/ 1159 h 1215"/>
                  <a:gd name="T46" fmla="*/ 285 w 691"/>
                  <a:gd name="T47" fmla="*/ 1119 h 1215"/>
                  <a:gd name="T48" fmla="*/ 299 w 691"/>
                  <a:gd name="T49" fmla="*/ 1115 h 1215"/>
                  <a:gd name="T50" fmla="*/ 321 w 691"/>
                  <a:gd name="T51" fmla="*/ 1128 h 1215"/>
                  <a:gd name="T52" fmla="*/ 325 w 691"/>
                  <a:gd name="T53" fmla="*/ 1148 h 1215"/>
                  <a:gd name="T54" fmla="*/ 313 w 691"/>
                  <a:gd name="T55" fmla="*/ 1164 h 1215"/>
                  <a:gd name="T56" fmla="*/ 242 w 691"/>
                  <a:gd name="T57" fmla="*/ 1208 h 1215"/>
                  <a:gd name="T58" fmla="*/ 216 w 691"/>
                  <a:gd name="T59"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91" h="1215">
                    <a:moveTo>
                      <a:pt x="216" y="1215"/>
                    </a:moveTo>
                    <a:lnTo>
                      <a:pt x="216" y="1215"/>
                    </a:lnTo>
                    <a:cubicBezTo>
                      <a:pt x="205" y="1215"/>
                      <a:pt x="194" y="1212"/>
                      <a:pt x="185" y="1205"/>
                    </a:cubicBezTo>
                    <a:cubicBezTo>
                      <a:pt x="169" y="1193"/>
                      <a:pt x="162" y="1172"/>
                      <a:pt x="167" y="1152"/>
                    </a:cubicBezTo>
                    <a:lnTo>
                      <a:pt x="287" y="737"/>
                    </a:lnTo>
                    <a:lnTo>
                      <a:pt x="16" y="447"/>
                    </a:lnTo>
                    <a:cubicBezTo>
                      <a:pt x="3" y="433"/>
                      <a:pt x="0" y="411"/>
                      <a:pt x="7" y="393"/>
                    </a:cubicBezTo>
                    <a:cubicBezTo>
                      <a:pt x="14" y="374"/>
                      <a:pt x="33" y="362"/>
                      <a:pt x="53" y="362"/>
                    </a:cubicBezTo>
                    <a:lnTo>
                      <a:pt x="415" y="362"/>
                    </a:lnTo>
                    <a:lnTo>
                      <a:pt x="565" y="29"/>
                    </a:lnTo>
                    <a:cubicBezTo>
                      <a:pt x="573" y="11"/>
                      <a:pt x="591" y="0"/>
                      <a:pt x="611" y="0"/>
                    </a:cubicBezTo>
                    <a:cubicBezTo>
                      <a:pt x="631" y="0"/>
                      <a:pt x="649" y="11"/>
                      <a:pt x="657" y="29"/>
                    </a:cubicBezTo>
                    <a:lnTo>
                      <a:pt x="685" y="92"/>
                    </a:lnTo>
                    <a:cubicBezTo>
                      <a:pt x="691" y="106"/>
                      <a:pt x="685" y="122"/>
                      <a:pt x="672" y="128"/>
                    </a:cubicBezTo>
                    <a:cubicBezTo>
                      <a:pt x="668" y="130"/>
                      <a:pt x="664" y="130"/>
                      <a:pt x="660" y="130"/>
                    </a:cubicBezTo>
                    <a:cubicBezTo>
                      <a:pt x="650" y="130"/>
                      <a:pt x="640" y="124"/>
                      <a:pt x="636" y="114"/>
                    </a:cubicBezTo>
                    <a:lnTo>
                      <a:pt x="610" y="57"/>
                    </a:lnTo>
                    <a:lnTo>
                      <a:pt x="458" y="400"/>
                    </a:lnTo>
                    <a:cubicBezTo>
                      <a:pt x="453" y="410"/>
                      <a:pt x="444" y="416"/>
                      <a:pt x="433" y="416"/>
                    </a:cubicBezTo>
                    <a:lnTo>
                      <a:pt x="60" y="416"/>
                    </a:lnTo>
                    <a:lnTo>
                      <a:pt x="337" y="711"/>
                    </a:lnTo>
                    <a:cubicBezTo>
                      <a:pt x="344" y="718"/>
                      <a:pt x="346" y="728"/>
                      <a:pt x="343" y="737"/>
                    </a:cubicBezTo>
                    <a:lnTo>
                      <a:pt x="221" y="1159"/>
                    </a:lnTo>
                    <a:lnTo>
                      <a:pt x="285" y="1119"/>
                    </a:lnTo>
                    <a:cubicBezTo>
                      <a:pt x="289" y="1117"/>
                      <a:pt x="294" y="1115"/>
                      <a:pt x="299" y="1115"/>
                    </a:cubicBezTo>
                    <a:cubicBezTo>
                      <a:pt x="308" y="1115"/>
                      <a:pt x="316" y="1120"/>
                      <a:pt x="321" y="1128"/>
                    </a:cubicBezTo>
                    <a:cubicBezTo>
                      <a:pt x="325" y="1134"/>
                      <a:pt x="326" y="1141"/>
                      <a:pt x="325" y="1148"/>
                    </a:cubicBezTo>
                    <a:cubicBezTo>
                      <a:pt x="323" y="1155"/>
                      <a:pt x="319" y="1161"/>
                      <a:pt x="313" y="1164"/>
                    </a:cubicBezTo>
                    <a:lnTo>
                      <a:pt x="242" y="1208"/>
                    </a:lnTo>
                    <a:cubicBezTo>
                      <a:pt x="234" y="1213"/>
                      <a:pt x="225" y="1215"/>
                      <a:pt x="216" y="121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0" name="Freeform 18">
                <a:extLst>
                  <a:ext uri="{FF2B5EF4-FFF2-40B4-BE49-F238E27FC236}">
                    <a16:creationId xmlns:a16="http://schemas.microsoft.com/office/drawing/2014/main" id="{3479C117-656F-114E-95F8-7BD1368D4B8D}"/>
                  </a:ext>
                </a:extLst>
              </p:cNvPr>
              <p:cNvSpPr>
                <a:spLocks/>
              </p:cNvSpPr>
              <p:nvPr/>
            </p:nvSpPr>
            <p:spPr bwMode="auto">
              <a:xfrm>
                <a:off x="4344" y="1484"/>
                <a:ext cx="320" cy="392"/>
              </a:xfrm>
              <a:custGeom>
                <a:avLst/>
                <a:gdLst>
                  <a:gd name="T0" fmla="*/ 632 w 850"/>
                  <a:gd name="T1" fmla="*/ 1039 h 1039"/>
                  <a:gd name="T2" fmla="*/ 632 w 850"/>
                  <a:gd name="T3" fmla="*/ 1039 h 1039"/>
                  <a:gd name="T4" fmla="*/ 605 w 850"/>
                  <a:gd name="T5" fmla="*/ 1031 h 1039"/>
                  <a:gd name="T6" fmla="*/ 237 w 850"/>
                  <a:gd name="T7" fmla="*/ 803 h 1039"/>
                  <a:gd name="T8" fmla="*/ 41 w 850"/>
                  <a:gd name="T9" fmla="*/ 923 h 1039"/>
                  <a:gd name="T10" fmla="*/ 27 w 850"/>
                  <a:gd name="T11" fmla="*/ 927 h 1039"/>
                  <a:gd name="T12" fmla="*/ 5 w 850"/>
                  <a:gd name="T13" fmla="*/ 915 h 1039"/>
                  <a:gd name="T14" fmla="*/ 1 w 850"/>
                  <a:gd name="T15" fmla="*/ 895 h 1039"/>
                  <a:gd name="T16" fmla="*/ 13 w 850"/>
                  <a:gd name="T17" fmla="*/ 878 h 1039"/>
                  <a:gd name="T18" fmla="*/ 223 w 850"/>
                  <a:gd name="T19" fmla="*/ 748 h 1039"/>
                  <a:gd name="T20" fmla="*/ 237 w 850"/>
                  <a:gd name="T21" fmla="*/ 744 h 1039"/>
                  <a:gd name="T22" fmla="*/ 251 w 850"/>
                  <a:gd name="T23" fmla="*/ 748 h 1039"/>
                  <a:gd name="T24" fmla="*/ 626 w 850"/>
                  <a:gd name="T25" fmla="*/ 980 h 1039"/>
                  <a:gd name="T26" fmla="*/ 504 w 850"/>
                  <a:gd name="T27" fmla="*/ 560 h 1039"/>
                  <a:gd name="T28" fmla="*/ 510 w 850"/>
                  <a:gd name="T29" fmla="*/ 534 h 1039"/>
                  <a:gd name="T30" fmla="*/ 787 w 850"/>
                  <a:gd name="T31" fmla="*/ 238 h 1039"/>
                  <a:gd name="T32" fmla="*/ 415 w 850"/>
                  <a:gd name="T33" fmla="*/ 239 h 1039"/>
                  <a:gd name="T34" fmla="*/ 394 w 850"/>
                  <a:gd name="T35" fmla="*/ 230 h 1039"/>
                  <a:gd name="T36" fmla="*/ 390 w 850"/>
                  <a:gd name="T37" fmla="*/ 223 h 1039"/>
                  <a:gd name="T38" fmla="*/ 307 w 850"/>
                  <a:gd name="T39" fmla="*/ 38 h 1039"/>
                  <a:gd name="T40" fmla="*/ 320 w 850"/>
                  <a:gd name="T41" fmla="*/ 2 h 1039"/>
                  <a:gd name="T42" fmla="*/ 331 w 850"/>
                  <a:gd name="T43" fmla="*/ 0 h 1039"/>
                  <a:gd name="T44" fmla="*/ 356 w 850"/>
                  <a:gd name="T45" fmla="*/ 16 h 1039"/>
                  <a:gd name="T46" fmla="*/ 432 w 850"/>
                  <a:gd name="T47" fmla="*/ 185 h 1039"/>
                  <a:gd name="T48" fmla="*/ 792 w 850"/>
                  <a:gd name="T49" fmla="*/ 185 h 1039"/>
                  <a:gd name="T50" fmla="*/ 834 w 850"/>
                  <a:gd name="T51" fmla="*/ 205 h 1039"/>
                  <a:gd name="T52" fmla="*/ 831 w 850"/>
                  <a:gd name="T53" fmla="*/ 271 h 1039"/>
                  <a:gd name="T54" fmla="*/ 560 w 850"/>
                  <a:gd name="T55" fmla="*/ 560 h 1039"/>
                  <a:gd name="T56" fmla="*/ 680 w 850"/>
                  <a:gd name="T57" fmla="*/ 974 h 1039"/>
                  <a:gd name="T58" fmla="*/ 662 w 850"/>
                  <a:gd name="T59" fmla="*/ 1028 h 1039"/>
                  <a:gd name="T60" fmla="*/ 632 w 850"/>
                  <a:gd name="T61" fmla="*/ 1039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50" h="1039">
                    <a:moveTo>
                      <a:pt x="632" y="1039"/>
                    </a:moveTo>
                    <a:lnTo>
                      <a:pt x="632" y="1039"/>
                    </a:lnTo>
                    <a:cubicBezTo>
                      <a:pt x="623" y="1039"/>
                      <a:pt x="613" y="1036"/>
                      <a:pt x="605" y="1031"/>
                    </a:cubicBezTo>
                    <a:lnTo>
                      <a:pt x="237" y="803"/>
                    </a:lnTo>
                    <a:lnTo>
                      <a:pt x="41" y="923"/>
                    </a:lnTo>
                    <a:cubicBezTo>
                      <a:pt x="37" y="926"/>
                      <a:pt x="32" y="927"/>
                      <a:pt x="27" y="927"/>
                    </a:cubicBezTo>
                    <a:cubicBezTo>
                      <a:pt x="18" y="927"/>
                      <a:pt x="10" y="923"/>
                      <a:pt x="5" y="915"/>
                    </a:cubicBezTo>
                    <a:cubicBezTo>
                      <a:pt x="1" y="909"/>
                      <a:pt x="0" y="902"/>
                      <a:pt x="1" y="895"/>
                    </a:cubicBezTo>
                    <a:cubicBezTo>
                      <a:pt x="3" y="888"/>
                      <a:pt x="7" y="882"/>
                      <a:pt x="13" y="878"/>
                    </a:cubicBezTo>
                    <a:lnTo>
                      <a:pt x="223" y="748"/>
                    </a:lnTo>
                    <a:cubicBezTo>
                      <a:pt x="227" y="746"/>
                      <a:pt x="232" y="744"/>
                      <a:pt x="237" y="744"/>
                    </a:cubicBezTo>
                    <a:cubicBezTo>
                      <a:pt x="242" y="744"/>
                      <a:pt x="247" y="746"/>
                      <a:pt x="251" y="748"/>
                    </a:cubicBezTo>
                    <a:lnTo>
                      <a:pt x="626" y="980"/>
                    </a:lnTo>
                    <a:lnTo>
                      <a:pt x="504" y="560"/>
                    </a:lnTo>
                    <a:cubicBezTo>
                      <a:pt x="501" y="551"/>
                      <a:pt x="504" y="541"/>
                      <a:pt x="510" y="534"/>
                    </a:cubicBezTo>
                    <a:lnTo>
                      <a:pt x="787" y="238"/>
                    </a:lnTo>
                    <a:lnTo>
                      <a:pt x="415" y="239"/>
                    </a:lnTo>
                    <a:cubicBezTo>
                      <a:pt x="407" y="239"/>
                      <a:pt x="399" y="236"/>
                      <a:pt x="394" y="230"/>
                    </a:cubicBezTo>
                    <a:cubicBezTo>
                      <a:pt x="392" y="228"/>
                      <a:pt x="391" y="226"/>
                      <a:pt x="390" y="223"/>
                    </a:cubicBezTo>
                    <a:lnTo>
                      <a:pt x="307" y="38"/>
                    </a:lnTo>
                    <a:cubicBezTo>
                      <a:pt x="300" y="25"/>
                      <a:pt x="307" y="9"/>
                      <a:pt x="320" y="2"/>
                    </a:cubicBezTo>
                    <a:cubicBezTo>
                      <a:pt x="324" y="1"/>
                      <a:pt x="327" y="0"/>
                      <a:pt x="331" y="0"/>
                    </a:cubicBezTo>
                    <a:cubicBezTo>
                      <a:pt x="342" y="0"/>
                      <a:pt x="352" y="6"/>
                      <a:pt x="356" y="16"/>
                    </a:cubicBezTo>
                    <a:lnTo>
                      <a:pt x="432" y="185"/>
                    </a:lnTo>
                    <a:lnTo>
                      <a:pt x="792" y="185"/>
                    </a:lnTo>
                    <a:cubicBezTo>
                      <a:pt x="809" y="185"/>
                      <a:pt x="825" y="192"/>
                      <a:pt x="834" y="205"/>
                    </a:cubicBezTo>
                    <a:cubicBezTo>
                      <a:pt x="850" y="225"/>
                      <a:pt x="848" y="252"/>
                      <a:pt x="831" y="271"/>
                    </a:cubicBezTo>
                    <a:lnTo>
                      <a:pt x="560" y="560"/>
                    </a:lnTo>
                    <a:lnTo>
                      <a:pt x="680" y="974"/>
                    </a:lnTo>
                    <a:cubicBezTo>
                      <a:pt x="686" y="994"/>
                      <a:pt x="679" y="1016"/>
                      <a:pt x="662" y="1028"/>
                    </a:cubicBezTo>
                    <a:cubicBezTo>
                      <a:pt x="654" y="1035"/>
                      <a:pt x="643" y="1039"/>
                      <a:pt x="632" y="103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431" name="Group 430">
            <a:extLst>
              <a:ext uri="{FF2B5EF4-FFF2-40B4-BE49-F238E27FC236}">
                <a16:creationId xmlns:a16="http://schemas.microsoft.com/office/drawing/2014/main" id="{0DAD5D2C-A45C-8C4E-A2EC-35A064AA77D0}"/>
              </a:ext>
            </a:extLst>
          </p:cNvPr>
          <p:cNvGrpSpPr/>
          <p:nvPr userDrawn="1"/>
        </p:nvGrpSpPr>
        <p:grpSpPr>
          <a:xfrm>
            <a:off x="3672548" y="2391983"/>
            <a:ext cx="322111" cy="322716"/>
            <a:chOff x="3473389" y="3191254"/>
            <a:chExt cx="422721" cy="423515"/>
          </a:xfrm>
        </p:grpSpPr>
        <p:sp>
          <p:nvSpPr>
            <p:cNvPr id="432" name="Freeform 431">
              <a:extLst>
                <a:ext uri="{FF2B5EF4-FFF2-40B4-BE49-F238E27FC236}">
                  <a16:creationId xmlns:a16="http://schemas.microsoft.com/office/drawing/2014/main" id="{7C4F5E4D-04FB-3C48-880C-8B2EEDF174B4}"/>
                </a:ext>
              </a:extLst>
            </p:cNvPr>
            <p:cNvSpPr>
              <a:spLocks/>
            </p:cNvSpPr>
            <p:nvPr userDrawn="1"/>
          </p:nvSpPr>
          <p:spPr bwMode="auto">
            <a:xfrm>
              <a:off x="3473389" y="3191254"/>
              <a:ext cx="422721" cy="423515"/>
            </a:xfrm>
            <a:custGeom>
              <a:avLst/>
              <a:gdLst>
                <a:gd name="T0" fmla="*/ 532 w 532"/>
                <a:gd name="T1" fmla="*/ 266 h 533"/>
                <a:gd name="T2" fmla="*/ 526 w 532"/>
                <a:gd name="T3" fmla="*/ 321 h 533"/>
                <a:gd name="T4" fmla="*/ 511 w 532"/>
                <a:gd name="T5" fmla="*/ 370 h 533"/>
                <a:gd name="T6" fmla="*/ 486 w 532"/>
                <a:gd name="T7" fmla="*/ 415 h 533"/>
                <a:gd name="T8" fmla="*/ 455 w 532"/>
                <a:gd name="T9" fmla="*/ 456 h 533"/>
                <a:gd name="T10" fmla="*/ 414 w 532"/>
                <a:gd name="T11" fmla="*/ 487 h 533"/>
                <a:gd name="T12" fmla="*/ 369 w 532"/>
                <a:gd name="T13" fmla="*/ 512 h 533"/>
                <a:gd name="T14" fmla="*/ 320 w 532"/>
                <a:gd name="T15" fmla="*/ 527 h 533"/>
                <a:gd name="T16" fmla="*/ 266 w 532"/>
                <a:gd name="T17" fmla="*/ 533 h 533"/>
                <a:gd name="T18" fmla="*/ 239 w 532"/>
                <a:gd name="T19" fmla="*/ 531 h 533"/>
                <a:gd name="T20" fmla="*/ 187 w 532"/>
                <a:gd name="T21" fmla="*/ 520 h 533"/>
                <a:gd name="T22" fmla="*/ 140 w 532"/>
                <a:gd name="T23" fmla="*/ 501 h 533"/>
                <a:gd name="T24" fmla="*/ 96 w 532"/>
                <a:gd name="T25" fmla="*/ 473 h 533"/>
                <a:gd name="T26" fmla="*/ 61 w 532"/>
                <a:gd name="T27" fmla="*/ 436 h 533"/>
                <a:gd name="T28" fmla="*/ 31 w 532"/>
                <a:gd name="T29" fmla="*/ 394 h 533"/>
                <a:gd name="T30" fmla="*/ 12 w 532"/>
                <a:gd name="T31" fmla="*/ 345 h 533"/>
                <a:gd name="T32" fmla="*/ 1 w 532"/>
                <a:gd name="T33" fmla="*/ 294 h 533"/>
                <a:gd name="T34" fmla="*/ 0 w 532"/>
                <a:gd name="T35" fmla="*/ 266 h 533"/>
                <a:gd name="T36" fmla="*/ 5 w 532"/>
                <a:gd name="T37" fmla="*/ 214 h 533"/>
                <a:gd name="T38" fmla="*/ 21 w 532"/>
                <a:gd name="T39" fmla="*/ 163 h 533"/>
                <a:gd name="T40" fmla="*/ 45 w 532"/>
                <a:gd name="T41" fmla="*/ 118 h 533"/>
                <a:gd name="T42" fmla="*/ 78 w 532"/>
                <a:gd name="T43" fmla="*/ 79 h 533"/>
                <a:gd name="T44" fmla="*/ 117 w 532"/>
                <a:gd name="T45" fmla="*/ 46 h 533"/>
                <a:gd name="T46" fmla="*/ 162 w 532"/>
                <a:gd name="T47" fmla="*/ 21 h 533"/>
                <a:gd name="T48" fmla="*/ 211 w 532"/>
                <a:gd name="T49" fmla="*/ 6 h 533"/>
                <a:gd name="T50" fmla="*/ 266 w 532"/>
                <a:gd name="T51" fmla="*/ 0 h 533"/>
                <a:gd name="T52" fmla="*/ 294 w 532"/>
                <a:gd name="T53" fmla="*/ 2 h 533"/>
                <a:gd name="T54" fmla="*/ 344 w 532"/>
                <a:gd name="T55" fmla="*/ 13 h 533"/>
                <a:gd name="T56" fmla="*/ 393 w 532"/>
                <a:gd name="T57" fmla="*/ 34 h 533"/>
                <a:gd name="T58" fmla="*/ 435 w 532"/>
                <a:gd name="T59" fmla="*/ 62 h 533"/>
                <a:gd name="T60" fmla="*/ 470 w 532"/>
                <a:gd name="T61" fmla="*/ 98 h 533"/>
                <a:gd name="T62" fmla="*/ 500 w 532"/>
                <a:gd name="T63" fmla="*/ 140 h 533"/>
                <a:gd name="T64" fmla="*/ 519 w 532"/>
                <a:gd name="T65" fmla="*/ 188 h 533"/>
                <a:gd name="T66" fmla="*/ 530 w 532"/>
                <a:gd name="T67" fmla="*/ 240 h 533"/>
                <a:gd name="T68" fmla="*/ 532 w 532"/>
                <a:gd name="T69" fmla="*/ 26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2" h="533">
                  <a:moveTo>
                    <a:pt x="532" y="266"/>
                  </a:moveTo>
                  <a:lnTo>
                    <a:pt x="532" y="266"/>
                  </a:lnTo>
                  <a:lnTo>
                    <a:pt x="530" y="294"/>
                  </a:lnTo>
                  <a:lnTo>
                    <a:pt x="526" y="321"/>
                  </a:lnTo>
                  <a:lnTo>
                    <a:pt x="519" y="345"/>
                  </a:lnTo>
                  <a:lnTo>
                    <a:pt x="511" y="370"/>
                  </a:lnTo>
                  <a:lnTo>
                    <a:pt x="500" y="394"/>
                  </a:lnTo>
                  <a:lnTo>
                    <a:pt x="486" y="415"/>
                  </a:lnTo>
                  <a:lnTo>
                    <a:pt x="470" y="436"/>
                  </a:lnTo>
                  <a:lnTo>
                    <a:pt x="455" y="456"/>
                  </a:lnTo>
                  <a:lnTo>
                    <a:pt x="435" y="473"/>
                  </a:lnTo>
                  <a:lnTo>
                    <a:pt x="414" y="487"/>
                  </a:lnTo>
                  <a:lnTo>
                    <a:pt x="393" y="501"/>
                  </a:lnTo>
                  <a:lnTo>
                    <a:pt x="369" y="512"/>
                  </a:lnTo>
                  <a:lnTo>
                    <a:pt x="344" y="520"/>
                  </a:lnTo>
                  <a:lnTo>
                    <a:pt x="320" y="527"/>
                  </a:lnTo>
                  <a:lnTo>
                    <a:pt x="294" y="531"/>
                  </a:lnTo>
                  <a:lnTo>
                    <a:pt x="266" y="533"/>
                  </a:lnTo>
                  <a:lnTo>
                    <a:pt x="266" y="533"/>
                  </a:lnTo>
                  <a:lnTo>
                    <a:pt x="239" y="531"/>
                  </a:lnTo>
                  <a:lnTo>
                    <a:pt x="211" y="527"/>
                  </a:lnTo>
                  <a:lnTo>
                    <a:pt x="187" y="520"/>
                  </a:lnTo>
                  <a:lnTo>
                    <a:pt x="162" y="512"/>
                  </a:lnTo>
                  <a:lnTo>
                    <a:pt x="140" y="501"/>
                  </a:lnTo>
                  <a:lnTo>
                    <a:pt x="117" y="487"/>
                  </a:lnTo>
                  <a:lnTo>
                    <a:pt x="96" y="473"/>
                  </a:lnTo>
                  <a:lnTo>
                    <a:pt x="78" y="456"/>
                  </a:lnTo>
                  <a:lnTo>
                    <a:pt x="61" y="436"/>
                  </a:lnTo>
                  <a:lnTo>
                    <a:pt x="45" y="415"/>
                  </a:lnTo>
                  <a:lnTo>
                    <a:pt x="31" y="394"/>
                  </a:lnTo>
                  <a:lnTo>
                    <a:pt x="21" y="370"/>
                  </a:lnTo>
                  <a:lnTo>
                    <a:pt x="12" y="345"/>
                  </a:lnTo>
                  <a:lnTo>
                    <a:pt x="5" y="321"/>
                  </a:lnTo>
                  <a:lnTo>
                    <a:pt x="1" y="294"/>
                  </a:lnTo>
                  <a:lnTo>
                    <a:pt x="0" y="266"/>
                  </a:lnTo>
                  <a:lnTo>
                    <a:pt x="0" y="266"/>
                  </a:lnTo>
                  <a:lnTo>
                    <a:pt x="1" y="240"/>
                  </a:lnTo>
                  <a:lnTo>
                    <a:pt x="5" y="214"/>
                  </a:lnTo>
                  <a:lnTo>
                    <a:pt x="12" y="188"/>
                  </a:lnTo>
                  <a:lnTo>
                    <a:pt x="21" y="163"/>
                  </a:lnTo>
                  <a:lnTo>
                    <a:pt x="31" y="140"/>
                  </a:lnTo>
                  <a:lnTo>
                    <a:pt x="45" y="118"/>
                  </a:lnTo>
                  <a:lnTo>
                    <a:pt x="61" y="98"/>
                  </a:lnTo>
                  <a:lnTo>
                    <a:pt x="78" y="79"/>
                  </a:lnTo>
                  <a:lnTo>
                    <a:pt x="96" y="62"/>
                  </a:lnTo>
                  <a:lnTo>
                    <a:pt x="117" y="46"/>
                  </a:lnTo>
                  <a:lnTo>
                    <a:pt x="140" y="34"/>
                  </a:lnTo>
                  <a:lnTo>
                    <a:pt x="162" y="21"/>
                  </a:lnTo>
                  <a:lnTo>
                    <a:pt x="187" y="13"/>
                  </a:lnTo>
                  <a:lnTo>
                    <a:pt x="211" y="6"/>
                  </a:lnTo>
                  <a:lnTo>
                    <a:pt x="239" y="2"/>
                  </a:lnTo>
                  <a:lnTo>
                    <a:pt x="266" y="0"/>
                  </a:lnTo>
                  <a:lnTo>
                    <a:pt x="266" y="0"/>
                  </a:lnTo>
                  <a:lnTo>
                    <a:pt x="294" y="2"/>
                  </a:lnTo>
                  <a:lnTo>
                    <a:pt x="320" y="6"/>
                  </a:lnTo>
                  <a:lnTo>
                    <a:pt x="344" y="13"/>
                  </a:lnTo>
                  <a:lnTo>
                    <a:pt x="369" y="21"/>
                  </a:lnTo>
                  <a:lnTo>
                    <a:pt x="393" y="34"/>
                  </a:lnTo>
                  <a:lnTo>
                    <a:pt x="414" y="46"/>
                  </a:lnTo>
                  <a:lnTo>
                    <a:pt x="435" y="62"/>
                  </a:lnTo>
                  <a:lnTo>
                    <a:pt x="455" y="79"/>
                  </a:lnTo>
                  <a:lnTo>
                    <a:pt x="470" y="98"/>
                  </a:lnTo>
                  <a:lnTo>
                    <a:pt x="486" y="118"/>
                  </a:lnTo>
                  <a:lnTo>
                    <a:pt x="500" y="140"/>
                  </a:lnTo>
                  <a:lnTo>
                    <a:pt x="511" y="163"/>
                  </a:lnTo>
                  <a:lnTo>
                    <a:pt x="519" y="188"/>
                  </a:lnTo>
                  <a:lnTo>
                    <a:pt x="526" y="214"/>
                  </a:lnTo>
                  <a:lnTo>
                    <a:pt x="530" y="240"/>
                  </a:lnTo>
                  <a:lnTo>
                    <a:pt x="532" y="266"/>
                  </a:lnTo>
                  <a:lnTo>
                    <a:pt x="532" y="26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433" name="Group 21">
              <a:extLst>
                <a:ext uri="{FF2B5EF4-FFF2-40B4-BE49-F238E27FC236}">
                  <a16:creationId xmlns:a16="http://schemas.microsoft.com/office/drawing/2014/main" id="{26043251-0F62-F749-9EEF-2F4D489707BB}"/>
                </a:ext>
              </a:extLst>
            </p:cNvPr>
            <p:cNvGrpSpPr>
              <a:grpSpLocks noChangeAspect="1"/>
            </p:cNvGrpSpPr>
            <p:nvPr userDrawn="1"/>
          </p:nvGrpSpPr>
          <p:grpSpPr bwMode="auto">
            <a:xfrm>
              <a:off x="3579118" y="3260275"/>
              <a:ext cx="220013" cy="299528"/>
              <a:chOff x="5517" y="1395"/>
              <a:chExt cx="368" cy="501"/>
            </a:xfrm>
            <a:solidFill>
              <a:schemeClr val="bg1"/>
            </a:solidFill>
          </p:grpSpPr>
          <p:sp>
            <p:nvSpPr>
              <p:cNvPr id="434" name="Freeform 22">
                <a:extLst>
                  <a:ext uri="{FF2B5EF4-FFF2-40B4-BE49-F238E27FC236}">
                    <a16:creationId xmlns:a16="http://schemas.microsoft.com/office/drawing/2014/main" id="{00801909-9E3C-F241-B513-166DDA8B029B}"/>
                  </a:ext>
                </a:extLst>
              </p:cNvPr>
              <p:cNvSpPr>
                <a:spLocks noEditPoints="1"/>
              </p:cNvSpPr>
              <p:nvPr/>
            </p:nvSpPr>
            <p:spPr bwMode="auto">
              <a:xfrm>
                <a:off x="5572" y="1447"/>
                <a:ext cx="258" cy="255"/>
              </a:xfrm>
              <a:custGeom>
                <a:avLst/>
                <a:gdLst>
                  <a:gd name="T0" fmla="*/ 310 w 620"/>
                  <a:gd name="T1" fmla="*/ 0 h 620"/>
                  <a:gd name="T2" fmla="*/ 310 w 620"/>
                  <a:gd name="T3" fmla="*/ 0 h 620"/>
                  <a:gd name="T4" fmla="*/ 0 w 620"/>
                  <a:gd name="T5" fmla="*/ 310 h 620"/>
                  <a:gd name="T6" fmla="*/ 310 w 620"/>
                  <a:gd name="T7" fmla="*/ 620 h 620"/>
                  <a:gd name="T8" fmla="*/ 620 w 620"/>
                  <a:gd name="T9" fmla="*/ 310 h 620"/>
                  <a:gd name="T10" fmla="*/ 310 w 620"/>
                  <a:gd name="T11" fmla="*/ 0 h 620"/>
                  <a:gd name="T12" fmla="*/ 310 w 620"/>
                  <a:gd name="T13" fmla="*/ 567 h 620"/>
                  <a:gd name="T14" fmla="*/ 310 w 620"/>
                  <a:gd name="T15" fmla="*/ 567 h 620"/>
                  <a:gd name="T16" fmla="*/ 53 w 620"/>
                  <a:gd name="T17" fmla="*/ 310 h 620"/>
                  <a:gd name="T18" fmla="*/ 310 w 620"/>
                  <a:gd name="T19" fmla="*/ 53 h 620"/>
                  <a:gd name="T20" fmla="*/ 567 w 620"/>
                  <a:gd name="T21" fmla="*/ 310 h 620"/>
                  <a:gd name="T22" fmla="*/ 310 w 620"/>
                  <a:gd name="T23" fmla="*/ 567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0" h="620">
                    <a:moveTo>
                      <a:pt x="310" y="0"/>
                    </a:moveTo>
                    <a:lnTo>
                      <a:pt x="310" y="0"/>
                    </a:lnTo>
                    <a:cubicBezTo>
                      <a:pt x="139" y="0"/>
                      <a:pt x="0" y="139"/>
                      <a:pt x="0" y="310"/>
                    </a:cubicBezTo>
                    <a:cubicBezTo>
                      <a:pt x="0" y="481"/>
                      <a:pt x="139" y="620"/>
                      <a:pt x="310" y="620"/>
                    </a:cubicBezTo>
                    <a:cubicBezTo>
                      <a:pt x="481" y="620"/>
                      <a:pt x="620" y="481"/>
                      <a:pt x="620" y="310"/>
                    </a:cubicBezTo>
                    <a:cubicBezTo>
                      <a:pt x="620" y="139"/>
                      <a:pt x="481" y="0"/>
                      <a:pt x="310" y="0"/>
                    </a:cubicBezTo>
                    <a:close/>
                    <a:moveTo>
                      <a:pt x="310" y="567"/>
                    </a:moveTo>
                    <a:lnTo>
                      <a:pt x="310" y="567"/>
                    </a:lnTo>
                    <a:cubicBezTo>
                      <a:pt x="168" y="567"/>
                      <a:pt x="53" y="452"/>
                      <a:pt x="53" y="310"/>
                    </a:cubicBezTo>
                    <a:cubicBezTo>
                      <a:pt x="53" y="168"/>
                      <a:pt x="168" y="53"/>
                      <a:pt x="310" y="53"/>
                    </a:cubicBezTo>
                    <a:cubicBezTo>
                      <a:pt x="452" y="53"/>
                      <a:pt x="567" y="168"/>
                      <a:pt x="567" y="310"/>
                    </a:cubicBezTo>
                    <a:cubicBezTo>
                      <a:pt x="567" y="452"/>
                      <a:pt x="452" y="567"/>
                      <a:pt x="310" y="56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5" name="Freeform 23">
                <a:extLst>
                  <a:ext uri="{FF2B5EF4-FFF2-40B4-BE49-F238E27FC236}">
                    <a16:creationId xmlns:a16="http://schemas.microsoft.com/office/drawing/2014/main" id="{2C5BF90D-F6E4-E048-B746-BA4DD2294804}"/>
                  </a:ext>
                </a:extLst>
              </p:cNvPr>
              <p:cNvSpPr>
                <a:spLocks noEditPoints="1"/>
              </p:cNvSpPr>
              <p:nvPr/>
            </p:nvSpPr>
            <p:spPr bwMode="auto">
              <a:xfrm>
                <a:off x="5517" y="1395"/>
                <a:ext cx="368" cy="501"/>
              </a:xfrm>
              <a:custGeom>
                <a:avLst/>
                <a:gdLst>
                  <a:gd name="T0" fmla="*/ 856 w 885"/>
                  <a:gd name="T1" fmla="*/ 379 h 1218"/>
                  <a:gd name="T2" fmla="*/ 768 w 885"/>
                  <a:gd name="T3" fmla="*/ 178 h 1218"/>
                  <a:gd name="T4" fmla="*/ 618 w 885"/>
                  <a:gd name="T5" fmla="*/ 49 h 1218"/>
                  <a:gd name="T6" fmla="*/ 573 w 885"/>
                  <a:gd name="T7" fmla="*/ 54 h 1218"/>
                  <a:gd name="T8" fmla="*/ 442 w 885"/>
                  <a:gd name="T9" fmla="*/ 0 h 1218"/>
                  <a:gd name="T10" fmla="*/ 311 w 885"/>
                  <a:gd name="T11" fmla="*/ 54 h 1218"/>
                  <a:gd name="T12" fmla="*/ 266 w 885"/>
                  <a:gd name="T13" fmla="*/ 49 h 1218"/>
                  <a:gd name="T14" fmla="*/ 116 w 885"/>
                  <a:gd name="T15" fmla="*/ 178 h 1218"/>
                  <a:gd name="T16" fmla="*/ 29 w 885"/>
                  <a:gd name="T17" fmla="*/ 379 h 1218"/>
                  <a:gd name="T18" fmla="*/ 58 w 885"/>
                  <a:gd name="T19" fmla="*/ 593 h 1218"/>
                  <a:gd name="T20" fmla="*/ 185 w 885"/>
                  <a:gd name="T21" fmla="*/ 761 h 1218"/>
                  <a:gd name="T22" fmla="*/ 92 w 885"/>
                  <a:gd name="T23" fmla="*/ 1087 h 1218"/>
                  <a:gd name="T24" fmla="*/ 117 w 885"/>
                  <a:gd name="T25" fmla="*/ 1123 h 1218"/>
                  <a:gd name="T26" fmla="*/ 259 w 885"/>
                  <a:gd name="T27" fmla="*/ 1086 h 1218"/>
                  <a:gd name="T28" fmla="*/ 379 w 885"/>
                  <a:gd name="T29" fmla="*/ 1187 h 1218"/>
                  <a:gd name="T30" fmla="*/ 405 w 885"/>
                  <a:gd name="T31" fmla="*/ 1167 h 1218"/>
                  <a:gd name="T32" fmla="*/ 429 w 885"/>
                  <a:gd name="T33" fmla="*/ 1035 h 1218"/>
                  <a:gd name="T34" fmla="*/ 407 w 885"/>
                  <a:gd name="T35" fmla="*/ 1023 h 1218"/>
                  <a:gd name="T36" fmla="*/ 364 w 885"/>
                  <a:gd name="T37" fmla="*/ 1110 h 1218"/>
                  <a:gd name="T38" fmla="*/ 266 w 885"/>
                  <a:gd name="T39" fmla="*/ 1030 h 1218"/>
                  <a:gd name="T40" fmla="*/ 161 w 885"/>
                  <a:gd name="T41" fmla="*/ 1057 h 1218"/>
                  <a:gd name="T42" fmla="*/ 266 w 885"/>
                  <a:gd name="T43" fmla="*/ 820 h 1218"/>
                  <a:gd name="T44" fmla="*/ 311 w 885"/>
                  <a:gd name="T45" fmla="*/ 816 h 1218"/>
                  <a:gd name="T46" fmla="*/ 412 w 885"/>
                  <a:gd name="T47" fmla="*/ 865 h 1218"/>
                  <a:gd name="T48" fmla="*/ 489 w 885"/>
                  <a:gd name="T49" fmla="*/ 1216 h 1218"/>
                  <a:gd name="T50" fmla="*/ 515 w 885"/>
                  <a:gd name="T51" fmla="*/ 1210 h 1218"/>
                  <a:gd name="T52" fmla="*/ 751 w 885"/>
                  <a:gd name="T53" fmla="*/ 1139 h 1218"/>
                  <a:gd name="T54" fmla="*/ 757 w 885"/>
                  <a:gd name="T55" fmla="*/ 1140 h 1218"/>
                  <a:gd name="T56" fmla="*/ 781 w 885"/>
                  <a:gd name="T57" fmla="*/ 1103 h 1218"/>
                  <a:gd name="T58" fmla="*/ 699 w 885"/>
                  <a:gd name="T59" fmla="*/ 761 h 1218"/>
                  <a:gd name="T60" fmla="*/ 826 w 885"/>
                  <a:gd name="T61" fmla="*/ 593 h 1218"/>
                  <a:gd name="T62" fmla="*/ 856 w 885"/>
                  <a:gd name="T63" fmla="*/ 379 h 1218"/>
                  <a:gd name="T64" fmla="*/ 774 w 885"/>
                  <a:gd name="T65" fmla="*/ 604 h 1218"/>
                  <a:gd name="T66" fmla="*/ 648 w 885"/>
                  <a:gd name="T67" fmla="*/ 745 h 1218"/>
                  <a:gd name="T68" fmla="*/ 618 w 885"/>
                  <a:gd name="T69" fmla="*/ 767 h 1218"/>
                  <a:gd name="T70" fmla="*/ 573 w 885"/>
                  <a:gd name="T71" fmla="*/ 762 h 1218"/>
                  <a:gd name="T72" fmla="*/ 442 w 885"/>
                  <a:gd name="T73" fmla="*/ 817 h 1218"/>
                  <a:gd name="T74" fmla="*/ 311 w 885"/>
                  <a:gd name="T75" fmla="*/ 762 h 1218"/>
                  <a:gd name="T76" fmla="*/ 266 w 885"/>
                  <a:gd name="T77" fmla="*/ 767 h 1218"/>
                  <a:gd name="T78" fmla="*/ 249 w 885"/>
                  <a:gd name="T79" fmla="*/ 763 h 1218"/>
                  <a:gd name="T80" fmla="*/ 132 w 885"/>
                  <a:gd name="T81" fmla="*/ 641 h 1218"/>
                  <a:gd name="T82" fmla="*/ 68 w 885"/>
                  <a:gd name="T83" fmla="*/ 455 h 1218"/>
                  <a:gd name="T84" fmla="*/ 110 w 885"/>
                  <a:gd name="T85" fmla="*/ 265 h 1218"/>
                  <a:gd name="T86" fmla="*/ 236 w 885"/>
                  <a:gd name="T87" fmla="*/ 124 h 1218"/>
                  <a:gd name="T88" fmla="*/ 273 w 885"/>
                  <a:gd name="T89" fmla="*/ 103 h 1218"/>
                  <a:gd name="T90" fmla="*/ 422 w 885"/>
                  <a:gd name="T91" fmla="*/ 60 h 1218"/>
                  <a:gd name="T92" fmla="*/ 462 w 885"/>
                  <a:gd name="T93" fmla="*/ 60 h 1218"/>
                  <a:gd name="T94" fmla="*/ 611 w 885"/>
                  <a:gd name="T95" fmla="*/ 103 h 1218"/>
                  <a:gd name="T96" fmla="*/ 648 w 885"/>
                  <a:gd name="T97" fmla="*/ 124 h 1218"/>
                  <a:gd name="T98" fmla="*/ 774 w 885"/>
                  <a:gd name="T99" fmla="*/ 265 h 1218"/>
                  <a:gd name="T100" fmla="*/ 816 w 885"/>
                  <a:gd name="T101" fmla="*/ 455 h 1218"/>
                  <a:gd name="T102" fmla="*/ 597 w 885"/>
                  <a:gd name="T103" fmla="*/ 1061 h 1218"/>
                  <a:gd name="T104" fmla="*/ 515 w 885"/>
                  <a:gd name="T105" fmla="*/ 1138 h 1218"/>
                  <a:gd name="T106" fmla="*/ 498 w 885"/>
                  <a:gd name="T107" fmla="*/ 848 h 1218"/>
                  <a:gd name="T108" fmla="*/ 600 w 885"/>
                  <a:gd name="T109" fmla="*/ 819 h 1218"/>
                  <a:gd name="T110" fmla="*/ 713 w 885"/>
                  <a:gd name="T111" fmla="*/ 1076 h 1218"/>
                  <a:gd name="T112" fmla="*/ 615 w 885"/>
                  <a:gd name="T113" fmla="*/ 1053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85" h="1218">
                    <a:moveTo>
                      <a:pt x="856" y="379"/>
                    </a:moveTo>
                    <a:lnTo>
                      <a:pt x="856" y="379"/>
                    </a:lnTo>
                    <a:cubicBezTo>
                      <a:pt x="826" y="347"/>
                      <a:pt x="817" y="316"/>
                      <a:pt x="826" y="276"/>
                    </a:cubicBezTo>
                    <a:cubicBezTo>
                      <a:pt x="835" y="233"/>
                      <a:pt x="810" y="191"/>
                      <a:pt x="768" y="178"/>
                    </a:cubicBezTo>
                    <a:cubicBezTo>
                      <a:pt x="731" y="167"/>
                      <a:pt x="710" y="146"/>
                      <a:pt x="699" y="109"/>
                    </a:cubicBezTo>
                    <a:cubicBezTo>
                      <a:pt x="688" y="73"/>
                      <a:pt x="655" y="49"/>
                      <a:pt x="618" y="49"/>
                    </a:cubicBezTo>
                    <a:cubicBezTo>
                      <a:pt x="612" y="49"/>
                      <a:pt x="606" y="50"/>
                      <a:pt x="600" y="51"/>
                    </a:cubicBezTo>
                    <a:cubicBezTo>
                      <a:pt x="591" y="53"/>
                      <a:pt x="582" y="54"/>
                      <a:pt x="573" y="54"/>
                    </a:cubicBezTo>
                    <a:cubicBezTo>
                      <a:pt x="546" y="54"/>
                      <a:pt x="523" y="44"/>
                      <a:pt x="498" y="21"/>
                    </a:cubicBezTo>
                    <a:cubicBezTo>
                      <a:pt x="483" y="8"/>
                      <a:pt x="463" y="0"/>
                      <a:pt x="442" y="0"/>
                    </a:cubicBezTo>
                    <a:cubicBezTo>
                      <a:pt x="421" y="0"/>
                      <a:pt x="401" y="8"/>
                      <a:pt x="386" y="21"/>
                    </a:cubicBezTo>
                    <a:cubicBezTo>
                      <a:pt x="361" y="44"/>
                      <a:pt x="338" y="54"/>
                      <a:pt x="311" y="54"/>
                    </a:cubicBezTo>
                    <a:cubicBezTo>
                      <a:pt x="302" y="54"/>
                      <a:pt x="293" y="53"/>
                      <a:pt x="284" y="51"/>
                    </a:cubicBezTo>
                    <a:cubicBezTo>
                      <a:pt x="278" y="50"/>
                      <a:pt x="272" y="49"/>
                      <a:pt x="266" y="49"/>
                    </a:cubicBezTo>
                    <a:cubicBezTo>
                      <a:pt x="229" y="49"/>
                      <a:pt x="197" y="73"/>
                      <a:pt x="185" y="109"/>
                    </a:cubicBezTo>
                    <a:cubicBezTo>
                      <a:pt x="174" y="146"/>
                      <a:pt x="153" y="167"/>
                      <a:pt x="116" y="178"/>
                    </a:cubicBezTo>
                    <a:cubicBezTo>
                      <a:pt x="74" y="191"/>
                      <a:pt x="49" y="233"/>
                      <a:pt x="58" y="276"/>
                    </a:cubicBezTo>
                    <a:cubicBezTo>
                      <a:pt x="67" y="316"/>
                      <a:pt x="58" y="347"/>
                      <a:pt x="29" y="379"/>
                    </a:cubicBezTo>
                    <a:cubicBezTo>
                      <a:pt x="0" y="411"/>
                      <a:pt x="0" y="459"/>
                      <a:pt x="29" y="491"/>
                    </a:cubicBezTo>
                    <a:cubicBezTo>
                      <a:pt x="58" y="523"/>
                      <a:pt x="67" y="553"/>
                      <a:pt x="58" y="593"/>
                    </a:cubicBezTo>
                    <a:cubicBezTo>
                      <a:pt x="49" y="636"/>
                      <a:pt x="74" y="678"/>
                      <a:pt x="116" y="691"/>
                    </a:cubicBezTo>
                    <a:cubicBezTo>
                      <a:pt x="153" y="703"/>
                      <a:pt x="174" y="724"/>
                      <a:pt x="185" y="761"/>
                    </a:cubicBezTo>
                    <a:cubicBezTo>
                      <a:pt x="189" y="774"/>
                      <a:pt x="196" y="785"/>
                      <a:pt x="206" y="795"/>
                    </a:cubicBezTo>
                    <a:lnTo>
                      <a:pt x="92" y="1087"/>
                    </a:lnTo>
                    <a:cubicBezTo>
                      <a:pt x="89" y="1096"/>
                      <a:pt x="91" y="1107"/>
                      <a:pt x="97" y="1114"/>
                    </a:cubicBezTo>
                    <a:cubicBezTo>
                      <a:pt x="102" y="1120"/>
                      <a:pt x="110" y="1123"/>
                      <a:pt x="117" y="1123"/>
                    </a:cubicBezTo>
                    <a:cubicBezTo>
                      <a:pt x="119" y="1123"/>
                      <a:pt x="122" y="1123"/>
                      <a:pt x="124" y="1122"/>
                    </a:cubicBezTo>
                    <a:lnTo>
                      <a:pt x="259" y="1086"/>
                    </a:lnTo>
                    <a:lnTo>
                      <a:pt x="361" y="1180"/>
                    </a:lnTo>
                    <a:cubicBezTo>
                      <a:pt x="366" y="1184"/>
                      <a:pt x="372" y="1187"/>
                      <a:pt x="379" y="1187"/>
                    </a:cubicBezTo>
                    <a:cubicBezTo>
                      <a:pt x="382" y="1187"/>
                      <a:pt x="384" y="1186"/>
                      <a:pt x="387" y="1186"/>
                    </a:cubicBezTo>
                    <a:cubicBezTo>
                      <a:pt x="396" y="1183"/>
                      <a:pt x="403" y="1176"/>
                      <a:pt x="405" y="1167"/>
                    </a:cubicBezTo>
                    <a:lnTo>
                      <a:pt x="432" y="1055"/>
                    </a:lnTo>
                    <a:cubicBezTo>
                      <a:pt x="434" y="1049"/>
                      <a:pt x="433" y="1041"/>
                      <a:pt x="429" y="1035"/>
                    </a:cubicBezTo>
                    <a:cubicBezTo>
                      <a:pt x="426" y="1029"/>
                      <a:pt x="420" y="1025"/>
                      <a:pt x="413" y="1023"/>
                    </a:cubicBezTo>
                    <a:cubicBezTo>
                      <a:pt x="411" y="1023"/>
                      <a:pt x="409" y="1023"/>
                      <a:pt x="407" y="1023"/>
                    </a:cubicBezTo>
                    <a:cubicBezTo>
                      <a:pt x="394" y="1023"/>
                      <a:pt x="384" y="1031"/>
                      <a:pt x="381" y="1043"/>
                    </a:cubicBezTo>
                    <a:lnTo>
                      <a:pt x="364" y="1110"/>
                    </a:lnTo>
                    <a:lnTo>
                      <a:pt x="284" y="1037"/>
                    </a:lnTo>
                    <a:cubicBezTo>
                      <a:pt x="279" y="1032"/>
                      <a:pt x="272" y="1030"/>
                      <a:pt x="266" y="1030"/>
                    </a:cubicBezTo>
                    <a:cubicBezTo>
                      <a:pt x="263" y="1030"/>
                      <a:pt x="261" y="1030"/>
                      <a:pt x="259" y="1031"/>
                    </a:cubicBezTo>
                    <a:lnTo>
                      <a:pt x="161" y="1057"/>
                    </a:lnTo>
                    <a:lnTo>
                      <a:pt x="253" y="819"/>
                    </a:lnTo>
                    <a:cubicBezTo>
                      <a:pt x="257" y="820"/>
                      <a:pt x="262" y="820"/>
                      <a:pt x="266" y="820"/>
                    </a:cubicBezTo>
                    <a:cubicBezTo>
                      <a:pt x="272" y="820"/>
                      <a:pt x="278" y="820"/>
                      <a:pt x="284" y="819"/>
                    </a:cubicBezTo>
                    <a:cubicBezTo>
                      <a:pt x="293" y="817"/>
                      <a:pt x="302" y="816"/>
                      <a:pt x="311" y="816"/>
                    </a:cubicBezTo>
                    <a:cubicBezTo>
                      <a:pt x="338" y="816"/>
                      <a:pt x="361" y="826"/>
                      <a:pt x="386" y="848"/>
                    </a:cubicBezTo>
                    <a:cubicBezTo>
                      <a:pt x="394" y="855"/>
                      <a:pt x="403" y="861"/>
                      <a:pt x="412" y="865"/>
                    </a:cubicBezTo>
                    <a:lnTo>
                      <a:pt x="471" y="1196"/>
                    </a:lnTo>
                    <a:cubicBezTo>
                      <a:pt x="473" y="1205"/>
                      <a:pt x="480" y="1213"/>
                      <a:pt x="489" y="1216"/>
                    </a:cubicBezTo>
                    <a:cubicBezTo>
                      <a:pt x="491" y="1217"/>
                      <a:pt x="494" y="1218"/>
                      <a:pt x="497" y="1218"/>
                    </a:cubicBezTo>
                    <a:cubicBezTo>
                      <a:pt x="504" y="1218"/>
                      <a:pt x="510" y="1215"/>
                      <a:pt x="515" y="1210"/>
                    </a:cubicBezTo>
                    <a:lnTo>
                      <a:pt x="623" y="1109"/>
                    </a:lnTo>
                    <a:lnTo>
                      <a:pt x="751" y="1139"/>
                    </a:lnTo>
                    <a:cubicBezTo>
                      <a:pt x="753" y="1139"/>
                      <a:pt x="755" y="1140"/>
                      <a:pt x="757" y="1140"/>
                    </a:cubicBezTo>
                    <a:lnTo>
                      <a:pt x="757" y="1140"/>
                    </a:lnTo>
                    <a:cubicBezTo>
                      <a:pt x="765" y="1140"/>
                      <a:pt x="772" y="1136"/>
                      <a:pt x="777" y="1130"/>
                    </a:cubicBezTo>
                    <a:cubicBezTo>
                      <a:pt x="783" y="1123"/>
                      <a:pt x="785" y="1112"/>
                      <a:pt x="781" y="1103"/>
                    </a:cubicBezTo>
                    <a:lnTo>
                      <a:pt x="662" y="808"/>
                    </a:lnTo>
                    <a:cubicBezTo>
                      <a:pt x="680" y="797"/>
                      <a:pt x="693" y="781"/>
                      <a:pt x="699" y="761"/>
                    </a:cubicBezTo>
                    <a:cubicBezTo>
                      <a:pt x="710" y="724"/>
                      <a:pt x="731" y="703"/>
                      <a:pt x="768" y="691"/>
                    </a:cubicBezTo>
                    <a:cubicBezTo>
                      <a:pt x="810" y="678"/>
                      <a:pt x="835" y="636"/>
                      <a:pt x="826" y="593"/>
                    </a:cubicBezTo>
                    <a:cubicBezTo>
                      <a:pt x="817" y="553"/>
                      <a:pt x="826" y="523"/>
                      <a:pt x="856" y="491"/>
                    </a:cubicBezTo>
                    <a:cubicBezTo>
                      <a:pt x="885" y="459"/>
                      <a:pt x="885" y="411"/>
                      <a:pt x="856" y="379"/>
                    </a:cubicBezTo>
                    <a:close/>
                    <a:moveTo>
                      <a:pt x="774" y="604"/>
                    </a:moveTo>
                    <a:lnTo>
                      <a:pt x="774" y="604"/>
                    </a:lnTo>
                    <a:cubicBezTo>
                      <a:pt x="777" y="620"/>
                      <a:pt x="768" y="636"/>
                      <a:pt x="752" y="641"/>
                    </a:cubicBezTo>
                    <a:cubicBezTo>
                      <a:pt x="699" y="657"/>
                      <a:pt x="665" y="691"/>
                      <a:pt x="648" y="745"/>
                    </a:cubicBezTo>
                    <a:cubicBezTo>
                      <a:pt x="644" y="757"/>
                      <a:pt x="635" y="765"/>
                      <a:pt x="623" y="767"/>
                    </a:cubicBezTo>
                    <a:cubicBezTo>
                      <a:pt x="622" y="767"/>
                      <a:pt x="620" y="767"/>
                      <a:pt x="618" y="767"/>
                    </a:cubicBezTo>
                    <a:cubicBezTo>
                      <a:pt x="616" y="767"/>
                      <a:pt x="614" y="767"/>
                      <a:pt x="611" y="767"/>
                    </a:cubicBezTo>
                    <a:cubicBezTo>
                      <a:pt x="598" y="764"/>
                      <a:pt x="585" y="762"/>
                      <a:pt x="573" y="762"/>
                    </a:cubicBezTo>
                    <a:cubicBezTo>
                      <a:pt x="533" y="762"/>
                      <a:pt x="497" y="778"/>
                      <a:pt x="462" y="809"/>
                    </a:cubicBezTo>
                    <a:cubicBezTo>
                      <a:pt x="457" y="814"/>
                      <a:pt x="450" y="817"/>
                      <a:pt x="442" y="817"/>
                    </a:cubicBezTo>
                    <a:cubicBezTo>
                      <a:pt x="435" y="817"/>
                      <a:pt x="427" y="814"/>
                      <a:pt x="422" y="809"/>
                    </a:cubicBezTo>
                    <a:cubicBezTo>
                      <a:pt x="387" y="778"/>
                      <a:pt x="351" y="762"/>
                      <a:pt x="311" y="762"/>
                    </a:cubicBezTo>
                    <a:cubicBezTo>
                      <a:pt x="299" y="762"/>
                      <a:pt x="286" y="764"/>
                      <a:pt x="273" y="767"/>
                    </a:cubicBezTo>
                    <a:cubicBezTo>
                      <a:pt x="270" y="767"/>
                      <a:pt x="268" y="767"/>
                      <a:pt x="266" y="767"/>
                    </a:cubicBezTo>
                    <a:cubicBezTo>
                      <a:pt x="261" y="767"/>
                      <a:pt x="256" y="766"/>
                      <a:pt x="251" y="764"/>
                    </a:cubicBezTo>
                    <a:cubicBezTo>
                      <a:pt x="251" y="763"/>
                      <a:pt x="250" y="763"/>
                      <a:pt x="249" y="763"/>
                    </a:cubicBezTo>
                    <a:cubicBezTo>
                      <a:pt x="243" y="759"/>
                      <a:pt x="238" y="753"/>
                      <a:pt x="236" y="745"/>
                    </a:cubicBezTo>
                    <a:cubicBezTo>
                      <a:pt x="220" y="692"/>
                      <a:pt x="185" y="657"/>
                      <a:pt x="132" y="641"/>
                    </a:cubicBezTo>
                    <a:cubicBezTo>
                      <a:pt x="116" y="636"/>
                      <a:pt x="107" y="620"/>
                      <a:pt x="110" y="604"/>
                    </a:cubicBezTo>
                    <a:cubicBezTo>
                      <a:pt x="122" y="547"/>
                      <a:pt x="109" y="500"/>
                      <a:pt x="68" y="455"/>
                    </a:cubicBezTo>
                    <a:cubicBezTo>
                      <a:pt x="57" y="444"/>
                      <a:pt x="57" y="426"/>
                      <a:pt x="68" y="414"/>
                    </a:cubicBezTo>
                    <a:cubicBezTo>
                      <a:pt x="109" y="370"/>
                      <a:pt x="122" y="322"/>
                      <a:pt x="110" y="265"/>
                    </a:cubicBezTo>
                    <a:cubicBezTo>
                      <a:pt x="107" y="249"/>
                      <a:pt x="116" y="234"/>
                      <a:pt x="132" y="229"/>
                    </a:cubicBezTo>
                    <a:cubicBezTo>
                      <a:pt x="185" y="212"/>
                      <a:pt x="220" y="178"/>
                      <a:pt x="236" y="124"/>
                    </a:cubicBezTo>
                    <a:cubicBezTo>
                      <a:pt x="240" y="111"/>
                      <a:pt x="252" y="102"/>
                      <a:pt x="266" y="102"/>
                    </a:cubicBezTo>
                    <a:cubicBezTo>
                      <a:pt x="268" y="102"/>
                      <a:pt x="270" y="102"/>
                      <a:pt x="273" y="103"/>
                    </a:cubicBezTo>
                    <a:cubicBezTo>
                      <a:pt x="286" y="106"/>
                      <a:pt x="299" y="107"/>
                      <a:pt x="311" y="107"/>
                    </a:cubicBezTo>
                    <a:cubicBezTo>
                      <a:pt x="351" y="107"/>
                      <a:pt x="387" y="92"/>
                      <a:pt x="422" y="60"/>
                    </a:cubicBezTo>
                    <a:cubicBezTo>
                      <a:pt x="427" y="55"/>
                      <a:pt x="435" y="52"/>
                      <a:pt x="442" y="52"/>
                    </a:cubicBezTo>
                    <a:cubicBezTo>
                      <a:pt x="450" y="52"/>
                      <a:pt x="457" y="55"/>
                      <a:pt x="462" y="60"/>
                    </a:cubicBezTo>
                    <a:cubicBezTo>
                      <a:pt x="497" y="92"/>
                      <a:pt x="533" y="107"/>
                      <a:pt x="573" y="107"/>
                    </a:cubicBezTo>
                    <a:cubicBezTo>
                      <a:pt x="585" y="107"/>
                      <a:pt x="598" y="106"/>
                      <a:pt x="611" y="103"/>
                    </a:cubicBezTo>
                    <a:cubicBezTo>
                      <a:pt x="614" y="102"/>
                      <a:pt x="616" y="102"/>
                      <a:pt x="618" y="102"/>
                    </a:cubicBezTo>
                    <a:cubicBezTo>
                      <a:pt x="632" y="102"/>
                      <a:pt x="644" y="111"/>
                      <a:pt x="648" y="124"/>
                    </a:cubicBezTo>
                    <a:cubicBezTo>
                      <a:pt x="665" y="178"/>
                      <a:pt x="699" y="212"/>
                      <a:pt x="752" y="229"/>
                    </a:cubicBezTo>
                    <a:cubicBezTo>
                      <a:pt x="768" y="234"/>
                      <a:pt x="777" y="249"/>
                      <a:pt x="774" y="265"/>
                    </a:cubicBezTo>
                    <a:cubicBezTo>
                      <a:pt x="762" y="322"/>
                      <a:pt x="775" y="370"/>
                      <a:pt x="816" y="414"/>
                    </a:cubicBezTo>
                    <a:cubicBezTo>
                      <a:pt x="827" y="426"/>
                      <a:pt x="827" y="444"/>
                      <a:pt x="816" y="455"/>
                    </a:cubicBezTo>
                    <a:cubicBezTo>
                      <a:pt x="775" y="500"/>
                      <a:pt x="762" y="547"/>
                      <a:pt x="774" y="604"/>
                    </a:cubicBezTo>
                    <a:close/>
                    <a:moveTo>
                      <a:pt x="597" y="1061"/>
                    </a:moveTo>
                    <a:lnTo>
                      <a:pt x="597" y="1061"/>
                    </a:lnTo>
                    <a:lnTo>
                      <a:pt x="515" y="1138"/>
                    </a:lnTo>
                    <a:lnTo>
                      <a:pt x="467" y="867"/>
                    </a:lnTo>
                    <a:cubicBezTo>
                      <a:pt x="478" y="863"/>
                      <a:pt x="489" y="857"/>
                      <a:pt x="498" y="848"/>
                    </a:cubicBezTo>
                    <a:cubicBezTo>
                      <a:pt x="523" y="826"/>
                      <a:pt x="546" y="816"/>
                      <a:pt x="573" y="816"/>
                    </a:cubicBezTo>
                    <a:cubicBezTo>
                      <a:pt x="582" y="816"/>
                      <a:pt x="591" y="817"/>
                      <a:pt x="600" y="819"/>
                    </a:cubicBezTo>
                    <a:cubicBezTo>
                      <a:pt x="604" y="819"/>
                      <a:pt x="607" y="820"/>
                      <a:pt x="610" y="820"/>
                    </a:cubicBezTo>
                    <a:lnTo>
                      <a:pt x="713" y="1076"/>
                    </a:lnTo>
                    <a:lnTo>
                      <a:pt x="621" y="1054"/>
                    </a:lnTo>
                    <a:cubicBezTo>
                      <a:pt x="619" y="1054"/>
                      <a:pt x="617" y="1053"/>
                      <a:pt x="615" y="1053"/>
                    </a:cubicBezTo>
                    <a:cubicBezTo>
                      <a:pt x="608" y="1053"/>
                      <a:pt x="602" y="1056"/>
                      <a:pt x="597" y="10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436" name="Group 435">
            <a:extLst>
              <a:ext uri="{FF2B5EF4-FFF2-40B4-BE49-F238E27FC236}">
                <a16:creationId xmlns:a16="http://schemas.microsoft.com/office/drawing/2014/main" id="{78B1F012-65F3-5D4C-A845-7F1359430795}"/>
              </a:ext>
            </a:extLst>
          </p:cNvPr>
          <p:cNvGrpSpPr/>
          <p:nvPr userDrawn="1"/>
        </p:nvGrpSpPr>
        <p:grpSpPr>
          <a:xfrm>
            <a:off x="3672548" y="1326723"/>
            <a:ext cx="322111" cy="322716"/>
            <a:chOff x="3473389" y="1793266"/>
            <a:chExt cx="422721" cy="423515"/>
          </a:xfrm>
        </p:grpSpPr>
        <p:sp>
          <p:nvSpPr>
            <p:cNvPr id="437" name="Freeform 436">
              <a:extLst>
                <a:ext uri="{FF2B5EF4-FFF2-40B4-BE49-F238E27FC236}">
                  <a16:creationId xmlns:a16="http://schemas.microsoft.com/office/drawing/2014/main" id="{179CB0C7-F2C6-784C-9FA7-CB6623FD38D8}"/>
                </a:ext>
              </a:extLst>
            </p:cNvPr>
            <p:cNvSpPr>
              <a:spLocks/>
            </p:cNvSpPr>
            <p:nvPr userDrawn="1"/>
          </p:nvSpPr>
          <p:spPr bwMode="auto">
            <a:xfrm>
              <a:off x="3473389" y="1793266"/>
              <a:ext cx="422721" cy="423515"/>
            </a:xfrm>
            <a:custGeom>
              <a:avLst/>
              <a:gdLst>
                <a:gd name="T0" fmla="*/ 532 w 532"/>
                <a:gd name="T1" fmla="*/ 266 h 533"/>
                <a:gd name="T2" fmla="*/ 526 w 532"/>
                <a:gd name="T3" fmla="*/ 321 h 533"/>
                <a:gd name="T4" fmla="*/ 511 w 532"/>
                <a:gd name="T5" fmla="*/ 370 h 533"/>
                <a:gd name="T6" fmla="*/ 486 w 532"/>
                <a:gd name="T7" fmla="*/ 415 h 533"/>
                <a:gd name="T8" fmla="*/ 455 w 532"/>
                <a:gd name="T9" fmla="*/ 456 h 533"/>
                <a:gd name="T10" fmla="*/ 414 w 532"/>
                <a:gd name="T11" fmla="*/ 487 h 533"/>
                <a:gd name="T12" fmla="*/ 369 w 532"/>
                <a:gd name="T13" fmla="*/ 512 h 533"/>
                <a:gd name="T14" fmla="*/ 320 w 532"/>
                <a:gd name="T15" fmla="*/ 527 h 533"/>
                <a:gd name="T16" fmla="*/ 266 w 532"/>
                <a:gd name="T17" fmla="*/ 533 h 533"/>
                <a:gd name="T18" fmla="*/ 239 w 532"/>
                <a:gd name="T19" fmla="*/ 531 h 533"/>
                <a:gd name="T20" fmla="*/ 187 w 532"/>
                <a:gd name="T21" fmla="*/ 520 h 533"/>
                <a:gd name="T22" fmla="*/ 140 w 532"/>
                <a:gd name="T23" fmla="*/ 501 h 533"/>
                <a:gd name="T24" fmla="*/ 96 w 532"/>
                <a:gd name="T25" fmla="*/ 473 h 533"/>
                <a:gd name="T26" fmla="*/ 61 w 532"/>
                <a:gd name="T27" fmla="*/ 436 h 533"/>
                <a:gd name="T28" fmla="*/ 31 w 532"/>
                <a:gd name="T29" fmla="*/ 394 h 533"/>
                <a:gd name="T30" fmla="*/ 12 w 532"/>
                <a:gd name="T31" fmla="*/ 345 h 533"/>
                <a:gd name="T32" fmla="*/ 1 w 532"/>
                <a:gd name="T33" fmla="*/ 294 h 533"/>
                <a:gd name="T34" fmla="*/ 0 w 532"/>
                <a:gd name="T35" fmla="*/ 266 h 533"/>
                <a:gd name="T36" fmla="*/ 5 w 532"/>
                <a:gd name="T37" fmla="*/ 214 h 533"/>
                <a:gd name="T38" fmla="*/ 21 w 532"/>
                <a:gd name="T39" fmla="*/ 163 h 533"/>
                <a:gd name="T40" fmla="*/ 45 w 532"/>
                <a:gd name="T41" fmla="*/ 118 h 533"/>
                <a:gd name="T42" fmla="*/ 78 w 532"/>
                <a:gd name="T43" fmla="*/ 79 h 533"/>
                <a:gd name="T44" fmla="*/ 117 w 532"/>
                <a:gd name="T45" fmla="*/ 46 h 533"/>
                <a:gd name="T46" fmla="*/ 162 w 532"/>
                <a:gd name="T47" fmla="*/ 21 h 533"/>
                <a:gd name="T48" fmla="*/ 211 w 532"/>
                <a:gd name="T49" fmla="*/ 6 h 533"/>
                <a:gd name="T50" fmla="*/ 266 w 532"/>
                <a:gd name="T51" fmla="*/ 0 h 533"/>
                <a:gd name="T52" fmla="*/ 294 w 532"/>
                <a:gd name="T53" fmla="*/ 2 h 533"/>
                <a:gd name="T54" fmla="*/ 344 w 532"/>
                <a:gd name="T55" fmla="*/ 13 h 533"/>
                <a:gd name="T56" fmla="*/ 393 w 532"/>
                <a:gd name="T57" fmla="*/ 34 h 533"/>
                <a:gd name="T58" fmla="*/ 435 w 532"/>
                <a:gd name="T59" fmla="*/ 62 h 533"/>
                <a:gd name="T60" fmla="*/ 470 w 532"/>
                <a:gd name="T61" fmla="*/ 98 h 533"/>
                <a:gd name="T62" fmla="*/ 500 w 532"/>
                <a:gd name="T63" fmla="*/ 140 h 533"/>
                <a:gd name="T64" fmla="*/ 519 w 532"/>
                <a:gd name="T65" fmla="*/ 188 h 533"/>
                <a:gd name="T66" fmla="*/ 530 w 532"/>
                <a:gd name="T67" fmla="*/ 240 h 533"/>
                <a:gd name="T68" fmla="*/ 532 w 532"/>
                <a:gd name="T69" fmla="*/ 26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2" h="533">
                  <a:moveTo>
                    <a:pt x="532" y="266"/>
                  </a:moveTo>
                  <a:lnTo>
                    <a:pt x="532" y="266"/>
                  </a:lnTo>
                  <a:lnTo>
                    <a:pt x="530" y="294"/>
                  </a:lnTo>
                  <a:lnTo>
                    <a:pt x="526" y="321"/>
                  </a:lnTo>
                  <a:lnTo>
                    <a:pt x="519" y="345"/>
                  </a:lnTo>
                  <a:lnTo>
                    <a:pt x="511" y="370"/>
                  </a:lnTo>
                  <a:lnTo>
                    <a:pt x="500" y="394"/>
                  </a:lnTo>
                  <a:lnTo>
                    <a:pt x="486" y="415"/>
                  </a:lnTo>
                  <a:lnTo>
                    <a:pt x="470" y="436"/>
                  </a:lnTo>
                  <a:lnTo>
                    <a:pt x="455" y="456"/>
                  </a:lnTo>
                  <a:lnTo>
                    <a:pt x="435" y="473"/>
                  </a:lnTo>
                  <a:lnTo>
                    <a:pt x="414" y="487"/>
                  </a:lnTo>
                  <a:lnTo>
                    <a:pt x="393" y="501"/>
                  </a:lnTo>
                  <a:lnTo>
                    <a:pt x="369" y="512"/>
                  </a:lnTo>
                  <a:lnTo>
                    <a:pt x="344" y="520"/>
                  </a:lnTo>
                  <a:lnTo>
                    <a:pt x="320" y="527"/>
                  </a:lnTo>
                  <a:lnTo>
                    <a:pt x="294" y="531"/>
                  </a:lnTo>
                  <a:lnTo>
                    <a:pt x="266" y="533"/>
                  </a:lnTo>
                  <a:lnTo>
                    <a:pt x="266" y="533"/>
                  </a:lnTo>
                  <a:lnTo>
                    <a:pt x="239" y="531"/>
                  </a:lnTo>
                  <a:lnTo>
                    <a:pt x="211" y="527"/>
                  </a:lnTo>
                  <a:lnTo>
                    <a:pt x="187" y="520"/>
                  </a:lnTo>
                  <a:lnTo>
                    <a:pt x="162" y="512"/>
                  </a:lnTo>
                  <a:lnTo>
                    <a:pt x="140" y="501"/>
                  </a:lnTo>
                  <a:lnTo>
                    <a:pt x="117" y="487"/>
                  </a:lnTo>
                  <a:lnTo>
                    <a:pt x="96" y="473"/>
                  </a:lnTo>
                  <a:lnTo>
                    <a:pt x="78" y="456"/>
                  </a:lnTo>
                  <a:lnTo>
                    <a:pt x="61" y="436"/>
                  </a:lnTo>
                  <a:lnTo>
                    <a:pt x="45" y="415"/>
                  </a:lnTo>
                  <a:lnTo>
                    <a:pt x="31" y="394"/>
                  </a:lnTo>
                  <a:lnTo>
                    <a:pt x="21" y="370"/>
                  </a:lnTo>
                  <a:lnTo>
                    <a:pt x="12" y="345"/>
                  </a:lnTo>
                  <a:lnTo>
                    <a:pt x="5" y="321"/>
                  </a:lnTo>
                  <a:lnTo>
                    <a:pt x="1" y="294"/>
                  </a:lnTo>
                  <a:lnTo>
                    <a:pt x="0" y="266"/>
                  </a:lnTo>
                  <a:lnTo>
                    <a:pt x="0" y="266"/>
                  </a:lnTo>
                  <a:lnTo>
                    <a:pt x="1" y="240"/>
                  </a:lnTo>
                  <a:lnTo>
                    <a:pt x="5" y="214"/>
                  </a:lnTo>
                  <a:lnTo>
                    <a:pt x="12" y="188"/>
                  </a:lnTo>
                  <a:lnTo>
                    <a:pt x="21" y="163"/>
                  </a:lnTo>
                  <a:lnTo>
                    <a:pt x="31" y="140"/>
                  </a:lnTo>
                  <a:lnTo>
                    <a:pt x="45" y="118"/>
                  </a:lnTo>
                  <a:lnTo>
                    <a:pt x="61" y="98"/>
                  </a:lnTo>
                  <a:lnTo>
                    <a:pt x="78" y="79"/>
                  </a:lnTo>
                  <a:lnTo>
                    <a:pt x="96" y="62"/>
                  </a:lnTo>
                  <a:lnTo>
                    <a:pt x="117" y="46"/>
                  </a:lnTo>
                  <a:lnTo>
                    <a:pt x="140" y="34"/>
                  </a:lnTo>
                  <a:lnTo>
                    <a:pt x="162" y="21"/>
                  </a:lnTo>
                  <a:lnTo>
                    <a:pt x="187" y="13"/>
                  </a:lnTo>
                  <a:lnTo>
                    <a:pt x="211" y="6"/>
                  </a:lnTo>
                  <a:lnTo>
                    <a:pt x="239" y="2"/>
                  </a:lnTo>
                  <a:lnTo>
                    <a:pt x="266" y="0"/>
                  </a:lnTo>
                  <a:lnTo>
                    <a:pt x="266" y="0"/>
                  </a:lnTo>
                  <a:lnTo>
                    <a:pt x="294" y="2"/>
                  </a:lnTo>
                  <a:lnTo>
                    <a:pt x="320" y="6"/>
                  </a:lnTo>
                  <a:lnTo>
                    <a:pt x="344" y="13"/>
                  </a:lnTo>
                  <a:lnTo>
                    <a:pt x="369" y="21"/>
                  </a:lnTo>
                  <a:lnTo>
                    <a:pt x="393" y="34"/>
                  </a:lnTo>
                  <a:lnTo>
                    <a:pt x="414" y="46"/>
                  </a:lnTo>
                  <a:lnTo>
                    <a:pt x="435" y="62"/>
                  </a:lnTo>
                  <a:lnTo>
                    <a:pt x="455" y="79"/>
                  </a:lnTo>
                  <a:lnTo>
                    <a:pt x="470" y="98"/>
                  </a:lnTo>
                  <a:lnTo>
                    <a:pt x="486" y="118"/>
                  </a:lnTo>
                  <a:lnTo>
                    <a:pt x="500" y="140"/>
                  </a:lnTo>
                  <a:lnTo>
                    <a:pt x="511" y="163"/>
                  </a:lnTo>
                  <a:lnTo>
                    <a:pt x="519" y="188"/>
                  </a:lnTo>
                  <a:lnTo>
                    <a:pt x="526" y="214"/>
                  </a:lnTo>
                  <a:lnTo>
                    <a:pt x="530" y="240"/>
                  </a:lnTo>
                  <a:lnTo>
                    <a:pt x="532" y="266"/>
                  </a:lnTo>
                  <a:lnTo>
                    <a:pt x="532" y="26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438" name="Group 44">
              <a:extLst>
                <a:ext uri="{FF2B5EF4-FFF2-40B4-BE49-F238E27FC236}">
                  <a16:creationId xmlns:a16="http://schemas.microsoft.com/office/drawing/2014/main" id="{D6C4BFFD-3E5E-3E47-9865-01C99C60772B}"/>
                </a:ext>
              </a:extLst>
            </p:cNvPr>
            <p:cNvGrpSpPr>
              <a:grpSpLocks noChangeAspect="1"/>
            </p:cNvGrpSpPr>
            <p:nvPr userDrawn="1"/>
          </p:nvGrpSpPr>
          <p:grpSpPr bwMode="auto">
            <a:xfrm>
              <a:off x="3551756" y="1848178"/>
              <a:ext cx="263726" cy="289657"/>
              <a:chOff x="2976" y="2455"/>
              <a:chExt cx="478" cy="525"/>
            </a:xfrm>
            <a:solidFill>
              <a:schemeClr val="bg1"/>
            </a:solidFill>
          </p:grpSpPr>
          <p:sp>
            <p:nvSpPr>
              <p:cNvPr id="439" name="Freeform 45">
                <a:extLst>
                  <a:ext uri="{FF2B5EF4-FFF2-40B4-BE49-F238E27FC236}">
                    <a16:creationId xmlns:a16="http://schemas.microsoft.com/office/drawing/2014/main" id="{A35B7D09-ECD8-7B4A-9609-A6E32C51A26C}"/>
                  </a:ext>
                </a:extLst>
              </p:cNvPr>
              <p:cNvSpPr>
                <a:spLocks noEditPoints="1"/>
              </p:cNvSpPr>
              <p:nvPr/>
            </p:nvSpPr>
            <p:spPr bwMode="auto">
              <a:xfrm>
                <a:off x="2976" y="2455"/>
                <a:ext cx="478" cy="525"/>
              </a:xfrm>
              <a:custGeom>
                <a:avLst/>
                <a:gdLst>
                  <a:gd name="T0" fmla="*/ 1151 w 1161"/>
                  <a:gd name="T1" fmla="*/ 452 h 1266"/>
                  <a:gd name="T2" fmla="*/ 1151 w 1161"/>
                  <a:gd name="T3" fmla="*/ 452 h 1266"/>
                  <a:gd name="T4" fmla="*/ 998 w 1161"/>
                  <a:gd name="T5" fmla="*/ 155 h 1266"/>
                  <a:gd name="T6" fmla="*/ 382 w 1161"/>
                  <a:gd name="T7" fmla="*/ 206 h 1266"/>
                  <a:gd name="T8" fmla="*/ 379 w 1161"/>
                  <a:gd name="T9" fmla="*/ 768 h 1266"/>
                  <a:gd name="T10" fmla="*/ 22 w 1161"/>
                  <a:gd name="T11" fmla="*/ 1100 h 1266"/>
                  <a:gd name="T12" fmla="*/ 0 w 1161"/>
                  <a:gd name="T13" fmla="*/ 1156 h 1266"/>
                  <a:gd name="T14" fmla="*/ 26 w 1161"/>
                  <a:gd name="T15" fmla="*/ 1212 h 1266"/>
                  <a:gd name="T16" fmla="*/ 45 w 1161"/>
                  <a:gd name="T17" fmla="*/ 1229 h 1266"/>
                  <a:gd name="T18" fmla="*/ 47 w 1161"/>
                  <a:gd name="T19" fmla="*/ 1230 h 1266"/>
                  <a:gd name="T20" fmla="*/ 48 w 1161"/>
                  <a:gd name="T21" fmla="*/ 1231 h 1266"/>
                  <a:gd name="T22" fmla="*/ 49 w 1161"/>
                  <a:gd name="T23" fmla="*/ 1232 h 1266"/>
                  <a:gd name="T24" fmla="*/ 51 w 1161"/>
                  <a:gd name="T25" fmla="*/ 1234 h 1266"/>
                  <a:gd name="T26" fmla="*/ 70 w 1161"/>
                  <a:gd name="T27" fmla="*/ 1249 h 1266"/>
                  <a:gd name="T28" fmla="*/ 118 w 1161"/>
                  <a:gd name="T29" fmla="*/ 1266 h 1266"/>
                  <a:gd name="T30" fmla="*/ 179 w 1161"/>
                  <a:gd name="T31" fmla="*/ 1239 h 1266"/>
                  <a:gd name="T32" fmla="*/ 456 w 1161"/>
                  <a:gd name="T33" fmla="*/ 916 h 1266"/>
                  <a:gd name="T34" fmla="*/ 451 w 1161"/>
                  <a:gd name="T35" fmla="*/ 879 h 1266"/>
                  <a:gd name="T36" fmla="*/ 414 w 1161"/>
                  <a:gd name="T37" fmla="*/ 883 h 1266"/>
                  <a:gd name="T38" fmla="*/ 140 w 1161"/>
                  <a:gd name="T39" fmla="*/ 1202 h 1266"/>
                  <a:gd name="T40" fmla="*/ 104 w 1161"/>
                  <a:gd name="T41" fmla="*/ 1208 h 1266"/>
                  <a:gd name="T42" fmla="*/ 83 w 1161"/>
                  <a:gd name="T43" fmla="*/ 1190 h 1266"/>
                  <a:gd name="T44" fmla="*/ 62 w 1161"/>
                  <a:gd name="T45" fmla="*/ 1172 h 1266"/>
                  <a:gd name="T46" fmla="*/ 53 w 1161"/>
                  <a:gd name="T47" fmla="*/ 1154 h 1266"/>
                  <a:gd name="T48" fmla="*/ 59 w 1161"/>
                  <a:gd name="T49" fmla="*/ 1139 h 1266"/>
                  <a:gd name="T50" fmla="*/ 416 w 1161"/>
                  <a:gd name="T51" fmla="*/ 807 h 1266"/>
                  <a:gd name="T52" fmla="*/ 433 w 1161"/>
                  <a:gd name="T53" fmla="*/ 822 h 1266"/>
                  <a:gd name="T54" fmla="*/ 715 w 1161"/>
                  <a:gd name="T55" fmla="*/ 925 h 1266"/>
                  <a:gd name="T56" fmla="*/ 1049 w 1161"/>
                  <a:gd name="T57" fmla="*/ 771 h 1266"/>
                  <a:gd name="T58" fmla="*/ 1151 w 1161"/>
                  <a:gd name="T59" fmla="*/ 452 h 1266"/>
                  <a:gd name="T60" fmla="*/ 1008 w 1161"/>
                  <a:gd name="T61" fmla="*/ 736 h 1266"/>
                  <a:gd name="T62" fmla="*/ 1008 w 1161"/>
                  <a:gd name="T63" fmla="*/ 736 h 1266"/>
                  <a:gd name="T64" fmla="*/ 715 w 1161"/>
                  <a:gd name="T65" fmla="*/ 872 h 1266"/>
                  <a:gd name="T66" fmla="*/ 468 w 1161"/>
                  <a:gd name="T67" fmla="*/ 781 h 1266"/>
                  <a:gd name="T68" fmla="*/ 441 w 1161"/>
                  <a:gd name="T69" fmla="*/ 756 h 1266"/>
                  <a:gd name="T70" fmla="*/ 438 w 1161"/>
                  <a:gd name="T71" fmla="*/ 752 h 1266"/>
                  <a:gd name="T72" fmla="*/ 433 w 1161"/>
                  <a:gd name="T73" fmla="*/ 747 h 1266"/>
                  <a:gd name="T74" fmla="*/ 423 w 1161"/>
                  <a:gd name="T75" fmla="*/ 240 h 1266"/>
                  <a:gd name="T76" fmla="*/ 716 w 1161"/>
                  <a:gd name="T77" fmla="*/ 105 h 1266"/>
                  <a:gd name="T78" fmla="*/ 963 w 1161"/>
                  <a:gd name="T79" fmla="*/ 196 h 1266"/>
                  <a:gd name="T80" fmla="*/ 1098 w 1161"/>
                  <a:gd name="T81" fmla="*/ 457 h 1266"/>
                  <a:gd name="T82" fmla="*/ 1008 w 1161"/>
                  <a:gd name="T83" fmla="*/ 736 h 1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61" h="1266">
                    <a:moveTo>
                      <a:pt x="1151" y="452"/>
                    </a:moveTo>
                    <a:lnTo>
                      <a:pt x="1151" y="452"/>
                    </a:lnTo>
                    <a:cubicBezTo>
                      <a:pt x="1141" y="336"/>
                      <a:pt x="1087" y="230"/>
                      <a:pt x="998" y="155"/>
                    </a:cubicBezTo>
                    <a:cubicBezTo>
                      <a:pt x="814" y="0"/>
                      <a:pt x="538" y="23"/>
                      <a:pt x="382" y="206"/>
                    </a:cubicBezTo>
                    <a:cubicBezTo>
                      <a:pt x="243" y="370"/>
                      <a:pt x="246" y="608"/>
                      <a:pt x="379" y="768"/>
                    </a:cubicBezTo>
                    <a:cubicBezTo>
                      <a:pt x="320" y="821"/>
                      <a:pt x="146" y="979"/>
                      <a:pt x="22" y="1100"/>
                    </a:cubicBezTo>
                    <a:cubicBezTo>
                      <a:pt x="7" y="1115"/>
                      <a:pt x="0" y="1135"/>
                      <a:pt x="0" y="1156"/>
                    </a:cubicBezTo>
                    <a:cubicBezTo>
                      <a:pt x="0" y="1177"/>
                      <a:pt x="10" y="1198"/>
                      <a:pt x="26" y="1212"/>
                    </a:cubicBezTo>
                    <a:lnTo>
                      <a:pt x="45" y="1229"/>
                    </a:lnTo>
                    <a:cubicBezTo>
                      <a:pt x="46" y="1229"/>
                      <a:pt x="46" y="1230"/>
                      <a:pt x="47" y="1230"/>
                    </a:cubicBezTo>
                    <a:lnTo>
                      <a:pt x="48" y="1231"/>
                    </a:lnTo>
                    <a:lnTo>
                      <a:pt x="49" y="1232"/>
                    </a:lnTo>
                    <a:cubicBezTo>
                      <a:pt x="50" y="1233"/>
                      <a:pt x="51" y="1233"/>
                      <a:pt x="51" y="1234"/>
                    </a:cubicBezTo>
                    <a:lnTo>
                      <a:pt x="70" y="1249"/>
                    </a:lnTo>
                    <a:cubicBezTo>
                      <a:pt x="84" y="1261"/>
                      <a:pt x="101" y="1266"/>
                      <a:pt x="118" y="1266"/>
                    </a:cubicBezTo>
                    <a:cubicBezTo>
                      <a:pt x="140" y="1266"/>
                      <a:pt x="162" y="1257"/>
                      <a:pt x="179" y="1239"/>
                    </a:cubicBezTo>
                    <a:cubicBezTo>
                      <a:pt x="324" y="1085"/>
                      <a:pt x="455" y="918"/>
                      <a:pt x="456" y="916"/>
                    </a:cubicBezTo>
                    <a:cubicBezTo>
                      <a:pt x="465" y="904"/>
                      <a:pt x="463" y="888"/>
                      <a:pt x="451" y="879"/>
                    </a:cubicBezTo>
                    <a:cubicBezTo>
                      <a:pt x="440" y="869"/>
                      <a:pt x="423" y="872"/>
                      <a:pt x="414" y="883"/>
                    </a:cubicBezTo>
                    <a:cubicBezTo>
                      <a:pt x="413" y="885"/>
                      <a:pt x="283" y="1051"/>
                      <a:pt x="140" y="1202"/>
                    </a:cubicBezTo>
                    <a:cubicBezTo>
                      <a:pt x="131" y="1212"/>
                      <a:pt x="116" y="1218"/>
                      <a:pt x="104" y="1208"/>
                    </a:cubicBezTo>
                    <a:lnTo>
                      <a:pt x="83" y="1190"/>
                    </a:lnTo>
                    <a:lnTo>
                      <a:pt x="62" y="1172"/>
                    </a:lnTo>
                    <a:cubicBezTo>
                      <a:pt x="56" y="1167"/>
                      <a:pt x="53" y="1161"/>
                      <a:pt x="53" y="1154"/>
                    </a:cubicBezTo>
                    <a:cubicBezTo>
                      <a:pt x="53" y="1151"/>
                      <a:pt x="54" y="1144"/>
                      <a:pt x="59" y="1139"/>
                    </a:cubicBezTo>
                    <a:cubicBezTo>
                      <a:pt x="183" y="1017"/>
                      <a:pt x="358" y="859"/>
                      <a:pt x="416" y="807"/>
                    </a:cubicBezTo>
                    <a:cubicBezTo>
                      <a:pt x="422" y="812"/>
                      <a:pt x="427" y="817"/>
                      <a:pt x="433" y="822"/>
                    </a:cubicBezTo>
                    <a:cubicBezTo>
                      <a:pt x="515" y="891"/>
                      <a:pt x="615" y="925"/>
                      <a:pt x="715" y="925"/>
                    </a:cubicBezTo>
                    <a:cubicBezTo>
                      <a:pt x="839" y="925"/>
                      <a:pt x="963" y="873"/>
                      <a:pt x="1049" y="771"/>
                    </a:cubicBezTo>
                    <a:cubicBezTo>
                      <a:pt x="1124" y="682"/>
                      <a:pt x="1161" y="569"/>
                      <a:pt x="1151" y="452"/>
                    </a:cubicBezTo>
                    <a:close/>
                    <a:moveTo>
                      <a:pt x="1008" y="736"/>
                    </a:moveTo>
                    <a:lnTo>
                      <a:pt x="1008" y="736"/>
                    </a:lnTo>
                    <a:cubicBezTo>
                      <a:pt x="932" y="826"/>
                      <a:pt x="824" y="872"/>
                      <a:pt x="715" y="872"/>
                    </a:cubicBezTo>
                    <a:cubicBezTo>
                      <a:pt x="628" y="872"/>
                      <a:pt x="539" y="842"/>
                      <a:pt x="468" y="781"/>
                    </a:cubicBezTo>
                    <a:cubicBezTo>
                      <a:pt x="458" y="773"/>
                      <a:pt x="449" y="765"/>
                      <a:pt x="441" y="756"/>
                    </a:cubicBezTo>
                    <a:cubicBezTo>
                      <a:pt x="440" y="754"/>
                      <a:pt x="439" y="753"/>
                      <a:pt x="438" y="752"/>
                    </a:cubicBezTo>
                    <a:cubicBezTo>
                      <a:pt x="436" y="750"/>
                      <a:pt x="434" y="748"/>
                      <a:pt x="433" y="747"/>
                    </a:cubicBezTo>
                    <a:cubicBezTo>
                      <a:pt x="304" y="607"/>
                      <a:pt x="297" y="389"/>
                      <a:pt x="423" y="240"/>
                    </a:cubicBezTo>
                    <a:cubicBezTo>
                      <a:pt x="499" y="151"/>
                      <a:pt x="607" y="105"/>
                      <a:pt x="716" y="105"/>
                    </a:cubicBezTo>
                    <a:cubicBezTo>
                      <a:pt x="803" y="105"/>
                      <a:pt x="892" y="135"/>
                      <a:pt x="963" y="196"/>
                    </a:cubicBezTo>
                    <a:cubicBezTo>
                      <a:pt x="1042" y="262"/>
                      <a:pt x="1089" y="355"/>
                      <a:pt x="1098" y="457"/>
                    </a:cubicBezTo>
                    <a:cubicBezTo>
                      <a:pt x="1106" y="559"/>
                      <a:pt x="1074" y="658"/>
                      <a:pt x="1008" y="73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0" name="Freeform 46">
                <a:extLst>
                  <a:ext uri="{FF2B5EF4-FFF2-40B4-BE49-F238E27FC236}">
                    <a16:creationId xmlns:a16="http://schemas.microsoft.com/office/drawing/2014/main" id="{2F235E01-8E24-F94B-9536-504539EA68F6}"/>
                  </a:ext>
                </a:extLst>
              </p:cNvPr>
              <p:cNvSpPr>
                <a:spLocks noEditPoints="1"/>
              </p:cNvSpPr>
              <p:nvPr/>
            </p:nvSpPr>
            <p:spPr bwMode="auto">
              <a:xfrm>
                <a:off x="3187" y="2541"/>
                <a:ext cx="85" cy="81"/>
              </a:xfrm>
              <a:custGeom>
                <a:avLst/>
                <a:gdLst>
                  <a:gd name="T0" fmla="*/ 171 w 207"/>
                  <a:gd name="T1" fmla="*/ 24 h 195"/>
                  <a:gd name="T2" fmla="*/ 171 w 207"/>
                  <a:gd name="T3" fmla="*/ 24 h 195"/>
                  <a:gd name="T4" fmla="*/ 100 w 207"/>
                  <a:gd name="T5" fmla="*/ 2 h 195"/>
                  <a:gd name="T6" fmla="*/ 34 w 207"/>
                  <a:gd name="T7" fmla="*/ 36 h 195"/>
                  <a:gd name="T8" fmla="*/ 46 w 207"/>
                  <a:gd name="T9" fmla="*/ 172 h 195"/>
                  <a:gd name="T10" fmla="*/ 108 w 207"/>
                  <a:gd name="T11" fmla="*/ 195 h 195"/>
                  <a:gd name="T12" fmla="*/ 182 w 207"/>
                  <a:gd name="T13" fmla="*/ 161 h 195"/>
                  <a:gd name="T14" fmla="*/ 205 w 207"/>
                  <a:gd name="T15" fmla="*/ 90 h 195"/>
                  <a:gd name="T16" fmla="*/ 171 w 207"/>
                  <a:gd name="T17" fmla="*/ 24 h 195"/>
                  <a:gd name="T18" fmla="*/ 141 w 207"/>
                  <a:gd name="T19" fmla="*/ 126 h 195"/>
                  <a:gd name="T20" fmla="*/ 141 w 207"/>
                  <a:gd name="T21" fmla="*/ 126 h 195"/>
                  <a:gd name="T22" fmla="*/ 112 w 207"/>
                  <a:gd name="T23" fmla="*/ 141 h 195"/>
                  <a:gd name="T24" fmla="*/ 80 w 207"/>
                  <a:gd name="T25" fmla="*/ 131 h 195"/>
                  <a:gd name="T26" fmla="*/ 75 w 207"/>
                  <a:gd name="T27" fmla="*/ 70 h 195"/>
                  <a:gd name="T28" fmla="*/ 105 w 207"/>
                  <a:gd name="T29" fmla="*/ 55 h 195"/>
                  <a:gd name="T30" fmla="*/ 108 w 207"/>
                  <a:gd name="T31" fmla="*/ 55 h 195"/>
                  <a:gd name="T32" fmla="*/ 136 w 207"/>
                  <a:gd name="T33" fmla="*/ 65 h 195"/>
                  <a:gd name="T34" fmla="*/ 136 w 207"/>
                  <a:gd name="T35" fmla="*/ 65 h 195"/>
                  <a:gd name="T36" fmla="*/ 151 w 207"/>
                  <a:gd name="T37" fmla="*/ 95 h 195"/>
                  <a:gd name="T38" fmla="*/ 141 w 207"/>
                  <a:gd name="T39" fmla="*/ 12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7" h="195">
                    <a:moveTo>
                      <a:pt x="171" y="24"/>
                    </a:moveTo>
                    <a:lnTo>
                      <a:pt x="171" y="24"/>
                    </a:lnTo>
                    <a:cubicBezTo>
                      <a:pt x="151" y="8"/>
                      <a:pt x="126" y="0"/>
                      <a:pt x="100" y="2"/>
                    </a:cubicBezTo>
                    <a:cubicBezTo>
                      <a:pt x="75" y="4"/>
                      <a:pt x="51" y="16"/>
                      <a:pt x="34" y="36"/>
                    </a:cubicBezTo>
                    <a:cubicBezTo>
                      <a:pt x="0" y="76"/>
                      <a:pt x="5" y="138"/>
                      <a:pt x="46" y="172"/>
                    </a:cubicBezTo>
                    <a:cubicBezTo>
                      <a:pt x="64" y="187"/>
                      <a:pt x="86" y="195"/>
                      <a:pt x="108" y="195"/>
                    </a:cubicBezTo>
                    <a:cubicBezTo>
                      <a:pt x="136" y="195"/>
                      <a:pt x="163" y="183"/>
                      <a:pt x="182" y="161"/>
                    </a:cubicBezTo>
                    <a:cubicBezTo>
                      <a:pt x="199" y="141"/>
                      <a:pt x="207" y="116"/>
                      <a:pt x="205" y="90"/>
                    </a:cubicBezTo>
                    <a:cubicBezTo>
                      <a:pt x="203" y="64"/>
                      <a:pt x="191" y="41"/>
                      <a:pt x="171" y="24"/>
                    </a:cubicBezTo>
                    <a:close/>
                    <a:moveTo>
                      <a:pt x="141" y="126"/>
                    </a:moveTo>
                    <a:lnTo>
                      <a:pt x="141" y="126"/>
                    </a:lnTo>
                    <a:cubicBezTo>
                      <a:pt x="134" y="135"/>
                      <a:pt x="123" y="140"/>
                      <a:pt x="112" y="141"/>
                    </a:cubicBezTo>
                    <a:cubicBezTo>
                      <a:pt x="100" y="142"/>
                      <a:pt x="89" y="139"/>
                      <a:pt x="80" y="131"/>
                    </a:cubicBezTo>
                    <a:cubicBezTo>
                      <a:pt x="62" y="116"/>
                      <a:pt x="60" y="88"/>
                      <a:pt x="75" y="70"/>
                    </a:cubicBezTo>
                    <a:cubicBezTo>
                      <a:pt x="83" y="61"/>
                      <a:pt x="93" y="56"/>
                      <a:pt x="105" y="55"/>
                    </a:cubicBezTo>
                    <a:cubicBezTo>
                      <a:pt x="106" y="55"/>
                      <a:pt x="107" y="55"/>
                      <a:pt x="108" y="55"/>
                    </a:cubicBezTo>
                    <a:cubicBezTo>
                      <a:pt x="119" y="55"/>
                      <a:pt x="128" y="59"/>
                      <a:pt x="136" y="65"/>
                    </a:cubicBezTo>
                    <a:lnTo>
                      <a:pt x="136" y="65"/>
                    </a:lnTo>
                    <a:cubicBezTo>
                      <a:pt x="145" y="73"/>
                      <a:pt x="150" y="83"/>
                      <a:pt x="151" y="95"/>
                    </a:cubicBezTo>
                    <a:cubicBezTo>
                      <a:pt x="152" y="106"/>
                      <a:pt x="149" y="117"/>
                      <a:pt x="141" y="12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441" name="Group 440">
            <a:extLst>
              <a:ext uri="{FF2B5EF4-FFF2-40B4-BE49-F238E27FC236}">
                <a16:creationId xmlns:a16="http://schemas.microsoft.com/office/drawing/2014/main" id="{72BEF5EB-367F-5140-B9DD-9EE2B27145BB}"/>
              </a:ext>
            </a:extLst>
          </p:cNvPr>
          <p:cNvGrpSpPr/>
          <p:nvPr userDrawn="1"/>
        </p:nvGrpSpPr>
        <p:grpSpPr>
          <a:xfrm>
            <a:off x="3672548" y="2036896"/>
            <a:ext cx="322111" cy="322716"/>
            <a:chOff x="3473389" y="2725258"/>
            <a:chExt cx="422721" cy="423515"/>
          </a:xfrm>
        </p:grpSpPr>
        <p:sp>
          <p:nvSpPr>
            <p:cNvPr id="442" name="Freeform 441">
              <a:extLst>
                <a:ext uri="{FF2B5EF4-FFF2-40B4-BE49-F238E27FC236}">
                  <a16:creationId xmlns:a16="http://schemas.microsoft.com/office/drawing/2014/main" id="{AC8939EE-A3C7-4F46-A92B-E008FEE1EF04}"/>
                </a:ext>
              </a:extLst>
            </p:cNvPr>
            <p:cNvSpPr>
              <a:spLocks/>
            </p:cNvSpPr>
            <p:nvPr userDrawn="1"/>
          </p:nvSpPr>
          <p:spPr bwMode="auto">
            <a:xfrm>
              <a:off x="3473389" y="2725258"/>
              <a:ext cx="422721" cy="423515"/>
            </a:xfrm>
            <a:custGeom>
              <a:avLst/>
              <a:gdLst>
                <a:gd name="T0" fmla="*/ 532 w 532"/>
                <a:gd name="T1" fmla="*/ 266 h 533"/>
                <a:gd name="T2" fmla="*/ 526 w 532"/>
                <a:gd name="T3" fmla="*/ 321 h 533"/>
                <a:gd name="T4" fmla="*/ 511 w 532"/>
                <a:gd name="T5" fmla="*/ 370 h 533"/>
                <a:gd name="T6" fmla="*/ 486 w 532"/>
                <a:gd name="T7" fmla="*/ 415 h 533"/>
                <a:gd name="T8" fmla="*/ 455 w 532"/>
                <a:gd name="T9" fmla="*/ 456 h 533"/>
                <a:gd name="T10" fmla="*/ 414 w 532"/>
                <a:gd name="T11" fmla="*/ 487 h 533"/>
                <a:gd name="T12" fmla="*/ 369 w 532"/>
                <a:gd name="T13" fmla="*/ 512 h 533"/>
                <a:gd name="T14" fmla="*/ 320 w 532"/>
                <a:gd name="T15" fmla="*/ 527 h 533"/>
                <a:gd name="T16" fmla="*/ 266 w 532"/>
                <a:gd name="T17" fmla="*/ 533 h 533"/>
                <a:gd name="T18" fmla="*/ 239 w 532"/>
                <a:gd name="T19" fmla="*/ 531 h 533"/>
                <a:gd name="T20" fmla="*/ 187 w 532"/>
                <a:gd name="T21" fmla="*/ 520 h 533"/>
                <a:gd name="T22" fmla="*/ 140 w 532"/>
                <a:gd name="T23" fmla="*/ 501 h 533"/>
                <a:gd name="T24" fmla="*/ 96 w 532"/>
                <a:gd name="T25" fmla="*/ 473 h 533"/>
                <a:gd name="T26" fmla="*/ 61 w 532"/>
                <a:gd name="T27" fmla="*/ 436 h 533"/>
                <a:gd name="T28" fmla="*/ 31 w 532"/>
                <a:gd name="T29" fmla="*/ 394 h 533"/>
                <a:gd name="T30" fmla="*/ 12 w 532"/>
                <a:gd name="T31" fmla="*/ 345 h 533"/>
                <a:gd name="T32" fmla="*/ 1 w 532"/>
                <a:gd name="T33" fmla="*/ 294 h 533"/>
                <a:gd name="T34" fmla="*/ 0 w 532"/>
                <a:gd name="T35" fmla="*/ 266 h 533"/>
                <a:gd name="T36" fmla="*/ 5 w 532"/>
                <a:gd name="T37" fmla="*/ 214 h 533"/>
                <a:gd name="T38" fmla="*/ 21 w 532"/>
                <a:gd name="T39" fmla="*/ 163 h 533"/>
                <a:gd name="T40" fmla="*/ 45 w 532"/>
                <a:gd name="T41" fmla="*/ 118 h 533"/>
                <a:gd name="T42" fmla="*/ 78 w 532"/>
                <a:gd name="T43" fmla="*/ 79 h 533"/>
                <a:gd name="T44" fmla="*/ 117 w 532"/>
                <a:gd name="T45" fmla="*/ 46 h 533"/>
                <a:gd name="T46" fmla="*/ 162 w 532"/>
                <a:gd name="T47" fmla="*/ 21 h 533"/>
                <a:gd name="T48" fmla="*/ 211 w 532"/>
                <a:gd name="T49" fmla="*/ 6 h 533"/>
                <a:gd name="T50" fmla="*/ 266 w 532"/>
                <a:gd name="T51" fmla="*/ 0 h 533"/>
                <a:gd name="T52" fmla="*/ 294 w 532"/>
                <a:gd name="T53" fmla="*/ 2 h 533"/>
                <a:gd name="T54" fmla="*/ 344 w 532"/>
                <a:gd name="T55" fmla="*/ 13 h 533"/>
                <a:gd name="T56" fmla="*/ 393 w 532"/>
                <a:gd name="T57" fmla="*/ 34 h 533"/>
                <a:gd name="T58" fmla="*/ 435 w 532"/>
                <a:gd name="T59" fmla="*/ 62 h 533"/>
                <a:gd name="T60" fmla="*/ 470 w 532"/>
                <a:gd name="T61" fmla="*/ 98 h 533"/>
                <a:gd name="T62" fmla="*/ 500 w 532"/>
                <a:gd name="T63" fmla="*/ 140 h 533"/>
                <a:gd name="T64" fmla="*/ 519 w 532"/>
                <a:gd name="T65" fmla="*/ 188 h 533"/>
                <a:gd name="T66" fmla="*/ 530 w 532"/>
                <a:gd name="T67" fmla="*/ 240 h 533"/>
                <a:gd name="T68" fmla="*/ 532 w 532"/>
                <a:gd name="T69" fmla="*/ 26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2" h="533">
                  <a:moveTo>
                    <a:pt x="532" y="266"/>
                  </a:moveTo>
                  <a:lnTo>
                    <a:pt x="532" y="266"/>
                  </a:lnTo>
                  <a:lnTo>
                    <a:pt x="530" y="294"/>
                  </a:lnTo>
                  <a:lnTo>
                    <a:pt x="526" y="321"/>
                  </a:lnTo>
                  <a:lnTo>
                    <a:pt x="519" y="345"/>
                  </a:lnTo>
                  <a:lnTo>
                    <a:pt x="511" y="370"/>
                  </a:lnTo>
                  <a:lnTo>
                    <a:pt x="500" y="394"/>
                  </a:lnTo>
                  <a:lnTo>
                    <a:pt x="486" y="415"/>
                  </a:lnTo>
                  <a:lnTo>
                    <a:pt x="470" y="436"/>
                  </a:lnTo>
                  <a:lnTo>
                    <a:pt x="455" y="456"/>
                  </a:lnTo>
                  <a:lnTo>
                    <a:pt x="435" y="473"/>
                  </a:lnTo>
                  <a:lnTo>
                    <a:pt x="414" y="487"/>
                  </a:lnTo>
                  <a:lnTo>
                    <a:pt x="393" y="501"/>
                  </a:lnTo>
                  <a:lnTo>
                    <a:pt x="369" y="512"/>
                  </a:lnTo>
                  <a:lnTo>
                    <a:pt x="344" y="520"/>
                  </a:lnTo>
                  <a:lnTo>
                    <a:pt x="320" y="527"/>
                  </a:lnTo>
                  <a:lnTo>
                    <a:pt x="294" y="531"/>
                  </a:lnTo>
                  <a:lnTo>
                    <a:pt x="266" y="533"/>
                  </a:lnTo>
                  <a:lnTo>
                    <a:pt x="266" y="533"/>
                  </a:lnTo>
                  <a:lnTo>
                    <a:pt x="239" y="531"/>
                  </a:lnTo>
                  <a:lnTo>
                    <a:pt x="211" y="527"/>
                  </a:lnTo>
                  <a:lnTo>
                    <a:pt x="187" y="520"/>
                  </a:lnTo>
                  <a:lnTo>
                    <a:pt x="162" y="512"/>
                  </a:lnTo>
                  <a:lnTo>
                    <a:pt x="140" y="501"/>
                  </a:lnTo>
                  <a:lnTo>
                    <a:pt x="117" y="487"/>
                  </a:lnTo>
                  <a:lnTo>
                    <a:pt x="96" y="473"/>
                  </a:lnTo>
                  <a:lnTo>
                    <a:pt x="78" y="456"/>
                  </a:lnTo>
                  <a:lnTo>
                    <a:pt x="61" y="436"/>
                  </a:lnTo>
                  <a:lnTo>
                    <a:pt x="45" y="415"/>
                  </a:lnTo>
                  <a:lnTo>
                    <a:pt x="31" y="394"/>
                  </a:lnTo>
                  <a:lnTo>
                    <a:pt x="21" y="370"/>
                  </a:lnTo>
                  <a:lnTo>
                    <a:pt x="12" y="345"/>
                  </a:lnTo>
                  <a:lnTo>
                    <a:pt x="5" y="321"/>
                  </a:lnTo>
                  <a:lnTo>
                    <a:pt x="1" y="294"/>
                  </a:lnTo>
                  <a:lnTo>
                    <a:pt x="0" y="266"/>
                  </a:lnTo>
                  <a:lnTo>
                    <a:pt x="0" y="266"/>
                  </a:lnTo>
                  <a:lnTo>
                    <a:pt x="1" y="240"/>
                  </a:lnTo>
                  <a:lnTo>
                    <a:pt x="5" y="214"/>
                  </a:lnTo>
                  <a:lnTo>
                    <a:pt x="12" y="188"/>
                  </a:lnTo>
                  <a:lnTo>
                    <a:pt x="21" y="163"/>
                  </a:lnTo>
                  <a:lnTo>
                    <a:pt x="31" y="140"/>
                  </a:lnTo>
                  <a:lnTo>
                    <a:pt x="45" y="118"/>
                  </a:lnTo>
                  <a:lnTo>
                    <a:pt x="61" y="98"/>
                  </a:lnTo>
                  <a:lnTo>
                    <a:pt x="78" y="79"/>
                  </a:lnTo>
                  <a:lnTo>
                    <a:pt x="96" y="62"/>
                  </a:lnTo>
                  <a:lnTo>
                    <a:pt x="117" y="46"/>
                  </a:lnTo>
                  <a:lnTo>
                    <a:pt x="140" y="34"/>
                  </a:lnTo>
                  <a:lnTo>
                    <a:pt x="162" y="21"/>
                  </a:lnTo>
                  <a:lnTo>
                    <a:pt x="187" y="13"/>
                  </a:lnTo>
                  <a:lnTo>
                    <a:pt x="211" y="6"/>
                  </a:lnTo>
                  <a:lnTo>
                    <a:pt x="239" y="2"/>
                  </a:lnTo>
                  <a:lnTo>
                    <a:pt x="266" y="0"/>
                  </a:lnTo>
                  <a:lnTo>
                    <a:pt x="266" y="0"/>
                  </a:lnTo>
                  <a:lnTo>
                    <a:pt x="294" y="2"/>
                  </a:lnTo>
                  <a:lnTo>
                    <a:pt x="320" y="6"/>
                  </a:lnTo>
                  <a:lnTo>
                    <a:pt x="344" y="13"/>
                  </a:lnTo>
                  <a:lnTo>
                    <a:pt x="369" y="21"/>
                  </a:lnTo>
                  <a:lnTo>
                    <a:pt x="393" y="34"/>
                  </a:lnTo>
                  <a:lnTo>
                    <a:pt x="414" y="46"/>
                  </a:lnTo>
                  <a:lnTo>
                    <a:pt x="435" y="62"/>
                  </a:lnTo>
                  <a:lnTo>
                    <a:pt x="455" y="79"/>
                  </a:lnTo>
                  <a:lnTo>
                    <a:pt x="470" y="98"/>
                  </a:lnTo>
                  <a:lnTo>
                    <a:pt x="486" y="118"/>
                  </a:lnTo>
                  <a:lnTo>
                    <a:pt x="500" y="140"/>
                  </a:lnTo>
                  <a:lnTo>
                    <a:pt x="511" y="163"/>
                  </a:lnTo>
                  <a:lnTo>
                    <a:pt x="519" y="188"/>
                  </a:lnTo>
                  <a:lnTo>
                    <a:pt x="526" y="214"/>
                  </a:lnTo>
                  <a:lnTo>
                    <a:pt x="530" y="240"/>
                  </a:lnTo>
                  <a:lnTo>
                    <a:pt x="532" y="266"/>
                  </a:lnTo>
                  <a:lnTo>
                    <a:pt x="532" y="26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443" name="Group 49">
              <a:extLst>
                <a:ext uri="{FF2B5EF4-FFF2-40B4-BE49-F238E27FC236}">
                  <a16:creationId xmlns:a16="http://schemas.microsoft.com/office/drawing/2014/main" id="{32DAB291-5FC0-C648-89EA-7F0A7610148F}"/>
                </a:ext>
              </a:extLst>
            </p:cNvPr>
            <p:cNvGrpSpPr>
              <a:grpSpLocks noChangeAspect="1"/>
            </p:cNvGrpSpPr>
            <p:nvPr userDrawn="1"/>
          </p:nvGrpSpPr>
          <p:grpSpPr bwMode="auto">
            <a:xfrm>
              <a:off x="3616266" y="2777529"/>
              <a:ext cx="132080" cy="307163"/>
              <a:chOff x="4320" y="2470"/>
              <a:chExt cx="215" cy="500"/>
            </a:xfrm>
            <a:solidFill>
              <a:schemeClr val="bg1"/>
            </a:solidFill>
          </p:grpSpPr>
          <p:sp>
            <p:nvSpPr>
              <p:cNvPr id="444" name="Freeform 50">
                <a:extLst>
                  <a:ext uri="{FF2B5EF4-FFF2-40B4-BE49-F238E27FC236}">
                    <a16:creationId xmlns:a16="http://schemas.microsoft.com/office/drawing/2014/main" id="{21CD797E-F3C4-FC44-9BA6-8192CD5A8236}"/>
                  </a:ext>
                </a:extLst>
              </p:cNvPr>
              <p:cNvSpPr>
                <a:spLocks noEditPoints="1"/>
              </p:cNvSpPr>
              <p:nvPr/>
            </p:nvSpPr>
            <p:spPr bwMode="auto">
              <a:xfrm>
                <a:off x="4320" y="2613"/>
                <a:ext cx="215" cy="357"/>
              </a:xfrm>
              <a:custGeom>
                <a:avLst/>
                <a:gdLst>
                  <a:gd name="T0" fmla="*/ 434 w 505"/>
                  <a:gd name="T1" fmla="*/ 0 h 867"/>
                  <a:gd name="T2" fmla="*/ 434 w 505"/>
                  <a:gd name="T3" fmla="*/ 0 h 867"/>
                  <a:gd name="T4" fmla="*/ 70 w 505"/>
                  <a:gd name="T5" fmla="*/ 0 h 867"/>
                  <a:gd name="T6" fmla="*/ 0 w 505"/>
                  <a:gd name="T7" fmla="*/ 71 h 867"/>
                  <a:gd name="T8" fmla="*/ 0 w 505"/>
                  <a:gd name="T9" fmla="*/ 797 h 867"/>
                  <a:gd name="T10" fmla="*/ 70 w 505"/>
                  <a:gd name="T11" fmla="*/ 867 h 867"/>
                  <a:gd name="T12" fmla="*/ 434 w 505"/>
                  <a:gd name="T13" fmla="*/ 867 h 867"/>
                  <a:gd name="T14" fmla="*/ 505 w 505"/>
                  <a:gd name="T15" fmla="*/ 797 h 867"/>
                  <a:gd name="T16" fmla="*/ 505 w 505"/>
                  <a:gd name="T17" fmla="*/ 71 h 867"/>
                  <a:gd name="T18" fmla="*/ 434 w 505"/>
                  <a:gd name="T19" fmla="*/ 0 h 867"/>
                  <a:gd name="T20" fmla="*/ 53 w 505"/>
                  <a:gd name="T21" fmla="*/ 153 h 867"/>
                  <a:gd name="T22" fmla="*/ 53 w 505"/>
                  <a:gd name="T23" fmla="*/ 153 h 867"/>
                  <a:gd name="T24" fmla="*/ 451 w 505"/>
                  <a:gd name="T25" fmla="*/ 153 h 867"/>
                  <a:gd name="T26" fmla="*/ 451 w 505"/>
                  <a:gd name="T27" fmla="*/ 707 h 867"/>
                  <a:gd name="T28" fmla="*/ 53 w 505"/>
                  <a:gd name="T29" fmla="*/ 707 h 867"/>
                  <a:gd name="T30" fmla="*/ 53 w 505"/>
                  <a:gd name="T31" fmla="*/ 153 h 867"/>
                  <a:gd name="T32" fmla="*/ 70 w 505"/>
                  <a:gd name="T33" fmla="*/ 54 h 867"/>
                  <a:gd name="T34" fmla="*/ 70 w 505"/>
                  <a:gd name="T35" fmla="*/ 54 h 867"/>
                  <a:gd name="T36" fmla="*/ 434 w 505"/>
                  <a:gd name="T37" fmla="*/ 54 h 867"/>
                  <a:gd name="T38" fmla="*/ 451 w 505"/>
                  <a:gd name="T39" fmla="*/ 71 h 867"/>
                  <a:gd name="T40" fmla="*/ 451 w 505"/>
                  <a:gd name="T41" fmla="*/ 100 h 867"/>
                  <a:gd name="T42" fmla="*/ 53 w 505"/>
                  <a:gd name="T43" fmla="*/ 100 h 867"/>
                  <a:gd name="T44" fmla="*/ 53 w 505"/>
                  <a:gd name="T45" fmla="*/ 71 h 867"/>
                  <a:gd name="T46" fmla="*/ 70 w 505"/>
                  <a:gd name="T47" fmla="*/ 54 h 867"/>
                  <a:gd name="T48" fmla="*/ 434 w 505"/>
                  <a:gd name="T49" fmla="*/ 814 h 867"/>
                  <a:gd name="T50" fmla="*/ 434 w 505"/>
                  <a:gd name="T51" fmla="*/ 814 h 867"/>
                  <a:gd name="T52" fmla="*/ 70 w 505"/>
                  <a:gd name="T53" fmla="*/ 814 h 867"/>
                  <a:gd name="T54" fmla="*/ 53 w 505"/>
                  <a:gd name="T55" fmla="*/ 797 h 867"/>
                  <a:gd name="T56" fmla="*/ 53 w 505"/>
                  <a:gd name="T57" fmla="*/ 760 h 867"/>
                  <a:gd name="T58" fmla="*/ 451 w 505"/>
                  <a:gd name="T59" fmla="*/ 760 h 867"/>
                  <a:gd name="T60" fmla="*/ 451 w 505"/>
                  <a:gd name="T61" fmla="*/ 797 h 867"/>
                  <a:gd name="T62" fmla="*/ 434 w 505"/>
                  <a:gd name="T63" fmla="*/ 814 h 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05" h="867">
                    <a:moveTo>
                      <a:pt x="434" y="0"/>
                    </a:moveTo>
                    <a:lnTo>
                      <a:pt x="434" y="0"/>
                    </a:lnTo>
                    <a:lnTo>
                      <a:pt x="70" y="0"/>
                    </a:lnTo>
                    <a:cubicBezTo>
                      <a:pt x="31" y="0"/>
                      <a:pt x="0" y="32"/>
                      <a:pt x="0" y="71"/>
                    </a:cubicBezTo>
                    <a:lnTo>
                      <a:pt x="0" y="797"/>
                    </a:lnTo>
                    <a:cubicBezTo>
                      <a:pt x="0" y="836"/>
                      <a:pt x="31" y="867"/>
                      <a:pt x="70" y="867"/>
                    </a:cubicBezTo>
                    <a:lnTo>
                      <a:pt x="434" y="867"/>
                    </a:lnTo>
                    <a:cubicBezTo>
                      <a:pt x="473" y="867"/>
                      <a:pt x="505" y="836"/>
                      <a:pt x="505" y="797"/>
                    </a:cubicBezTo>
                    <a:lnTo>
                      <a:pt x="505" y="71"/>
                    </a:lnTo>
                    <a:cubicBezTo>
                      <a:pt x="505" y="32"/>
                      <a:pt x="473" y="0"/>
                      <a:pt x="434" y="0"/>
                    </a:cubicBezTo>
                    <a:close/>
                    <a:moveTo>
                      <a:pt x="53" y="153"/>
                    </a:moveTo>
                    <a:lnTo>
                      <a:pt x="53" y="153"/>
                    </a:lnTo>
                    <a:lnTo>
                      <a:pt x="451" y="153"/>
                    </a:lnTo>
                    <a:lnTo>
                      <a:pt x="451" y="707"/>
                    </a:lnTo>
                    <a:lnTo>
                      <a:pt x="53" y="707"/>
                    </a:lnTo>
                    <a:lnTo>
                      <a:pt x="53" y="153"/>
                    </a:lnTo>
                    <a:close/>
                    <a:moveTo>
                      <a:pt x="70" y="54"/>
                    </a:moveTo>
                    <a:lnTo>
                      <a:pt x="70" y="54"/>
                    </a:lnTo>
                    <a:lnTo>
                      <a:pt x="434" y="54"/>
                    </a:lnTo>
                    <a:cubicBezTo>
                      <a:pt x="443" y="54"/>
                      <a:pt x="451" y="61"/>
                      <a:pt x="451" y="71"/>
                    </a:cubicBezTo>
                    <a:lnTo>
                      <a:pt x="451" y="100"/>
                    </a:lnTo>
                    <a:lnTo>
                      <a:pt x="53" y="100"/>
                    </a:lnTo>
                    <a:lnTo>
                      <a:pt x="53" y="71"/>
                    </a:lnTo>
                    <a:cubicBezTo>
                      <a:pt x="53" y="61"/>
                      <a:pt x="61" y="54"/>
                      <a:pt x="70" y="54"/>
                    </a:cubicBezTo>
                    <a:close/>
                    <a:moveTo>
                      <a:pt x="434" y="814"/>
                    </a:moveTo>
                    <a:lnTo>
                      <a:pt x="434" y="814"/>
                    </a:lnTo>
                    <a:lnTo>
                      <a:pt x="70" y="814"/>
                    </a:lnTo>
                    <a:cubicBezTo>
                      <a:pt x="61" y="814"/>
                      <a:pt x="53" y="806"/>
                      <a:pt x="53" y="797"/>
                    </a:cubicBezTo>
                    <a:lnTo>
                      <a:pt x="53" y="760"/>
                    </a:lnTo>
                    <a:lnTo>
                      <a:pt x="451" y="760"/>
                    </a:lnTo>
                    <a:lnTo>
                      <a:pt x="451" y="797"/>
                    </a:lnTo>
                    <a:cubicBezTo>
                      <a:pt x="451" y="806"/>
                      <a:pt x="443" y="814"/>
                      <a:pt x="434" y="81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5" name="Freeform 51">
                <a:extLst>
                  <a:ext uri="{FF2B5EF4-FFF2-40B4-BE49-F238E27FC236}">
                    <a16:creationId xmlns:a16="http://schemas.microsoft.com/office/drawing/2014/main" id="{85450419-C778-904B-9757-EAA13A89CEDE}"/>
                  </a:ext>
                </a:extLst>
              </p:cNvPr>
              <p:cNvSpPr>
                <a:spLocks/>
              </p:cNvSpPr>
              <p:nvPr/>
            </p:nvSpPr>
            <p:spPr bwMode="auto">
              <a:xfrm>
                <a:off x="4330" y="2470"/>
                <a:ext cx="194" cy="48"/>
              </a:xfrm>
              <a:custGeom>
                <a:avLst/>
                <a:gdLst>
                  <a:gd name="T0" fmla="*/ 46 w 456"/>
                  <a:gd name="T1" fmla="*/ 109 h 117"/>
                  <a:gd name="T2" fmla="*/ 46 w 456"/>
                  <a:gd name="T3" fmla="*/ 109 h 117"/>
                  <a:gd name="T4" fmla="*/ 228 w 456"/>
                  <a:gd name="T5" fmla="*/ 52 h 117"/>
                  <a:gd name="T6" fmla="*/ 411 w 456"/>
                  <a:gd name="T7" fmla="*/ 109 h 117"/>
                  <a:gd name="T8" fmla="*/ 426 w 456"/>
                  <a:gd name="T9" fmla="*/ 114 h 117"/>
                  <a:gd name="T10" fmla="*/ 448 w 456"/>
                  <a:gd name="T11" fmla="*/ 102 h 117"/>
                  <a:gd name="T12" fmla="*/ 441 w 456"/>
                  <a:gd name="T13" fmla="*/ 65 h 117"/>
                  <a:gd name="T14" fmla="*/ 228 w 456"/>
                  <a:gd name="T15" fmla="*/ 0 h 117"/>
                  <a:gd name="T16" fmla="*/ 15 w 456"/>
                  <a:gd name="T17" fmla="*/ 65 h 117"/>
                  <a:gd name="T18" fmla="*/ 8 w 456"/>
                  <a:gd name="T19" fmla="*/ 102 h 117"/>
                  <a:gd name="T20" fmla="*/ 46 w 456"/>
                  <a:gd name="T21" fmla="*/ 10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6" h="117">
                    <a:moveTo>
                      <a:pt x="46" y="109"/>
                    </a:moveTo>
                    <a:lnTo>
                      <a:pt x="46" y="109"/>
                    </a:lnTo>
                    <a:cubicBezTo>
                      <a:pt x="99" y="72"/>
                      <a:pt x="163" y="52"/>
                      <a:pt x="228" y="52"/>
                    </a:cubicBezTo>
                    <a:cubicBezTo>
                      <a:pt x="294" y="52"/>
                      <a:pt x="357" y="72"/>
                      <a:pt x="411" y="109"/>
                    </a:cubicBezTo>
                    <a:cubicBezTo>
                      <a:pt x="415" y="112"/>
                      <a:pt x="420" y="114"/>
                      <a:pt x="426" y="114"/>
                    </a:cubicBezTo>
                    <a:cubicBezTo>
                      <a:pt x="434" y="114"/>
                      <a:pt x="443" y="110"/>
                      <a:pt x="448" y="102"/>
                    </a:cubicBezTo>
                    <a:cubicBezTo>
                      <a:pt x="456" y="90"/>
                      <a:pt x="453" y="73"/>
                      <a:pt x="441" y="65"/>
                    </a:cubicBezTo>
                    <a:cubicBezTo>
                      <a:pt x="378" y="22"/>
                      <a:pt x="304" y="0"/>
                      <a:pt x="228" y="0"/>
                    </a:cubicBezTo>
                    <a:cubicBezTo>
                      <a:pt x="152" y="0"/>
                      <a:pt x="78" y="22"/>
                      <a:pt x="15" y="65"/>
                    </a:cubicBezTo>
                    <a:cubicBezTo>
                      <a:pt x="3" y="73"/>
                      <a:pt x="0" y="90"/>
                      <a:pt x="8" y="102"/>
                    </a:cubicBezTo>
                    <a:cubicBezTo>
                      <a:pt x="17" y="114"/>
                      <a:pt x="33" y="117"/>
                      <a:pt x="46" y="10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6" name="Freeform 52">
                <a:extLst>
                  <a:ext uri="{FF2B5EF4-FFF2-40B4-BE49-F238E27FC236}">
                    <a16:creationId xmlns:a16="http://schemas.microsoft.com/office/drawing/2014/main" id="{295B9AF6-434C-AC48-8625-954361E51B71}"/>
                  </a:ext>
                </a:extLst>
              </p:cNvPr>
              <p:cNvSpPr>
                <a:spLocks/>
              </p:cNvSpPr>
              <p:nvPr/>
            </p:nvSpPr>
            <p:spPr bwMode="auto">
              <a:xfrm>
                <a:off x="4357" y="2514"/>
                <a:ext cx="141" cy="41"/>
              </a:xfrm>
              <a:custGeom>
                <a:avLst/>
                <a:gdLst>
                  <a:gd name="T0" fmla="*/ 302 w 332"/>
                  <a:gd name="T1" fmla="*/ 96 h 100"/>
                  <a:gd name="T2" fmla="*/ 302 w 332"/>
                  <a:gd name="T3" fmla="*/ 96 h 100"/>
                  <a:gd name="T4" fmla="*/ 324 w 332"/>
                  <a:gd name="T5" fmla="*/ 84 h 100"/>
                  <a:gd name="T6" fmla="*/ 317 w 332"/>
                  <a:gd name="T7" fmla="*/ 47 h 100"/>
                  <a:gd name="T8" fmla="*/ 166 w 332"/>
                  <a:gd name="T9" fmla="*/ 0 h 100"/>
                  <a:gd name="T10" fmla="*/ 15 w 332"/>
                  <a:gd name="T11" fmla="*/ 47 h 100"/>
                  <a:gd name="T12" fmla="*/ 8 w 332"/>
                  <a:gd name="T13" fmla="*/ 84 h 100"/>
                  <a:gd name="T14" fmla="*/ 46 w 332"/>
                  <a:gd name="T15" fmla="*/ 91 h 100"/>
                  <a:gd name="T16" fmla="*/ 166 w 332"/>
                  <a:gd name="T17" fmla="*/ 54 h 100"/>
                  <a:gd name="T18" fmla="*/ 287 w 332"/>
                  <a:gd name="T19" fmla="*/ 91 h 100"/>
                  <a:gd name="T20" fmla="*/ 302 w 332"/>
                  <a:gd name="T21" fmla="*/ 9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2" h="100">
                    <a:moveTo>
                      <a:pt x="302" y="96"/>
                    </a:moveTo>
                    <a:lnTo>
                      <a:pt x="302" y="96"/>
                    </a:lnTo>
                    <a:cubicBezTo>
                      <a:pt x="310" y="96"/>
                      <a:pt x="319" y="92"/>
                      <a:pt x="324" y="84"/>
                    </a:cubicBezTo>
                    <a:cubicBezTo>
                      <a:pt x="332" y="72"/>
                      <a:pt x="329" y="56"/>
                      <a:pt x="317" y="47"/>
                    </a:cubicBezTo>
                    <a:cubicBezTo>
                      <a:pt x="272" y="17"/>
                      <a:pt x="220" y="0"/>
                      <a:pt x="166" y="0"/>
                    </a:cubicBezTo>
                    <a:cubicBezTo>
                      <a:pt x="112" y="0"/>
                      <a:pt x="60" y="17"/>
                      <a:pt x="15" y="47"/>
                    </a:cubicBezTo>
                    <a:cubicBezTo>
                      <a:pt x="3" y="56"/>
                      <a:pt x="0" y="72"/>
                      <a:pt x="8" y="84"/>
                    </a:cubicBezTo>
                    <a:cubicBezTo>
                      <a:pt x="17" y="97"/>
                      <a:pt x="33" y="100"/>
                      <a:pt x="46" y="91"/>
                    </a:cubicBezTo>
                    <a:cubicBezTo>
                      <a:pt x="81" y="67"/>
                      <a:pt x="123" y="54"/>
                      <a:pt x="166" y="54"/>
                    </a:cubicBezTo>
                    <a:cubicBezTo>
                      <a:pt x="209" y="54"/>
                      <a:pt x="251" y="67"/>
                      <a:pt x="287" y="91"/>
                    </a:cubicBezTo>
                    <a:cubicBezTo>
                      <a:pt x="291" y="94"/>
                      <a:pt x="296" y="96"/>
                      <a:pt x="302" y="9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7" name="Freeform 53">
                <a:extLst>
                  <a:ext uri="{FF2B5EF4-FFF2-40B4-BE49-F238E27FC236}">
                    <a16:creationId xmlns:a16="http://schemas.microsoft.com/office/drawing/2014/main" id="{F7277939-B69C-ED40-A3D0-E2EB850C0FF0}"/>
                  </a:ext>
                </a:extLst>
              </p:cNvPr>
              <p:cNvSpPr>
                <a:spLocks/>
              </p:cNvSpPr>
              <p:nvPr/>
            </p:nvSpPr>
            <p:spPr bwMode="auto">
              <a:xfrm>
                <a:off x="4385" y="2563"/>
                <a:ext cx="84" cy="33"/>
              </a:xfrm>
              <a:custGeom>
                <a:avLst/>
                <a:gdLst>
                  <a:gd name="T0" fmla="*/ 99 w 198"/>
                  <a:gd name="T1" fmla="*/ 0 h 79"/>
                  <a:gd name="T2" fmla="*/ 99 w 198"/>
                  <a:gd name="T3" fmla="*/ 0 h 79"/>
                  <a:gd name="T4" fmla="*/ 16 w 198"/>
                  <a:gd name="T5" fmla="*/ 26 h 79"/>
                  <a:gd name="T6" fmla="*/ 9 w 198"/>
                  <a:gd name="T7" fmla="*/ 63 h 79"/>
                  <a:gd name="T8" fmla="*/ 46 w 198"/>
                  <a:gd name="T9" fmla="*/ 70 h 79"/>
                  <a:gd name="T10" fmla="*/ 99 w 198"/>
                  <a:gd name="T11" fmla="*/ 54 h 79"/>
                  <a:gd name="T12" fmla="*/ 152 w 198"/>
                  <a:gd name="T13" fmla="*/ 70 h 79"/>
                  <a:gd name="T14" fmla="*/ 167 w 198"/>
                  <a:gd name="T15" fmla="*/ 75 h 79"/>
                  <a:gd name="T16" fmla="*/ 189 w 198"/>
                  <a:gd name="T17" fmla="*/ 63 h 79"/>
                  <a:gd name="T18" fmla="*/ 183 w 198"/>
                  <a:gd name="T19" fmla="*/ 26 h 79"/>
                  <a:gd name="T20" fmla="*/ 99 w 198"/>
                  <a:gd name="T2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8" h="79">
                    <a:moveTo>
                      <a:pt x="99" y="0"/>
                    </a:moveTo>
                    <a:lnTo>
                      <a:pt x="99" y="0"/>
                    </a:lnTo>
                    <a:cubicBezTo>
                      <a:pt x="69" y="0"/>
                      <a:pt x="40" y="9"/>
                      <a:pt x="16" y="26"/>
                    </a:cubicBezTo>
                    <a:cubicBezTo>
                      <a:pt x="3" y="35"/>
                      <a:pt x="0" y="51"/>
                      <a:pt x="9" y="63"/>
                    </a:cubicBezTo>
                    <a:cubicBezTo>
                      <a:pt x="17" y="76"/>
                      <a:pt x="34" y="79"/>
                      <a:pt x="46" y="70"/>
                    </a:cubicBezTo>
                    <a:cubicBezTo>
                      <a:pt x="62" y="59"/>
                      <a:pt x="80" y="54"/>
                      <a:pt x="99" y="54"/>
                    </a:cubicBezTo>
                    <a:cubicBezTo>
                      <a:pt x="118" y="54"/>
                      <a:pt x="136" y="59"/>
                      <a:pt x="152" y="70"/>
                    </a:cubicBezTo>
                    <a:cubicBezTo>
                      <a:pt x="157" y="74"/>
                      <a:pt x="162" y="75"/>
                      <a:pt x="167" y="75"/>
                    </a:cubicBezTo>
                    <a:cubicBezTo>
                      <a:pt x="176" y="75"/>
                      <a:pt x="184" y="71"/>
                      <a:pt x="189" y="63"/>
                    </a:cubicBezTo>
                    <a:cubicBezTo>
                      <a:pt x="198" y="51"/>
                      <a:pt x="195" y="35"/>
                      <a:pt x="183" y="26"/>
                    </a:cubicBezTo>
                    <a:cubicBezTo>
                      <a:pt x="158" y="9"/>
                      <a:pt x="129" y="0"/>
                      <a:pt x="9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448" name="Group 447">
            <a:extLst>
              <a:ext uri="{FF2B5EF4-FFF2-40B4-BE49-F238E27FC236}">
                <a16:creationId xmlns:a16="http://schemas.microsoft.com/office/drawing/2014/main" id="{48EC0123-9037-5846-9A02-30C3C8FA6919}"/>
              </a:ext>
            </a:extLst>
          </p:cNvPr>
          <p:cNvGrpSpPr/>
          <p:nvPr userDrawn="1"/>
        </p:nvGrpSpPr>
        <p:grpSpPr>
          <a:xfrm>
            <a:off x="2970155" y="2036543"/>
            <a:ext cx="322111" cy="322716"/>
            <a:chOff x="2551607" y="2724794"/>
            <a:chExt cx="422721" cy="423515"/>
          </a:xfrm>
        </p:grpSpPr>
        <p:sp>
          <p:nvSpPr>
            <p:cNvPr id="449" name="Freeform 448">
              <a:extLst>
                <a:ext uri="{FF2B5EF4-FFF2-40B4-BE49-F238E27FC236}">
                  <a16:creationId xmlns:a16="http://schemas.microsoft.com/office/drawing/2014/main" id="{EDDB52EB-C98F-624B-A8B7-BBB8D325E415}"/>
                </a:ext>
              </a:extLst>
            </p:cNvPr>
            <p:cNvSpPr>
              <a:spLocks/>
            </p:cNvSpPr>
            <p:nvPr userDrawn="1"/>
          </p:nvSpPr>
          <p:spPr bwMode="auto">
            <a:xfrm>
              <a:off x="2551607" y="2724794"/>
              <a:ext cx="422721" cy="423515"/>
            </a:xfrm>
            <a:custGeom>
              <a:avLst/>
              <a:gdLst>
                <a:gd name="T0" fmla="*/ 532 w 532"/>
                <a:gd name="T1" fmla="*/ 266 h 533"/>
                <a:gd name="T2" fmla="*/ 526 w 532"/>
                <a:gd name="T3" fmla="*/ 321 h 533"/>
                <a:gd name="T4" fmla="*/ 511 w 532"/>
                <a:gd name="T5" fmla="*/ 370 h 533"/>
                <a:gd name="T6" fmla="*/ 486 w 532"/>
                <a:gd name="T7" fmla="*/ 415 h 533"/>
                <a:gd name="T8" fmla="*/ 455 w 532"/>
                <a:gd name="T9" fmla="*/ 456 h 533"/>
                <a:gd name="T10" fmla="*/ 414 w 532"/>
                <a:gd name="T11" fmla="*/ 487 h 533"/>
                <a:gd name="T12" fmla="*/ 369 w 532"/>
                <a:gd name="T13" fmla="*/ 512 h 533"/>
                <a:gd name="T14" fmla="*/ 320 w 532"/>
                <a:gd name="T15" fmla="*/ 527 h 533"/>
                <a:gd name="T16" fmla="*/ 266 w 532"/>
                <a:gd name="T17" fmla="*/ 533 h 533"/>
                <a:gd name="T18" fmla="*/ 239 w 532"/>
                <a:gd name="T19" fmla="*/ 531 h 533"/>
                <a:gd name="T20" fmla="*/ 187 w 532"/>
                <a:gd name="T21" fmla="*/ 520 h 533"/>
                <a:gd name="T22" fmla="*/ 140 w 532"/>
                <a:gd name="T23" fmla="*/ 501 h 533"/>
                <a:gd name="T24" fmla="*/ 96 w 532"/>
                <a:gd name="T25" fmla="*/ 473 h 533"/>
                <a:gd name="T26" fmla="*/ 61 w 532"/>
                <a:gd name="T27" fmla="*/ 436 h 533"/>
                <a:gd name="T28" fmla="*/ 31 w 532"/>
                <a:gd name="T29" fmla="*/ 394 h 533"/>
                <a:gd name="T30" fmla="*/ 12 w 532"/>
                <a:gd name="T31" fmla="*/ 345 h 533"/>
                <a:gd name="T32" fmla="*/ 1 w 532"/>
                <a:gd name="T33" fmla="*/ 294 h 533"/>
                <a:gd name="T34" fmla="*/ 0 w 532"/>
                <a:gd name="T35" fmla="*/ 266 h 533"/>
                <a:gd name="T36" fmla="*/ 5 w 532"/>
                <a:gd name="T37" fmla="*/ 214 h 533"/>
                <a:gd name="T38" fmla="*/ 21 w 532"/>
                <a:gd name="T39" fmla="*/ 163 h 533"/>
                <a:gd name="T40" fmla="*/ 45 w 532"/>
                <a:gd name="T41" fmla="*/ 118 h 533"/>
                <a:gd name="T42" fmla="*/ 78 w 532"/>
                <a:gd name="T43" fmla="*/ 79 h 533"/>
                <a:gd name="T44" fmla="*/ 117 w 532"/>
                <a:gd name="T45" fmla="*/ 46 h 533"/>
                <a:gd name="T46" fmla="*/ 162 w 532"/>
                <a:gd name="T47" fmla="*/ 21 h 533"/>
                <a:gd name="T48" fmla="*/ 211 w 532"/>
                <a:gd name="T49" fmla="*/ 6 h 533"/>
                <a:gd name="T50" fmla="*/ 266 w 532"/>
                <a:gd name="T51" fmla="*/ 0 h 533"/>
                <a:gd name="T52" fmla="*/ 294 w 532"/>
                <a:gd name="T53" fmla="*/ 2 h 533"/>
                <a:gd name="T54" fmla="*/ 344 w 532"/>
                <a:gd name="T55" fmla="*/ 13 h 533"/>
                <a:gd name="T56" fmla="*/ 393 w 532"/>
                <a:gd name="T57" fmla="*/ 34 h 533"/>
                <a:gd name="T58" fmla="*/ 435 w 532"/>
                <a:gd name="T59" fmla="*/ 62 h 533"/>
                <a:gd name="T60" fmla="*/ 470 w 532"/>
                <a:gd name="T61" fmla="*/ 98 h 533"/>
                <a:gd name="T62" fmla="*/ 500 w 532"/>
                <a:gd name="T63" fmla="*/ 140 h 533"/>
                <a:gd name="T64" fmla="*/ 519 w 532"/>
                <a:gd name="T65" fmla="*/ 188 h 533"/>
                <a:gd name="T66" fmla="*/ 530 w 532"/>
                <a:gd name="T67" fmla="*/ 240 h 533"/>
                <a:gd name="T68" fmla="*/ 532 w 532"/>
                <a:gd name="T69" fmla="*/ 26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2" h="533">
                  <a:moveTo>
                    <a:pt x="532" y="266"/>
                  </a:moveTo>
                  <a:lnTo>
                    <a:pt x="532" y="266"/>
                  </a:lnTo>
                  <a:lnTo>
                    <a:pt x="530" y="294"/>
                  </a:lnTo>
                  <a:lnTo>
                    <a:pt x="526" y="321"/>
                  </a:lnTo>
                  <a:lnTo>
                    <a:pt x="519" y="345"/>
                  </a:lnTo>
                  <a:lnTo>
                    <a:pt x="511" y="370"/>
                  </a:lnTo>
                  <a:lnTo>
                    <a:pt x="500" y="394"/>
                  </a:lnTo>
                  <a:lnTo>
                    <a:pt x="486" y="415"/>
                  </a:lnTo>
                  <a:lnTo>
                    <a:pt x="470" y="436"/>
                  </a:lnTo>
                  <a:lnTo>
                    <a:pt x="455" y="456"/>
                  </a:lnTo>
                  <a:lnTo>
                    <a:pt x="435" y="473"/>
                  </a:lnTo>
                  <a:lnTo>
                    <a:pt x="414" y="487"/>
                  </a:lnTo>
                  <a:lnTo>
                    <a:pt x="393" y="501"/>
                  </a:lnTo>
                  <a:lnTo>
                    <a:pt x="369" y="512"/>
                  </a:lnTo>
                  <a:lnTo>
                    <a:pt x="344" y="520"/>
                  </a:lnTo>
                  <a:lnTo>
                    <a:pt x="320" y="527"/>
                  </a:lnTo>
                  <a:lnTo>
                    <a:pt x="294" y="531"/>
                  </a:lnTo>
                  <a:lnTo>
                    <a:pt x="266" y="533"/>
                  </a:lnTo>
                  <a:lnTo>
                    <a:pt x="266" y="533"/>
                  </a:lnTo>
                  <a:lnTo>
                    <a:pt x="239" y="531"/>
                  </a:lnTo>
                  <a:lnTo>
                    <a:pt x="211" y="527"/>
                  </a:lnTo>
                  <a:lnTo>
                    <a:pt x="187" y="520"/>
                  </a:lnTo>
                  <a:lnTo>
                    <a:pt x="162" y="512"/>
                  </a:lnTo>
                  <a:lnTo>
                    <a:pt x="140" y="501"/>
                  </a:lnTo>
                  <a:lnTo>
                    <a:pt x="117" y="487"/>
                  </a:lnTo>
                  <a:lnTo>
                    <a:pt x="96" y="473"/>
                  </a:lnTo>
                  <a:lnTo>
                    <a:pt x="78" y="456"/>
                  </a:lnTo>
                  <a:lnTo>
                    <a:pt x="61" y="436"/>
                  </a:lnTo>
                  <a:lnTo>
                    <a:pt x="45" y="415"/>
                  </a:lnTo>
                  <a:lnTo>
                    <a:pt x="31" y="394"/>
                  </a:lnTo>
                  <a:lnTo>
                    <a:pt x="21" y="370"/>
                  </a:lnTo>
                  <a:lnTo>
                    <a:pt x="12" y="345"/>
                  </a:lnTo>
                  <a:lnTo>
                    <a:pt x="5" y="321"/>
                  </a:lnTo>
                  <a:lnTo>
                    <a:pt x="1" y="294"/>
                  </a:lnTo>
                  <a:lnTo>
                    <a:pt x="0" y="266"/>
                  </a:lnTo>
                  <a:lnTo>
                    <a:pt x="0" y="266"/>
                  </a:lnTo>
                  <a:lnTo>
                    <a:pt x="1" y="240"/>
                  </a:lnTo>
                  <a:lnTo>
                    <a:pt x="5" y="214"/>
                  </a:lnTo>
                  <a:lnTo>
                    <a:pt x="12" y="188"/>
                  </a:lnTo>
                  <a:lnTo>
                    <a:pt x="21" y="163"/>
                  </a:lnTo>
                  <a:lnTo>
                    <a:pt x="31" y="140"/>
                  </a:lnTo>
                  <a:lnTo>
                    <a:pt x="45" y="118"/>
                  </a:lnTo>
                  <a:lnTo>
                    <a:pt x="61" y="98"/>
                  </a:lnTo>
                  <a:lnTo>
                    <a:pt x="78" y="79"/>
                  </a:lnTo>
                  <a:lnTo>
                    <a:pt x="96" y="62"/>
                  </a:lnTo>
                  <a:lnTo>
                    <a:pt x="117" y="46"/>
                  </a:lnTo>
                  <a:lnTo>
                    <a:pt x="140" y="34"/>
                  </a:lnTo>
                  <a:lnTo>
                    <a:pt x="162" y="21"/>
                  </a:lnTo>
                  <a:lnTo>
                    <a:pt x="187" y="13"/>
                  </a:lnTo>
                  <a:lnTo>
                    <a:pt x="211" y="6"/>
                  </a:lnTo>
                  <a:lnTo>
                    <a:pt x="239" y="2"/>
                  </a:lnTo>
                  <a:lnTo>
                    <a:pt x="266" y="0"/>
                  </a:lnTo>
                  <a:lnTo>
                    <a:pt x="266" y="0"/>
                  </a:lnTo>
                  <a:lnTo>
                    <a:pt x="294" y="2"/>
                  </a:lnTo>
                  <a:lnTo>
                    <a:pt x="320" y="6"/>
                  </a:lnTo>
                  <a:lnTo>
                    <a:pt x="344" y="13"/>
                  </a:lnTo>
                  <a:lnTo>
                    <a:pt x="369" y="21"/>
                  </a:lnTo>
                  <a:lnTo>
                    <a:pt x="393" y="34"/>
                  </a:lnTo>
                  <a:lnTo>
                    <a:pt x="414" y="46"/>
                  </a:lnTo>
                  <a:lnTo>
                    <a:pt x="435" y="62"/>
                  </a:lnTo>
                  <a:lnTo>
                    <a:pt x="455" y="79"/>
                  </a:lnTo>
                  <a:lnTo>
                    <a:pt x="470" y="98"/>
                  </a:lnTo>
                  <a:lnTo>
                    <a:pt x="486" y="118"/>
                  </a:lnTo>
                  <a:lnTo>
                    <a:pt x="500" y="140"/>
                  </a:lnTo>
                  <a:lnTo>
                    <a:pt x="511" y="163"/>
                  </a:lnTo>
                  <a:lnTo>
                    <a:pt x="519" y="188"/>
                  </a:lnTo>
                  <a:lnTo>
                    <a:pt x="526" y="214"/>
                  </a:lnTo>
                  <a:lnTo>
                    <a:pt x="530" y="240"/>
                  </a:lnTo>
                  <a:lnTo>
                    <a:pt x="532" y="266"/>
                  </a:lnTo>
                  <a:lnTo>
                    <a:pt x="532" y="26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450" name="Group 449">
              <a:extLst>
                <a:ext uri="{FF2B5EF4-FFF2-40B4-BE49-F238E27FC236}">
                  <a16:creationId xmlns:a16="http://schemas.microsoft.com/office/drawing/2014/main" id="{AD6BD0AE-98BA-644E-A30B-5724E66D14FE}"/>
                </a:ext>
              </a:extLst>
            </p:cNvPr>
            <p:cNvGrpSpPr/>
            <p:nvPr userDrawn="1"/>
          </p:nvGrpSpPr>
          <p:grpSpPr>
            <a:xfrm>
              <a:off x="2586299" y="2821421"/>
              <a:ext cx="352874" cy="264790"/>
              <a:chOff x="4884738" y="3611563"/>
              <a:chExt cx="1042987" cy="782637"/>
            </a:xfrm>
            <a:solidFill>
              <a:schemeClr val="bg1"/>
            </a:solidFill>
          </p:grpSpPr>
          <p:sp>
            <p:nvSpPr>
              <p:cNvPr id="451" name="Freeform 39">
                <a:extLst>
                  <a:ext uri="{FF2B5EF4-FFF2-40B4-BE49-F238E27FC236}">
                    <a16:creationId xmlns:a16="http://schemas.microsoft.com/office/drawing/2014/main" id="{F2C27978-4BD4-164C-BE5B-0DEB60E407C1}"/>
                  </a:ext>
                </a:extLst>
              </p:cNvPr>
              <p:cNvSpPr>
                <a:spLocks noEditPoints="1"/>
              </p:cNvSpPr>
              <p:nvPr/>
            </p:nvSpPr>
            <p:spPr bwMode="auto">
              <a:xfrm>
                <a:off x="5127625" y="4065588"/>
                <a:ext cx="328612" cy="328612"/>
              </a:xfrm>
              <a:custGeom>
                <a:avLst/>
                <a:gdLst>
                  <a:gd name="T0" fmla="*/ 351 w 829"/>
                  <a:gd name="T1" fmla="*/ 824 h 828"/>
                  <a:gd name="T2" fmla="*/ 253 w 829"/>
                  <a:gd name="T3" fmla="*/ 795 h 828"/>
                  <a:gd name="T4" fmla="*/ 167 w 829"/>
                  <a:gd name="T5" fmla="*/ 745 h 828"/>
                  <a:gd name="T6" fmla="*/ 95 w 829"/>
                  <a:gd name="T7" fmla="*/ 677 h 828"/>
                  <a:gd name="T8" fmla="*/ 41 w 829"/>
                  <a:gd name="T9" fmla="*/ 593 h 828"/>
                  <a:gd name="T10" fmla="*/ 8 w 829"/>
                  <a:gd name="T11" fmla="*/ 497 h 828"/>
                  <a:gd name="T12" fmla="*/ 0 w 829"/>
                  <a:gd name="T13" fmla="*/ 414 h 828"/>
                  <a:gd name="T14" fmla="*/ 14 w 829"/>
                  <a:gd name="T15" fmla="*/ 311 h 828"/>
                  <a:gd name="T16" fmla="*/ 50 w 829"/>
                  <a:gd name="T17" fmla="*/ 217 h 828"/>
                  <a:gd name="T18" fmla="*/ 107 w 829"/>
                  <a:gd name="T19" fmla="*/ 135 h 828"/>
                  <a:gd name="T20" fmla="*/ 182 w 829"/>
                  <a:gd name="T21" fmla="*/ 70 h 828"/>
                  <a:gd name="T22" fmla="*/ 272 w 829"/>
                  <a:gd name="T23" fmla="*/ 25 h 828"/>
                  <a:gd name="T24" fmla="*/ 372 w 829"/>
                  <a:gd name="T25" fmla="*/ 2 h 828"/>
                  <a:gd name="T26" fmla="*/ 457 w 829"/>
                  <a:gd name="T27" fmla="*/ 2 h 828"/>
                  <a:gd name="T28" fmla="*/ 556 w 829"/>
                  <a:gd name="T29" fmla="*/ 25 h 828"/>
                  <a:gd name="T30" fmla="*/ 646 w 829"/>
                  <a:gd name="T31" fmla="*/ 70 h 828"/>
                  <a:gd name="T32" fmla="*/ 721 w 829"/>
                  <a:gd name="T33" fmla="*/ 135 h 828"/>
                  <a:gd name="T34" fmla="*/ 778 w 829"/>
                  <a:gd name="T35" fmla="*/ 217 h 828"/>
                  <a:gd name="T36" fmla="*/ 816 w 829"/>
                  <a:gd name="T37" fmla="*/ 311 h 828"/>
                  <a:gd name="T38" fmla="*/ 829 w 829"/>
                  <a:gd name="T39" fmla="*/ 414 h 828"/>
                  <a:gd name="T40" fmla="*/ 820 w 829"/>
                  <a:gd name="T41" fmla="*/ 497 h 828"/>
                  <a:gd name="T42" fmla="*/ 787 w 829"/>
                  <a:gd name="T43" fmla="*/ 593 h 828"/>
                  <a:gd name="T44" fmla="*/ 734 w 829"/>
                  <a:gd name="T45" fmla="*/ 677 h 828"/>
                  <a:gd name="T46" fmla="*/ 662 w 829"/>
                  <a:gd name="T47" fmla="*/ 745 h 828"/>
                  <a:gd name="T48" fmla="*/ 575 w 829"/>
                  <a:gd name="T49" fmla="*/ 795 h 828"/>
                  <a:gd name="T50" fmla="*/ 477 w 829"/>
                  <a:gd name="T51" fmla="*/ 824 h 828"/>
                  <a:gd name="T52" fmla="*/ 414 w 829"/>
                  <a:gd name="T53" fmla="*/ 100 h 828"/>
                  <a:gd name="T54" fmla="*/ 351 w 829"/>
                  <a:gd name="T55" fmla="*/ 107 h 828"/>
                  <a:gd name="T56" fmla="*/ 278 w 829"/>
                  <a:gd name="T57" fmla="*/ 131 h 828"/>
                  <a:gd name="T58" fmla="*/ 214 w 829"/>
                  <a:gd name="T59" fmla="*/ 172 h 828"/>
                  <a:gd name="T60" fmla="*/ 163 w 829"/>
                  <a:gd name="T61" fmla="*/ 227 h 828"/>
                  <a:gd name="T62" fmla="*/ 125 w 829"/>
                  <a:gd name="T63" fmla="*/ 292 h 828"/>
                  <a:gd name="T64" fmla="*/ 104 w 829"/>
                  <a:gd name="T65" fmla="*/ 366 h 828"/>
                  <a:gd name="T66" fmla="*/ 101 w 829"/>
                  <a:gd name="T67" fmla="*/ 430 h 828"/>
                  <a:gd name="T68" fmla="*/ 115 w 829"/>
                  <a:gd name="T69" fmla="*/ 507 h 828"/>
                  <a:gd name="T70" fmla="*/ 146 w 829"/>
                  <a:gd name="T71" fmla="*/ 577 h 828"/>
                  <a:gd name="T72" fmla="*/ 192 w 829"/>
                  <a:gd name="T73" fmla="*/ 636 h 828"/>
                  <a:gd name="T74" fmla="*/ 252 w 829"/>
                  <a:gd name="T75" fmla="*/ 682 h 828"/>
                  <a:gd name="T76" fmla="*/ 321 w 829"/>
                  <a:gd name="T77" fmla="*/ 713 h 828"/>
                  <a:gd name="T78" fmla="*/ 399 w 829"/>
                  <a:gd name="T79" fmla="*/ 728 h 828"/>
                  <a:gd name="T80" fmla="*/ 462 w 829"/>
                  <a:gd name="T81" fmla="*/ 724 h 828"/>
                  <a:gd name="T82" fmla="*/ 537 w 829"/>
                  <a:gd name="T83" fmla="*/ 703 h 828"/>
                  <a:gd name="T84" fmla="*/ 602 w 829"/>
                  <a:gd name="T85" fmla="*/ 665 h 828"/>
                  <a:gd name="T86" fmla="*/ 656 w 829"/>
                  <a:gd name="T87" fmla="*/ 613 h 828"/>
                  <a:gd name="T88" fmla="*/ 697 w 829"/>
                  <a:gd name="T89" fmla="*/ 550 h 828"/>
                  <a:gd name="T90" fmla="*/ 722 w 829"/>
                  <a:gd name="T91" fmla="*/ 477 h 828"/>
                  <a:gd name="T92" fmla="*/ 727 w 829"/>
                  <a:gd name="T93" fmla="*/ 414 h 828"/>
                  <a:gd name="T94" fmla="*/ 718 w 829"/>
                  <a:gd name="T95" fmla="*/ 336 h 828"/>
                  <a:gd name="T96" fmla="*/ 690 w 829"/>
                  <a:gd name="T97" fmla="*/ 264 h 828"/>
                  <a:gd name="T98" fmla="*/ 647 w 829"/>
                  <a:gd name="T99" fmla="*/ 204 h 828"/>
                  <a:gd name="T100" fmla="*/ 590 w 829"/>
                  <a:gd name="T101" fmla="*/ 154 h 828"/>
                  <a:gd name="T102" fmla="*/ 522 w 829"/>
                  <a:gd name="T103" fmla="*/ 120 h 828"/>
                  <a:gd name="T104" fmla="*/ 446 w 829"/>
                  <a:gd name="T105" fmla="*/ 102 h 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29" h="828">
                    <a:moveTo>
                      <a:pt x="414" y="828"/>
                    </a:moveTo>
                    <a:lnTo>
                      <a:pt x="414" y="828"/>
                    </a:lnTo>
                    <a:lnTo>
                      <a:pt x="393" y="828"/>
                    </a:lnTo>
                    <a:lnTo>
                      <a:pt x="372" y="826"/>
                    </a:lnTo>
                    <a:lnTo>
                      <a:pt x="351" y="824"/>
                    </a:lnTo>
                    <a:lnTo>
                      <a:pt x="331" y="819"/>
                    </a:lnTo>
                    <a:lnTo>
                      <a:pt x="310" y="815"/>
                    </a:lnTo>
                    <a:lnTo>
                      <a:pt x="292" y="809"/>
                    </a:lnTo>
                    <a:lnTo>
                      <a:pt x="272" y="803"/>
                    </a:lnTo>
                    <a:lnTo>
                      <a:pt x="253" y="795"/>
                    </a:lnTo>
                    <a:lnTo>
                      <a:pt x="235" y="787"/>
                    </a:lnTo>
                    <a:lnTo>
                      <a:pt x="217" y="778"/>
                    </a:lnTo>
                    <a:lnTo>
                      <a:pt x="200" y="768"/>
                    </a:lnTo>
                    <a:lnTo>
                      <a:pt x="182" y="757"/>
                    </a:lnTo>
                    <a:lnTo>
                      <a:pt x="167" y="745"/>
                    </a:lnTo>
                    <a:lnTo>
                      <a:pt x="152" y="733"/>
                    </a:lnTo>
                    <a:lnTo>
                      <a:pt x="136" y="720"/>
                    </a:lnTo>
                    <a:lnTo>
                      <a:pt x="122" y="707"/>
                    </a:lnTo>
                    <a:lnTo>
                      <a:pt x="107" y="692"/>
                    </a:lnTo>
                    <a:lnTo>
                      <a:pt x="95" y="677"/>
                    </a:lnTo>
                    <a:lnTo>
                      <a:pt x="82" y="661"/>
                    </a:lnTo>
                    <a:lnTo>
                      <a:pt x="71" y="645"/>
                    </a:lnTo>
                    <a:lnTo>
                      <a:pt x="60" y="628"/>
                    </a:lnTo>
                    <a:lnTo>
                      <a:pt x="50" y="611"/>
                    </a:lnTo>
                    <a:lnTo>
                      <a:pt x="41" y="593"/>
                    </a:lnTo>
                    <a:lnTo>
                      <a:pt x="32" y="575"/>
                    </a:lnTo>
                    <a:lnTo>
                      <a:pt x="26" y="557"/>
                    </a:lnTo>
                    <a:lnTo>
                      <a:pt x="19" y="537"/>
                    </a:lnTo>
                    <a:lnTo>
                      <a:pt x="14" y="517"/>
                    </a:lnTo>
                    <a:lnTo>
                      <a:pt x="8" y="497"/>
                    </a:lnTo>
                    <a:lnTo>
                      <a:pt x="5" y="477"/>
                    </a:lnTo>
                    <a:lnTo>
                      <a:pt x="3" y="456"/>
                    </a:lnTo>
                    <a:lnTo>
                      <a:pt x="0" y="435"/>
                    </a:lnTo>
                    <a:lnTo>
                      <a:pt x="0" y="414"/>
                    </a:lnTo>
                    <a:lnTo>
                      <a:pt x="0" y="414"/>
                    </a:lnTo>
                    <a:lnTo>
                      <a:pt x="0" y="392"/>
                    </a:lnTo>
                    <a:lnTo>
                      <a:pt x="3" y="371"/>
                    </a:lnTo>
                    <a:lnTo>
                      <a:pt x="5" y="352"/>
                    </a:lnTo>
                    <a:lnTo>
                      <a:pt x="8" y="331"/>
                    </a:lnTo>
                    <a:lnTo>
                      <a:pt x="14" y="311"/>
                    </a:lnTo>
                    <a:lnTo>
                      <a:pt x="19" y="291"/>
                    </a:lnTo>
                    <a:lnTo>
                      <a:pt x="26" y="272"/>
                    </a:lnTo>
                    <a:lnTo>
                      <a:pt x="32" y="253"/>
                    </a:lnTo>
                    <a:lnTo>
                      <a:pt x="41" y="235"/>
                    </a:lnTo>
                    <a:lnTo>
                      <a:pt x="50" y="217"/>
                    </a:lnTo>
                    <a:lnTo>
                      <a:pt x="60" y="199"/>
                    </a:lnTo>
                    <a:lnTo>
                      <a:pt x="71" y="183"/>
                    </a:lnTo>
                    <a:lnTo>
                      <a:pt x="82" y="166"/>
                    </a:lnTo>
                    <a:lnTo>
                      <a:pt x="95" y="151"/>
                    </a:lnTo>
                    <a:lnTo>
                      <a:pt x="107" y="135"/>
                    </a:lnTo>
                    <a:lnTo>
                      <a:pt x="122" y="121"/>
                    </a:lnTo>
                    <a:lnTo>
                      <a:pt x="136" y="108"/>
                    </a:lnTo>
                    <a:lnTo>
                      <a:pt x="152" y="95"/>
                    </a:lnTo>
                    <a:lnTo>
                      <a:pt x="167" y="82"/>
                    </a:lnTo>
                    <a:lnTo>
                      <a:pt x="182" y="70"/>
                    </a:lnTo>
                    <a:lnTo>
                      <a:pt x="200" y="60"/>
                    </a:lnTo>
                    <a:lnTo>
                      <a:pt x="217" y="50"/>
                    </a:lnTo>
                    <a:lnTo>
                      <a:pt x="235" y="41"/>
                    </a:lnTo>
                    <a:lnTo>
                      <a:pt x="253" y="33"/>
                    </a:lnTo>
                    <a:lnTo>
                      <a:pt x="272" y="25"/>
                    </a:lnTo>
                    <a:lnTo>
                      <a:pt x="292" y="18"/>
                    </a:lnTo>
                    <a:lnTo>
                      <a:pt x="310" y="13"/>
                    </a:lnTo>
                    <a:lnTo>
                      <a:pt x="331" y="9"/>
                    </a:lnTo>
                    <a:lnTo>
                      <a:pt x="351" y="5"/>
                    </a:lnTo>
                    <a:lnTo>
                      <a:pt x="372" y="2"/>
                    </a:lnTo>
                    <a:lnTo>
                      <a:pt x="393" y="1"/>
                    </a:lnTo>
                    <a:lnTo>
                      <a:pt x="414" y="0"/>
                    </a:lnTo>
                    <a:lnTo>
                      <a:pt x="414" y="0"/>
                    </a:lnTo>
                    <a:lnTo>
                      <a:pt x="435" y="1"/>
                    </a:lnTo>
                    <a:lnTo>
                      <a:pt x="457" y="2"/>
                    </a:lnTo>
                    <a:lnTo>
                      <a:pt x="477" y="5"/>
                    </a:lnTo>
                    <a:lnTo>
                      <a:pt x="498" y="9"/>
                    </a:lnTo>
                    <a:lnTo>
                      <a:pt x="518" y="13"/>
                    </a:lnTo>
                    <a:lnTo>
                      <a:pt x="538" y="18"/>
                    </a:lnTo>
                    <a:lnTo>
                      <a:pt x="556" y="25"/>
                    </a:lnTo>
                    <a:lnTo>
                      <a:pt x="575" y="33"/>
                    </a:lnTo>
                    <a:lnTo>
                      <a:pt x="594" y="41"/>
                    </a:lnTo>
                    <a:lnTo>
                      <a:pt x="612" y="50"/>
                    </a:lnTo>
                    <a:lnTo>
                      <a:pt x="629" y="60"/>
                    </a:lnTo>
                    <a:lnTo>
                      <a:pt x="646" y="70"/>
                    </a:lnTo>
                    <a:lnTo>
                      <a:pt x="662" y="82"/>
                    </a:lnTo>
                    <a:lnTo>
                      <a:pt x="678" y="95"/>
                    </a:lnTo>
                    <a:lnTo>
                      <a:pt x="692" y="108"/>
                    </a:lnTo>
                    <a:lnTo>
                      <a:pt x="707" y="121"/>
                    </a:lnTo>
                    <a:lnTo>
                      <a:pt x="721" y="135"/>
                    </a:lnTo>
                    <a:lnTo>
                      <a:pt x="734" y="151"/>
                    </a:lnTo>
                    <a:lnTo>
                      <a:pt x="746" y="166"/>
                    </a:lnTo>
                    <a:lnTo>
                      <a:pt x="757" y="183"/>
                    </a:lnTo>
                    <a:lnTo>
                      <a:pt x="768" y="199"/>
                    </a:lnTo>
                    <a:lnTo>
                      <a:pt x="778" y="217"/>
                    </a:lnTo>
                    <a:lnTo>
                      <a:pt x="787" y="235"/>
                    </a:lnTo>
                    <a:lnTo>
                      <a:pt x="796" y="253"/>
                    </a:lnTo>
                    <a:lnTo>
                      <a:pt x="804" y="272"/>
                    </a:lnTo>
                    <a:lnTo>
                      <a:pt x="810" y="291"/>
                    </a:lnTo>
                    <a:lnTo>
                      <a:pt x="816" y="311"/>
                    </a:lnTo>
                    <a:lnTo>
                      <a:pt x="820" y="331"/>
                    </a:lnTo>
                    <a:lnTo>
                      <a:pt x="823" y="352"/>
                    </a:lnTo>
                    <a:lnTo>
                      <a:pt x="827" y="371"/>
                    </a:lnTo>
                    <a:lnTo>
                      <a:pt x="828" y="392"/>
                    </a:lnTo>
                    <a:lnTo>
                      <a:pt x="829" y="414"/>
                    </a:lnTo>
                    <a:lnTo>
                      <a:pt x="829" y="414"/>
                    </a:lnTo>
                    <a:lnTo>
                      <a:pt x="828" y="435"/>
                    </a:lnTo>
                    <a:lnTo>
                      <a:pt x="827" y="456"/>
                    </a:lnTo>
                    <a:lnTo>
                      <a:pt x="823" y="477"/>
                    </a:lnTo>
                    <a:lnTo>
                      <a:pt x="820" y="497"/>
                    </a:lnTo>
                    <a:lnTo>
                      <a:pt x="816" y="517"/>
                    </a:lnTo>
                    <a:lnTo>
                      <a:pt x="810" y="537"/>
                    </a:lnTo>
                    <a:lnTo>
                      <a:pt x="804" y="557"/>
                    </a:lnTo>
                    <a:lnTo>
                      <a:pt x="796" y="575"/>
                    </a:lnTo>
                    <a:lnTo>
                      <a:pt x="787" y="593"/>
                    </a:lnTo>
                    <a:lnTo>
                      <a:pt x="778" y="611"/>
                    </a:lnTo>
                    <a:lnTo>
                      <a:pt x="768" y="628"/>
                    </a:lnTo>
                    <a:lnTo>
                      <a:pt x="757" y="645"/>
                    </a:lnTo>
                    <a:lnTo>
                      <a:pt x="746" y="661"/>
                    </a:lnTo>
                    <a:lnTo>
                      <a:pt x="734" y="677"/>
                    </a:lnTo>
                    <a:lnTo>
                      <a:pt x="721" y="692"/>
                    </a:lnTo>
                    <a:lnTo>
                      <a:pt x="707" y="707"/>
                    </a:lnTo>
                    <a:lnTo>
                      <a:pt x="692" y="720"/>
                    </a:lnTo>
                    <a:lnTo>
                      <a:pt x="678" y="733"/>
                    </a:lnTo>
                    <a:lnTo>
                      <a:pt x="662" y="745"/>
                    </a:lnTo>
                    <a:lnTo>
                      <a:pt x="646" y="757"/>
                    </a:lnTo>
                    <a:lnTo>
                      <a:pt x="629" y="768"/>
                    </a:lnTo>
                    <a:lnTo>
                      <a:pt x="612" y="778"/>
                    </a:lnTo>
                    <a:lnTo>
                      <a:pt x="594" y="787"/>
                    </a:lnTo>
                    <a:lnTo>
                      <a:pt x="575" y="795"/>
                    </a:lnTo>
                    <a:lnTo>
                      <a:pt x="556" y="803"/>
                    </a:lnTo>
                    <a:lnTo>
                      <a:pt x="538" y="809"/>
                    </a:lnTo>
                    <a:lnTo>
                      <a:pt x="518" y="815"/>
                    </a:lnTo>
                    <a:lnTo>
                      <a:pt x="498" y="819"/>
                    </a:lnTo>
                    <a:lnTo>
                      <a:pt x="477" y="824"/>
                    </a:lnTo>
                    <a:lnTo>
                      <a:pt x="457" y="826"/>
                    </a:lnTo>
                    <a:lnTo>
                      <a:pt x="435" y="828"/>
                    </a:lnTo>
                    <a:lnTo>
                      <a:pt x="414" y="828"/>
                    </a:lnTo>
                    <a:lnTo>
                      <a:pt x="414" y="828"/>
                    </a:lnTo>
                    <a:close/>
                    <a:moveTo>
                      <a:pt x="414" y="100"/>
                    </a:moveTo>
                    <a:lnTo>
                      <a:pt x="414" y="100"/>
                    </a:lnTo>
                    <a:lnTo>
                      <a:pt x="399" y="101"/>
                    </a:lnTo>
                    <a:lnTo>
                      <a:pt x="382" y="102"/>
                    </a:lnTo>
                    <a:lnTo>
                      <a:pt x="367" y="104"/>
                    </a:lnTo>
                    <a:lnTo>
                      <a:pt x="351" y="107"/>
                    </a:lnTo>
                    <a:lnTo>
                      <a:pt x="336" y="110"/>
                    </a:lnTo>
                    <a:lnTo>
                      <a:pt x="321" y="114"/>
                    </a:lnTo>
                    <a:lnTo>
                      <a:pt x="307" y="120"/>
                    </a:lnTo>
                    <a:lnTo>
                      <a:pt x="293" y="125"/>
                    </a:lnTo>
                    <a:lnTo>
                      <a:pt x="278" y="131"/>
                    </a:lnTo>
                    <a:lnTo>
                      <a:pt x="265" y="139"/>
                    </a:lnTo>
                    <a:lnTo>
                      <a:pt x="252" y="146"/>
                    </a:lnTo>
                    <a:lnTo>
                      <a:pt x="239" y="154"/>
                    </a:lnTo>
                    <a:lnTo>
                      <a:pt x="227" y="163"/>
                    </a:lnTo>
                    <a:lnTo>
                      <a:pt x="214" y="172"/>
                    </a:lnTo>
                    <a:lnTo>
                      <a:pt x="203" y="182"/>
                    </a:lnTo>
                    <a:lnTo>
                      <a:pt x="192" y="193"/>
                    </a:lnTo>
                    <a:lnTo>
                      <a:pt x="182" y="204"/>
                    </a:lnTo>
                    <a:lnTo>
                      <a:pt x="173" y="215"/>
                    </a:lnTo>
                    <a:lnTo>
                      <a:pt x="163" y="227"/>
                    </a:lnTo>
                    <a:lnTo>
                      <a:pt x="155" y="239"/>
                    </a:lnTo>
                    <a:lnTo>
                      <a:pt x="146" y="251"/>
                    </a:lnTo>
                    <a:lnTo>
                      <a:pt x="138" y="264"/>
                    </a:lnTo>
                    <a:lnTo>
                      <a:pt x="132" y="278"/>
                    </a:lnTo>
                    <a:lnTo>
                      <a:pt x="125" y="292"/>
                    </a:lnTo>
                    <a:lnTo>
                      <a:pt x="120" y="306"/>
                    </a:lnTo>
                    <a:lnTo>
                      <a:pt x="115" y="321"/>
                    </a:lnTo>
                    <a:lnTo>
                      <a:pt x="111" y="336"/>
                    </a:lnTo>
                    <a:lnTo>
                      <a:pt x="107" y="350"/>
                    </a:lnTo>
                    <a:lnTo>
                      <a:pt x="104" y="366"/>
                    </a:lnTo>
                    <a:lnTo>
                      <a:pt x="102" y="382"/>
                    </a:lnTo>
                    <a:lnTo>
                      <a:pt x="101" y="398"/>
                    </a:lnTo>
                    <a:lnTo>
                      <a:pt x="101" y="414"/>
                    </a:lnTo>
                    <a:lnTo>
                      <a:pt x="101" y="414"/>
                    </a:lnTo>
                    <a:lnTo>
                      <a:pt x="101" y="430"/>
                    </a:lnTo>
                    <a:lnTo>
                      <a:pt x="102" y="446"/>
                    </a:lnTo>
                    <a:lnTo>
                      <a:pt x="104" y="462"/>
                    </a:lnTo>
                    <a:lnTo>
                      <a:pt x="107" y="477"/>
                    </a:lnTo>
                    <a:lnTo>
                      <a:pt x="111" y="493"/>
                    </a:lnTo>
                    <a:lnTo>
                      <a:pt x="115" y="507"/>
                    </a:lnTo>
                    <a:lnTo>
                      <a:pt x="120" y="521"/>
                    </a:lnTo>
                    <a:lnTo>
                      <a:pt x="125" y="536"/>
                    </a:lnTo>
                    <a:lnTo>
                      <a:pt x="132" y="550"/>
                    </a:lnTo>
                    <a:lnTo>
                      <a:pt x="138" y="563"/>
                    </a:lnTo>
                    <a:lnTo>
                      <a:pt x="146" y="577"/>
                    </a:lnTo>
                    <a:lnTo>
                      <a:pt x="155" y="589"/>
                    </a:lnTo>
                    <a:lnTo>
                      <a:pt x="163" y="602"/>
                    </a:lnTo>
                    <a:lnTo>
                      <a:pt x="173" y="613"/>
                    </a:lnTo>
                    <a:lnTo>
                      <a:pt x="182" y="625"/>
                    </a:lnTo>
                    <a:lnTo>
                      <a:pt x="192" y="636"/>
                    </a:lnTo>
                    <a:lnTo>
                      <a:pt x="203" y="646"/>
                    </a:lnTo>
                    <a:lnTo>
                      <a:pt x="214" y="656"/>
                    </a:lnTo>
                    <a:lnTo>
                      <a:pt x="227" y="665"/>
                    </a:lnTo>
                    <a:lnTo>
                      <a:pt x="239" y="674"/>
                    </a:lnTo>
                    <a:lnTo>
                      <a:pt x="252" y="682"/>
                    </a:lnTo>
                    <a:lnTo>
                      <a:pt x="265" y="690"/>
                    </a:lnTo>
                    <a:lnTo>
                      <a:pt x="278" y="697"/>
                    </a:lnTo>
                    <a:lnTo>
                      <a:pt x="293" y="703"/>
                    </a:lnTo>
                    <a:lnTo>
                      <a:pt x="307" y="709"/>
                    </a:lnTo>
                    <a:lnTo>
                      <a:pt x="321" y="713"/>
                    </a:lnTo>
                    <a:lnTo>
                      <a:pt x="336" y="718"/>
                    </a:lnTo>
                    <a:lnTo>
                      <a:pt x="351" y="721"/>
                    </a:lnTo>
                    <a:lnTo>
                      <a:pt x="367" y="724"/>
                    </a:lnTo>
                    <a:lnTo>
                      <a:pt x="382" y="725"/>
                    </a:lnTo>
                    <a:lnTo>
                      <a:pt x="399" y="728"/>
                    </a:lnTo>
                    <a:lnTo>
                      <a:pt x="414" y="728"/>
                    </a:lnTo>
                    <a:lnTo>
                      <a:pt x="414" y="728"/>
                    </a:lnTo>
                    <a:lnTo>
                      <a:pt x="431" y="728"/>
                    </a:lnTo>
                    <a:lnTo>
                      <a:pt x="446" y="725"/>
                    </a:lnTo>
                    <a:lnTo>
                      <a:pt x="462" y="724"/>
                    </a:lnTo>
                    <a:lnTo>
                      <a:pt x="477" y="721"/>
                    </a:lnTo>
                    <a:lnTo>
                      <a:pt x="492" y="718"/>
                    </a:lnTo>
                    <a:lnTo>
                      <a:pt x="508" y="713"/>
                    </a:lnTo>
                    <a:lnTo>
                      <a:pt x="522" y="709"/>
                    </a:lnTo>
                    <a:lnTo>
                      <a:pt x="537" y="703"/>
                    </a:lnTo>
                    <a:lnTo>
                      <a:pt x="550" y="697"/>
                    </a:lnTo>
                    <a:lnTo>
                      <a:pt x="564" y="690"/>
                    </a:lnTo>
                    <a:lnTo>
                      <a:pt x="576" y="682"/>
                    </a:lnTo>
                    <a:lnTo>
                      <a:pt x="590" y="674"/>
                    </a:lnTo>
                    <a:lnTo>
                      <a:pt x="602" y="665"/>
                    </a:lnTo>
                    <a:lnTo>
                      <a:pt x="614" y="656"/>
                    </a:lnTo>
                    <a:lnTo>
                      <a:pt x="625" y="646"/>
                    </a:lnTo>
                    <a:lnTo>
                      <a:pt x="636" y="636"/>
                    </a:lnTo>
                    <a:lnTo>
                      <a:pt x="647" y="625"/>
                    </a:lnTo>
                    <a:lnTo>
                      <a:pt x="656" y="613"/>
                    </a:lnTo>
                    <a:lnTo>
                      <a:pt x="666" y="602"/>
                    </a:lnTo>
                    <a:lnTo>
                      <a:pt x="675" y="589"/>
                    </a:lnTo>
                    <a:lnTo>
                      <a:pt x="682" y="577"/>
                    </a:lnTo>
                    <a:lnTo>
                      <a:pt x="690" y="563"/>
                    </a:lnTo>
                    <a:lnTo>
                      <a:pt x="697" y="550"/>
                    </a:lnTo>
                    <a:lnTo>
                      <a:pt x="703" y="536"/>
                    </a:lnTo>
                    <a:lnTo>
                      <a:pt x="709" y="521"/>
                    </a:lnTo>
                    <a:lnTo>
                      <a:pt x="714" y="507"/>
                    </a:lnTo>
                    <a:lnTo>
                      <a:pt x="718" y="493"/>
                    </a:lnTo>
                    <a:lnTo>
                      <a:pt x="722" y="477"/>
                    </a:lnTo>
                    <a:lnTo>
                      <a:pt x="724" y="462"/>
                    </a:lnTo>
                    <a:lnTo>
                      <a:pt x="726" y="446"/>
                    </a:lnTo>
                    <a:lnTo>
                      <a:pt x="727" y="430"/>
                    </a:lnTo>
                    <a:lnTo>
                      <a:pt x="727" y="414"/>
                    </a:lnTo>
                    <a:lnTo>
                      <a:pt x="727" y="414"/>
                    </a:lnTo>
                    <a:lnTo>
                      <a:pt x="727" y="398"/>
                    </a:lnTo>
                    <a:lnTo>
                      <a:pt x="726" y="382"/>
                    </a:lnTo>
                    <a:lnTo>
                      <a:pt x="724" y="366"/>
                    </a:lnTo>
                    <a:lnTo>
                      <a:pt x="722" y="350"/>
                    </a:lnTo>
                    <a:lnTo>
                      <a:pt x="718" y="336"/>
                    </a:lnTo>
                    <a:lnTo>
                      <a:pt x="714" y="321"/>
                    </a:lnTo>
                    <a:lnTo>
                      <a:pt x="709" y="306"/>
                    </a:lnTo>
                    <a:lnTo>
                      <a:pt x="703" y="292"/>
                    </a:lnTo>
                    <a:lnTo>
                      <a:pt x="697" y="278"/>
                    </a:lnTo>
                    <a:lnTo>
                      <a:pt x="690" y="264"/>
                    </a:lnTo>
                    <a:lnTo>
                      <a:pt x="682" y="251"/>
                    </a:lnTo>
                    <a:lnTo>
                      <a:pt x="675" y="239"/>
                    </a:lnTo>
                    <a:lnTo>
                      <a:pt x="666" y="227"/>
                    </a:lnTo>
                    <a:lnTo>
                      <a:pt x="656" y="215"/>
                    </a:lnTo>
                    <a:lnTo>
                      <a:pt x="647" y="204"/>
                    </a:lnTo>
                    <a:lnTo>
                      <a:pt x="636" y="193"/>
                    </a:lnTo>
                    <a:lnTo>
                      <a:pt x="625" y="182"/>
                    </a:lnTo>
                    <a:lnTo>
                      <a:pt x="614" y="172"/>
                    </a:lnTo>
                    <a:lnTo>
                      <a:pt x="602" y="163"/>
                    </a:lnTo>
                    <a:lnTo>
                      <a:pt x="590" y="154"/>
                    </a:lnTo>
                    <a:lnTo>
                      <a:pt x="576" y="146"/>
                    </a:lnTo>
                    <a:lnTo>
                      <a:pt x="564" y="139"/>
                    </a:lnTo>
                    <a:lnTo>
                      <a:pt x="550" y="131"/>
                    </a:lnTo>
                    <a:lnTo>
                      <a:pt x="537" y="125"/>
                    </a:lnTo>
                    <a:lnTo>
                      <a:pt x="522" y="120"/>
                    </a:lnTo>
                    <a:lnTo>
                      <a:pt x="508" y="114"/>
                    </a:lnTo>
                    <a:lnTo>
                      <a:pt x="492" y="110"/>
                    </a:lnTo>
                    <a:lnTo>
                      <a:pt x="477" y="107"/>
                    </a:lnTo>
                    <a:lnTo>
                      <a:pt x="462" y="104"/>
                    </a:lnTo>
                    <a:lnTo>
                      <a:pt x="446" y="102"/>
                    </a:lnTo>
                    <a:lnTo>
                      <a:pt x="431" y="101"/>
                    </a:lnTo>
                    <a:lnTo>
                      <a:pt x="414" y="100"/>
                    </a:lnTo>
                    <a:lnTo>
                      <a:pt x="414" y="1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2" name="Freeform 40">
                <a:extLst>
                  <a:ext uri="{FF2B5EF4-FFF2-40B4-BE49-F238E27FC236}">
                    <a16:creationId xmlns:a16="http://schemas.microsoft.com/office/drawing/2014/main" id="{0E872572-CCCF-9B4E-9504-CF28E565C454}"/>
                  </a:ext>
                </a:extLst>
              </p:cNvPr>
              <p:cNvSpPr>
                <a:spLocks noEditPoints="1"/>
              </p:cNvSpPr>
              <p:nvPr/>
            </p:nvSpPr>
            <p:spPr bwMode="auto">
              <a:xfrm>
                <a:off x="4884738" y="3805238"/>
                <a:ext cx="242887" cy="242887"/>
              </a:xfrm>
              <a:custGeom>
                <a:avLst/>
                <a:gdLst>
                  <a:gd name="T0" fmla="*/ 276 w 613"/>
                  <a:gd name="T1" fmla="*/ 614 h 615"/>
                  <a:gd name="T2" fmla="*/ 215 w 613"/>
                  <a:gd name="T3" fmla="*/ 600 h 615"/>
                  <a:gd name="T4" fmla="*/ 160 w 613"/>
                  <a:gd name="T5" fmla="*/ 577 h 615"/>
                  <a:gd name="T6" fmla="*/ 111 w 613"/>
                  <a:gd name="T7" fmla="*/ 544 h 615"/>
                  <a:gd name="T8" fmla="*/ 70 w 613"/>
                  <a:gd name="T9" fmla="*/ 503 h 615"/>
                  <a:gd name="T10" fmla="*/ 36 w 613"/>
                  <a:gd name="T11" fmla="*/ 454 h 615"/>
                  <a:gd name="T12" fmla="*/ 13 w 613"/>
                  <a:gd name="T13" fmla="*/ 399 h 615"/>
                  <a:gd name="T14" fmla="*/ 1 w 613"/>
                  <a:gd name="T15" fmla="*/ 339 h 615"/>
                  <a:gd name="T16" fmla="*/ 0 w 613"/>
                  <a:gd name="T17" fmla="*/ 292 h 615"/>
                  <a:gd name="T18" fmla="*/ 9 w 613"/>
                  <a:gd name="T19" fmla="*/ 231 h 615"/>
                  <a:gd name="T20" fmla="*/ 30 w 613"/>
                  <a:gd name="T21" fmla="*/ 175 h 615"/>
                  <a:gd name="T22" fmla="*/ 61 w 613"/>
                  <a:gd name="T23" fmla="*/ 124 h 615"/>
                  <a:gd name="T24" fmla="*/ 100 w 613"/>
                  <a:gd name="T25" fmla="*/ 81 h 615"/>
                  <a:gd name="T26" fmla="*/ 148 w 613"/>
                  <a:gd name="T27" fmla="*/ 46 h 615"/>
                  <a:gd name="T28" fmla="*/ 201 w 613"/>
                  <a:gd name="T29" fmla="*/ 19 h 615"/>
                  <a:gd name="T30" fmla="*/ 260 w 613"/>
                  <a:gd name="T31" fmla="*/ 4 h 615"/>
                  <a:gd name="T32" fmla="*/ 307 w 613"/>
                  <a:gd name="T33" fmla="*/ 0 h 615"/>
                  <a:gd name="T34" fmla="*/ 368 w 613"/>
                  <a:gd name="T35" fmla="*/ 7 h 615"/>
                  <a:gd name="T36" fmla="*/ 426 w 613"/>
                  <a:gd name="T37" fmla="*/ 25 h 615"/>
                  <a:gd name="T38" fmla="*/ 479 w 613"/>
                  <a:gd name="T39" fmla="*/ 53 h 615"/>
                  <a:gd name="T40" fmla="*/ 524 w 613"/>
                  <a:gd name="T41" fmla="*/ 91 h 615"/>
                  <a:gd name="T42" fmla="*/ 562 w 613"/>
                  <a:gd name="T43" fmla="*/ 136 h 615"/>
                  <a:gd name="T44" fmla="*/ 589 w 613"/>
                  <a:gd name="T45" fmla="*/ 188 h 615"/>
                  <a:gd name="T46" fmla="*/ 608 w 613"/>
                  <a:gd name="T47" fmla="*/ 246 h 615"/>
                  <a:gd name="T48" fmla="*/ 613 w 613"/>
                  <a:gd name="T49" fmla="*/ 308 h 615"/>
                  <a:gd name="T50" fmla="*/ 610 w 613"/>
                  <a:gd name="T51" fmla="*/ 355 h 615"/>
                  <a:gd name="T52" fmla="*/ 595 w 613"/>
                  <a:gd name="T53" fmla="*/ 413 h 615"/>
                  <a:gd name="T54" fmla="*/ 569 w 613"/>
                  <a:gd name="T55" fmla="*/ 467 h 615"/>
                  <a:gd name="T56" fmla="*/ 534 w 613"/>
                  <a:gd name="T57" fmla="*/ 514 h 615"/>
                  <a:gd name="T58" fmla="*/ 490 w 613"/>
                  <a:gd name="T59" fmla="*/ 554 h 615"/>
                  <a:gd name="T60" fmla="*/ 440 w 613"/>
                  <a:gd name="T61" fmla="*/ 585 h 615"/>
                  <a:gd name="T62" fmla="*/ 383 w 613"/>
                  <a:gd name="T63" fmla="*/ 605 h 615"/>
                  <a:gd name="T64" fmla="*/ 322 w 613"/>
                  <a:gd name="T65" fmla="*/ 615 h 615"/>
                  <a:gd name="T66" fmla="*/ 307 w 613"/>
                  <a:gd name="T67" fmla="*/ 101 h 615"/>
                  <a:gd name="T68" fmla="*/ 226 w 613"/>
                  <a:gd name="T69" fmla="*/ 117 h 615"/>
                  <a:gd name="T70" fmla="*/ 161 w 613"/>
                  <a:gd name="T71" fmla="*/ 162 h 615"/>
                  <a:gd name="T72" fmla="*/ 116 w 613"/>
                  <a:gd name="T73" fmla="*/ 228 h 615"/>
                  <a:gd name="T74" fmla="*/ 100 w 613"/>
                  <a:gd name="T75" fmla="*/ 308 h 615"/>
                  <a:gd name="T76" fmla="*/ 109 w 613"/>
                  <a:gd name="T77" fmla="*/ 369 h 615"/>
                  <a:gd name="T78" fmla="*/ 148 w 613"/>
                  <a:gd name="T79" fmla="*/ 439 h 615"/>
                  <a:gd name="T80" fmla="*/ 209 w 613"/>
                  <a:gd name="T81" fmla="*/ 489 h 615"/>
                  <a:gd name="T82" fmla="*/ 286 w 613"/>
                  <a:gd name="T83" fmla="*/ 513 h 615"/>
                  <a:gd name="T84" fmla="*/ 349 w 613"/>
                  <a:gd name="T85" fmla="*/ 510 h 615"/>
                  <a:gd name="T86" fmla="*/ 423 w 613"/>
                  <a:gd name="T87" fmla="*/ 479 h 615"/>
                  <a:gd name="T88" fmla="*/ 478 w 613"/>
                  <a:gd name="T89" fmla="*/ 423 h 615"/>
                  <a:gd name="T90" fmla="*/ 509 w 613"/>
                  <a:gd name="T91" fmla="*/ 349 h 615"/>
                  <a:gd name="T92" fmla="*/ 512 w 613"/>
                  <a:gd name="T93" fmla="*/ 287 h 615"/>
                  <a:gd name="T94" fmla="*/ 489 w 613"/>
                  <a:gd name="T95" fmla="*/ 209 h 615"/>
                  <a:gd name="T96" fmla="*/ 438 w 613"/>
                  <a:gd name="T97" fmla="*/ 148 h 615"/>
                  <a:gd name="T98" fmla="*/ 368 w 613"/>
                  <a:gd name="T99" fmla="*/ 111 h 615"/>
                  <a:gd name="T100" fmla="*/ 307 w 613"/>
                  <a:gd name="T101" fmla="*/ 10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13" h="615">
                    <a:moveTo>
                      <a:pt x="307" y="615"/>
                    </a:moveTo>
                    <a:lnTo>
                      <a:pt x="307" y="615"/>
                    </a:lnTo>
                    <a:lnTo>
                      <a:pt x="291" y="615"/>
                    </a:lnTo>
                    <a:lnTo>
                      <a:pt x="276" y="614"/>
                    </a:lnTo>
                    <a:lnTo>
                      <a:pt x="260" y="611"/>
                    </a:lnTo>
                    <a:lnTo>
                      <a:pt x="245" y="608"/>
                    </a:lnTo>
                    <a:lnTo>
                      <a:pt x="229" y="605"/>
                    </a:lnTo>
                    <a:lnTo>
                      <a:pt x="215" y="600"/>
                    </a:lnTo>
                    <a:lnTo>
                      <a:pt x="201" y="596"/>
                    </a:lnTo>
                    <a:lnTo>
                      <a:pt x="188" y="591"/>
                    </a:lnTo>
                    <a:lnTo>
                      <a:pt x="173" y="585"/>
                    </a:lnTo>
                    <a:lnTo>
                      <a:pt x="160" y="577"/>
                    </a:lnTo>
                    <a:lnTo>
                      <a:pt x="148" y="571"/>
                    </a:lnTo>
                    <a:lnTo>
                      <a:pt x="135" y="562"/>
                    </a:lnTo>
                    <a:lnTo>
                      <a:pt x="124" y="554"/>
                    </a:lnTo>
                    <a:lnTo>
                      <a:pt x="111" y="544"/>
                    </a:lnTo>
                    <a:lnTo>
                      <a:pt x="100" y="535"/>
                    </a:lnTo>
                    <a:lnTo>
                      <a:pt x="89" y="524"/>
                    </a:lnTo>
                    <a:lnTo>
                      <a:pt x="79" y="514"/>
                    </a:lnTo>
                    <a:lnTo>
                      <a:pt x="70" y="503"/>
                    </a:lnTo>
                    <a:lnTo>
                      <a:pt x="61" y="491"/>
                    </a:lnTo>
                    <a:lnTo>
                      <a:pt x="52" y="479"/>
                    </a:lnTo>
                    <a:lnTo>
                      <a:pt x="44" y="467"/>
                    </a:lnTo>
                    <a:lnTo>
                      <a:pt x="36" y="454"/>
                    </a:lnTo>
                    <a:lnTo>
                      <a:pt x="30" y="441"/>
                    </a:lnTo>
                    <a:lnTo>
                      <a:pt x="24" y="427"/>
                    </a:lnTo>
                    <a:lnTo>
                      <a:pt x="19" y="413"/>
                    </a:lnTo>
                    <a:lnTo>
                      <a:pt x="13" y="399"/>
                    </a:lnTo>
                    <a:lnTo>
                      <a:pt x="9" y="384"/>
                    </a:lnTo>
                    <a:lnTo>
                      <a:pt x="6" y="370"/>
                    </a:lnTo>
                    <a:lnTo>
                      <a:pt x="3" y="355"/>
                    </a:lnTo>
                    <a:lnTo>
                      <a:pt x="1" y="339"/>
                    </a:lnTo>
                    <a:lnTo>
                      <a:pt x="0" y="324"/>
                    </a:lnTo>
                    <a:lnTo>
                      <a:pt x="0" y="308"/>
                    </a:lnTo>
                    <a:lnTo>
                      <a:pt x="0" y="308"/>
                    </a:lnTo>
                    <a:lnTo>
                      <a:pt x="0" y="292"/>
                    </a:lnTo>
                    <a:lnTo>
                      <a:pt x="1" y="276"/>
                    </a:lnTo>
                    <a:lnTo>
                      <a:pt x="3" y="261"/>
                    </a:lnTo>
                    <a:lnTo>
                      <a:pt x="6" y="246"/>
                    </a:lnTo>
                    <a:lnTo>
                      <a:pt x="9" y="231"/>
                    </a:lnTo>
                    <a:lnTo>
                      <a:pt x="13" y="217"/>
                    </a:lnTo>
                    <a:lnTo>
                      <a:pt x="19" y="202"/>
                    </a:lnTo>
                    <a:lnTo>
                      <a:pt x="24" y="188"/>
                    </a:lnTo>
                    <a:lnTo>
                      <a:pt x="30" y="175"/>
                    </a:lnTo>
                    <a:lnTo>
                      <a:pt x="36" y="162"/>
                    </a:lnTo>
                    <a:lnTo>
                      <a:pt x="44" y="148"/>
                    </a:lnTo>
                    <a:lnTo>
                      <a:pt x="52" y="136"/>
                    </a:lnTo>
                    <a:lnTo>
                      <a:pt x="61" y="124"/>
                    </a:lnTo>
                    <a:lnTo>
                      <a:pt x="70" y="113"/>
                    </a:lnTo>
                    <a:lnTo>
                      <a:pt x="79" y="102"/>
                    </a:lnTo>
                    <a:lnTo>
                      <a:pt x="89" y="91"/>
                    </a:lnTo>
                    <a:lnTo>
                      <a:pt x="100" y="81"/>
                    </a:lnTo>
                    <a:lnTo>
                      <a:pt x="111" y="71"/>
                    </a:lnTo>
                    <a:lnTo>
                      <a:pt x="124" y="62"/>
                    </a:lnTo>
                    <a:lnTo>
                      <a:pt x="135" y="53"/>
                    </a:lnTo>
                    <a:lnTo>
                      <a:pt x="148" y="46"/>
                    </a:lnTo>
                    <a:lnTo>
                      <a:pt x="160" y="38"/>
                    </a:lnTo>
                    <a:lnTo>
                      <a:pt x="173" y="31"/>
                    </a:lnTo>
                    <a:lnTo>
                      <a:pt x="188" y="25"/>
                    </a:lnTo>
                    <a:lnTo>
                      <a:pt x="201" y="19"/>
                    </a:lnTo>
                    <a:lnTo>
                      <a:pt x="215" y="15"/>
                    </a:lnTo>
                    <a:lnTo>
                      <a:pt x="229" y="10"/>
                    </a:lnTo>
                    <a:lnTo>
                      <a:pt x="245" y="7"/>
                    </a:lnTo>
                    <a:lnTo>
                      <a:pt x="260" y="4"/>
                    </a:lnTo>
                    <a:lnTo>
                      <a:pt x="276" y="3"/>
                    </a:lnTo>
                    <a:lnTo>
                      <a:pt x="291" y="2"/>
                    </a:lnTo>
                    <a:lnTo>
                      <a:pt x="307" y="0"/>
                    </a:lnTo>
                    <a:lnTo>
                      <a:pt x="307" y="0"/>
                    </a:lnTo>
                    <a:lnTo>
                      <a:pt x="322" y="2"/>
                    </a:lnTo>
                    <a:lnTo>
                      <a:pt x="338" y="3"/>
                    </a:lnTo>
                    <a:lnTo>
                      <a:pt x="353" y="4"/>
                    </a:lnTo>
                    <a:lnTo>
                      <a:pt x="368" y="7"/>
                    </a:lnTo>
                    <a:lnTo>
                      <a:pt x="383" y="10"/>
                    </a:lnTo>
                    <a:lnTo>
                      <a:pt x="398" y="15"/>
                    </a:lnTo>
                    <a:lnTo>
                      <a:pt x="413" y="19"/>
                    </a:lnTo>
                    <a:lnTo>
                      <a:pt x="426" y="25"/>
                    </a:lnTo>
                    <a:lnTo>
                      <a:pt x="440" y="31"/>
                    </a:lnTo>
                    <a:lnTo>
                      <a:pt x="453" y="38"/>
                    </a:lnTo>
                    <a:lnTo>
                      <a:pt x="466" y="46"/>
                    </a:lnTo>
                    <a:lnTo>
                      <a:pt x="479" y="53"/>
                    </a:lnTo>
                    <a:lnTo>
                      <a:pt x="490" y="62"/>
                    </a:lnTo>
                    <a:lnTo>
                      <a:pt x="502" y="71"/>
                    </a:lnTo>
                    <a:lnTo>
                      <a:pt x="513" y="81"/>
                    </a:lnTo>
                    <a:lnTo>
                      <a:pt x="524" y="91"/>
                    </a:lnTo>
                    <a:lnTo>
                      <a:pt x="534" y="102"/>
                    </a:lnTo>
                    <a:lnTo>
                      <a:pt x="544" y="113"/>
                    </a:lnTo>
                    <a:lnTo>
                      <a:pt x="553" y="124"/>
                    </a:lnTo>
                    <a:lnTo>
                      <a:pt x="562" y="136"/>
                    </a:lnTo>
                    <a:lnTo>
                      <a:pt x="569" y="148"/>
                    </a:lnTo>
                    <a:lnTo>
                      <a:pt x="577" y="162"/>
                    </a:lnTo>
                    <a:lnTo>
                      <a:pt x="584" y="175"/>
                    </a:lnTo>
                    <a:lnTo>
                      <a:pt x="589" y="188"/>
                    </a:lnTo>
                    <a:lnTo>
                      <a:pt x="595" y="202"/>
                    </a:lnTo>
                    <a:lnTo>
                      <a:pt x="600" y="217"/>
                    </a:lnTo>
                    <a:lnTo>
                      <a:pt x="605" y="231"/>
                    </a:lnTo>
                    <a:lnTo>
                      <a:pt x="608" y="246"/>
                    </a:lnTo>
                    <a:lnTo>
                      <a:pt x="610" y="261"/>
                    </a:lnTo>
                    <a:lnTo>
                      <a:pt x="612" y="276"/>
                    </a:lnTo>
                    <a:lnTo>
                      <a:pt x="613" y="292"/>
                    </a:lnTo>
                    <a:lnTo>
                      <a:pt x="613" y="308"/>
                    </a:lnTo>
                    <a:lnTo>
                      <a:pt x="613" y="308"/>
                    </a:lnTo>
                    <a:lnTo>
                      <a:pt x="613" y="324"/>
                    </a:lnTo>
                    <a:lnTo>
                      <a:pt x="612" y="339"/>
                    </a:lnTo>
                    <a:lnTo>
                      <a:pt x="610" y="355"/>
                    </a:lnTo>
                    <a:lnTo>
                      <a:pt x="608" y="370"/>
                    </a:lnTo>
                    <a:lnTo>
                      <a:pt x="605" y="384"/>
                    </a:lnTo>
                    <a:lnTo>
                      <a:pt x="600" y="399"/>
                    </a:lnTo>
                    <a:lnTo>
                      <a:pt x="595" y="413"/>
                    </a:lnTo>
                    <a:lnTo>
                      <a:pt x="589" y="427"/>
                    </a:lnTo>
                    <a:lnTo>
                      <a:pt x="584" y="441"/>
                    </a:lnTo>
                    <a:lnTo>
                      <a:pt x="577" y="454"/>
                    </a:lnTo>
                    <a:lnTo>
                      <a:pt x="569" y="467"/>
                    </a:lnTo>
                    <a:lnTo>
                      <a:pt x="562" y="479"/>
                    </a:lnTo>
                    <a:lnTo>
                      <a:pt x="553" y="491"/>
                    </a:lnTo>
                    <a:lnTo>
                      <a:pt x="544" y="503"/>
                    </a:lnTo>
                    <a:lnTo>
                      <a:pt x="534" y="514"/>
                    </a:lnTo>
                    <a:lnTo>
                      <a:pt x="524" y="524"/>
                    </a:lnTo>
                    <a:lnTo>
                      <a:pt x="513" y="535"/>
                    </a:lnTo>
                    <a:lnTo>
                      <a:pt x="502" y="544"/>
                    </a:lnTo>
                    <a:lnTo>
                      <a:pt x="490" y="554"/>
                    </a:lnTo>
                    <a:lnTo>
                      <a:pt x="479" y="562"/>
                    </a:lnTo>
                    <a:lnTo>
                      <a:pt x="466" y="571"/>
                    </a:lnTo>
                    <a:lnTo>
                      <a:pt x="453" y="577"/>
                    </a:lnTo>
                    <a:lnTo>
                      <a:pt x="440" y="585"/>
                    </a:lnTo>
                    <a:lnTo>
                      <a:pt x="426" y="591"/>
                    </a:lnTo>
                    <a:lnTo>
                      <a:pt x="413" y="596"/>
                    </a:lnTo>
                    <a:lnTo>
                      <a:pt x="398" y="600"/>
                    </a:lnTo>
                    <a:lnTo>
                      <a:pt x="383" y="605"/>
                    </a:lnTo>
                    <a:lnTo>
                      <a:pt x="368" y="608"/>
                    </a:lnTo>
                    <a:lnTo>
                      <a:pt x="353" y="611"/>
                    </a:lnTo>
                    <a:lnTo>
                      <a:pt x="338" y="614"/>
                    </a:lnTo>
                    <a:lnTo>
                      <a:pt x="322" y="615"/>
                    </a:lnTo>
                    <a:lnTo>
                      <a:pt x="307" y="615"/>
                    </a:lnTo>
                    <a:lnTo>
                      <a:pt x="307" y="615"/>
                    </a:lnTo>
                    <a:close/>
                    <a:moveTo>
                      <a:pt x="307" y="101"/>
                    </a:moveTo>
                    <a:lnTo>
                      <a:pt x="307" y="101"/>
                    </a:lnTo>
                    <a:lnTo>
                      <a:pt x="286" y="102"/>
                    </a:lnTo>
                    <a:lnTo>
                      <a:pt x="265" y="105"/>
                    </a:lnTo>
                    <a:lnTo>
                      <a:pt x="245" y="111"/>
                    </a:lnTo>
                    <a:lnTo>
                      <a:pt x="226" y="117"/>
                    </a:lnTo>
                    <a:lnTo>
                      <a:pt x="209" y="126"/>
                    </a:lnTo>
                    <a:lnTo>
                      <a:pt x="191" y="136"/>
                    </a:lnTo>
                    <a:lnTo>
                      <a:pt x="175" y="148"/>
                    </a:lnTo>
                    <a:lnTo>
                      <a:pt x="161" y="162"/>
                    </a:lnTo>
                    <a:lnTo>
                      <a:pt x="148" y="177"/>
                    </a:lnTo>
                    <a:lnTo>
                      <a:pt x="136" y="192"/>
                    </a:lnTo>
                    <a:lnTo>
                      <a:pt x="125" y="209"/>
                    </a:lnTo>
                    <a:lnTo>
                      <a:pt x="116" y="228"/>
                    </a:lnTo>
                    <a:lnTo>
                      <a:pt x="109" y="246"/>
                    </a:lnTo>
                    <a:lnTo>
                      <a:pt x="105" y="266"/>
                    </a:lnTo>
                    <a:lnTo>
                      <a:pt x="102" y="287"/>
                    </a:lnTo>
                    <a:lnTo>
                      <a:pt x="100" y="308"/>
                    </a:lnTo>
                    <a:lnTo>
                      <a:pt x="100" y="308"/>
                    </a:lnTo>
                    <a:lnTo>
                      <a:pt x="102" y="329"/>
                    </a:lnTo>
                    <a:lnTo>
                      <a:pt x="105" y="349"/>
                    </a:lnTo>
                    <a:lnTo>
                      <a:pt x="109" y="369"/>
                    </a:lnTo>
                    <a:lnTo>
                      <a:pt x="116" y="388"/>
                    </a:lnTo>
                    <a:lnTo>
                      <a:pt x="125" y="406"/>
                    </a:lnTo>
                    <a:lnTo>
                      <a:pt x="136" y="423"/>
                    </a:lnTo>
                    <a:lnTo>
                      <a:pt x="148" y="439"/>
                    </a:lnTo>
                    <a:lnTo>
                      <a:pt x="161" y="454"/>
                    </a:lnTo>
                    <a:lnTo>
                      <a:pt x="175" y="467"/>
                    </a:lnTo>
                    <a:lnTo>
                      <a:pt x="191" y="479"/>
                    </a:lnTo>
                    <a:lnTo>
                      <a:pt x="209" y="489"/>
                    </a:lnTo>
                    <a:lnTo>
                      <a:pt x="226" y="498"/>
                    </a:lnTo>
                    <a:lnTo>
                      <a:pt x="245" y="505"/>
                    </a:lnTo>
                    <a:lnTo>
                      <a:pt x="265" y="510"/>
                    </a:lnTo>
                    <a:lnTo>
                      <a:pt x="286" y="513"/>
                    </a:lnTo>
                    <a:lnTo>
                      <a:pt x="307" y="514"/>
                    </a:lnTo>
                    <a:lnTo>
                      <a:pt x="307" y="514"/>
                    </a:lnTo>
                    <a:lnTo>
                      <a:pt x="328" y="513"/>
                    </a:lnTo>
                    <a:lnTo>
                      <a:pt x="349" y="510"/>
                    </a:lnTo>
                    <a:lnTo>
                      <a:pt x="368" y="505"/>
                    </a:lnTo>
                    <a:lnTo>
                      <a:pt x="387" y="498"/>
                    </a:lnTo>
                    <a:lnTo>
                      <a:pt x="405" y="489"/>
                    </a:lnTo>
                    <a:lnTo>
                      <a:pt x="423" y="479"/>
                    </a:lnTo>
                    <a:lnTo>
                      <a:pt x="438" y="467"/>
                    </a:lnTo>
                    <a:lnTo>
                      <a:pt x="452" y="454"/>
                    </a:lnTo>
                    <a:lnTo>
                      <a:pt x="466" y="439"/>
                    </a:lnTo>
                    <a:lnTo>
                      <a:pt x="478" y="423"/>
                    </a:lnTo>
                    <a:lnTo>
                      <a:pt x="489" y="406"/>
                    </a:lnTo>
                    <a:lnTo>
                      <a:pt x="498" y="388"/>
                    </a:lnTo>
                    <a:lnTo>
                      <a:pt x="504" y="369"/>
                    </a:lnTo>
                    <a:lnTo>
                      <a:pt x="509" y="349"/>
                    </a:lnTo>
                    <a:lnTo>
                      <a:pt x="512" y="329"/>
                    </a:lnTo>
                    <a:lnTo>
                      <a:pt x="513" y="308"/>
                    </a:lnTo>
                    <a:lnTo>
                      <a:pt x="513" y="308"/>
                    </a:lnTo>
                    <a:lnTo>
                      <a:pt x="512" y="287"/>
                    </a:lnTo>
                    <a:lnTo>
                      <a:pt x="509" y="266"/>
                    </a:lnTo>
                    <a:lnTo>
                      <a:pt x="504" y="246"/>
                    </a:lnTo>
                    <a:lnTo>
                      <a:pt x="498" y="228"/>
                    </a:lnTo>
                    <a:lnTo>
                      <a:pt x="489" y="209"/>
                    </a:lnTo>
                    <a:lnTo>
                      <a:pt x="478" y="192"/>
                    </a:lnTo>
                    <a:lnTo>
                      <a:pt x="466" y="177"/>
                    </a:lnTo>
                    <a:lnTo>
                      <a:pt x="452" y="162"/>
                    </a:lnTo>
                    <a:lnTo>
                      <a:pt x="438" y="148"/>
                    </a:lnTo>
                    <a:lnTo>
                      <a:pt x="423" y="136"/>
                    </a:lnTo>
                    <a:lnTo>
                      <a:pt x="405" y="126"/>
                    </a:lnTo>
                    <a:lnTo>
                      <a:pt x="387" y="117"/>
                    </a:lnTo>
                    <a:lnTo>
                      <a:pt x="368" y="111"/>
                    </a:lnTo>
                    <a:lnTo>
                      <a:pt x="349" y="105"/>
                    </a:lnTo>
                    <a:lnTo>
                      <a:pt x="328" y="102"/>
                    </a:lnTo>
                    <a:lnTo>
                      <a:pt x="307" y="101"/>
                    </a:lnTo>
                    <a:lnTo>
                      <a:pt x="307" y="10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3" name="Freeform 41">
                <a:extLst>
                  <a:ext uri="{FF2B5EF4-FFF2-40B4-BE49-F238E27FC236}">
                    <a16:creationId xmlns:a16="http://schemas.microsoft.com/office/drawing/2014/main" id="{8E37A312-EE17-F948-AD5D-D1B6B2F93905}"/>
                  </a:ext>
                </a:extLst>
              </p:cNvPr>
              <p:cNvSpPr>
                <a:spLocks noEditPoints="1"/>
              </p:cNvSpPr>
              <p:nvPr/>
            </p:nvSpPr>
            <p:spPr bwMode="auto">
              <a:xfrm>
                <a:off x="5114925" y="3622675"/>
                <a:ext cx="165100" cy="163512"/>
              </a:xfrm>
              <a:custGeom>
                <a:avLst/>
                <a:gdLst>
                  <a:gd name="T0" fmla="*/ 190 w 414"/>
                  <a:gd name="T1" fmla="*/ 414 h 415"/>
                  <a:gd name="T2" fmla="*/ 138 w 414"/>
                  <a:gd name="T3" fmla="*/ 403 h 415"/>
                  <a:gd name="T4" fmla="*/ 92 w 414"/>
                  <a:gd name="T5" fmla="*/ 380 h 415"/>
                  <a:gd name="T6" fmla="*/ 62 w 414"/>
                  <a:gd name="T7" fmla="*/ 356 h 415"/>
                  <a:gd name="T8" fmla="*/ 26 w 414"/>
                  <a:gd name="T9" fmla="*/ 308 h 415"/>
                  <a:gd name="T10" fmla="*/ 5 w 414"/>
                  <a:gd name="T11" fmla="*/ 251 h 415"/>
                  <a:gd name="T12" fmla="*/ 0 w 414"/>
                  <a:gd name="T13" fmla="*/ 210 h 415"/>
                  <a:gd name="T14" fmla="*/ 8 w 414"/>
                  <a:gd name="T15" fmla="*/ 150 h 415"/>
                  <a:gd name="T16" fmla="*/ 33 w 414"/>
                  <a:gd name="T17" fmla="*/ 95 h 415"/>
                  <a:gd name="T18" fmla="*/ 53 w 414"/>
                  <a:gd name="T19" fmla="*/ 69 h 415"/>
                  <a:gd name="T20" fmla="*/ 97 w 414"/>
                  <a:gd name="T21" fmla="*/ 32 h 415"/>
                  <a:gd name="T22" fmla="*/ 160 w 414"/>
                  <a:gd name="T23" fmla="*/ 6 h 415"/>
                  <a:gd name="T24" fmla="*/ 208 w 414"/>
                  <a:gd name="T25" fmla="*/ 0 h 415"/>
                  <a:gd name="T26" fmla="*/ 242 w 414"/>
                  <a:gd name="T27" fmla="*/ 4 h 415"/>
                  <a:gd name="T28" fmla="*/ 292 w 414"/>
                  <a:gd name="T29" fmla="*/ 19 h 415"/>
                  <a:gd name="T30" fmla="*/ 337 w 414"/>
                  <a:gd name="T31" fmla="*/ 46 h 415"/>
                  <a:gd name="T32" fmla="*/ 367 w 414"/>
                  <a:gd name="T33" fmla="*/ 75 h 415"/>
                  <a:gd name="T34" fmla="*/ 398 w 414"/>
                  <a:gd name="T35" fmla="*/ 127 h 415"/>
                  <a:gd name="T36" fmla="*/ 413 w 414"/>
                  <a:gd name="T37" fmla="*/ 185 h 415"/>
                  <a:gd name="T38" fmla="*/ 411 w 414"/>
                  <a:gd name="T39" fmla="*/ 244 h 415"/>
                  <a:gd name="T40" fmla="*/ 392 w 414"/>
                  <a:gd name="T41" fmla="*/ 302 h 415"/>
                  <a:gd name="T42" fmla="*/ 369 w 414"/>
                  <a:gd name="T43" fmla="*/ 337 h 415"/>
                  <a:gd name="T44" fmla="*/ 336 w 414"/>
                  <a:gd name="T45" fmla="*/ 370 h 415"/>
                  <a:gd name="T46" fmla="*/ 276 w 414"/>
                  <a:gd name="T47" fmla="*/ 403 h 415"/>
                  <a:gd name="T48" fmla="*/ 219 w 414"/>
                  <a:gd name="T49" fmla="*/ 414 h 415"/>
                  <a:gd name="T50" fmla="*/ 208 w 414"/>
                  <a:gd name="T51" fmla="*/ 101 h 415"/>
                  <a:gd name="T52" fmla="*/ 183 w 414"/>
                  <a:gd name="T53" fmla="*/ 104 h 415"/>
                  <a:gd name="T54" fmla="*/ 150 w 414"/>
                  <a:gd name="T55" fmla="*/ 117 h 415"/>
                  <a:gd name="T56" fmla="*/ 124 w 414"/>
                  <a:gd name="T57" fmla="*/ 141 h 415"/>
                  <a:gd name="T58" fmla="*/ 112 w 414"/>
                  <a:gd name="T59" fmla="*/ 158 h 415"/>
                  <a:gd name="T60" fmla="*/ 102 w 414"/>
                  <a:gd name="T61" fmla="*/ 188 h 415"/>
                  <a:gd name="T62" fmla="*/ 101 w 414"/>
                  <a:gd name="T63" fmla="*/ 220 h 415"/>
                  <a:gd name="T64" fmla="*/ 105 w 414"/>
                  <a:gd name="T65" fmla="*/ 240 h 415"/>
                  <a:gd name="T66" fmla="*/ 119 w 414"/>
                  <a:gd name="T67" fmla="*/ 268 h 415"/>
                  <a:gd name="T68" fmla="*/ 140 w 414"/>
                  <a:gd name="T69" fmla="*/ 291 h 415"/>
                  <a:gd name="T70" fmla="*/ 156 w 414"/>
                  <a:gd name="T71" fmla="*/ 302 h 415"/>
                  <a:gd name="T72" fmla="*/ 180 w 414"/>
                  <a:gd name="T73" fmla="*/ 311 h 415"/>
                  <a:gd name="T74" fmla="*/ 207 w 414"/>
                  <a:gd name="T75" fmla="*/ 315 h 415"/>
                  <a:gd name="T76" fmla="*/ 231 w 414"/>
                  <a:gd name="T77" fmla="*/ 311 h 415"/>
                  <a:gd name="T78" fmla="*/ 264 w 414"/>
                  <a:gd name="T79" fmla="*/ 298 h 415"/>
                  <a:gd name="T80" fmla="*/ 290 w 414"/>
                  <a:gd name="T81" fmla="*/ 274 h 415"/>
                  <a:gd name="T82" fmla="*/ 303 w 414"/>
                  <a:gd name="T83" fmla="*/ 256 h 415"/>
                  <a:gd name="T84" fmla="*/ 313 w 414"/>
                  <a:gd name="T85" fmla="*/ 227 h 415"/>
                  <a:gd name="T86" fmla="*/ 314 w 414"/>
                  <a:gd name="T87" fmla="*/ 196 h 415"/>
                  <a:gd name="T88" fmla="*/ 306 w 414"/>
                  <a:gd name="T89" fmla="*/ 166 h 415"/>
                  <a:gd name="T90" fmla="*/ 289 w 414"/>
                  <a:gd name="T91" fmla="*/ 139 h 415"/>
                  <a:gd name="T92" fmla="*/ 274 w 414"/>
                  <a:gd name="T93" fmla="*/ 124 h 415"/>
                  <a:gd name="T94" fmla="*/ 251 w 414"/>
                  <a:gd name="T95" fmla="*/ 111 h 415"/>
                  <a:gd name="T96" fmla="*/ 225 w 414"/>
                  <a:gd name="T97" fmla="*/ 102 h 415"/>
                  <a:gd name="T98" fmla="*/ 208 w 414"/>
                  <a:gd name="T99" fmla="*/ 101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4" h="415">
                    <a:moveTo>
                      <a:pt x="207" y="415"/>
                    </a:moveTo>
                    <a:lnTo>
                      <a:pt x="207" y="415"/>
                    </a:lnTo>
                    <a:lnTo>
                      <a:pt x="190" y="414"/>
                    </a:lnTo>
                    <a:lnTo>
                      <a:pt x="172" y="412"/>
                    </a:lnTo>
                    <a:lnTo>
                      <a:pt x="155" y="409"/>
                    </a:lnTo>
                    <a:lnTo>
                      <a:pt x="138" y="403"/>
                    </a:lnTo>
                    <a:lnTo>
                      <a:pt x="123" y="396"/>
                    </a:lnTo>
                    <a:lnTo>
                      <a:pt x="107" y="389"/>
                    </a:lnTo>
                    <a:lnTo>
                      <a:pt x="92" y="380"/>
                    </a:lnTo>
                    <a:lnTo>
                      <a:pt x="78" y="370"/>
                    </a:lnTo>
                    <a:lnTo>
                      <a:pt x="78" y="370"/>
                    </a:lnTo>
                    <a:lnTo>
                      <a:pt x="62" y="356"/>
                    </a:lnTo>
                    <a:lnTo>
                      <a:pt x="49" y="341"/>
                    </a:lnTo>
                    <a:lnTo>
                      <a:pt x="36" y="325"/>
                    </a:lnTo>
                    <a:lnTo>
                      <a:pt x="26" y="308"/>
                    </a:lnTo>
                    <a:lnTo>
                      <a:pt x="17" y="289"/>
                    </a:lnTo>
                    <a:lnTo>
                      <a:pt x="9" y="271"/>
                    </a:lnTo>
                    <a:lnTo>
                      <a:pt x="5" y="251"/>
                    </a:lnTo>
                    <a:lnTo>
                      <a:pt x="1" y="231"/>
                    </a:lnTo>
                    <a:lnTo>
                      <a:pt x="1" y="231"/>
                    </a:lnTo>
                    <a:lnTo>
                      <a:pt x="0" y="210"/>
                    </a:lnTo>
                    <a:lnTo>
                      <a:pt x="0" y="190"/>
                    </a:lnTo>
                    <a:lnTo>
                      <a:pt x="4" y="169"/>
                    </a:lnTo>
                    <a:lnTo>
                      <a:pt x="8" y="150"/>
                    </a:lnTo>
                    <a:lnTo>
                      <a:pt x="15" y="131"/>
                    </a:lnTo>
                    <a:lnTo>
                      <a:pt x="23" y="113"/>
                    </a:lnTo>
                    <a:lnTo>
                      <a:pt x="33" y="95"/>
                    </a:lnTo>
                    <a:lnTo>
                      <a:pt x="46" y="79"/>
                    </a:lnTo>
                    <a:lnTo>
                      <a:pt x="46" y="79"/>
                    </a:lnTo>
                    <a:lnTo>
                      <a:pt x="53" y="69"/>
                    </a:lnTo>
                    <a:lnTo>
                      <a:pt x="61" y="61"/>
                    </a:lnTo>
                    <a:lnTo>
                      <a:pt x="79" y="46"/>
                    </a:lnTo>
                    <a:lnTo>
                      <a:pt x="97" y="32"/>
                    </a:lnTo>
                    <a:lnTo>
                      <a:pt x="117" y="21"/>
                    </a:lnTo>
                    <a:lnTo>
                      <a:pt x="138" y="13"/>
                    </a:lnTo>
                    <a:lnTo>
                      <a:pt x="160" y="6"/>
                    </a:lnTo>
                    <a:lnTo>
                      <a:pt x="183" y="2"/>
                    </a:lnTo>
                    <a:lnTo>
                      <a:pt x="196" y="0"/>
                    </a:lnTo>
                    <a:lnTo>
                      <a:pt x="208" y="0"/>
                    </a:lnTo>
                    <a:lnTo>
                      <a:pt x="208" y="0"/>
                    </a:lnTo>
                    <a:lnTo>
                      <a:pt x="224" y="2"/>
                    </a:lnTo>
                    <a:lnTo>
                      <a:pt x="242" y="4"/>
                    </a:lnTo>
                    <a:lnTo>
                      <a:pt x="260" y="7"/>
                    </a:lnTo>
                    <a:lnTo>
                      <a:pt x="276" y="13"/>
                    </a:lnTo>
                    <a:lnTo>
                      <a:pt x="292" y="19"/>
                    </a:lnTo>
                    <a:lnTo>
                      <a:pt x="307" y="27"/>
                    </a:lnTo>
                    <a:lnTo>
                      <a:pt x="322" y="36"/>
                    </a:lnTo>
                    <a:lnTo>
                      <a:pt x="337" y="46"/>
                    </a:lnTo>
                    <a:lnTo>
                      <a:pt x="337" y="46"/>
                    </a:lnTo>
                    <a:lnTo>
                      <a:pt x="352" y="60"/>
                    </a:lnTo>
                    <a:lnTo>
                      <a:pt x="367" y="75"/>
                    </a:lnTo>
                    <a:lnTo>
                      <a:pt x="379" y="92"/>
                    </a:lnTo>
                    <a:lnTo>
                      <a:pt x="390" y="109"/>
                    </a:lnTo>
                    <a:lnTo>
                      <a:pt x="398" y="127"/>
                    </a:lnTo>
                    <a:lnTo>
                      <a:pt x="405" y="146"/>
                    </a:lnTo>
                    <a:lnTo>
                      <a:pt x="410" y="165"/>
                    </a:lnTo>
                    <a:lnTo>
                      <a:pt x="413" y="185"/>
                    </a:lnTo>
                    <a:lnTo>
                      <a:pt x="414" y="205"/>
                    </a:lnTo>
                    <a:lnTo>
                      <a:pt x="414" y="224"/>
                    </a:lnTo>
                    <a:lnTo>
                      <a:pt x="411" y="244"/>
                    </a:lnTo>
                    <a:lnTo>
                      <a:pt x="406" y="264"/>
                    </a:lnTo>
                    <a:lnTo>
                      <a:pt x="400" y="283"/>
                    </a:lnTo>
                    <a:lnTo>
                      <a:pt x="392" y="302"/>
                    </a:lnTo>
                    <a:lnTo>
                      <a:pt x="381" y="320"/>
                    </a:lnTo>
                    <a:lnTo>
                      <a:pt x="369" y="337"/>
                    </a:lnTo>
                    <a:lnTo>
                      <a:pt x="369" y="337"/>
                    </a:lnTo>
                    <a:lnTo>
                      <a:pt x="361" y="346"/>
                    </a:lnTo>
                    <a:lnTo>
                      <a:pt x="353" y="355"/>
                    </a:lnTo>
                    <a:lnTo>
                      <a:pt x="336" y="370"/>
                    </a:lnTo>
                    <a:lnTo>
                      <a:pt x="317" y="383"/>
                    </a:lnTo>
                    <a:lnTo>
                      <a:pt x="297" y="394"/>
                    </a:lnTo>
                    <a:lnTo>
                      <a:pt x="276" y="403"/>
                    </a:lnTo>
                    <a:lnTo>
                      <a:pt x="253" y="410"/>
                    </a:lnTo>
                    <a:lnTo>
                      <a:pt x="231" y="413"/>
                    </a:lnTo>
                    <a:lnTo>
                      <a:pt x="219" y="414"/>
                    </a:lnTo>
                    <a:lnTo>
                      <a:pt x="207" y="415"/>
                    </a:lnTo>
                    <a:lnTo>
                      <a:pt x="207" y="415"/>
                    </a:lnTo>
                    <a:close/>
                    <a:moveTo>
                      <a:pt x="208" y="101"/>
                    </a:moveTo>
                    <a:lnTo>
                      <a:pt x="208" y="101"/>
                    </a:lnTo>
                    <a:lnTo>
                      <a:pt x="196" y="102"/>
                    </a:lnTo>
                    <a:lnTo>
                      <a:pt x="183" y="104"/>
                    </a:lnTo>
                    <a:lnTo>
                      <a:pt x="171" y="107"/>
                    </a:lnTo>
                    <a:lnTo>
                      <a:pt x="161" y="112"/>
                    </a:lnTo>
                    <a:lnTo>
                      <a:pt x="150" y="117"/>
                    </a:lnTo>
                    <a:lnTo>
                      <a:pt x="140" y="124"/>
                    </a:lnTo>
                    <a:lnTo>
                      <a:pt x="132" y="132"/>
                    </a:lnTo>
                    <a:lnTo>
                      <a:pt x="124" y="141"/>
                    </a:lnTo>
                    <a:lnTo>
                      <a:pt x="124" y="141"/>
                    </a:lnTo>
                    <a:lnTo>
                      <a:pt x="117" y="149"/>
                    </a:lnTo>
                    <a:lnTo>
                      <a:pt x="112" y="158"/>
                    </a:lnTo>
                    <a:lnTo>
                      <a:pt x="108" y="168"/>
                    </a:lnTo>
                    <a:lnTo>
                      <a:pt x="104" y="178"/>
                    </a:lnTo>
                    <a:lnTo>
                      <a:pt x="102" y="188"/>
                    </a:lnTo>
                    <a:lnTo>
                      <a:pt x="101" y="198"/>
                    </a:lnTo>
                    <a:lnTo>
                      <a:pt x="101" y="209"/>
                    </a:lnTo>
                    <a:lnTo>
                      <a:pt x="101" y="220"/>
                    </a:lnTo>
                    <a:lnTo>
                      <a:pt x="101" y="220"/>
                    </a:lnTo>
                    <a:lnTo>
                      <a:pt x="103" y="230"/>
                    </a:lnTo>
                    <a:lnTo>
                      <a:pt x="105" y="240"/>
                    </a:lnTo>
                    <a:lnTo>
                      <a:pt x="110" y="250"/>
                    </a:lnTo>
                    <a:lnTo>
                      <a:pt x="114" y="260"/>
                    </a:lnTo>
                    <a:lnTo>
                      <a:pt x="119" y="268"/>
                    </a:lnTo>
                    <a:lnTo>
                      <a:pt x="125" y="276"/>
                    </a:lnTo>
                    <a:lnTo>
                      <a:pt x="133" y="284"/>
                    </a:lnTo>
                    <a:lnTo>
                      <a:pt x="140" y="291"/>
                    </a:lnTo>
                    <a:lnTo>
                      <a:pt x="140" y="291"/>
                    </a:lnTo>
                    <a:lnTo>
                      <a:pt x="148" y="296"/>
                    </a:lnTo>
                    <a:lnTo>
                      <a:pt x="156" y="302"/>
                    </a:lnTo>
                    <a:lnTo>
                      <a:pt x="164" y="305"/>
                    </a:lnTo>
                    <a:lnTo>
                      <a:pt x="171" y="308"/>
                    </a:lnTo>
                    <a:lnTo>
                      <a:pt x="180" y="311"/>
                    </a:lnTo>
                    <a:lnTo>
                      <a:pt x="189" y="313"/>
                    </a:lnTo>
                    <a:lnTo>
                      <a:pt x="198" y="314"/>
                    </a:lnTo>
                    <a:lnTo>
                      <a:pt x="207" y="315"/>
                    </a:lnTo>
                    <a:lnTo>
                      <a:pt x="207" y="315"/>
                    </a:lnTo>
                    <a:lnTo>
                      <a:pt x="219" y="314"/>
                    </a:lnTo>
                    <a:lnTo>
                      <a:pt x="231" y="311"/>
                    </a:lnTo>
                    <a:lnTo>
                      <a:pt x="242" y="308"/>
                    </a:lnTo>
                    <a:lnTo>
                      <a:pt x="253" y="304"/>
                    </a:lnTo>
                    <a:lnTo>
                      <a:pt x="264" y="298"/>
                    </a:lnTo>
                    <a:lnTo>
                      <a:pt x="274" y="292"/>
                    </a:lnTo>
                    <a:lnTo>
                      <a:pt x="283" y="283"/>
                    </a:lnTo>
                    <a:lnTo>
                      <a:pt x="290" y="274"/>
                    </a:lnTo>
                    <a:lnTo>
                      <a:pt x="290" y="274"/>
                    </a:lnTo>
                    <a:lnTo>
                      <a:pt x="297" y="265"/>
                    </a:lnTo>
                    <a:lnTo>
                      <a:pt x="303" y="256"/>
                    </a:lnTo>
                    <a:lnTo>
                      <a:pt x="307" y="246"/>
                    </a:lnTo>
                    <a:lnTo>
                      <a:pt x="310" y="236"/>
                    </a:lnTo>
                    <a:lnTo>
                      <a:pt x="313" y="227"/>
                    </a:lnTo>
                    <a:lnTo>
                      <a:pt x="314" y="217"/>
                    </a:lnTo>
                    <a:lnTo>
                      <a:pt x="314" y="206"/>
                    </a:lnTo>
                    <a:lnTo>
                      <a:pt x="314" y="196"/>
                    </a:lnTo>
                    <a:lnTo>
                      <a:pt x="311" y="186"/>
                    </a:lnTo>
                    <a:lnTo>
                      <a:pt x="309" y="176"/>
                    </a:lnTo>
                    <a:lnTo>
                      <a:pt x="306" y="166"/>
                    </a:lnTo>
                    <a:lnTo>
                      <a:pt x="300" y="157"/>
                    </a:lnTo>
                    <a:lnTo>
                      <a:pt x="296" y="148"/>
                    </a:lnTo>
                    <a:lnTo>
                      <a:pt x="289" y="139"/>
                    </a:lnTo>
                    <a:lnTo>
                      <a:pt x="282" y="132"/>
                    </a:lnTo>
                    <a:lnTo>
                      <a:pt x="274" y="124"/>
                    </a:lnTo>
                    <a:lnTo>
                      <a:pt x="274" y="124"/>
                    </a:lnTo>
                    <a:lnTo>
                      <a:pt x="266" y="118"/>
                    </a:lnTo>
                    <a:lnTo>
                      <a:pt x="258" y="114"/>
                    </a:lnTo>
                    <a:lnTo>
                      <a:pt x="251" y="111"/>
                    </a:lnTo>
                    <a:lnTo>
                      <a:pt x="242" y="107"/>
                    </a:lnTo>
                    <a:lnTo>
                      <a:pt x="234" y="104"/>
                    </a:lnTo>
                    <a:lnTo>
                      <a:pt x="225" y="102"/>
                    </a:lnTo>
                    <a:lnTo>
                      <a:pt x="217" y="101"/>
                    </a:lnTo>
                    <a:lnTo>
                      <a:pt x="208" y="101"/>
                    </a:lnTo>
                    <a:lnTo>
                      <a:pt x="208" y="10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4" name="Freeform 42">
                <a:extLst>
                  <a:ext uri="{FF2B5EF4-FFF2-40B4-BE49-F238E27FC236}">
                    <a16:creationId xmlns:a16="http://schemas.microsoft.com/office/drawing/2014/main" id="{D1F7C107-7B16-E14B-A7FE-4443CE675F2D}"/>
                  </a:ext>
                </a:extLst>
              </p:cNvPr>
              <p:cNvSpPr>
                <a:spLocks/>
              </p:cNvSpPr>
              <p:nvPr/>
            </p:nvSpPr>
            <p:spPr bwMode="auto">
              <a:xfrm>
                <a:off x="5048250" y="3994150"/>
                <a:ext cx="149225" cy="152400"/>
              </a:xfrm>
              <a:custGeom>
                <a:avLst/>
                <a:gdLst>
                  <a:gd name="T0" fmla="*/ 325 w 376"/>
                  <a:gd name="T1" fmla="*/ 386 h 386"/>
                  <a:gd name="T2" fmla="*/ 325 w 376"/>
                  <a:gd name="T3" fmla="*/ 386 h 386"/>
                  <a:gd name="T4" fmla="*/ 315 w 376"/>
                  <a:gd name="T5" fmla="*/ 385 h 386"/>
                  <a:gd name="T6" fmla="*/ 306 w 376"/>
                  <a:gd name="T7" fmla="*/ 383 h 386"/>
                  <a:gd name="T8" fmla="*/ 298 w 376"/>
                  <a:gd name="T9" fmla="*/ 377 h 386"/>
                  <a:gd name="T10" fmla="*/ 290 w 376"/>
                  <a:gd name="T11" fmla="*/ 370 h 386"/>
                  <a:gd name="T12" fmla="*/ 14 w 376"/>
                  <a:gd name="T13" fmla="*/ 86 h 386"/>
                  <a:gd name="T14" fmla="*/ 14 w 376"/>
                  <a:gd name="T15" fmla="*/ 86 h 386"/>
                  <a:gd name="T16" fmla="*/ 7 w 376"/>
                  <a:gd name="T17" fmla="*/ 77 h 386"/>
                  <a:gd name="T18" fmla="*/ 3 w 376"/>
                  <a:gd name="T19" fmla="*/ 68 h 386"/>
                  <a:gd name="T20" fmla="*/ 0 w 376"/>
                  <a:gd name="T21" fmla="*/ 59 h 386"/>
                  <a:gd name="T22" fmla="*/ 0 w 376"/>
                  <a:gd name="T23" fmla="*/ 49 h 386"/>
                  <a:gd name="T24" fmla="*/ 1 w 376"/>
                  <a:gd name="T25" fmla="*/ 41 h 386"/>
                  <a:gd name="T26" fmla="*/ 3 w 376"/>
                  <a:gd name="T27" fmla="*/ 31 h 386"/>
                  <a:gd name="T28" fmla="*/ 9 w 376"/>
                  <a:gd name="T29" fmla="*/ 22 h 386"/>
                  <a:gd name="T30" fmla="*/ 15 w 376"/>
                  <a:gd name="T31" fmla="*/ 14 h 386"/>
                  <a:gd name="T32" fmla="*/ 15 w 376"/>
                  <a:gd name="T33" fmla="*/ 14 h 386"/>
                  <a:gd name="T34" fmla="*/ 23 w 376"/>
                  <a:gd name="T35" fmla="*/ 9 h 386"/>
                  <a:gd name="T36" fmla="*/ 32 w 376"/>
                  <a:gd name="T37" fmla="*/ 3 h 386"/>
                  <a:gd name="T38" fmla="*/ 41 w 376"/>
                  <a:gd name="T39" fmla="*/ 1 h 386"/>
                  <a:gd name="T40" fmla="*/ 50 w 376"/>
                  <a:gd name="T41" fmla="*/ 0 h 386"/>
                  <a:gd name="T42" fmla="*/ 60 w 376"/>
                  <a:gd name="T43" fmla="*/ 1 h 386"/>
                  <a:gd name="T44" fmla="*/ 69 w 376"/>
                  <a:gd name="T45" fmla="*/ 4 h 386"/>
                  <a:gd name="T46" fmla="*/ 78 w 376"/>
                  <a:gd name="T47" fmla="*/ 9 h 386"/>
                  <a:gd name="T48" fmla="*/ 86 w 376"/>
                  <a:gd name="T49" fmla="*/ 15 h 386"/>
                  <a:gd name="T50" fmla="*/ 362 w 376"/>
                  <a:gd name="T51" fmla="*/ 301 h 386"/>
                  <a:gd name="T52" fmla="*/ 362 w 376"/>
                  <a:gd name="T53" fmla="*/ 301 h 386"/>
                  <a:gd name="T54" fmla="*/ 368 w 376"/>
                  <a:gd name="T55" fmla="*/ 309 h 386"/>
                  <a:gd name="T56" fmla="*/ 373 w 376"/>
                  <a:gd name="T57" fmla="*/ 317 h 386"/>
                  <a:gd name="T58" fmla="*/ 375 w 376"/>
                  <a:gd name="T59" fmla="*/ 327 h 386"/>
                  <a:gd name="T60" fmla="*/ 376 w 376"/>
                  <a:gd name="T61" fmla="*/ 336 h 386"/>
                  <a:gd name="T62" fmla="*/ 375 w 376"/>
                  <a:gd name="T63" fmla="*/ 346 h 386"/>
                  <a:gd name="T64" fmla="*/ 372 w 376"/>
                  <a:gd name="T65" fmla="*/ 356 h 386"/>
                  <a:gd name="T66" fmla="*/ 367 w 376"/>
                  <a:gd name="T67" fmla="*/ 364 h 386"/>
                  <a:gd name="T68" fmla="*/ 360 w 376"/>
                  <a:gd name="T69" fmla="*/ 372 h 386"/>
                  <a:gd name="T70" fmla="*/ 360 w 376"/>
                  <a:gd name="T71" fmla="*/ 372 h 386"/>
                  <a:gd name="T72" fmla="*/ 353 w 376"/>
                  <a:gd name="T73" fmla="*/ 378 h 386"/>
                  <a:gd name="T74" fmla="*/ 344 w 376"/>
                  <a:gd name="T75" fmla="*/ 383 h 386"/>
                  <a:gd name="T76" fmla="*/ 335 w 376"/>
                  <a:gd name="T77" fmla="*/ 385 h 386"/>
                  <a:gd name="T78" fmla="*/ 325 w 376"/>
                  <a:gd name="T79" fmla="*/ 386 h 386"/>
                  <a:gd name="T80" fmla="*/ 325 w 376"/>
                  <a:gd name="T81" fmla="*/ 386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6" h="386">
                    <a:moveTo>
                      <a:pt x="325" y="386"/>
                    </a:moveTo>
                    <a:lnTo>
                      <a:pt x="325" y="386"/>
                    </a:lnTo>
                    <a:lnTo>
                      <a:pt x="315" y="385"/>
                    </a:lnTo>
                    <a:lnTo>
                      <a:pt x="306" y="383"/>
                    </a:lnTo>
                    <a:lnTo>
                      <a:pt x="298" y="377"/>
                    </a:lnTo>
                    <a:lnTo>
                      <a:pt x="290" y="370"/>
                    </a:lnTo>
                    <a:lnTo>
                      <a:pt x="14" y="86"/>
                    </a:lnTo>
                    <a:lnTo>
                      <a:pt x="14" y="86"/>
                    </a:lnTo>
                    <a:lnTo>
                      <a:pt x="7" y="77"/>
                    </a:lnTo>
                    <a:lnTo>
                      <a:pt x="3" y="68"/>
                    </a:lnTo>
                    <a:lnTo>
                      <a:pt x="0" y="59"/>
                    </a:lnTo>
                    <a:lnTo>
                      <a:pt x="0" y="49"/>
                    </a:lnTo>
                    <a:lnTo>
                      <a:pt x="1" y="41"/>
                    </a:lnTo>
                    <a:lnTo>
                      <a:pt x="3" y="31"/>
                    </a:lnTo>
                    <a:lnTo>
                      <a:pt x="9" y="22"/>
                    </a:lnTo>
                    <a:lnTo>
                      <a:pt x="15" y="14"/>
                    </a:lnTo>
                    <a:lnTo>
                      <a:pt x="15" y="14"/>
                    </a:lnTo>
                    <a:lnTo>
                      <a:pt x="23" y="9"/>
                    </a:lnTo>
                    <a:lnTo>
                      <a:pt x="32" y="3"/>
                    </a:lnTo>
                    <a:lnTo>
                      <a:pt x="41" y="1"/>
                    </a:lnTo>
                    <a:lnTo>
                      <a:pt x="50" y="0"/>
                    </a:lnTo>
                    <a:lnTo>
                      <a:pt x="60" y="1"/>
                    </a:lnTo>
                    <a:lnTo>
                      <a:pt x="69" y="4"/>
                    </a:lnTo>
                    <a:lnTo>
                      <a:pt x="78" y="9"/>
                    </a:lnTo>
                    <a:lnTo>
                      <a:pt x="86" y="15"/>
                    </a:lnTo>
                    <a:lnTo>
                      <a:pt x="362" y="301"/>
                    </a:lnTo>
                    <a:lnTo>
                      <a:pt x="362" y="301"/>
                    </a:lnTo>
                    <a:lnTo>
                      <a:pt x="368" y="309"/>
                    </a:lnTo>
                    <a:lnTo>
                      <a:pt x="373" y="317"/>
                    </a:lnTo>
                    <a:lnTo>
                      <a:pt x="375" y="327"/>
                    </a:lnTo>
                    <a:lnTo>
                      <a:pt x="376" y="336"/>
                    </a:lnTo>
                    <a:lnTo>
                      <a:pt x="375" y="346"/>
                    </a:lnTo>
                    <a:lnTo>
                      <a:pt x="372" y="356"/>
                    </a:lnTo>
                    <a:lnTo>
                      <a:pt x="367" y="364"/>
                    </a:lnTo>
                    <a:lnTo>
                      <a:pt x="360" y="372"/>
                    </a:lnTo>
                    <a:lnTo>
                      <a:pt x="360" y="372"/>
                    </a:lnTo>
                    <a:lnTo>
                      <a:pt x="353" y="378"/>
                    </a:lnTo>
                    <a:lnTo>
                      <a:pt x="344" y="383"/>
                    </a:lnTo>
                    <a:lnTo>
                      <a:pt x="335" y="385"/>
                    </a:lnTo>
                    <a:lnTo>
                      <a:pt x="325" y="386"/>
                    </a:lnTo>
                    <a:lnTo>
                      <a:pt x="325" y="3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5" name="Freeform 43">
                <a:extLst>
                  <a:ext uri="{FF2B5EF4-FFF2-40B4-BE49-F238E27FC236}">
                    <a16:creationId xmlns:a16="http://schemas.microsoft.com/office/drawing/2014/main" id="{CD4E9867-6DD7-B845-97C5-76195241DE97}"/>
                  </a:ext>
                </a:extLst>
              </p:cNvPr>
              <p:cNvSpPr>
                <a:spLocks/>
              </p:cNvSpPr>
              <p:nvPr/>
            </p:nvSpPr>
            <p:spPr bwMode="auto">
              <a:xfrm>
                <a:off x="5060950" y="3733800"/>
                <a:ext cx="117475" cy="136525"/>
              </a:xfrm>
              <a:custGeom>
                <a:avLst/>
                <a:gdLst>
                  <a:gd name="T0" fmla="*/ 49 w 295"/>
                  <a:gd name="T1" fmla="*/ 345 h 345"/>
                  <a:gd name="T2" fmla="*/ 49 w 295"/>
                  <a:gd name="T3" fmla="*/ 345 h 345"/>
                  <a:gd name="T4" fmla="*/ 40 w 295"/>
                  <a:gd name="T5" fmla="*/ 344 h 345"/>
                  <a:gd name="T6" fmla="*/ 33 w 295"/>
                  <a:gd name="T7" fmla="*/ 342 h 345"/>
                  <a:gd name="T8" fmla="*/ 25 w 295"/>
                  <a:gd name="T9" fmla="*/ 338 h 345"/>
                  <a:gd name="T10" fmla="*/ 17 w 295"/>
                  <a:gd name="T11" fmla="*/ 334 h 345"/>
                  <a:gd name="T12" fmla="*/ 17 w 295"/>
                  <a:gd name="T13" fmla="*/ 334 h 345"/>
                  <a:gd name="T14" fmla="*/ 11 w 295"/>
                  <a:gd name="T15" fmla="*/ 326 h 345"/>
                  <a:gd name="T16" fmla="*/ 5 w 295"/>
                  <a:gd name="T17" fmla="*/ 318 h 345"/>
                  <a:gd name="T18" fmla="*/ 1 w 295"/>
                  <a:gd name="T19" fmla="*/ 310 h 345"/>
                  <a:gd name="T20" fmla="*/ 0 w 295"/>
                  <a:gd name="T21" fmla="*/ 300 h 345"/>
                  <a:gd name="T22" fmla="*/ 0 w 295"/>
                  <a:gd name="T23" fmla="*/ 291 h 345"/>
                  <a:gd name="T24" fmla="*/ 1 w 295"/>
                  <a:gd name="T25" fmla="*/ 281 h 345"/>
                  <a:gd name="T26" fmla="*/ 4 w 295"/>
                  <a:gd name="T27" fmla="*/ 272 h 345"/>
                  <a:gd name="T28" fmla="*/ 9 w 295"/>
                  <a:gd name="T29" fmla="*/ 263 h 345"/>
                  <a:gd name="T30" fmla="*/ 206 w 295"/>
                  <a:gd name="T31" fmla="*/ 18 h 345"/>
                  <a:gd name="T32" fmla="*/ 206 w 295"/>
                  <a:gd name="T33" fmla="*/ 18 h 345"/>
                  <a:gd name="T34" fmla="*/ 212 w 295"/>
                  <a:gd name="T35" fmla="*/ 11 h 345"/>
                  <a:gd name="T36" fmla="*/ 221 w 295"/>
                  <a:gd name="T37" fmla="*/ 5 h 345"/>
                  <a:gd name="T38" fmla="*/ 230 w 295"/>
                  <a:gd name="T39" fmla="*/ 2 h 345"/>
                  <a:gd name="T40" fmla="*/ 240 w 295"/>
                  <a:gd name="T41" fmla="*/ 0 h 345"/>
                  <a:gd name="T42" fmla="*/ 249 w 295"/>
                  <a:gd name="T43" fmla="*/ 0 h 345"/>
                  <a:gd name="T44" fmla="*/ 259 w 295"/>
                  <a:gd name="T45" fmla="*/ 1 h 345"/>
                  <a:gd name="T46" fmla="*/ 268 w 295"/>
                  <a:gd name="T47" fmla="*/ 4 h 345"/>
                  <a:gd name="T48" fmla="*/ 276 w 295"/>
                  <a:gd name="T49" fmla="*/ 10 h 345"/>
                  <a:gd name="T50" fmla="*/ 276 w 295"/>
                  <a:gd name="T51" fmla="*/ 10 h 345"/>
                  <a:gd name="T52" fmla="*/ 284 w 295"/>
                  <a:gd name="T53" fmla="*/ 17 h 345"/>
                  <a:gd name="T54" fmla="*/ 290 w 295"/>
                  <a:gd name="T55" fmla="*/ 25 h 345"/>
                  <a:gd name="T56" fmla="*/ 293 w 295"/>
                  <a:gd name="T57" fmla="*/ 34 h 345"/>
                  <a:gd name="T58" fmla="*/ 295 w 295"/>
                  <a:gd name="T59" fmla="*/ 44 h 345"/>
                  <a:gd name="T60" fmla="*/ 295 w 295"/>
                  <a:gd name="T61" fmla="*/ 54 h 345"/>
                  <a:gd name="T62" fmla="*/ 293 w 295"/>
                  <a:gd name="T63" fmla="*/ 62 h 345"/>
                  <a:gd name="T64" fmla="*/ 290 w 295"/>
                  <a:gd name="T65" fmla="*/ 72 h 345"/>
                  <a:gd name="T66" fmla="*/ 284 w 295"/>
                  <a:gd name="T67" fmla="*/ 80 h 345"/>
                  <a:gd name="T68" fmla="*/ 88 w 295"/>
                  <a:gd name="T69" fmla="*/ 326 h 345"/>
                  <a:gd name="T70" fmla="*/ 88 w 295"/>
                  <a:gd name="T71" fmla="*/ 326 h 345"/>
                  <a:gd name="T72" fmla="*/ 84 w 295"/>
                  <a:gd name="T73" fmla="*/ 330 h 345"/>
                  <a:gd name="T74" fmla="*/ 80 w 295"/>
                  <a:gd name="T75" fmla="*/ 334 h 345"/>
                  <a:gd name="T76" fmla="*/ 70 w 295"/>
                  <a:gd name="T77" fmla="*/ 339 h 345"/>
                  <a:gd name="T78" fmla="*/ 60 w 295"/>
                  <a:gd name="T79" fmla="*/ 344 h 345"/>
                  <a:gd name="T80" fmla="*/ 49 w 295"/>
                  <a:gd name="T81" fmla="*/ 345 h 345"/>
                  <a:gd name="T82" fmla="*/ 49 w 295"/>
                  <a:gd name="T83" fmla="*/ 345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5" h="345">
                    <a:moveTo>
                      <a:pt x="49" y="345"/>
                    </a:moveTo>
                    <a:lnTo>
                      <a:pt x="49" y="345"/>
                    </a:lnTo>
                    <a:lnTo>
                      <a:pt x="40" y="344"/>
                    </a:lnTo>
                    <a:lnTo>
                      <a:pt x="33" y="342"/>
                    </a:lnTo>
                    <a:lnTo>
                      <a:pt x="25" y="338"/>
                    </a:lnTo>
                    <a:lnTo>
                      <a:pt x="17" y="334"/>
                    </a:lnTo>
                    <a:lnTo>
                      <a:pt x="17" y="334"/>
                    </a:lnTo>
                    <a:lnTo>
                      <a:pt x="11" y="326"/>
                    </a:lnTo>
                    <a:lnTo>
                      <a:pt x="5" y="318"/>
                    </a:lnTo>
                    <a:lnTo>
                      <a:pt x="1" y="310"/>
                    </a:lnTo>
                    <a:lnTo>
                      <a:pt x="0" y="300"/>
                    </a:lnTo>
                    <a:lnTo>
                      <a:pt x="0" y="291"/>
                    </a:lnTo>
                    <a:lnTo>
                      <a:pt x="1" y="281"/>
                    </a:lnTo>
                    <a:lnTo>
                      <a:pt x="4" y="272"/>
                    </a:lnTo>
                    <a:lnTo>
                      <a:pt x="9" y="263"/>
                    </a:lnTo>
                    <a:lnTo>
                      <a:pt x="206" y="18"/>
                    </a:lnTo>
                    <a:lnTo>
                      <a:pt x="206" y="18"/>
                    </a:lnTo>
                    <a:lnTo>
                      <a:pt x="212" y="11"/>
                    </a:lnTo>
                    <a:lnTo>
                      <a:pt x="221" y="5"/>
                    </a:lnTo>
                    <a:lnTo>
                      <a:pt x="230" y="2"/>
                    </a:lnTo>
                    <a:lnTo>
                      <a:pt x="240" y="0"/>
                    </a:lnTo>
                    <a:lnTo>
                      <a:pt x="249" y="0"/>
                    </a:lnTo>
                    <a:lnTo>
                      <a:pt x="259" y="1"/>
                    </a:lnTo>
                    <a:lnTo>
                      <a:pt x="268" y="4"/>
                    </a:lnTo>
                    <a:lnTo>
                      <a:pt x="276" y="10"/>
                    </a:lnTo>
                    <a:lnTo>
                      <a:pt x="276" y="10"/>
                    </a:lnTo>
                    <a:lnTo>
                      <a:pt x="284" y="17"/>
                    </a:lnTo>
                    <a:lnTo>
                      <a:pt x="290" y="25"/>
                    </a:lnTo>
                    <a:lnTo>
                      <a:pt x="293" y="34"/>
                    </a:lnTo>
                    <a:lnTo>
                      <a:pt x="295" y="44"/>
                    </a:lnTo>
                    <a:lnTo>
                      <a:pt x="295" y="54"/>
                    </a:lnTo>
                    <a:lnTo>
                      <a:pt x="293" y="62"/>
                    </a:lnTo>
                    <a:lnTo>
                      <a:pt x="290" y="72"/>
                    </a:lnTo>
                    <a:lnTo>
                      <a:pt x="284" y="80"/>
                    </a:lnTo>
                    <a:lnTo>
                      <a:pt x="88" y="326"/>
                    </a:lnTo>
                    <a:lnTo>
                      <a:pt x="88" y="326"/>
                    </a:lnTo>
                    <a:lnTo>
                      <a:pt x="84" y="330"/>
                    </a:lnTo>
                    <a:lnTo>
                      <a:pt x="80" y="334"/>
                    </a:lnTo>
                    <a:lnTo>
                      <a:pt x="70" y="339"/>
                    </a:lnTo>
                    <a:lnTo>
                      <a:pt x="60" y="344"/>
                    </a:lnTo>
                    <a:lnTo>
                      <a:pt x="49" y="345"/>
                    </a:lnTo>
                    <a:lnTo>
                      <a:pt x="49" y="34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6" name="Freeform 44">
                <a:extLst>
                  <a:ext uri="{FF2B5EF4-FFF2-40B4-BE49-F238E27FC236}">
                    <a16:creationId xmlns:a16="http://schemas.microsoft.com/office/drawing/2014/main" id="{24474573-0BBC-A24D-B615-B0BF984230B6}"/>
                  </a:ext>
                </a:extLst>
              </p:cNvPr>
              <p:cNvSpPr>
                <a:spLocks noEditPoints="1"/>
              </p:cNvSpPr>
              <p:nvPr/>
            </p:nvSpPr>
            <p:spPr bwMode="auto">
              <a:xfrm>
                <a:off x="5451475" y="3805238"/>
                <a:ext cx="242887" cy="242887"/>
              </a:xfrm>
              <a:custGeom>
                <a:avLst/>
                <a:gdLst>
                  <a:gd name="T0" fmla="*/ 275 w 614"/>
                  <a:gd name="T1" fmla="*/ 614 h 615"/>
                  <a:gd name="T2" fmla="*/ 216 w 614"/>
                  <a:gd name="T3" fmla="*/ 600 h 615"/>
                  <a:gd name="T4" fmla="*/ 161 w 614"/>
                  <a:gd name="T5" fmla="*/ 577 h 615"/>
                  <a:gd name="T6" fmla="*/ 111 w 614"/>
                  <a:gd name="T7" fmla="*/ 544 h 615"/>
                  <a:gd name="T8" fmla="*/ 70 w 614"/>
                  <a:gd name="T9" fmla="*/ 503 h 615"/>
                  <a:gd name="T10" fmla="*/ 37 w 614"/>
                  <a:gd name="T11" fmla="*/ 454 h 615"/>
                  <a:gd name="T12" fmla="*/ 14 w 614"/>
                  <a:gd name="T13" fmla="*/ 399 h 615"/>
                  <a:gd name="T14" fmla="*/ 2 w 614"/>
                  <a:gd name="T15" fmla="*/ 339 h 615"/>
                  <a:gd name="T16" fmla="*/ 0 w 614"/>
                  <a:gd name="T17" fmla="*/ 292 h 615"/>
                  <a:gd name="T18" fmla="*/ 9 w 614"/>
                  <a:gd name="T19" fmla="*/ 231 h 615"/>
                  <a:gd name="T20" fmla="*/ 30 w 614"/>
                  <a:gd name="T21" fmla="*/ 175 h 615"/>
                  <a:gd name="T22" fmla="*/ 60 w 614"/>
                  <a:gd name="T23" fmla="*/ 124 h 615"/>
                  <a:gd name="T24" fmla="*/ 100 w 614"/>
                  <a:gd name="T25" fmla="*/ 81 h 615"/>
                  <a:gd name="T26" fmla="*/ 147 w 614"/>
                  <a:gd name="T27" fmla="*/ 46 h 615"/>
                  <a:gd name="T28" fmla="*/ 201 w 614"/>
                  <a:gd name="T29" fmla="*/ 19 h 615"/>
                  <a:gd name="T30" fmla="*/ 260 w 614"/>
                  <a:gd name="T31" fmla="*/ 4 h 615"/>
                  <a:gd name="T32" fmla="*/ 306 w 614"/>
                  <a:gd name="T33" fmla="*/ 0 h 615"/>
                  <a:gd name="T34" fmla="*/ 368 w 614"/>
                  <a:gd name="T35" fmla="*/ 7 h 615"/>
                  <a:gd name="T36" fmla="*/ 427 w 614"/>
                  <a:gd name="T37" fmla="*/ 25 h 615"/>
                  <a:gd name="T38" fmla="*/ 478 w 614"/>
                  <a:gd name="T39" fmla="*/ 53 h 615"/>
                  <a:gd name="T40" fmla="*/ 524 w 614"/>
                  <a:gd name="T41" fmla="*/ 91 h 615"/>
                  <a:gd name="T42" fmla="*/ 561 w 614"/>
                  <a:gd name="T43" fmla="*/ 136 h 615"/>
                  <a:gd name="T44" fmla="*/ 590 w 614"/>
                  <a:gd name="T45" fmla="*/ 188 h 615"/>
                  <a:gd name="T46" fmla="*/ 607 w 614"/>
                  <a:gd name="T47" fmla="*/ 246 h 615"/>
                  <a:gd name="T48" fmla="*/ 614 w 614"/>
                  <a:gd name="T49" fmla="*/ 308 h 615"/>
                  <a:gd name="T50" fmla="*/ 611 w 614"/>
                  <a:gd name="T51" fmla="*/ 355 h 615"/>
                  <a:gd name="T52" fmla="*/ 595 w 614"/>
                  <a:gd name="T53" fmla="*/ 413 h 615"/>
                  <a:gd name="T54" fmla="*/ 569 w 614"/>
                  <a:gd name="T55" fmla="*/ 467 h 615"/>
                  <a:gd name="T56" fmla="*/ 534 w 614"/>
                  <a:gd name="T57" fmla="*/ 514 h 615"/>
                  <a:gd name="T58" fmla="*/ 490 w 614"/>
                  <a:gd name="T59" fmla="*/ 554 h 615"/>
                  <a:gd name="T60" fmla="*/ 440 w 614"/>
                  <a:gd name="T61" fmla="*/ 585 h 615"/>
                  <a:gd name="T62" fmla="*/ 383 w 614"/>
                  <a:gd name="T63" fmla="*/ 605 h 615"/>
                  <a:gd name="T64" fmla="*/ 323 w 614"/>
                  <a:gd name="T65" fmla="*/ 615 h 615"/>
                  <a:gd name="T66" fmla="*/ 306 w 614"/>
                  <a:gd name="T67" fmla="*/ 101 h 615"/>
                  <a:gd name="T68" fmla="*/ 227 w 614"/>
                  <a:gd name="T69" fmla="*/ 117 h 615"/>
                  <a:gd name="T70" fmla="*/ 161 w 614"/>
                  <a:gd name="T71" fmla="*/ 162 h 615"/>
                  <a:gd name="T72" fmla="*/ 116 w 614"/>
                  <a:gd name="T73" fmla="*/ 228 h 615"/>
                  <a:gd name="T74" fmla="*/ 100 w 614"/>
                  <a:gd name="T75" fmla="*/ 308 h 615"/>
                  <a:gd name="T76" fmla="*/ 110 w 614"/>
                  <a:gd name="T77" fmla="*/ 369 h 615"/>
                  <a:gd name="T78" fmla="*/ 147 w 614"/>
                  <a:gd name="T79" fmla="*/ 439 h 615"/>
                  <a:gd name="T80" fmla="*/ 208 w 614"/>
                  <a:gd name="T81" fmla="*/ 489 h 615"/>
                  <a:gd name="T82" fmla="*/ 285 w 614"/>
                  <a:gd name="T83" fmla="*/ 513 h 615"/>
                  <a:gd name="T84" fmla="*/ 348 w 614"/>
                  <a:gd name="T85" fmla="*/ 510 h 615"/>
                  <a:gd name="T86" fmla="*/ 422 w 614"/>
                  <a:gd name="T87" fmla="*/ 479 h 615"/>
                  <a:gd name="T88" fmla="*/ 478 w 614"/>
                  <a:gd name="T89" fmla="*/ 423 h 615"/>
                  <a:gd name="T90" fmla="*/ 509 w 614"/>
                  <a:gd name="T91" fmla="*/ 349 h 615"/>
                  <a:gd name="T92" fmla="*/ 513 w 614"/>
                  <a:gd name="T93" fmla="*/ 287 h 615"/>
                  <a:gd name="T94" fmla="*/ 488 w 614"/>
                  <a:gd name="T95" fmla="*/ 209 h 615"/>
                  <a:gd name="T96" fmla="*/ 439 w 614"/>
                  <a:gd name="T97" fmla="*/ 148 h 615"/>
                  <a:gd name="T98" fmla="*/ 368 w 614"/>
                  <a:gd name="T99" fmla="*/ 111 h 615"/>
                  <a:gd name="T100" fmla="*/ 306 w 614"/>
                  <a:gd name="T101" fmla="*/ 10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14" h="615">
                    <a:moveTo>
                      <a:pt x="306" y="615"/>
                    </a:moveTo>
                    <a:lnTo>
                      <a:pt x="306" y="615"/>
                    </a:lnTo>
                    <a:lnTo>
                      <a:pt x="291" y="615"/>
                    </a:lnTo>
                    <a:lnTo>
                      <a:pt x="275" y="614"/>
                    </a:lnTo>
                    <a:lnTo>
                      <a:pt x="260" y="611"/>
                    </a:lnTo>
                    <a:lnTo>
                      <a:pt x="244" y="608"/>
                    </a:lnTo>
                    <a:lnTo>
                      <a:pt x="230" y="605"/>
                    </a:lnTo>
                    <a:lnTo>
                      <a:pt x="216" y="600"/>
                    </a:lnTo>
                    <a:lnTo>
                      <a:pt x="201" y="596"/>
                    </a:lnTo>
                    <a:lnTo>
                      <a:pt x="187" y="591"/>
                    </a:lnTo>
                    <a:lnTo>
                      <a:pt x="174" y="585"/>
                    </a:lnTo>
                    <a:lnTo>
                      <a:pt x="161" y="577"/>
                    </a:lnTo>
                    <a:lnTo>
                      <a:pt x="147" y="571"/>
                    </a:lnTo>
                    <a:lnTo>
                      <a:pt x="135" y="562"/>
                    </a:lnTo>
                    <a:lnTo>
                      <a:pt x="123" y="554"/>
                    </a:lnTo>
                    <a:lnTo>
                      <a:pt x="111" y="544"/>
                    </a:lnTo>
                    <a:lnTo>
                      <a:pt x="100" y="535"/>
                    </a:lnTo>
                    <a:lnTo>
                      <a:pt x="90" y="524"/>
                    </a:lnTo>
                    <a:lnTo>
                      <a:pt x="79" y="514"/>
                    </a:lnTo>
                    <a:lnTo>
                      <a:pt x="70" y="503"/>
                    </a:lnTo>
                    <a:lnTo>
                      <a:pt x="60" y="491"/>
                    </a:lnTo>
                    <a:lnTo>
                      <a:pt x="52" y="479"/>
                    </a:lnTo>
                    <a:lnTo>
                      <a:pt x="44" y="467"/>
                    </a:lnTo>
                    <a:lnTo>
                      <a:pt x="37" y="454"/>
                    </a:lnTo>
                    <a:lnTo>
                      <a:pt x="30" y="441"/>
                    </a:lnTo>
                    <a:lnTo>
                      <a:pt x="24" y="427"/>
                    </a:lnTo>
                    <a:lnTo>
                      <a:pt x="18" y="413"/>
                    </a:lnTo>
                    <a:lnTo>
                      <a:pt x="14" y="399"/>
                    </a:lnTo>
                    <a:lnTo>
                      <a:pt x="9" y="384"/>
                    </a:lnTo>
                    <a:lnTo>
                      <a:pt x="6" y="370"/>
                    </a:lnTo>
                    <a:lnTo>
                      <a:pt x="3" y="355"/>
                    </a:lnTo>
                    <a:lnTo>
                      <a:pt x="2" y="339"/>
                    </a:lnTo>
                    <a:lnTo>
                      <a:pt x="0" y="324"/>
                    </a:lnTo>
                    <a:lnTo>
                      <a:pt x="0" y="308"/>
                    </a:lnTo>
                    <a:lnTo>
                      <a:pt x="0" y="308"/>
                    </a:lnTo>
                    <a:lnTo>
                      <a:pt x="0" y="292"/>
                    </a:lnTo>
                    <a:lnTo>
                      <a:pt x="2" y="276"/>
                    </a:lnTo>
                    <a:lnTo>
                      <a:pt x="3" y="261"/>
                    </a:lnTo>
                    <a:lnTo>
                      <a:pt x="6" y="246"/>
                    </a:lnTo>
                    <a:lnTo>
                      <a:pt x="9" y="231"/>
                    </a:lnTo>
                    <a:lnTo>
                      <a:pt x="14" y="217"/>
                    </a:lnTo>
                    <a:lnTo>
                      <a:pt x="18" y="202"/>
                    </a:lnTo>
                    <a:lnTo>
                      <a:pt x="24" y="188"/>
                    </a:lnTo>
                    <a:lnTo>
                      <a:pt x="30" y="175"/>
                    </a:lnTo>
                    <a:lnTo>
                      <a:pt x="37" y="162"/>
                    </a:lnTo>
                    <a:lnTo>
                      <a:pt x="44" y="148"/>
                    </a:lnTo>
                    <a:lnTo>
                      <a:pt x="52" y="136"/>
                    </a:lnTo>
                    <a:lnTo>
                      <a:pt x="60" y="124"/>
                    </a:lnTo>
                    <a:lnTo>
                      <a:pt x="70" y="113"/>
                    </a:lnTo>
                    <a:lnTo>
                      <a:pt x="79" y="102"/>
                    </a:lnTo>
                    <a:lnTo>
                      <a:pt x="90" y="91"/>
                    </a:lnTo>
                    <a:lnTo>
                      <a:pt x="100" y="81"/>
                    </a:lnTo>
                    <a:lnTo>
                      <a:pt x="111" y="71"/>
                    </a:lnTo>
                    <a:lnTo>
                      <a:pt x="123" y="62"/>
                    </a:lnTo>
                    <a:lnTo>
                      <a:pt x="135" y="53"/>
                    </a:lnTo>
                    <a:lnTo>
                      <a:pt x="147" y="46"/>
                    </a:lnTo>
                    <a:lnTo>
                      <a:pt x="161" y="38"/>
                    </a:lnTo>
                    <a:lnTo>
                      <a:pt x="174" y="31"/>
                    </a:lnTo>
                    <a:lnTo>
                      <a:pt x="187" y="25"/>
                    </a:lnTo>
                    <a:lnTo>
                      <a:pt x="201" y="19"/>
                    </a:lnTo>
                    <a:lnTo>
                      <a:pt x="216" y="15"/>
                    </a:lnTo>
                    <a:lnTo>
                      <a:pt x="230" y="10"/>
                    </a:lnTo>
                    <a:lnTo>
                      <a:pt x="244" y="7"/>
                    </a:lnTo>
                    <a:lnTo>
                      <a:pt x="260" y="4"/>
                    </a:lnTo>
                    <a:lnTo>
                      <a:pt x="275" y="3"/>
                    </a:lnTo>
                    <a:lnTo>
                      <a:pt x="291" y="2"/>
                    </a:lnTo>
                    <a:lnTo>
                      <a:pt x="306" y="0"/>
                    </a:lnTo>
                    <a:lnTo>
                      <a:pt x="306" y="0"/>
                    </a:lnTo>
                    <a:lnTo>
                      <a:pt x="323" y="2"/>
                    </a:lnTo>
                    <a:lnTo>
                      <a:pt x="338" y="3"/>
                    </a:lnTo>
                    <a:lnTo>
                      <a:pt x="354" y="4"/>
                    </a:lnTo>
                    <a:lnTo>
                      <a:pt x="368" y="7"/>
                    </a:lnTo>
                    <a:lnTo>
                      <a:pt x="383" y="10"/>
                    </a:lnTo>
                    <a:lnTo>
                      <a:pt x="398" y="15"/>
                    </a:lnTo>
                    <a:lnTo>
                      <a:pt x="412" y="19"/>
                    </a:lnTo>
                    <a:lnTo>
                      <a:pt x="427" y="25"/>
                    </a:lnTo>
                    <a:lnTo>
                      <a:pt x="440" y="31"/>
                    </a:lnTo>
                    <a:lnTo>
                      <a:pt x="453" y="38"/>
                    </a:lnTo>
                    <a:lnTo>
                      <a:pt x="466" y="46"/>
                    </a:lnTo>
                    <a:lnTo>
                      <a:pt x="478" y="53"/>
                    </a:lnTo>
                    <a:lnTo>
                      <a:pt x="490" y="62"/>
                    </a:lnTo>
                    <a:lnTo>
                      <a:pt x="502" y="71"/>
                    </a:lnTo>
                    <a:lnTo>
                      <a:pt x="514" y="81"/>
                    </a:lnTo>
                    <a:lnTo>
                      <a:pt x="524" y="91"/>
                    </a:lnTo>
                    <a:lnTo>
                      <a:pt x="534" y="102"/>
                    </a:lnTo>
                    <a:lnTo>
                      <a:pt x="543" y="113"/>
                    </a:lnTo>
                    <a:lnTo>
                      <a:pt x="552" y="124"/>
                    </a:lnTo>
                    <a:lnTo>
                      <a:pt x="561" y="136"/>
                    </a:lnTo>
                    <a:lnTo>
                      <a:pt x="569" y="148"/>
                    </a:lnTo>
                    <a:lnTo>
                      <a:pt x="577" y="162"/>
                    </a:lnTo>
                    <a:lnTo>
                      <a:pt x="583" y="175"/>
                    </a:lnTo>
                    <a:lnTo>
                      <a:pt x="590" y="188"/>
                    </a:lnTo>
                    <a:lnTo>
                      <a:pt x="595" y="202"/>
                    </a:lnTo>
                    <a:lnTo>
                      <a:pt x="600" y="217"/>
                    </a:lnTo>
                    <a:lnTo>
                      <a:pt x="604" y="231"/>
                    </a:lnTo>
                    <a:lnTo>
                      <a:pt x="607" y="246"/>
                    </a:lnTo>
                    <a:lnTo>
                      <a:pt x="611" y="261"/>
                    </a:lnTo>
                    <a:lnTo>
                      <a:pt x="612" y="276"/>
                    </a:lnTo>
                    <a:lnTo>
                      <a:pt x="613" y="292"/>
                    </a:lnTo>
                    <a:lnTo>
                      <a:pt x="614" y="308"/>
                    </a:lnTo>
                    <a:lnTo>
                      <a:pt x="614" y="308"/>
                    </a:lnTo>
                    <a:lnTo>
                      <a:pt x="613" y="324"/>
                    </a:lnTo>
                    <a:lnTo>
                      <a:pt x="612" y="339"/>
                    </a:lnTo>
                    <a:lnTo>
                      <a:pt x="611" y="355"/>
                    </a:lnTo>
                    <a:lnTo>
                      <a:pt x="607" y="370"/>
                    </a:lnTo>
                    <a:lnTo>
                      <a:pt x="604" y="384"/>
                    </a:lnTo>
                    <a:lnTo>
                      <a:pt x="600" y="399"/>
                    </a:lnTo>
                    <a:lnTo>
                      <a:pt x="595" y="413"/>
                    </a:lnTo>
                    <a:lnTo>
                      <a:pt x="590" y="427"/>
                    </a:lnTo>
                    <a:lnTo>
                      <a:pt x="583" y="441"/>
                    </a:lnTo>
                    <a:lnTo>
                      <a:pt x="577" y="454"/>
                    </a:lnTo>
                    <a:lnTo>
                      <a:pt x="569" y="467"/>
                    </a:lnTo>
                    <a:lnTo>
                      <a:pt x="561" y="479"/>
                    </a:lnTo>
                    <a:lnTo>
                      <a:pt x="552" y="491"/>
                    </a:lnTo>
                    <a:lnTo>
                      <a:pt x="543" y="503"/>
                    </a:lnTo>
                    <a:lnTo>
                      <a:pt x="534" y="514"/>
                    </a:lnTo>
                    <a:lnTo>
                      <a:pt x="524" y="524"/>
                    </a:lnTo>
                    <a:lnTo>
                      <a:pt x="514" y="535"/>
                    </a:lnTo>
                    <a:lnTo>
                      <a:pt x="502" y="544"/>
                    </a:lnTo>
                    <a:lnTo>
                      <a:pt x="490" y="554"/>
                    </a:lnTo>
                    <a:lnTo>
                      <a:pt x="478" y="562"/>
                    </a:lnTo>
                    <a:lnTo>
                      <a:pt x="466" y="571"/>
                    </a:lnTo>
                    <a:lnTo>
                      <a:pt x="453" y="577"/>
                    </a:lnTo>
                    <a:lnTo>
                      <a:pt x="440" y="585"/>
                    </a:lnTo>
                    <a:lnTo>
                      <a:pt x="427" y="591"/>
                    </a:lnTo>
                    <a:lnTo>
                      <a:pt x="412" y="596"/>
                    </a:lnTo>
                    <a:lnTo>
                      <a:pt x="398" y="600"/>
                    </a:lnTo>
                    <a:lnTo>
                      <a:pt x="383" y="605"/>
                    </a:lnTo>
                    <a:lnTo>
                      <a:pt x="368" y="608"/>
                    </a:lnTo>
                    <a:lnTo>
                      <a:pt x="354" y="611"/>
                    </a:lnTo>
                    <a:lnTo>
                      <a:pt x="338" y="614"/>
                    </a:lnTo>
                    <a:lnTo>
                      <a:pt x="323" y="615"/>
                    </a:lnTo>
                    <a:lnTo>
                      <a:pt x="306" y="615"/>
                    </a:lnTo>
                    <a:lnTo>
                      <a:pt x="306" y="615"/>
                    </a:lnTo>
                    <a:close/>
                    <a:moveTo>
                      <a:pt x="306" y="101"/>
                    </a:moveTo>
                    <a:lnTo>
                      <a:pt x="306" y="101"/>
                    </a:lnTo>
                    <a:lnTo>
                      <a:pt x="285" y="102"/>
                    </a:lnTo>
                    <a:lnTo>
                      <a:pt x="265" y="105"/>
                    </a:lnTo>
                    <a:lnTo>
                      <a:pt x="246" y="111"/>
                    </a:lnTo>
                    <a:lnTo>
                      <a:pt x="227" y="117"/>
                    </a:lnTo>
                    <a:lnTo>
                      <a:pt x="208" y="126"/>
                    </a:lnTo>
                    <a:lnTo>
                      <a:pt x="192" y="136"/>
                    </a:lnTo>
                    <a:lnTo>
                      <a:pt x="175" y="148"/>
                    </a:lnTo>
                    <a:lnTo>
                      <a:pt x="161" y="162"/>
                    </a:lnTo>
                    <a:lnTo>
                      <a:pt x="147" y="177"/>
                    </a:lnTo>
                    <a:lnTo>
                      <a:pt x="135" y="192"/>
                    </a:lnTo>
                    <a:lnTo>
                      <a:pt x="125" y="209"/>
                    </a:lnTo>
                    <a:lnTo>
                      <a:pt x="116" y="228"/>
                    </a:lnTo>
                    <a:lnTo>
                      <a:pt x="110" y="246"/>
                    </a:lnTo>
                    <a:lnTo>
                      <a:pt x="104" y="266"/>
                    </a:lnTo>
                    <a:lnTo>
                      <a:pt x="101" y="287"/>
                    </a:lnTo>
                    <a:lnTo>
                      <a:pt x="100" y="308"/>
                    </a:lnTo>
                    <a:lnTo>
                      <a:pt x="100" y="308"/>
                    </a:lnTo>
                    <a:lnTo>
                      <a:pt x="101" y="329"/>
                    </a:lnTo>
                    <a:lnTo>
                      <a:pt x="104" y="349"/>
                    </a:lnTo>
                    <a:lnTo>
                      <a:pt x="110" y="369"/>
                    </a:lnTo>
                    <a:lnTo>
                      <a:pt x="116" y="388"/>
                    </a:lnTo>
                    <a:lnTo>
                      <a:pt x="125" y="406"/>
                    </a:lnTo>
                    <a:lnTo>
                      <a:pt x="135" y="423"/>
                    </a:lnTo>
                    <a:lnTo>
                      <a:pt x="147" y="439"/>
                    </a:lnTo>
                    <a:lnTo>
                      <a:pt x="161" y="454"/>
                    </a:lnTo>
                    <a:lnTo>
                      <a:pt x="175" y="467"/>
                    </a:lnTo>
                    <a:lnTo>
                      <a:pt x="192" y="479"/>
                    </a:lnTo>
                    <a:lnTo>
                      <a:pt x="208" y="489"/>
                    </a:lnTo>
                    <a:lnTo>
                      <a:pt x="227" y="498"/>
                    </a:lnTo>
                    <a:lnTo>
                      <a:pt x="246" y="505"/>
                    </a:lnTo>
                    <a:lnTo>
                      <a:pt x="265" y="510"/>
                    </a:lnTo>
                    <a:lnTo>
                      <a:pt x="285" y="513"/>
                    </a:lnTo>
                    <a:lnTo>
                      <a:pt x="306" y="514"/>
                    </a:lnTo>
                    <a:lnTo>
                      <a:pt x="306" y="514"/>
                    </a:lnTo>
                    <a:lnTo>
                      <a:pt x="328" y="513"/>
                    </a:lnTo>
                    <a:lnTo>
                      <a:pt x="348" y="510"/>
                    </a:lnTo>
                    <a:lnTo>
                      <a:pt x="368" y="505"/>
                    </a:lnTo>
                    <a:lnTo>
                      <a:pt x="387" y="498"/>
                    </a:lnTo>
                    <a:lnTo>
                      <a:pt x="406" y="489"/>
                    </a:lnTo>
                    <a:lnTo>
                      <a:pt x="422" y="479"/>
                    </a:lnTo>
                    <a:lnTo>
                      <a:pt x="439" y="467"/>
                    </a:lnTo>
                    <a:lnTo>
                      <a:pt x="453" y="454"/>
                    </a:lnTo>
                    <a:lnTo>
                      <a:pt x="466" y="439"/>
                    </a:lnTo>
                    <a:lnTo>
                      <a:pt x="478" y="423"/>
                    </a:lnTo>
                    <a:lnTo>
                      <a:pt x="488" y="406"/>
                    </a:lnTo>
                    <a:lnTo>
                      <a:pt x="497" y="388"/>
                    </a:lnTo>
                    <a:lnTo>
                      <a:pt x="504" y="369"/>
                    </a:lnTo>
                    <a:lnTo>
                      <a:pt x="509" y="349"/>
                    </a:lnTo>
                    <a:lnTo>
                      <a:pt x="513" y="329"/>
                    </a:lnTo>
                    <a:lnTo>
                      <a:pt x="514" y="308"/>
                    </a:lnTo>
                    <a:lnTo>
                      <a:pt x="514" y="308"/>
                    </a:lnTo>
                    <a:lnTo>
                      <a:pt x="513" y="287"/>
                    </a:lnTo>
                    <a:lnTo>
                      <a:pt x="509" y="266"/>
                    </a:lnTo>
                    <a:lnTo>
                      <a:pt x="504" y="246"/>
                    </a:lnTo>
                    <a:lnTo>
                      <a:pt x="497" y="228"/>
                    </a:lnTo>
                    <a:lnTo>
                      <a:pt x="488" y="209"/>
                    </a:lnTo>
                    <a:lnTo>
                      <a:pt x="478" y="192"/>
                    </a:lnTo>
                    <a:lnTo>
                      <a:pt x="466" y="177"/>
                    </a:lnTo>
                    <a:lnTo>
                      <a:pt x="453" y="162"/>
                    </a:lnTo>
                    <a:lnTo>
                      <a:pt x="439" y="148"/>
                    </a:lnTo>
                    <a:lnTo>
                      <a:pt x="422" y="136"/>
                    </a:lnTo>
                    <a:lnTo>
                      <a:pt x="406" y="126"/>
                    </a:lnTo>
                    <a:lnTo>
                      <a:pt x="387" y="117"/>
                    </a:lnTo>
                    <a:lnTo>
                      <a:pt x="368" y="111"/>
                    </a:lnTo>
                    <a:lnTo>
                      <a:pt x="348" y="105"/>
                    </a:lnTo>
                    <a:lnTo>
                      <a:pt x="328" y="102"/>
                    </a:lnTo>
                    <a:lnTo>
                      <a:pt x="306" y="101"/>
                    </a:lnTo>
                    <a:lnTo>
                      <a:pt x="306" y="10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7" name="Freeform 45">
                <a:extLst>
                  <a:ext uri="{FF2B5EF4-FFF2-40B4-BE49-F238E27FC236}">
                    <a16:creationId xmlns:a16="http://schemas.microsoft.com/office/drawing/2014/main" id="{17102311-01C1-9247-8499-7419FD195F47}"/>
                  </a:ext>
                </a:extLst>
              </p:cNvPr>
              <p:cNvSpPr>
                <a:spLocks noEditPoints="1"/>
              </p:cNvSpPr>
              <p:nvPr/>
            </p:nvSpPr>
            <p:spPr bwMode="auto">
              <a:xfrm>
                <a:off x="5764213" y="3703638"/>
                <a:ext cx="163512" cy="165100"/>
              </a:xfrm>
              <a:custGeom>
                <a:avLst/>
                <a:gdLst>
                  <a:gd name="T0" fmla="*/ 186 w 414"/>
                  <a:gd name="T1" fmla="*/ 413 h 415"/>
                  <a:gd name="T2" fmla="*/ 127 w 414"/>
                  <a:gd name="T3" fmla="*/ 398 h 415"/>
                  <a:gd name="T4" fmla="*/ 75 w 414"/>
                  <a:gd name="T5" fmla="*/ 367 h 415"/>
                  <a:gd name="T6" fmla="*/ 36 w 414"/>
                  <a:gd name="T7" fmla="*/ 323 h 415"/>
                  <a:gd name="T8" fmla="*/ 9 w 414"/>
                  <a:gd name="T9" fmla="*/ 269 h 415"/>
                  <a:gd name="T10" fmla="*/ 0 w 414"/>
                  <a:gd name="T11" fmla="*/ 207 h 415"/>
                  <a:gd name="T12" fmla="*/ 5 w 414"/>
                  <a:gd name="T13" fmla="*/ 165 h 415"/>
                  <a:gd name="T14" fmla="*/ 25 w 414"/>
                  <a:gd name="T15" fmla="*/ 109 h 415"/>
                  <a:gd name="T16" fmla="*/ 61 w 414"/>
                  <a:gd name="T17" fmla="*/ 60 h 415"/>
                  <a:gd name="T18" fmla="*/ 108 w 414"/>
                  <a:gd name="T19" fmla="*/ 25 h 415"/>
                  <a:gd name="T20" fmla="*/ 166 w 414"/>
                  <a:gd name="T21" fmla="*/ 4 h 415"/>
                  <a:gd name="T22" fmla="*/ 208 w 414"/>
                  <a:gd name="T23" fmla="*/ 0 h 415"/>
                  <a:gd name="T24" fmla="*/ 268 w 414"/>
                  <a:gd name="T25" fmla="*/ 10 h 415"/>
                  <a:gd name="T26" fmla="*/ 322 w 414"/>
                  <a:gd name="T27" fmla="*/ 35 h 415"/>
                  <a:gd name="T28" fmla="*/ 367 w 414"/>
                  <a:gd name="T29" fmla="*/ 76 h 415"/>
                  <a:gd name="T30" fmla="*/ 399 w 414"/>
                  <a:gd name="T31" fmla="*/ 127 h 415"/>
                  <a:gd name="T32" fmla="*/ 413 w 414"/>
                  <a:gd name="T33" fmla="*/ 186 h 415"/>
                  <a:gd name="T34" fmla="*/ 413 w 414"/>
                  <a:gd name="T35" fmla="*/ 228 h 415"/>
                  <a:gd name="T36" fmla="*/ 399 w 414"/>
                  <a:gd name="T37" fmla="*/ 288 h 415"/>
                  <a:gd name="T38" fmla="*/ 367 w 414"/>
                  <a:gd name="T39" fmla="*/ 338 h 415"/>
                  <a:gd name="T40" fmla="*/ 322 w 414"/>
                  <a:gd name="T41" fmla="*/ 379 h 415"/>
                  <a:gd name="T42" fmla="*/ 268 w 414"/>
                  <a:gd name="T43" fmla="*/ 405 h 415"/>
                  <a:gd name="T44" fmla="*/ 208 w 414"/>
                  <a:gd name="T45" fmla="*/ 415 h 415"/>
                  <a:gd name="T46" fmla="*/ 208 w 414"/>
                  <a:gd name="T47" fmla="*/ 100 h 415"/>
                  <a:gd name="T48" fmla="*/ 176 w 414"/>
                  <a:gd name="T49" fmla="*/ 106 h 415"/>
                  <a:gd name="T50" fmla="*/ 147 w 414"/>
                  <a:gd name="T51" fmla="*/ 119 h 415"/>
                  <a:gd name="T52" fmla="*/ 125 w 414"/>
                  <a:gd name="T53" fmla="*/ 140 h 415"/>
                  <a:gd name="T54" fmla="*/ 108 w 414"/>
                  <a:gd name="T55" fmla="*/ 165 h 415"/>
                  <a:gd name="T56" fmla="*/ 101 w 414"/>
                  <a:gd name="T57" fmla="*/ 196 h 415"/>
                  <a:gd name="T58" fmla="*/ 101 w 414"/>
                  <a:gd name="T59" fmla="*/ 218 h 415"/>
                  <a:gd name="T60" fmla="*/ 108 w 414"/>
                  <a:gd name="T61" fmla="*/ 249 h 415"/>
                  <a:gd name="T62" fmla="*/ 125 w 414"/>
                  <a:gd name="T63" fmla="*/ 276 h 415"/>
                  <a:gd name="T64" fmla="*/ 147 w 414"/>
                  <a:gd name="T65" fmla="*/ 295 h 415"/>
                  <a:gd name="T66" fmla="*/ 176 w 414"/>
                  <a:gd name="T67" fmla="*/ 309 h 415"/>
                  <a:gd name="T68" fmla="*/ 208 w 414"/>
                  <a:gd name="T69" fmla="*/ 314 h 415"/>
                  <a:gd name="T70" fmla="*/ 229 w 414"/>
                  <a:gd name="T71" fmla="*/ 312 h 415"/>
                  <a:gd name="T72" fmla="*/ 258 w 414"/>
                  <a:gd name="T73" fmla="*/ 301 h 415"/>
                  <a:gd name="T74" fmla="*/ 283 w 414"/>
                  <a:gd name="T75" fmla="*/ 282 h 415"/>
                  <a:gd name="T76" fmla="*/ 301 w 414"/>
                  <a:gd name="T77" fmla="*/ 258 h 415"/>
                  <a:gd name="T78" fmla="*/ 311 w 414"/>
                  <a:gd name="T79" fmla="*/ 229 h 415"/>
                  <a:gd name="T80" fmla="*/ 314 w 414"/>
                  <a:gd name="T81" fmla="*/ 207 h 415"/>
                  <a:gd name="T82" fmla="*/ 309 w 414"/>
                  <a:gd name="T83" fmla="*/ 175 h 415"/>
                  <a:gd name="T84" fmla="*/ 296 w 414"/>
                  <a:gd name="T85" fmla="*/ 148 h 415"/>
                  <a:gd name="T86" fmla="*/ 275 w 414"/>
                  <a:gd name="T87" fmla="*/ 124 h 415"/>
                  <a:gd name="T88" fmla="*/ 249 w 414"/>
                  <a:gd name="T89" fmla="*/ 109 h 415"/>
                  <a:gd name="T90" fmla="*/ 218 w 414"/>
                  <a:gd name="T91" fmla="*/ 101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14" h="415">
                    <a:moveTo>
                      <a:pt x="208" y="415"/>
                    </a:moveTo>
                    <a:lnTo>
                      <a:pt x="208" y="415"/>
                    </a:lnTo>
                    <a:lnTo>
                      <a:pt x="186" y="413"/>
                    </a:lnTo>
                    <a:lnTo>
                      <a:pt x="166" y="410"/>
                    </a:lnTo>
                    <a:lnTo>
                      <a:pt x="146" y="405"/>
                    </a:lnTo>
                    <a:lnTo>
                      <a:pt x="127" y="398"/>
                    </a:lnTo>
                    <a:lnTo>
                      <a:pt x="108" y="389"/>
                    </a:lnTo>
                    <a:lnTo>
                      <a:pt x="92" y="379"/>
                    </a:lnTo>
                    <a:lnTo>
                      <a:pt x="75" y="367"/>
                    </a:lnTo>
                    <a:lnTo>
                      <a:pt x="61" y="354"/>
                    </a:lnTo>
                    <a:lnTo>
                      <a:pt x="48" y="338"/>
                    </a:lnTo>
                    <a:lnTo>
                      <a:pt x="36" y="323"/>
                    </a:lnTo>
                    <a:lnTo>
                      <a:pt x="25" y="306"/>
                    </a:lnTo>
                    <a:lnTo>
                      <a:pt x="17" y="288"/>
                    </a:lnTo>
                    <a:lnTo>
                      <a:pt x="9" y="269"/>
                    </a:lnTo>
                    <a:lnTo>
                      <a:pt x="5" y="249"/>
                    </a:lnTo>
                    <a:lnTo>
                      <a:pt x="1" y="228"/>
                    </a:lnTo>
                    <a:lnTo>
                      <a:pt x="0" y="207"/>
                    </a:lnTo>
                    <a:lnTo>
                      <a:pt x="0" y="207"/>
                    </a:lnTo>
                    <a:lnTo>
                      <a:pt x="1" y="186"/>
                    </a:lnTo>
                    <a:lnTo>
                      <a:pt x="5" y="165"/>
                    </a:lnTo>
                    <a:lnTo>
                      <a:pt x="9" y="145"/>
                    </a:lnTo>
                    <a:lnTo>
                      <a:pt x="17" y="127"/>
                    </a:lnTo>
                    <a:lnTo>
                      <a:pt x="25" y="109"/>
                    </a:lnTo>
                    <a:lnTo>
                      <a:pt x="36" y="91"/>
                    </a:lnTo>
                    <a:lnTo>
                      <a:pt x="48" y="76"/>
                    </a:lnTo>
                    <a:lnTo>
                      <a:pt x="61" y="60"/>
                    </a:lnTo>
                    <a:lnTo>
                      <a:pt x="75" y="47"/>
                    </a:lnTo>
                    <a:lnTo>
                      <a:pt x="92" y="35"/>
                    </a:lnTo>
                    <a:lnTo>
                      <a:pt x="108" y="25"/>
                    </a:lnTo>
                    <a:lnTo>
                      <a:pt x="127" y="16"/>
                    </a:lnTo>
                    <a:lnTo>
                      <a:pt x="146" y="10"/>
                    </a:lnTo>
                    <a:lnTo>
                      <a:pt x="166" y="4"/>
                    </a:lnTo>
                    <a:lnTo>
                      <a:pt x="186" y="1"/>
                    </a:lnTo>
                    <a:lnTo>
                      <a:pt x="208" y="0"/>
                    </a:lnTo>
                    <a:lnTo>
                      <a:pt x="208" y="0"/>
                    </a:lnTo>
                    <a:lnTo>
                      <a:pt x="229" y="1"/>
                    </a:lnTo>
                    <a:lnTo>
                      <a:pt x="249" y="4"/>
                    </a:lnTo>
                    <a:lnTo>
                      <a:pt x="268" y="10"/>
                    </a:lnTo>
                    <a:lnTo>
                      <a:pt x="288" y="16"/>
                    </a:lnTo>
                    <a:lnTo>
                      <a:pt x="306" y="25"/>
                    </a:lnTo>
                    <a:lnTo>
                      <a:pt x="322" y="35"/>
                    </a:lnTo>
                    <a:lnTo>
                      <a:pt x="339" y="47"/>
                    </a:lnTo>
                    <a:lnTo>
                      <a:pt x="353" y="60"/>
                    </a:lnTo>
                    <a:lnTo>
                      <a:pt x="367" y="76"/>
                    </a:lnTo>
                    <a:lnTo>
                      <a:pt x="379" y="91"/>
                    </a:lnTo>
                    <a:lnTo>
                      <a:pt x="390" y="109"/>
                    </a:lnTo>
                    <a:lnTo>
                      <a:pt x="399" y="127"/>
                    </a:lnTo>
                    <a:lnTo>
                      <a:pt x="405" y="145"/>
                    </a:lnTo>
                    <a:lnTo>
                      <a:pt x="411" y="165"/>
                    </a:lnTo>
                    <a:lnTo>
                      <a:pt x="413" y="186"/>
                    </a:lnTo>
                    <a:lnTo>
                      <a:pt x="414" y="207"/>
                    </a:lnTo>
                    <a:lnTo>
                      <a:pt x="414" y="207"/>
                    </a:lnTo>
                    <a:lnTo>
                      <a:pt x="413" y="228"/>
                    </a:lnTo>
                    <a:lnTo>
                      <a:pt x="411" y="249"/>
                    </a:lnTo>
                    <a:lnTo>
                      <a:pt x="405" y="269"/>
                    </a:lnTo>
                    <a:lnTo>
                      <a:pt x="399" y="288"/>
                    </a:lnTo>
                    <a:lnTo>
                      <a:pt x="390" y="306"/>
                    </a:lnTo>
                    <a:lnTo>
                      <a:pt x="379" y="323"/>
                    </a:lnTo>
                    <a:lnTo>
                      <a:pt x="367" y="338"/>
                    </a:lnTo>
                    <a:lnTo>
                      <a:pt x="353" y="354"/>
                    </a:lnTo>
                    <a:lnTo>
                      <a:pt x="339" y="367"/>
                    </a:lnTo>
                    <a:lnTo>
                      <a:pt x="322" y="379"/>
                    </a:lnTo>
                    <a:lnTo>
                      <a:pt x="306" y="389"/>
                    </a:lnTo>
                    <a:lnTo>
                      <a:pt x="288" y="398"/>
                    </a:lnTo>
                    <a:lnTo>
                      <a:pt x="268" y="405"/>
                    </a:lnTo>
                    <a:lnTo>
                      <a:pt x="249" y="410"/>
                    </a:lnTo>
                    <a:lnTo>
                      <a:pt x="229" y="413"/>
                    </a:lnTo>
                    <a:lnTo>
                      <a:pt x="208" y="415"/>
                    </a:lnTo>
                    <a:lnTo>
                      <a:pt x="208" y="415"/>
                    </a:lnTo>
                    <a:close/>
                    <a:moveTo>
                      <a:pt x="208" y="100"/>
                    </a:moveTo>
                    <a:lnTo>
                      <a:pt x="208" y="100"/>
                    </a:lnTo>
                    <a:lnTo>
                      <a:pt x="197" y="101"/>
                    </a:lnTo>
                    <a:lnTo>
                      <a:pt x="186" y="102"/>
                    </a:lnTo>
                    <a:lnTo>
                      <a:pt x="176" y="106"/>
                    </a:lnTo>
                    <a:lnTo>
                      <a:pt x="166" y="109"/>
                    </a:lnTo>
                    <a:lnTo>
                      <a:pt x="156" y="113"/>
                    </a:lnTo>
                    <a:lnTo>
                      <a:pt x="147" y="119"/>
                    </a:lnTo>
                    <a:lnTo>
                      <a:pt x="139" y="124"/>
                    </a:lnTo>
                    <a:lnTo>
                      <a:pt x="132" y="132"/>
                    </a:lnTo>
                    <a:lnTo>
                      <a:pt x="125" y="140"/>
                    </a:lnTo>
                    <a:lnTo>
                      <a:pt x="118" y="148"/>
                    </a:lnTo>
                    <a:lnTo>
                      <a:pt x="114" y="156"/>
                    </a:lnTo>
                    <a:lnTo>
                      <a:pt x="108" y="165"/>
                    </a:lnTo>
                    <a:lnTo>
                      <a:pt x="105" y="175"/>
                    </a:lnTo>
                    <a:lnTo>
                      <a:pt x="103" y="186"/>
                    </a:lnTo>
                    <a:lnTo>
                      <a:pt x="101" y="196"/>
                    </a:lnTo>
                    <a:lnTo>
                      <a:pt x="101" y="207"/>
                    </a:lnTo>
                    <a:lnTo>
                      <a:pt x="101" y="207"/>
                    </a:lnTo>
                    <a:lnTo>
                      <a:pt x="101" y="218"/>
                    </a:lnTo>
                    <a:lnTo>
                      <a:pt x="103" y="229"/>
                    </a:lnTo>
                    <a:lnTo>
                      <a:pt x="105" y="239"/>
                    </a:lnTo>
                    <a:lnTo>
                      <a:pt x="108" y="249"/>
                    </a:lnTo>
                    <a:lnTo>
                      <a:pt x="114" y="258"/>
                    </a:lnTo>
                    <a:lnTo>
                      <a:pt x="118" y="267"/>
                    </a:lnTo>
                    <a:lnTo>
                      <a:pt x="125" y="276"/>
                    </a:lnTo>
                    <a:lnTo>
                      <a:pt x="132" y="282"/>
                    </a:lnTo>
                    <a:lnTo>
                      <a:pt x="139" y="290"/>
                    </a:lnTo>
                    <a:lnTo>
                      <a:pt x="147" y="295"/>
                    </a:lnTo>
                    <a:lnTo>
                      <a:pt x="156" y="301"/>
                    </a:lnTo>
                    <a:lnTo>
                      <a:pt x="166" y="305"/>
                    </a:lnTo>
                    <a:lnTo>
                      <a:pt x="176" y="309"/>
                    </a:lnTo>
                    <a:lnTo>
                      <a:pt x="186" y="312"/>
                    </a:lnTo>
                    <a:lnTo>
                      <a:pt x="197" y="313"/>
                    </a:lnTo>
                    <a:lnTo>
                      <a:pt x="208" y="314"/>
                    </a:lnTo>
                    <a:lnTo>
                      <a:pt x="208" y="314"/>
                    </a:lnTo>
                    <a:lnTo>
                      <a:pt x="218" y="313"/>
                    </a:lnTo>
                    <a:lnTo>
                      <a:pt x="229" y="312"/>
                    </a:lnTo>
                    <a:lnTo>
                      <a:pt x="239" y="309"/>
                    </a:lnTo>
                    <a:lnTo>
                      <a:pt x="249" y="305"/>
                    </a:lnTo>
                    <a:lnTo>
                      <a:pt x="258" y="301"/>
                    </a:lnTo>
                    <a:lnTo>
                      <a:pt x="267" y="295"/>
                    </a:lnTo>
                    <a:lnTo>
                      <a:pt x="275" y="290"/>
                    </a:lnTo>
                    <a:lnTo>
                      <a:pt x="283" y="282"/>
                    </a:lnTo>
                    <a:lnTo>
                      <a:pt x="289" y="276"/>
                    </a:lnTo>
                    <a:lnTo>
                      <a:pt x="296" y="267"/>
                    </a:lnTo>
                    <a:lnTo>
                      <a:pt x="301" y="258"/>
                    </a:lnTo>
                    <a:lnTo>
                      <a:pt x="306" y="249"/>
                    </a:lnTo>
                    <a:lnTo>
                      <a:pt x="309" y="239"/>
                    </a:lnTo>
                    <a:lnTo>
                      <a:pt x="311" y="229"/>
                    </a:lnTo>
                    <a:lnTo>
                      <a:pt x="314" y="218"/>
                    </a:lnTo>
                    <a:lnTo>
                      <a:pt x="314" y="207"/>
                    </a:lnTo>
                    <a:lnTo>
                      <a:pt x="314" y="207"/>
                    </a:lnTo>
                    <a:lnTo>
                      <a:pt x="314" y="196"/>
                    </a:lnTo>
                    <a:lnTo>
                      <a:pt x="311" y="186"/>
                    </a:lnTo>
                    <a:lnTo>
                      <a:pt x="309" y="175"/>
                    </a:lnTo>
                    <a:lnTo>
                      <a:pt x="306" y="165"/>
                    </a:lnTo>
                    <a:lnTo>
                      <a:pt x="301" y="156"/>
                    </a:lnTo>
                    <a:lnTo>
                      <a:pt x="296" y="148"/>
                    </a:lnTo>
                    <a:lnTo>
                      <a:pt x="289" y="140"/>
                    </a:lnTo>
                    <a:lnTo>
                      <a:pt x="283" y="132"/>
                    </a:lnTo>
                    <a:lnTo>
                      <a:pt x="275" y="124"/>
                    </a:lnTo>
                    <a:lnTo>
                      <a:pt x="267" y="119"/>
                    </a:lnTo>
                    <a:lnTo>
                      <a:pt x="258" y="113"/>
                    </a:lnTo>
                    <a:lnTo>
                      <a:pt x="249" y="109"/>
                    </a:lnTo>
                    <a:lnTo>
                      <a:pt x="239" y="106"/>
                    </a:lnTo>
                    <a:lnTo>
                      <a:pt x="229" y="102"/>
                    </a:lnTo>
                    <a:lnTo>
                      <a:pt x="218" y="101"/>
                    </a:lnTo>
                    <a:lnTo>
                      <a:pt x="208" y="100"/>
                    </a:lnTo>
                    <a:lnTo>
                      <a:pt x="208" y="1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8" name="Freeform 46">
                <a:extLst>
                  <a:ext uri="{FF2B5EF4-FFF2-40B4-BE49-F238E27FC236}">
                    <a16:creationId xmlns:a16="http://schemas.microsoft.com/office/drawing/2014/main" id="{156EB852-EABC-564D-A24A-87D841FDFD61}"/>
                  </a:ext>
                </a:extLst>
              </p:cNvPr>
              <p:cNvSpPr>
                <a:spLocks noEditPoints="1"/>
              </p:cNvSpPr>
              <p:nvPr/>
            </p:nvSpPr>
            <p:spPr bwMode="auto">
              <a:xfrm>
                <a:off x="5402263" y="3611563"/>
                <a:ext cx="163512" cy="163512"/>
              </a:xfrm>
              <a:custGeom>
                <a:avLst/>
                <a:gdLst>
                  <a:gd name="T0" fmla="*/ 207 w 415"/>
                  <a:gd name="T1" fmla="*/ 414 h 414"/>
                  <a:gd name="T2" fmla="*/ 160 w 415"/>
                  <a:gd name="T3" fmla="*/ 408 h 414"/>
                  <a:gd name="T4" fmla="*/ 116 w 415"/>
                  <a:gd name="T5" fmla="*/ 393 h 414"/>
                  <a:gd name="T6" fmla="*/ 76 w 415"/>
                  <a:gd name="T7" fmla="*/ 367 h 414"/>
                  <a:gd name="T8" fmla="*/ 43 w 415"/>
                  <a:gd name="T9" fmla="*/ 333 h 414"/>
                  <a:gd name="T10" fmla="*/ 19 w 415"/>
                  <a:gd name="T11" fmla="*/ 292 h 414"/>
                  <a:gd name="T12" fmla="*/ 7 w 415"/>
                  <a:gd name="T13" fmla="*/ 257 h 414"/>
                  <a:gd name="T14" fmla="*/ 0 w 415"/>
                  <a:gd name="T15" fmla="*/ 197 h 414"/>
                  <a:gd name="T16" fmla="*/ 12 w 415"/>
                  <a:gd name="T17" fmla="*/ 138 h 414"/>
                  <a:gd name="T18" fmla="*/ 30 w 415"/>
                  <a:gd name="T19" fmla="*/ 100 h 414"/>
                  <a:gd name="T20" fmla="*/ 68 w 415"/>
                  <a:gd name="T21" fmla="*/ 54 h 414"/>
                  <a:gd name="T22" fmla="*/ 118 w 415"/>
                  <a:gd name="T23" fmla="*/ 20 h 414"/>
                  <a:gd name="T24" fmla="*/ 154 w 415"/>
                  <a:gd name="T25" fmla="*/ 7 h 414"/>
                  <a:gd name="T26" fmla="*/ 207 w 415"/>
                  <a:gd name="T27" fmla="*/ 0 h 414"/>
                  <a:gd name="T28" fmla="*/ 239 w 415"/>
                  <a:gd name="T29" fmla="*/ 2 h 414"/>
                  <a:gd name="T30" fmla="*/ 286 w 415"/>
                  <a:gd name="T31" fmla="*/ 14 h 414"/>
                  <a:gd name="T32" fmla="*/ 327 w 415"/>
                  <a:gd name="T33" fmla="*/ 37 h 414"/>
                  <a:gd name="T34" fmla="*/ 362 w 415"/>
                  <a:gd name="T35" fmla="*/ 68 h 414"/>
                  <a:gd name="T36" fmla="*/ 389 w 415"/>
                  <a:gd name="T37" fmla="*/ 107 h 414"/>
                  <a:gd name="T38" fmla="*/ 403 w 415"/>
                  <a:gd name="T39" fmla="*/ 137 h 414"/>
                  <a:gd name="T40" fmla="*/ 415 w 415"/>
                  <a:gd name="T41" fmla="*/ 196 h 414"/>
                  <a:gd name="T42" fmla="*/ 409 w 415"/>
                  <a:gd name="T43" fmla="*/ 256 h 414"/>
                  <a:gd name="T44" fmla="*/ 395 w 415"/>
                  <a:gd name="T45" fmla="*/ 294 h 414"/>
                  <a:gd name="T46" fmla="*/ 362 w 415"/>
                  <a:gd name="T47" fmla="*/ 345 h 414"/>
                  <a:gd name="T48" fmla="*/ 314 w 415"/>
                  <a:gd name="T49" fmla="*/ 384 h 414"/>
                  <a:gd name="T50" fmla="*/ 278 w 415"/>
                  <a:gd name="T51" fmla="*/ 401 h 414"/>
                  <a:gd name="T52" fmla="*/ 225 w 415"/>
                  <a:gd name="T53" fmla="*/ 414 h 414"/>
                  <a:gd name="T54" fmla="*/ 207 w 415"/>
                  <a:gd name="T55" fmla="*/ 100 h 414"/>
                  <a:gd name="T56" fmla="*/ 190 w 415"/>
                  <a:gd name="T57" fmla="*/ 101 h 414"/>
                  <a:gd name="T58" fmla="*/ 171 w 415"/>
                  <a:gd name="T59" fmla="*/ 107 h 414"/>
                  <a:gd name="T60" fmla="*/ 143 w 415"/>
                  <a:gd name="T61" fmla="*/ 121 h 414"/>
                  <a:gd name="T62" fmla="*/ 121 w 415"/>
                  <a:gd name="T63" fmla="*/ 143 h 414"/>
                  <a:gd name="T64" fmla="*/ 111 w 415"/>
                  <a:gd name="T65" fmla="*/ 161 h 414"/>
                  <a:gd name="T66" fmla="*/ 101 w 415"/>
                  <a:gd name="T67" fmla="*/ 192 h 414"/>
                  <a:gd name="T68" fmla="*/ 101 w 415"/>
                  <a:gd name="T69" fmla="*/ 223 h 414"/>
                  <a:gd name="T70" fmla="*/ 107 w 415"/>
                  <a:gd name="T71" fmla="*/ 243 h 414"/>
                  <a:gd name="T72" fmla="*/ 133 w 415"/>
                  <a:gd name="T73" fmla="*/ 283 h 414"/>
                  <a:gd name="T74" fmla="*/ 175 w 415"/>
                  <a:gd name="T75" fmla="*/ 309 h 414"/>
                  <a:gd name="T76" fmla="*/ 207 w 415"/>
                  <a:gd name="T77" fmla="*/ 313 h 414"/>
                  <a:gd name="T78" fmla="*/ 226 w 415"/>
                  <a:gd name="T79" fmla="*/ 312 h 414"/>
                  <a:gd name="T80" fmla="*/ 244 w 415"/>
                  <a:gd name="T81" fmla="*/ 307 h 414"/>
                  <a:gd name="T82" fmla="*/ 271 w 415"/>
                  <a:gd name="T83" fmla="*/ 292 h 414"/>
                  <a:gd name="T84" fmla="*/ 293 w 415"/>
                  <a:gd name="T85" fmla="*/ 270 h 414"/>
                  <a:gd name="T86" fmla="*/ 304 w 415"/>
                  <a:gd name="T87" fmla="*/ 253 h 414"/>
                  <a:gd name="T88" fmla="*/ 313 w 415"/>
                  <a:gd name="T89" fmla="*/ 222 h 414"/>
                  <a:gd name="T90" fmla="*/ 313 w 415"/>
                  <a:gd name="T91" fmla="*/ 191 h 414"/>
                  <a:gd name="T92" fmla="*/ 308 w 415"/>
                  <a:gd name="T93" fmla="*/ 171 h 414"/>
                  <a:gd name="T94" fmla="*/ 281 w 415"/>
                  <a:gd name="T95" fmla="*/ 130 h 414"/>
                  <a:gd name="T96" fmla="*/ 240 w 415"/>
                  <a:gd name="T97" fmla="*/ 105 h 414"/>
                  <a:gd name="T98" fmla="*/ 207 w 415"/>
                  <a:gd name="T99" fmla="*/ 10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5" h="414">
                    <a:moveTo>
                      <a:pt x="207" y="414"/>
                    </a:moveTo>
                    <a:lnTo>
                      <a:pt x="207" y="414"/>
                    </a:lnTo>
                    <a:lnTo>
                      <a:pt x="207" y="414"/>
                    </a:lnTo>
                    <a:lnTo>
                      <a:pt x="192" y="414"/>
                    </a:lnTo>
                    <a:lnTo>
                      <a:pt x="175" y="411"/>
                    </a:lnTo>
                    <a:lnTo>
                      <a:pt x="160" y="408"/>
                    </a:lnTo>
                    <a:lnTo>
                      <a:pt x="144" y="404"/>
                    </a:lnTo>
                    <a:lnTo>
                      <a:pt x="130" y="399"/>
                    </a:lnTo>
                    <a:lnTo>
                      <a:pt x="116" y="393"/>
                    </a:lnTo>
                    <a:lnTo>
                      <a:pt x="101" y="385"/>
                    </a:lnTo>
                    <a:lnTo>
                      <a:pt x="88" y="376"/>
                    </a:lnTo>
                    <a:lnTo>
                      <a:pt x="76" y="367"/>
                    </a:lnTo>
                    <a:lnTo>
                      <a:pt x="64" y="356"/>
                    </a:lnTo>
                    <a:lnTo>
                      <a:pt x="53" y="345"/>
                    </a:lnTo>
                    <a:lnTo>
                      <a:pt x="43" y="333"/>
                    </a:lnTo>
                    <a:lnTo>
                      <a:pt x="34" y="320"/>
                    </a:lnTo>
                    <a:lnTo>
                      <a:pt x="26" y="307"/>
                    </a:lnTo>
                    <a:lnTo>
                      <a:pt x="19" y="292"/>
                    </a:lnTo>
                    <a:lnTo>
                      <a:pt x="13" y="277"/>
                    </a:lnTo>
                    <a:lnTo>
                      <a:pt x="13" y="277"/>
                    </a:lnTo>
                    <a:lnTo>
                      <a:pt x="7" y="257"/>
                    </a:lnTo>
                    <a:lnTo>
                      <a:pt x="2" y="237"/>
                    </a:lnTo>
                    <a:lnTo>
                      <a:pt x="1" y="217"/>
                    </a:lnTo>
                    <a:lnTo>
                      <a:pt x="0" y="197"/>
                    </a:lnTo>
                    <a:lnTo>
                      <a:pt x="2" y="178"/>
                    </a:lnTo>
                    <a:lnTo>
                      <a:pt x="7" y="158"/>
                    </a:lnTo>
                    <a:lnTo>
                      <a:pt x="12" y="138"/>
                    </a:lnTo>
                    <a:lnTo>
                      <a:pt x="20" y="119"/>
                    </a:lnTo>
                    <a:lnTo>
                      <a:pt x="20" y="119"/>
                    </a:lnTo>
                    <a:lnTo>
                      <a:pt x="30" y="100"/>
                    </a:lnTo>
                    <a:lnTo>
                      <a:pt x="41" y="84"/>
                    </a:lnTo>
                    <a:lnTo>
                      <a:pt x="54" y="68"/>
                    </a:lnTo>
                    <a:lnTo>
                      <a:pt x="68" y="54"/>
                    </a:lnTo>
                    <a:lnTo>
                      <a:pt x="84" y="41"/>
                    </a:lnTo>
                    <a:lnTo>
                      <a:pt x="100" y="30"/>
                    </a:lnTo>
                    <a:lnTo>
                      <a:pt x="118" y="20"/>
                    </a:lnTo>
                    <a:lnTo>
                      <a:pt x="137" y="12"/>
                    </a:lnTo>
                    <a:lnTo>
                      <a:pt x="137" y="12"/>
                    </a:lnTo>
                    <a:lnTo>
                      <a:pt x="154" y="7"/>
                    </a:lnTo>
                    <a:lnTo>
                      <a:pt x="172" y="2"/>
                    </a:lnTo>
                    <a:lnTo>
                      <a:pt x="190" y="0"/>
                    </a:lnTo>
                    <a:lnTo>
                      <a:pt x="207" y="0"/>
                    </a:lnTo>
                    <a:lnTo>
                      <a:pt x="207" y="0"/>
                    </a:lnTo>
                    <a:lnTo>
                      <a:pt x="224" y="0"/>
                    </a:lnTo>
                    <a:lnTo>
                      <a:pt x="239" y="2"/>
                    </a:lnTo>
                    <a:lnTo>
                      <a:pt x="255" y="6"/>
                    </a:lnTo>
                    <a:lnTo>
                      <a:pt x="270" y="10"/>
                    </a:lnTo>
                    <a:lnTo>
                      <a:pt x="286" y="14"/>
                    </a:lnTo>
                    <a:lnTo>
                      <a:pt x="300" y="21"/>
                    </a:lnTo>
                    <a:lnTo>
                      <a:pt x="313" y="29"/>
                    </a:lnTo>
                    <a:lnTo>
                      <a:pt x="327" y="37"/>
                    </a:lnTo>
                    <a:lnTo>
                      <a:pt x="339" y="46"/>
                    </a:lnTo>
                    <a:lnTo>
                      <a:pt x="351" y="57"/>
                    </a:lnTo>
                    <a:lnTo>
                      <a:pt x="362" y="68"/>
                    </a:lnTo>
                    <a:lnTo>
                      <a:pt x="372" y="81"/>
                    </a:lnTo>
                    <a:lnTo>
                      <a:pt x="381" y="94"/>
                    </a:lnTo>
                    <a:lnTo>
                      <a:pt x="389" y="107"/>
                    </a:lnTo>
                    <a:lnTo>
                      <a:pt x="396" y="121"/>
                    </a:lnTo>
                    <a:lnTo>
                      <a:pt x="403" y="137"/>
                    </a:lnTo>
                    <a:lnTo>
                      <a:pt x="403" y="137"/>
                    </a:lnTo>
                    <a:lnTo>
                      <a:pt x="408" y="157"/>
                    </a:lnTo>
                    <a:lnTo>
                      <a:pt x="413" y="176"/>
                    </a:lnTo>
                    <a:lnTo>
                      <a:pt x="415" y="196"/>
                    </a:lnTo>
                    <a:lnTo>
                      <a:pt x="415" y="216"/>
                    </a:lnTo>
                    <a:lnTo>
                      <a:pt x="413" y="236"/>
                    </a:lnTo>
                    <a:lnTo>
                      <a:pt x="409" y="256"/>
                    </a:lnTo>
                    <a:lnTo>
                      <a:pt x="403" y="276"/>
                    </a:lnTo>
                    <a:lnTo>
                      <a:pt x="395" y="294"/>
                    </a:lnTo>
                    <a:lnTo>
                      <a:pt x="395" y="294"/>
                    </a:lnTo>
                    <a:lnTo>
                      <a:pt x="385" y="313"/>
                    </a:lnTo>
                    <a:lnTo>
                      <a:pt x="374" y="330"/>
                    </a:lnTo>
                    <a:lnTo>
                      <a:pt x="362" y="345"/>
                    </a:lnTo>
                    <a:lnTo>
                      <a:pt x="347" y="360"/>
                    </a:lnTo>
                    <a:lnTo>
                      <a:pt x="332" y="373"/>
                    </a:lnTo>
                    <a:lnTo>
                      <a:pt x="314" y="384"/>
                    </a:lnTo>
                    <a:lnTo>
                      <a:pt x="297" y="394"/>
                    </a:lnTo>
                    <a:lnTo>
                      <a:pt x="278" y="401"/>
                    </a:lnTo>
                    <a:lnTo>
                      <a:pt x="278" y="401"/>
                    </a:lnTo>
                    <a:lnTo>
                      <a:pt x="260" y="407"/>
                    </a:lnTo>
                    <a:lnTo>
                      <a:pt x="244" y="411"/>
                    </a:lnTo>
                    <a:lnTo>
                      <a:pt x="225" y="414"/>
                    </a:lnTo>
                    <a:lnTo>
                      <a:pt x="207" y="414"/>
                    </a:lnTo>
                    <a:lnTo>
                      <a:pt x="207" y="414"/>
                    </a:lnTo>
                    <a:close/>
                    <a:moveTo>
                      <a:pt x="207" y="100"/>
                    </a:moveTo>
                    <a:lnTo>
                      <a:pt x="207" y="100"/>
                    </a:lnTo>
                    <a:lnTo>
                      <a:pt x="199" y="100"/>
                    </a:lnTo>
                    <a:lnTo>
                      <a:pt x="190" y="101"/>
                    </a:lnTo>
                    <a:lnTo>
                      <a:pt x="180" y="104"/>
                    </a:lnTo>
                    <a:lnTo>
                      <a:pt x="171" y="107"/>
                    </a:lnTo>
                    <a:lnTo>
                      <a:pt x="171" y="107"/>
                    </a:lnTo>
                    <a:lnTo>
                      <a:pt x="161" y="110"/>
                    </a:lnTo>
                    <a:lnTo>
                      <a:pt x="152" y="116"/>
                    </a:lnTo>
                    <a:lnTo>
                      <a:pt x="143" y="121"/>
                    </a:lnTo>
                    <a:lnTo>
                      <a:pt x="136" y="128"/>
                    </a:lnTo>
                    <a:lnTo>
                      <a:pt x="128" y="136"/>
                    </a:lnTo>
                    <a:lnTo>
                      <a:pt x="121" y="143"/>
                    </a:lnTo>
                    <a:lnTo>
                      <a:pt x="116" y="152"/>
                    </a:lnTo>
                    <a:lnTo>
                      <a:pt x="111" y="161"/>
                    </a:lnTo>
                    <a:lnTo>
                      <a:pt x="111" y="161"/>
                    </a:lnTo>
                    <a:lnTo>
                      <a:pt x="107" y="171"/>
                    </a:lnTo>
                    <a:lnTo>
                      <a:pt x="104" y="181"/>
                    </a:lnTo>
                    <a:lnTo>
                      <a:pt x="101" y="192"/>
                    </a:lnTo>
                    <a:lnTo>
                      <a:pt x="101" y="202"/>
                    </a:lnTo>
                    <a:lnTo>
                      <a:pt x="101" y="212"/>
                    </a:lnTo>
                    <a:lnTo>
                      <a:pt x="101" y="223"/>
                    </a:lnTo>
                    <a:lnTo>
                      <a:pt x="104" y="233"/>
                    </a:lnTo>
                    <a:lnTo>
                      <a:pt x="107" y="243"/>
                    </a:lnTo>
                    <a:lnTo>
                      <a:pt x="107" y="243"/>
                    </a:lnTo>
                    <a:lnTo>
                      <a:pt x="114" y="258"/>
                    </a:lnTo>
                    <a:lnTo>
                      <a:pt x="124" y="271"/>
                    </a:lnTo>
                    <a:lnTo>
                      <a:pt x="133" y="283"/>
                    </a:lnTo>
                    <a:lnTo>
                      <a:pt x="147" y="294"/>
                    </a:lnTo>
                    <a:lnTo>
                      <a:pt x="160" y="302"/>
                    </a:lnTo>
                    <a:lnTo>
                      <a:pt x="175" y="309"/>
                    </a:lnTo>
                    <a:lnTo>
                      <a:pt x="191" y="312"/>
                    </a:lnTo>
                    <a:lnTo>
                      <a:pt x="207" y="313"/>
                    </a:lnTo>
                    <a:lnTo>
                      <a:pt x="207" y="313"/>
                    </a:lnTo>
                    <a:lnTo>
                      <a:pt x="207" y="313"/>
                    </a:lnTo>
                    <a:lnTo>
                      <a:pt x="217" y="313"/>
                    </a:lnTo>
                    <a:lnTo>
                      <a:pt x="226" y="312"/>
                    </a:lnTo>
                    <a:lnTo>
                      <a:pt x="235" y="310"/>
                    </a:lnTo>
                    <a:lnTo>
                      <a:pt x="244" y="307"/>
                    </a:lnTo>
                    <a:lnTo>
                      <a:pt x="244" y="307"/>
                    </a:lnTo>
                    <a:lnTo>
                      <a:pt x="254" y="303"/>
                    </a:lnTo>
                    <a:lnTo>
                      <a:pt x="263" y="298"/>
                    </a:lnTo>
                    <a:lnTo>
                      <a:pt x="271" y="292"/>
                    </a:lnTo>
                    <a:lnTo>
                      <a:pt x="279" y="286"/>
                    </a:lnTo>
                    <a:lnTo>
                      <a:pt x="287" y="278"/>
                    </a:lnTo>
                    <a:lnTo>
                      <a:pt x="293" y="270"/>
                    </a:lnTo>
                    <a:lnTo>
                      <a:pt x="299" y="261"/>
                    </a:lnTo>
                    <a:lnTo>
                      <a:pt x="304" y="253"/>
                    </a:lnTo>
                    <a:lnTo>
                      <a:pt x="304" y="253"/>
                    </a:lnTo>
                    <a:lnTo>
                      <a:pt x="308" y="243"/>
                    </a:lnTo>
                    <a:lnTo>
                      <a:pt x="311" y="233"/>
                    </a:lnTo>
                    <a:lnTo>
                      <a:pt x="313" y="222"/>
                    </a:lnTo>
                    <a:lnTo>
                      <a:pt x="314" y="212"/>
                    </a:lnTo>
                    <a:lnTo>
                      <a:pt x="314" y="202"/>
                    </a:lnTo>
                    <a:lnTo>
                      <a:pt x="313" y="191"/>
                    </a:lnTo>
                    <a:lnTo>
                      <a:pt x="311" y="181"/>
                    </a:lnTo>
                    <a:lnTo>
                      <a:pt x="308" y="171"/>
                    </a:lnTo>
                    <a:lnTo>
                      <a:pt x="308" y="171"/>
                    </a:lnTo>
                    <a:lnTo>
                      <a:pt x="301" y="156"/>
                    </a:lnTo>
                    <a:lnTo>
                      <a:pt x="292" y="142"/>
                    </a:lnTo>
                    <a:lnTo>
                      <a:pt x="281" y="130"/>
                    </a:lnTo>
                    <a:lnTo>
                      <a:pt x="269" y="119"/>
                    </a:lnTo>
                    <a:lnTo>
                      <a:pt x="255" y="111"/>
                    </a:lnTo>
                    <a:lnTo>
                      <a:pt x="240" y="105"/>
                    </a:lnTo>
                    <a:lnTo>
                      <a:pt x="224" y="101"/>
                    </a:lnTo>
                    <a:lnTo>
                      <a:pt x="207" y="100"/>
                    </a:lnTo>
                    <a:lnTo>
                      <a:pt x="207" y="1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9" name="Freeform 47">
                <a:extLst>
                  <a:ext uri="{FF2B5EF4-FFF2-40B4-BE49-F238E27FC236}">
                    <a16:creationId xmlns:a16="http://schemas.microsoft.com/office/drawing/2014/main" id="{10B7DF6C-B14E-B740-A656-5B94FD80A050}"/>
                  </a:ext>
                </a:extLst>
              </p:cNvPr>
              <p:cNvSpPr>
                <a:spLocks/>
              </p:cNvSpPr>
              <p:nvPr/>
            </p:nvSpPr>
            <p:spPr bwMode="auto">
              <a:xfrm>
                <a:off x="5381625" y="3994150"/>
                <a:ext cx="149225" cy="152400"/>
              </a:xfrm>
              <a:custGeom>
                <a:avLst/>
                <a:gdLst>
                  <a:gd name="T0" fmla="*/ 50 w 376"/>
                  <a:gd name="T1" fmla="*/ 386 h 386"/>
                  <a:gd name="T2" fmla="*/ 50 w 376"/>
                  <a:gd name="T3" fmla="*/ 386 h 386"/>
                  <a:gd name="T4" fmla="*/ 41 w 376"/>
                  <a:gd name="T5" fmla="*/ 385 h 386"/>
                  <a:gd name="T6" fmla="*/ 31 w 376"/>
                  <a:gd name="T7" fmla="*/ 383 h 386"/>
                  <a:gd name="T8" fmla="*/ 23 w 376"/>
                  <a:gd name="T9" fmla="*/ 378 h 386"/>
                  <a:gd name="T10" fmla="*/ 14 w 376"/>
                  <a:gd name="T11" fmla="*/ 372 h 386"/>
                  <a:gd name="T12" fmla="*/ 14 w 376"/>
                  <a:gd name="T13" fmla="*/ 372 h 386"/>
                  <a:gd name="T14" fmla="*/ 8 w 376"/>
                  <a:gd name="T15" fmla="*/ 364 h 386"/>
                  <a:gd name="T16" fmla="*/ 3 w 376"/>
                  <a:gd name="T17" fmla="*/ 356 h 386"/>
                  <a:gd name="T18" fmla="*/ 1 w 376"/>
                  <a:gd name="T19" fmla="*/ 346 h 386"/>
                  <a:gd name="T20" fmla="*/ 0 w 376"/>
                  <a:gd name="T21" fmla="*/ 336 h 386"/>
                  <a:gd name="T22" fmla="*/ 0 w 376"/>
                  <a:gd name="T23" fmla="*/ 327 h 386"/>
                  <a:gd name="T24" fmla="*/ 3 w 376"/>
                  <a:gd name="T25" fmla="*/ 317 h 386"/>
                  <a:gd name="T26" fmla="*/ 8 w 376"/>
                  <a:gd name="T27" fmla="*/ 309 h 386"/>
                  <a:gd name="T28" fmla="*/ 13 w 376"/>
                  <a:gd name="T29" fmla="*/ 301 h 386"/>
                  <a:gd name="T30" fmla="*/ 289 w 376"/>
                  <a:gd name="T31" fmla="*/ 15 h 386"/>
                  <a:gd name="T32" fmla="*/ 289 w 376"/>
                  <a:gd name="T33" fmla="*/ 15 h 386"/>
                  <a:gd name="T34" fmla="*/ 297 w 376"/>
                  <a:gd name="T35" fmla="*/ 9 h 386"/>
                  <a:gd name="T36" fmla="*/ 306 w 376"/>
                  <a:gd name="T37" fmla="*/ 4 h 386"/>
                  <a:gd name="T38" fmla="*/ 316 w 376"/>
                  <a:gd name="T39" fmla="*/ 1 h 386"/>
                  <a:gd name="T40" fmla="*/ 324 w 376"/>
                  <a:gd name="T41" fmla="*/ 0 h 386"/>
                  <a:gd name="T42" fmla="*/ 334 w 376"/>
                  <a:gd name="T43" fmla="*/ 1 h 386"/>
                  <a:gd name="T44" fmla="*/ 344 w 376"/>
                  <a:gd name="T45" fmla="*/ 3 h 386"/>
                  <a:gd name="T46" fmla="*/ 353 w 376"/>
                  <a:gd name="T47" fmla="*/ 9 h 386"/>
                  <a:gd name="T48" fmla="*/ 361 w 376"/>
                  <a:gd name="T49" fmla="*/ 14 h 386"/>
                  <a:gd name="T50" fmla="*/ 361 w 376"/>
                  <a:gd name="T51" fmla="*/ 14 h 386"/>
                  <a:gd name="T52" fmla="*/ 368 w 376"/>
                  <a:gd name="T53" fmla="*/ 22 h 386"/>
                  <a:gd name="T54" fmla="*/ 372 w 376"/>
                  <a:gd name="T55" fmla="*/ 31 h 386"/>
                  <a:gd name="T56" fmla="*/ 375 w 376"/>
                  <a:gd name="T57" fmla="*/ 40 h 386"/>
                  <a:gd name="T58" fmla="*/ 376 w 376"/>
                  <a:gd name="T59" fmla="*/ 49 h 386"/>
                  <a:gd name="T60" fmla="*/ 375 w 376"/>
                  <a:gd name="T61" fmla="*/ 59 h 386"/>
                  <a:gd name="T62" fmla="*/ 373 w 376"/>
                  <a:gd name="T63" fmla="*/ 68 h 386"/>
                  <a:gd name="T64" fmla="*/ 369 w 376"/>
                  <a:gd name="T65" fmla="*/ 77 h 386"/>
                  <a:gd name="T66" fmla="*/ 362 w 376"/>
                  <a:gd name="T67" fmla="*/ 86 h 386"/>
                  <a:gd name="T68" fmla="*/ 86 w 376"/>
                  <a:gd name="T69" fmla="*/ 370 h 386"/>
                  <a:gd name="T70" fmla="*/ 86 w 376"/>
                  <a:gd name="T71" fmla="*/ 370 h 386"/>
                  <a:gd name="T72" fmla="*/ 78 w 376"/>
                  <a:gd name="T73" fmla="*/ 377 h 386"/>
                  <a:gd name="T74" fmla="*/ 70 w 376"/>
                  <a:gd name="T75" fmla="*/ 383 h 386"/>
                  <a:gd name="T76" fmla="*/ 60 w 376"/>
                  <a:gd name="T77" fmla="*/ 385 h 386"/>
                  <a:gd name="T78" fmla="*/ 50 w 376"/>
                  <a:gd name="T79" fmla="*/ 386 h 386"/>
                  <a:gd name="T80" fmla="*/ 50 w 376"/>
                  <a:gd name="T81" fmla="*/ 386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6" h="386">
                    <a:moveTo>
                      <a:pt x="50" y="386"/>
                    </a:moveTo>
                    <a:lnTo>
                      <a:pt x="50" y="386"/>
                    </a:lnTo>
                    <a:lnTo>
                      <a:pt x="41" y="385"/>
                    </a:lnTo>
                    <a:lnTo>
                      <a:pt x="31" y="383"/>
                    </a:lnTo>
                    <a:lnTo>
                      <a:pt x="23" y="378"/>
                    </a:lnTo>
                    <a:lnTo>
                      <a:pt x="14" y="372"/>
                    </a:lnTo>
                    <a:lnTo>
                      <a:pt x="14" y="372"/>
                    </a:lnTo>
                    <a:lnTo>
                      <a:pt x="8" y="364"/>
                    </a:lnTo>
                    <a:lnTo>
                      <a:pt x="3" y="356"/>
                    </a:lnTo>
                    <a:lnTo>
                      <a:pt x="1" y="346"/>
                    </a:lnTo>
                    <a:lnTo>
                      <a:pt x="0" y="336"/>
                    </a:lnTo>
                    <a:lnTo>
                      <a:pt x="0" y="327"/>
                    </a:lnTo>
                    <a:lnTo>
                      <a:pt x="3" y="317"/>
                    </a:lnTo>
                    <a:lnTo>
                      <a:pt x="8" y="309"/>
                    </a:lnTo>
                    <a:lnTo>
                      <a:pt x="13" y="301"/>
                    </a:lnTo>
                    <a:lnTo>
                      <a:pt x="289" y="15"/>
                    </a:lnTo>
                    <a:lnTo>
                      <a:pt x="289" y="15"/>
                    </a:lnTo>
                    <a:lnTo>
                      <a:pt x="297" y="9"/>
                    </a:lnTo>
                    <a:lnTo>
                      <a:pt x="306" y="4"/>
                    </a:lnTo>
                    <a:lnTo>
                      <a:pt x="316" y="1"/>
                    </a:lnTo>
                    <a:lnTo>
                      <a:pt x="324" y="0"/>
                    </a:lnTo>
                    <a:lnTo>
                      <a:pt x="334" y="1"/>
                    </a:lnTo>
                    <a:lnTo>
                      <a:pt x="344" y="3"/>
                    </a:lnTo>
                    <a:lnTo>
                      <a:pt x="353" y="9"/>
                    </a:lnTo>
                    <a:lnTo>
                      <a:pt x="361" y="14"/>
                    </a:lnTo>
                    <a:lnTo>
                      <a:pt x="361" y="14"/>
                    </a:lnTo>
                    <a:lnTo>
                      <a:pt x="368" y="22"/>
                    </a:lnTo>
                    <a:lnTo>
                      <a:pt x="372" y="31"/>
                    </a:lnTo>
                    <a:lnTo>
                      <a:pt x="375" y="40"/>
                    </a:lnTo>
                    <a:lnTo>
                      <a:pt x="376" y="49"/>
                    </a:lnTo>
                    <a:lnTo>
                      <a:pt x="375" y="59"/>
                    </a:lnTo>
                    <a:lnTo>
                      <a:pt x="373" y="68"/>
                    </a:lnTo>
                    <a:lnTo>
                      <a:pt x="369" y="77"/>
                    </a:lnTo>
                    <a:lnTo>
                      <a:pt x="362" y="86"/>
                    </a:lnTo>
                    <a:lnTo>
                      <a:pt x="86" y="370"/>
                    </a:lnTo>
                    <a:lnTo>
                      <a:pt x="86" y="370"/>
                    </a:lnTo>
                    <a:lnTo>
                      <a:pt x="78" y="377"/>
                    </a:lnTo>
                    <a:lnTo>
                      <a:pt x="70" y="383"/>
                    </a:lnTo>
                    <a:lnTo>
                      <a:pt x="60" y="385"/>
                    </a:lnTo>
                    <a:lnTo>
                      <a:pt x="50" y="386"/>
                    </a:lnTo>
                    <a:lnTo>
                      <a:pt x="50" y="3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0" name="Freeform 48">
                <a:extLst>
                  <a:ext uri="{FF2B5EF4-FFF2-40B4-BE49-F238E27FC236}">
                    <a16:creationId xmlns:a16="http://schemas.microsoft.com/office/drawing/2014/main" id="{5D3947CD-0C07-5946-8EFB-DD4179F52268}"/>
                  </a:ext>
                </a:extLst>
              </p:cNvPr>
              <p:cNvSpPr>
                <a:spLocks/>
              </p:cNvSpPr>
              <p:nvPr/>
            </p:nvSpPr>
            <p:spPr bwMode="auto">
              <a:xfrm>
                <a:off x="5486400" y="3736975"/>
                <a:ext cx="66675" cy="107950"/>
              </a:xfrm>
              <a:custGeom>
                <a:avLst/>
                <a:gdLst>
                  <a:gd name="T0" fmla="*/ 118 w 169"/>
                  <a:gd name="T1" fmla="*/ 274 h 274"/>
                  <a:gd name="T2" fmla="*/ 118 w 169"/>
                  <a:gd name="T3" fmla="*/ 274 h 274"/>
                  <a:gd name="T4" fmla="*/ 110 w 169"/>
                  <a:gd name="T5" fmla="*/ 273 h 274"/>
                  <a:gd name="T6" fmla="*/ 104 w 169"/>
                  <a:gd name="T7" fmla="*/ 272 h 274"/>
                  <a:gd name="T8" fmla="*/ 97 w 169"/>
                  <a:gd name="T9" fmla="*/ 268 h 274"/>
                  <a:gd name="T10" fmla="*/ 90 w 169"/>
                  <a:gd name="T11" fmla="*/ 265 h 274"/>
                  <a:gd name="T12" fmla="*/ 84 w 169"/>
                  <a:gd name="T13" fmla="*/ 261 h 274"/>
                  <a:gd name="T14" fmla="*/ 79 w 169"/>
                  <a:gd name="T15" fmla="*/ 255 h 274"/>
                  <a:gd name="T16" fmla="*/ 75 w 169"/>
                  <a:gd name="T17" fmla="*/ 249 h 274"/>
                  <a:gd name="T18" fmla="*/ 72 w 169"/>
                  <a:gd name="T19" fmla="*/ 242 h 274"/>
                  <a:gd name="T20" fmla="*/ 4 w 169"/>
                  <a:gd name="T21" fmla="*/ 69 h 274"/>
                  <a:gd name="T22" fmla="*/ 4 w 169"/>
                  <a:gd name="T23" fmla="*/ 69 h 274"/>
                  <a:gd name="T24" fmla="*/ 1 w 169"/>
                  <a:gd name="T25" fmla="*/ 59 h 274"/>
                  <a:gd name="T26" fmla="*/ 0 w 169"/>
                  <a:gd name="T27" fmla="*/ 49 h 274"/>
                  <a:gd name="T28" fmla="*/ 1 w 169"/>
                  <a:gd name="T29" fmla="*/ 40 h 274"/>
                  <a:gd name="T30" fmla="*/ 4 w 169"/>
                  <a:gd name="T31" fmla="*/ 30 h 274"/>
                  <a:gd name="T32" fmla="*/ 9 w 169"/>
                  <a:gd name="T33" fmla="*/ 22 h 274"/>
                  <a:gd name="T34" fmla="*/ 15 w 169"/>
                  <a:gd name="T35" fmla="*/ 15 h 274"/>
                  <a:gd name="T36" fmla="*/ 23 w 169"/>
                  <a:gd name="T37" fmla="*/ 8 h 274"/>
                  <a:gd name="T38" fmla="*/ 32 w 169"/>
                  <a:gd name="T39" fmla="*/ 4 h 274"/>
                  <a:gd name="T40" fmla="*/ 32 w 169"/>
                  <a:gd name="T41" fmla="*/ 4 h 274"/>
                  <a:gd name="T42" fmla="*/ 42 w 169"/>
                  <a:gd name="T43" fmla="*/ 2 h 274"/>
                  <a:gd name="T44" fmla="*/ 52 w 169"/>
                  <a:gd name="T45" fmla="*/ 0 h 274"/>
                  <a:gd name="T46" fmla="*/ 62 w 169"/>
                  <a:gd name="T47" fmla="*/ 2 h 274"/>
                  <a:gd name="T48" fmla="*/ 71 w 169"/>
                  <a:gd name="T49" fmla="*/ 5 h 274"/>
                  <a:gd name="T50" fmla="*/ 79 w 169"/>
                  <a:gd name="T51" fmla="*/ 9 h 274"/>
                  <a:gd name="T52" fmla="*/ 87 w 169"/>
                  <a:gd name="T53" fmla="*/ 16 h 274"/>
                  <a:gd name="T54" fmla="*/ 93 w 169"/>
                  <a:gd name="T55" fmla="*/ 24 h 274"/>
                  <a:gd name="T56" fmla="*/ 97 w 169"/>
                  <a:gd name="T57" fmla="*/ 32 h 274"/>
                  <a:gd name="T58" fmla="*/ 165 w 169"/>
                  <a:gd name="T59" fmla="*/ 206 h 274"/>
                  <a:gd name="T60" fmla="*/ 165 w 169"/>
                  <a:gd name="T61" fmla="*/ 206 h 274"/>
                  <a:gd name="T62" fmla="*/ 168 w 169"/>
                  <a:gd name="T63" fmla="*/ 214 h 274"/>
                  <a:gd name="T64" fmla="*/ 169 w 169"/>
                  <a:gd name="T65" fmla="*/ 224 h 274"/>
                  <a:gd name="T66" fmla="*/ 168 w 169"/>
                  <a:gd name="T67" fmla="*/ 234 h 274"/>
                  <a:gd name="T68" fmla="*/ 164 w 169"/>
                  <a:gd name="T69" fmla="*/ 243 h 274"/>
                  <a:gd name="T70" fmla="*/ 160 w 169"/>
                  <a:gd name="T71" fmla="*/ 252 h 274"/>
                  <a:gd name="T72" fmla="*/ 153 w 169"/>
                  <a:gd name="T73" fmla="*/ 260 h 274"/>
                  <a:gd name="T74" fmla="*/ 146 w 169"/>
                  <a:gd name="T75" fmla="*/ 265 h 274"/>
                  <a:gd name="T76" fmla="*/ 137 w 169"/>
                  <a:gd name="T77" fmla="*/ 271 h 274"/>
                  <a:gd name="T78" fmla="*/ 137 w 169"/>
                  <a:gd name="T79" fmla="*/ 271 h 274"/>
                  <a:gd name="T80" fmla="*/ 127 w 169"/>
                  <a:gd name="T81" fmla="*/ 273 h 274"/>
                  <a:gd name="T82" fmla="*/ 118 w 169"/>
                  <a:gd name="T83" fmla="*/ 274 h 274"/>
                  <a:gd name="T84" fmla="*/ 118 w 169"/>
                  <a:gd name="T8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9" h="274">
                    <a:moveTo>
                      <a:pt x="118" y="274"/>
                    </a:moveTo>
                    <a:lnTo>
                      <a:pt x="118" y="274"/>
                    </a:lnTo>
                    <a:lnTo>
                      <a:pt x="110" y="273"/>
                    </a:lnTo>
                    <a:lnTo>
                      <a:pt x="104" y="272"/>
                    </a:lnTo>
                    <a:lnTo>
                      <a:pt x="97" y="268"/>
                    </a:lnTo>
                    <a:lnTo>
                      <a:pt x="90" y="265"/>
                    </a:lnTo>
                    <a:lnTo>
                      <a:pt x="84" y="261"/>
                    </a:lnTo>
                    <a:lnTo>
                      <a:pt x="79" y="255"/>
                    </a:lnTo>
                    <a:lnTo>
                      <a:pt x="75" y="249"/>
                    </a:lnTo>
                    <a:lnTo>
                      <a:pt x="72" y="242"/>
                    </a:lnTo>
                    <a:lnTo>
                      <a:pt x="4" y="69"/>
                    </a:lnTo>
                    <a:lnTo>
                      <a:pt x="4" y="69"/>
                    </a:lnTo>
                    <a:lnTo>
                      <a:pt x="1" y="59"/>
                    </a:lnTo>
                    <a:lnTo>
                      <a:pt x="0" y="49"/>
                    </a:lnTo>
                    <a:lnTo>
                      <a:pt x="1" y="40"/>
                    </a:lnTo>
                    <a:lnTo>
                      <a:pt x="4" y="30"/>
                    </a:lnTo>
                    <a:lnTo>
                      <a:pt x="9" y="22"/>
                    </a:lnTo>
                    <a:lnTo>
                      <a:pt x="15" y="15"/>
                    </a:lnTo>
                    <a:lnTo>
                      <a:pt x="23" y="8"/>
                    </a:lnTo>
                    <a:lnTo>
                      <a:pt x="32" y="4"/>
                    </a:lnTo>
                    <a:lnTo>
                      <a:pt x="32" y="4"/>
                    </a:lnTo>
                    <a:lnTo>
                      <a:pt x="42" y="2"/>
                    </a:lnTo>
                    <a:lnTo>
                      <a:pt x="52" y="0"/>
                    </a:lnTo>
                    <a:lnTo>
                      <a:pt x="62" y="2"/>
                    </a:lnTo>
                    <a:lnTo>
                      <a:pt x="71" y="5"/>
                    </a:lnTo>
                    <a:lnTo>
                      <a:pt x="79" y="9"/>
                    </a:lnTo>
                    <a:lnTo>
                      <a:pt x="87" y="16"/>
                    </a:lnTo>
                    <a:lnTo>
                      <a:pt x="93" y="24"/>
                    </a:lnTo>
                    <a:lnTo>
                      <a:pt x="97" y="32"/>
                    </a:lnTo>
                    <a:lnTo>
                      <a:pt x="165" y="206"/>
                    </a:lnTo>
                    <a:lnTo>
                      <a:pt x="165" y="206"/>
                    </a:lnTo>
                    <a:lnTo>
                      <a:pt x="168" y="214"/>
                    </a:lnTo>
                    <a:lnTo>
                      <a:pt x="169" y="224"/>
                    </a:lnTo>
                    <a:lnTo>
                      <a:pt x="168" y="234"/>
                    </a:lnTo>
                    <a:lnTo>
                      <a:pt x="164" y="243"/>
                    </a:lnTo>
                    <a:lnTo>
                      <a:pt x="160" y="252"/>
                    </a:lnTo>
                    <a:lnTo>
                      <a:pt x="153" y="260"/>
                    </a:lnTo>
                    <a:lnTo>
                      <a:pt x="146" y="265"/>
                    </a:lnTo>
                    <a:lnTo>
                      <a:pt x="137" y="271"/>
                    </a:lnTo>
                    <a:lnTo>
                      <a:pt x="137" y="271"/>
                    </a:lnTo>
                    <a:lnTo>
                      <a:pt x="127" y="273"/>
                    </a:lnTo>
                    <a:lnTo>
                      <a:pt x="118" y="274"/>
                    </a:lnTo>
                    <a:lnTo>
                      <a:pt x="118" y="27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1" name="Freeform 49">
                <a:extLst>
                  <a:ext uri="{FF2B5EF4-FFF2-40B4-BE49-F238E27FC236}">
                    <a16:creationId xmlns:a16="http://schemas.microsoft.com/office/drawing/2014/main" id="{7927FD41-3B3B-1340-BC91-158540D64EA9}"/>
                  </a:ext>
                </a:extLst>
              </p:cNvPr>
              <p:cNvSpPr>
                <a:spLocks/>
              </p:cNvSpPr>
              <p:nvPr/>
            </p:nvSpPr>
            <p:spPr bwMode="auto">
              <a:xfrm>
                <a:off x="5649913" y="3805238"/>
                <a:ext cx="160337" cy="100012"/>
              </a:xfrm>
              <a:custGeom>
                <a:avLst/>
                <a:gdLst>
                  <a:gd name="T0" fmla="*/ 50 w 405"/>
                  <a:gd name="T1" fmla="*/ 253 h 253"/>
                  <a:gd name="T2" fmla="*/ 50 w 405"/>
                  <a:gd name="T3" fmla="*/ 253 h 253"/>
                  <a:gd name="T4" fmla="*/ 43 w 405"/>
                  <a:gd name="T5" fmla="*/ 253 h 253"/>
                  <a:gd name="T6" fmla="*/ 37 w 405"/>
                  <a:gd name="T7" fmla="*/ 252 h 253"/>
                  <a:gd name="T8" fmla="*/ 30 w 405"/>
                  <a:gd name="T9" fmla="*/ 250 h 253"/>
                  <a:gd name="T10" fmla="*/ 25 w 405"/>
                  <a:gd name="T11" fmla="*/ 246 h 253"/>
                  <a:gd name="T12" fmla="*/ 19 w 405"/>
                  <a:gd name="T13" fmla="*/ 242 h 253"/>
                  <a:gd name="T14" fmla="*/ 14 w 405"/>
                  <a:gd name="T15" fmla="*/ 238 h 253"/>
                  <a:gd name="T16" fmla="*/ 9 w 405"/>
                  <a:gd name="T17" fmla="*/ 232 h 253"/>
                  <a:gd name="T18" fmla="*/ 6 w 405"/>
                  <a:gd name="T19" fmla="*/ 225 h 253"/>
                  <a:gd name="T20" fmla="*/ 6 w 405"/>
                  <a:gd name="T21" fmla="*/ 225 h 253"/>
                  <a:gd name="T22" fmla="*/ 1 w 405"/>
                  <a:gd name="T23" fmla="*/ 217 h 253"/>
                  <a:gd name="T24" fmla="*/ 0 w 405"/>
                  <a:gd name="T25" fmla="*/ 207 h 253"/>
                  <a:gd name="T26" fmla="*/ 0 w 405"/>
                  <a:gd name="T27" fmla="*/ 197 h 253"/>
                  <a:gd name="T28" fmla="*/ 3 w 405"/>
                  <a:gd name="T29" fmla="*/ 187 h 253"/>
                  <a:gd name="T30" fmla="*/ 7 w 405"/>
                  <a:gd name="T31" fmla="*/ 178 h 253"/>
                  <a:gd name="T32" fmla="*/ 12 w 405"/>
                  <a:gd name="T33" fmla="*/ 170 h 253"/>
                  <a:gd name="T34" fmla="*/ 19 w 405"/>
                  <a:gd name="T35" fmla="*/ 164 h 253"/>
                  <a:gd name="T36" fmla="*/ 28 w 405"/>
                  <a:gd name="T37" fmla="*/ 158 h 253"/>
                  <a:gd name="T38" fmla="*/ 332 w 405"/>
                  <a:gd name="T39" fmla="*/ 6 h 253"/>
                  <a:gd name="T40" fmla="*/ 332 w 405"/>
                  <a:gd name="T41" fmla="*/ 6 h 253"/>
                  <a:gd name="T42" fmla="*/ 341 w 405"/>
                  <a:gd name="T43" fmla="*/ 3 h 253"/>
                  <a:gd name="T44" fmla="*/ 351 w 405"/>
                  <a:gd name="T45" fmla="*/ 0 h 253"/>
                  <a:gd name="T46" fmla="*/ 361 w 405"/>
                  <a:gd name="T47" fmla="*/ 2 h 253"/>
                  <a:gd name="T48" fmla="*/ 371 w 405"/>
                  <a:gd name="T49" fmla="*/ 4 h 253"/>
                  <a:gd name="T50" fmla="*/ 380 w 405"/>
                  <a:gd name="T51" fmla="*/ 7 h 253"/>
                  <a:gd name="T52" fmla="*/ 388 w 405"/>
                  <a:gd name="T53" fmla="*/ 13 h 253"/>
                  <a:gd name="T54" fmla="*/ 394 w 405"/>
                  <a:gd name="T55" fmla="*/ 20 h 253"/>
                  <a:gd name="T56" fmla="*/ 400 w 405"/>
                  <a:gd name="T57" fmla="*/ 28 h 253"/>
                  <a:gd name="T58" fmla="*/ 400 w 405"/>
                  <a:gd name="T59" fmla="*/ 28 h 253"/>
                  <a:gd name="T60" fmla="*/ 403 w 405"/>
                  <a:gd name="T61" fmla="*/ 38 h 253"/>
                  <a:gd name="T62" fmla="*/ 405 w 405"/>
                  <a:gd name="T63" fmla="*/ 48 h 253"/>
                  <a:gd name="T64" fmla="*/ 404 w 405"/>
                  <a:gd name="T65" fmla="*/ 58 h 253"/>
                  <a:gd name="T66" fmla="*/ 402 w 405"/>
                  <a:gd name="T67" fmla="*/ 67 h 253"/>
                  <a:gd name="T68" fmla="*/ 399 w 405"/>
                  <a:gd name="T69" fmla="*/ 75 h 253"/>
                  <a:gd name="T70" fmla="*/ 393 w 405"/>
                  <a:gd name="T71" fmla="*/ 83 h 253"/>
                  <a:gd name="T72" fmla="*/ 385 w 405"/>
                  <a:gd name="T73" fmla="*/ 91 h 253"/>
                  <a:gd name="T74" fmla="*/ 378 w 405"/>
                  <a:gd name="T75" fmla="*/ 96 h 253"/>
                  <a:gd name="T76" fmla="*/ 73 w 405"/>
                  <a:gd name="T77" fmla="*/ 249 h 253"/>
                  <a:gd name="T78" fmla="*/ 73 w 405"/>
                  <a:gd name="T79" fmla="*/ 249 h 253"/>
                  <a:gd name="T80" fmla="*/ 68 w 405"/>
                  <a:gd name="T81" fmla="*/ 251 h 253"/>
                  <a:gd name="T82" fmla="*/ 62 w 405"/>
                  <a:gd name="T83" fmla="*/ 252 h 253"/>
                  <a:gd name="T84" fmla="*/ 57 w 405"/>
                  <a:gd name="T85" fmla="*/ 253 h 253"/>
                  <a:gd name="T86" fmla="*/ 50 w 405"/>
                  <a:gd name="T87" fmla="*/ 253 h 253"/>
                  <a:gd name="T88" fmla="*/ 50 w 405"/>
                  <a:gd name="T89" fmla="*/ 253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5" h="253">
                    <a:moveTo>
                      <a:pt x="50" y="253"/>
                    </a:moveTo>
                    <a:lnTo>
                      <a:pt x="50" y="253"/>
                    </a:lnTo>
                    <a:lnTo>
                      <a:pt x="43" y="253"/>
                    </a:lnTo>
                    <a:lnTo>
                      <a:pt x="37" y="252"/>
                    </a:lnTo>
                    <a:lnTo>
                      <a:pt x="30" y="250"/>
                    </a:lnTo>
                    <a:lnTo>
                      <a:pt x="25" y="246"/>
                    </a:lnTo>
                    <a:lnTo>
                      <a:pt x="19" y="242"/>
                    </a:lnTo>
                    <a:lnTo>
                      <a:pt x="14" y="238"/>
                    </a:lnTo>
                    <a:lnTo>
                      <a:pt x="9" y="232"/>
                    </a:lnTo>
                    <a:lnTo>
                      <a:pt x="6" y="225"/>
                    </a:lnTo>
                    <a:lnTo>
                      <a:pt x="6" y="225"/>
                    </a:lnTo>
                    <a:lnTo>
                      <a:pt x="1" y="217"/>
                    </a:lnTo>
                    <a:lnTo>
                      <a:pt x="0" y="207"/>
                    </a:lnTo>
                    <a:lnTo>
                      <a:pt x="0" y="197"/>
                    </a:lnTo>
                    <a:lnTo>
                      <a:pt x="3" y="187"/>
                    </a:lnTo>
                    <a:lnTo>
                      <a:pt x="7" y="178"/>
                    </a:lnTo>
                    <a:lnTo>
                      <a:pt x="12" y="170"/>
                    </a:lnTo>
                    <a:lnTo>
                      <a:pt x="19" y="164"/>
                    </a:lnTo>
                    <a:lnTo>
                      <a:pt x="28" y="158"/>
                    </a:lnTo>
                    <a:lnTo>
                      <a:pt x="332" y="6"/>
                    </a:lnTo>
                    <a:lnTo>
                      <a:pt x="332" y="6"/>
                    </a:lnTo>
                    <a:lnTo>
                      <a:pt x="341" y="3"/>
                    </a:lnTo>
                    <a:lnTo>
                      <a:pt x="351" y="0"/>
                    </a:lnTo>
                    <a:lnTo>
                      <a:pt x="361" y="2"/>
                    </a:lnTo>
                    <a:lnTo>
                      <a:pt x="371" y="4"/>
                    </a:lnTo>
                    <a:lnTo>
                      <a:pt x="380" y="7"/>
                    </a:lnTo>
                    <a:lnTo>
                      <a:pt x="388" y="13"/>
                    </a:lnTo>
                    <a:lnTo>
                      <a:pt x="394" y="20"/>
                    </a:lnTo>
                    <a:lnTo>
                      <a:pt x="400" y="28"/>
                    </a:lnTo>
                    <a:lnTo>
                      <a:pt x="400" y="28"/>
                    </a:lnTo>
                    <a:lnTo>
                      <a:pt x="403" y="38"/>
                    </a:lnTo>
                    <a:lnTo>
                      <a:pt x="405" y="48"/>
                    </a:lnTo>
                    <a:lnTo>
                      <a:pt x="404" y="58"/>
                    </a:lnTo>
                    <a:lnTo>
                      <a:pt x="402" y="67"/>
                    </a:lnTo>
                    <a:lnTo>
                      <a:pt x="399" y="75"/>
                    </a:lnTo>
                    <a:lnTo>
                      <a:pt x="393" y="83"/>
                    </a:lnTo>
                    <a:lnTo>
                      <a:pt x="385" y="91"/>
                    </a:lnTo>
                    <a:lnTo>
                      <a:pt x="378" y="96"/>
                    </a:lnTo>
                    <a:lnTo>
                      <a:pt x="73" y="249"/>
                    </a:lnTo>
                    <a:lnTo>
                      <a:pt x="73" y="249"/>
                    </a:lnTo>
                    <a:lnTo>
                      <a:pt x="68" y="251"/>
                    </a:lnTo>
                    <a:lnTo>
                      <a:pt x="62" y="252"/>
                    </a:lnTo>
                    <a:lnTo>
                      <a:pt x="57" y="253"/>
                    </a:lnTo>
                    <a:lnTo>
                      <a:pt x="50" y="253"/>
                    </a:lnTo>
                    <a:lnTo>
                      <a:pt x="50" y="25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462" name="Group 461">
            <a:extLst>
              <a:ext uri="{FF2B5EF4-FFF2-40B4-BE49-F238E27FC236}">
                <a16:creationId xmlns:a16="http://schemas.microsoft.com/office/drawing/2014/main" id="{28736DD7-42DB-1B4C-B2DD-270E9151BFBF}"/>
              </a:ext>
            </a:extLst>
          </p:cNvPr>
          <p:cNvGrpSpPr/>
          <p:nvPr userDrawn="1"/>
        </p:nvGrpSpPr>
        <p:grpSpPr>
          <a:xfrm>
            <a:off x="3672548" y="2747069"/>
            <a:ext cx="322111" cy="322716"/>
            <a:chOff x="3473389" y="3657250"/>
            <a:chExt cx="422721" cy="423515"/>
          </a:xfrm>
        </p:grpSpPr>
        <p:sp>
          <p:nvSpPr>
            <p:cNvPr id="463" name="Freeform 462">
              <a:extLst>
                <a:ext uri="{FF2B5EF4-FFF2-40B4-BE49-F238E27FC236}">
                  <a16:creationId xmlns:a16="http://schemas.microsoft.com/office/drawing/2014/main" id="{B206406E-A214-104A-850F-0C5570F48822}"/>
                </a:ext>
              </a:extLst>
            </p:cNvPr>
            <p:cNvSpPr>
              <a:spLocks/>
            </p:cNvSpPr>
            <p:nvPr userDrawn="1"/>
          </p:nvSpPr>
          <p:spPr bwMode="auto">
            <a:xfrm>
              <a:off x="3473389" y="3657250"/>
              <a:ext cx="422721" cy="423515"/>
            </a:xfrm>
            <a:custGeom>
              <a:avLst/>
              <a:gdLst>
                <a:gd name="T0" fmla="*/ 532 w 532"/>
                <a:gd name="T1" fmla="*/ 266 h 533"/>
                <a:gd name="T2" fmla="*/ 526 w 532"/>
                <a:gd name="T3" fmla="*/ 321 h 533"/>
                <a:gd name="T4" fmla="*/ 511 w 532"/>
                <a:gd name="T5" fmla="*/ 370 h 533"/>
                <a:gd name="T6" fmla="*/ 486 w 532"/>
                <a:gd name="T7" fmla="*/ 415 h 533"/>
                <a:gd name="T8" fmla="*/ 455 w 532"/>
                <a:gd name="T9" fmla="*/ 456 h 533"/>
                <a:gd name="T10" fmla="*/ 414 w 532"/>
                <a:gd name="T11" fmla="*/ 487 h 533"/>
                <a:gd name="T12" fmla="*/ 369 w 532"/>
                <a:gd name="T13" fmla="*/ 512 h 533"/>
                <a:gd name="T14" fmla="*/ 320 w 532"/>
                <a:gd name="T15" fmla="*/ 527 h 533"/>
                <a:gd name="T16" fmla="*/ 266 w 532"/>
                <a:gd name="T17" fmla="*/ 533 h 533"/>
                <a:gd name="T18" fmla="*/ 239 w 532"/>
                <a:gd name="T19" fmla="*/ 531 h 533"/>
                <a:gd name="T20" fmla="*/ 187 w 532"/>
                <a:gd name="T21" fmla="*/ 520 h 533"/>
                <a:gd name="T22" fmla="*/ 140 w 532"/>
                <a:gd name="T23" fmla="*/ 501 h 533"/>
                <a:gd name="T24" fmla="*/ 96 w 532"/>
                <a:gd name="T25" fmla="*/ 473 h 533"/>
                <a:gd name="T26" fmla="*/ 61 w 532"/>
                <a:gd name="T27" fmla="*/ 436 h 533"/>
                <a:gd name="T28" fmla="*/ 31 w 532"/>
                <a:gd name="T29" fmla="*/ 394 h 533"/>
                <a:gd name="T30" fmla="*/ 12 w 532"/>
                <a:gd name="T31" fmla="*/ 345 h 533"/>
                <a:gd name="T32" fmla="*/ 1 w 532"/>
                <a:gd name="T33" fmla="*/ 294 h 533"/>
                <a:gd name="T34" fmla="*/ 0 w 532"/>
                <a:gd name="T35" fmla="*/ 266 h 533"/>
                <a:gd name="T36" fmla="*/ 5 w 532"/>
                <a:gd name="T37" fmla="*/ 214 h 533"/>
                <a:gd name="T38" fmla="*/ 21 w 532"/>
                <a:gd name="T39" fmla="*/ 163 h 533"/>
                <a:gd name="T40" fmla="*/ 45 w 532"/>
                <a:gd name="T41" fmla="*/ 118 h 533"/>
                <a:gd name="T42" fmla="*/ 78 w 532"/>
                <a:gd name="T43" fmla="*/ 79 h 533"/>
                <a:gd name="T44" fmla="*/ 117 w 532"/>
                <a:gd name="T45" fmla="*/ 46 h 533"/>
                <a:gd name="T46" fmla="*/ 162 w 532"/>
                <a:gd name="T47" fmla="*/ 21 h 533"/>
                <a:gd name="T48" fmla="*/ 211 w 532"/>
                <a:gd name="T49" fmla="*/ 6 h 533"/>
                <a:gd name="T50" fmla="*/ 266 w 532"/>
                <a:gd name="T51" fmla="*/ 0 h 533"/>
                <a:gd name="T52" fmla="*/ 294 w 532"/>
                <a:gd name="T53" fmla="*/ 2 h 533"/>
                <a:gd name="T54" fmla="*/ 344 w 532"/>
                <a:gd name="T55" fmla="*/ 13 h 533"/>
                <a:gd name="T56" fmla="*/ 393 w 532"/>
                <a:gd name="T57" fmla="*/ 34 h 533"/>
                <a:gd name="T58" fmla="*/ 435 w 532"/>
                <a:gd name="T59" fmla="*/ 62 h 533"/>
                <a:gd name="T60" fmla="*/ 470 w 532"/>
                <a:gd name="T61" fmla="*/ 98 h 533"/>
                <a:gd name="T62" fmla="*/ 500 w 532"/>
                <a:gd name="T63" fmla="*/ 140 h 533"/>
                <a:gd name="T64" fmla="*/ 519 w 532"/>
                <a:gd name="T65" fmla="*/ 188 h 533"/>
                <a:gd name="T66" fmla="*/ 530 w 532"/>
                <a:gd name="T67" fmla="*/ 240 h 533"/>
                <a:gd name="T68" fmla="*/ 532 w 532"/>
                <a:gd name="T69" fmla="*/ 26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2" h="533">
                  <a:moveTo>
                    <a:pt x="532" y="266"/>
                  </a:moveTo>
                  <a:lnTo>
                    <a:pt x="532" y="266"/>
                  </a:lnTo>
                  <a:lnTo>
                    <a:pt x="530" y="294"/>
                  </a:lnTo>
                  <a:lnTo>
                    <a:pt x="526" y="321"/>
                  </a:lnTo>
                  <a:lnTo>
                    <a:pt x="519" y="345"/>
                  </a:lnTo>
                  <a:lnTo>
                    <a:pt x="511" y="370"/>
                  </a:lnTo>
                  <a:lnTo>
                    <a:pt x="500" y="394"/>
                  </a:lnTo>
                  <a:lnTo>
                    <a:pt x="486" y="415"/>
                  </a:lnTo>
                  <a:lnTo>
                    <a:pt x="470" y="436"/>
                  </a:lnTo>
                  <a:lnTo>
                    <a:pt x="455" y="456"/>
                  </a:lnTo>
                  <a:lnTo>
                    <a:pt x="435" y="473"/>
                  </a:lnTo>
                  <a:lnTo>
                    <a:pt x="414" y="487"/>
                  </a:lnTo>
                  <a:lnTo>
                    <a:pt x="393" y="501"/>
                  </a:lnTo>
                  <a:lnTo>
                    <a:pt x="369" y="512"/>
                  </a:lnTo>
                  <a:lnTo>
                    <a:pt x="344" y="520"/>
                  </a:lnTo>
                  <a:lnTo>
                    <a:pt x="320" y="527"/>
                  </a:lnTo>
                  <a:lnTo>
                    <a:pt x="294" y="531"/>
                  </a:lnTo>
                  <a:lnTo>
                    <a:pt x="266" y="533"/>
                  </a:lnTo>
                  <a:lnTo>
                    <a:pt x="266" y="533"/>
                  </a:lnTo>
                  <a:lnTo>
                    <a:pt x="239" y="531"/>
                  </a:lnTo>
                  <a:lnTo>
                    <a:pt x="211" y="527"/>
                  </a:lnTo>
                  <a:lnTo>
                    <a:pt x="187" y="520"/>
                  </a:lnTo>
                  <a:lnTo>
                    <a:pt x="162" y="512"/>
                  </a:lnTo>
                  <a:lnTo>
                    <a:pt x="140" y="501"/>
                  </a:lnTo>
                  <a:lnTo>
                    <a:pt x="117" y="487"/>
                  </a:lnTo>
                  <a:lnTo>
                    <a:pt x="96" y="473"/>
                  </a:lnTo>
                  <a:lnTo>
                    <a:pt x="78" y="456"/>
                  </a:lnTo>
                  <a:lnTo>
                    <a:pt x="61" y="436"/>
                  </a:lnTo>
                  <a:lnTo>
                    <a:pt x="45" y="415"/>
                  </a:lnTo>
                  <a:lnTo>
                    <a:pt x="31" y="394"/>
                  </a:lnTo>
                  <a:lnTo>
                    <a:pt x="21" y="370"/>
                  </a:lnTo>
                  <a:lnTo>
                    <a:pt x="12" y="345"/>
                  </a:lnTo>
                  <a:lnTo>
                    <a:pt x="5" y="321"/>
                  </a:lnTo>
                  <a:lnTo>
                    <a:pt x="1" y="294"/>
                  </a:lnTo>
                  <a:lnTo>
                    <a:pt x="0" y="266"/>
                  </a:lnTo>
                  <a:lnTo>
                    <a:pt x="0" y="266"/>
                  </a:lnTo>
                  <a:lnTo>
                    <a:pt x="1" y="240"/>
                  </a:lnTo>
                  <a:lnTo>
                    <a:pt x="5" y="214"/>
                  </a:lnTo>
                  <a:lnTo>
                    <a:pt x="12" y="188"/>
                  </a:lnTo>
                  <a:lnTo>
                    <a:pt x="21" y="163"/>
                  </a:lnTo>
                  <a:lnTo>
                    <a:pt x="31" y="140"/>
                  </a:lnTo>
                  <a:lnTo>
                    <a:pt x="45" y="118"/>
                  </a:lnTo>
                  <a:lnTo>
                    <a:pt x="61" y="98"/>
                  </a:lnTo>
                  <a:lnTo>
                    <a:pt x="78" y="79"/>
                  </a:lnTo>
                  <a:lnTo>
                    <a:pt x="96" y="62"/>
                  </a:lnTo>
                  <a:lnTo>
                    <a:pt x="117" y="46"/>
                  </a:lnTo>
                  <a:lnTo>
                    <a:pt x="140" y="34"/>
                  </a:lnTo>
                  <a:lnTo>
                    <a:pt x="162" y="21"/>
                  </a:lnTo>
                  <a:lnTo>
                    <a:pt x="187" y="13"/>
                  </a:lnTo>
                  <a:lnTo>
                    <a:pt x="211" y="6"/>
                  </a:lnTo>
                  <a:lnTo>
                    <a:pt x="239" y="2"/>
                  </a:lnTo>
                  <a:lnTo>
                    <a:pt x="266" y="0"/>
                  </a:lnTo>
                  <a:lnTo>
                    <a:pt x="266" y="0"/>
                  </a:lnTo>
                  <a:lnTo>
                    <a:pt x="294" y="2"/>
                  </a:lnTo>
                  <a:lnTo>
                    <a:pt x="320" y="6"/>
                  </a:lnTo>
                  <a:lnTo>
                    <a:pt x="344" y="13"/>
                  </a:lnTo>
                  <a:lnTo>
                    <a:pt x="369" y="21"/>
                  </a:lnTo>
                  <a:lnTo>
                    <a:pt x="393" y="34"/>
                  </a:lnTo>
                  <a:lnTo>
                    <a:pt x="414" y="46"/>
                  </a:lnTo>
                  <a:lnTo>
                    <a:pt x="435" y="62"/>
                  </a:lnTo>
                  <a:lnTo>
                    <a:pt x="455" y="79"/>
                  </a:lnTo>
                  <a:lnTo>
                    <a:pt x="470" y="98"/>
                  </a:lnTo>
                  <a:lnTo>
                    <a:pt x="486" y="118"/>
                  </a:lnTo>
                  <a:lnTo>
                    <a:pt x="500" y="140"/>
                  </a:lnTo>
                  <a:lnTo>
                    <a:pt x="511" y="163"/>
                  </a:lnTo>
                  <a:lnTo>
                    <a:pt x="519" y="188"/>
                  </a:lnTo>
                  <a:lnTo>
                    <a:pt x="526" y="214"/>
                  </a:lnTo>
                  <a:lnTo>
                    <a:pt x="530" y="240"/>
                  </a:lnTo>
                  <a:lnTo>
                    <a:pt x="532" y="266"/>
                  </a:lnTo>
                  <a:lnTo>
                    <a:pt x="532" y="26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464" name="Group 463">
              <a:extLst>
                <a:ext uri="{FF2B5EF4-FFF2-40B4-BE49-F238E27FC236}">
                  <a16:creationId xmlns:a16="http://schemas.microsoft.com/office/drawing/2014/main" id="{6FABED1C-6501-1649-B81B-31751B33A234}"/>
                </a:ext>
              </a:extLst>
            </p:cNvPr>
            <p:cNvGrpSpPr/>
            <p:nvPr userDrawn="1"/>
          </p:nvGrpSpPr>
          <p:grpSpPr>
            <a:xfrm>
              <a:off x="3559998" y="3773434"/>
              <a:ext cx="245194" cy="212177"/>
              <a:chOff x="6875463" y="3675063"/>
              <a:chExt cx="801687" cy="693737"/>
            </a:xfrm>
            <a:solidFill>
              <a:schemeClr val="bg1"/>
            </a:solidFill>
          </p:grpSpPr>
          <p:sp>
            <p:nvSpPr>
              <p:cNvPr id="465" name="Freeform 53">
                <a:extLst>
                  <a:ext uri="{FF2B5EF4-FFF2-40B4-BE49-F238E27FC236}">
                    <a16:creationId xmlns:a16="http://schemas.microsoft.com/office/drawing/2014/main" id="{3095EBD2-45BC-0842-9DB4-D4104E3A0FAC}"/>
                  </a:ext>
                </a:extLst>
              </p:cNvPr>
              <p:cNvSpPr>
                <a:spLocks noEditPoints="1"/>
              </p:cNvSpPr>
              <p:nvPr/>
            </p:nvSpPr>
            <p:spPr bwMode="auto">
              <a:xfrm>
                <a:off x="6875463" y="3675063"/>
                <a:ext cx="801687" cy="693737"/>
              </a:xfrm>
              <a:custGeom>
                <a:avLst/>
                <a:gdLst>
                  <a:gd name="T0" fmla="*/ 187 w 2020"/>
                  <a:gd name="T1" fmla="*/ 5 h 1748"/>
                  <a:gd name="T2" fmla="*/ 86 w 2020"/>
                  <a:gd name="T3" fmla="*/ 53 h 1748"/>
                  <a:gd name="T4" fmla="*/ 19 w 2020"/>
                  <a:gd name="T5" fmla="*/ 143 h 1748"/>
                  <a:gd name="T6" fmla="*/ 0 w 2020"/>
                  <a:gd name="T7" fmla="*/ 1180 h 1748"/>
                  <a:gd name="T8" fmla="*/ 19 w 2020"/>
                  <a:gd name="T9" fmla="*/ 1271 h 1748"/>
                  <a:gd name="T10" fmla="*/ 86 w 2020"/>
                  <a:gd name="T11" fmla="*/ 1360 h 1748"/>
                  <a:gd name="T12" fmla="*/ 187 w 2020"/>
                  <a:gd name="T13" fmla="*/ 1409 h 1748"/>
                  <a:gd name="T14" fmla="*/ 768 w 2020"/>
                  <a:gd name="T15" fmla="*/ 1428 h 1748"/>
                  <a:gd name="T16" fmla="*/ 743 w 2020"/>
                  <a:gd name="T17" fmla="*/ 1511 h 1748"/>
                  <a:gd name="T18" fmla="*/ 697 w 2020"/>
                  <a:gd name="T19" fmla="*/ 1557 h 1748"/>
                  <a:gd name="T20" fmla="*/ 662 w 2020"/>
                  <a:gd name="T21" fmla="*/ 1563 h 1748"/>
                  <a:gd name="T22" fmla="*/ 611 w 2020"/>
                  <a:gd name="T23" fmla="*/ 1581 h 1748"/>
                  <a:gd name="T24" fmla="*/ 579 w 2020"/>
                  <a:gd name="T25" fmla="*/ 1616 h 1748"/>
                  <a:gd name="T26" fmla="*/ 568 w 2020"/>
                  <a:gd name="T27" fmla="*/ 1656 h 1748"/>
                  <a:gd name="T28" fmla="*/ 573 w 2020"/>
                  <a:gd name="T29" fmla="*/ 1687 h 1748"/>
                  <a:gd name="T30" fmla="*/ 597 w 2020"/>
                  <a:gd name="T31" fmla="*/ 1722 h 1748"/>
                  <a:gd name="T32" fmla="*/ 638 w 2020"/>
                  <a:gd name="T33" fmla="*/ 1744 h 1748"/>
                  <a:gd name="T34" fmla="*/ 1351 w 2020"/>
                  <a:gd name="T35" fmla="*/ 1748 h 1748"/>
                  <a:gd name="T36" fmla="*/ 1401 w 2020"/>
                  <a:gd name="T37" fmla="*/ 1737 h 1748"/>
                  <a:gd name="T38" fmla="*/ 1436 w 2020"/>
                  <a:gd name="T39" fmla="*/ 1709 h 1748"/>
                  <a:gd name="T40" fmla="*/ 1452 w 2020"/>
                  <a:gd name="T41" fmla="*/ 1672 h 1748"/>
                  <a:gd name="T42" fmla="*/ 1451 w 2020"/>
                  <a:gd name="T43" fmla="*/ 1640 h 1748"/>
                  <a:gd name="T44" fmla="*/ 1432 w 2020"/>
                  <a:gd name="T45" fmla="*/ 1601 h 1748"/>
                  <a:gd name="T46" fmla="*/ 1392 w 2020"/>
                  <a:gd name="T47" fmla="*/ 1571 h 1748"/>
                  <a:gd name="T48" fmla="*/ 1352 w 2020"/>
                  <a:gd name="T49" fmla="*/ 1562 h 1748"/>
                  <a:gd name="T50" fmla="*/ 1302 w 2020"/>
                  <a:gd name="T51" fmla="*/ 1542 h 1748"/>
                  <a:gd name="T52" fmla="*/ 1267 w 2020"/>
                  <a:gd name="T53" fmla="*/ 1484 h 1748"/>
                  <a:gd name="T54" fmla="*/ 1786 w 2020"/>
                  <a:gd name="T55" fmla="*/ 1414 h 1748"/>
                  <a:gd name="T56" fmla="*/ 1877 w 2020"/>
                  <a:gd name="T57" fmla="*/ 1396 h 1748"/>
                  <a:gd name="T58" fmla="*/ 1966 w 2020"/>
                  <a:gd name="T59" fmla="*/ 1329 h 1748"/>
                  <a:gd name="T60" fmla="*/ 2016 w 2020"/>
                  <a:gd name="T61" fmla="*/ 1227 h 1748"/>
                  <a:gd name="T62" fmla="*/ 2019 w 2020"/>
                  <a:gd name="T63" fmla="*/ 210 h 1748"/>
                  <a:gd name="T64" fmla="*/ 1980 w 2020"/>
                  <a:gd name="T65" fmla="*/ 103 h 1748"/>
                  <a:gd name="T66" fmla="*/ 1898 w 2020"/>
                  <a:gd name="T67" fmla="*/ 29 h 1748"/>
                  <a:gd name="T68" fmla="*/ 1786 w 2020"/>
                  <a:gd name="T69" fmla="*/ 0 h 1748"/>
                  <a:gd name="T70" fmla="*/ 785 w 2020"/>
                  <a:gd name="T71" fmla="*/ 1629 h 1748"/>
                  <a:gd name="T72" fmla="*/ 839 w 2020"/>
                  <a:gd name="T73" fmla="*/ 1562 h 1748"/>
                  <a:gd name="T74" fmla="*/ 872 w 2020"/>
                  <a:gd name="T75" fmla="*/ 1468 h 1748"/>
                  <a:gd name="T76" fmla="*/ 1144 w 2020"/>
                  <a:gd name="T77" fmla="*/ 1440 h 1748"/>
                  <a:gd name="T78" fmla="*/ 1175 w 2020"/>
                  <a:gd name="T79" fmla="*/ 1547 h 1748"/>
                  <a:gd name="T80" fmla="*/ 1222 w 2020"/>
                  <a:gd name="T81" fmla="*/ 1617 h 1748"/>
                  <a:gd name="T82" fmla="*/ 1912 w 2020"/>
                  <a:gd name="T83" fmla="*/ 1180 h 1748"/>
                  <a:gd name="T84" fmla="*/ 1897 w 2020"/>
                  <a:gd name="T85" fmla="*/ 1240 h 1748"/>
                  <a:gd name="T86" fmla="*/ 1856 w 2020"/>
                  <a:gd name="T87" fmla="*/ 1283 h 1748"/>
                  <a:gd name="T88" fmla="*/ 1799 w 2020"/>
                  <a:gd name="T89" fmla="*/ 1304 h 1748"/>
                  <a:gd name="T90" fmla="*/ 209 w 2020"/>
                  <a:gd name="T91" fmla="*/ 1303 h 1748"/>
                  <a:gd name="T92" fmla="*/ 155 w 2020"/>
                  <a:gd name="T93" fmla="*/ 1277 h 1748"/>
                  <a:gd name="T94" fmla="*/ 120 w 2020"/>
                  <a:gd name="T95" fmla="*/ 1228 h 1748"/>
                  <a:gd name="T96" fmla="*/ 110 w 2020"/>
                  <a:gd name="T97" fmla="*/ 234 h 1748"/>
                  <a:gd name="T98" fmla="*/ 120 w 2020"/>
                  <a:gd name="T99" fmla="*/ 185 h 1748"/>
                  <a:gd name="T100" fmla="*/ 155 w 2020"/>
                  <a:gd name="T101" fmla="*/ 138 h 1748"/>
                  <a:gd name="T102" fmla="*/ 209 w 2020"/>
                  <a:gd name="T103" fmla="*/ 112 h 1748"/>
                  <a:gd name="T104" fmla="*/ 1799 w 2020"/>
                  <a:gd name="T105" fmla="*/ 109 h 1748"/>
                  <a:gd name="T106" fmla="*/ 1856 w 2020"/>
                  <a:gd name="T107" fmla="*/ 131 h 1748"/>
                  <a:gd name="T108" fmla="*/ 1897 w 2020"/>
                  <a:gd name="T109" fmla="*/ 174 h 1748"/>
                  <a:gd name="T110" fmla="*/ 1912 w 2020"/>
                  <a:gd name="T111" fmla="*/ 234 h 1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20" h="1748">
                    <a:moveTo>
                      <a:pt x="1786" y="0"/>
                    </a:moveTo>
                    <a:lnTo>
                      <a:pt x="234" y="0"/>
                    </a:lnTo>
                    <a:lnTo>
                      <a:pt x="234" y="0"/>
                    </a:lnTo>
                    <a:lnTo>
                      <a:pt x="211" y="1"/>
                    </a:lnTo>
                    <a:lnTo>
                      <a:pt x="187" y="5"/>
                    </a:lnTo>
                    <a:lnTo>
                      <a:pt x="164" y="10"/>
                    </a:lnTo>
                    <a:lnTo>
                      <a:pt x="143" y="19"/>
                    </a:lnTo>
                    <a:lnTo>
                      <a:pt x="123" y="29"/>
                    </a:lnTo>
                    <a:lnTo>
                      <a:pt x="103" y="40"/>
                    </a:lnTo>
                    <a:lnTo>
                      <a:pt x="86" y="53"/>
                    </a:lnTo>
                    <a:lnTo>
                      <a:pt x="69" y="68"/>
                    </a:lnTo>
                    <a:lnTo>
                      <a:pt x="54" y="85"/>
                    </a:lnTo>
                    <a:lnTo>
                      <a:pt x="40" y="103"/>
                    </a:lnTo>
                    <a:lnTo>
                      <a:pt x="29" y="122"/>
                    </a:lnTo>
                    <a:lnTo>
                      <a:pt x="19" y="143"/>
                    </a:lnTo>
                    <a:lnTo>
                      <a:pt x="11" y="164"/>
                    </a:lnTo>
                    <a:lnTo>
                      <a:pt x="5" y="186"/>
                    </a:lnTo>
                    <a:lnTo>
                      <a:pt x="1" y="210"/>
                    </a:lnTo>
                    <a:lnTo>
                      <a:pt x="0" y="234"/>
                    </a:lnTo>
                    <a:lnTo>
                      <a:pt x="0" y="1180"/>
                    </a:lnTo>
                    <a:lnTo>
                      <a:pt x="0" y="1180"/>
                    </a:lnTo>
                    <a:lnTo>
                      <a:pt x="1" y="1203"/>
                    </a:lnTo>
                    <a:lnTo>
                      <a:pt x="5" y="1227"/>
                    </a:lnTo>
                    <a:lnTo>
                      <a:pt x="11" y="1249"/>
                    </a:lnTo>
                    <a:lnTo>
                      <a:pt x="19" y="1271"/>
                    </a:lnTo>
                    <a:lnTo>
                      <a:pt x="29" y="1292"/>
                    </a:lnTo>
                    <a:lnTo>
                      <a:pt x="40" y="1310"/>
                    </a:lnTo>
                    <a:lnTo>
                      <a:pt x="54" y="1329"/>
                    </a:lnTo>
                    <a:lnTo>
                      <a:pt x="69" y="1345"/>
                    </a:lnTo>
                    <a:lnTo>
                      <a:pt x="86" y="1360"/>
                    </a:lnTo>
                    <a:lnTo>
                      <a:pt x="103" y="1374"/>
                    </a:lnTo>
                    <a:lnTo>
                      <a:pt x="123" y="1386"/>
                    </a:lnTo>
                    <a:lnTo>
                      <a:pt x="143" y="1396"/>
                    </a:lnTo>
                    <a:lnTo>
                      <a:pt x="164" y="1404"/>
                    </a:lnTo>
                    <a:lnTo>
                      <a:pt x="187" y="1409"/>
                    </a:lnTo>
                    <a:lnTo>
                      <a:pt x="211" y="1412"/>
                    </a:lnTo>
                    <a:lnTo>
                      <a:pt x="234" y="1414"/>
                    </a:lnTo>
                    <a:lnTo>
                      <a:pt x="770" y="1414"/>
                    </a:lnTo>
                    <a:lnTo>
                      <a:pt x="770" y="1414"/>
                    </a:lnTo>
                    <a:lnTo>
                      <a:pt x="768" y="1428"/>
                    </a:lnTo>
                    <a:lnTo>
                      <a:pt x="764" y="1448"/>
                    </a:lnTo>
                    <a:lnTo>
                      <a:pt x="758" y="1472"/>
                    </a:lnTo>
                    <a:lnTo>
                      <a:pt x="754" y="1486"/>
                    </a:lnTo>
                    <a:lnTo>
                      <a:pt x="749" y="1498"/>
                    </a:lnTo>
                    <a:lnTo>
                      <a:pt x="743" y="1511"/>
                    </a:lnTo>
                    <a:lnTo>
                      <a:pt x="735" y="1522"/>
                    </a:lnTo>
                    <a:lnTo>
                      <a:pt x="728" y="1533"/>
                    </a:lnTo>
                    <a:lnTo>
                      <a:pt x="718" y="1542"/>
                    </a:lnTo>
                    <a:lnTo>
                      <a:pt x="708" y="1550"/>
                    </a:lnTo>
                    <a:lnTo>
                      <a:pt x="697" y="1557"/>
                    </a:lnTo>
                    <a:lnTo>
                      <a:pt x="683" y="1560"/>
                    </a:lnTo>
                    <a:lnTo>
                      <a:pt x="668" y="1562"/>
                    </a:lnTo>
                    <a:lnTo>
                      <a:pt x="668" y="1562"/>
                    </a:lnTo>
                    <a:lnTo>
                      <a:pt x="662" y="1563"/>
                    </a:lnTo>
                    <a:lnTo>
                      <a:pt x="662" y="1563"/>
                    </a:lnTo>
                    <a:lnTo>
                      <a:pt x="650" y="1565"/>
                    </a:lnTo>
                    <a:lnTo>
                      <a:pt x="639" y="1568"/>
                    </a:lnTo>
                    <a:lnTo>
                      <a:pt x="629" y="1571"/>
                    </a:lnTo>
                    <a:lnTo>
                      <a:pt x="619" y="1576"/>
                    </a:lnTo>
                    <a:lnTo>
                      <a:pt x="611" y="1581"/>
                    </a:lnTo>
                    <a:lnTo>
                      <a:pt x="603" y="1588"/>
                    </a:lnTo>
                    <a:lnTo>
                      <a:pt x="596" y="1594"/>
                    </a:lnTo>
                    <a:lnTo>
                      <a:pt x="589" y="1601"/>
                    </a:lnTo>
                    <a:lnTo>
                      <a:pt x="584" y="1608"/>
                    </a:lnTo>
                    <a:lnTo>
                      <a:pt x="579" y="1616"/>
                    </a:lnTo>
                    <a:lnTo>
                      <a:pt x="576" y="1624"/>
                    </a:lnTo>
                    <a:lnTo>
                      <a:pt x="573" y="1631"/>
                    </a:lnTo>
                    <a:lnTo>
                      <a:pt x="571" y="1640"/>
                    </a:lnTo>
                    <a:lnTo>
                      <a:pt x="569" y="1647"/>
                    </a:lnTo>
                    <a:lnTo>
                      <a:pt x="568" y="1656"/>
                    </a:lnTo>
                    <a:lnTo>
                      <a:pt x="568" y="1663"/>
                    </a:lnTo>
                    <a:lnTo>
                      <a:pt x="568" y="1663"/>
                    </a:lnTo>
                    <a:lnTo>
                      <a:pt x="569" y="1672"/>
                    </a:lnTo>
                    <a:lnTo>
                      <a:pt x="571" y="1680"/>
                    </a:lnTo>
                    <a:lnTo>
                      <a:pt x="573" y="1687"/>
                    </a:lnTo>
                    <a:lnTo>
                      <a:pt x="577" y="1695"/>
                    </a:lnTo>
                    <a:lnTo>
                      <a:pt x="581" y="1702"/>
                    </a:lnTo>
                    <a:lnTo>
                      <a:pt x="586" y="1709"/>
                    </a:lnTo>
                    <a:lnTo>
                      <a:pt x="591" y="1716"/>
                    </a:lnTo>
                    <a:lnTo>
                      <a:pt x="597" y="1722"/>
                    </a:lnTo>
                    <a:lnTo>
                      <a:pt x="604" y="1728"/>
                    </a:lnTo>
                    <a:lnTo>
                      <a:pt x="612" y="1733"/>
                    </a:lnTo>
                    <a:lnTo>
                      <a:pt x="619" y="1737"/>
                    </a:lnTo>
                    <a:lnTo>
                      <a:pt x="628" y="1741"/>
                    </a:lnTo>
                    <a:lnTo>
                      <a:pt x="638" y="1744"/>
                    </a:lnTo>
                    <a:lnTo>
                      <a:pt x="648" y="1747"/>
                    </a:lnTo>
                    <a:lnTo>
                      <a:pt x="659" y="1748"/>
                    </a:lnTo>
                    <a:lnTo>
                      <a:pt x="670" y="1748"/>
                    </a:lnTo>
                    <a:lnTo>
                      <a:pt x="1351" y="1748"/>
                    </a:lnTo>
                    <a:lnTo>
                      <a:pt x="1351" y="1748"/>
                    </a:lnTo>
                    <a:lnTo>
                      <a:pt x="1362" y="1748"/>
                    </a:lnTo>
                    <a:lnTo>
                      <a:pt x="1373" y="1747"/>
                    </a:lnTo>
                    <a:lnTo>
                      <a:pt x="1383" y="1744"/>
                    </a:lnTo>
                    <a:lnTo>
                      <a:pt x="1392" y="1741"/>
                    </a:lnTo>
                    <a:lnTo>
                      <a:pt x="1401" y="1737"/>
                    </a:lnTo>
                    <a:lnTo>
                      <a:pt x="1409" y="1733"/>
                    </a:lnTo>
                    <a:lnTo>
                      <a:pt x="1417" y="1728"/>
                    </a:lnTo>
                    <a:lnTo>
                      <a:pt x="1423" y="1722"/>
                    </a:lnTo>
                    <a:lnTo>
                      <a:pt x="1429" y="1716"/>
                    </a:lnTo>
                    <a:lnTo>
                      <a:pt x="1436" y="1709"/>
                    </a:lnTo>
                    <a:lnTo>
                      <a:pt x="1439" y="1702"/>
                    </a:lnTo>
                    <a:lnTo>
                      <a:pt x="1444" y="1695"/>
                    </a:lnTo>
                    <a:lnTo>
                      <a:pt x="1447" y="1687"/>
                    </a:lnTo>
                    <a:lnTo>
                      <a:pt x="1449" y="1680"/>
                    </a:lnTo>
                    <a:lnTo>
                      <a:pt x="1452" y="1672"/>
                    </a:lnTo>
                    <a:lnTo>
                      <a:pt x="1452" y="1663"/>
                    </a:lnTo>
                    <a:lnTo>
                      <a:pt x="1452" y="1663"/>
                    </a:lnTo>
                    <a:lnTo>
                      <a:pt x="1452" y="1656"/>
                    </a:lnTo>
                    <a:lnTo>
                      <a:pt x="1452" y="1647"/>
                    </a:lnTo>
                    <a:lnTo>
                      <a:pt x="1451" y="1640"/>
                    </a:lnTo>
                    <a:lnTo>
                      <a:pt x="1448" y="1631"/>
                    </a:lnTo>
                    <a:lnTo>
                      <a:pt x="1446" y="1624"/>
                    </a:lnTo>
                    <a:lnTo>
                      <a:pt x="1442" y="1616"/>
                    </a:lnTo>
                    <a:lnTo>
                      <a:pt x="1437" y="1608"/>
                    </a:lnTo>
                    <a:lnTo>
                      <a:pt x="1432" y="1601"/>
                    </a:lnTo>
                    <a:lnTo>
                      <a:pt x="1426" y="1594"/>
                    </a:lnTo>
                    <a:lnTo>
                      <a:pt x="1418" y="1588"/>
                    </a:lnTo>
                    <a:lnTo>
                      <a:pt x="1411" y="1581"/>
                    </a:lnTo>
                    <a:lnTo>
                      <a:pt x="1402" y="1576"/>
                    </a:lnTo>
                    <a:lnTo>
                      <a:pt x="1392" y="1571"/>
                    </a:lnTo>
                    <a:lnTo>
                      <a:pt x="1382" y="1568"/>
                    </a:lnTo>
                    <a:lnTo>
                      <a:pt x="1371" y="1565"/>
                    </a:lnTo>
                    <a:lnTo>
                      <a:pt x="1358" y="1563"/>
                    </a:lnTo>
                    <a:lnTo>
                      <a:pt x="1358" y="1563"/>
                    </a:lnTo>
                    <a:lnTo>
                      <a:pt x="1352" y="1562"/>
                    </a:lnTo>
                    <a:lnTo>
                      <a:pt x="1352" y="1562"/>
                    </a:lnTo>
                    <a:lnTo>
                      <a:pt x="1338" y="1560"/>
                    </a:lnTo>
                    <a:lnTo>
                      <a:pt x="1325" y="1557"/>
                    </a:lnTo>
                    <a:lnTo>
                      <a:pt x="1313" y="1550"/>
                    </a:lnTo>
                    <a:lnTo>
                      <a:pt x="1302" y="1542"/>
                    </a:lnTo>
                    <a:lnTo>
                      <a:pt x="1293" y="1532"/>
                    </a:lnTo>
                    <a:lnTo>
                      <a:pt x="1285" y="1522"/>
                    </a:lnTo>
                    <a:lnTo>
                      <a:pt x="1279" y="1509"/>
                    </a:lnTo>
                    <a:lnTo>
                      <a:pt x="1272" y="1498"/>
                    </a:lnTo>
                    <a:lnTo>
                      <a:pt x="1267" y="1484"/>
                    </a:lnTo>
                    <a:lnTo>
                      <a:pt x="1264" y="1472"/>
                    </a:lnTo>
                    <a:lnTo>
                      <a:pt x="1257" y="1448"/>
                    </a:lnTo>
                    <a:lnTo>
                      <a:pt x="1254" y="1428"/>
                    </a:lnTo>
                    <a:lnTo>
                      <a:pt x="1251" y="1414"/>
                    </a:lnTo>
                    <a:lnTo>
                      <a:pt x="1786" y="1414"/>
                    </a:lnTo>
                    <a:lnTo>
                      <a:pt x="1786" y="1414"/>
                    </a:lnTo>
                    <a:lnTo>
                      <a:pt x="1811" y="1412"/>
                    </a:lnTo>
                    <a:lnTo>
                      <a:pt x="1833" y="1409"/>
                    </a:lnTo>
                    <a:lnTo>
                      <a:pt x="1856" y="1404"/>
                    </a:lnTo>
                    <a:lnTo>
                      <a:pt x="1877" y="1396"/>
                    </a:lnTo>
                    <a:lnTo>
                      <a:pt x="1898" y="1386"/>
                    </a:lnTo>
                    <a:lnTo>
                      <a:pt x="1917" y="1374"/>
                    </a:lnTo>
                    <a:lnTo>
                      <a:pt x="1935" y="1360"/>
                    </a:lnTo>
                    <a:lnTo>
                      <a:pt x="1951" y="1345"/>
                    </a:lnTo>
                    <a:lnTo>
                      <a:pt x="1966" y="1329"/>
                    </a:lnTo>
                    <a:lnTo>
                      <a:pt x="1980" y="1310"/>
                    </a:lnTo>
                    <a:lnTo>
                      <a:pt x="1993" y="1292"/>
                    </a:lnTo>
                    <a:lnTo>
                      <a:pt x="2003" y="1271"/>
                    </a:lnTo>
                    <a:lnTo>
                      <a:pt x="2010" y="1249"/>
                    </a:lnTo>
                    <a:lnTo>
                      <a:pt x="2016" y="1227"/>
                    </a:lnTo>
                    <a:lnTo>
                      <a:pt x="2019" y="1203"/>
                    </a:lnTo>
                    <a:lnTo>
                      <a:pt x="2020" y="1180"/>
                    </a:lnTo>
                    <a:lnTo>
                      <a:pt x="2020" y="234"/>
                    </a:lnTo>
                    <a:lnTo>
                      <a:pt x="2020" y="234"/>
                    </a:lnTo>
                    <a:lnTo>
                      <a:pt x="2019" y="210"/>
                    </a:lnTo>
                    <a:lnTo>
                      <a:pt x="2016" y="186"/>
                    </a:lnTo>
                    <a:lnTo>
                      <a:pt x="2010" y="164"/>
                    </a:lnTo>
                    <a:lnTo>
                      <a:pt x="2003" y="143"/>
                    </a:lnTo>
                    <a:lnTo>
                      <a:pt x="1993" y="122"/>
                    </a:lnTo>
                    <a:lnTo>
                      <a:pt x="1980" y="103"/>
                    </a:lnTo>
                    <a:lnTo>
                      <a:pt x="1966" y="85"/>
                    </a:lnTo>
                    <a:lnTo>
                      <a:pt x="1951" y="68"/>
                    </a:lnTo>
                    <a:lnTo>
                      <a:pt x="1935" y="53"/>
                    </a:lnTo>
                    <a:lnTo>
                      <a:pt x="1917" y="40"/>
                    </a:lnTo>
                    <a:lnTo>
                      <a:pt x="1898" y="29"/>
                    </a:lnTo>
                    <a:lnTo>
                      <a:pt x="1877" y="19"/>
                    </a:lnTo>
                    <a:lnTo>
                      <a:pt x="1856" y="10"/>
                    </a:lnTo>
                    <a:lnTo>
                      <a:pt x="1833" y="5"/>
                    </a:lnTo>
                    <a:lnTo>
                      <a:pt x="1811" y="1"/>
                    </a:lnTo>
                    <a:lnTo>
                      <a:pt x="1786" y="0"/>
                    </a:lnTo>
                    <a:lnTo>
                      <a:pt x="1786" y="0"/>
                    </a:lnTo>
                    <a:close/>
                    <a:moveTo>
                      <a:pt x="1250" y="1639"/>
                    </a:moveTo>
                    <a:lnTo>
                      <a:pt x="771" y="1639"/>
                    </a:lnTo>
                    <a:lnTo>
                      <a:pt x="771" y="1639"/>
                    </a:lnTo>
                    <a:lnTo>
                      <a:pt x="785" y="1629"/>
                    </a:lnTo>
                    <a:lnTo>
                      <a:pt x="798" y="1617"/>
                    </a:lnTo>
                    <a:lnTo>
                      <a:pt x="810" y="1604"/>
                    </a:lnTo>
                    <a:lnTo>
                      <a:pt x="820" y="1590"/>
                    </a:lnTo>
                    <a:lnTo>
                      <a:pt x="830" y="1576"/>
                    </a:lnTo>
                    <a:lnTo>
                      <a:pt x="839" y="1562"/>
                    </a:lnTo>
                    <a:lnTo>
                      <a:pt x="846" y="1547"/>
                    </a:lnTo>
                    <a:lnTo>
                      <a:pt x="852" y="1530"/>
                    </a:lnTo>
                    <a:lnTo>
                      <a:pt x="859" y="1516"/>
                    </a:lnTo>
                    <a:lnTo>
                      <a:pt x="864" y="1499"/>
                    </a:lnTo>
                    <a:lnTo>
                      <a:pt x="872" y="1468"/>
                    </a:lnTo>
                    <a:lnTo>
                      <a:pt x="877" y="1440"/>
                    </a:lnTo>
                    <a:lnTo>
                      <a:pt x="880" y="1414"/>
                    </a:lnTo>
                    <a:lnTo>
                      <a:pt x="1141" y="1414"/>
                    </a:lnTo>
                    <a:lnTo>
                      <a:pt x="1141" y="1414"/>
                    </a:lnTo>
                    <a:lnTo>
                      <a:pt x="1144" y="1440"/>
                    </a:lnTo>
                    <a:lnTo>
                      <a:pt x="1149" y="1468"/>
                    </a:lnTo>
                    <a:lnTo>
                      <a:pt x="1156" y="1499"/>
                    </a:lnTo>
                    <a:lnTo>
                      <a:pt x="1163" y="1516"/>
                    </a:lnTo>
                    <a:lnTo>
                      <a:pt x="1168" y="1530"/>
                    </a:lnTo>
                    <a:lnTo>
                      <a:pt x="1175" y="1547"/>
                    </a:lnTo>
                    <a:lnTo>
                      <a:pt x="1183" y="1562"/>
                    </a:lnTo>
                    <a:lnTo>
                      <a:pt x="1191" y="1576"/>
                    </a:lnTo>
                    <a:lnTo>
                      <a:pt x="1201" y="1590"/>
                    </a:lnTo>
                    <a:lnTo>
                      <a:pt x="1211" y="1604"/>
                    </a:lnTo>
                    <a:lnTo>
                      <a:pt x="1222" y="1617"/>
                    </a:lnTo>
                    <a:lnTo>
                      <a:pt x="1236" y="1629"/>
                    </a:lnTo>
                    <a:lnTo>
                      <a:pt x="1250" y="1639"/>
                    </a:lnTo>
                    <a:lnTo>
                      <a:pt x="1250" y="1639"/>
                    </a:lnTo>
                    <a:close/>
                    <a:moveTo>
                      <a:pt x="1912" y="1180"/>
                    </a:moveTo>
                    <a:lnTo>
                      <a:pt x="1912" y="1180"/>
                    </a:lnTo>
                    <a:lnTo>
                      <a:pt x="1910" y="1194"/>
                    </a:lnTo>
                    <a:lnTo>
                      <a:pt x="1909" y="1205"/>
                    </a:lnTo>
                    <a:lnTo>
                      <a:pt x="1905" y="1217"/>
                    </a:lnTo>
                    <a:lnTo>
                      <a:pt x="1902" y="1228"/>
                    </a:lnTo>
                    <a:lnTo>
                      <a:pt x="1897" y="1240"/>
                    </a:lnTo>
                    <a:lnTo>
                      <a:pt x="1890" y="1249"/>
                    </a:lnTo>
                    <a:lnTo>
                      <a:pt x="1883" y="1259"/>
                    </a:lnTo>
                    <a:lnTo>
                      <a:pt x="1874" y="1268"/>
                    </a:lnTo>
                    <a:lnTo>
                      <a:pt x="1865" y="1277"/>
                    </a:lnTo>
                    <a:lnTo>
                      <a:pt x="1856" y="1283"/>
                    </a:lnTo>
                    <a:lnTo>
                      <a:pt x="1846" y="1289"/>
                    </a:lnTo>
                    <a:lnTo>
                      <a:pt x="1834" y="1295"/>
                    </a:lnTo>
                    <a:lnTo>
                      <a:pt x="1823" y="1299"/>
                    </a:lnTo>
                    <a:lnTo>
                      <a:pt x="1812" y="1303"/>
                    </a:lnTo>
                    <a:lnTo>
                      <a:pt x="1799" y="1304"/>
                    </a:lnTo>
                    <a:lnTo>
                      <a:pt x="1786" y="1305"/>
                    </a:lnTo>
                    <a:lnTo>
                      <a:pt x="234" y="1305"/>
                    </a:lnTo>
                    <a:lnTo>
                      <a:pt x="234" y="1305"/>
                    </a:lnTo>
                    <a:lnTo>
                      <a:pt x="222" y="1304"/>
                    </a:lnTo>
                    <a:lnTo>
                      <a:pt x="209" y="1303"/>
                    </a:lnTo>
                    <a:lnTo>
                      <a:pt x="197" y="1299"/>
                    </a:lnTo>
                    <a:lnTo>
                      <a:pt x="186" y="1295"/>
                    </a:lnTo>
                    <a:lnTo>
                      <a:pt x="174" y="1289"/>
                    </a:lnTo>
                    <a:lnTo>
                      <a:pt x="164" y="1283"/>
                    </a:lnTo>
                    <a:lnTo>
                      <a:pt x="155" y="1277"/>
                    </a:lnTo>
                    <a:lnTo>
                      <a:pt x="146" y="1268"/>
                    </a:lnTo>
                    <a:lnTo>
                      <a:pt x="138" y="1259"/>
                    </a:lnTo>
                    <a:lnTo>
                      <a:pt x="131" y="1249"/>
                    </a:lnTo>
                    <a:lnTo>
                      <a:pt x="125" y="1240"/>
                    </a:lnTo>
                    <a:lnTo>
                      <a:pt x="120" y="1228"/>
                    </a:lnTo>
                    <a:lnTo>
                      <a:pt x="115" y="1217"/>
                    </a:lnTo>
                    <a:lnTo>
                      <a:pt x="112" y="1205"/>
                    </a:lnTo>
                    <a:lnTo>
                      <a:pt x="110" y="1194"/>
                    </a:lnTo>
                    <a:lnTo>
                      <a:pt x="110" y="1180"/>
                    </a:lnTo>
                    <a:lnTo>
                      <a:pt x="110" y="234"/>
                    </a:lnTo>
                    <a:lnTo>
                      <a:pt x="110" y="234"/>
                    </a:lnTo>
                    <a:lnTo>
                      <a:pt x="110" y="221"/>
                    </a:lnTo>
                    <a:lnTo>
                      <a:pt x="112" y="209"/>
                    </a:lnTo>
                    <a:lnTo>
                      <a:pt x="115" y="196"/>
                    </a:lnTo>
                    <a:lnTo>
                      <a:pt x="120" y="185"/>
                    </a:lnTo>
                    <a:lnTo>
                      <a:pt x="125" y="174"/>
                    </a:lnTo>
                    <a:lnTo>
                      <a:pt x="131" y="164"/>
                    </a:lnTo>
                    <a:lnTo>
                      <a:pt x="138" y="154"/>
                    </a:lnTo>
                    <a:lnTo>
                      <a:pt x="146" y="145"/>
                    </a:lnTo>
                    <a:lnTo>
                      <a:pt x="155" y="138"/>
                    </a:lnTo>
                    <a:lnTo>
                      <a:pt x="164" y="131"/>
                    </a:lnTo>
                    <a:lnTo>
                      <a:pt x="174" y="124"/>
                    </a:lnTo>
                    <a:lnTo>
                      <a:pt x="186" y="119"/>
                    </a:lnTo>
                    <a:lnTo>
                      <a:pt x="197" y="114"/>
                    </a:lnTo>
                    <a:lnTo>
                      <a:pt x="209" y="112"/>
                    </a:lnTo>
                    <a:lnTo>
                      <a:pt x="222" y="109"/>
                    </a:lnTo>
                    <a:lnTo>
                      <a:pt x="234" y="109"/>
                    </a:lnTo>
                    <a:lnTo>
                      <a:pt x="1786" y="109"/>
                    </a:lnTo>
                    <a:lnTo>
                      <a:pt x="1786" y="109"/>
                    </a:lnTo>
                    <a:lnTo>
                      <a:pt x="1799" y="109"/>
                    </a:lnTo>
                    <a:lnTo>
                      <a:pt x="1812" y="112"/>
                    </a:lnTo>
                    <a:lnTo>
                      <a:pt x="1823" y="114"/>
                    </a:lnTo>
                    <a:lnTo>
                      <a:pt x="1834" y="119"/>
                    </a:lnTo>
                    <a:lnTo>
                      <a:pt x="1846" y="124"/>
                    </a:lnTo>
                    <a:lnTo>
                      <a:pt x="1856" y="131"/>
                    </a:lnTo>
                    <a:lnTo>
                      <a:pt x="1865" y="138"/>
                    </a:lnTo>
                    <a:lnTo>
                      <a:pt x="1874" y="145"/>
                    </a:lnTo>
                    <a:lnTo>
                      <a:pt x="1883" y="154"/>
                    </a:lnTo>
                    <a:lnTo>
                      <a:pt x="1890" y="164"/>
                    </a:lnTo>
                    <a:lnTo>
                      <a:pt x="1897" y="174"/>
                    </a:lnTo>
                    <a:lnTo>
                      <a:pt x="1902" y="185"/>
                    </a:lnTo>
                    <a:lnTo>
                      <a:pt x="1905" y="196"/>
                    </a:lnTo>
                    <a:lnTo>
                      <a:pt x="1909" y="209"/>
                    </a:lnTo>
                    <a:lnTo>
                      <a:pt x="1910" y="221"/>
                    </a:lnTo>
                    <a:lnTo>
                      <a:pt x="1912" y="234"/>
                    </a:lnTo>
                    <a:lnTo>
                      <a:pt x="1912" y="11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6" name="Freeform 54">
                <a:extLst>
                  <a:ext uri="{FF2B5EF4-FFF2-40B4-BE49-F238E27FC236}">
                    <a16:creationId xmlns:a16="http://schemas.microsoft.com/office/drawing/2014/main" id="{81055D2F-1576-054D-8D29-577413788B28}"/>
                  </a:ext>
                </a:extLst>
              </p:cNvPr>
              <p:cNvSpPr>
                <a:spLocks/>
              </p:cNvSpPr>
              <p:nvPr/>
            </p:nvSpPr>
            <p:spPr bwMode="auto">
              <a:xfrm>
                <a:off x="7015163" y="3802063"/>
                <a:ext cx="185737" cy="123825"/>
              </a:xfrm>
              <a:custGeom>
                <a:avLst/>
                <a:gdLst>
                  <a:gd name="T0" fmla="*/ 376 w 466"/>
                  <a:gd name="T1" fmla="*/ 13 h 312"/>
                  <a:gd name="T2" fmla="*/ 176 w 466"/>
                  <a:gd name="T3" fmla="*/ 183 h 312"/>
                  <a:gd name="T4" fmla="*/ 95 w 466"/>
                  <a:gd name="T5" fmla="*/ 94 h 312"/>
                  <a:gd name="T6" fmla="*/ 95 w 466"/>
                  <a:gd name="T7" fmla="*/ 94 h 312"/>
                  <a:gd name="T8" fmla="*/ 87 w 466"/>
                  <a:gd name="T9" fmla="*/ 86 h 312"/>
                  <a:gd name="T10" fmla="*/ 77 w 466"/>
                  <a:gd name="T11" fmla="*/ 80 h 312"/>
                  <a:gd name="T12" fmla="*/ 67 w 466"/>
                  <a:gd name="T13" fmla="*/ 77 h 312"/>
                  <a:gd name="T14" fmla="*/ 57 w 466"/>
                  <a:gd name="T15" fmla="*/ 75 h 312"/>
                  <a:gd name="T16" fmla="*/ 47 w 466"/>
                  <a:gd name="T17" fmla="*/ 76 h 312"/>
                  <a:gd name="T18" fmla="*/ 36 w 466"/>
                  <a:gd name="T19" fmla="*/ 79 h 312"/>
                  <a:gd name="T20" fmla="*/ 27 w 466"/>
                  <a:gd name="T21" fmla="*/ 82 h 312"/>
                  <a:gd name="T22" fmla="*/ 17 w 466"/>
                  <a:gd name="T23" fmla="*/ 90 h 312"/>
                  <a:gd name="T24" fmla="*/ 17 w 466"/>
                  <a:gd name="T25" fmla="*/ 90 h 312"/>
                  <a:gd name="T26" fmla="*/ 10 w 466"/>
                  <a:gd name="T27" fmla="*/ 97 h 312"/>
                  <a:gd name="T28" fmla="*/ 5 w 466"/>
                  <a:gd name="T29" fmla="*/ 107 h 312"/>
                  <a:gd name="T30" fmla="*/ 1 w 466"/>
                  <a:gd name="T31" fmla="*/ 117 h 312"/>
                  <a:gd name="T32" fmla="*/ 0 w 466"/>
                  <a:gd name="T33" fmla="*/ 127 h 312"/>
                  <a:gd name="T34" fmla="*/ 0 w 466"/>
                  <a:gd name="T35" fmla="*/ 137 h 312"/>
                  <a:gd name="T36" fmla="*/ 2 w 466"/>
                  <a:gd name="T37" fmla="*/ 147 h 312"/>
                  <a:gd name="T38" fmla="*/ 7 w 466"/>
                  <a:gd name="T39" fmla="*/ 157 h 312"/>
                  <a:gd name="T40" fmla="*/ 14 w 466"/>
                  <a:gd name="T41" fmla="*/ 166 h 312"/>
                  <a:gd name="T42" fmla="*/ 131 w 466"/>
                  <a:gd name="T43" fmla="*/ 295 h 312"/>
                  <a:gd name="T44" fmla="*/ 131 w 466"/>
                  <a:gd name="T45" fmla="*/ 295 h 312"/>
                  <a:gd name="T46" fmla="*/ 139 w 466"/>
                  <a:gd name="T47" fmla="*/ 302 h 312"/>
                  <a:gd name="T48" fmla="*/ 149 w 466"/>
                  <a:gd name="T49" fmla="*/ 309 h 312"/>
                  <a:gd name="T50" fmla="*/ 159 w 466"/>
                  <a:gd name="T51" fmla="*/ 311 h 312"/>
                  <a:gd name="T52" fmla="*/ 171 w 466"/>
                  <a:gd name="T53" fmla="*/ 312 h 312"/>
                  <a:gd name="T54" fmla="*/ 171 w 466"/>
                  <a:gd name="T55" fmla="*/ 312 h 312"/>
                  <a:gd name="T56" fmla="*/ 181 w 466"/>
                  <a:gd name="T57" fmla="*/ 312 h 312"/>
                  <a:gd name="T58" fmla="*/ 189 w 466"/>
                  <a:gd name="T59" fmla="*/ 310 h 312"/>
                  <a:gd name="T60" fmla="*/ 198 w 466"/>
                  <a:gd name="T61" fmla="*/ 306 h 312"/>
                  <a:gd name="T62" fmla="*/ 207 w 466"/>
                  <a:gd name="T63" fmla="*/ 300 h 312"/>
                  <a:gd name="T64" fmla="*/ 447 w 466"/>
                  <a:gd name="T65" fmla="*/ 96 h 312"/>
                  <a:gd name="T66" fmla="*/ 447 w 466"/>
                  <a:gd name="T67" fmla="*/ 96 h 312"/>
                  <a:gd name="T68" fmla="*/ 455 w 466"/>
                  <a:gd name="T69" fmla="*/ 89 h 312"/>
                  <a:gd name="T70" fmla="*/ 461 w 466"/>
                  <a:gd name="T71" fmla="*/ 80 h 312"/>
                  <a:gd name="T72" fmla="*/ 465 w 466"/>
                  <a:gd name="T73" fmla="*/ 70 h 312"/>
                  <a:gd name="T74" fmla="*/ 466 w 466"/>
                  <a:gd name="T75" fmla="*/ 59 h 312"/>
                  <a:gd name="T76" fmla="*/ 466 w 466"/>
                  <a:gd name="T77" fmla="*/ 49 h 312"/>
                  <a:gd name="T78" fmla="*/ 463 w 466"/>
                  <a:gd name="T79" fmla="*/ 39 h 312"/>
                  <a:gd name="T80" fmla="*/ 460 w 466"/>
                  <a:gd name="T81" fmla="*/ 29 h 312"/>
                  <a:gd name="T82" fmla="*/ 454 w 466"/>
                  <a:gd name="T83" fmla="*/ 20 h 312"/>
                  <a:gd name="T84" fmla="*/ 454 w 466"/>
                  <a:gd name="T85" fmla="*/ 20 h 312"/>
                  <a:gd name="T86" fmla="*/ 446 w 466"/>
                  <a:gd name="T87" fmla="*/ 11 h 312"/>
                  <a:gd name="T88" fmla="*/ 436 w 466"/>
                  <a:gd name="T89" fmla="*/ 6 h 312"/>
                  <a:gd name="T90" fmla="*/ 426 w 466"/>
                  <a:gd name="T91" fmla="*/ 3 h 312"/>
                  <a:gd name="T92" fmla="*/ 416 w 466"/>
                  <a:gd name="T93" fmla="*/ 0 h 312"/>
                  <a:gd name="T94" fmla="*/ 406 w 466"/>
                  <a:gd name="T95" fmla="*/ 0 h 312"/>
                  <a:gd name="T96" fmla="*/ 395 w 466"/>
                  <a:gd name="T97" fmla="*/ 3 h 312"/>
                  <a:gd name="T98" fmla="*/ 386 w 466"/>
                  <a:gd name="T99" fmla="*/ 6 h 312"/>
                  <a:gd name="T100" fmla="*/ 376 w 466"/>
                  <a:gd name="T101" fmla="*/ 13 h 312"/>
                  <a:gd name="T102" fmla="*/ 376 w 466"/>
                  <a:gd name="T103" fmla="*/ 13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66" h="312">
                    <a:moveTo>
                      <a:pt x="376" y="13"/>
                    </a:moveTo>
                    <a:lnTo>
                      <a:pt x="176" y="183"/>
                    </a:lnTo>
                    <a:lnTo>
                      <a:pt x="95" y="94"/>
                    </a:lnTo>
                    <a:lnTo>
                      <a:pt x="95" y="94"/>
                    </a:lnTo>
                    <a:lnTo>
                      <a:pt x="87" y="86"/>
                    </a:lnTo>
                    <a:lnTo>
                      <a:pt x="77" y="80"/>
                    </a:lnTo>
                    <a:lnTo>
                      <a:pt x="67" y="77"/>
                    </a:lnTo>
                    <a:lnTo>
                      <a:pt x="57" y="75"/>
                    </a:lnTo>
                    <a:lnTo>
                      <a:pt x="47" y="76"/>
                    </a:lnTo>
                    <a:lnTo>
                      <a:pt x="36" y="79"/>
                    </a:lnTo>
                    <a:lnTo>
                      <a:pt x="27" y="82"/>
                    </a:lnTo>
                    <a:lnTo>
                      <a:pt x="17" y="90"/>
                    </a:lnTo>
                    <a:lnTo>
                      <a:pt x="17" y="90"/>
                    </a:lnTo>
                    <a:lnTo>
                      <a:pt x="10" y="97"/>
                    </a:lnTo>
                    <a:lnTo>
                      <a:pt x="5" y="107"/>
                    </a:lnTo>
                    <a:lnTo>
                      <a:pt x="1" y="117"/>
                    </a:lnTo>
                    <a:lnTo>
                      <a:pt x="0" y="127"/>
                    </a:lnTo>
                    <a:lnTo>
                      <a:pt x="0" y="137"/>
                    </a:lnTo>
                    <a:lnTo>
                      <a:pt x="2" y="147"/>
                    </a:lnTo>
                    <a:lnTo>
                      <a:pt x="7" y="157"/>
                    </a:lnTo>
                    <a:lnTo>
                      <a:pt x="14" y="166"/>
                    </a:lnTo>
                    <a:lnTo>
                      <a:pt x="131" y="295"/>
                    </a:lnTo>
                    <a:lnTo>
                      <a:pt x="131" y="295"/>
                    </a:lnTo>
                    <a:lnTo>
                      <a:pt x="139" y="302"/>
                    </a:lnTo>
                    <a:lnTo>
                      <a:pt x="149" y="309"/>
                    </a:lnTo>
                    <a:lnTo>
                      <a:pt x="159" y="311"/>
                    </a:lnTo>
                    <a:lnTo>
                      <a:pt x="171" y="312"/>
                    </a:lnTo>
                    <a:lnTo>
                      <a:pt x="171" y="312"/>
                    </a:lnTo>
                    <a:lnTo>
                      <a:pt x="181" y="312"/>
                    </a:lnTo>
                    <a:lnTo>
                      <a:pt x="189" y="310"/>
                    </a:lnTo>
                    <a:lnTo>
                      <a:pt x="198" y="306"/>
                    </a:lnTo>
                    <a:lnTo>
                      <a:pt x="207" y="300"/>
                    </a:lnTo>
                    <a:lnTo>
                      <a:pt x="447" y="96"/>
                    </a:lnTo>
                    <a:lnTo>
                      <a:pt x="447" y="96"/>
                    </a:lnTo>
                    <a:lnTo>
                      <a:pt x="455" y="89"/>
                    </a:lnTo>
                    <a:lnTo>
                      <a:pt x="461" y="80"/>
                    </a:lnTo>
                    <a:lnTo>
                      <a:pt x="465" y="70"/>
                    </a:lnTo>
                    <a:lnTo>
                      <a:pt x="466" y="59"/>
                    </a:lnTo>
                    <a:lnTo>
                      <a:pt x="466" y="49"/>
                    </a:lnTo>
                    <a:lnTo>
                      <a:pt x="463" y="39"/>
                    </a:lnTo>
                    <a:lnTo>
                      <a:pt x="460" y="29"/>
                    </a:lnTo>
                    <a:lnTo>
                      <a:pt x="454" y="20"/>
                    </a:lnTo>
                    <a:lnTo>
                      <a:pt x="454" y="20"/>
                    </a:lnTo>
                    <a:lnTo>
                      <a:pt x="446" y="11"/>
                    </a:lnTo>
                    <a:lnTo>
                      <a:pt x="436" y="6"/>
                    </a:lnTo>
                    <a:lnTo>
                      <a:pt x="426" y="3"/>
                    </a:lnTo>
                    <a:lnTo>
                      <a:pt x="416" y="0"/>
                    </a:lnTo>
                    <a:lnTo>
                      <a:pt x="406" y="0"/>
                    </a:lnTo>
                    <a:lnTo>
                      <a:pt x="395" y="3"/>
                    </a:lnTo>
                    <a:lnTo>
                      <a:pt x="386" y="6"/>
                    </a:lnTo>
                    <a:lnTo>
                      <a:pt x="376" y="13"/>
                    </a:lnTo>
                    <a:lnTo>
                      <a:pt x="376" y="1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7" name="Freeform 55">
                <a:extLst>
                  <a:ext uri="{FF2B5EF4-FFF2-40B4-BE49-F238E27FC236}">
                    <a16:creationId xmlns:a16="http://schemas.microsoft.com/office/drawing/2014/main" id="{14D098C8-45F6-5D43-80CD-11A26EE52001}"/>
                  </a:ext>
                </a:extLst>
              </p:cNvPr>
              <p:cNvSpPr>
                <a:spLocks/>
              </p:cNvSpPr>
              <p:nvPr/>
            </p:nvSpPr>
            <p:spPr bwMode="auto">
              <a:xfrm>
                <a:off x="7267575" y="3824288"/>
                <a:ext cx="280987" cy="42862"/>
              </a:xfrm>
              <a:custGeom>
                <a:avLst/>
                <a:gdLst>
                  <a:gd name="T0" fmla="*/ 654 w 708"/>
                  <a:gd name="T1" fmla="*/ 0 h 108"/>
                  <a:gd name="T2" fmla="*/ 55 w 708"/>
                  <a:gd name="T3" fmla="*/ 0 h 108"/>
                  <a:gd name="T4" fmla="*/ 55 w 708"/>
                  <a:gd name="T5" fmla="*/ 0 h 108"/>
                  <a:gd name="T6" fmla="*/ 44 w 708"/>
                  <a:gd name="T7" fmla="*/ 1 h 108"/>
                  <a:gd name="T8" fmla="*/ 34 w 708"/>
                  <a:gd name="T9" fmla="*/ 4 h 108"/>
                  <a:gd name="T10" fmla="*/ 24 w 708"/>
                  <a:gd name="T11" fmla="*/ 9 h 108"/>
                  <a:gd name="T12" fmla="*/ 16 w 708"/>
                  <a:gd name="T13" fmla="*/ 16 h 108"/>
                  <a:gd name="T14" fmla="*/ 9 w 708"/>
                  <a:gd name="T15" fmla="*/ 24 h 108"/>
                  <a:gd name="T16" fmla="*/ 4 w 708"/>
                  <a:gd name="T17" fmla="*/ 34 h 108"/>
                  <a:gd name="T18" fmla="*/ 1 w 708"/>
                  <a:gd name="T19" fmla="*/ 44 h 108"/>
                  <a:gd name="T20" fmla="*/ 0 w 708"/>
                  <a:gd name="T21" fmla="*/ 55 h 108"/>
                  <a:gd name="T22" fmla="*/ 0 w 708"/>
                  <a:gd name="T23" fmla="*/ 55 h 108"/>
                  <a:gd name="T24" fmla="*/ 1 w 708"/>
                  <a:gd name="T25" fmla="*/ 65 h 108"/>
                  <a:gd name="T26" fmla="*/ 4 w 708"/>
                  <a:gd name="T27" fmla="*/ 76 h 108"/>
                  <a:gd name="T28" fmla="*/ 9 w 708"/>
                  <a:gd name="T29" fmla="*/ 85 h 108"/>
                  <a:gd name="T30" fmla="*/ 16 w 708"/>
                  <a:gd name="T31" fmla="*/ 93 h 108"/>
                  <a:gd name="T32" fmla="*/ 24 w 708"/>
                  <a:gd name="T33" fmla="*/ 100 h 108"/>
                  <a:gd name="T34" fmla="*/ 34 w 708"/>
                  <a:gd name="T35" fmla="*/ 105 h 108"/>
                  <a:gd name="T36" fmla="*/ 44 w 708"/>
                  <a:gd name="T37" fmla="*/ 108 h 108"/>
                  <a:gd name="T38" fmla="*/ 55 w 708"/>
                  <a:gd name="T39" fmla="*/ 108 h 108"/>
                  <a:gd name="T40" fmla="*/ 654 w 708"/>
                  <a:gd name="T41" fmla="*/ 108 h 108"/>
                  <a:gd name="T42" fmla="*/ 654 w 708"/>
                  <a:gd name="T43" fmla="*/ 108 h 108"/>
                  <a:gd name="T44" fmla="*/ 664 w 708"/>
                  <a:gd name="T45" fmla="*/ 108 h 108"/>
                  <a:gd name="T46" fmla="*/ 676 w 708"/>
                  <a:gd name="T47" fmla="*/ 105 h 108"/>
                  <a:gd name="T48" fmla="*/ 684 w 708"/>
                  <a:gd name="T49" fmla="*/ 100 h 108"/>
                  <a:gd name="T50" fmla="*/ 693 w 708"/>
                  <a:gd name="T51" fmla="*/ 93 h 108"/>
                  <a:gd name="T52" fmla="*/ 699 w 708"/>
                  <a:gd name="T53" fmla="*/ 85 h 108"/>
                  <a:gd name="T54" fmla="*/ 704 w 708"/>
                  <a:gd name="T55" fmla="*/ 76 h 108"/>
                  <a:gd name="T56" fmla="*/ 707 w 708"/>
                  <a:gd name="T57" fmla="*/ 65 h 108"/>
                  <a:gd name="T58" fmla="*/ 708 w 708"/>
                  <a:gd name="T59" fmla="*/ 55 h 108"/>
                  <a:gd name="T60" fmla="*/ 708 w 708"/>
                  <a:gd name="T61" fmla="*/ 55 h 108"/>
                  <a:gd name="T62" fmla="*/ 707 w 708"/>
                  <a:gd name="T63" fmla="*/ 44 h 108"/>
                  <a:gd name="T64" fmla="*/ 704 w 708"/>
                  <a:gd name="T65" fmla="*/ 34 h 108"/>
                  <a:gd name="T66" fmla="*/ 699 w 708"/>
                  <a:gd name="T67" fmla="*/ 24 h 108"/>
                  <a:gd name="T68" fmla="*/ 693 w 708"/>
                  <a:gd name="T69" fmla="*/ 16 h 108"/>
                  <a:gd name="T70" fmla="*/ 684 w 708"/>
                  <a:gd name="T71" fmla="*/ 9 h 108"/>
                  <a:gd name="T72" fmla="*/ 676 w 708"/>
                  <a:gd name="T73" fmla="*/ 4 h 108"/>
                  <a:gd name="T74" fmla="*/ 664 w 708"/>
                  <a:gd name="T75" fmla="*/ 1 h 108"/>
                  <a:gd name="T76" fmla="*/ 654 w 708"/>
                  <a:gd name="T77" fmla="*/ 0 h 108"/>
                  <a:gd name="T78" fmla="*/ 654 w 708"/>
                  <a:gd name="T7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08" h="108">
                    <a:moveTo>
                      <a:pt x="654" y="0"/>
                    </a:moveTo>
                    <a:lnTo>
                      <a:pt x="55" y="0"/>
                    </a:lnTo>
                    <a:lnTo>
                      <a:pt x="55" y="0"/>
                    </a:lnTo>
                    <a:lnTo>
                      <a:pt x="44" y="1"/>
                    </a:lnTo>
                    <a:lnTo>
                      <a:pt x="34" y="4"/>
                    </a:lnTo>
                    <a:lnTo>
                      <a:pt x="24" y="9"/>
                    </a:lnTo>
                    <a:lnTo>
                      <a:pt x="16" y="16"/>
                    </a:lnTo>
                    <a:lnTo>
                      <a:pt x="9" y="24"/>
                    </a:lnTo>
                    <a:lnTo>
                      <a:pt x="4" y="34"/>
                    </a:lnTo>
                    <a:lnTo>
                      <a:pt x="1" y="44"/>
                    </a:lnTo>
                    <a:lnTo>
                      <a:pt x="0" y="55"/>
                    </a:lnTo>
                    <a:lnTo>
                      <a:pt x="0" y="55"/>
                    </a:lnTo>
                    <a:lnTo>
                      <a:pt x="1" y="65"/>
                    </a:lnTo>
                    <a:lnTo>
                      <a:pt x="4" y="76"/>
                    </a:lnTo>
                    <a:lnTo>
                      <a:pt x="9" y="85"/>
                    </a:lnTo>
                    <a:lnTo>
                      <a:pt x="16" y="93"/>
                    </a:lnTo>
                    <a:lnTo>
                      <a:pt x="24" y="100"/>
                    </a:lnTo>
                    <a:lnTo>
                      <a:pt x="34" y="105"/>
                    </a:lnTo>
                    <a:lnTo>
                      <a:pt x="44" y="108"/>
                    </a:lnTo>
                    <a:lnTo>
                      <a:pt x="55" y="108"/>
                    </a:lnTo>
                    <a:lnTo>
                      <a:pt x="654" y="108"/>
                    </a:lnTo>
                    <a:lnTo>
                      <a:pt x="654" y="108"/>
                    </a:lnTo>
                    <a:lnTo>
                      <a:pt x="664" y="108"/>
                    </a:lnTo>
                    <a:lnTo>
                      <a:pt x="676" y="105"/>
                    </a:lnTo>
                    <a:lnTo>
                      <a:pt x="684" y="100"/>
                    </a:lnTo>
                    <a:lnTo>
                      <a:pt x="693" y="93"/>
                    </a:lnTo>
                    <a:lnTo>
                      <a:pt x="699" y="85"/>
                    </a:lnTo>
                    <a:lnTo>
                      <a:pt x="704" y="76"/>
                    </a:lnTo>
                    <a:lnTo>
                      <a:pt x="707" y="65"/>
                    </a:lnTo>
                    <a:lnTo>
                      <a:pt x="708" y="55"/>
                    </a:lnTo>
                    <a:lnTo>
                      <a:pt x="708" y="55"/>
                    </a:lnTo>
                    <a:lnTo>
                      <a:pt x="707" y="44"/>
                    </a:lnTo>
                    <a:lnTo>
                      <a:pt x="704" y="34"/>
                    </a:lnTo>
                    <a:lnTo>
                      <a:pt x="699" y="24"/>
                    </a:lnTo>
                    <a:lnTo>
                      <a:pt x="693" y="16"/>
                    </a:lnTo>
                    <a:lnTo>
                      <a:pt x="684" y="9"/>
                    </a:lnTo>
                    <a:lnTo>
                      <a:pt x="676" y="4"/>
                    </a:lnTo>
                    <a:lnTo>
                      <a:pt x="664" y="1"/>
                    </a:lnTo>
                    <a:lnTo>
                      <a:pt x="654" y="0"/>
                    </a:lnTo>
                    <a:lnTo>
                      <a:pt x="65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8" name="Freeform 56">
                <a:extLst>
                  <a:ext uri="{FF2B5EF4-FFF2-40B4-BE49-F238E27FC236}">
                    <a16:creationId xmlns:a16="http://schemas.microsoft.com/office/drawing/2014/main" id="{4612F1D0-EA5F-2E4E-AA22-9967A0E14D72}"/>
                  </a:ext>
                </a:extLst>
              </p:cNvPr>
              <p:cNvSpPr>
                <a:spLocks/>
              </p:cNvSpPr>
              <p:nvPr/>
            </p:nvSpPr>
            <p:spPr bwMode="auto">
              <a:xfrm>
                <a:off x="7267575" y="3916363"/>
                <a:ext cx="280987" cy="44450"/>
              </a:xfrm>
              <a:custGeom>
                <a:avLst/>
                <a:gdLst>
                  <a:gd name="T0" fmla="*/ 654 w 708"/>
                  <a:gd name="T1" fmla="*/ 0 h 110"/>
                  <a:gd name="T2" fmla="*/ 55 w 708"/>
                  <a:gd name="T3" fmla="*/ 0 h 110"/>
                  <a:gd name="T4" fmla="*/ 55 w 708"/>
                  <a:gd name="T5" fmla="*/ 0 h 110"/>
                  <a:gd name="T6" fmla="*/ 44 w 708"/>
                  <a:gd name="T7" fmla="*/ 1 h 110"/>
                  <a:gd name="T8" fmla="*/ 34 w 708"/>
                  <a:gd name="T9" fmla="*/ 5 h 110"/>
                  <a:gd name="T10" fmla="*/ 24 w 708"/>
                  <a:gd name="T11" fmla="*/ 10 h 110"/>
                  <a:gd name="T12" fmla="*/ 16 w 708"/>
                  <a:gd name="T13" fmla="*/ 16 h 110"/>
                  <a:gd name="T14" fmla="*/ 9 w 708"/>
                  <a:gd name="T15" fmla="*/ 24 h 110"/>
                  <a:gd name="T16" fmla="*/ 4 w 708"/>
                  <a:gd name="T17" fmla="*/ 34 h 110"/>
                  <a:gd name="T18" fmla="*/ 1 w 708"/>
                  <a:gd name="T19" fmla="*/ 44 h 110"/>
                  <a:gd name="T20" fmla="*/ 0 w 708"/>
                  <a:gd name="T21" fmla="*/ 55 h 110"/>
                  <a:gd name="T22" fmla="*/ 0 w 708"/>
                  <a:gd name="T23" fmla="*/ 55 h 110"/>
                  <a:gd name="T24" fmla="*/ 1 w 708"/>
                  <a:gd name="T25" fmla="*/ 66 h 110"/>
                  <a:gd name="T26" fmla="*/ 4 w 708"/>
                  <a:gd name="T27" fmla="*/ 76 h 110"/>
                  <a:gd name="T28" fmla="*/ 9 w 708"/>
                  <a:gd name="T29" fmla="*/ 86 h 110"/>
                  <a:gd name="T30" fmla="*/ 16 w 708"/>
                  <a:gd name="T31" fmla="*/ 93 h 110"/>
                  <a:gd name="T32" fmla="*/ 24 w 708"/>
                  <a:gd name="T33" fmla="*/ 100 h 110"/>
                  <a:gd name="T34" fmla="*/ 34 w 708"/>
                  <a:gd name="T35" fmla="*/ 105 h 110"/>
                  <a:gd name="T36" fmla="*/ 44 w 708"/>
                  <a:gd name="T37" fmla="*/ 108 h 110"/>
                  <a:gd name="T38" fmla="*/ 55 w 708"/>
                  <a:gd name="T39" fmla="*/ 110 h 110"/>
                  <a:gd name="T40" fmla="*/ 654 w 708"/>
                  <a:gd name="T41" fmla="*/ 110 h 110"/>
                  <a:gd name="T42" fmla="*/ 654 w 708"/>
                  <a:gd name="T43" fmla="*/ 110 h 110"/>
                  <a:gd name="T44" fmla="*/ 664 w 708"/>
                  <a:gd name="T45" fmla="*/ 108 h 110"/>
                  <a:gd name="T46" fmla="*/ 676 w 708"/>
                  <a:gd name="T47" fmla="*/ 105 h 110"/>
                  <a:gd name="T48" fmla="*/ 684 w 708"/>
                  <a:gd name="T49" fmla="*/ 100 h 110"/>
                  <a:gd name="T50" fmla="*/ 693 w 708"/>
                  <a:gd name="T51" fmla="*/ 93 h 110"/>
                  <a:gd name="T52" fmla="*/ 699 w 708"/>
                  <a:gd name="T53" fmla="*/ 86 h 110"/>
                  <a:gd name="T54" fmla="*/ 704 w 708"/>
                  <a:gd name="T55" fmla="*/ 76 h 110"/>
                  <a:gd name="T56" fmla="*/ 707 w 708"/>
                  <a:gd name="T57" fmla="*/ 66 h 110"/>
                  <a:gd name="T58" fmla="*/ 708 w 708"/>
                  <a:gd name="T59" fmla="*/ 55 h 110"/>
                  <a:gd name="T60" fmla="*/ 708 w 708"/>
                  <a:gd name="T61" fmla="*/ 55 h 110"/>
                  <a:gd name="T62" fmla="*/ 707 w 708"/>
                  <a:gd name="T63" fmla="*/ 44 h 110"/>
                  <a:gd name="T64" fmla="*/ 704 w 708"/>
                  <a:gd name="T65" fmla="*/ 34 h 110"/>
                  <a:gd name="T66" fmla="*/ 699 w 708"/>
                  <a:gd name="T67" fmla="*/ 24 h 110"/>
                  <a:gd name="T68" fmla="*/ 693 w 708"/>
                  <a:gd name="T69" fmla="*/ 16 h 110"/>
                  <a:gd name="T70" fmla="*/ 684 w 708"/>
                  <a:gd name="T71" fmla="*/ 10 h 110"/>
                  <a:gd name="T72" fmla="*/ 676 w 708"/>
                  <a:gd name="T73" fmla="*/ 5 h 110"/>
                  <a:gd name="T74" fmla="*/ 664 w 708"/>
                  <a:gd name="T75" fmla="*/ 1 h 110"/>
                  <a:gd name="T76" fmla="*/ 654 w 708"/>
                  <a:gd name="T77" fmla="*/ 0 h 110"/>
                  <a:gd name="T78" fmla="*/ 654 w 708"/>
                  <a:gd name="T79"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08" h="110">
                    <a:moveTo>
                      <a:pt x="654" y="0"/>
                    </a:moveTo>
                    <a:lnTo>
                      <a:pt x="55" y="0"/>
                    </a:lnTo>
                    <a:lnTo>
                      <a:pt x="55" y="0"/>
                    </a:lnTo>
                    <a:lnTo>
                      <a:pt x="44" y="1"/>
                    </a:lnTo>
                    <a:lnTo>
                      <a:pt x="34" y="5"/>
                    </a:lnTo>
                    <a:lnTo>
                      <a:pt x="24" y="10"/>
                    </a:lnTo>
                    <a:lnTo>
                      <a:pt x="16" y="16"/>
                    </a:lnTo>
                    <a:lnTo>
                      <a:pt x="9" y="24"/>
                    </a:lnTo>
                    <a:lnTo>
                      <a:pt x="4" y="34"/>
                    </a:lnTo>
                    <a:lnTo>
                      <a:pt x="1" y="44"/>
                    </a:lnTo>
                    <a:lnTo>
                      <a:pt x="0" y="55"/>
                    </a:lnTo>
                    <a:lnTo>
                      <a:pt x="0" y="55"/>
                    </a:lnTo>
                    <a:lnTo>
                      <a:pt x="1" y="66"/>
                    </a:lnTo>
                    <a:lnTo>
                      <a:pt x="4" y="76"/>
                    </a:lnTo>
                    <a:lnTo>
                      <a:pt x="9" y="86"/>
                    </a:lnTo>
                    <a:lnTo>
                      <a:pt x="16" y="93"/>
                    </a:lnTo>
                    <a:lnTo>
                      <a:pt x="24" y="100"/>
                    </a:lnTo>
                    <a:lnTo>
                      <a:pt x="34" y="105"/>
                    </a:lnTo>
                    <a:lnTo>
                      <a:pt x="44" y="108"/>
                    </a:lnTo>
                    <a:lnTo>
                      <a:pt x="55" y="110"/>
                    </a:lnTo>
                    <a:lnTo>
                      <a:pt x="654" y="110"/>
                    </a:lnTo>
                    <a:lnTo>
                      <a:pt x="654" y="110"/>
                    </a:lnTo>
                    <a:lnTo>
                      <a:pt x="664" y="108"/>
                    </a:lnTo>
                    <a:lnTo>
                      <a:pt x="676" y="105"/>
                    </a:lnTo>
                    <a:lnTo>
                      <a:pt x="684" y="100"/>
                    </a:lnTo>
                    <a:lnTo>
                      <a:pt x="693" y="93"/>
                    </a:lnTo>
                    <a:lnTo>
                      <a:pt x="699" y="86"/>
                    </a:lnTo>
                    <a:lnTo>
                      <a:pt x="704" y="76"/>
                    </a:lnTo>
                    <a:lnTo>
                      <a:pt x="707" y="66"/>
                    </a:lnTo>
                    <a:lnTo>
                      <a:pt x="708" y="55"/>
                    </a:lnTo>
                    <a:lnTo>
                      <a:pt x="708" y="55"/>
                    </a:lnTo>
                    <a:lnTo>
                      <a:pt x="707" y="44"/>
                    </a:lnTo>
                    <a:lnTo>
                      <a:pt x="704" y="34"/>
                    </a:lnTo>
                    <a:lnTo>
                      <a:pt x="699" y="24"/>
                    </a:lnTo>
                    <a:lnTo>
                      <a:pt x="693" y="16"/>
                    </a:lnTo>
                    <a:lnTo>
                      <a:pt x="684" y="10"/>
                    </a:lnTo>
                    <a:lnTo>
                      <a:pt x="676" y="5"/>
                    </a:lnTo>
                    <a:lnTo>
                      <a:pt x="664" y="1"/>
                    </a:lnTo>
                    <a:lnTo>
                      <a:pt x="654" y="0"/>
                    </a:lnTo>
                    <a:lnTo>
                      <a:pt x="65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9" name="Freeform 57">
                <a:extLst>
                  <a:ext uri="{FF2B5EF4-FFF2-40B4-BE49-F238E27FC236}">
                    <a16:creationId xmlns:a16="http://schemas.microsoft.com/office/drawing/2014/main" id="{2E0A88B9-B262-E242-8D43-1BBC4012F4C8}"/>
                  </a:ext>
                </a:extLst>
              </p:cNvPr>
              <p:cNvSpPr>
                <a:spLocks/>
              </p:cNvSpPr>
              <p:nvPr/>
            </p:nvSpPr>
            <p:spPr bwMode="auto">
              <a:xfrm>
                <a:off x="7267575" y="4010025"/>
                <a:ext cx="228600" cy="42862"/>
              </a:xfrm>
              <a:custGeom>
                <a:avLst/>
                <a:gdLst>
                  <a:gd name="T0" fmla="*/ 522 w 577"/>
                  <a:gd name="T1" fmla="*/ 0 h 109"/>
                  <a:gd name="T2" fmla="*/ 55 w 577"/>
                  <a:gd name="T3" fmla="*/ 0 h 109"/>
                  <a:gd name="T4" fmla="*/ 55 w 577"/>
                  <a:gd name="T5" fmla="*/ 0 h 109"/>
                  <a:gd name="T6" fmla="*/ 44 w 577"/>
                  <a:gd name="T7" fmla="*/ 0 h 109"/>
                  <a:gd name="T8" fmla="*/ 34 w 577"/>
                  <a:gd name="T9" fmla="*/ 4 h 109"/>
                  <a:gd name="T10" fmla="*/ 24 w 577"/>
                  <a:gd name="T11" fmla="*/ 9 h 109"/>
                  <a:gd name="T12" fmla="*/ 16 w 577"/>
                  <a:gd name="T13" fmla="*/ 15 h 109"/>
                  <a:gd name="T14" fmla="*/ 9 w 577"/>
                  <a:gd name="T15" fmla="*/ 24 h 109"/>
                  <a:gd name="T16" fmla="*/ 4 w 577"/>
                  <a:gd name="T17" fmla="*/ 33 h 109"/>
                  <a:gd name="T18" fmla="*/ 1 w 577"/>
                  <a:gd name="T19" fmla="*/ 44 h 109"/>
                  <a:gd name="T20" fmla="*/ 0 w 577"/>
                  <a:gd name="T21" fmla="*/ 54 h 109"/>
                  <a:gd name="T22" fmla="*/ 0 w 577"/>
                  <a:gd name="T23" fmla="*/ 54 h 109"/>
                  <a:gd name="T24" fmla="*/ 1 w 577"/>
                  <a:gd name="T25" fmla="*/ 65 h 109"/>
                  <a:gd name="T26" fmla="*/ 4 w 577"/>
                  <a:gd name="T27" fmla="*/ 76 h 109"/>
                  <a:gd name="T28" fmla="*/ 9 w 577"/>
                  <a:gd name="T29" fmla="*/ 85 h 109"/>
                  <a:gd name="T30" fmla="*/ 16 w 577"/>
                  <a:gd name="T31" fmla="*/ 92 h 109"/>
                  <a:gd name="T32" fmla="*/ 24 w 577"/>
                  <a:gd name="T33" fmla="*/ 100 h 109"/>
                  <a:gd name="T34" fmla="*/ 34 w 577"/>
                  <a:gd name="T35" fmla="*/ 105 h 109"/>
                  <a:gd name="T36" fmla="*/ 44 w 577"/>
                  <a:gd name="T37" fmla="*/ 107 h 109"/>
                  <a:gd name="T38" fmla="*/ 55 w 577"/>
                  <a:gd name="T39" fmla="*/ 109 h 109"/>
                  <a:gd name="T40" fmla="*/ 522 w 577"/>
                  <a:gd name="T41" fmla="*/ 109 h 109"/>
                  <a:gd name="T42" fmla="*/ 522 w 577"/>
                  <a:gd name="T43" fmla="*/ 109 h 109"/>
                  <a:gd name="T44" fmla="*/ 534 w 577"/>
                  <a:gd name="T45" fmla="*/ 107 h 109"/>
                  <a:gd name="T46" fmla="*/ 544 w 577"/>
                  <a:gd name="T47" fmla="*/ 105 h 109"/>
                  <a:gd name="T48" fmla="*/ 552 w 577"/>
                  <a:gd name="T49" fmla="*/ 100 h 109"/>
                  <a:gd name="T50" fmla="*/ 561 w 577"/>
                  <a:gd name="T51" fmla="*/ 92 h 109"/>
                  <a:gd name="T52" fmla="*/ 567 w 577"/>
                  <a:gd name="T53" fmla="*/ 85 h 109"/>
                  <a:gd name="T54" fmla="*/ 572 w 577"/>
                  <a:gd name="T55" fmla="*/ 76 h 109"/>
                  <a:gd name="T56" fmla="*/ 576 w 577"/>
                  <a:gd name="T57" fmla="*/ 65 h 109"/>
                  <a:gd name="T58" fmla="*/ 577 w 577"/>
                  <a:gd name="T59" fmla="*/ 54 h 109"/>
                  <a:gd name="T60" fmla="*/ 577 w 577"/>
                  <a:gd name="T61" fmla="*/ 54 h 109"/>
                  <a:gd name="T62" fmla="*/ 576 w 577"/>
                  <a:gd name="T63" fmla="*/ 44 h 109"/>
                  <a:gd name="T64" fmla="*/ 572 w 577"/>
                  <a:gd name="T65" fmla="*/ 33 h 109"/>
                  <a:gd name="T66" fmla="*/ 567 w 577"/>
                  <a:gd name="T67" fmla="*/ 24 h 109"/>
                  <a:gd name="T68" fmla="*/ 561 w 577"/>
                  <a:gd name="T69" fmla="*/ 15 h 109"/>
                  <a:gd name="T70" fmla="*/ 552 w 577"/>
                  <a:gd name="T71" fmla="*/ 9 h 109"/>
                  <a:gd name="T72" fmla="*/ 544 w 577"/>
                  <a:gd name="T73" fmla="*/ 4 h 109"/>
                  <a:gd name="T74" fmla="*/ 534 w 577"/>
                  <a:gd name="T75" fmla="*/ 0 h 109"/>
                  <a:gd name="T76" fmla="*/ 522 w 577"/>
                  <a:gd name="T77" fmla="*/ 0 h 109"/>
                  <a:gd name="T78" fmla="*/ 522 w 577"/>
                  <a:gd name="T79"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77" h="109">
                    <a:moveTo>
                      <a:pt x="522" y="0"/>
                    </a:moveTo>
                    <a:lnTo>
                      <a:pt x="55" y="0"/>
                    </a:lnTo>
                    <a:lnTo>
                      <a:pt x="55" y="0"/>
                    </a:lnTo>
                    <a:lnTo>
                      <a:pt x="44" y="0"/>
                    </a:lnTo>
                    <a:lnTo>
                      <a:pt x="34" y="4"/>
                    </a:lnTo>
                    <a:lnTo>
                      <a:pt x="24" y="9"/>
                    </a:lnTo>
                    <a:lnTo>
                      <a:pt x="16" y="15"/>
                    </a:lnTo>
                    <a:lnTo>
                      <a:pt x="9" y="24"/>
                    </a:lnTo>
                    <a:lnTo>
                      <a:pt x="4" y="33"/>
                    </a:lnTo>
                    <a:lnTo>
                      <a:pt x="1" y="44"/>
                    </a:lnTo>
                    <a:lnTo>
                      <a:pt x="0" y="54"/>
                    </a:lnTo>
                    <a:lnTo>
                      <a:pt x="0" y="54"/>
                    </a:lnTo>
                    <a:lnTo>
                      <a:pt x="1" y="65"/>
                    </a:lnTo>
                    <a:lnTo>
                      <a:pt x="4" y="76"/>
                    </a:lnTo>
                    <a:lnTo>
                      <a:pt x="9" y="85"/>
                    </a:lnTo>
                    <a:lnTo>
                      <a:pt x="16" y="92"/>
                    </a:lnTo>
                    <a:lnTo>
                      <a:pt x="24" y="100"/>
                    </a:lnTo>
                    <a:lnTo>
                      <a:pt x="34" y="105"/>
                    </a:lnTo>
                    <a:lnTo>
                      <a:pt x="44" y="107"/>
                    </a:lnTo>
                    <a:lnTo>
                      <a:pt x="55" y="109"/>
                    </a:lnTo>
                    <a:lnTo>
                      <a:pt x="522" y="109"/>
                    </a:lnTo>
                    <a:lnTo>
                      <a:pt x="522" y="109"/>
                    </a:lnTo>
                    <a:lnTo>
                      <a:pt x="534" y="107"/>
                    </a:lnTo>
                    <a:lnTo>
                      <a:pt x="544" y="105"/>
                    </a:lnTo>
                    <a:lnTo>
                      <a:pt x="552" y="100"/>
                    </a:lnTo>
                    <a:lnTo>
                      <a:pt x="561" y="92"/>
                    </a:lnTo>
                    <a:lnTo>
                      <a:pt x="567" y="85"/>
                    </a:lnTo>
                    <a:lnTo>
                      <a:pt x="572" y="76"/>
                    </a:lnTo>
                    <a:lnTo>
                      <a:pt x="576" y="65"/>
                    </a:lnTo>
                    <a:lnTo>
                      <a:pt x="577" y="54"/>
                    </a:lnTo>
                    <a:lnTo>
                      <a:pt x="577" y="54"/>
                    </a:lnTo>
                    <a:lnTo>
                      <a:pt x="576" y="44"/>
                    </a:lnTo>
                    <a:lnTo>
                      <a:pt x="572" y="33"/>
                    </a:lnTo>
                    <a:lnTo>
                      <a:pt x="567" y="24"/>
                    </a:lnTo>
                    <a:lnTo>
                      <a:pt x="561" y="15"/>
                    </a:lnTo>
                    <a:lnTo>
                      <a:pt x="552" y="9"/>
                    </a:lnTo>
                    <a:lnTo>
                      <a:pt x="544" y="4"/>
                    </a:lnTo>
                    <a:lnTo>
                      <a:pt x="534" y="0"/>
                    </a:lnTo>
                    <a:lnTo>
                      <a:pt x="522" y="0"/>
                    </a:lnTo>
                    <a:lnTo>
                      <a:pt x="52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0" name="Freeform 58">
                <a:extLst>
                  <a:ext uri="{FF2B5EF4-FFF2-40B4-BE49-F238E27FC236}">
                    <a16:creationId xmlns:a16="http://schemas.microsoft.com/office/drawing/2014/main" id="{6CA75DD2-1DF4-CB4A-98BD-6A152F3BBA64}"/>
                  </a:ext>
                </a:extLst>
              </p:cNvPr>
              <p:cNvSpPr>
                <a:spLocks/>
              </p:cNvSpPr>
              <p:nvPr/>
            </p:nvSpPr>
            <p:spPr bwMode="auto">
              <a:xfrm>
                <a:off x="7251700" y="4119563"/>
                <a:ext cx="49212" cy="47625"/>
              </a:xfrm>
              <a:custGeom>
                <a:avLst/>
                <a:gdLst>
                  <a:gd name="T0" fmla="*/ 63 w 124"/>
                  <a:gd name="T1" fmla="*/ 0 h 122"/>
                  <a:gd name="T2" fmla="*/ 63 w 124"/>
                  <a:gd name="T3" fmla="*/ 0 h 122"/>
                  <a:gd name="T4" fmla="*/ 50 w 124"/>
                  <a:gd name="T5" fmla="*/ 1 h 122"/>
                  <a:gd name="T6" fmla="*/ 39 w 124"/>
                  <a:gd name="T7" fmla="*/ 4 h 122"/>
                  <a:gd name="T8" fmla="*/ 28 w 124"/>
                  <a:gd name="T9" fmla="*/ 10 h 122"/>
                  <a:gd name="T10" fmla="*/ 19 w 124"/>
                  <a:gd name="T11" fmla="*/ 17 h 122"/>
                  <a:gd name="T12" fmla="*/ 12 w 124"/>
                  <a:gd name="T13" fmla="*/ 26 h 122"/>
                  <a:gd name="T14" fmla="*/ 5 w 124"/>
                  <a:gd name="T15" fmla="*/ 37 h 122"/>
                  <a:gd name="T16" fmla="*/ 2 w 124"/>
                  <a:gd name="T17" fmla="*/ 48 h 122"/>
                  <a:gd name="T18" fmla="*/ 0 w 124"/>
                  <a:gd name="T19" fmla="*/ 61 h 122"/>
                  <a:gd name="T20" fmla="*/ 0 w 124"/>
                  <a:gd name="T21" fmla="*/ 61 h 122"/>
                  <a:gd name="T22" fmla="*/ 2 w 124"/>
                  <a:gd name="T23" fmla="*/ 73 h 122"/>
                  <a:gd name="T24" fmla="*/ 5 w 124"/>
                  <a:gd name="T25" fmla="*/ 84 h 122"/>
                  <a:gd name="T26" fmla="*/ 12 w 124"/>
                  <a:gd name="T27" fmla="*/ 96 h 122"/>
                  <a:gd name="T28" fmla="*/ 19 w 124"/>
                  <a:gd name="T29" fmla="*/ 104 h 122"/>
                  <a:gd name="T30" fmla="*/ 28 w 124"/>
                  <a:gd name="T31" fmla="*/ 112 h 122"/>
                  <a:gd name="T32" fmla="*/ 39 w 124"/>
                  <a:gd name="T33" fmla="*/ 117 h 122"/>
                  <a:gd name="T34" fmla="*/ 50 w 124"/>
                  <a:gd name="T35" fmla="*/ 121 h 122"/>
                  <a:gd name="T36" fmla="*/ 63 w 124"/>
                  <a:gd name="T37" fmla="*/ 122 h 122"/>
                  <a:gd name="T38" fmla="*/ 63 w 124"/>
                  <a:gd name="T39" fmla="*/ 122 h 122"/>
                  <a:gd name="T40" fmla="*/ 75 w 124"/>
                  <a:gd name="T41" fmla="*/ 121 h 122"/>
                  <a:gd name="T42" fmla="*/ 86 w 124"/>
                  <a:gd name="T43" fmla="*/ 117 h 122"/>
                  <a:gd name="T44" fmla="*/ 96 w 124"/>
                  <a:gd name="T45" fmla="*/ 112 h 122"/>
                  <a:gd name="T46" fmla="*/ 106 w 124"/>
                  <a:gd name="T47" fmla="*/ 104 h 122"/>
                  <a:gd name="T48" fmla="*/ 114 w 124"/>
                  <a:gd name="T49" fmla="*/ 96 h 122"/>
                  <a:gd name="T50" fmla="*/ 119 w 124"/>
                  <a:gd name="T51" fmla="*/ 84 h 122"/>
                  <a:gd name="T52" fmla="*/ 122 w 124"/>
                  <a:gd name="T53" fmla="*/ 73 h 122"/>
                  <a:gd name="T54" fmla="*/ 124 w 124"/>
                  <a:gd name="T55" fmla="*/ 61 h 122"/>
                  <a:gd name="T56" fmla="*/ 124 w 124"/>
                  <a:gd name="T57" fmla="*/ 61 h 122"/>
                  <a:gd name="T58" fmla="*/ 122 w 124"/>
                  <a:gd name="T59" fmla="*/ 48 h 122"/>
                  <a:gd name="T60" fmla="*/ 119 w 124"/>
                  <a:gd name="T61" fmla="*/ 37 h 122"/>
                  <a:gd name="T62" fmla="*/ 114 w 124"/>
                  <a:gd name="T63" fmla="*/ 26 h 122"/>
                  <a:gd name="T64" fmla="*/ 106 w 124"/>
                  <a:gd name="T65" fmla="*/ 17 h 122"/>
                  <a:gd name="T66" fmla="*/ 96 w 124"/>
                  <a:gd name="T67" fmla="*/ 10 h 122"/>
                  <a:gd name="T68" fmla="*/ 86 w 124"/>
                  <a:gd name="T69" fmla="*/ 4 h 122"/>
                  <a:gd name="T70" fmla="*/ 75 w 124"/>
                  <a:gd name="T71" fmla="*/ 1 h 122"/>
                  <a:gd name="T72" fmla="*/ 63 w 124"/>
                  <a:gd name="T73" fmla="*/ 0 h 122"/>
                  <a:gd name="T74" fmla="*/ 63 w 124"/>
                  <a:gd name="T75"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22">
                    <a:moveTo>
                      <a:pt x="63" y="0"/>
                    </a:moveTo>
                    <a:lnTo>
                      <a:pt x="63" y="0"/>
                    </a:lnTo>
                    <a:lnTo>
                      <a:pt x="50" y="1"/>
                    </a:lnTo>
                    <a:lnTo>
                      <a:pt x="39" y="4"/>
                    </a:lnTo>
                    <a:lnTo>
                      <a:pt x="28" y="10"/>
                    </a:lnTo>
                    <a:lnTo>
                      <a:pt x="19" y="17"/>
                    </a:lnTo>
                    <a:lnTo>
                      <a:pt x="12" y="26"/>
                    </a:lnTo>
                    <a:lnTo>
                      <a:pt x="5" y="37"/>
                    </a:lnTo>
                    <a:lnTo>
                      <a:pt x="2" y="48"/>
                    </a:lnTo>
                    <a:lnTo>
                      <a:pt x="0" y="61"/>
                    </a:lnTo>
                    <a:lnTo>
                      <a:pt x="0" y="61"/>
                    </a:lnTo>
                    <a:lnTo>
                      <a:pt x="2" y="73"/>
                    </a:lnTo>
                    <a:lnTo>
                      <a:pt x="5" y="84"/>
                    </a:lnTo>
                    <a:lnTo>
                      <a:pt x="12" y="96"/>
                    </a:lnTo>
                    <a:lnTo>
                      <a:pt x="19" y="104"/>
                    </a:lnTo>
                    <a:lnTo>
                      <a:pt x="28" y="112"/>
                    </a:lnTo>
                    <a:lnTo>
                      <a:pt x="39" y="117"/>
                    </a:lnTo>
                    <a:lnTo>
                      <a:pt x="50" y="121"/>
                    </a:lnTo>
                    <a:lnTo>
                      <a:pt x="63" y="122"/>
                    </a:lnTo>
                    <a:lnTo>
                      <a:pt x="63" y="122"/>
                    </a:lnTo>
                    <a:lnTo>
                      <a:pt x="75" y="121"/>
                    </a:lnTo>
                    <a:lnTo>
                      <a:pt x="86" y="117"/>
                    </a:lnTo>
                    <a:lnTo>
                      <a:pt x="96" y="112"/>
                    </a:lnTo>
                    <a:lnTo>
                      <a:pt x="106" y="104"/>
                    </a:lnTo>
                    <a:lnTo>
                      <a:pt x="114" y="96"/>
                    </a:lnTo>
                    <a:lnTo>
                      <a:pt x="119" y="84"/>
                    </a:lnTo>
                    <a:lnTo>
                      <a:pt x="122" y="73"/>
                    </a:lnTo>
                    <a:lnTo>
                      <a:pt x="124" y="61"/>
                    </a:lnTo>
                    <a:lnTo>
                      <a:pt x="124" y="61"/>
                    </a:lnTo>
                    <a:lnTo>
                      <a:pt x="122" y="48"/>
                    </a:lnTo>
                    <a:lnTo>
                      <a:pt x="119" y="37"/>
                    </a:lnTo>
                    <a:lnTo>
                      <a:pt x="114" y="26"/>
                    </a:lnTo>
                    <a:lnTo>
                      <a:pt x="106" y="17"/>
                    </a:lnTo>
                    <a:lnTo>
                      <a:pt x="96" y="10"/>
                    </a:lnTo>
                    <a:lnTo>
                      <a:pt x="86" y="4"/>
                    </a:lnTo>
                    <a:lnTo>
                      <a:pt x="75" y="1"/>
                    </a:lnTo>
                    <a:lnTo>
                      <a:pt x="63" y="0"/>
                    </a:lnTo>
                    <a:lnTo>
                      <a:pt x="63"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1" name="Freeform 59">
                <a:extLst>
                  <a:ext uri="{FF2B5EF4-FFF2-40B4-BE49-F238E27FC236}">
                    <a16:creationId xmlns:a16="http://schemas.microsoft.com/office/drawing/2014/main" id="{D411ED01-6572-AD4C-9D8C-F9E62A1C5150}"/>
                  </a:ext>
                </a:extLst>
              </p:cNvPr>
              <p:cNvSpPr>
                <a:spLocks/>
              </p:cNvSpPr>
              <p:nvPr/>
            </p:nvSpPr>
            <p:spPr bwMode="auto">
              <a:xfrm>
                <a:off x="7015163" y="3940175"/>
                <a:ext cx="185737" cy="123825"/>
              </a:xfrm>
              <a:custGeom>
                <a:avLst/>
                <a:gdLst>
                  <a:gd name="T0" fmla="*/ 376 w 466"/>
                  <a:gd name="T1" fmla="*/ 12 h 312"/>
                  <a:gd name="T2" fmla="*/ 176 w 466"/>
                  <a:gd name="T3" fmla="*/ 181 h 312"/>
                  <a:gd name="T4" fmla="*/ 95 w 466"/>
                  <a:gd name="T5" fmla="*/ 93 h 312"/>
                  <a:gd name="T6" fmla="*/ 95 w 466"/>
                  <a:gd name="T7" fmla="*/ 93 h 312"/>
                  <a:gd name="T8" fmla="*/ 87 w 466"/>
                  <a:gd name="T9" fmla="*/ 86 h 312"/>
                  <a:gd name="T10" fmla="*/ 77 w 466"/>
                  <a:gd name="T11" fmla="*/ 79 h 312"/>
                  <a:gd name="T12" fmla="*/ 67 w 466"/>
                  <a:gd name="T13" fmla="*/ 76 h 312"/>
                  <a:gd name="T14" fmla="*/ 57 w 466"/>
                  <a:gd name="T15" fmla="*/ 74 h 312"/>
                  <a:gd name="T16" fmla="*/ 47 w 466"/>
                  <a:gd name="T17" fmla="*/ 76 h 312"/>
                  <a:gd name="T18" fmla="*/ 36 w 466"/>
                  <a:gd name="T19" fmla="*/ 78 h 312"/>
                  <a:gd name="T20" fmla="*/ 27 w 466"/>
                  <a:gd name="T21" fmla="*/ 82 h 312"/>
                  <a:gd name="T22" fmla="*/ 17 w 466"/>
                  <a:gd name="T23" fmla="*/ 88 h 312"/>
                  <a:gd name="T24" fmla="*/ 17 w 466"/>
                  <a:gd name="T25" fmla="*/ 88 h 312"/>
                  <a:gd name="T26" fmla="*/ 10 w 466"/>
                  <a:gd name="T27" fmla="*/ 97 h 312"/>
                  <a:gd name="T28" fmla="*/ 5 w 466"/>
                  <a:gd name="T29" fmla="*/ 106 h 312"/>
                  <a:gd name="T30" fmla="*/ 1 w 466"/>
                  <a:gd name="T31" fmla="*/ 115 h 312"/>
                  <a:gd name="T32" fmla="*/ 0 w 466"/>
                  <a:gd name="T33" fmla="*/ 127 h 312"/>
                  <a:gd name="T34" fmla="*/ 0 w 466"/>
                  <a:gd name="T35" fmla="*/ 137 h 312"/>
                  <a:gd name="T36" fmla="*/ 2 w 466"/>
                  <a:gd name="T37" fmla="*/ 147 h 312"/>
                  <a:gd name="T38" fmla="*/ 7 w 466"/>
                  <a:gd name="T39" fmla="*/ 157 h 312"/>
                  <a:gd name="T40" fmla="*/ 14 w 466"/>
                  <a:gd name="T41" fmla="*/ 165 h 312"/>
                  <a:gd name="T42" fmla="*/ 131 w 466"/>
                  <a:gd name="T43" fmla="*/ 295 h 312"/>
                  <a:gd name="T44" fmla="*/ 131 w 466"/>
                  <a:gd name="T45" fmla="*/ 295 h 312"/>
                  <a:gd name="T46" fmla="*/ 139 w 466"/>
                  <a:gd name="T47" fmla="*/ 302 h 312"/>
                  <a:gd name="T48" fmla="*/ 149 w 466"/>
                  <a:gd name="T49" fmla="*/ 308 h 312"/>
                  <a:gd name="T50" fmla="*/ 159 w 466"/>
                  <a:gd name="T51" fmla="*/ 311 h 312"/>
                  <a:gd name="T52" fmla="*/ 171 w 466"/>
                  <a:gd name="T53" fmla="*/ 312 h 312"/>
                  <a:gd name="T54" fmla="*/ 171 w 466"/>
                  <a:gd name="T55" fmla="*/ 312 h 312"/>
                  <a:gd name="T56" fmla="*/ 181 w 466"/>
                  <a:gd name="T57" fmla="*/ 312 h 312"/>
                  <a:gd name="T58" fmla="*/ 189 w 466"/>
                  <a:gd name="T59" fmla="*/ 309 h 312"/>
                  <a:gd name="T60" fmla="*/ 198 w 466"/>
                  <a:gd name="T61" fmla="*/ 304 h 312"/>
                  <a:gd name="T62" fmla="*/ 207 w 466"/>
                  <a:gd name="T63" fmla="*/ 299 h 312"/>
                  <a:gd name="T64" fmla="*/ 447 w 466"/>
                  <a:gd name="T65" fmla="*/ 96 h 312"/>
                  <a:gd name="T66" fmla="*/ 447 w 466"/>
                  <a:gd name="T67" fmla="*/ 96 h 312"/>
                  <a:gd name="T68" fmla="*/ 455 w 466"/>
                  <a:gd name="T69" fmla="*/ 88 h 312"/>
                  <a:gd name="T70" fmla="*/ 461 w 466"/>
                  <a:gd name="T71" fmla="*/ 79 h 312"/>
                  <a:gd name="T72" fmla="*/ 465 w 466"/>
                  <a:gd name="T73" fmla="*/ 69 h 312"/>
                  <a:gd name="T74" fmla="*/ 466 w 466"/>
                  <a:gd name="T75" fmla="*/ 58 h 312"/>
                  <a:gd name="T76" fmla="*/ 466 w 466"/>
                  <a:gd name="T77" fmla="*/ 48 h 312"/>
                  <a:gd name="T78" fmla="*/ 463 w 466"/>
                  <a:gd name="T79" fmla="*/ 38 h 312"/>
                  <a:gd name="T80" fmla="*/ 460 w 466"/>
                  <a:gd name="T81" fmla="*/ 28 h 312"/>
                  <a:gd name="T82" fmla="*/ 454 w 466"/>
                  <a:gd name="T83" fmla="*/ 19 h 312"/>
                  <a:gd name="T84" fmla="*/ 454 w 466"/>
                  <a:gd name="T85" fmla="*/ 19 h 312"/>
                  <a:gd name="T86" fmla="*/ 446 w 466"/>
                  <a:gd name="T87" fmla="*/ 11 h 312"/>
                  <a:gd name="T88" fmla="*/ 436 w 466"/>
                  <a:gd name="T89" fmla="*/ 6 h 312"/>
                  <a:gd name="T90" fmla="*/ 426 w 466"/>
                  <a:gd name="T91" fmla="*/ 2 h 312"/>
                  <a:gd name="T92" fmla="*/ 416 w 466"/>
                  <a:gd name="T93" fmla="*/ 0 h 312"/>
                  <a:gd name="T94" fmla="*/ 406 w 466"/>
                  <a:gd name="T95" fmla="*/ 0 h 312"/>
                  <a:gd name="T96" fmla="*/ 395 w 466"/>
                  <a:gd name="T97" fmla="*/ 2 h 312"/>
                  <a:gd name="T98" fmla="*/ 386 w 466"/>
                  <a:gd name="T99" fmla="*/ 6 h 312"/>
                  <a:gd name="T100" fmla="*/ 376 w 466"/>
                  <a:gd name="T101" fmla="*/ 12 h 312"/>
                  <a:gd name="T102" fmla="*/ 376 w 466"/>
                  <a:gd name="T103" fmla="*/ 1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66" h="312">
                    <a:moveTo>
                      <a:pt x="376" y="12"/>
                    </a:moveTo>
                    <a:lnTo>
                      <a:pt x="176" y="181"/>
                    </a:lnTo>
                    <a:lnTo>
                      <a:pt x="95" y="93"/>
                    </a:lnTo>
                    <a:lnTo>
                      <a:pt x="95" y="93"/>
                    </a:lnTo>
                    <a:lnTo>
                      <a:pt x="87" y="86"/>
                    </a:lnTo>
                    <a:lnTo>
                      <a:pt x="77" y="79"/>
                    </a:lnTo>
                    <a:lnTo>
                      <a:pt x="67" y="76"/>
                    </a:lnTo>
                    <a:lnTo>
                      <a:pt x="57" y="74"/>
                    </a:lnTo>
                    <a:lnTo>
                      <a:pt x="47" y="76"/>
                    </a:lnTo>
                    <a:lnTo>
                      <a:pt x="36" y="78"/>
                    </a:lnTo>
                    <a:lnTo>
                      <a:pt x="27" y="82"/>
                    </a:lnTo>
                    <a:lnTo>
                      <a:pt x="17" y="88"/>
                    </a:lnTo>
                    <a:lnTo>
                      <a:pt x="17" y="88"/>
                    </a:lnTo>
                    <a:lnTo>
                      <a:pt x="10" y="97"/>
                    </a:lnTo>
                    <a:lnTo>
                      <a:pt x="5" y="106"/>
                    </a:lnTo>
                    <a:lnTo>
                      <a:pt x="1" y="115"/>
                    </a:lnTo>
                    <a:lnTo>
                      <a:pt x="0" y="127"/>
                    </a:lnTo>
                    <a:lnTo>
                      <a:pt x="0" y="137"/>
                    </a:lnTo>
                    <a:lnTo>
                      <a:pt x="2" y="147"/>
                    </a:lnTo>
                    <a:lnTo>
                      <a:pt x="7" y="157"/>
                    </a:lnTo>
                    <a:lnTo>
                      <a:pt x="14" y="165"/>
                    </a:lnTo>
                    <a:lnTo>
                      <a:pt x="131" y="295"/>
                    </a:lnTo>
                    <a:lnTo>
                      <a:pt x="131" y="295"/>
                    </a:lnTo>
                    <a:lnTo>
                      <a:pt x="139" y="302"/>
                    </a:lnTo>
                    <a:lnTo>
                      <a:pt x="149" y="308"/>
                    </a:lnTo>
                    <a:lnTo>
                      <a:pt x="159" y="311"/>
                    </a:lnTo>
                    <a:lnTo>
                      <a:pt x="171" y="312"/>
                    </a:lnTo>
                    <a:lnTo>
                      <a:pt x="171" y="312"/>
                    </a:lnTo>
                    <a:lnTo>
                      <a:pt x="181" y="312"/>
                    </a:lnTo>
                    <a:lnTo>
                      <a:pt x="189" y="309"/>
                    </a:lnTo>
                    <a:lnTo>
                      <a:pt x="198" y="304"/>
                    </a:lnTo>
                    <a:lnTo>
                      <a:pt x="207" y="299"/>
                    </a:lnTo>
                    <a:lnTo>
                      <a:pt x="447" y="96"/>
                    </a:lnTo>
                    <a:lnTo>
                      <a:pt x="447" y="96"/>
                    </a:lnTo>
                    <a:lnTo>
                      <a:pt x="455" y="88"/>
                    </a:lnTo>
                    <a:lnTo>
                      <a:pt x="461" y="79"/>
                    </a:lnTo>
                    <a:lnTo>
                      <a:pt x="465" y="69"/>
                    </a:lnTo>
                    <a:lnTo>
                      <a:pt x="466" y="58"/>
                    </a:lnTo>
                    <a:lnTo>
                      <a:pt x="466" y="48"/>
                    </a:lnTo>
                    <a:lnTo>
                      <a:pt x="463" y="38"/>
                    </a:lnTo>
                    <a:lnTo>
                      <a:pt x="460" y="28"/>
                    </a:lnTo>
                    <a:lnTo>
                      <a:pt x="454" y="19"/>
                    </a:lnTo>
                    <a:lnTo>
                      <a:pt x="454" y="19"/>
                    </a:lnTo>
                    <a:lnTo>
                      <a:pt x="446" y="11"/>
                    </a:lnTo>
                    <a:lnTo>
                      <a:pt x="436" y="6"/>
                    </a:lnTo>
                    <a:lnTo>
                      <a:pt x="426" y="2"/>
                    </a:lnTo>
                    <a:lnTo>
                      <a:pt x="416" y="0"/>
                    </a:lnTo>
                    <a:lnTo>
                      <a:pt x="406" y="0"/>
                    </a:lnTo>
                    <a:lnTo>
                      <a:pt x="395" y="2"/>
                    </a:lnTo>
                    <a:lnTo>
                      <a:pt x="386" y="6"/>
                    </a:lnTo>
                    <a:lnTo>
                      <a:pt x="376" y="12"/>
                    </a:lnTo>
                    <a:lnTo>
                      <a:pt x="376" y="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472" name="Group 471">
            <a:extLst>
              <a:ext uri="{FF2B5EF4-FFF2-40B4-BE49-F238E27FC236}">
                <a16:creationId xmlns:a16="http://schemas.microsoft.com/office/drawing/2014/main" id="{94368538-3A67-F14A-BB99-7AA3B5C0046F}"/>
              </a:ext>
            </a:extLst>
          </p:cNvPr>
          <p:cNvGrpSpPr/>
          <p:nvPr userDrawn="1"/>
        </p:nvGrpSpPr>
        <p:grpSpPr>
          <a:xfrm>
            <a:off x="3672548" y="3102156"/>
            <a:ext cx="322111" cy="322716"/>
            <a:chOff x="3672548" y="3102156"/>
            <a:chExt cx="322111" cy="322716"/>
          </a:xfrm>
        </p:grpSpPr>
        <p:sp>
          <p:nvSpPr>
            <p:cNvPr id="473" name="Freeform 472">
              <a:extLst>
                <a:ext uri="{FF2B5EF4-FFF2-40B4-BE49-F238E27FC236}">
                  <a16:creationId xmlns:a16="http://schemas.microsoft.com/office/drawing/2014/main" id="{3420730D-B06A-A245-8455-7D10E4D78416}"/>
                </a:ext>
              </a:extLst>
            </p:cNvPr>
            <p:cNvSpPr>
              <a:spLocks/>
            </p:cNvSpPr>
            <p:nvPr userDrawn="1"/>
          </p:nvSpPr>
          <p:spPr bwMode="auto">
            <a:xfrm>
              <a:off x="3672548" y="3102156"/>
              <a:ext cx="322111" cy="322716"/>
            </a:xfrm>
            <a:custGeom>
              <a:avLst/>
              <a:gdLst>
                <a:gd name="T0" fmla="*/ 532 w 532"/>
                <a:gd name="T1" fmla="*/ 266 h 533"/>
                <a:gd name="T2" fmla="*/ 526 w 532"/>
                <a:gd name="T3" fmla="*/ 321 h 533"/>
                <a:gd name="T4" fmla="*/ 511 w 532"/>
                <a:gd name="T5" fmla="*/ 370 h 533"/>
                <a:gd name="T6" fmla="*/ 486 w 532"/>
                <a:gd name="T7" fmla="*/ 415 h 533"/>
                <a:gd name="T8" fmla="*/ 455 w 532"/>
                <a:gd name="T9" fmla="*/ 456 h 533"/>
                <a:gd name="T10" fmla="*/ 414 w 532"/>
                <a:gd name="T11" fmla="*/ 487 h 533"/>
                <a:gd name="T12" fmla="*/ 369 w 532"/>
                <a:gd name="T13" fmla="*/ 512 h 533"/>
                <a:gd name="T14" fmla="*/ 320 w 532"/>
                <a:gd name="T15" fmla="*/ 527 h 533"/>
                <a:gd name="T16" fmla="*/ 266 w 532"/>
                <a:gd name="T17" fmla="*/ 533 h 533"/>
                <a:gd name="T18" fmla="*/ 239 w 532"/>
                <a:gd name="T19" fmla="*/ 531 h 533"/>
                <a:gd name="T20" fmla="*/ 187 w 532"/>
                <a:gd name="T21" fmla="*/ 520 h 533"/>
                <a:gd name="T22" fmla="*/ 140 w 532"/>
                <a:gd name="T23" fmla="*/ 501 h 533"/>
                <a:gd name="T24" fmla="*/ 96 w 532"/>
                <a:gd name="T25" fmla="*/ 473 h 533"/>
                <a:gd name="T26" fmla="*/ 61 w 532"/>
                <a:gd name="T27" fmla="*/ 436 h 533"/>
                <a:gd name="T28" fmla="*/ 31 w 532"/>
                <a:gd name="T29" fmla="*/ 394 h 533"/>
                <a:gd name="T30" fmla="*/ 12 w 532"/>
                <a:gd name="T31" fmla="*/ 345 h 533"/>
                <a:gd name="T32" fmla="*/ 1 w 532"/>
                <a:gd name="T33" fmla="*/ 294 h 533"/>
                <a:gd name="T34" fmla="*/ 0 w 532"/>
                <a:gd name="T35" fmla="*/ 266 h 533"/>
                <a:gd name="T36" fmla="*/ 5 w 532"/>
                <a:gd name="T37" fmla="*/ 214 h 533"/>
                <a:gd name="T38" fmla="*/ 21 w 532"/>
                <a:gd name="T39" fmla="*/ 163 h 533"/>
                <a:gd name="T40" fmla="*/ 45 w 532"/>
                <a:gd name="T41" fmla="*/ 118 h 533"/>
                <a:gd name="T42" fmla="*/ 78 w 532"/>
                <a:gd name="T43" fmla="*/ 79 h 533"/>
                <a:gd name="T44" fmla="*/ 117 w 532"/>
                <a:gd name="T45" fmla="*/ 46 h 533"/>
                <a:gd name="T46" fmla="*/ 162 w 532"/>
                <a:gd name="T47" fmla="*/ 21 h 533"/>
                <a:gd name="T48" fmla="*/ 211 w 532"/>
                <a:gd name="T49" fmla="*/ 6 h 533"/>
                <a:gd name="T50" fmla="*/ 266 w 532"/>
                <a:gd name="T51" fmla="*/ 0 h 533"/>
                <a:gd name="T52" fmla="*/ 294 w 532"/>
                <a:gd name="T53" fmla="*/ 2 h 533"/>
                <a:gd name="T54" fmla="*/ 344 w 532"/>
                <a:gd name="T55" fmla="*/ 13 h 533"/>
                <a:gd name="T56" fmla="*/ 393 w 532"/>
                <a:gd name="T57" fmla="*/ 34 h 533"/>
                <a:gd name="T58" fmla="*/ 435 w 532"/>
                <a:gd name="T59" fmla="*/ 62 h 533"/>
                <a:gd name="T60" fmla="*/ 470 w 532"/>
                <a:gd name="T61" fmla="*/ 98 h 533"/>
                <a:gd name="T62" fmla="*/ 500 w 532"/>
                <a:gd name="T63" fmla="*/ 140 h 533"/>
                <a:gd name="T64" fmla="*/ 519 w 532"/>
                <a:gd name="T65" fmla="*/ 188 h 533"/>
                <a:gd name="T66" fmla="*/ 530 w 532"/>
                <a:gd name="T67" fmla="*/ 240 h 533"/>
                <a:gd name="T68" fmla="*/ 532 w 532"/>
                <a:gd name="T69" fmla="*/ 26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2" h="533">
                  <a:moveTo>
                    <a:pt x="532" y="266"/>
                  </a:moveTo>
                  <a:lnTo>
                    <a:pt x="532" y="266"/>
                  </a:lnTo>
                  <a:lnTo>
                    <a:pt x="530" y="294"/>
                  </a:lnTo>
                  <a:lnTo>
                    <a:pt x="526" y="321"/>
                  </a:lnTo>
                  <a:lnTo>
                    <a:pt x="519" y="345"/>
                  </a:lnTo>
                  <a:lnTo>
                    <a:pt x="511" y="370"/>
                  </a:lnTo>
                  <a:lnTo>
                    <a:pt x="500" y="394"/>
                  </a:lnTo>
                  <a:lnTo>
                    <a:pt x="486" y="415"/>
                  </a:lnTo>
                  <a:lnTo>
                    <a:pt x="470" y="436"/>
                  </a:lnTo>
                  <a:lnTo>
                    <a:pt x="455" y="456"/>
                  </a:lnTo>
                  <a:lnTo>
                    <a:pt x="435" y="473"/>
                  </a:lnTo>
                  <a:lnTo>
                    <a:pt x="414" y="487"/>
                  </a:lnTo>
                  <a:lnTo>
                    <a:pt x="393" y="501"/>
                  </a:lnTo>
                  <a:lnTo>
                    <a:pt x="369" y="512"/>
                  </a:lnTo>
                  <a:lnTo>
                    <a:pt x="344" y="520"/>
                  </a:lnTo>
                  <a:lnTo>
                    <a:pt x="320" y="527"/>
                  </a:lnTo>
                  <a:lnTo>
                    <a:pt x="294" y="531"/>
                  </a:lnTo>
                  <a:lnTo>
                    <a:pt x="266" y="533"/>
                  </a:lnTo>
                  <a:lnTo>
                    <a:pt x="266" y="533"/>
                  </a:lnTo>
                  <a:lnTo>
                    <a:pt x="239" y="531"/>
                  </a:lnTo>
                  <a:lnTo>
                    <a:pt x="211" y="527"/>
                  </a:lnTo>
                  <a:lnTo>
                    <a:pt x="187" y="520"/>
                  </a:lnTo>
                  <a:lnTo>
                    <a:pt x="162" y="512"/>
                  </a:lnTo>
                  <a:lnTo>
                    <a:pt x="140" y="501"/>
                  </a:lnTo>
                  <a:lnTo>
                    <a:pt x="117" y="487"/>
                  </a:lnTo>
                  <a:lnTo>
                    <a:pt x="96" y="473"/>
                  </a:lnTo>
                  <a:lnTo>
                    <a:pt x="78" y="456"/>
                  </a:lnTo>
                  <a:lnTo>
                    <a:pt x="61" y="436"/>
                  </a:lnTo>
                  <a:lnTo>
                    <a:pt x="45" y="415"/>
                  </a:lnTo>
                  <a:lnTo>
                    <a:pt x="31" y="394"/>
                  </a:lnTo>
                  <a:lnTo>
                    <a:pt x="21" y="370"/>
                  </a:lnTo>
                  <a:lnTo>
                    <a:pt x="12" y="345"/>
                  </a:lnTo>
                  <a:lnTo>
                    <a:pt x="5" y="321"/>
                  </a:lnTo>
                  <a:lnTo>
                    <a:pt x="1" y="294"/>
                  </a:lnTo>
                  <a:lnTo>
                    <a:pt x="0" y="266"/>
                  </a:lnTo>
                  <a:lnTo>
                    <a:pt x="0" y="266"/>
                  </a:lnTo>
                  <a:lnTo>
                    <a:pt x="1" y="240"/>
                  </a:lnTo>
                  <a:lnTo>
                    <a:pt x="5" y="214"/>
                  </a:lnTo>
                  <a:lnTo>
                    <a:pt x="12" y="188"/>
                  </a:lnTo>
                  <a:lnTo>
                    <a:pt x="21" y="163"/>
                  </a:lnTo>
                  <a:lnTo>
                    <a:pt x="31" y="140"/>
                  </a:lnTo>
                  <a:lnTo>
                    <a:pt x="45" y="118"/>
                  </a:lnTo>
                  <a:lnTo>
                    <a:pt x="61" y="98"/>
                  </a:lnTo>
                  <a:lnTo>
                    <a:pt x="78" y="79"/>
                  </a:lnTo>
                  <a:lnTo>
                    <a:pt x="96" y="62"/>
                  </a:lnTo>
                  <a:lnTo>
                    <a:pt x="117" y="46"/>
                  </a:lnTo>
                  <a:lnTo>
                    <a:pt x="140" y="34"/>
                  </a:lnTo>
                  <a:lnTo>
                    <a:pt x="162" y="21"/>
                  </a:lnTo>
                  <a:lnTo>
                    <a:pt x="187" y="13"/>
                  </a:lnTo>
                  <a:lnTo>
                    <a:pt x="211" y="6"/>
                  </a:lnTo>
                  <a:lnTo>
                    <a:pt x="239" y="2"/>
                  </a:lnTo>
                  <a:lnTo>
                    <a:pt x="266" y="0"/>
                  </a:lnTo>
                  <a:lnTo>
                    <a:pt x="266" y="0"/>
                  </a:lnTo>
                  <a:lnTo>
                    <a:pt x="294" y="2"/>
                  </a:lnTo>
                  <a:lnTo>
                    <a:pt x="320" y="6"/>
                  </a:lnTo>
                  <a:lnTo>
                    <a:pt x="344" y="13"/>
                  </a:lnTo>
                  <a:lnTo>
                    <a:pt x="369" y="21"/>
                  </a:lnTo>
                  <a:lnTo>
                    <a:pt x="393" y="34"/>
                  </a:lnTo>
                  <a:lnTo>
                    <a:pt x="414" y="46"/>
                  </a:lnTo>
                  <a:lnTo>
                    <a:pt x="435" y="62"/>
                  </a:lnTo>
                  <a:lnTo>
                    <a:pt x="455" y="79"/>
                  </a:lnTo>
                  <a:lnTo>
                    <a:pt x="470" y="98"/>
                  </a:lnTo>
                  <a:lnTo>
                    <a:pt x="486" y="118"/>
                  </a:lnTo>
                  <a:lnTo>
                    <a:pt x="500" y="140"/>
                  </a:lnTo>
                  <a:lnTo>
                    <a:pt x="511" y="163"/>
                  </a:lnTo>
                  <a:lnTo>
                    <a:pt x="519" y="188"/>
                  </a:lnTo>
                  <a:lnTo>
                    <a:pt x="526" y="214"/>
                  </a:lnTo>
                  <a:lnTo>
                    <a:pt x="530" y="240"/>
                  </a:lnTo>
                  <a:lnTo>
                    <a:pt x="532" y="266"/>
                  </a:lnTo>
                  <a:lnTo>
                    <a:pt x="532" y="26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474" name="Group 4">
              <a:extLst>
                <a:ext uri="{FF2B5EF4-FFF2-40B4-BE49-F238E27FC236}">
                  <a16:creationId xmlns:a16="http://schemas.microsoft.com/office/drawing/2014/main" id="{C4A2B4F4-F418-0E48-B56D-3B3A167A9843}"/>
                </a:ext>
              </a:extLst>
            </p:cNvPr>
            <p:cNvGrpSpPr>
              <a:grpSpLocks noChangeAspect="1"/>
            </p:cNvGrpSpPr>
            <p:nvPr userDrawn="1"/>
          </p:nvGrpSpPr>
          <p:grpSpPr bwMode="auto">
            <a:xfrm>
              <a:off x="3741394" y="3176094"/>
              <a:ext cx="181442" cy="181877"/>
              <a:chOff x="1680" y="1470"/>
              <a:chExt cx="416" cy="417"/>
            </a:xfrm>
            <a:solidFill>
              <a:schemeClr val="bg1"/>
            </a:solidFill>
          </p:grpSpPr>
          <p:sp>
            <p:nvSpPr>
              <p:cNvPr id="475" name="Freeform 5">
                <a:extLst>
                  <a:ext uri="{FF2B5EF4-FFF2-40B4-BE49-F238E27FC236}">
                    <a16:creationId xmlns:a16="http://schemas.microsoft.com/office/drawing/2014/main" id="{9AA1E498-BD0F-B146-B53C-6EB497B6CE21}"/>
                  </a:ext>
                </a:extLst>
              </p:cNvPr>
              <p:cNvSpPr>
                <a:spLocks noEditPoints="1"/>
              </p:cNvSpPr>
              <p:nvPr/>
            </p:nvSpPr>
            <p:spPr bwMode="auto">
              <a:xfrm>
                <a:off x="1680" y="1470"/>
                <a:ext cx="416" cy="417"/>
              </a:xfrm>
              <a:custGeom>
                <a:avLst/>
                <a:gdLst>
                  <a:gd name="T0" fmla="*/ 552 w 1105"/>
                  <a:gd name="T1" fmla="*/ 1105 h 1105"/>
                  <a:gd name="T2" fmla="*/ 552 w 1105"/>
                  <a:gd name="T3" fmla="*/ 1105 h 1105"/>
                  <a:gd name="T4" fmla="*/ 0 w 1105"/>
                  <a:gd name="T5" fmla="*/ 552 h 1105"/>
                  <a:gd name="T6" fmla="*/ 552 w 1105"/>
                  <a:gd name="T7" fmla="*/ 0 h 1105"/>
                  <a:gd name="T8" fmla="*/ 1105 w 1105"/>
                  <a:gd name="T9" fmla="*/ 552 h 1105"/>
                  <a:gd name="T10" fmla="*/ 552 w 1105"/>
                  <a:gd name="T11" fmla="*/ 1105 h 1105"/>
                  <a:gd name="T12" fmla="*/ 552 w 1105"/>
                  <a:gd name="T13" fmla="*/ 48 h 1105"/>
                  <a:gd name="T14" fmla="*/ 552 w 1105"/>
                  <a:gd name="T15" fmla="*/ 48 h 1105"/>
                  <a:gd name="T16" fmla="*/ 48 w 1105"/>
                  <a:gd name="T17" fmla="*/ 552 h 1105"/>
                  <a:gd name="T18" fmla="*/ 552 w 1105"/>
                  <a:gd name="T19" fmla="*/ 1056 h 1105"/>
                  <a:gd name="T20" fmla="*/ 1056 w 1105"/>
                  <a:gd name="T21" fmla="*/ 552 h 1105"/>
                  <a:gd name="T22" fmla="*/ 552 w 1105"/>
                  <a:gd name="T23" fmla="*/ 48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05" h="1105">
                    <a:moveTo>
                      <a:pt x="552" y="1105"/>
                    </a:moveTo>
                    <a:lnTo>
                      <a:pt x="552" y="1105"/>
                    </a:lnTo>
                    <a:cubicBezTo>
                      <a:pt x="247" y="1105"/>
                      <a:pt x="0" y="857"/>
                      <a:pt x="0" y="552"/>
                    </a:cubicBezTo>
                    <a:cubicBezTo>
                      <a:pt x="0" y="247"/>
                      <a:pt x="247" y="0"/>
                      <a:pt x="552" y="0"/>
                    </a:cubicBezTo>
                    <a:cubicBezTo>
                      <a:pt x="857" y="0"/>
                      <a:pt x="1105" y="247"/>
                      <a:pt x="1105" y="552"/>
                    </a:cubicBezTo>
                    <a:cubicBezTo>
                      <a:pt x="1105" y="857"/>
                      <a:pt x="857" y="1105"/>
                      <a:pt x="552" y="1105"/>
                    </a:cubicBezTo>
                    <a:close/>
                    <a:moveTo>
                      <a:pt x="552" y="48"/>
                    </a:moveTo>
                    <a:lnTo>
                      <a:pt x="552" y="48"/>
                    </a:lnTo>
                    <a:cubicBezTo>
                      <a:pt x="275" y="48"/>
                      <a:pt x="48" y="274"/>
                      <a:pt x="48" y="552"/>
                    </a:cubicBezTo>
                    <a:cubicBezTo>
                      <a:pt x="48" y="829"/>
                      <a:pt x="275" y="1056"/>
                      <a:pt x="552" y="1056"/>
                    </a:cubicBezTo>
                    <a:cubicBezTo>
                      <a:pt x="830" y="1056"/>
                      <a:pt x="1056" y="829"/>
                      <a:pt x="1056" y="552"/>
                    </a:cubicBezTo>
                    <a:cubicBezTo>
                      <a:pt x="1056" y="274"/>
                      <a:pt x="830" y="48"/>
                      <a:pt x="552" y="4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6" name="Freeform 6">
                <a:extLst>
                  <a:ext uri="{FF2B5EF4-FFF2-40B4-BE49-F238E27FC236}">
                    <a16:creationId xmlns:a16="http://schemas.microsoft.com/office/drawing/2014/main" id="{D32B450B-575C-BC4C-ADE0-DE57D663DA15}"/>
                  </a:ext>
                </a:extLst>
              </p:cNvPr>
              <p:cNvSpPr>
                <a:spLocks/>
              </p:cNvSpPr>
              <p:nvPr/>
            </p:nvSpPr>
            <p:spPr bwMode="auto">
              <a:xfrm>
                <a:off x="1814" y="1549"/>
                <a:ext cx="83" cy="173"/>
              </a:xfrm>
              <a:custGeom>
                <a:avLst/>
                <a:gdLst>
                  <a:gd name="T0" fmla="*/ 25 w 221"/>
                  <a:gd name="T1" fmla="*/ 460 h 460"/>
                  <a:gd name="T2" fmla="*/ 25 w 221"/>
                  <a:gd name="T3" fmla="*/ 460 h 460"/>
                  <a:gd name="T4" fmla="*/ 4 w 221"/>
                  <a:gd name="T5" fmla="*/ 447 h 460"/>
                  <a:gd name="T6" fmla="*/ 2 w 221"/>
                  <a:gd name="T7" fmla="*/ 428 h 460"/>
                  <a:gd name="T8" fmla="*/ 14 w 221"/>
                  <a:gd name="T9" fmla="*/ 414 h 460"/>
                  <a:gd name="T10" fmla="*/ 172 w 221"/>
                  <a:gd name="T11" fmla="*/ 328 h 460"/>
                  <a:gd name="T12" fmla="*/ 172 w 221"/>
                  <a:gd name="T13" fmla="*/ 25 h 460"/>
                  <a:gd name="T14" fmla="*/ 196 w 221"/>
                  <a:gd name="T15" fmla="*/ 0 h 460"/>
                  <a:gd name="T16" fmla="*/ 221 w 221"/>
                  <a:gd name="T17" fmla="*/ 25 h 460"/>
                  <a:gd name="T18" fmla="*/ 221 w 221"/>
                  <a:gd name="T19" fmla="*/ 343 h 460"/>
                  <a:gd name="T20" fmla="*/ 208 w 221"/>
                  <a:gd name="T21" fmla="*/ 364 h 460"/>
                  <a:gd name="T22" fmla="*/ 37 w 221"/>
                  <a:gd name="T23" fmla="*/ 457 h 460"/>
                  <a:gd name="T24" fmla="*/ 25 w 221"/>
                  <a:gd name="T25" fmla="*/ 460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1" h="460">
                    <a:moveTo>
                      <a:pt x="25" y="460"/>
                    </a:moveTo>
                    <a:lnTo>
                      <a:pt x="25" y="460"/>
                    </a:lnTo>
                    <a:cubicBezTo>
                      <a:pt x="16" y="460"/>
                      <a:pt x="8" y="455"/>
                      <a:pt x="4" y="447"/>
                    </a:cubicBezTo>
                    <a:cubicBezTo>
                      <a:pt x="1" y="441"/>
                      <a:pt x="0" y="435"/>
                      <a:pt x="2" y="428"/>
                    </a:cubicBezTo>
                    <a:cubicBezTo>
                      <a:pt x="4" y="422"/>
                      <a:pt x="8" y="417"/>
                      <a:pt x="14" y="414"/>
                    </a:cubicBezTo>
                    <a:lnTo>
                      <a:pt x="172" y="328"/>
                    </a:lnTo>
                    <a:lnTo>
                      <a:pt x="172" y="25"/>
                    </a:lnTo>
                    <a:cubicBezTo>
                      <a:pt x="172" y="11"/>
                      <a:pt x="183" y="0"/>
                      <a:pt x="196" y="0"/>
                    </a:cubicBezTo>
                    <a:cubicBezTo>
                      <a:pt x="210" y="0"/>
                      <a:pt x="221" y="11"/>
                      <a:pt x="221" y="25"/>
                    </a:cubicBezTo>
                    <a:lnTo>
                      <a:pt x="221" y="343"/>
                    </a:lnTo>
                    <a:cubicBezTo>
                      <a:pt x="221" y="352"/>
                      <a:pt x="216" y="360"/>
                      <a:pt x="208" y="364"/>
                    </a:cubicBezTo>
                    <a:lnTo>
                      <a:pt x="37" y="457"/>
                    </a:lnTo>
                    <a:cubicBezTo>
                      <a:pt x="33" y="459"/>
                      <a:pt x="29" y="460"/>
                      <a:pt x="25" y="46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7" name="Freeform 7">
                <a:extLst>
                  <a:ext uri="{FF2B5EF4-FFF2-40B4-BE49-F238E27FC236}">
                    <a16:creationId xmlns:a16="http://schemas.microsoft.com/office/drawing/2014/main" id="{911A8381-20FA-2F4D-BBC0-E700C52CC7DB}"/>
                  </a:ext>
                </a:extLst>
              </p:cNvPr>
              <p:cNvSpPr>
                <a:spLocks/>
              </p:cNvSpPr>
              <p:nvPr/>
            </p:nvSpPr>
            <p:spPr bwMode="auto">
              <a:xfrm>
                <a:off x="1874" y="1509"/>
                <a:ext cx="28" cy="27"/>
              </a:xfrm>
              <a:custGeom>
                <a:avLst/>
                <a:gdLst>
                  <a:gd name="T0" fmla="*/ 36 w 72"/>
                  <a:gd name="T1" fmla="*/ 72 h 72"/>
                  <a:gd name="T2" fmla="*/ 36 w 72"/>
                  <a:gd name="T3" fmla="*/ 72 h 72"/>
                  <a:gd name="T4" fmla="*/ 0 w 72"/>
                  <a:gd name="T5" fmla="*/ 36 h 72"/>
                  <a:gd name="T6" fmla="*/ 36 w 72"/>
                  <a:gd name="T7" fmla="*/ 0 h 72"/>
                  <a:gd name="T8" fmla="*/ 72 w 72"/>
                  <a:gd name="T9" fmla="*/ 36 h 72"/>
                  <a:gd name="T10" fmla="*/ 36 w 72"/>
                  <a:gd name="T11" fmla="*/ 72 h 72"/>
                </a:gdLst>
                <a:ahLst/>
                <a:cxnLst>
                  <a:cxn ang="0">
                    <a:pos x="T0" y="T1"/>
                  </a:cxn>
                  <a:cxn ang="0">
                    <a:pos x="T2" y="T3"/>
                  </a:cxn>
                  <a:cxn ang="0">
                    <a:pos x="T4" y="T5"/>
                  </a:cxn>
                  <a:cxn ang="0">
                    <a:pos x="T6" y="T7"/>
                  </a:cxn>
                  <a:cxn ang="0">
                    <a:pos x="T8" y="T9"/>
                  </a:cxn>
                  <a:cxn ang="0">
                    <a:pos x="T10" y="T11"/>
                  </a:cxn>
                </a:cxnLst>
                <a:rect l="0" t="0" r="r" b="b"/>
                <a:pathLst>
                  <a:path w="72" h="72">
                    <a:moveTo>
                      <a:pt x="36" y="72"/>
                    </a:moveTo>
                    <a:lnTo>
                      <a:pt x="36" y="72"/>
                    </a:lnTo>
                    <a:cubicBezTo>
                      <a:pt x="17" y="72"/>
                      <a:pt x="0" y="56"/>
                      <a:pt x="0" y="36"/>
                    </a:cubicBezTo>
                    <a:cubicBezTo>
                      <a:pt x="0" y="16"/>
                      <a:pt x="17" y="0"/>
                      <a:pt x="36" y="0"/>
                    </a:cubicBezTo>
                    <a:cubicBezTo>
                      <a:pt x="56" y="0"/>
                      <a:pt x="72" y="16"/>
                      <a:pt x="72" y="36"/>
                    </a:cubicBezTo>
                    <a:cubicBezTo>
                      <a:pt x="72" y="56"/>
                      <a:pt x="56" y="72"/>
                      <a:pt x="36" y="7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8" name="Freeform 8">
                <a:extLst>
                  <a:ext uri="{FF2B5EF4-FFF2-40B4-BE49-F238E27FC236}">
                    <a16:creationId xmlns:a16="http://schemas.microsoft.com/office/drawing/2014/main" id="{BC48D831-68A0-E948-B214-F318985E2EF5}"/>
                  </a:ext>
                </a:extLst>
              </p:cNvPr>
              <p:cNvSpPr>
                <a:spLocks/>
              </p:cNvSpPr>
              <p:nvPr/>
            </p:nvSpPr>
            <p:spPr bwMode="auto">
              <a:xfrm>
                <a:off x="1763" y="1554"/>
                <a:ext cx="29" cy="27"/>
              </a:xfrm>
              <a:custGeom>
                <a:avLst/>
                <a:gdLst>
                  <a:gd name="T0" fmla="*/ 40 w 76"/>
                  <a:gd name="T1" fmla="*/ 72 h 72"/>
                  <a:gd name="T2" fmla="*/ 40 w 76"/>
                  <a:gd name="T3" fmla="*/ 72 h 72"/>
                  <a:gd name="T4" fmla="*/ 14 w 76"/>
                  <a:gd name="T5" fmla="*/ 61 h 72"/>
                  <a:gd name="T6" fmla="*/ 14 w 76"/>
                  <a:gd name="T7" fmla="*/ 11 h 72"/>
                  <a:gd name="T8" fmla="*/ 40 w 76"/>
                  <a:gd name="T9" fmla="*/ 0 h 72"/>
                  <a:gd name="T10" fmla="*/ 65 w 76"/>
                  <a:gd name="T11" fmla="*/ 11 h 72"/>
                  <a:gd name="T12" fmla="*/ 76 w 76"/>
                  <a:gd name="T13" fmla="*/ 36 h 72"/>
                  <a:gd name="T14" fmla="*/ 65 w 76"/>
                  <a:gd name="T15" fmla="*/ 61 h 72"/>
                  <a:gd name="T16" fmla="*/ 40 w 76"/>
                  <a:gd name="T1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72">
                    <a:moveTo>
                      <a:pt x="40" y="72"/>
                    </a:moveTo>
                    <a:lnTo>
                      <a:pt x="40" y="72"/>
                    </a:lnTo>
                    <a:cubicBezTo>
                      <a:pt x="30" y="72"/>
                      <a:pt x="21" y="68"/>
                      <a:pt x="14" y="61"/>
                    </a:cubicBezTo>
                    <a:cubicBezTo>
                      <a:pt x="0" y="47"/>
                      <a:pt x="0" y="25"/>
                      <a:pt x="14" y="11"/>
                    </a:cubicBezTo>
                    <a:cubicBezTo>
                      <a:pt x="21" y="4"/>
                      <a:pt x="30" y="0"/>
                      <a:pt x="40" y="0"/>
                    </a:cubicBezTo>
                    <a:cubicBezTo>
                      <a:pt x="49" y="0"/>
                      <a:pt x="58" y="4"/>
                      <a:pt x="65" y="11"/>
                    </a:cubicBezTo>
                    <a:cubicBezTo>
                      <a:pt x="72" y="18"/>
                      <a:pt x="76" y="27"/>
                      <a:pt x="76" y="36"/>
                    </a:cubicBezTo>
                    <a:cubicBezTo>
                      <a:pt x="76" y="46"/>
                      <a:pt x="72" y="55"/>
                      <a:pt x="65" y="61"/>
                    </a:cubicBezTo>
                    <a:cubicBezTo>
                      <a:pt x="58" y="68"/>
                      <a:pt x="49" y="72"/>
                      <a:pt x="40" y="7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9" name="Freeform 9">
                <a:extLst>
                  <a:ext uri="{FF2B5EF4-FFF2-40B4-BE49-F238E27FC236}">
                    <a16:creationId xmlns:a16="http://schemas.microsoft.com/office/drawing/2014/main" id="{1AE85654-F2DD-FE4D-B656-2FCF049A0EAB}"/>
                  </a:ext>
                </a:extLst>
              </p:cNvPr>
              <p:cNvSpPr>
                <a:spLocks/>
              </p:cNvSpPr>
              <p:nvPr/>
            </p:nvSpPr>
            <p:spPr bwMode="auto">
              <a:xfrm>
                <a:off x="1719" y="1665"/>
                <a:ext cx="27" cy="27"/>
              </a:xfrm>
              <a:custGeom>
                <a:avLst/>
                <a:gdLst>
                  <a:gd name="T0" fmla="*/ 36 w 71"/>
                  <a:gd name="T1" fmla="*/ 72 h 72"/>
                  <a:gd name="T2" fmla="*/ 36 w 71"/>
                  <a:gd name="T3" fmla="*/ 72 h 72"/>
                  <a:gd name="T4" fmla="*/ 0 w 71"/>
                  <a:gd name="T5" fmla="*/ 36 h 72"/>
                  <a:gd name="T6" fmla="*/ 36 w 71"/>
                  <a:gd name="T7" fmla="*/ 0 h 72"/>
                  <a:gd name="T8" fmla="*/ 71 w 71"/>
                  <a:gd name="T9" fmla="*/ 36 h 72"/>
                  <a:gd name="T10" fmla="*/ 36 w 71"/>
                  <a:gd name="T11" fmla="*/ 72 h 72"/>
                </a:gdLst>
                <a:ahLst/>
                <a:cxnLst>
                  <a:cxn ang="0">
                    <a:pos x="T0" y="T1"/>
                  </a:cxn>
                  <a:cxn ang="0">
                    <a:pos x="T2" y="T3"/>
                  </a:cxn>
                  <a:cxn ang="0">
                    <a:pos x="T4" y="T5"/>
                  </a:cxn>
                  <a:cxn ang="0">
                    <a:pos x="T6" y="T7"/>
                  </a:cxn>
                  <a:cxn ang="0">
                    <a:pos x="T8" y="T9"/>
                  </a:cxn>
                  <a:cxn ang="0">
                    <a:pos x="T10" y="T11"/>
                  </a:cxn>
                </a:cxnLst>
                <a:rect l="0" t="0" r="r" b="b"/>
                <a:pathLst>
                  <a:path w="71" h="72">
                    <a:moveTo>
                      <a:pt x="36" y="72"/>
                    </a:moveTo>
                    <a:lnTo>
                      <a:pt x="36" y="72"/>
                    </a:lnTo>
                    <a:cubicBezTo>
                      <a:pt x="16" y="72"/>
                      <a:pt x="0" y="55"/>
                      <a:pt x="0" y="36"/>
                    </a:cubicBezTo>
                    <a:cubicBezTo>
                      <a:pt x="0" y="16"/>
                      <a:pt x="16" y="0"/>
                      <a:pt x="36" y="0"/>
                    </a:cubicBezTo>
                    <a:cubicBezTo>
                      <a:pt x="55" y="0"/>
                      <a:pt x="71" y="16"/>
                      <a:pt x="71" y="36"/>
                    </a:cubicBezTo>
                    <a:cubicBezTo>
                      <a:pt x="71" y="55"/>
                      <a:pt x="55" y="72"/>
                      <a:pt x="36" y="7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0" name="Freeform 10">
                <a:extLst>
                  <a:ext uri="{FF2B5EF4-FFF2-40B4-BE49-F238E27FC236}">
                    <a16:creationId xmlns:a16="http://schemas.microsoft.com/office/drawing/2014/main" id="{938741D4-42B3-5A4F-ADAD-67BD7DC2A753}"/>
                  </a:ext>
                </a:extLst>
              </p:cNvPr>
              <p:cNvSpPr>
                <a:spLocks/>
              </p:cNvSpPr>
              <p:nvPr/>
            </p:nvSpPr>
            <p:spPr bwMode="auto">
              <a:xfrm>
                <a:off x="1764" y="1775"/>
                <a:ext cx="28" cy="27"/>
              </a:xfrm>
              <a:custGeom>
                <a:avLst/>
                <a:gdLst>
                  <a:gd name="T0" fmla="*/ 36 w 72"/>
                  <a:gd name="T1" fmla="*/ 72 h 72"/>
                  <a:gd name="T2" fmla="*/ 36 w 72"/>
                  <a:gd name="T3" fmla="*/ 72 h 72"/>
                  <a:gd name="T4" fmla="*/ 10 w 72"/>
                  <a:gd name="T5" fmla="*/ 62 h 72"/>
                  <a:gd name="T6" fmla="*/ 0 w 72"/>
                  <a:gd name="T7" fmla="*/ 36 h 72"/>
                  <a:gd name="T8" fmla="*/ 10 w 72"/>
                  <a:gd name="T9" fmla="*/ 11 h 72"/>
                  <a:gd name="T10" fmla="*/ 36 w 72"/>
                  <a:gd name="T11" fmla="*/ 0 h 72"/>
                  <a:gd name="T12" fmla="*/ 61 w 72"/>
                  <a:gd name="T13" fmla="*/ 11 h 72"/>
                  <a:gd name="T14" fmla="*/ 72 w 72"/>
                  <a:gd name="T15" fmla="*/ 36 h 72"/>
                  <a:gd name="T16" fmla="*/ 61 w 72"/>
                  <a:gd name="T17" fmla="*/ 62 h 72"/>
                  <a:gd name="T18" fmla="*/ 36 w 72"/>
                  <a:gd name="T19"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36" y="72"/>
                    </a:moveTo>
                    <a:lnTo>
                      <a:pt x="36" y="72"/>
                    </a:lnTo>
                    <a:cubicBezTo>
                      <a:pt x="26" y="72"/>
                      <a:pt x="17" y="68"/>
                      <a:pt x="10" y="62"/>
                    </a:cubicBezTo>
                    <a:cubicBezTo>
                      <a:pt x="4" y="55"/>
                      <a:pt x="0" y="46"/>
                      <a:pt x="0" y="36"/>
                    </a:cubicBezTo>
                    <a:cubicBezTo>
                      <a:pt x="0" y="27"/>
                      <a:pt x="4" y="18"/>
                      <a:pt x="10" y="11"/>
                    </a:cubicBezTo>
                    <a:cubicBezTo>
                      <a:pt x="17" y="4"/>
                      <a:pt x="26" y="0"/>
                      <a:pt x="36" y="0"/>
                    </a:cubicBezTo>
                    <a:cubicBezTo>
                      <a:pt x="45" y="0"/>
                      <a:pt x="54" y="4"/>
                      <a:pt x="61" y="11"/>
                    </a:cubicBezTo>
                    <a:cubicBezTo>
                      <a:pt x="68" y="18"/>
                      <a:pt x="72" y="27"/>
                      <a:pt x="72" y="36"/>
                    </a:cubicBezTo>
                    <a:cubicBezTo>
                      <a:pt x="72" y="46"/>
                      <a:pt x="68" y="55"/>
                      <a:pt x="61" y="62"/>
                    </a:cubicBezTo>
                    <a:cubicBezTo>
                      <a:pt x="54" y="68"/>
                      <a:pt x="45" y="72"/>
                      <a:pt x="36" y="7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1" name="Freeform 11">
                <a:extLst>
                  <a:ext uri="{FF2B5EF4-FFF2-40B4-BE49-F238E27FC236}">
                    <a16:creationId xmlns:a16="http://schemas.microsoft.com/office/drawing/2014/main" id="{534E3571-FD19-B745-B1FE-0B2A5C02B3A4}"/>
                  </a:ext>
                </a:extLst>
              </p:cNvPr>
              <p:cNvSpPr>
                <a:spLocks/>
              </p:cNvSpPr>
              <p:nvPr/>
            </p:nvSpPr>
            <p:spPr bwMode="auto">
              <a:xfrm>
                <a:off x="1874" y="1821"/>
                <a:ext cx="28" cy="26"/>
              </a:xfrm>
              <a:custGeom>
                <a:avLst/>
                <a:gdLst>
                  <a:gd name="T0" fmla="*/ 36 w 72"/>
                  <a:gd name="T1" fmla="*/ 71 h 71"/>
                  <a:gd name="T2" fmla="*/ 36 w 72"/>
                  <a:gd name="T3" fmla="*/ 71 h 71"/>
                  <a:gd name="T4" fmla="*/ 0 w 72"/>
                  <a:gd name="T5" fmla="*/ 35 h 71"/>
                  <a:gd name="T6" fmla="*/ 36 w 72"/>
                  <a:gd name="T7" fmla="*/ 0 h 71"/>
                  <a:gd name="T8" fmla="*/ 72 w 72"/>
                  <a:gd name="T9" fmla="*/ 35 h 71"/>
                  <a:gd name="T10" fmla="*/ 36 w 72"/>
                  <a:gd name="T11" fmla="*/ 71 h 71"/>
                </a:gdLst>
                <a:ahLst/>
                <a:cxnLst>
                  <a:cxn ang="0">
                    <a:pos x="T0" y="T1"/>
                  </a:cxn>
                  <a:cxn ang="0">
                    <a:pos x="T2" y="T3"/>
                  </a:cxn>
                  <a:cxn ang="0">
                    <a:pos x="T4" y="T5"/>
                  </a:cxn>
                  <a:cxn ang="0">
                    <a:pos x="T6" y="T7"/>
                  </a:cxn>
                  <a:cxn ang="0">
                    <a:pos x="T8" y="T9"/>
                  </a:cxn>
                  <a:cxn ang="0">
                    <a:pos x="T10" y="T11"/>
                  </a:cxn>
                </a:cxnLst>
                <a:rect l="0" t="0" r="r" b="b"/>
                <a:pathLst>
                  <a:path w="72" h="71">
                    <a:moveTo>
                      <a:pt x="36" y="71"/>
                    </a:moveTo>
                    <a:lnTo>
                      <a:pt x="36" y="71"/>
                    </a:lnTo>
                    <a:cubicBezTo>
                      <a:pt x="17" y="71"/>
                      <a:pt x="0" y="55"/>
                      <a:pt x="0" y="35"/>
                    </a:cubicBezTo>
                    <a:cubicBezTo>
                      <a:pt x="0" y="16"/>
                      <a:pt x="17" y="0"/>
                      <a:pt x="36" y="0"/>
                    </a:cubicBezTo>
                    <a:cubicBezTo>
                      <a:pt x="56" y="0"/>
                      <a:pt x="72" y="16"/>
                      <a:pt x="72" y="35"/>
                    </a:cubicBezTo>
                    <a:cubicBezTo>
                      <a:pt x="72" y="55"/>
                      <a:pt x="56" y="71"/>
                      <a:pt x="36" y="7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2" name="Freeform 12">
                <a:extLst>
                  <a:ext uri="{FF2B5EF4-FFF2-40B4-BE49-F238E27FC236}">
                    <a16:creationId xmlns:a16="http://schemas.microsoft.com/office/drawing/2014/main" id="{5A8ADA19-8A86-674D-8707-CDE9EF7AF6CB}"/>
                  </a:ext>
                </a:extLst>
              </p:cNvPr>
              <p:cNvSpPr>
                <a:spLocks/>
              </p:cNvSpPr>
              <p:nvPr/>
            </p:nvSpPr>
            <p:spPr bwMode="auto">
              <a:xfrm>
                <a:off x="1985" y="1775"/>
                <a:ext cx="27" cy="27"/>
              </a:xfrm>
              <a:custGeom>
                <a:avLst/>
                <a:gdLst>
                  <a:gd name="T0" fmla="*/ 36 w 72"/>
                  <a:gd name="T1" fmla="*/ 72 h 72"/>
                  <a:gd name="T2" fmla="*/ 36 w 72"/>
                  <a:gd name="T3" fmla="*/ 72 h 72"/>
                  <a:gd name="T4" fmla="*/ 11 w 72"/>
                  <a:gd name="T5" fmla="*/ 62 h 72"/>
                  <a:gd name="T6" fmla="*/ 0 w 72"/>
                  <a:gd name="T7" fmla="*/ 36 h 72"/>
                  <a:gd name="T8" fmla="*/ 11 w 72"/>
                  <a:gd name="T9" fmla="*/ 11 h 72"/>
                  <a:gd name="T10" fmla="*/ 36 w 72"/>
                  <a:gd name="T11" fmla="*/ 0 h 72"/>
                  <a:gd name="T12" fmla="*/ 61 w 72"/>
                  <a:gd name="T13" fmla="*/ 11 h 72"/>
                  <a:gd name="T14" fmla="*/ 72 w 72"/>
                  <a:gd name="T15" fmla="*/ 36 h 72"/>
                  <a:gd name="T16" fmla="*/ 61 w 72"/>
                  <a:gd name="T17" fmla="*/ 62 h 72"/>
                  <a:gd name="T18" fmla="*/ 36 w 72"/>
                  <a:gd name="T19"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36" y="72"/>
                    </a:moveTo>
                    <a:lnTo>
                      <a:pt x="36" y="72"/>
                    </a:lnTo>
                    <a:cubicBezTo>
                      <a:pt x="26" y="72"/>
                      <a:pt x="17" y="68"/>
                      <a:pt x="11" y="62"/>
                    </a:cubicBezTo>
                    <a:cubicBezTo>
                      <a:pt x="4" y="55"/>
                      <a:pt x="0" y="46"/>
                      <a:pt x="0" y="36"/>
                    </a:cubicBezTo>
                    <a:cubicBezTo>
                      <a:pt x="0" y="27"/>
                      <a:pt x="4" y="18"/>
                      <a:pt x="11" y="11"/>
                    </a:cubicBezTo>
                    <a:cubicBezTo>
                      <a:pt x="17" y="4"/>
                      <a:pt x="26" y="0"/>
                      <a:pt x="36" y="0"/>
                    </a:cubicBezTo>
                    <a:cubicBezTo>
                      <a:pt x="45" y="0"/>
                      <a:pt x="54" y="4"/>
                      <a:pt x="61" y="11"/>
                    </a:cubicBezTo>
                    <a:cubicBezTo>
                      <a:pt x="68" y="18"/>
                      <a:pt x="72" y="27"/>
                      <a:pt x="72" y="36"/>
                    </a:cubicBezTo>
                    <a:cubicBezTo>
                      <a:pt x="72" y="46"/>
                      <a:pt x="68" y="55"/>
                      <a:pt x="61" y="62"/>
                    </a:cubicBezTo>
                    <a:cubicBezTo>
                      <a:pt x="54" y="68"/>
                      <a:pt x="45" y="72"/>
                      <a:pt x="36" y="7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3" name="Freeform 13">
                <a:extLst>
                  <a:ext uri="{FF2B5EF4-FFF2-40B4-BE49-F238E27FC236}">
                    <a16:creationId xmlns:a16="http://schemas.microsoft.com/office/drawing/2014/main" id="{DE30E543-AD9D-D344-9DF2-75B1E96F57E7}"/>
                  </a:ext>
                </a:extLst>
              </p:cNvPr>
              <p:cNvSpPr>
                <a:spLocks/>
              </p:cNvSpPr>
              <p:nvPr/>
            </p:nvSpPr>
            <p:spPr bwMode="auto">
              <a:xfrm>
                <a:off x="2030" y="1665"/>
                <a:ext cx="28" cy="27"/>
              </a:xfrm>
              <a:custGeom>
                <a:avLst/>
                <a:gdLst>
                  <a:gd name="T0" fmla="*/ 36 w 72"/>
                  <a:gd name="T1" fmla="*/ 72 h 72"/>
                  <a:gd name="T2" fmla="*/ 36 w 72"/>
                  <a:gd name="T3" fmla="*/ 72 h 72"/>
                  <a:gd name="T4" fmla="*/ 0 w 72"/>
                  <a:gd name="T5" fmla="*/ 36 h 72"/>
                  <a:gd name="T6" fmla="*/ 36 w 72"/>
                  <a:gd name="T7" fmla="*/ 0 h 72"/>
                  <a:gd name="T8" fmla="*/ 72 w 72"/>
                  <a:gd name="T9" fmla="*/ 36 h 72"/>
                  <a:gd name="T10" fmla="*/ 36 w 72"/>
                  <a:gd name="T11" fmla="*/ 72 h 72"/>
                </a:gdLst>
                <a:ahLst/>
                <a:cxnLst>
                  <a:cxn ang="0">
                    <a:pos x="T0" y="T1"/>
                  </a:cxn>
                  <a:cxn ang="0">
                    <a:pos x="T2" y="T3"/>
                  </a:cxn>
                  <a:cxn ang="0">
                    <a:pos x="T4" y="T5"/>
                  </a:cxn>
                  <a:cxn ang="0">
                    <a:pos x="T6" y="T7"/>
                  </a:cxn>
                  <a:cxn ang="0">
                    <a:pos x="T8" y="T9"/>
                  </a:cxn>
                  <a:cxn ang="0">
                    <a:pos x="T10" y="T11"/>
                  </a:cxn>
                </a:cxnLst>
                <a:rect l="0" t="0" r="r" b="b"/>
                <a:pathLst>
                  <a:path w="72" h="72">
                    <a:moveTo>
                      <a:pt x="36" y="72"/>
                    </a:moveTo>
                    <a:lnTo>
                      <a:pt x="36" y="72"/>
                    </a:lnTo>
                    <a:cubicBezTo>
                      <a:pt x="16" y="72"/>
                      <a:pt x="0" y="55"/>
                      <a:pt x="0" y="36"/>
                    </a:cubicBezTo>
                    <a:cubicBezTo>
                      <a:pt x="0" y="16"/>
                      <a:pt x="16" y="0"/>
                      <a:pt x="36" y="0"/>
                    </a:cubicBezTo>
                    <a:cubicBezTo>
                      <a:pt x="56" y="0"/>
                      <a:pt x="72" y="16"/>
                      <a:pt x="72" y="36"/>
                    </a:cubicBezTo>
                    <a:cubicBezTo>
                      <a:pt x="72" y="55"/>
                      <a:pt x="56" y="72"/>
                      <a:pt x="36" y="7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4" name="Freeform 14">
                <a:extLst>
                  <a:ext uri="{FF2B5EF4-FFF2-40B4-BE49-F238E27FC236}">
                    <a16:creationId xmlns:a16="http://schemas.microsoft.com/office/drawing/2014/main" id="{64A65A6C-7A4E-0E43-890D-FF24C203994A}"/>
                  </a:ext>
                </a:extLst>
              </p:cNvPr>
              <p:cNvSpPr>
                <a:spLocks/>
              </p:cNvSpPr>
              <p:nvPr/>
            </p:nvSpPr>
            <p:spPr bwMode="auto">
              <a:xfrm>
                <a:off x="1984" y="1554"/>
                <a:ext cx="28" cy="27"/>
              </a:xfrm>
              <a:custGeom>
                <a:avLst/>
                <a:gdLst>
                  <a:gd name="T0" fmla="*/ 39 w 75"/>
                  <a:gd name="T1" fmla="*/ 72 h 72"/>
                  <a:gd name="T2" fmla="*/ 39 w 75"/>
                  <a:gd name="T3" fmla="*/ 72 h 72"/>
                  <a:gd name="T4" fmla="*/ 14 w 75"/>
                  <a:gd name="T5" fmla="*/ 61 h 72"/>
                  <a:gd name="T6" fmla="*/ 14 w 75"/>
                  <a:gd name="T7" fmla="*/ 11 h 72"/>
                  <a:gd name="T8" fmla="*/ 39 w 75"/>
                  <a:gd name="T9" fmla="*/ 0 h 72"/>
                  <a:gd name="T10" fmla="*/ 64 w 75"/>
                  <a:gd name="T11" fmla="*/ 11 h 72"/>
                  <a:gd name="T12" fmla="*/ 75 w 75"/>
                  <a:gd name="T13" fmla="*/ 36 h 72"/>
                  <a:gd name="T14" fmla="*/ 64 w 75"/>
                  <a:gd name="T15" fmla="*/ 61 h 72"/>
                  <a:gd name="T16" fmla="*/ 39 w 75"/>
                  <a:gd name="T1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72">
                    <a:moveTo>
                      <a:pt x="39" y="72"/>
                    </a:moveTo>
                    <a:lnTo>
                      <a:pt x="39" y="72"/>
                    </a:lnTo>
                    <a:cubicBezTo>
                      <a:pt x="29" y="72"/>
                      <a:pt x="20" y="68"/>
                      <a:pt x="14" y="61"/>
                    </a:cubicBezTo>
                    <a:cubicBezTo>
                      <a:pt x="0" y="47"/>
                      <a:pt x="0" y="25"/>
                      <a:pt x="14" y="11"/>
                    </a:cubicBezTo>
                    <a:cubicBezTo>
                      <a:pt x="20" y="4"/>
                      <a:pt x="29" y="0"/>
                      <a:pt x="39" y="0"/>
                    </a:cubicBezTo>
                    <a:cubicBezTo>
                      <a:pt x="48" y="0"/>
                      <a:pt x="57" y="4"/>
                      <a:pt x="64" y="11"/>
                    </a:cubicBezTo>
                    <a:cubicBezTo>
                      <a:pt x="71" y="18"/>
                      <a:pt x="75" y="27"/>
                      <a:pt x="75" y="36"/>
                    </a:cubicBezTo>
                    <a:cubicBezTo>
                      <a:pt x="75" y="46"/>
                      <a:pt x="71" y="55"/>
                      <a:pt x="64" y="61"/>
                    </a:cubicBezTo>
                    <a:cubicBezTo>
                      <a:pt x="57" y="68"/>
                      <a:pt x="48" y="72"/>
                      <a:pt x="39" y="7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485" name="Group 484">
            <a:extLst>
              <a:ext uri="{FF2B5EF4-FFF2-40B4-BE49-F238E27FC236}">
                <a16:creationId xmlns:a16="http://schemas.microsoft.com/office/drawing/2014/main" id="{530404AF-3176-D042-8C03-4445FBD8404F}"/>
              </a:ext>
            </a:extLst>
          </p:cNvPr>
          <p:cNvGrpSpPr/>
          <p:nvPr userDrawn="1"/>
        </p:nvGrpSpPr>
        <p:grpSpPr>
          <a:xfrm>
            <a:off x="3672548" y="3457242"/>
            <a:ext cx="322111" cy="322716"/>
            <a:chOff x="3473389" y="4589242"/>
            <a:chExt cx="422721" cy="423515"/>
          </a:xfrm>
        </p:grpSpPr>
        <p:sp>
          <p:nvSpPr>
            <p:cNvPr id="486" name="Freeform 485">
              <a:extLst>
                <a:ext uri="{FF2B5EF4-FFF2-40B4-BE49-F238E27FC236}">
                  <a16:creationId xmlns:a16="http://schemas.microsoft.com/office/drawing/2014/main" id="{3C356E46-38D5-584E-BAF7-01CA5A51FB55}"/>
                </a:ext>
              </a:extLst>
            </p:cNvPr>
            <p:cNvSpPr>
              <a:spLocks/>
            </p:cNvSpPr>
            <p:nvPr userDrawn="1"/>
          </p:nvSpPr>
          <p:spPr bwMode="auto">
            <a:xfrm>
              <a:off x="3473389" y="4589242"/>
              <a:ext cx="422721" cy="423515"/>
            </a:xfrm>
            <a:custGeom>
              <a:avLst/>
              <a:gdLst>
                <a:gd name="T0" fmla="*/ 532 w 532"/>
                <a:gd name="T1" fmla="*/ 266 h 533"/>
                <a:gd name="T2" fmla="*/ 526 w 532"/>
                <a:gd name="T3" fmla="*/ 321 h 533"/>
                <a:gd name="T4" fmla="*/ 511 w 532"/>
                <a:gd name="T5" fmla="*/ 370 h 533"/>
                <a:gd name="T6" fmla="*/ 486 w 532"/>
                <a:gd name="T7" fmla="*/ 415 h 533"/>
                <a:gd name="T8" fmla="*/ 455 w 532"/>
                <a:gd name="T9" fmla="*/ 456 h 533"/>
                <a:gd name="T10" fmla="*/ 414 w 532"/>
                <a:gd name="T11" fmla="*/ 487 h 533"/>
                <a:gd name="T12" fmla="*/ 369 w 532"/>
                <a:gd name="T13" fmla="*/ 512 h 533"/>
                <a:gd name="T14" fmla="*/ 320 w 532"/>
                <a:gd name="T15" fmla="*/ 527 h 533"/>
                <a:gd name="T16" fmla="*/ 266 w 532"/>
                <a:gd name="T17" fmla="*/ 533 h 533"/>
                <a:gd name="T18" fmla="*/ 239 w 532"/>
                <a:gd name="T19" fmla="*/ 531 h 533"/>
                <a:gd name="T20" fmla="*/ 187 w 532"/>
                <a:gd name="T21" fmla="*/ 520 h 533"/>
                <a:gd name="T22" fmla="*/ 140 w 532"/>
                <a:gd name="T23" fmla="*/ 501 h 533"/>
                <a:gd name="T24" fmla="*/ 96 w 532"/>
                <a:gd name="T25" fmla="*/ 473 h 533"/>
                <a:gd name="T26" fmla="*/ 61 w 532"/>
                <a:gd name="T27" fmla="*/ 436 h 533"/>
                <a:gd name="T28" fmla="*/ 31 w 532"/>
                <a:gd name="T29" fmla="*/ 394 h 533"/>
                <a:gd name="T30" fmla="*/ 12 w 532"/>
                <a:gd name="T31" fmla="*/ 345 h 533"/>
                <a:gd name="T32" fmla="*/ 1 w 532"/>
                <a:gd name="T33" fmla="*/ 294 h 533"/>
                <a:gd name="T34" fmla="*/ 0 w 532"/>
                <a:gd name="T35" fmla="*/ 266 h 533"/>
                <a:gd name="T36" fmla="*/ 5 w 532"/>
                <a:gd name="T37" fmla="*/ 214 h 533"/>
                <a:gd name="T38" fmla="*/ 21 w 532"/>
                <a:gd name="T39" fmla="*/ 163 h 533"/>
                <a:gd name="T40" fmla="*/ 45 w 532"/>
                <a:gd name="T41" fmla="*/ 118 h 533"/>
                <a:gd name="T42" fmla="*/ 78 w 532"/>
                <a:gd name="T43" fmla="*/ 79 h 533"/>
                <a:gd name="T44" fmla="*/ 117 w 532"/>
                <a:gd name="T45" fmla="*/ 46 h 533"/>
                <a:gd name="T46" fmla="*/ 162 w 532"/>
                <a:gd name="T47" fmla="*/ 21 h 533"/>
                <a:gd name="T48" fmla="*/ 211 w 532"/>
                <a:gd name="T49" fmla="*/ 6 h 533"/>
                <a:gd name="T50" fmla="*/ 266 w 532"/>
                <a:gd name="T51" fmla="*/ 0 h 533"/>
                <a:gd name="T52" fmla="*/ 294 w 532"/>
                <a:gd name="T53" fmla="*/ 2 h 533"/>
                <a:gd name="T54" fmla="*/ 344 w 532"/>
                <a:gd name="T55" fmla="*/ 13 h 533"/>
                <a:gd name="T56" fmla="*/ 393 w 532"/>
                <a:gd name="T57" fmla="*/ 34 h 533"/>
                <a:gd name="T58" fmla="*/ 435 w 532"/>
                <a:gd name="T59" fmla="*/ 62 h 533"/>
                <a:gd name="T60" fmla="*/ 470 w 532"/>
                <a:gd name="T61" fmla="*/ 98 h 533"/>
                <a:gd name="T62" fmla="*/ 500 w 532"/>
                <a:gd name="T63" fmla="*/ 140 h 533"/>
                <a:gd name="T64" fmla="*/ 519 w 532"/>
                <a:gd name="T65" fmla="*/ 188 h 533"/>
                <a:gd name="T66" fmla="*/ 530 w 532"/>
                <a:gd name="T67" fmla="*/ 240 h 533"/>
                <a:gd name="T68" fmla="*/ 532 w 532"/>
                <a:gd name="T69" fmla="*/ 26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2" h="533">
                  <a:moveTo>
                    <a:pt x="532" y="266"/>
                  </a:moveTo>
                  <a:lnTo>
                    <a:pt x="532" y="266"/>
                  </a:lnTo>
                  <a:lnTo>
                    <a:pt x="530" y="294"/>
                  </a:lnTo>
                  <a:lnTo>
                    <a:pt x="526" y="321"/>
                  </a:lnTo>
                  <a:lnTo>
                    <a:pt x="519" y="345"/>
                  </a:lnTo>
                  <a:lnTo>
                    <a:pt x="511" y="370"/>
                  </a:lnTo>
                  <a:lnTo>
                    <a:pt x="500" y="394"/>
                  </a:lnTo>
                  <a:lnTo>
                    <a:pt x="486" y="415"/>
                  </a:lnTo>
                  <a:lnTo>
                    <a:pt x="470" y="436"/>
                  </a:lnTo>
                  <a:lnTo>
                    <a:pt x="455" y="456"/>
                  </a:lnTo>
                  <a:lnTo>
                    <a:pt x="435" y="473"/>
                  </a:lnTo>
                  <a:lnTo>
                    <a:pt x="414" y="487"/>
                  </a:lnTo>
                  <a:lnTo>
                    <a:pt x="393" y="501"/>
                  </a:lnTo>
                  <a:lnTo>
                    <a:pt x="369" y="512"/>
                  </a:lnTo>
                  <a:lnTo>
                    <a:pt x="344" y="520"/>
                  </a:lnTo>
                  <a:lnTo>
                    <a:pt x="320" y="527"/>
                  </a:lnTo>
                  <a:lnTo>
                    <a:pt x="294" y="531"/>
                  </a:lnTo>
                  <a:lnTo>
                    <a:pt x="266" y="533"/>
                  </a:lnTo>
                  <a:lnTo>
                    <a:pt x="266" y="533"/>
                  </a:lnTo>
                  <a:lnTo>
                    <a:pt x="239" y="531"/>
                  </a:lnTo>
                  <a:lnTo>
                    <a:pt x="211" y="527"/>
                  </a:lnTo>
                  <a:lnTo>
                    <a:pt x="187" y="520"/>
                  </a:lnTo>
                  <a:lnTo>
                    <a:pt x="162" y="512"/>
                  </a:lnTo>
                  <a:lnTo>
                    <a:pt x="140" y="501"/>
                  </a:lnTo>
                  <a:lnTo>
                    <a:pt x="117" y="487"/>
                  </a:lnTo>
                  <a:lnTo>
                    <a:pt x="96" y="473"/>
                  </a:lnTo>
                  <a:lnTo>
                    <a:pt x="78" y="456"/>
                  </a:lnTo>
                  <a:lnTo>
                    <a:pt x="61" y="436"/>
                  </a:lnTo>
                  <a:lnTo>
                    <a:pt x="45" y="415"/>
                  </a:lnTo>
                  <a:lnTo>
                    <a:pt x="31" y="394"/>
                  </a:lnTo>
                  <a:lnTo>
                    <a:pt x="21" y="370"/>
                  </a:lnTo>
                  <a:lnTo>
                    <a:pt x="12" y="345"/>
                  </a:lnTo>
                  <a:lnTo>
                    <a:pt x="5" y="321"/>
                  </a:lnTo>
                  <a:lnTo>
                    <a:pt x="1" y="294"/>
                  </a:lnTo>
                  <a:lnTo>
                    <a:pt x="0" y="266"/>
                  </a:lnTo>
                  <a:lnTo>
                    <a:pt x="0" y="266"/>
                  </a:lnTo>
                  <a:lnTo>
                    <a:pt x="1" y="240"/>
                  </a:lnTo>
                  <a:lnTo>
                    <a:pt x="5" y="214"/>
                  </a:lnTo>
                  <a:lnTo>
                    <a:pt x="12" y="188"/>
                  </a:lnTo>
                  <a:lnTo>
                    <a:pt x="21" y="163"/>
                  </a:lnTo>
                  <a:lnTo>
                    <a:pt x="31" y="140"/>
                  </a:lnTo>
                  <a:lnTo>
                    <a:pt x="45" y="118"/>
                  </a:lnTo>
                  <a:lnTo>
                    <a:pt x="61" y="98"/>
                  </a:lnTo>
                  <a:lnTo>
                    <a:pt x="78" y="79"/>
                  </a:lnTo>
                  <a:lnTo>
                    <a:pt x="96" y="62"/>
                  </a:lnTo>
                  <a:lnTo>
                    <a:pt x="117" y="46"/>
                  </a:lnTo>
                  <a:lnTo>
                    <a:pt x="140" y="34"/>
                  </a:lnTo>
                  <a:lnTo>
                    <a:pt x="162" y="21"/>
                  </a:lnTo>
                  <a:lnTo>
                    <a:pt x="187" y="13"/>
                  </a:lnTo>
                  <a:lnTo>
                    <a:pt x="211" y="6"/>
                  </a:lnTo>
                  <a:lnTo>
                    <a:pt x="239" y="2"/>
                  </a:lnTo>
                  <a:lnTo>
                    <a:pt x="266" y="0"/>
                  </a:lnTo>
                  <a:lnTo>
                    <a:pt x="266" y="0"/>
                  </a:lnTo>
                  <a:lnTo>
                    <a:pt x="294" y="2"/>
                  </a:lnTo>
                  <a:lnTo>
                    <a:pt x="320" y="6"/>
                  </a:lnTo>
                  <a:lnTo>
                    <a:pt x="344" y="13"/>
                  </a:lnTo>
                  <a:lnTo>
                    <a:pt x="369" y="21"/>
                  </a:lnTo>
                  <a:lnTo>
                    <a:pt x="393" y="34"/>
                  </a:lnTo>
                  <a:lnTo>
                    <a:pt x="414" y="46"/>
                  </a:lnTo>
                  <a:lnTo>
                    <a:pt x="435" y="62"/>
                  </a:lnTo>
                  <a:lnTo>
                    <a:pt x="455" y="79"/>
                  </a:lnTo>
                  <a:lnTo>
                    <a:pt x="470" y="98"/>
                  </a:lnTo>
                  <a:lnTo>
                    <a:pt x="486" y="118"/>
                  </a:lnTo>
                  <a:lnTo>
                    <a:pt x="500" y="140"/>
                  </a:lnTo>
                  <a:lnTo>
                    <a:pt x="511" y="163"/>
                  </a:lnTo>
                  <a:lnTo>
                    <a:pt x="519" y="188"/>
                  </a:lnTo>
                  <a:lnTo>
                    <a:pt x="526" y="214"/>
                  </a:lnTo>
                  <a:lnTo>
                    <a:pt x="530" y="240"/>
                  </a:lnTo>
                  <a:lnTo>
                    <a:pt x="532" y="266"/>
                  </a:lnTo>
                  <a:lnTo>
                    <a:pt x="532" y="26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487" name="Group 44">
              <a:extLst>
                <a:ext uri="{FF2B5EF4-FFF2-40B4-BE49-F238E27FC236}">
                  <a16:creationId xmlns:a16="http://schemas.microsoft.com/office/drawing/2014/main" id="{11DCC60C-3E60-364F-90A7-AAE12CBD1AF1}"/>
                </a:ext>
              </a:extLst>
            </p:cNvPr>
            <p:cNvGrpSpPr>
              <a:grpSpLocks noChangeAspect="1"/>
            </p:cNvGrpSpPr>
            <p:nvPr userDrawn="1"/>
          </p:nvGrpSpPr>
          <p:grpSpPr bwMode="auto">
            <a:xfrm>
              <a:off x="3560000" y="4676675"/>
              <a:ext cx="242566" cy="222397"/>
              <a:chOff x="2974" y="2508"/>
              <a:chExt cx="457" cy="419"/>
            </a:xfrm>
            <a:solidFill>
              <a:schemeClr val="bg1"/>
            </a:solidFill>
          </p:grpSpPr>
          <p:sp>
            <p:nvSpPr>
              <p:cNvPr id="488" name="Freeform 45">
                <a:extLst>
                  <a:ext uri="{FF2B5EF4-FFF2-40B4-BE49-F238E27FC236}">
                    <a16:creationId xmlns:a16="http://schemas.microsoft.com/office/drawing/2014/main" id="{929B2391-F46B-1349-9F2B-B8396D25948A}"/>
                  </a:ext>
                </a:extLst>
              </p:cNvPr>
              <p:cNvSpPr>
                <a:spLocks noEditPoints="1"/>
              </p:cNvSpPr>
              <p:nvPr/>
            </p:nvSpPr>
            <p:spPr bwMode="auto">
              <a:xfrm>
                <a:off x="3185" y="2633"/>
                <a:ext cx="36" cy="225"/>
              </a:xfrm>
              <a:custGeom>
                <a:avLst/>
                <a:gdLst>
                  <a:gd name="T0" fmla="*/ 20 w 88"/>
                  <a:gd name="T1" fmla="*/ 10 h 545"/>
                  <a:gd name="T2" fmla="*/ 20 w 88"/>
                  <a:gd name="T3" fmla="*/ 10 h 545"/>
                  <a:gd name="T4" fmla="*/ 44 w 88"/>
                  <a:gd name="T5" fmla="*/ 0 h 545"/>
                  <a:gd name="T6" fmla="*/ 68 w 88"/>
                  <a:gd name="T7" fmla="*/ 10 h 545"/>
                  <a:gd name="T8" fmla="*/ 77 w 88"/>
                  <a:gd name="T9" fmla="*/ 36 h 545"/>
                  <a:gd name="T10" fmla="*/ 68 w 88"/>
                  <a:gd name="T11" fmla="*/ 354 h 545"/>
                  <a:gd name="T12" fmla="*/ 44 w 88"/>
                  <a:gd name="T13" fmla="*/ 378 h 545"/>
                  <a:gd name="T14" fmla="*/ 20 w 88"/>
                  <a:gd name="T15" fmla="*/ 354 h 545"/>
                  <a:gd name="T16" fmla="*/ 11 w 88"/>
                  <a:gd name="T17" fmla="*/ 36 h 545"/>
                  <a:gd name="T18" fmla="*/ 20 w 88"/>
                  <a:gd name="T19" fmla="*/ 10 h 545"/>
                  <a:gd name="T20" fmla="*/ 0 w 88"/>
                  <a:gd name="T21" fmla="*/ 502 h 545"/>
                  <a:gd name="T22" fmla="*/ 0 w 88"/>
                  <a:gd name="T23" fmla="*/ 502 h 545"/>
                  <a:gd name="T24" fmla="*/ 44 w 88"/>
                  <a:gd name="T25" fmla="*/ 458 h 545"/>
                  <a:gd name="T26" fmla="*/ 88 w 88"/>
                  <a:gd name="T27" fmla="*/ 502 h 545"/>
                  <a:gd name="T28" fmla="*/ 44 w 88"/>
                  <a:gd name="T29" fmla="*/ 545 h 545"/>
                  <a:gd name="T30" fmla="*/ 0 w 88"/>
                  <a:gd name="T31" fmla="*/ 502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8" h="545">
                    <a:moveTo>
                      <a:pt x="20" y="10"/>
                    </a:moveTo>
                    <a:lnTo>
                      <a:pt x="20" y="10"/>
                    </a:lnTo>
                    <a:cubicBezTo>
                      <a:pt x="27" y="3"/>
                      <a:pt x="35" y="0"/>
                      <a:pt x="44" y="0"/>
                    </a:cubicBezTo>
                    <a:cubicBezTo>
                      <a:pt x="53" y="0"/>
                      <a:pt x="61" y="3"/>
                      <a:pt x="68" y="10"/>
                    </a:cubicBezTo>
                    <a:cubicBezTo>
                      <a:pt x="74" y="17"/>
                      <a:pt x="78" y="26"/>
                      <a:pt x="77" y="36"/>
                    </a:cubicBezTo>
                    <a:lnTo>
                      <a:pt x="68" y="354"/>
                    </a:lnTo>
                    <a:cubicBezTo>
                      <a:pt x="67" y="367"/>
                      <a:pt x="57" y="378"/>
                      <a:pt x="44" y="378"/>
                    </a:cubicBezTo>
                    <a:cubicBezTo>
                      <a:pt x="31" y="378"/>
                      <a:pt x="21" y="367"/>
                      <a:pt x="20" y="354"/>
                    </a:cubicBezTo>
                    <a:lnTo>
                      <a:pt x="11" y="36"/>
                    </a:lnTo>
                    <a:cubicBezTo>
                      <a:pt x="10" y="26"/>
                      <a:pt x="14" y="17"/>
                      <a:pt x="20" y="10"/>
                    </a:cubicBezTo>
                    <a:close/>
                    <a:moveTo>
                      <a:pt x="0" y="502"/>
                    </a:moveTo>
                    <a:lnTo>
                      <a:pt x="0" y="502"/>
                    </a:lnTo>
                    <a:cubicBezTo>
                      <a:pt x="0" y="476"/>
                      <a:pt x="18" y="458"/>
                      <a:pt x="44" y="458"/>
                    </a:cubicBezTo>
                    <a:cubicBezTo>
                      <a:pt x="71" y="458"/>
                      <a:pt x="88" y="475"/>
                      <a:pt x="88" y="502"/>
                    </a:cubicBezTo>
                    <a:cubicBezTo>
                      <a:pt x="88" y="527"/>
                      <a:pt x="70" y="545"/>
                      <a:pt x="44" y="545"/>
                    </a:cubicBezTo>
                    <a:cubicBezTo>
                      <a:pt x="18" y="545"/>
                      <a:pt x="0" y="527"/>
                      <a:pt x="0" y="50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9" name="Freeform 46">
                <a:extLst>
                  <a:ext uri="{FF2B5EF4-FFF2-40B4-BE49-F238E27FC236}">
                    <a16:creationId xmlns:a16="http://schemas.microsoft.com/office/drawing/2014/main" id="{CA5024FB-A44B-AE4E-B154-F0BC99F43127}"/>
                  </a:ext>
                </a:extLst>
              </p:cNvPr>
              <p:cNvSpPr>
                <a:spLocks/>
              </p:cNvSpPr>
              <p:nvPr/>
            </p:nvSpPr>
            <p:spPr bwMode="auto">
              <a:xfrm>
                <a:off x="2974" y="2508"/>
                <a:ext cx="457" cy="419"/>
              </a:xfrm>
              <a:custGeom>
                <a:avLst/>
                <a:gdLst>
                  <a:gd name="T0" fmla="*/ 1085 w 1106"/>
                  <a:gd name="T1" fmla="*/ 835 h 1015"/>
                  <a:gd name="T2" fmla="*/ 1085 w 1106"/>
                  <a:gd name="T3" fmla="*/ 835 h 1015"/>
                  <a:gd name="T4" fmla="*/ 666 w 1106"/>
                  <a:gd name="T5" fmla="*/ 82 h 1015"/>
                  <a:gd name="T6" fmla="*/ 666 w 1106"/>
                  <a:gd name="T7" fmla="*/ 82 h 1015"/>
                  <a:gd name="T8" fmla="*/ 652 w 1106"/>
                  <a:gd name="T9" fmla="*/ 59 h 1015"/>
                  <a:gd name="T10" fmla="*/ 553 w 1106"/>
                  <a:gd name="T11" fmla="*/ 0 h 1015"/>
                  <a:gd name="T12" fmla="*/ 453 w 1106"/>
                  <a:gd name="T13" fmla="*/ 59 h 1015"/>
                  <a:gd name="T14" fmla="*/ 20 w 1106"/>
                  <a:gd name="T15" fmla="*/ 835 h 1015"/>
                  <a:gd name="T16" fmla="*/ 20 w 1106"/>
                  <a:gd name="T17" fmla="*/ 955 h 1015"/>
                  <a:gd name="T18" fmla="*/ 120 w 1106"/>
                  <a:gd name="T19" fmla="*/ 1015 h 1015"/>
                  <a:gd name="T20" fmla="*/ 507 w 1106"/>
                  <a:gd name="T21" fmla="*/ 1015 h 1015"/>
                  <a:gd name="T22" fmla="*/ 532 w 1106"/>
                  <a:gd name="T23" fmla="*/ 990 h 1015"/>
                  <a:gd name="T24" fmla="*/ 507 w 1106"/>
                  <a:gd name="T25" fmla="*/ 965 h 1015"/>
                  <a:gd name="T26" fmla="*/ 120 w 1106"/>
                  <a:gd name="T27" fmla="*/ 965 h 1015"/>
                  <a:gd name="T28" fmla="*/ 61 w 1106"/>
                  <a:gd name="T29" fmla="*/ 930 h 1015"/>
                  <a:gd name="T30" fmla="*/ 61 w 1106"/>
                  <a:gd name="T31" fmla="*/ 860 h 1015"/>
                  <a:gd name="T32" fmla="*/ 494 w 1106"/>
                  <a:gd name="T33" fmla="*/ 83 h 1015"/>
                  <a:gd name="T34" fmla="*/ 553 w 1106"/>
                  <a:gd name="T35" fmla="*/ 48 h 1015"/>
                  <a:gd name="T36" fmla="*/ 612 w 1106"/>
                  <a:gd name="T37" fmla="*/ 83 h 1015"/>
                  <a:gd name="T38" fmla="*/ 612 w 1106"/>
                  <a:gd name="T39" fmla="*/ 85 h 1015"/>
                  <a:gd name="T40" fmla="*/ 1045 w 1106"/>
                  <a:gd name="T41" fmla="*/ 860 h 1015"/>
                  <a:gd name="T42" fmla="*/ 1045 w 1106"/>
                  <a:gd name="T43" fmla="*/ 930 h 1015"/>
                  <a:gd name="T44" fmla="*/ 986 w 1106"/>
                  <a:gd name="T45" fmla="*/ 965 h 1015"/>
                  <a:gd name="T46" fmla="*/ 599 w 1106"/>
                  <a:gd name="T47" fmla="*/ 965 h 1015"/>
                  <a:gd name="T48" fmla="*/ 574 w 1106"/>
                  <a:gd name="T49" fmla="*/ 990 h 1015"/>
                  <a:gd name="T50" fmla="*/ 599 w 1106"/>
                  <a:gd name="T51" fmla="*/ 1015 h 1015"/>
                  <a:gd name="T52" fmla="*/ 986 w 1106"/>
                  <a:gd name="T53" fmla="*/ 1015 h 1015"/>
                  <a:gd name="T54" fmla="*/ 1085 w 1106"/>
                  <a:gd name="T55" fmla="*/ 955 h 1015"/>
                  <a:gd name="T56" fmla="*/ 1085 w 1106"/>
                  <a:gd name="T57" fmla="*/ 835 h 1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06" h="1015">
                    <a:moveTo>
                      <a:pt x="1085" y="835"/>
                    </a:moveTo>
                    <a:lnTo>
                      <a:pt x="1085" y="835"/>
                    </a:lnTo>
                    <a:lnTo>
                      <a:pt x="666" y="82"/>
                    </a:lnTo>
                    <a:lnTo>
                      <a:pt x="666" y="82"/>
                    </a:lnTo>
                    <a:lnTo>
                      <a:pt x="652" y="59"/>
                    </a:lnTo>
                    <a:cubicBezTo>
                      <a:pt x="632" y="21"/>
                      <a:pt x="594" y="0"/>
                      <a:pt x="553" y="0"/>
                    </a:cubicBezTo>
                    <a:cubicBezTo>
                      <a:pt x="511" y="0"/>
                      <a:pt x="474" y="21"/>
                      <a:pt x="453" y="59"/>
                    </a:cubicBezTo>
                    <a:lnTo>
                      <a:pt x="20" y="835"/>
                    </a:lnTo>
                    <a:cubicBezTo>
                      <a:pt x="0" y="873"/>
                      <a:pt x="0" y="917"/>
                      <a:pt x="20" y="955"/>
                    </a:cubicBezTo>
                    <a:cubicBezTo>
                      <a:pt x="41" y="992"/>
                      <a:pt x="78" y="1015"/>
                      <a:pt x="120" y="1015"/>
                    </a:cubicBezTo>
                    <a:lnTo>
                      <a:pt x="507" y="1015"/>
                    </a:lnTo>
                    <a:cubicBezTo>
                      <a:pt x="521" y="1015"/>
                      <a:pt x="532" y="1003"/>
                      <a:pt x="532" y="990"/>
                    </a:cubicBezTo>
                    <a:cubicBezTo>
                      <a:pt x="532" y="976"/>
                      <a:pt x="521" y="965"/>
                      <a:pt x="507" y="965"/>
                    </a:cubicBezTo>
                    <a:lnTo>
                      <a:pt x="120" y="965"/>
                    </a:lnTo>
                    <a:cubicBezTo>
                      <a:pt x="95" y="965"/>
                      <a:pt x="73" y="952"/>
                      <a:pt x="61" y="930"/>
                    </a:cubicBezTo>
                    <a:cubicBezTo>
                      <a:pt x="49" y="908"/>
                      <a:pt x="49" y="882"/>
                      <a:pt x="61" y="860"/>
                    </a:cubicBezTo>
                    <a:lnTo>
                      <a:pt x="494" y="83"/>
                    </a:lnTo>
                    <a:cubicBezTo>
                      <a:pt x="506" y="61"/>
                      <a:pt x="528" y="48"/>
                      <a:pt x="553" y="48"/>
                    </a:cubicBezTo>
                    <a:cubicBezTo>
                      <a:pt x="577" y="48"/>
                      <a:pt x="599" y="61"/>
                      <a:pt x="612" y="83"/>
                    </a:cubicBezTo>
                    <a:lnTo>
                      <a:pt x="612" y="85"/>
                    </a:lnTo>
                    <a:lnTo>
                      <a:pt x="1045" y="860"/>
                    </a:lnTo>
                    <a:cubicBezTo>
                      <a:pt x="1057" y="882"/>
                      <a:pt x="1057" y="908"/>
                      <a:pt x="1045" y="930"/>
                    </a:cubicBezTo>
                    <a:cubicBezTo>
                      <a:pt x="1032" y="952"/>
                      <a:pt x="1010" y="965"/>
                      <a:pt x="986" y="965"/>
                    </a:cubicBezTo>
                    <a:lnTo>
                      <a:pt x="599" y="965"/>
                    </a:lnTo>
                    <a:cubicBezTo>
                      <a:pt x="585" y="965"/>
                      <a:pt x="574" y="976"/>
                      <a:pt x="574" y="990"/>
                    </a:cubicBezTo>
                    <a:cubicBezTo>
                      <a:pt x="574" y="1003"/>
                      <a:pt x="585" y="1015"/>
                      <a:pt x="599" y="1015"/>
                    </a:cubicBezTo>
                    <a:lnTo>
                      <a:pt x="986" y="1015"/>
                    </a:lnTo>
                    <a:cubicBezTo>
                      <a:pt x="1027" y="1015"/>
                      <a:pt x="1065" y="992"/>
                      <a:pt x="1085" y="955"/>
                    </a:cubicBezTo>
                    <a:cubicBezTo>
                      <a:pt x="1106" y="917"/>
                      <a:pt x="1106" y="873"/>
                      <a:pt x="1085" y="83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0" name="Freeform 47">
                <a:extLst>
                  <a:ext uri="{FF2B5EF4-FFF2-40B4-BE49-F238E27FC236}">
                    <a16:creationId xmlns:a16="http://schemas.microsoft.com/office/drawing/2014/main" id="{5B2DA417-7209-F143-A929-F5846E7AB3EF}"/>
                  </a:ext>
                </a:extLst>
              </p:cNvPr>
              <p:cNvSpPr>
                <a:spLocks/>
              </p:cNvSpPr>
              <p:nvPr/>
            </p:nvSpPr>
            <p:spPr bwMode="auto">
              <a:xfrm>
                <a:off x="3189" y="2633"/>
                <a:ext cx="28" cy="156"/>
              </a:xfrm>
              <a:custGeom>
                <a:avLst/>
                <a:gdLst>
                  <a:gd name="T0" fmla="*/ 34 w 68"/>
                  <a:gd name="T1" fmla="*/ 378 h 378"/>
                  <a:gd name="T2" fmla="*/ 34 w 68"/>
                  <a:gd name="T3" fmla="*/ 378 h 378"/>
                  <a:gd name="T4" fmla="*/ 58 w 68"/>
                  <a:gd name="T5" fmla="*/ 354 h 378"/>
                  <a:gd name="T6" fmla="*/ 67 w 68"/>
                  <a:gd name="T7" fmla="*/ 36 h 378"/>
                  <a:gd name="T8" fmla="*/ 58 w 68"/>
                  <a:gd name="T9" fmla="*/ 10 h 378"/>
                  <a:gd name="T10" fmla="*/ 34 w 68"/>
                  <a:gd name="T11" fmla="*/ 0 h 378"/>
                  <a:gd name="T12" fmla="*/ 10 w 68"/>
                  <a:gd name="T13" fmla="*/ 10 h 378"/>
                  <a:gd name="T14" fmla="*/ 1 w 68"/>
                  <a:gd name="T15" fmla="*/ 36 h 378"/>
                  <a:gd name="T16" fmla="*/ 10 w 68"/>
                  <a:gd name="T17" fmla="*/ 354 h 378"/>
                  <a:gd name="T18" fmla="*/ 34 w 68"/>
                  <a:gd name="T19" fmla="*/ 378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378">
                    <a:moveTo>
                      <a:pt x="34" y="378"/>
                    </a:moveTo>
                    <a:lnTo>
                      <a:pt x="34" y="378"/>
                    </a:lnTo>
                    <a:cubicBezTo>
                      <a:pt x="47" y="378"/>
                      <a:pt x="57" y="367"/>
                      <a:pt x="58" y="354"/>
                    </a:cubicBezTo>
                    <a:lnTo>
                      <a:pt x="67" y="36"/>
                    </a:lnTo>
                    <a:cubicBezTo>
                      <a:pt x="68" y="26"/>
                      <a:pt x="64" y="17"/>
                      <a:pt x="58" y="10"/>
                    </a:cubicBezTo>
                    <a:cubicBezTo>
                      <a:pt x="51" y="3"/>
                      <a:pt x="43" y="0"/>
                      <a:pt x="34" y="0"/>
                    </a:cubicBezTo>
                    <a:cubicBezTo>
                      <a:pt x="25" y="0"/>
                      <a:pt x="17" y="3"/>
                      <a:pt x="10" y="10"/>
                    </a:cubicBezTo>
                    <a:cubicBezTo>
                      <a:pt x="4" y="17"/>
                      <a:pt x="0" y="26"/>
                      <a:pt x="1" y="36"/>
                    </a:cubicBezTo>
                    <a:lnTo>
                      <a:pt x="10" y="354"/>
                    </a:lnTo>
                    <a:cubicBezTo>
                      <a:pt x="11" y="367"/>
                      <a:pt x="21" y="378"/>
                      <a:pt x="34" y="37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1" name="Freeform 48">
                <a:extLst>
                  <a:ext uri="{FF2B5EF4-FFF2-40B4-BE49-F238E27FC236}">
                    <a16:creationId xmlns:a16="http://schemas.microsoft.com/office/drawing/2014/main" id="{F7E8006A-21E8-DA45-A4B1-EE1803E2F43C}"/>
                  </a:ext>
                </a:extLst>
              </p:cNvPr>
              <p:cNvSpPr>
                <a:spLocks/>
              </p:cNvSpPr>
              <p:nvPr/>
            </p:nvSpPr>
            <p:spPr bwMode="auto">
              <a:xfrm>
                <a:off x="3185" y="2822"/>
                <a:ext cx="36" cy="36"/>
              </a:xfrm>
              <a:custGeom>
                <a:avLst/>
                <a:gdLst>
                  <a:gd name="T0" fmla="*/ 88 w 88"/>
                  <a:gd name="T1" fmla="*/ 44 h 87"/>
                  <a:gd name="T2" fmla="*/ 88 w 88"/>
                  <a:gd name="T3" fmla="*/ 44 h 87"/>
                  <a:gd name="T4" fmla="*/ 44 w 88"/>
                  <a:gd name="T5" fmla="*/ 0 h 87"/>
                  <a:gd name="T6" fmla="*/ 0 w 88"/>
                  <a:gd name="T7" fmla="*/ 44 h 87"/>
                  <a:gd name="T8" fmla="*/ 44 w 88"/>
                  <a:gd name="T9" fmla="*/ 87 h 87"/>
                  <a:gd name="T10" fmla="*/ 88 w 88"/>
                  <a:gd name="T11" fmla="*/ 44 h 87"/>
                </a:gdLst>
                <a:ahLst/>
                <a:cxnLst>
                  <a:cxn ang="0">
                    <a:pos x="T0" y="T1"/>
                  </a:cxn>
                  <a:cxn ang="0">
                    <a:pos x="T2" y="T3"/>
                  </a:cxn>
                  <a:cxn ang="0">
                    <a:pos x="T4" y="T5"/>
                  </a:cxn>
                  <a:cxn ang="0">
                    <a:pos x="T6" y="T7"/>
                  </a:cxn>
                  <a:cxn ang="0">
                    <a:pos x="T8" y="T9"/>
                  </a:cxn>
                  <a:cxn ang="0">
                    <a:pos x="T10" y="T11"/>
                  </a:cxn>
                </a:cxnLst>
                <a:rect l="0" t="0" r="r" b="b"/>
                <a:pathLst>
                  <a:path w="88" h="87">
                    <a:moveTo>
                      <a:pt x="88" y="44"/>
                    </a:moveTo>
                    <a:lnTo>
                      <a:pt x="88" y="44"/>
                    </a:lnTo>
                    <a:cubicBezTo>
                      <a:pt x="88" y="17"/>
                      <a:pt x="71" y="0"/>
                      <a:pt x="44" y="0"/>
                    </a:cubicBezTo>
                    <a:cubicBezTo>
                      <a:pt x="18" y="0"/>
                      <a:pt x="0" y="18"/>
                      <a:pt x="0" y="44"/>
                    </a:cubicBezTo>
                    <a:cubicBezTo>
                      <a:pt x="0" y="69"/>
                      <a:pt x="18" y="87"/>
                      <a:pt x="44" y="87"/>
                    </a:cubicBezTo>
                    <a:cubicBezTo>
                      <a:pt x="70" y="87"/>
                      <a:pt x="88" y="69"/>
                      <a:pt x="88" y="4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492" name="Group 491">
            <a:extLst>
              <a:ext uri="{FF2B5EF4-FFF2-40B4-BE49-F238E27FC236}">
                <a16:creationId xmlns:a16="http://schemas.microsoft.com/office/drawing/2014/main" id="{CAC230AD-B200-3A49-9A42-93AF04E9AD3B}"/>
              </a:ext>
            </a:extLst>
          </p:cNvPr>
          <p:cNvGrpSpPr/>
          <p:nvPr userDrawn="1"/>
        </p:nvGrpSpPr>
        <p:grpSpPr>
          <a:xfrm>
            <a:off x="3672548" y="4167415"/>
            <a:ext cx="322111" cy="322716"/>
            <a:chOff x="3473389" y="5521234"/>
            <a:chExt cx="422721" cy="423515"/>
          </a:xfrm>
        </p:grpSpPr>
        <p:sp>
          <p:nvSpPr>
            <p:cNvPr id="493" name="Freeform 492">
              <a:extLst>
                <a:ext uri="{FF2B5EF4-FFF2-40B4-BE49-F238E27FC236}">
                  <a16:creationId xmlns:a16="http://schemas.microsoft.com/office/drawing/2014/main" id="{05A55251-ABC1-E746-B7F6-C4640C1F9F5D}"/>
                </a:ext>
              </a:extLst>
            </p:cNvPr>
            <p:cNvSpPr>
              <a:spLocks/>
            </p:cNvSpPr>
            <p:nvPr userDrawn="1"/>
          </p:nvSpPr>
          <p:spPr bwMode="auto">
            <a:xfrm>
              <a:off x="3473389" y="5521234"/>
              <a:ext cx="422721" cy="423515"/>
            </a:xfrm>
            <a:custGeom>
              <a:avLst/>
              <a:gdLst>
                <a:gd name="T0" fmla="*/ 532 w 532"/>
                <a:gd name="T1" fmla="*/ 266 h 533"/>
                <a:gd name="T2" fmla="*/ 526 w 532"/>
                <a:gd name="T3" fmla="*/ 321 h 533"/>
                <a:gd name="T4" fmla="*/ 511 w 532"/>
                <a:gd name="T5" fmla="*/ 370 h 533"/>
                <a:gd name="T6" fmla="*/ 486 w 532"/>
                <a:gd name="T7" fmla="*/ 415 h 533"/>
                <a:gd name="T8" fmla="*/ 455 w 532"/>
                <a:gd name="T9" fmla="*/ 456 h 533"/>
                <a:gd name="T10" fmla="*/ 414 w 532"/>
                <a:gd name="T11" fmla="*/ 487 h 533"/>
                <a:gd name="T12" fmla="*/ 369 w 532"/>
                <a:gd name="T13" fmla="*/ 512 h 533"/>
                <a:gd name="T14" fmla="*/ 320 w 532"/>
                <a:gd name="T15" fmla="*/ 527 h 533"/>
                <a:gd name="T16" fmla="*/ 266 w 532"/>
                <a:gd name="T17" fmla="*/ 533 h 533"/>
                <a:gd name="T18" fmla="*/ 239 w 532"/>
                <a:gd name="T19" fmla="*/ 531 h 533"/>
                <a:gd name="T20" fmla="*/ 187 w 532"/>
                <a:gd name="T21" fmla="*/ 520 h 533"/>
                <a:gd name="T22" fmla="*/ 140 w 532"/>
                <a:gd name="T23" fmla="*/ 501 h 533"/>
                <a:gd name="T24" fmla="*/ 96 w 532"/>
                <a:gd name="T25" fmla="*/ 473 h 533"/>
                <a:gd name="T26" fmla="*/ 61 w 532"/>
                <a:gd name="T27" fmla="*/ 436 h 533"/>
                <a:gd name="T28" fmla="*/ 31 w 532"/>
                <a:gd name="T29" fmla="*/ 394 h 533"/>
                <a:gd name="T30" fmla="*/ 12 w 532"/>
                <a:gd name="T31" fmla="*/ 345 h 533"/>
                <a:gd name="T32" fmla="*/ 1 w 532"/>
                <a:gd name="T33" fmla="*/ 294 h 533"/>
                <a:gd name="T34" fmla="*/ 0 w 532"/>
                <a:gd name="T35" fmla="*/ 266 h 533"/>
                <a:gd name="T36" fmla="*/ 5 w 532"/>
                <a:gd name="T37" fmla="*/ 214 h 533"/>
                <a:gd name="T38" fmla="*/ 21 w 532"/>
                <a:gd name="T39" fmla="*/ 163 h 533"/>
                <a:gd name="T40" fmla="*/ 45 w 532"/>
                <a:gd name="T41" fmla="*/ 118 h 533"/>
                <a:gd name="T42" fmla="*/ 78 w 532"/>
                <a:gd name="T43" fmla="*/ 79 h 533"/>
                <a:gd name="T44" fmla="*/ 117 w 532"/>
                <a:gd name="T45" fmla="*/ 46 h 533"/>
                <a:gd name="T46" fmla="*/ 162 w 532"/>
                <a:gd name="T47" fmla="*/ 21 h 533"/>
                <a:gd name="T48" fmla="*/ 211 w 532"/>
                <a:gd name="T49" fmla="*/ 6 h 533"/>
                <a:gd name="T50" fmla="*/ 266 w 532"/>
                <a:gd name="T51" fmla="*/ 0 h 533"/>
                <a:gd name="T52" fmla="*/ 294 w 532"/>
                <a:gd name="T53" fmla="*/ 2 h 533"/>
                <a:gd name="T54" fmla="*/ 344 w 532"/>
                <a:gd name="T55" fmla="*/ 13 h 533"/>
                <a:gd name="T56" fmla="*/ 393 w 532"/>
                <a:gd name="T57" fmla="*/ 34 h 533"/>
                <a:gd name="T58" fmla="*/ 435 w 532"/>
                <a:gd name="T59" fmla="*/ 62 h 533"/>
                <a:gd name="T60" fmla="*/ 470 w 532"/>
                <a:gd name="T61" fmla="*/ 98 h 533"/>
                <a:gd name="T62" fmla="*/ 500 w 532"/>
                <a:gd name="T63" fmla="*/ 140 h 533"/>
                <a:gd name="T64" fmla="*/ 519 w 532"/>
                <a:gd name="T65" fmla="*/ 188 h 533"/>
                <a:gd name="T66" fmla="*/ 530 w 532"/>
                <a:gd name="T67" fmla="*/ 240 h 533"/>
                <a:gd name="T68" fmla="*/ 532 w 532"/>
                <a:gd name="T69" fmla="*/ 26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2" h="533">
                  <a:moveTo>
                    <a:pt x="532" y="266"/>
                  </a:moveTo>
                  <a:lnTo>
                    <a:pt x="532" y="266"/>
                  </a:lnTo>
                  <a:lnTo>
                    <a:pt x="530" y="294"/>
                  </a:lnTo>
                  <a:lnTo>
                    <a:pt x="526" y="321"/>
                  </a:lnTo>
                  <a:lnTo>
                    <a:pt x="519" y="345"/>
                  </a:lnTo>
                  <a:lnTo>
                    <a:pt x="511" y="370"/>
                  </a:lnTo>
                  <a:lnTo>
                    <a:pt x="500" y="394"/>
                  </a:lnTo>
                  <a:lnTo>
                    <a:pt x="486" y="415"/>
                  </a:lnTo>
                  <a:lnTo>
                    <a:pt x="470" y="436"/>
                  </a:lnTo>
                  <a:lnTo>
                    <a:pt x="455" y="456"/>
                  </a:lnTo>
                  <a:lnTo>
                    <a:pt x="435" y="473"/>
                  </a:lnTo>
                  <a:lnTo>
                    <a:pt x="414" y="487"/>
                  </a:lnTo>
                  <a:lnTo>
                    <a:pt x="393" y="501"/>
                  </a:lnTo>
                  <a:lnTo>
                    <a:pt x="369" y="512"/>
                  </a:lnTo>
                  <a:lnTo>
                    <a:pt x="344" y="520"/>
                  </a:lnTo>
                  <a:lnTo>
                    <a:pt x="320" y="527"/>
                  </a:lnTo>
                  <a:lnTo>
                    <a:pt x="294" y="531"/>
                  </a:lnTo>
                  <a:lnTo>
                    <a:pt x="266" y="533"/>
                  </a:lnTo>
                  <a:lnTo>
                    <a:pt x="266" y="533"/>
                  </a:lnTo>
                  <a:lnTo>
                    <a:pt x="239" y="531"/>
                  </a:lnTo>
                  <a:lnTo>
                    <a:pt x="211" y="527"/>
                  </a:lnTo>
                  <a:lnTo>
                    <a:pt x="187" y="520"/>
                  </a:lnTo>
                  <a:lnTo>
                    <a:pt x="162" y="512"/>
                  </a:lnTo>
                  <a:lnTo>
                    <a:pt x="140" y="501"/>
                  </a:lnTo>
                  <a:lnTo>
                    <a:pt x="117" y="487"/>
                  </a:lnTo>
                  <a:lnTo>
                    <a:pt x="96" y="473"/>
                  </a:lnTo>
                  <a:lnTo>
                    <a:pt x="78" y="456"/>
                  </a:lnTo>
                  <a:lnTo>
                    <a:pt x="61" y="436"/>
                  </a:lnTo>
                  <a:lnTo>
                    <a:pt x="45" y="415"/>
                  </a:lnTo>
                  <a:lnTo>
                    <a:pt x="31" y="394"/>
                  </a:lnTo>
                  <a:lnTo>
                    <a:pt x="21" y="370"/>
                  </a:lnTo>
                  <a:lnTo>
                    <a:pt x="12" y="345"/>
                  </a:lnTo>
                  <a:lnTo>
                    <a:pt x="5" y="321"/>
                  </a:lnTo>
                  <a:lnTo>
                    <a:pt x="1" y="294"/>
                  </a:lnTo>
                  <a:lnTo>
                    <a:pt x="0" y="266"/>
                  </a:lnTo>
                  <a:lnTo>
                    <a:pt x="0" y="266"/>
                  </a:lnTo>
                  <a:lnTo>
                    <a:pt x="1" y="240"/>
                  </a:lnTo>
                  <a:lnTo>
                    <a:pt x="5" y="214"/>
                  </a:lnTo>
                  <a:lnTo>
                    <a:pt x="12" y="188"/>
                  </a:lnTo>
                  <a:lnTo>
                    <a:pt x="21" y="163"/>
                  </a:lnTo>
                  <a:lnTo>
                    <a:pt x="31" y="140"/>
                  </a:lnTo>
                  <a:lnTo>
                    <a:pt x="45" y="118"/>
                  </a:lnTo>
                  <a:lnTo>
                    <a:pt x="61" y="98"/>
                  </a:lnTo>
                  <a:lnTo>
                    <a:pt x="78" y="79"/>
                  </a:lnTo>
                  <a:lnTo>
                    <a:pt x="96" y="62"/>
                  </a:lnTo>
                  <a:lnTo>
                    <a:pt x="117" y="46"/>
                  </a:lnTo>
                  <a:lnTo>
                    <a:pt x="140" y="34"/>
                  </a:lnTo>
                  <a:lnTo>
                    <a:pt x="162" y="21"/>
                  </a:lnTo>
                  <a:lnTo>
                    <a:pt x="187" y="13"/>
                  </a:lnTo>
                  <a:lnTo>
                    <a:pt x="211" y="6"/>
                  </a:lnTo>
                  <a:lnTo>
                    <a:pt x="239" y="2"/>
                  </a:lnTo>
                  <a:lnTo>
                    <a:pt x="266" y="0"/>
                  </a:lnTo>
                  <a:lnTo>
                    <a:pt x="266" y="0"/>
                  </a:lnTo>
                  <a:lnTo>
                    <a:pt x="294" y="2"/>
                  </a:lnTo>
                  <a:lnTo>
                    <a:pt x="320" y="6"/>
                  </a:lnTo>
                  <a:lnTo>
                    <a:pt x="344" y="13"/>
                  </a:lnTo>
                  <a:lnTo>
                    <a:pt x="369" y="21"/>
                  </a:lnTo>
                  <a:lnTo>
                    <a:pt x="393" y="34"/>
                  </a:lnTo>
                  <a:lnTo>
                    <a:pt x="414" y="46"/>
                  </a:lnTo>
                  <a:lnTo>
                    <a:pt x="435" y="62"/>
                  </a:lnTo>
                  <a:lnTo>
                    <a:pt x="455" y="79"/>
                  </a:lnTo>
                  <a:lnTo>
                    <a:pt x="470" y="98"/>
                  </a:lnTo>
                  <a:lnTo>
                    <a:pt x="486" y="118"/>
                  </a:lnTo>
                  <a:lnTo>
                    <a:pt x="500" y="140"/>
                  </a:lnTo>
                  <a:lnTo>
                    <a:pt x="511" y="163"/>
                  </a:lnTo>
                  <a:lnTo>
                    <a:pt x="519" y="188"/>
                  </a:lnTo>
                  <a:lnTo>
                    <a:pt x="526" y="214"/>
                  </a:lnTo>
                  <a:lnTo>
                    <a:pt x="530" y="240"/>
                  </a:lnTo>
                  <a:lnTo>
                    <a:pt x="532" y="266"/>
                  </a:lnTo>
                  <a:lnTo>
                    <a:pt x="532" y="26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94" name="Freeform 493">
              <a:extLst>
                <a:ext uri="{FF2B5EF4-FFF2-40B4-BE49-F238E27FC236}">
                  <a16:creationId xmlns:a16="http://schemas.microsoft.com/office/drawing/2014/main" id="{B65CEA00-5A9A-2547-916C-47E4B13AAB2D}"/>
                </a:ext>
              </a:extLst>
            </p:cNvPr>
            <p:cNvSpPr>
              <a:spLocks noEditPoints="1"/>
            </p:cNvSpPr>
            <p:nvPr userDrawn="1"/>
          </p:nvSpPr>
          <p:spPr bwMode="auto">
            <a:xfrm>
              <a:off x="3589734" y="5620678"/>
              <a:ext cx="191029" cy="212582"/>
            </a:xfrm>
            <a:custGeom>
              <a:avLst/>
              <a:gdLst>
                <a:gd name="T0" fmla="*/ 903 w 928"/>
                <a:gd name="T1" fmla="*/ 260 h 1044"/>
                <a:gd name="T2" fmla="*/ 782 w 928"/>
                <a:gd name="T3" fmla="*/ 220 h 1044"/>
                <a:gd name="T4" fmla="*/ 751 w 928"/>
                <a:gd name="T5" fmla="*/ 181 h 1044"/>
                <a:gd name="T6" fmla="*/ 711 w 928"/>
                <a:gd name="T7" fmla="*/ 179 h 1044"/>
                <a:gd name="T8" fmla="*/ 635 w 928"/>
                <a:gd name="T9" fmla="*/ 2 h 1044"/>
                <a:gd name="T10" fmla="*/ 459 w 928"/>
                <a:gd name="T11" fmla="*/ 186 h 1044"/>
                <a:gd name="T12" fmla="*/ 250 w 928"/>
                <a:gd name="T13" fmla="*/ 7 h 1044"/>
                <a:gd name="T14" fmla="*/ 185 w 928"/>
                <a:gd name="T15" fmla="*/ 163 h 1044"/>
                <a:gd name="T16" fmla="*/ 127 w 928"/>
                <a:gd name="T17" fmla="*/ 171 h 1044"/>
                <a:gd name="T18" fmla="*/ 101 w 928"/>
                <a:gd name="T19" fmla="*/ 213 h 1044"/>
                <a:gd name="T20" fmla="*/ 24 w 928"/>
                <a:gd name="T21" fmla="*/ 260 h 1044"/>
                <a:gd name="T22" fmla="*/ 0 w 928"/>
                <a:gd name="T23" fmla="*/ 435 h 1044"/>
                <a:gd name="T24" fmla="*/ 437 w 928"/>
                <a:gd name="T25" fmla="*/ 460 h 1044"/>
                <a:gd name="T26" fmla="*/ 125 w 928"/>
                <a:gd name="T27" fmla="*/ 994 h 1044"/>
                <a:gd name="T28" fmla="*/ 101 w 928"/>
                <a:gd name="T29" fmla="*/ 481 h 1044"/>
                <a:gd name="T30" fmla="*/ 76 w 928"/>
                <a:gd name="T31" fmla="*/ 1019 h 1044"/>
                <a:gd name="T32" fmla="*/ 827 w 928"/>
                <a:gd name="T33" fmla="*/ 1044 h 1044"/>
                <a:gd name="T34" fmla="*/ 852 w 928"/>
                <a:gd name="T35" fmla="*/ 506 h 1044"/>
                <a:gd name="T36" fmla="*/ 802 w 928"/>
                <a:gd name="T37" fmla="*/ 506 h 1044"/>
                <a:gd name="T38" fmla="*/ 487 w 928"/>
                <a:gd name="T39" fmla="*/ 994 h 1044"/>
                <a:gd name="T40" fmla="*/ 903 w 928"/>
                <a:gd name="T41" fmla="*/ 460 h 1044"/>
                <a:gd name="T42" fmla="*/ 928 w 928"/>
                <a:gd name="T43" fmla="*/ 285 h 1044"/>
                <a:gd name="T44" fmla="*/ 552 w 928"/>
                <a:gd name="T45" fmla="*/ 104 h 1044"/>
                <a:gd name="T46" fmla="*/ 632 w 928"/>
                <a:gd name="T47" fmla="*/ 50 h 1044"/>
                <a:gd name="T48" fmla="*/ 678 w 928"/>
                <a:gd name="T49" fmla="*/ 72 h 1044"/>
                <a:gd name="T50" fmla="*/ 667 w 928"/>
                <a:gd name="T51" fmla="*/ 156 h 1044"/>
                <a:gd name="T52" fmla="*/ 552 w 928"/>
                <a:gd name="T53" fmla="*/ 104 h 1044"/>
                <a:gd name="T54" fmla="*/ 224 w 928"/>
                <a:gd name="T55" fmla="*/ 81 h 1044"/>
                <a:gd name="T56" fmla="*/ 264 w 928"/>
                <a:gd name="T57" fmla="*/ 55 h 1044"/>
                <a:gd name="T58" fmla="*/ 433 w 928"/>
                <a:gd name="T59" fmla="*/ 255 h 1044"/>
                <a:gd name="T60" fmla="*/ 224 w 928"/>
                <a:gd name="T61" fmla="*/ 81 h 1044"/>
                <a:gd name="T62" fmla="*/ 49 w 928"/>
                <a:gd name="T63" fmla="*/ 309 h 1044"/>
                <a:gd name="T64" fmla="*/ 437 w 928"/>
                <a:gd name="T65" fmla="*/ 410 h 1044"/>
                <a:gd name="T66" fmla="*/ 49 w 928"/>
                <a:gd name="T67" fmla="*/ 309 h 1044"/>
                <a:gd name="T68" fmla="*/ 879 w 928"/>
                <a:gd name="T69" fmla="*/ 410 h 1044"/>
                <a:gd name="T70" fmla="*/ 487 w 928"/>
                <a:gd name="T71" fmla="*/ 309 h 1044"/>
                <a:gd name="T72" fmla="*/ 879 w 928"/>
                <a:gd name="T73" fmla="*/ 410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28" h="1044">
                  <a:moveTo>
                    <a:pt x="903" y="260"/>
                  </a:moveTo>
                  <a:lnTo>
                    <a:pt x="903" y="260"/>
                  </a:lnTo>
                  <a:lnTo>
                    <a:pt x="710" y="260"/>
                  </a:lnTo>
                  <a:cubicBezTo>
                    <a:pt x="737" y="248"/>
                    <a:pt x="763" y="235"/>
                    <a:pt x="782" y="220"/>
                  </a:cubicBezTo>
                  <a:cubicBezTo>
                    <a:pt x="793" y="211"/>
                    <a:pt x="794" y="195"/>
                    <a:pt x="786" y="185"/>
                  </a:cubicBezTo>
                  <a:cubicBezTo>
                    <a:pt x="777" y="174"/>
                    <a:pt x="762" y="173"/>
                    <a:pt x="751" y="181"/>
                  </a:cubicBezTo>
                  <a:cubicBezTo>
                    <a:pt x="734" y="195"/>
                    <a:pt x="710" y="207"/>
                    <a:pt x="684" y="217"/>
                  </a:cubicBezTo>
                  <a:cubicBezTo>
                    <a:pt x="696" y="204"/>
                    <a:pt x="704" y="191"/>
                    <a:pt x="711" y="179"/>
                  </a:cubicBezTo>
                  <a:cubicBezTo>
                    <a:pt x="736" y="133"/>
                    <a:pt x="740" y="79"/>
                    <a:pt x="721" y="47"/>
                  </a:cubicBezTo>
                  <a:cubicBezTo>
                    <a:pt x="708" y="25"/>
                    <a:pt x="676" y="3"/>
                    <a:pt x="635" y="2"/>
                  </a:cubicBezTo>
                  <a:cubicBezTo>
                    <a:pt x="572" y="0"/>
                    <a:pt x="531" y="47"/>
                    <a:pt x="511" y="77"/>
                  </a:cubicBezTo>
                  <a:cubicBezTo>
                    <a:pt x="488" y="112"/>
                    <a:pt x="471" y="152"/>
                    <a:pt x="459" y="186"/>
                  </a:cubicBezTo>
                  <a:cubicBezTo>
                    <a:pt x="440" y="143"/>
                    <a:pt x="408" y="88"/>
                    <a:pt x="363" y="50"/>
                  </a:cubicBezTo>
                  <a:cubicBezTo>
                    <a:pt x="323" y="15"/>
                    <a:pt x="285" y="2"/>
                    <a:pt x="250" y="7"/>
                  </a:cubicBezTo>
                  <a:cubicBezTo>
                    <a:pt x="223" y="11"/>
                    <a:pt x="199" y="27"/>
                    <a:pt x="182" y="55"/>
                  </a:cubicBezTo>
                  <a:cubicBezTo>
                    <a:pt x="163" y="84"/>
                    <a:pt x="165" y="124"/>
                    <a:pt x="185" y="163"/>
                  </a:cubicBezTo>
                  <a:cubicBezTo>
                    <a:pt x="197" y="183"/>
                    <a:pt x="213" y="204"/>
                    <a:pt x="233" y="222"/>
                  </a:cubicBezTo>
                  <a:cubicBezTo>
                    <a:pt x="197" y="208"/>
                    <a:pt x="158" y="190"/>
                    <a:pt x="127" y="171"/>
                  </a:cubicBezTo>
                  <a:cubicBezTo>
                    <a:pt x="115" y="164"/>
                    <a:pt x="100" y="167"/>
                    <a:pt x="93" y="179"/>
                  </a:cubicBezTo>
                  <a:cubicBezTo>
                    <a:pt x="86" y="190"/>
                    <a:pt x="89" y="206"/>
                    <a:pt x="101" y="213"/>
                  </a:cubicBezTo>
                  <a:cubicBezTo>
                    <a:pt x="129" y="231"/>
                    <a:pt x="163" y="247"/>
                    <a:pt x="195" y="260"/>
                  </a:cubicBezTo>
                  <a:lnTo>
                    <a:pt x="24" y="260"/>
                  </a:lnTo>
                  <a:cubicBezTo>
                    <a:pt x="11" y="260"/>
                    <a:pt x="0" y="271"/>
                    <a:pt x="0" y="285"/>
                  </a:cubicBezTo>
                  <a:lnTo>
                    <a:pt x="0" y="435"/>
                  </a:lnTo>
                  <a:cubicBezTo>
                    <a:pt x="0" y="448"/>
                    <a:pt x="11" y="460"/>
                    <a:pt x="24" y="460"/>
                  </a:cubicBezTo>
                  <a:lnTo>
                    <a:pt x="437" y="460"/>
                  </a:lnTo>
                  <a:lnTo>
                    <a:pt x="437" y="994"/>
                  </a:lnTo>
                  <a:lnTo>
                    <a:pt x="125" y="994"/>
                  </a:lnTo>
                  <a:lnTo>
                    <a:pt x="125" y="506"/>
                  </a:lnTo>
                  <a:cubicBezTo>
                    <a:pt x="125" y="492"/>
                    <a:pt x="114" y="481"/>
                    <a:pt x="101" y="481"/>
                  </a:cubicBezTo>
                  <a:cubicBezTo>
                    <a:pt x="87" y="481"/>
                    <a:pt x="76" y="492"/>
                    <a:pt x="76" y="506"/>
                  </a:cubicBezTo>
                  <a:lnTo>
                    <a:pt x="76" y="1019"/>
                  </a:lnTo>
                  <a:cubicBezTo>
                    <a:pt x="76" y="1032"/>
                    <a:pt x="87" y="1044"/>
                    <a:pt x="101" y="1044"/>
                  </a:cubicBezTo>
                  <a:lnTo>
                    <a:pt x="827" y="1044"/>
                  </a:lnTo>
                  <a:cubicBezTo>
                    <a:pt x="840" y="1044"/>
                    <a:pt x="852" y="1032"/>
                    <a:pt x="852" y="1019"/>
                  </a:cubicBezTo>
                  <a:lnTo>
                    <a:pt x="852" y="506"/>
                  </a:lnTo>
                  <a:cubicBezTo>
                    <a:pt x="852" y="492"/>
                    <a:pt x="840" y="481"/>
                    <a:pt x="827" y="481"/>
                  </a:cubicBezTo>
                  <a:cubicBezTo>
                    <a:pt x="813" y="481"/>
                    <a:pt x="802" y="492"/>
                    <a:pt x="802" y="506"/>
                  </a:cubicBezTo>
                  <a:lnTo>
                    <a:pt x="802" y="994"/>
                  </a:lnTo>
                  <a:lnTo>
                    <a:pt x="487" y="994"/>
                  </a:lnTo>
                  <a:lnTo>
                    <a:pt x="487" y="460"/>
                  </a:lnTo>
                  <a:lnTo>
                    <a:pt x="903" y="460"/>
                  </a:lnTo>
                  <a:cubicBezTo>
                    <a:pt x="917" y="460"/>
                    <a:pt x="928" y="448"/>
                    <a:pt x="928" y="435"/>
                  </a:cubicBezTo>
                  <a:lnTo>
                    <a:pt x="928" y="285"/>
                  </a:lnTo>
                  <a:cubicBezTo>
                    <a:pt x="928" y="271"/>
                    <a:pt x="917" y="260"/>
                    <a:pt x="903" y="260"/>
                  </a:cubicBezTo>
                  <a:close/>
                  <a:moveTo>
                    <a:pt x="552" y="104"/>
                  </a:moveTo>
                  <a:lnTo>
                    <a:pt x="552" y="104"/>
                  </a:lnTo>
                  <a:cubicBezTo>
                    <a:pt x="576" y="68"/>
                    <a:pt x="603" y="50"/>
                    <a:pt x="632" y="50"/>
                  </a:cubicBezTo>
                  <a:cubicBezTo>
                    <a:pt x="633" y="50"/>
                    <a:pt x="633" y="50"/>
                    <a:pt x="634" y="50"/>
                  </a:cubicBezTo>
                  <a:cubicBezTo>
                    <a:pt x="657" y="50"/>
                    <a:pt x="674" y="64"/>
                    <a:pt x="678" y="72"/>
                  </a:cubicBezTo>
                  <a:cubicBezTo>
                    <a:pt x="681" y="77"/>
                    <a:pt x="684" y="88"/>
                    <a:pt x="683" y="103"/>
                  </a:cubicBezTo>
                  <a:cubicBezTo>
                    <a:pt x="682" y="115"/>
                    <a:pt x="679" y="134"/>
                    <a:pt x="667" y="156"/>
                  </a:cubicBezTo>
                  <a:cubicBezTo>
                    <a:pt x="630" y="225"/>
                    <a:pt x="550" y="248"/>
                    <a:pt x="491" y="255"/>
                  </a:cubicBezTo>
                  <a:cubicBezTo>
                    <a:pt x="500" y="219"/>
                    <a:pt x="519" y="154"/>
                    <a:pt x="552" y="104"/>
                  </a:cubicBezTo>
                  <a:close/>
                  <a:moveTo>
                    <a:pt x="224" y="81"/>
                  </a:moveTo>
                  <a:lnTo>
                    <a:pt x="224" y="81"/>
                  </a:lnTo>
                  <a:cubicBezTo>
                    <a:pt x="233" y="66"/>
                    <a:pt x="245" y="57"/>
                    <a:pt x="258" y="55"/>
                  </a:cubicBezTo>
                  <a:cubicBezTo>
                    <a:pt x="260" y="55"/>
                    <a:pt x="262" y="55"/>
                    <a:pt x="264" y="55"/>
                  </a:cubicBezTo>
                  <a:cubicBezTo>
                    <a:pt x="283" y="55"/>
                    <a:pt x="306" y="66"/>
                    <a:pt x="331" y="87"/>
                  </a:cubicBezTo>
                  <a:cubicBezTo>
                    <a:pt x="389" y="136"/>
                    <a:pt x="422" y="221"/>
                    <a:pt x="433" y="255"/>
                  </a:cubicBezTo>
                  <a:cubicBezTo>
                    <a:pt x="329" y="243"/>
                    <a:pt x="256" y="190"/>
                    <a:pt x="229" y="139"/>
                  </a:cubicBezTo>
                  <a:cubicBezTo>
                    <a:pt x="217" y="116"/>
                    <a:pt x="215" y="95"/>
                    <a:pt x="224" y="81"/>
                  </a:cubicBezTo>
                  <a:close/>
                  <a:moveTo>
                    <a:pt x="49" y="309"/>
                  </a:moveTo>
                  <a:lnTo>
                    <a:pt x="49" y="309"/>
                  </a:lnTo>
                  <a:lnTo>
                    <a:pt x="437" y="309"/>
                  </a:lnTo>
                  <a:lnTo>
                    <a:pt x="437" y="410"/>
                  </a:lnTo>
                  <a:lnTo>
                    <a:pt x="49" y="410"/>
                  </a:lnTo>
                  <a:lnTo>
                    <a:pt x="49" y="309"/>
                  </a:lnTo>
                  <a:close/>
                  <a:moveTo>
                    <a:pt x="879" y="410"/>
                  </a:moveTo>
                  <a:lnTo>
                    <a:pt x="879" y="410"/>
                  </a:lnTo>
                  <a:lnTo>
                    <a:pt x="487" y="410"/>
                  </a:lnTo>
                  <a:lnTo>
                    <a:pt x="487" y="309"/>
                  </a:lnTo>
                  <a:lnTo>
                    <a:pt x="879" y="309"/>
                  </a:lnTo>
                  <a:lnTo>
                    <a:pt x="879" y="41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95" name="Group 494">
            <a:extLst>
              <a:ext uri="{FF2B5EF4-FFF2-40B4-BE49-F238E27FC236}">
                <a16:creationId xmlns:a16="http://schemas.microsoft.com/office/drawing/2014/main" id="{A29D02C4-D061-AA4C-B2A1-FC024674D0A7}"/>
              </a:ext>
            </a:extLst>
          </p:cNvPr>
          <p:cNvGrpSpPr/>
          <p:nvPr userDrawn="1"/>
        </p:nvGrpSpPr>
        <p:grpSpPr>
          <a:xfrm>
            <a:off x="3672548" y="3812328"/>
            <a:ext cx="322111" cy="322716"/>
            <a:chOff x="3473389" y="5055238"/>
            <a:chExt cx="422721" cy="423515"/>
          </a:xfrm>
        </p:grpSpPr>
        <p:sp>
          <p:nvSpPr>
            <p:cNvPr id="496" name="Freeform 495">
              <a:extLst>
                <a:ext uri="{FF2B5EF4-FFF2-40B4-BE49-F238E27FC236}">
                  <a16:creationId xmlns:a16="http://schemas.microsoft.com/office/drawing/2014/main" id="{36B2C861-60BF-584C-8E34-2947113B1EAA}"/>
                </a:ext>
              </a:extLst>
            </p:cNvPr>
            <p:cNvSpPr>
              <a:spLocks/>
            </p:cNvSpPr>
            <p:nvPr userDrawn="1"/>
          </p:nvSpPr>
          <p:spPr bwMode="auto">
            <a:xfrm>
              <a:off x="3473389" y="5055238"/>
              <a:ext cx="422721" cy="423515"/>
            </a:xfrm>
            <a:custGeom>
              <a:avLst/>
              <a:gdLst>
                <a:gd name="T0" fmla="*/ 532 w 532"/>
                <a:gd name="T1" fmla="*/ 266 h 533"/>
                <a:gd name="T2" fmla="*/ 526 w 532"/>
                <a:gd name="T3" fmla="*/ 321 h 533"/>
                <a:gd name="T4" fmla="*/ 511 w 532"/>
                <a:gd name="T5" fmla="*/ 370 h 533"/>
                <a:gd name="T6" fmla="*/ 486 w 532"/>
                <a:gd name="T7" fmla="*/ 415 h 533"/>
                <a:gd name="T8" fmla="*/ 455 w 532"/>
                <a:gd name="T9" fmla="*/ 456 h 533"/>
                <a:gd name="T10" fmla="*/ 414 w 532"/>
                <a:gd name="T11" fmla="*/ 487 h 533"/>
                <a:gd name="T12" fmla="*/ 369 w 532"/>
                <a:gd name="T13" fmla="*/ 512 h 533"/>
                <a:gd name="T14" fmla="*/ 320 w 532"/>
                <a:gd name="T15" fmla="*/ 527 h 533"/>
                <a:gd name="T16" fmla="*/ 266 w 532"/>
                <a:gd name="T17" fmla="*/ 533 h 533"/>
                <a:gd name="T18" fmla="*/ 239 w 532"/>
                <a:gd name="T19" fmla="*/ 531 h 533"/>
                <a:gd name="T20" fmla="*/ 187 w 532"/>
                <a:gd name="T21" fmla="*/ 520 h 533"/>
                <a:gd name="T22" fmla="*/ 140 w 532"/>
                <a:gd name="T23" fmla="*/ 501 h 533"/>
                <a:gd name="T24" fmla="*/ 96 w 532"/>
                <a:gd name="T25" fmla="*/ 473 h 533"/>
                <a:gd name="T26" fmla="*/ 61 w 532"/>
                <a:gd name="T27" fmla="*/ 436 h 533"/>
                <a:gd name="T28" fmla="*/ 31 w 532"/>
                <a:gd name="T29" fmla="*/ 394 h 533"/>
                <a:gd name="T30" fmla="*/ 12 w 532"/>
                <a:gd name="T31" fmla="*/ 345 h 533"/>
                <a:gd name="T32" fmla="*/ 1 w 532"/>
                <a:gd name="T33" fmla="*/ 294 h 533"/>
                <a:gd name="T34" fmla="*/ 0 w 532"/>
                <a:gd name="T35" fmla="*/ 266 h 533"/>
                <a:gd name="T36" fmla="*/ 5 w 532"/>
                <a:gd name="T37" fmla="*/ 214 h 533"/>
                <a:gd name="T38" fmla="*/ 21 w 532"/>
                <a:gd name="T39" fmla="*/ 163 h 533"/>
                <a:gd name="T40" fmla="*/ 45 w 532"/>
                <a:gd name="T41" fmla="*/ 118 h 533"/>
                <a:gd name="T42" fmla="*/ 78 w 532"/>
                <a:gd name="T43" fmla="*/ 79 h 533"/>
                <a:gd name="T44" fmla="*/ 117 w 532"/>
                <a:gd name="T45" fmla="*/ 46 h 533"/>
                <a:gd name="T46" fmla="*/ 162 w 532"/>
                <a:gd name="T47" fmla="*/ 21 h 533"/>
                <a:gd name="T48" fmla="*/ 211 w 532"/>
                <a:gd name="T49" fmla="*/ 6 h 533"/>
                <a:gd name="T50" fmla="*/ 266 w 532"/>
                <a:gd name="T51" fmla="*/ 0 h 533"/>
                <a:gd name="T52" fmla="*/ 294 w 532"/>
                <a:gd name="T53" fmla="*/ 2 h 533"/>
                <a:gd name="T54" fmla="*/ 344 w 532"/>
                <a:gd name="T55" fmla="*/ 13 h 533"/>
                <a:gd name="T56" fmla="*/ 393 w 532"/>
                <a:gd name="T57" fmla="*/ 34 h 533"/>
                <a:gd name="T58" fmla="*/ 435 w 532"/>
                <a:gd name="T59" fmla="*/ 62 h 533"/>
                <a:gd name="T60" fmla="*/ 470 w 532"/>
                <a:gd name="T61" fmla="*/ 98 h 533"/>
                <a:gd name="T62" fmla="*/ 500 w 532"/>
                <a:gd name="T63" fmla="*/ 140 h 533"/>
                <a:gd name="T64" fmla="*/ 519 w 532"/>
                <a:gd name="T65" fmla="*/ 188 h 533"/>
                <a:gd name="T66" fmla="*/ 530 w 532"/>
                <a:gd name="T67" fmla="*/ 240 h 533"/>
                <a:gd name="T68" fmla="*/ 532 w 532"/>
                <a:gd name="T69" fmla="*/ 26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2" h="533">
                  <a:moveTo>
                    <a:pt x="532" y="266"/>
                  </a:moveTo>
                  <a:lnTo>
                    <a:pt x="532" y="266"/>
                  </a:lnTo>
                  <a:lnTo>
                    <a:pt x="530" y="294"/>
                  </a:lnTo>
                  <a:lnTo>
                    <a:pt x="526" y="321"/>
                  </a:lnTo>
                  <a:lnTo>
                    <a:pt x="519" y="345"/>
                  </a:lnTo>
                  <a:lnTo>
                    <a:pt x="511" y="370"/>
                  </a:lnTo>
                  <a:lnTo>
                    <a:pt x="500" y="394"/>
                  </a:lnTo>
                  <a:lnTo>
                    <a:pt x="486" y="415"/>
                  </a:lnTo>
                  <a:lnTo>
                    <a:pt x="470" y="436"/>
                  </a:lnTo>
                  <a:lnTo>
                    <a:pt x="455" y="456"/>
                  </a:lnTo>
                  <a:lnTo>
                    <a:pt x="435" y="473"/>
                  </a:lnTo>
                  <a:lnTo>
                    <a:pt x="414" y="487"/>
                  </a:lnTo>
                  <a:lnTo>
                    <a:pt x="393" y="501"/>
                  </a:lnTo>
                  <a:lnTo>
                    <a:pt x="369" y="512"/>
                  </a:lnTo>
                  <a:lnTo>
                    <a:pt x="344" y="520"/>
                  </a:lnTo>
                  <a:lnTo>
                    <a:pt x="320" y="527"/>
                  </a:lnTo>
                  <a:lnTo>
                    <a:pt x="294" y="531"/>
                  </a:lnTo>
                  <a:lnTo>
                    <a:pt x="266" y="533"/>
                  </a:lnTo>
                  <a:lnTo>
                    <a:pt x="266" y="533"/>
                  </a:lnTo>
                  <a:lnTo>
                    <a:pt x="239" y="531"/>
                  </a:lnTo>
                  <a:lnTo>
                    <a:pt x="211" y="527"/>
                  </a:lnTo>
                  <a:lnTo>
                    <a:pt x="187" y="520"/>
                  </a:lnTo>
                  <a:lnTo>
                    <a:pt x="162" y="512"/>
                  </a:lnTo>
                  <a:lnTo>
                    <a:pt x="140" y="501"/>
                  </a:lnTo>
                  <a:lnTo>
                    <a:pt x="117" y="487"/>
                  </a:lnTo>
                  <a:lnTo>
                    <a:pt x="96" y="473"/>
                  </a:lnTo>
                  <a:lnTo>
                    <a:pt x="78" y="456"/>
                  </a:lnTo>
                  <a:lnTo>
                    <a:pt x="61" y="436"/>
                  </a:lnTo>
                  <a:lnTo>
                    <a:pt x="45" y="415"/>
                  </a:lnTo>
                  <a:lnTo>
                    <a:pt x="31" y="394"/>
                  </a:lnTo>
                  <a:lnTo>
                    <a:pt x="21" y="370"/>
                  </a:lnTo>
                  <a:lnTo>
                    <a:pt x="12" y="345"/>
                  </a:lnTo>
                  <a:lnTo>
                    <a:pt x="5" y="321"/>
                  </a:lnTo>
                  <a:lnTo>
                    <a:pt x="1" y="294"/>
                  </a:lnTo>
                  <a:lnTo>
                    <a:pt x="0" y="266"/>
                  </a:lnTo>
                  <a:lnTo>
                    <a:pt x="0" y="266"/>
                  </a:lnTo>
                  <a:lnTo>
                    <a:pt x="1" y="240"/>
                  </a:lnTo>
                  <a:lnTo>
                    <a:pt x="5" y="214"/>
                  </a:lnTo>
                  <a:lnTo>
                    <a:pt x="12" y="188"/>
                  </a:lnTo>
                  <a:lnTo>
                    <a:pt x="21" y="163"/>
                  </a:lnTo>
                  <a:lnTo>
                    <a:pt x="31" y="140"/>
                  </a:lnTo>
                  <a:lnTo>
                    <a:pt x="45" y="118"/>
                  </a:lnTo>
                  <a:lnTo>
                    <a:pt x="61" y="98"/>
                  </a:lnTo>
                  <a:lnTo>
                    <a:pt x="78" y="79"/>
                  </a:lnTo>
                  <a:lnTo>
                    <a:pt x="96" y="62"/>
                  </a:lnTo>
                  <a:lnTo>
                    <a:pt x="117" y="46"/>
                  </a:lnTo>
                  <a:lnTo>
                    <a:pt x="140" y="34"/>
                  </a:lnTo>
                  <a:lnTo>
                    <a:pt x="162" y="21"/>
                  </a:lnTo>
                  <a:lnTo>
                    <a:pt x="187" y="13"/>
                  </a:lnTo>
                  <a:lnTo>
                    <a:pt x="211" y="6"/>
                  </a:lnTo>
                  <a:lnTo>
                    <a:pt x="239" y="2"/>
                  </a:lnTo>
                  <a:lnTo>
                    <a:pt x="266" y="0"/>
                  </a:lnTo>
                  <a:lnTo>
                    <a:pt x="266" y="0"/>
                  </a:lnTo>
                  <a:lnTo>
                    <a:pt x="294" y="2"/>
                  </a:lnTo>
                  <a:lnTo>
                    <a:pt x="320" y="6"/>
                  </a:lnTo>
                  <a:lnTo>
                    <a:pt x="344" y="13"/>
                  </a:lnTo>
                  <a:lnTo>
                    <a:pt x="369" y="21"/>
                  </a:lnTo>
                  <a:lnTo>
                    <a:pt x="393" y="34"/>
                  </a:lnTo>
                  <a:lnTo>
                    <a:pt x="414" y="46"/>
                  </a:lnTo>
                  <a:lnTo>
                    <a:pt x="435" y="62"/>
                  </a:lnTo>
                  <a:lnTo>
                    <a:pt x="455" y="79"/>
                  </a:lnTo>
                  <a:lnTo>
                    <a:pt x="470" y="98"/>
                  </a:lnTo>
                  <a:lnTo>
                    <a:pt x="486" y="118"/>
                  </a:lnTo>
                  <a:lnTo>
                    <a:pt x="500" y="140"/>
                  </a:lnTo>
                  <a:lnTo>
                    <a:pt x="511" y="163"/>
                  </a:lnTo>
                  <a:lnTo>
                    <a:pt x="519" y="188"/>
                  </a:lnTo>
                  <a:lnTo>
                    <a:pt x="526" y="214"/>
                  </a:lnTo>
                  <a:lnTo>
                    <a:pt x="530" y="240"/>
                  </a:lnTo>
                  <a:lnTo>
                    <a:pt x="532" y="266"/>
                  </a:lnTo>
                  <a:lnTo>
                    <a:pt x="532" y="26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497" name="Group 23">
              <a:extLst>
                <a:ext uri="{FF2B5EF4-FFF2-40B4-BE49-F238E27FC236}">
                  <a16:creationId xmlns:a16="http://schemas.microsoft.com/office/drawing/2014/main" id="{05A74B0B-6667-7144-B644-28C59F5FB04C}"/>
                </a:ext>
              </a:extLst>
            </p:cNvPr>
            <p:cNvGrpSpPr>
              <a:grpSpLocks noChangeAspect="1"/>
            </p:cNvGrpSpPr>
            <p:nvPr userDrawn="1"/>
          </p:nvGrpSpPr>
          <p:grpSpPr bwMode="auto">
            <a:xfrm>
              <a:off x="3569856" y="5148100"/>
              <a:ext cx="227844" cy="239557"/>
              <a:chOff x="1429" y="2549"/>
              <a:chExt cx="428" cy="450"/>
            </a:xfrm>
            <a:solidFill>
              <a:schemeClr val="bg1"/>
            </a:solidFill>
          </p:grpSpPr>
          <p:sp>
            <p:nvSpPr>
              <p:cNvPr id="498" name="Freeform 24">
                <a:extLst>
                  <a:ext uri="{FF2B5EF4-FFF2-40B4-BE49-F238E27FC236}">
                    <a16:creationId xmlns:a16="http://schemas.microsoft.com/office/drawing/2014/main" id="{FF357760-DD7D-C64E-8D18-644C6100EE3A}"/>
                  </a:ext>
                </a:extLst>
              </p:cNvPr>
              <p:cNvSpPr>
                <a:spLocks noEditPoints="1"/>
              </p:cNvSpPr>
              <p:nvPr/>
            </p:nvSpPr>
            <p:spPr bwMode="auto">
              <a:xfrm>
                <a:off x="1429" y="2565"/>
                <a:ext cx="416" cy="434"/>
              </a:xfrm>
              <a:custGeom>
                <a:avLst/>
                <a:gdLst>
                  <a:gd name="T0" fmla="*/ 825 w 1006"/>
                  <a:gd name="T1" fmla="*/ 497 h 1043"/>
                  <a:gd name="T2" fmla="*/ 558 w 1006"/>
                  <a:gd name="T3" fmla="*/ 626 h 1043"/>
                  <a:gd name="T4" fmla="*/ 642 w 1006"/>
                  <a:gd name="T5" fmla="*/ 423 h 1043"/>
                  <a:gd name="T6" fmla="*/ 860 w 1006"/>
                  <a:gd name="T7" fmla="*/ 169 h 1043"/>
                  <a:gd name="T8" fmla="*/ 833 w 1006"/>
                  <a:gd name="T9" fmla="*/ 147 h 1043"/>
                  <a:gd name="T10" fmla="*/ 607 w 1006"/>
                  <a:gd name="T11" fmla="*/ 388 h 1043"/>
                  <a:gd name="T12" fmla="*/ 503 w 1006"/>
                  <a:gd name="T13" fmla="*/ 689 h 1043"/>
                  <a:gd name="T14" fmla="*/ 507 w 1006"/>
                  <a:gd name="T15" fmla="*/ 994 h 1043"/>
                  <a:gd name="T16" fmla="*/ 483 w 1006"/>
                  <a:gd name="T17" fmla="*/ 688 h 1043"/>
                  <a:gd name="T18" fmla="*/ 471 w 1006"/>
                  <a:gd name="T19" fmla="*/ 308 h 1043"/>
                  <a:gd name="T20" fmla="*/ 371 w 1006"/>
                  <a:gd name="T21" fmla="*/ 5 h 1043"/>
                  <a:gd name="T22" fmla="*/ 336 w 1006"/>
                  <a:gd name="T23" fmla="*/ 13 h 1043"/>
                  <a:gd name="T24" fmla="*/ 424 w 1006"/>
                  <a:gd name="T25" fmla="*/ 324 h 1043"/>
                  <a:gd name="T26" fmla="*/ 322 w 1006"/>
                  <a:gd name="T27" fmla="*/ 576 h 1043"/>
                  <a:gd name="T28" fmla="*/ 19 w 1006"/>
                  <a:gd name="T29" fmla="*/ 424 h 1043"/>
                  <a:gd name="T30" fmla="*/ 1 w 1006"/>
                  <a:gd name="T31" fmla="*/ 458 h 1043"/>
                  <a:gd name="T32" fmla="*/ 298 w 1006"/>
                  <a:gd name="T33" fmla="*/ 620 h 1043"/>
                  <a:gd name="T34" fmla="*/ 412 w 1006"/>
                  <a:gd name="T35" fmla="*/ 1017 h 1043"/>
                  <a:gd name="T36" fmla="*/ 436 w 1006"/>
                  <a:gd name="T37" fmla="*/ 1043 h 1043"/>
                  <a:gd name="T38" fmla="*/ 549 w 1006"/>
                  <a:gd name="T39" fmla="*/ 1036 h 1043"/>
                  <a:gd name="T40" fmla="*/ 553 w 1006"/>
                  <a:gd name="T41" fmla="*/ 699 h 1043"/>
                  <a:gd name="T42" fmla="*/ 745 w 1006"/>
                  <a:gd name="T43" fmla="*/ 583 h 1043"/>
                  <a:gd name="T44" fmla="*/ 922 w 1006"/>
                  <a:gd name="T45" fmla="*/ 612 h 1043"/>
                  <a:gd name="T46" fmla="*/ 1006 w 1006"/>
                  <a:gd name="T47" fmla="*/ 559 h 1043"/>
                  <a:gd name="T48" fmla="*/ 825 w 1006"/>
                  <a:gd name="T49" fmla="*/ 497 h 1043"/>
                  <a:gd name="T50" fmla="*/ 676 w 1006"/>
                  <a:gd name="T51" fmla="*/ 304 h 1043"/>
                  <a:gd name="T52" fmla="*/ 795 w 1006"/>
                  <a:gd name="T53" fmla="*/ 260 h 1043"/>
                  <a:gd name="T54" fmla="*/ 676 w 1006"/>
                  <a:gd name="T55" fmla="*/ 304 h 1043"/>
                  <a:gd name="T56" fmla="*/ 433 w 1006"/>
                  <a:gd name="T57" fmla="*/ 271 h 1043"/>
                  <a:gd name="T58" fmla="*/ 365 w 1006"/>
                  <a:gd name="T59" fmla="*/ 64 h 1043"/>
                  <a:gd name="T60" fmla="*/ 433 w 1006"/>
                  <a:gd name="T61" fmla="*/ 271 h 1043"/>
                  <a:gd name="T62" fmla="*/ 105 w 1006"/>
                  <a:gd name="T63" fmla="*/ 520 h 1043"/>
                  <a:gd name="T64" fmla="*/ 209 w 1006"/>
                  <a:gd name="T65" fmla="*/ 497 h 1043"/>
                  <a:gd name="T66" fmla="*/ 105 w 1006"/>
                  <a:gd name="T67" fmla="*/ 520 h 1043"/>
                  <a:gd name="T68" fmla="*/ 804 w 1006"/>
                  <a:gd name="T69" fmla="*/ 558 h 1043"/>
                  <a:gd name="T70" fmla="*/ 938 w 1006"/>
                  <a:gd name="T71" fmla="*/ 554 h 1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6" h="1043">
                    <a:moveTo>
                      <a:pt x="825" y="497"/>
                    </a:moveTo>
                    <a:lnTo>
                      <a:pt x="825" y="497"/>
                    </a:lnTo>
                    <a:cubicBezTo>
                      <a:pt x="790" y="507"/>
                      <a:pt x="762" y="524"/>
                      <a:pt x="749" y="533"/>
                    </a:cubicBezTo>
                    <a:cubicBezTo>
                      <a:pt x="722" y="532"/>
                      <a:pt x="656" y="540"/>
                      <a:pt x="558" y="626"/>
                    </a:cubicBezTo>
                    <a:cubicBezTo>
                      <a:pt x="567" y="557"/>
                      <a:pt x="586" y="508"/>
                      <a:pt x="602" y="478"/>
                    </a:cubicBezTo>
                    <a:cubicBezTo>
                      <a:pt x="618" y="448"/>
                      <a:pt x="634" y="430"/>
                      <a:pt x="642" y="423"/>
                    </a:cubicBezTo>
                    <a:cubicBezTo>
                      <a:pt x="764" y="400"/>
                      <a:pt x="817" y="333"/>
                      <a:pt x="840" y="280"/>
                    </a:cubicBezTo>
                    <a:cubicBezTo>
                      <a:pt x="865" y="223"/>
                      <a:pt x="861" y="171"/>
                      <a:pt x="860" y="169"/>
                    </a:cubicBezTo>
                    <a:cubicBezTo>
                      <a:pt x="860" y="163"/>
                      <a:pt x="857" y="157"/>
                      <a:pt x="851" y="152"/>
                    </a:cubicBezTo>
                    <a:cubicBezTo>
                      <a:pt x="846" y="148"/>
                      <a:pt x="840" y="146"/>
                      <a:pt x="833" y="147"/>
                    </a:cubicBezTo>
                    <a:cubicBezTo>
                      <a:pt x="712" y="160"/>
                      <a:pt x="656" y="228"/>
                      <a:pt x="631" y="283"/>
                    </a:cubicBezTo>
                    <a:cubicBezTo>
                      <a:pt x="612" y="326"/>
                      <a:pt x="608" y="368"/>
                      <a:pt x="607" y="388"/>
                    </a:cubicBezTo>
                    <a:cubicBezTo>
                      <a:pt x="581" y="414"/>
                      <a:pt x="509" y="501"/>
                      <a:pt x="503" y="688"/>
                    </a:cubicBezTo>
                    <a:cubicBezTo>
                      <a:pt x="503" y="689"/>
                      <a:pt x="503" y="689"/>
                      <a:pt x="503" y="689"/>
                    </a:cubicBezTo>
                    <a:cubicBezTo>
                      <a:pt x="503" y="689"/>
                      <a:pt x="503" y="689"/>
                      <a:pt x="503" y="689"/>
                    </a:cubicBezTo>
                    <a:lnTo>
                      <a:pt x="507" y="994"/>
                    </a:lnTo>
                    <a:lnTo>
                      <a:pt x="463" y="994"/>
                    </a:lnTo>
                    <a:lnTo>
                      <a:pt x="483" y="688"/>
                    </a:lnTo>
                    <a:cubicBezTo>
                      <a:pt x="502" y="565"/>
                      <a:pt x="504" y="462"/>
                      <a:pt x="491" y="382"/>
                    </a:cubicBezTo>
                    <a:cubicBezTo>
                      <a:pt x="485" y="346"/>
                      <a:pt x="477" y="322"/>
                      <a:pt x="471" y="308"/>
                    </a:cubicBezTo>
                    <a:cubicBezTo>
                      <a:pt x="505" y="236"/>
                      <a:pt x="499" y="162"/>
                      <a:pt x="453" y="91"/>
                    </a:cubicBezTo>
                    <a:cubicBezTo>
                      <a:pt x="418" y="38"/>
                      <a:pt x="373" y="6"/>
                      <a:pt x="371" y="5"/>
                    </a:cubicBezTo>
                    <a:cubicBezTo>
                      <a:pt x="366" y="1"/>
                      <a:pt x="359" y="0"/>
                      <a:pt x="352" y="1"/>
                    </a:cubicBezTo>
                    <a:cubicBezTo>
                      <a:pt x="346" y="3"/>
                      <a:pt x="340" y="7"/>
                      <a:pt x="336" y="13"/>
                    </a:cubicBezTo>
                    <a:cubicBezTo>
                      <a:pt x="303" y="68"/>
                      <a:pt x="293" y="123"/>
                      <a:pt x="307" y="176"/>
                    </a:cubicBezTo>
                    <a:cubicBezTo>
                      <a:pt x="329" y="259"/>
                      <a:pt x="402" y="310"/>
                      <a:pt x="424" y="324"/>
                    </a:cubicBezTo>
                    <a:cubicBezTo>
                      <a:pt x="433" y="343"/>
                      <a:pt x="467" y="429"/>
                      <a:pt x="440" y="642"/>
                    </a:cubicBezTo>
                    <a:cubicBezTo>
                      <a:pt x="386" y="606"/>
                      <a:pt x="342" y="585"/>
                      <a:pt x="322" y="576"/>
                    </a:cubicBezTo>
                    <a:cubicBezTo>
                      <a:pt x="315" y="551"/>
                      <a:pt x="294" y="495"/>
                      <a:pt x="238" y="457"/>
                    </a:cubicBezTo>
                    <a:cubicBezTo>
                      <a:pt x="182" y="418"/>
                      <a:pt x="109" y="407"/>
                      <a:pt x="19" y="424"/>
                    </a:cubicBezTo>
                    <a:cubicBezTo>
                      <a:pt x="12" y="426"/>
                      <a:pt x="6" y="430"/>
                      <a:pt x="3" y="437"/>
                    </a:cubicBezTo>
                    <a:cubicBezTo>
                      <a:pt x="0" y="443"/>
                      <a:pt x="0" y="451"/>
                      <a:pt x="1" y="458"/>
                    </a:cubicBezTo>
                    <a:cubicBezTo>
                      <a:pt x="2" y="460"/>
                      <a:pt x="22" y="510"/>
                      <a:pt x="70" y="555"/>
                    </a:cubicBezTo>
                    <a:cubicBezTo>
                      <a:pt x="113" y="596"/>
                      <a:pt x="188" y="640"/>
                      <a:pt x="298" y="620"/>
                    </a:cubicBezTo>
                    <a:cubicBezTo>
                      <a:pt x="316" y="627"/>
                      <a:pt x="368" y="652"/>
                      <a:pt x="433" y="697"/>
                    </a:cubicBezTo>
                    <a:lnTo>
                      <a:pt x="412" y="1017"/>
                    </a:lnTo>
                    <a:cubicBezTo>
                      <a:pt x="411" y="1024"/>
                      <a:pt x="413" y="1031"/>
                      <a:pt x="418" y="1036"/>
                    </a:cubicBezTo>
                    <a:cubicBezTo>
                      <a:pt x="423" y="1041"/>
                      <a:pt x="429" y="1043"/>
                      <a:pt x="436" y="1043"/>
                    </a:cubicBezTo>
                    <a:lnTo>
                      <a:pt x="532" y="1043"/>
                    </a:lnTo>
                    <a:cubicBezTo>
                      <a:pt x="538" y="1043"/>
                      <a:pt x="544" y="1041"/>
                      <a:pt x="549" y="1036"/>
                    </a:cubicBezTo>
                    <a:cubicBezTo>
                      <a:pt x="554" y="1031"/>
                      <a:pt x="556" y="1025"/>
                      <a:pt x="556" y="1019"/>
                    </a:cubicBezTo>
                    <a:lnTo>
                      <a:pt x="553" y="699"/>
                    </a:lnTo>
                    <a:cubicBezTo>
                      <a:pt x="591" y="661"/>
                      <a:pt x="644" y="614"/>
                      <a:pt x="699" y="593"/>
                    </a:cubicBezTo>
                    <a:cubicBezTo>
                      <a:pt x="722" y="584"/>
                      <a:pt x="737" y="583"/>
                      <a:pt x="745" y="583"/>
                    </a:cubicBezTo>
                    <a:cubicBezTo>
                      <a:pt x="746" y="583"/>
                      <a:pt x="746" y="584"/>
                      <a:pt x="747" y="584"/>
                    </a:cubicBezTo>
                    <a:cubicBezTo>
                      <a:pt x="817" y="627"/>
                      <a:pt x="881" y="623"/>
                      <a:pt x="922" y="612"/>
                    </a:cubicBezTo>
                    <a:cubicBezTo>
                      <a:pt x="967" y="600"/>
                      <a:pt x="995" y="577"/>
                      <a:pt x="996" y="576"/>
                    </a:cubicBezTo>
                    <a:cubicBezTo>
                      <a:pt x="1002" y="572"/>
                      <a:pt x="1005" y="566"/>
                      <a:pt x="1006" y="559"/>
                    </a:cubicBezTo>
                    <a:cubicBezTo>
                      <a:pt x="1006" y="552"/>
                      <a:pt x="1003" y="545"/>
                      <a:pt x="999" y="540"/>
                    </a:cubicBezTo>
                    <a:cubicBezTo>
                      <a:pt x="952" y="492"/>
                      <a:pt x="892" y="477"/>
                      <a:pt x="825" y="497"/>
                    </a:cubicBezTo>
                    <a:close/>
                    <a:moveTo>
                      <a:pt x="676" y="304"/>
                    </a:moveTo>
                    <a:lnTo>
                      <a:pt x="676" y="304"/>
                    </a:lnTo>
                    <a:cubicBezTo>
                      <a:pt x="701" y="248"/>
                      <a:pt x="746" y="214"/>
                      <a:pt x="811" y="200"/>
                    </a:cubicBezTo>
                    <a:cubicBezTo>
                      <a:pt x="809" y="216"/>
                      <a:pt x="805" y="238"/>
                      <a:pt x="795" y="260"/>
                    </a:cubicBezTo>
                    <a:cubicBezTo>
                      <a:pt x="771" y="314"/>
                      <a:pt x="725" y="351"/>
                      <a:pt x="658" y="369"/>
                    </a:cubicBezTo>
                    <a:cubicBezTo>
                      <a:pt x="660" y="351"/>
                      <a:pt x="665" y="328"/>
                      <a:pt x="676" y="304"/>
                    </a:cubicBezTo>
                    <a:close/>
                    <a:moveTo>
                      <a:pt x="433" y="271"/>
                    </a:moveTo>
                    <a:lnTo>
                      <a:pt x="433" y="271"/>
                    </a:lnTo>
                    <a:cubicBezTo>
                      <a:pt x="408" y="252"/>
                      <a:pt x="368" y="214"/>
                      <a:pt x="355" y="163"/>
                    </a:cubicBezTo>
                    <a:cubicBezTo>
                      <a:pt x="347" y="131"/>
                      <a:pt x="350" y="98"/>
                      <a:pt x="365" y="64"/>
                    </a:cubicBezTo>
                    <a:cubicBezTo>
                      <a:pt x="379" y="76"/>
                      <a:pt x="396" y="95"/>
                      <a:pt x="412" y="118"/>
                    </a:cubicBezTo>
                    <a:cubicBezTo>
                      <a:pt x="444" y="168"/>
                      <a:pt x="452" y="220"/>
                      <a:pt x="433" y="271"/>
                    </a:cubicBezTo>
                    <a:close/>
                    <a:moveTo>
                      <a:pt x="105" y="520"/>
                    </a:moveTo>
                    <a:lnTo>
                      <a:pt x="105" y="520"/>
                    </a:lnTo>
                    <a:cubicBezTo>
                      <a:pt x="86" y="502"/>
                      <a:pt x="72" y="483"/>
                      <a:pt x="62" y="468"/>
                    </a:cubicBezTo>
                    <a:cubicBezTo>
                      <a:pt x="122" y="461"/>
                      <a:pt x="172" y="471"/>
                      <a:pt x="209" y="497"/>
                    </a:cubicBezTo>
                    <a:cubicBezTo>
                      <a:pt x="243" y="520"/>
                      <a:pt x="261" y="552"/>
                      <a:pt x="269" y="574"/>
                    </a:cubicBezTo>
                    <a:cubicBezTo>
                      <a:pt x="206" y="581"/>
                      <a:pt x="151" y="563"/>
                      <a:pt x="105" y="520"/>
                    </a:cubicBezTo>
                    <a:close/>
                    <a:moveTo>
                      <a:pt x="804" y="558"/>
                    </a:moveTo>
                    <a:lnTo>
                      <a:pt x="804" y="558"/>
                    </a:lnTo>
                    <a:cubicBezTo>
                      <a:pt x="814" y="553"/>
                      <a:pt x="826" y="548"/>
                      <a:pt x="839" y="544"/>
                    </a:cubicBezTo>
                    <a:cubicBezTo>
                      <a:pt x="876" y="533"/>
                      <a:pt x="909" y="537"/>
                      <a:pt x="938" y="554"/>
                    </a:cubicBezTo>
                    <a:cubicBezTo>
                      <a:pt x="909" y="567"/>
                      <a:pt x="861" y="581"/>
                      <a:pt x="804" y="55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9" name="Freeform 25">
                <a:extLst>
                  <a:ext uri="{FF2B5EF4-FFF2-40B4-BE49-F238E27FC236}">
                    <a16:creationId xmlns:a16="http://schemas.microsoft.com/office/drawing/2014/main" id="{79A54F02-B470-794A-ACB8-031431BADBCA}"/>
                  </a:ext>
                </a:extLst>
              </p:cNvPr>
              <p:cNvSpPr>
                <a:spLocks noEditPoints="1"/>
              </p:cNvSpPr>
              <p:nvPr/>
            </p:nvSpPr>
            <p:spPr bwMode="auto">
              <a:xfrm>
                <a:off x="1754" y="2696"/>
                <a:ext cx="103" cy="59"/>
              </a:xfrm>
              <a:custGeom>
                <a:avLst/>
                <a:gdLst>
                  <a:gd name="T0" fmla="*/ 232 w 248"/>
                  <a:gd name="T1" fmla="*/ 37 h 142"/>
                  <a:gd name="T2" fmla="*/ 232 w 248"/>
                  <a:gd name="T3" fmla="*/ 37 h 142"/>
                  <a:gd name="T4" fmla="*/ 67 w 248"/>
                  <a:gd name="T5" fmla="*/ 37 h 142"/>
                  <a:gd name="T6" fmla="*/ 6 w 248"/>
                  <a:gd name="T7" fmla="*/ 90 h 142"/>
                  <a:gd name="T8" fmla="*/ 3 w 248"/>
                  <a:gd name="T9" fmla="*/ 113 h 142"/>
                  <a:gd name="T10" fmla="*/ 19 w 248"/>
                  <a:gd name="T11" fmla="*/ 128 h 142"/>
                  <a:gd name="T12" fmla="*/ 107 w 248"/>
                  <a:gd name="T13" fmla="*/ 142 h 142"/>
                  <a:gd name="T14" fmla="*/ 195 w 248"/>
                  <a:gd name="T15" fmla="*/ 120 h 142"/>
                  <a:gd name="T16" fmla="*/ 243 w 248"/>
                  <a:gd name="T17" fmla="*/ 68 h 142"/>
                  <a:gd name="T18" fmla="*/ 232 w 248"/>
                  <a:gd name="T19" fmla="*/ 37 h 142"/>
                  <a:gd name="T20" fmla="*/ 170 w 248"/>
                  <a:gd name="T21" fmla="*/ 77 h 142"/>
                  <a:gd name="T22" fmla="*/ 170 w 248"/>
                  <a:gd name="T23" fmla="*/ 77 h 142"/>
                  <a:gd name="T24" fmla="*/ 76 w 248"/>
                  <a:gd name="T25" fmla="*/ 90 h 142"/>
                  <a:gd name="T26" fmla="*/ 91 w 248"/>
                  <a:gd name="T27" fmla="*/ 80 h 142"/>
                  <a:gd name="T28" fmla="*/ 181 w 248"/>
                  <a:gd name="T29" fmla="*/ 69 h 142"/>
                  <a:gd name="T30" fmla="*/ 170 w 248"/>
                  <a:gd name="T31" fmla="*/ 7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8" h="142">
                    <a:moveTo>
                      <a:pt x="232" y="37"/>
                    </a:moveTo>
                    <a:lnTo>
                      <a:pt x="232" y="37"/>
                    </a:lnTo>
                    <a:cubicBezTo>
                      <a:pt x="161" y="0"/>
                      <a:pt x="103" y="17"/>
                      <a:pt x="67" y="37"/>
                    </a:cubicBezTo>
                    <a:cubicBezTo>
                      <a:pt x="29" y="59"/>
                      <a:pt x="7" y="89"/>
                      <a:pt x="6" y="90"/>
                    </a:cubicBezTo>
                    <a:cubicBezTo>
                      <a:pt x="1" y="97"/>
                      <a:pt x="0" y="105"/>
                      <a:pt x="3" y="113"/>
                    </a:cubicBezTo>
                    <a:cubicBezTo>
                      <a:pt x="6" y="120"/>
                      <a:pt x="12" y="126"/>
                      <a:pt x="19" y="128"/>
                    </a:cubicBezTo>
                    <a:cubicBezTo>
                      <a:pt x="51" y="137"/>
                      <a:pt x="80" y="142"/>
                      <a:pt x="107" y="142"/>
                    </a:cubicBezTo>
                    <a:cubicBezTo>
                      <a:pt x="141" y="142"/>
                      <a:pt x="170" y="135"/>
                      <a:pt x="195" y="120"/>
                    </a:cubicBezTo>
                    <a:cubicBezTo>
                      <a:pt x="230" y="99"/>
                      <a:pt x="242" y="71"/>
                      <a:pt x="243" y="68"/>
                    </a:cubicBezTo>
                    <a:cubicBezTo>
                      <a:pt x="248" y="56"/>
                      <a:pt x="243" y="42"/>
                      <a:pt x="232" y="37"/>
                    </a:cubicBezTo>
                    <a:close/>
                    <a:moveTo>
                      <a:pt x="170" y="77"/>
                    </a:moveTo>
                    <a:lnTo>
                      <a:pt x="170" y="77"/>
                    </a:lnTo>
                    <a:cubicBezTo>
                      <a:pt x="146" y="91"/>
                      <a:pt x="114" y="96"/>
                      <a:pt x="76" y="90"/>
                    </a:cubicBezTo>
                    <a:cubicBezTo>
                      <a:pt x="80" y="87"/>
                      <a:pt x="86" y="83"/>
                      <a:pt x="91" y="80"/>
                    </a:cubicBezTo>
                    <a:cubicBezTo>
                      <a:pt x="120" y="64"/>
                      <a:pt x="150" y="60"/>
                      <a:pt x="181" y="69"/>
                    </a:cubicBezTo>
                    <a:cubicBezTo>
                      <a:pt x="178" y="72"/>
                      <a:pt x="174" y="75"/>
                      <a:pt x="170" y="7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0" name="Freeform 26">
                <a:extLst>
                  <a:ext uri="{FF2B5EF4-FFF2-40B4-BE49-F238E27FC236}">
                    <a16:creationId xmlns:a16="http://schemas.microsoft.com/office/drawing/2014/main" id="{7E7E63FA-5078-C241-A1B0-AFAFA5CAF01C}"/>
                  </a:ext>
                </a:extLst>
              </p:cNvPr>
              <p:cNvSpPr>
                <a:spLocks noEditPoints="1"/>
              </p:cNvSpPr>
              <p:nvPr/>
            </p:nvSpPr>
            <p:spPr bwMode="auto">
              <a:xfrm>
                <a:off x="1470" y="2638"/>
                <a:ext cx="107" cy="99"/>
              </a:xfrm>
              <a:custGeom>
                <a:avLst/>
                <a:gdLst>
                  <a:gd name="T0" fmla="*/ 139 w 260"/>
                  <a:gd name="T1" fmla="*/ 225 h 238"/>
                  <a:gd name="T2" fmla="*/ 139 w 260"/>
                  <a:gd name="T3" fmla="*/ 225 h 238"/>
                  <a:gd name="T4" fmla="*/ 212 w 260"/>
                  <a:gd name="T5" fmla="*/ 238 h 238"/>
                  <a:gd name="T6" fmla="*/ 238 w 260"/>
                  <a:gd name="T7" fmla="*/ 236 h 238"/>
                  <a:gd name="T8" fmla="*/ 258 w 260"/>
                  <a:gd name="T9" fmla="*/ 208 h 238"/>
                  <a:gd name="T10" fmla="*/ 165 w 260"/>
                  <a:gd name="T11" fmla="*/ 46 h 238"/>
                  <a:gd name="T12" fmla="*/ 21 w 260"/>
                  <a:gd name="T13" fmla="*/ 14 h 238"/>
                  <a:gd name="T14" fmla="*/ 5 w 260"/>
                  <a:gd name="T15" fmla="*/ 25 h 238"/>
                  <a:gd name="T16" fmla="*/ 2 w 260"/>
                  <a:gd name="T17" fmla="*/ 44 h 238"/>
                  <a:gd name="T18" fmla="*/ 139 w 260"/>
                  <a:gd name="T19" fmla="*/ 225 h 238"/>
                  <a:gd name="T20" fmla="*/ 137 w 260"/>
                  <a:gd name="T21" fmla="*/ 87 h 238"/>
                  <a:gd name="T22" fmla="*/ 137 w 260"/>
                  <a:gd name="T23" fmla="*/ 87 h 238"/>
                  <a:gd name="T24" fmla="*/ 203 w 260"/>
                  <a:gd name="T25" fmla="*/ 189 h 238"/>
                  <a:gd name="T26" fmla="*/ 157 w 260"/>
                  <a:gd name="T27" fmla="*/ 179 h 238"/>
                  <a:gd name="T28" fmla="*/ 58 w 260"/>
                  <a:gd name="T29" fmla="*/ 62 h 238"/>
                  <a:gd name="T30" fmla="*/ 137 w 260"/>
                  <a:gd name="T31" fmla="*/ 87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0" h="238">
                    <a:moveTo>
                      <a:pt x="139" y="225"/>
                    </a:moveTo>
                    <a:lnTo>
                      <a:pt x="139" y="225"/>
                    </a:lnTo>
                    <a:cubicBezTo>
                      <a:pt x="167" y="236"/>
                      <a:pt x="193" y="238"/>
                      <a:pt x="212" y="238"/>
                    </a:cubicBezTo>
                    <a:cubicBezTo>
                      <a:pt x="227" y="238"/>
                      <a:pt x="237" y="236"/>
                      <a:pt x="238" y="236"/>
                    </a:cubicBezTo>
                    <a:cubicBezTo>
                      <a:pt x="251" y="234"/>
                      <a:pt x="260" y="221"/>
                      <a:pt x="258" y="208"/>
                    </a:cubicBezTo>
                    <a:cubicBezTo>
                      <a:pt x="244" y="134"/>
                      <a:pt x="213" y="80"/>
                      <a:pt x="165" y="46"/>
                    </a:cubicBezTo>
                    <a:cubicBezTo>
                      <a:pt x="99" y="0"/>
                      <a:pt x="24" y="14"/>
                      <a:pt x="21" y="14"/>
                    </a:cubicBezTo>
                    <a:cubicBezTo>
                      <a:pt x="15" y="16"/>
                      <a:pt x="9" y="19"/>
                      <a:pt x="5" y="25"/>
                    </a:cubicBezTo>
                    <a:cubicBezTo>
                      <a:pt x="1" y="31"/>
                      <a:pt x="0" y="38"/>
                      <a:pt x="2" y="44"/>
                    </a:cubicBezTo>
                    <a:cubicBezTo>
                      <a:pt x="29" y="160"/>
                      <a:pt x="91" y="206"/>
                      <a:pt x="139" y="225"/>
                    </a:cubicBezTo>
                    <a:close/>
                    <a:moveTo>
                      <a:pt x="137" y="87"/>
                    </a:moveTo>
                    <a:lnTo>
                      <a:pt x="137" y="87"/>
                    </a:lnTo>
                    <a:cubicBezTo>
                      <a:pt x="168" y="108"/>
                      <a:pt x="190" y="143"/>
                      <a:pt x="203" y="189"/>
                    </a:cubicBezTo>
                    <a:cubicBezTo>
                      <a:pt x="190" y="188"/>
                      <a:pt x="174" y="186"/>
                      <a:pt x="157" y="179"/>
                    </a:cubicBezTo>
                    <a:cubicBezTo>
                      <a:pt x="111" y="161"/>
                      <a:pt x="77" y="121"/>
                      <a:pt x="58" y="62"/>
                    </a:cubicBezTo>
                    <a:cubicBezTo>
                      <a:pt x="79" y="62"/>
                      <a:pt x="109" y="68"/>
                      <a:pt x="137" y="8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1" name="Freeform 27">
                <a:extLst>
                  <a:ext uri="{FF2B5EF4-FFF2-40B4-BE49-F238E27FC236}">
                    <a16:creationId xmlns:a16="http://schemas.microsoft.com/office/drawing/2014/main" id="{60EB053E-BDEB-FB41-8AEA-01F839A3973E}"/>
                  </a:ext>
                </a:extLst>
              </p:cNvPr>
              <p:cNvSpPr>
                <a:spLocks noEditPoints="1"/>
              </p:cNvSpPr>
              <p:nvPr/>
            </p:nvSpPr>
            <p:spPr bwMode="auto">
              <a:xfrm>
                <a:off x="1701" y="2830"/>
                <a:ext cx="93" cy="67"/>
              </a:xfrm>
              <a:custGeom>
                <a:avLst/>
                <a:gdLst>
                  <a:gd name="T0" fmla="*/ 105 w 225"/>
                  <a:gd name="T1" fmla="*/ 12 h 160"/>
                  <a:gd name="T2" fmla="*/ 105 w 225"/>
                  <a:gd name="T3" fmla="*/ 12 h 160"/>
                  <a:gd name="T4" fmla="*/ 23 w 225"/>
                  <a:gd name="T5" fmla="*/ 5 h 160"/>
                  <a:gd name="T6" fmla="*/ 5 w 225"/>
                  <a:gd name="T7" fmla="*/ 15 h 160"/>
                  <a:gd name="T8" fmla="*/ 2 w 225"/>
                  <a:gd name="T9" fmla="*/ 35 h 160"/>
                  <a:gd name="T10" fmla="*/ 119 w 225"/>
                  <a:gd name="T11" fmla="*/ 155 h 160"/>
                  <a:gd name="T12" fmla="*/ 167 w 225"/>
                  <a:gd name="T13" fmla="*/ 160 h 160"/>
                  <a:gd name="T14" fmla="*/ 204 w 225"/>
                  <a:gd name="T15" fmla="*/ 157 h 160"/>
                  <a:gd name="T16" fmla="*/ 221 w 225"/>
                  <a:gd name="T17" fmla="*/ 145 h 160"/>
                  <a:gd name="T18" fmla="*/ 223 w 225"/>
                  <a:gd name="T19" fmla="*/ 125 h 160"/>
                  <a:gd name="T20" fmla="*/ 105 w 225"/>
                  <a:gd name="T21" fmla="*/ 12 h 160"/>
                  <a:gd name="T22" fmla="*/ 130 w 225"/>
                  <a:gd name="T23" fmla="*/ 107 h 160"/>
                  <a:gd name="T24" fmla="*/ 130 w 225"/>
                  <a:gd name="T25" fmla="*/ 107 h 160"/>
                  <a:gd name="T26" fmla="*/ 60 w 225"/>
                  <a:gd name="T27" fmla="*/ 54 h 160"/>
                  <a:gd name="T28" fmla="*/ 162 w 225"/>
                  <a:gd name="T29" fmla="*/ 111 h 160"/>
                  <a:gd name="T30" fmla="*/ 130 w 225"/>
                  <a:gd name="T31" fmla="*/ 107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5" h="160">
                    <a:moveTo>
                      <a:pt x="105" y="12"/>
                    </a:moveTo>
                    <a:lnTo>
                      <a:pt x="105" y="12"/>
                    </a:lnTo>
                    <a:cubicBezTo>
                      <a:pt x="62" y="0"/>
                      <a:pt x="24" y="5"/>
                      <a:pt x="23" y="5"/>
                    </a:cubicBezTo>
                    <a:cubicBezTo>
                      <a:pt x="16" y="6"/>
                      <a:pt x="9" y="9"/>
                      <a:pt x="5" y="15"/>
                    </a:cubicBezTo>
                    <a:cubicBezTo>
                      <a:pt x="1" y="21"/>
                      <a:pt x="0" y="28"/>
                      <a:pt x="2" y="35"/>
                    </a:cubicBezTo>
                    <a:cubicBezTo>
                      <a:pt x="21" y="115"/>
                      <a:pt x="76" y="144"/>
                      <a:pt x="119" y="155"/>
                    </a:cubicBezTo>
                    <a:cubicBezTo>
                      <a:pt x="136" y="159"/>
                      <a:pt x="153" y="160"/>
                      <a:pt x="167" y="160"/>
                    </a:cubicBezTo>
                    <a:cubicBezTo>
                      <a:pt x="188" y="160"/>
                      <a:pt x="203" y="157"/>
                      <a:pt x="204" y="157"/>
                    </a:cubicBezTo>
                    <a:cubicBezTo>
                      <a:pt x="211" y="156"/>
                      <a:pt x="217" y="151"/>
                      <a:pt x="221" y="145"/>
                    </a:cubicBezTo>
                    <a:cubicBezTo>
                      <a:pt x="224" y="139"/>
                      <a:pt x="225" y="132"/>
                      <a:pt x="223" y="125"/>
                    </a:cubicBezTo>
                    <a:cubicBezTo>
                      <a:pt x="204" y="68"/>
                      <a:pt x="164" y="29"/>
                      <a:pt x="105" y="12"/>
                    </a:cubicBezTo>
                    <a:close/>
                    <a:moveTo>
                      <a:pt x="130" y="107"/>
                    </a:moveTo>
                    <a:lnTo>
                      <a:pt x="130" y="107"/>
                    </a:lnTo>
                    <a:cubicBezTo>
                      <a:pt x="97" y="99"/>
                      <a:pt x="74" y="81"/>
                      <a:pt x="60" y="54"/>
                    </a:cubicBezTo>
                    <a:cubicBezTo>
                      <a:pt x="91" y="57"/>
                      <a:pt x="136" y="68"/>
                      <a:pt x="162" y="111"/>
                    </a:cubicBezTo>
                    <a:cubicBezTo>
                      <a:pt x="152" y="110"/>
                      <a:pt x="141" y="109"/>
                      <a:pt x="130" y="10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2" name="Freeform 28">
                <a:extLst>
                  <a:ext uri="{FF2B5EF4-FFF2-40B4-BE49-F238E27FC236}">
                    <a16:creationId xmlns:a16="http://schemas.microsoft.com/office/drawing/2014/main" id="{437B82EE-9175-7449-808F-3EA3D79B5022}"/>
                  </a:ext>
                </a:extLst>
              </p:cNvPr>
              <p:cNvSpPr>
                <a:spLocks noEditPoints="1"/>
              </p:cNvSpPr>
              <p:nvPr/>
            </p:nvSpPr>
            <p:spPr bwMode="auto">
              <a:xfrm>
                <a:off x="1650" y="2549"/>
                <a:ext cx="75" cy="119"/>
              </a:xfrm>
              <a:custGeom>
                <a:avLst/>
                <a:gdLst>
                  <a:gd name="T0" fmla="*/ 20 w 182"/>
                  <a:gd name="T1" fmla="*/ 282 h 285"/>
                  <a:gd name="T2" fmla="*/ 20 w 182"/>
                  <a:gd name="T3" fmla="*/ 282 h 285"/>
                  <a:gd name="T4" fmla="*/ 32 w 182"/>
                  <a:gd name="T5" fmla="*/ 285 h 285"/>
                  <a:gd name="T6" fmla="*/ 42 w 182"/>
                  <a:gd name="T7" fmla="*/ 283 h 285"/>
                  <a:gd name="T8" fmla="*/ 177 w 182"/>
                  <a:gd name="T9" fmla="*/ 117 h 285"/>
                  <a:gd name="T10" fmla="*/ 164 w 182"/>
                  <a:gd name="T11" fmla="*/ 16 h 285"/>
                  <a:gd name="T12" fmla="*/ 134 w 182"/>
                  <a:gd name="T13" fmla="*/ 3 h 285"/>
                  <a:gd name="T14" fmla="*/ 11 w 182"/>
                  <a:gd name="T15" fmla="*/ 154 h 285"/>
                  <a:gd name="T16" fmla="*/ 8 w 182"/>
                  <a:gd name="T17" fmla="*/ 264 h 285"/>
                  <a:gd name="T18" fmla="*/ 20 w 182"/>
                  <a:gd name="T19" fmla="*/ 282 h 285"/>
                  <a:gd name="T20" fmla="*/ 59 w 182"/>
                  <a:gd name="T21" fmla="*/ 163 h 285"/>
                  <a:gd name="T22" fmla="*/ 59 w 182"/>
                  <a:gd name="T23" fmla="*/ 163 h 285"/>
                  <a:gd name="T24" fmla="*/ 125 w 182"/>
                  <a:gd name="T25" fmla="*/ 59 h 285"/>
                  <a:gd name="T26" fmla="*/ 127 w 182"/>
                  <a:gd name="T27" fmla="*/ 113 h 285"/>
                  <a:gd name="T28" fmla="*/ 54 w 182"/>
                  <a:gd name="T29" fmla="*/ 221 h 285"/>
                  <a:gd name="T30" fmla="*/ 59 w 182"/>
                  <a:gd name="T31" fmla="*/ 163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2" h="285">
                    <a:moveTo>
                      <a:pt x="20" y="282"/>
                    </a:moveTo>
                    <a:lnTo>
                      <a:pt x="20" y="282"/>
                    </a:lnTo>
                    <a:cubicBezTo>
                      <a:pt x="24" y="284"/>
                      <a:pt x="28" y="285"/>
                      <a:pt x="32" y="285"/>
                    </a:cubicBezTo>
                    <a:cubicBezTo>
                      <a:pt x="35" y="285"/>
                      <a:pt x="39" y="284"/>
                      <a:pt x="42" y="283"/>
                    </a:cubicBezTo>
                    <a:cubicBezTo>
                      <a:pt x="143" y="238"/>
                      <a:pt x="171" y="168"/>
                      <a:pt x="177" y="117"/>
                    </a:cubicBezTo>
                    <a:cubicBezTo>
                      <a:pt x="182" y="62"/>
                      <a:pt x="164" y="18"/>
                      <a:pt x="164" y="16"/>
                    </a:cubicBezTo>
                    <a:cubicBezTo>
                      <a:pt x="159" y="6"/>
                      <a:pt x="146" y="0"/>
                      <a:pt x="134" y="3"/>
                    </a:cubicBezTo>
                    <a:cubicBezTo>
                      <a:pt x="68" y="22"/>
                      <a:pt x="26" y="74"/>
                      <a:pt x="11" y="154"/>
                    </a:cubicBezTo>
                    <a:cubicBezTo>
                      <a:pt x="0" y="211"/>
                      <a:pt x="7" y="262"/>
                      <a:pt x="8" y="264"/>
                    </a:cubicBezTo>
                    <a:cubicBezTo>
                      <a:pt x="9" y="272"/>
                      <a:pt x="13" y="278"/>
                      <a:pt x="20" y="282"/>
                    </a:cubicBezTo>
                    <a:close/>
                    <a:moveTo>
                      <a:pt x="59" y="163"/>
                    </a:moveTo>
                    <a:lnTo>
                      <a:pt x="59" y="163"/>
                    </a:lnTo>
                    <a:cubicBezTo>
                      <a:pt x="69" y="112"/>
                      <a:pt x="91" y="77"/>
                      <a:pt x="125" y="59"/>
                    </a:cubicBezTo>
                    <a:cubicBezTo>
                      <a:pt x="128" y="73"/>
                      <a:pt x="130" y="92"/>
                      <a:pt x="127" y="113"/>
                    </a:cubicBezTo>
                    <a:cubicBezTo>
                      <a:pt x="122" y="158"/>
                      <a:pt x="97" y="194"/>
                      <a:pt x="54" y="221"/>
                    </a:cubicBezTo>
                    <a:cubicBezTo>
                      <a:pt x="54" y="204"/>
                      <a:pt x="55" y="184"/>
                      <a:pt x="59" y="16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503" name="Group 502">
            <a:extLst>
              <a:ext uri="{FF2B5EF4-FFF2-40B4-BE49-F238E27FC236}">
                <a16:creationId xmlns:a16="http://schemas.microsoft.com/office/drawing/2014/main" id="{96503F3B-549C-3E49-8EA3-35E39310FCCA}"/>
              </a:ext>
            </a:extLst>
          </p:cNvPr>
          <p:cNvGrpSpPr/>
          <p:nvPr userDrawn="1"/>
        </p:nvGrpSpPr>
        <p:grpSpPr>
          <a:xfrm>
            <a:off x="3672548" y="4522500"/>
            <a:ext cx="322111" cy="322716"/>
            <a:chOff x="3473389" y="5987228"/>
            <a:chExt cx="422721" cy="423515"/>
          </a:xfrm>
        </p:grpSpPr>
        <p:sp>
          <p:nvSpPr>
            <p:cNvPr id="504" name="Freeform 503">
              <a:extLst>
                <a:ext uri="{FF2B5EF4-FFF2-40B4-BE49-F238E27FC236}">
                  <a16:creationId xmlns:a16="http://schemas.microsoft.com/office/drawing/2014/main" id="{4C7C18A2-04F8-684E-9DC4-6839CAE3246F}"/>
                </a:ext>
              </a:extLst>
            </p:cNvPr>
            <p:cNvSpPr>
              <a:spLocks/>
            </p:cNvSpPr>
            <p:nvPr userDrawn="1"/>
          </p:nvSpPr>
          <p:spPr bwMode="auto">
            <a:xfrm>
              <a:off x="3473389" y="5987228"/>
              <a:ext cx="422721" cy="423515"/>
            </a:xfrm>
            <a:custGeom>
              <a:avLst/>
              <a:gdLst>
                <a:gd name="T0" fmla="*/ 532 w 532"/>
                <a:gd name="T1" fmla="*/ 266 h 533"/>
                <a:gd name="T2" fmla="*/ 526 w 532"/>
                <a:gd name="T3" fmla="*/ 321 h 533"/>
                <a:gd name="T4" fmla="*/ 511 w 532"/>
                <a:gd name="T5" fmla="*/ 370 h 533"/>
                <a:gd name="T6" fmla="*/ 486 w 532"/>
                <a:gd name="T7" fmla="*/ 415 h 533"/>
                <a:gd name="T8" fmla="*/ 455 w 532"/>
                <a:gd name="T9" fmla="*/ 456 h 533"/>
                <a:gd name="T10" fmla="*/ 414 w 532"/>
                <a:gd name="T11" fmla="*/ 487 h 533"/>
                <a:gd name="T12" fmla="*/ 369 w 532"/>
                <a:gd name="T13" fmla="*/ 512 h 533"/>
                <a:gd name="T14" fmla="*/ 320 w 532"/>
                <a:gd name="T15" fmla="*/ 527 h 533"/>
                <a:gd name="T16" fmla="*/ 266 w 532"/>
                <a:gd name="T17" fmla="*/ 533 h 533"/>
                <a:gd name="T18" fmla="*/ 239 w 532"/>
                <a:gd name="T19" fmla="*/ 531 h 533"/>
                <a:gd name="T20" fmla="*/ 187 w 532"/>
                <a:gd name="T21" fmla="*/ 520 h 533"/>
                <a:gd name="T22" fmla="*/ 140 w 532"/>
                <a:gd name="T23" fmla="*/ 501 h 533"/>
                <a:gd name="T24" fmla="*/ 96 w 532"/>
                <a:gd name="T25" fmla="*/ 473 h 533"/>
                <a:gd name="T26" fmla="*/ 61 w 532"/>
                <a:gd name="T27" fmla="*/ 436 h 533"/>
                <a:gd name="T28" fmla="*/ 31 w 532"/>
                <a:gd name="T29" fmla="*/ 394 h 533"/>
                <a:gd name="T30" fmla="*/ 12 w 532"/>
                <a:gd name="T31" fmla="*/ 345 h 533"/>
                <a:gd name="T32" fmla="*/ 1 w 532"/>
                <a:gd name="T33" fmla="*/ 294 h 533"/>
                <a:gd name="T34" fmla="*/ 0 w 532"/>
                <a:gd name="T35" fmla="*/ 266 h 533"/>
                <a:gd name="T36" fmla="*/ 5 w 532"/>
                <a:gd name="T37" fmla="*/ 214 h 533"/>
                <a:gd name="T38" fmla="*/ 21 w 532"/>
                <a:gd name="T39" fmla="*/ 163 h 533"/>
                <a:gd name="T40" fmla="*/ 45 w 532"/>
                <a:gd name="T41" fmla="*/ 118 h 533"/>
                <a:gd name="T42" fmla="*/ 78 w 532"/>
                <a:gd name="T43" fmla="*/ 79 h 533"/>
                <a:gd name="T44" fmla="*/ 117 w 532"/>
                <a:gd name="T45" fmla="*/ 46 h 533"/>
                <a:gd name="T46" fmla="*/ 162 w 532"/>
                <a:gd name="T47" fmla="*/ 21 h 533"/>
                <a:gd name="T48" fmla="*/ 211 w 532"/>
                <a:gd name="T49" fmla="*/ 6 h 533"/>
                <a:gd name="T50" fmla="*/ 266 w 532"/>
                <a:gd name="T51" fmla="*/ 0 h 533"/>
                <a:gd name="T52" fmla="*/ 294 w 532"/>
                <a:gd name="T53" fmla="*/ 2 h 533"/>
                <a:gd name="T54" fmla="*/ 344 w 532"/>
                <a:gd name="T55" fmla="*/ 13 h 533"/>
                <a:gd name="T56" fmla="*/ 393 w 532"/>
                <a:gd name="T57" fmla="*/ 34 h 533"/>
                <a:gd name="T58" fmla="*/ 435 w 532"/>
                <a:gd name="T59" fmla="*/ 62 h 533"/>
                <a:gd name="T60" fmla="*/ 470 w 532"/>
                <a:gd name="T61" fmla="*/ 98 h 533"/>
                <a:gd name="T62" fmla="*/ 500 w 532"/>
                <a:gd name="T63" fmla="*/ 140 h 533"/>
                <a:gd name="T64" fmla="*/ 519 w 532"/>
                <a:gd name="T65" fmla="*/ 188 h 533"/>
                <a:gd name="T66" fmla="*/ 530 w 532"/>
                <a:gd name="T67" fmla="*/ 240 h 533"/>
                <a:gd name="T68" fmla="*/ 532 w 532"/>
                <a:gd name="T69" fmla="*/ 26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2" h="533">
                  <a:moveTo>
                    <a:pt x="532" y="266"/>
                  </a:moveTo>
                  <a:lnTo>
                    <a:pt x="532" y="266"/>
                  </a:lnTo>
                  <a:lnTo>
                    <a:pt x="530" y="294"/>
                  </a:lnTo>
                  <a:lnTo>
                    <a:pt x="526" y="321"/>
                  </a:lnTo>
                  <a:lnTo>
                    <a:pt x="519" y="345"/>
                  </a:lnTo>
                  <a:lnTo>
                    <a:pt x="511" y="370"/>
                  </a:lnTo>
                  <a:lnTo>
                    <a:pt x="500" y="394"/>
                  </a:lnTo>
                  <a:lnTo>
                    <a:pt x="486" y="415"/>
                  </a:lnTo>
                  <a:lnTo>
                    <a:pt x="470" y="436"/>
                  </a:lnTo>
                  <a:lnTo>
                    <a:pt x="455" y="456"/>
                  </a:lnTo>
                  <a:lnTo>
                    <a:pt x="435" y="473"/>
                  </a:lnTo>
                  <a:lnTo>
                    <a:pt x="414" y="487"/>
                  </a:lnTo>
                  <a:lnTo>
                    <a:pt x="393" y="501"/>
                  </a:lnTo>
                  <a:lnTo>
                    <a:pt x="369" y="512"/>
                  </a:lnTo>
                  <a:lnTo>
                    <a:pt x="344" y="520"/>
                  </a:lnTo>
                  <a:lnTo>
                    <a:pt x="320" y="527"/>
                  </a:lnTo>
                  <a:lnTo>
                    <a:pt x="294" y="531"/>
                  </a:lnTo>
                  <a:lnTo>
                    <a:pt x="266" y="533"/>
                  </a:lnTo>
                  <a:lnTo>
                    <a:pt x="266" y="533"/>
                  </a:lnTo>
                  <a:lnTo>
                    <a:pt x="239" y="531"/>
                  </a:lnTo>
                  <a:lnTo>
                    <a:pt x="211" y="527"/>
                  </a:lnTo>
                  <a:lnTo>
                    <a:pt x="187" y="520"/>
                  </a:lnTo>
                  <a:lnTo>
                    <a:pt x="162" y="512"/>
                  </a:lnTo>
                  <a:lnTo>
                    <a:pt x="140" y="501"/>
                  </a:lnTo>
                  <a:lnTo>
                    <a:pt x="117" y="487"/>
                  </a:lnTo>
                  <a:lnTo>
                    <a:pt x="96" y="473"/>
                  </a:lnTo>
                  <a:lnTo>
                    <a:pt x="78" y="456"/>
                  </a:lnTo>
                  <a:lnTo>
                    <a:pt x="61" y="436"/>
                  </a:lnTo>
                  <a:lnTo>
                    <a:pt x="45" y="415"/>
                  </a:lnTo>
                  <a:lnTo>
                    <a:pt x="31" y="394"/>
                  </a:lnTo>
                  <a:lnTo>
                    <a:pt x="21" y="370"/>
                  </a:lnTo>
                  <a:lnTo>
                    <a:pt x="12" y="345"/>
                  </a:lnTo>
                  <a:lnTo>
                    <a:pt x="5" y="321"/>
                  </a:lnTo>
                  <a:lnTo>
                    <a:pt x="1" y="294"/>
                  </a:lnTo>
                  <a:lnTo>
                    <a:pt x="0" y="266"/>
                  </a:lnTo>
                  <a:lnTo>
                    <a:pt x="0" y="266"/>
                  </a:lnTo>
                  <a:lnTo>
                    <a:pt x="1" y="240"/>
                  </a:lnTo>
                  <a:lnTo>
                    <a:pt x="5" y="214"/>
                  </a:lnTo>
                  <a:lnTo>
                    <a:pt x="12" y="188"/>
                  </a:lnTo>
                  <a:lnTo>
                    <a:pt x="21" y="163"/>
                  </a:lnTo>
                  <a:lnTo>
                    <a:pt x="31" y="140"/>
                  </a:lnTo>
                  <a:lnTo>
                    <a:pt x="45" y="118"/>
                  </a:lnTo>
                  <a:lnTo>
                    <a:pt x="61" y="98"/>
                  </a:lnTo>
                  <a:lnTo>
                    <a:pt x="78" y="79"/>
                  </a:lnTo>
                  <a:lnTo>
                    <a:pt x="96" y="62"/>
                  </a:lnTo>
                  <a:lnTo>
                    <a:pt x="117" y="46"/>
                  </a:lnTo>
                  <a:lnTo>
                    <a:pt x="140" y="34"/>
                  </a:lnTo>
                  <a:lnTo>
                    <a:pt x="162" y="21"/>
                  </a:lnTo>
                  <a:lnTo>
                    <a:pt x="187" y="13"/>
                  </a:lnTo>
                  <a:lnTo>
                    <a:pt x="211" y="6"/>
                  </a:lnTo>
                  <a:lnTo>
                    <a:pt x="239" y="2"/>
                  </a:lnTo>
                  <a:lnTo>
                    <a:pt x="266" y="0"/>
                  </a:lnTo>
                  <a:lnTo>
                    <a:pt x="266" y="0"/>
                  </a:lnTo>
                  <a:lnTo>
                    <a:pt x="294" y="2"/>
                  </a:lnTo>
                  <a:lnTo>
                    <a:pt x="320" y="6"/>
                  </a:lnTo>
                  <a:lnTo>
                    <a:pt x="344" y="13"/>
                  </a:lnTo>
                  <a:lnTo>
                    <a:pt x="369" y="21"/>
                  </a:lnTo>
                  <a:lnTo>
                    <a:pt x="393" y="34"/>
                  </a:lnTo>
                  <a:lnTo>
                    <a:pt x="414" y="46"/>
                  </a:lnTo>
                  <a:lnTo>
                    <a:pt x="435" y="62"/>
                  </a:lnTo>
                  <a:lnTo>
                    <a:pt x="455" y="79"/>
                  </a:lnTo>
                  <a:lnTo>
                    <a:pt x="470" y="98"/>
                  </a:lnTo>
                  <a:lnTo>
                    <a:pt x="486" y="118"/>
                  </a:lnTo>
                  <a:lnTo>
                    <a:pt x="500" y="140"/>
                  </a:lnTo>
                  <a:lnTo>
                    <a:pt x="511" y="163"/>
                  </a:lnTo>
                  <a:lnTo>
                    <a:pt x="519" y="188"/>
                  </a:lnTo>
                  <a:lnTo>
                    <a:pt x="526" y="214"/>
                  </a:lnTo>
                  <a:lnTo>
                    <a:pt x="530" y="240"/>
                  </a:lnTo>
                  <a:lnTo>
                    <a:pt x="532" y="266"/>
                  </a:lnTo>
                  <a:lnTo>
                    <a:pt x="532" y="26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505" name="Group 31">
              <a:extLst>
                <a:ext uri="{FF2B5EF4-FFF2-40B4-BE49-F238E27FC236}">
                  <a16:creationId xmlns:a16="http://schemas.microsoft.com/office/drawing/2014/main" id="{C197D757-FE01-334B-916B-B81870B0ACDD}"/>
                </a:ext>
              </a:extLst>
            </p:cNvPr>
            <p:cNvGrpSpPr>
              <a:grpSpLocks noChangeAspect="1"/>
            </p:cNvGrpSpPr>
            <p:nvPr userDrawn="1"/>
          </p:nvGrpSpPr>
          <p:grpSpPr bwMode="auto">
            <a:xfrm>
              <a:off x="3565139" y="6076495"/>
              <a:ext cx="227766" cy="227766"/>
              <a:chOff x="2629" y="2454"/>
              <a:chExt cx="465" cy="465"/>
            </a:xfrm>
            <a:solidFill>
              <a:schemeClr val="bg1"/>
            </a:solidFill>
          </p:grpSpPr>
          <p:sp>
            <p:nvSpPr>
              <p:cNvPr id="506" name="Freeform 32">
                <a:extLst>
                  <a:ext uri="{FF2B5EF4-FFF2-40B4-BE49-F238E27FC236}">
                    <a16:creationId xmlns:a16="http://schemas.microsoft.com/office/drawing/2014/main" id="{4656C223-A219-114F-A228-C281D6FFF9B4}"/>
                  </a:ext>
                </a:extLst>
              </p:cNvPr>
              <p:cNvSpPr>
                <a:spLocks/>
              </p:cNvSpPr>
              <p:nvPr/>
            </p:nvSpPr>
            <p:spPr bwMode="auto">
              <a:xfrm>
                <a:off x="2672" y="2765"/>
                <a:ext cx="162" cy="110"/>
              </a:xfrm>
              <a:custGeom>
                <a:avLst/>
                <a:gdLst>
                  <a:gd name="T0" fmla="*/ 260 w 388"/>
                  <a:gd name="T1" fmla="*/ 266 h 266"/>
                  <a:gd name="T2" fmla="*/ 260 w 388"/>
                  <a:gd name="T3" fmla="*/ 266 h 266"/>
                  <a:gd name="T4" fmla="*/ 367 w 388"/>
                  <a:gd name="T5" fmla="*/ 266 h 266"/>
                  <a:gd name="T6" fmla="*/ 388 w 388"/>
                  <a:gd name="T7" fmla="*/ 246 h 266"/>
                  <a:gd name="T8" fmla="*/ 298 w 388"/>
                  <a:gd name="T9" fmla="*/ 0 h 266"/>
                  <a:gd name="T10" fmla="*/ 237 w 388"/>
                  <a:gd name="T11" fmla="*/ 19 h 266"/>
                  <a:gd name="T12" fmla="*/ 194 w 388"/>
                  <a:gd name="T13" fmla="*/ 35 h 266"/>
                  <a:gd name="T14" fmla="*/ 151 w 388"/>
                  <a:gd name="T15" fmla="*/ 19 h 266"/>
                  <a:gd name="T16" fmla="*/ 90 w 388"/>
                  <a:gd name="T17" fmla="*/ 0 h 266"/>
                  <a:gd name="T18" fmla="*/ 0 w 388"/>
                  <a:gd name="T19" fmla="*/ 246 h 266"/>
                  <a:gd name="T20" fmla="*/ 20 w 388"/>
                  <a:gd name="T21" fmla="*/ 266 h 266"/>
                  <a:gd name="T22" fmla="*/ 127 w 388"/>
                  <a:gd name="T23" fmla="*/ 266 h 266"/>
                  <a:gd name="T24" fmla="*/ 127 w 388"/>
                  <a:gd name="T25" fmla="*/ 226 h 266"/>
                  <a:gd name="T26" fmla="*/ 41 w 388"/>
                  <a:gd name="T27" fmla="*/ 226 h 266"/>
                  <a:gd name="T28" fmla="*/ 56 w 388"/>
                  <a:gd name="T29" fmla="*/ 105 h 266"/>
                  <a:gd name="T30" fmla="*/ 90 w 388"/>
                  <a:gd name="T31" fmla="*/ 40 h 266"/>
                  <a:gd name="T32" fmla="*/ 133 w 388"/>
                  <a:gd name="T33" fmla="*/ 56 h 266"/>
                  <a:gd name="T34" fmla="*/ 194 w 388"/>
                  <a:gd name="T35" fmla="*/ 75 h 266"/>
                  <a:gd name="T36" fmla="*/ 255 w 388"/>
                  <a:gd name="T37" fmla="*/ 56 h 266"/>
                  <a:gd name="T38" fmla="*/ 298 w 388"/>
                  <a:gd name="T39" fmla="*/ 40 h 266"/>
                  <a:gd name="T40" fmla="*/ 332 w 388"/>
                  <a:gd name="T41" fmla="*/ 105 h 266"/>
                  <a:gd name="T42" fmla="*/ 347 w 388"/>
                  <a:gd name="T43" fmla="*/ 226 h 266"/>
                  <a:gd name="T44" fmla="*/ 260 w 388"/>
                  <a:gd name="T45" fmla="*/ 226 h 266"/>
                  <a:gd name="T46" fmla="*/ 260 w 388"/>
                  <a:gd name="T47" fmla="*/ 266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88" h="266">
                    <a:moveTo>
                      <a:pt x="260" y="266"/>
                    </a:moveTo>
                    <a:lnTo>
                      <a:pt x="260" y="266"/>
                    </a:lnTo>
                    <a:lnTo>
                      <a:pt x="367" y="266"/>
                    </a:lnTo>
                    <a:cubicBezTo>
                      <a:pt x="379" y="266"/>
                      <a:pt x="388" y="257"/>
                      <a:pt x="388" y="246"/>
                    </a:cubicBezTo>
                    <a:cubicBezTo>
                      <a:pt x="388" y="205"/>
                      <a:pt x="383" y="0"/>
                      <a:pt x="298" y="0"/>
                    </a:cubicBezTo>
                    <a:cubicBezTo>
                      <a:pt x="276" y="0"/>
                      <a:pt x="256" y="10"/>
                      <a:pt x="237" y="19"/>
                    </a:cubicBezTo>
                    <a:cubicBezTo>
                      <a:pt x="221" y="27"/>
                      <a:pt x="206" y="35"/>
                      <a:pt x="194" y="35"/>
                    </a:cubicBezTo>
                    <a:cubicBezTo>
                      <a:pt x="181" y="35"/>
                      <a:pt x="166" y="27"/>
                      <a:pt x="151" y="19"/>
                    </a:cubicBezTo>
                    <a:cubicBezTo>
                      <a:pt x="131" y="10"/>
                      <a:pt x="112" y="0"/>
                      <a:pt x="90" y="0"/>
                    </a:cubicBezTo>
                    <a:cubicBezTo>
                      <a:pt x="4" y="0"/>
                      <a:pt x="0" y="205"/>
                      <a:pt x="0" y="246"/>
                    </a:cubicBezTo>
                    <a:cubicBezTo>
                      <a:pt x="0" y="257"/>
                      <a:pt x="9" y="266"/>
                      <a:pt x="20" y="266"/>
                    </a:cubicBezTo>
                    <a:lnTo>
                      <a:pt x="127" y="266"/>
                    </a:lnTo>
                    <a:lnTo>
                      <a:pt x="127" y="226"/>
                    </a:lnTo>
                    <a:lnTo>
                      <a:pt x="41" y="226"/>
                    </a:lnTo>
                    <a:cubicBezTo>
                      <a:pt x="42" y="184"/>
                      <a:pt x="48" y="139"/>
                      <a:pt x="56" y="105"/>
                    </a:cubicBezTo>
                    <a:cubicBezTo>
                      <a:pt x="65" y="63"/>
                      <a:pt x="77" y="40"/>
                      <a:pt x="90" y="40"/>
                    </a:cubicBezTo>
                    <a:cubicBezTo>
                      <a:pt x="102" y="40"/>
                      <a:pt x="117" y="48"/>
                      <a:pt x="133" y="56"/>
                    </a:cubicBezTo>
                    <a:cubicBezTo>
                      <a:pt x="152" y="65"/>
                      <a:pt x="172" y="75"/>
                      <a:pt x="194" y="75"/>
                    </a:cubicBezTo>
                    <a:cubicBezTo>
                      <a:pt x="216" y="75"/>
                      <a:pt x="236" y="65"/>
                      <a:pt x="255" y="56"/>
                    </a:cubicBezTo>
                    <a:cubicBezTo>
                      <a:pt x="271" y="48"/>
                      <a:pt x="285" y="40"/>
                      <a:pt x="298" y="40"/>
                    </a:cubicBezTo>
                    <a:cubicBezTo>
                      <a:pt x="310" y="40"/>
                      <a:pt x="323" y="63"/>
                      <a:pt x="332" y="105"/>
                    </a:cubicBezTo>
                    <a:cubicBezTo>
                      <a:pt x="340" y="139"/>
                      <a:pt x="345" y="184"/>
                      <a:pt x="347" y="226"/>
                    </a:cubicBezTo>
                    <a:lnTo>
                      <a:pt x="260" y="226"/>
                    </a:lnTo>
                    <a:lnTo>
                      <a:pt x="260" y="26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7" name="Freeform 33">
                <a:extLst>
                  <a:ext uri="{FF2B5EF4-FFF2-40B4-BE49-F238E27FC236}">
                    <a16:creationId xmlns:a16="http://schemas.microsoft.com/office/drawing/2014/main" id="{92DAC0B3-1BDB-AC40-BFE4-05654E4FDD66}"/>
                  </a:ext>
                </a:extLst>
              </p:cNvPr>
              <p:cNvSpPr>
                <a:spLocks noEditPoints="1"/>
              </p:cNvSpPr>
              <p:nvPr/>
            </p:nvSpPr>
            <p:spPr bwMode="auto">
              <a:xfrm>
                <a:off x="2708" y="2671"/>
                <a:ext cx="90" cy="89"/>
              </a:xfrm>
              <a:custGeom>
                <a:avLst/>
                <a:gdLst>
                  <a:gd name="T0" fmla="*/ 107 w 214"/>
                  <a:gd name="T1" fmla="*/ 214 h 214"/>
                  <a:gd name="T2" fmla="*/ 107 w 214"/>
                  <a:gd name="T3" fmla="*/ 214 h 214"/>
                  <a:gd name="T4" fmla="*/ 214 w 214"/>
                  <a:gd name="T5" fmla="*/ 107 h 214"/>
                  <a:gd name="T6" fmla="*/ 107 w 214"/>
                  <a:gd name="T7" fmla="*/ 0 h 214"/>
                  <a:gd name="T8" fmla="*/ 0 w 214"/>
                  <a:gd name="T9" fmla="*/ 107 h 214"/>
                  <a:gd name="T10" fmla="*/ 107 w 214"/>
                  <a:gd name="T11" fmla="*/ 214 h 214"/>
                  <a:gd name="T12" fmla="*/ 40 w 214"/>
                  <a:gd name="T13" fmla="*/ 107 h 214"/>
                  <a:gd name="T14" fmla="*/ 40 w 214"/>
                  <a:gd name="T15" fmla="*/ 107 h 214"/>
                  <a:gd name="T16" fmla="*/ 107 w 214"/>
                  <a:gd name="T17" fmla="*/ 41 h 214"/>
                  <a:gd name="T18" fmla="*/ 173 w 214"/>
                  <a:gd name="T19" fmla="*/ 107 h 214"/>
                  <a:gd name="T20" fmla="*/ 107 w 214"/>
                  <a:gd name="T21" fmla="*/ 174 h 214"/>
                  <a:gd name="T22" fmla="*/ 40 w 214"/>
                  <a:gd name="T23" fmla="*/ 10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4" h="214">
                    <a:moveTo>
                      <a:pt x="107" y="214"/>
                    </a:moveTo>
                    <a:lnTo>
                      <a:pt x="107" y="214"/>
                    </a:lnTo>
                    <a:cubicBezTo>
                      <a:pt x="166" y="214"/>
                      <a:pt x="214" y="166"/>
                      <a:pt x="214" y="107"/>
                    </a:cubicBezTo>
                    <a:cubicBezTo>
                      <a:pt x="214" y="48"/>
                      <a:pt x="166" y="0"/>
                      <a:pt x="107" y="0"/>
                    </a:cubicBezTo>
                    <a:cubicBezTo>
                      <a:pt x="48" y="0"/>
                      <a:pt x="0" y="48"/>
                      <a:pt x="0" y="107"/>
                    </a:cubicBezTo>
                    <a:cubicBezTo>
                      <a:pt x="0" y="166"/>
                      <a:pt x="48" y="214"/>
                      <a:pt x="107" y="214"/>
                    </a:cubicBezTo>
                    <a:close/>
                    <a:moveTo>
                      <a:pt x="40" y="107"/>
                    </a:moveTo>
                    <a:lnTo>
                      <a:pt x="40" y="107"/>
                    </a:lnTo>
                    <a:cubicBezTo>
                      <a:pt x="40" y="70"/>
                      <a:pt x="70" y="41"/>
                      <a:pt x="107" y="41"/>
                    </a:cubicBezTo>
                    <a:cubicBezTo>
                      <a:pt x="143" y="41"/>
                      <a:pt x="173" y="70"/>
                      <a:pt x="173" y="107"/>
                    </a:cubicBezTo>
                    <a:cubicBezTo>
                      <a:pt x="173" y="144"/>
                      <a:pt x="143" y="174"/>
                      <a:pt x="107" y="174"/>
                    </a:cubicBezTo>
                    <a:cubicBezTo>
                      <a:pt x="70" y="174"/>
                      <a:pt x="40" y="144"/>
                      <a:pt x="40" y="10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8" name="Freeform 34">
                <a:extLst>
                  <a:ext uri="{FF2B5EF4-FFF2-40B4-BE49-F238E27FC236}">
                    <a16:creationId xmlns:a16="http://schemas.microsoft.com/office/drawing/2014/main" id="{14A9BB6D-DA9B-7449-8CA8-B2222C9607DA}"/>
                  </a:ext>
                </a:extLst>
              </p:cNvPr>
              <p:cNvSpPr>
                <a:spLocks noEditPoints="1"/>
              </p:cNvSpPr>
              <p:nvPr/>
            </p:nvSpPr>
            <p:spPr bwMode="auto">
              <a:xfrm>
                <a:off x="2860" y="2714"/>
                <a:ext cx="190" cy="46"/>
              </a:xfrm>
              <a:custGeom>
                <a:avLst/>
                <a:gdLst>
                  <a:gd name="T0" fmla="*/ 458 w 458"/>
                  <a:gd name="T1" fmla="*/ 38 h 110"/>
                  <a:gd name="T2" fmla="*/ 458 w 458"/>
                  <a:gd name="T3" fmla="*/ 38 h 110"/>
                  <a:gd name="T4" fmla="*/ 420 w 458"/>
                  <a:gd name="T5" fmla="*/ 0 h 110"/>
                  <a:gd name="T6" fmla="*/ 38 w 458"/>
                  <a:gd name="T7" fmla="*/ 0 h 110"/>
                  <a:gd name="T8" fmla="*/ 0 w 458"/>
                  <a:gd name="T9" fmla="*/ 38 h 110"/>
                  <a:gd name="T10" fmla="*/ 0 w 458"/>
                  <a:gd name="T11" fmla="*/ 73 h 110"/>
                  <a:gd name="T12" fmla="*/ 38 w 458"/>
                  <a:gd name="T13" fmla="*/ 110 h 110"/>
                  <a:gd name="T14" fmla="*/ 420 w 458"/>
                  <a:gd name="T15" fmla="*/ 110 h 110"/>
                  <a:gd name="T16" fmla="*/ 458 w 458"/>
                  <a:gd name="T17" fmla="*/ 73 h 110"/>
                  <a:gd name="T18" fmla="*/ 458 w 458"/>
                  <a:gd name="T19" fmla="*/ 38 h 110"/>
                  <a:gd name="T20" fmla="*/ 417 w 458"/>
                  <a:gd name="T21" fmla="*/ 70 h 110"/>
                  <a:gd name="T22" fmla="*/ 417 w 458"/>
                  <a:gd name="T23" fmla="*/ 70 h 110"/>
                  <a:gd name="T24" fmla="*/ 41 w 458"/>
                  <a:gd name="T25" fmla="*/ 70 h 110"/>
                  <a:gd name="T26" fmla="*/ 41 w 458"/>
                  <a:gd name="T27" fmla="*/ 41 h 110"/>
                  <a:gd name="T28" fmla="*/ 417 w 458"/>
                  <a:gd name="T29" fmla="*/ 41 h 110"/>
                  <a:gd name="T30" fmla="*/ 417 w 458"/>
                  <a:gd name="T31" fmla="*/ 70 h 110"/>
                  <a:gd name="T32" fmla="*/ 417 w 458"/>
                  <a:gd name="T33" fmla="*/ 41 h 110"/>
                  <a:gd name="T34" fmla="*/ 417 w 458"/>
                  <a:gd name="T35" fmla="*/ 4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8" h="110">
                    <a:moveTo>
                      <a:pt x="458" y="38"/>
                    </a:moveTo>
                    <a:lnTo>
                      <a:pt x="458" y="38"/>
                    </a:lnTo>
                    <a:cubicBezTo>
                      <a:pt x="458" y="17"/>
                      <a:pt x="441" y="0"/>
                      <a:pt x="420" y="0"/>
                    </a:cubicBezTo>
                    <a:lnTo>
                      <a:pt x="38" y="0"/>
                    </a:lnTo>
                    <a:cubicBezTo>
                      <a:pt x="17" y="0"/>
                      <a:pt x="0" y="17"/>
                      <a:pt x="0" y="38"/>
                    </a:cubicBezTo>
                    <a:lnTo>
                      <a:pt x="0" y="73"/>
                    </a:lnTo>
                    <a:cubicBezTo>
                      <a:pt x="0" y="93"/>
                      <a:pt x="17" y="110"/>
                      <a:pt x="38" y="110"/>
                    </a:cubicBezTo>
                    <a:lnTo>
                      <a:pt x="420" y="110"/>
                    </a:lnTo>
                    <a:cubicBezTo>
                      <a:pt x="441" y="110"/>
                      <a:pt x="458" y="93"/>
                      <a:pt x="458" y="73"/>
                    </a:cubicBezTo>
                    <a:lnTo>
                      <a:pt x="458" y="38"/>
                    </a:lnTo>
                    <a:close/>
                    <a:moveTo>
                      <a:pt x="417" y="70"/>
                    </a:moveTo>
                    <a:lnTo>
                      <a:pt x="417" y="70"/>
                    </a:lnTo>
                    <a:lnTo>
                      <a:pt x="41" y="70"/>
                    </a:lnTo>
                    <a:lnTo>
                      <a:pt x="41" y="41"/>
                    </a:lnTo>
                    <a:lnTo>
                      <a:pt x="417" y="41"/>
                    </a:lnTo>
                    <a:lnTo>
                      <a:pt x="417" y="70"/>
                    </a:lnTo>
                    <a:close/>
                    <a:moveTo>
                      <a:pt x="417" y="41"/>
                    </a:moveTo>
                    <a:lnTo>
                      <a:pt x="417" y="4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9" name="Freeform 35">
                <a:extLst>
                  <a:ext uri="{FF2B5EF4-FFF2-40B4-BE49-F238E27FC236}">
                    <a16:creationId xmlns:a16="http://schemas.microsoft.com/office/drawing/2014/main" id="{EF46EB47-9F9F-9E4A-9F67-FF3CB77C4640}"/>
                  </a:ext>
                </a:extLst>
              </p:cNvPr>
              <p:cNvSpPr>
                <a:spLocks noEditPoints="1"/>
              </p:cNvSpPr>
              <p:nvPr/>
            </p:nvSpPr>
            <p:spPr bwMode="auto">
              <a:xfrm>
                <a:off x="2860" y="2772"/>
                <a:ext cx="190" cy="46"/>
              </a:xfrm>
              <a:custGeom>
                <a:avLst/>
                <a:gdLst>
                  <a:gd name="T0" fmla="*/ 458 w 458"/>
                  <a:gd name="T1" fmla="*/ 38 h 110"/>
                  <a:gd name="T2" fmla="*/ 458 w 458"/>
                  <a:gd name="T3" fmla="*/ 38 h 110"/>
                  <a:gd name="T4" fmla="*/ 420 w 458"/>
                  <a:gd name="T5" fmla="*/ 0 h 110"/>
                  <a:gd name="T6" fmla="*/ 38 w 458"/>
                  <a:gd name="T7" fmla="*/ 0 h 110"/>
                  <a:gd name="T8" fmla="*/ 0 w 458"/>
                  <a:gd name="T9" fmla="*/ 38 h 110"/>
                  <a:gd name="T10" fmla="*/ 0 w 458"/>
                  <a:gd name="T11" fmla="*/ 73 h 110"/>
                  <a:gd name="T12" fmla="*/ 38 w 458"/>
                  <a:gd name="T13" fmla="*/ 110 h 110"/>
                  <a:gd name="T14" fmla="*/ 420 w 458"/>
                  <a:gd name="T15" fmla="*/ 110 h 110"/>
                  <a:gd name="T16" fmla="*/ 458 w 458"/>
                  <a:gd name="T17" fmla="*/ 73 h 110"/>
                  <a:gd name="T18" fmla="*/ 458 w 458"/>
                  <a:gd name="T19" fmla="*/ 38 h 110"/>
                  <a:gd name="T20" fmla="*/ 417 w 458"/>
                  <a:gd name="T21" fmla="*/ 70 h 110"/>
                  <a:gd name="T22" fmla="*/ 417 w 458"/>
                  <a:gd name="T23" fmla="*/ 70 h 110"/>
                  <a:gd name="T24" fmla="*/ 41 w 458"/>
                  <a:gd name="T25" fmla="*/ 70 h 110"/>
                  <a:gd name="T26" fmla="*/ 41 w 458"/>
                  <a:gd name="T27" fmla="*/ 41 h 110"/>
                  <a:gd name="T28" fmla="*/ 417 w 458"/>
                  <a:gd name="T29" fmla="*/ 41 h 110"/>
                  <a:gd name="T30" fmla="*/ 417 w 458"/>
                  <a:gd name="T31" fmla="*/ 70 h 110"/>
                  <a:gd name="T32" fmla="*/ 417 w 458"/>
                  <a:gd name="T33" fmla="*/ 41 h 110"/>
                  <a:gd name="T34" fmla="*/ 417 w 458"/>
                  <a:gd name="T35" fmla="*/ 4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8" h="110">
                    <a:moveTo>
                      <a:pt x="458" y="38"/>
                    </a:moveTo>
                    <a:lnTo>
                      <a:pt x="458" y="38"/>
                    </a:lnTo>
                    <a:cubicBezTo>
                      <a:pt x="458" y="17"/>
                      <a:pt x="441" y="0"/>
                      <a:pt x="420" y="0"/>
                    </a:cubicBezTo>
                    <a:lnTo>
                      <a:pt x="38" y="0"/>
                    </a:lnTo>
                    <a:cubicBezTo>
                      <a:pt x="17" y="0"/>
                      <a:pt x="0" y="17"/>
                      <a:pt x="0" y="38"/>
                    </a:cubicBezTo>
                    <a:lnTo>
                      <a:pt x="0" y="73"/>
                    </a:lnTo>
                    <a:cubicBezTo>
                      <a:pt x="0" y="93"/>
                      <a:pt x="17" y="110"/>
                      <a:pt x="38" y="110"/>
                    </a:cubicBezTo>
                    <a:lnTo>
                      <a:pt x="420" y="110"/>
                    </a:lnTo>
                    <a:cubicBezTo>
                      <a:pt x="441" y="110"/>
                      <a:pt x="458" y="93"/>
                      <a:pt x="458" y="73"/>
                    </a:cubicBezTo>
                    <a:lnTo>
                      <a:pt x="458" y="38"/>
                    </a:lnTo>
                    <a:close/>
                    <a:moveTo>
                      <a:pt x="417" y="70"/>
                    </a:moveTo>
                    <a:lnTo>
                      <a:pt x="417" y="70"/>
                    </a:lnTo>
                    <a:lnTo>
                      <a:pt x="41" y="70"/>
                    </a:lnTo>
                    <a:lnTo>
                      <a:pt x="41" y="41"/>
                    </a:lnTo>
                    <a:lnTo>
                      <a:pt x="417" y="41"/>
                    </a:lnTo>
                    <a:lnTo>
                      <a:pt x="417" y="70"/>
                    </a:lnTo>
                    <a:close/>
                    <a:moveTo>
                      <a:pt x="417" y="41"/>
                    </a:moveTo>
                    <a:lnTo>
                      <a:pt x="417" y="4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0" name="Freeform 36">
                <a:extLst>
                  <a:ext uri="{FF2B5EF4-FFF2-40B4-BE49-F238E27FC236}">
                    <a16:creationId xmlns:a16="http://schemas.microsoft.com/office/drawing/2014/main" id="{84C75369-B8BC-BD43-9B42-2EBC7FF309D3}"/>
                  </a:ext>
                </a:extLst>
              </p:cNvPr>
              <p:cNvSpPr>
                <a:spLocks noEditPoints="1"/>
              </p:cNvSpPr>
              <p:nvPr/>
            </p:nvSpPr>
            <p:spPr bwMode="auto">
              <a:xfrm>
                <a:off x="2860" y="2830"/>
                <a:ext cx="190" cy="45"/>
              </a:xfrm>
              <a:custGeom>
                <a:avLst/>
                <a:gdLst>
                  <a:gd name="T0" fmla="*/ 420 w 458"/>
                  <a:gd name="T1" fmla="*/ 0 h 110"/>
                  <a:gd name="T2" fmla="*/ 420 w 458"/>
                  <a:gd name="T3" fmla="*/ 0 h 110"/>
                  <a:gd name="T4" fmla="*/ 38 w 458"/>
                  <a:gd name="T5" fmla="*/ 0 h 110"/>
                  <a:gd name="T6" fmla="*/ 0 w 458"/>
                  <a:gd name="T7" fmla="*/ 38 h 110"/>
                  <a:gd name="T8" fmla="*/ 0 w 458"/>
                  <a:gd name="T9" fmla="*/ 73 h 110"/>
                  <a:gd name="T10" fmla="*/ 38 w 458"/>
                  <a:gd name="T11" fmla="*/ 110 h 110"/>
                  <a:gd name="T12" fmla="*/ 420 w 458"/>
                  <a:gd name="T13" fmla="*/ 110 h 110"/>
                  <a:gd name="T14" fmla="*/ 458 w 458"/>
                  <a:gd name="T15" fmla="*/ 73 h 110"/>
                  <a:gd name="T16" fmla="*/ 458 w 458"/>
                  <a:gd name="T17" fmla="*/ 38 h 110"/>
                  <a:gd name="T18" fmla="*/ 420 w 458"/>
                  <a:gd name="T19" fmla="*/ 0 h 110"/>
                  <a:gd name="T20" fmla="*/ 417 w 458"/>
                  <a:gd name="T21" fmla="*/ 70 h 110"/>
                  <a:gd name="T22" fmla="*/ 417 w 458"/>
                  <a:gd name="T23" fmla="*/ 70 h 110"/>
                  <a:gd name="T24" fmla="*/ 41 w 458"/>
                  <a:gd name="T25" fmla="*/ 70 h 110"/>
                  <a:gd name="T26" fmla="*/ 41 w 458"/>
                  <a:gd name="T27" fmla="*/ 41 h 110"/>
                  <a:gd name="T28" fmla="*/ 417 w 458"/>
                  <a:gd name="T29" fmla="*/ 41 h 110"/>
                  <a:gd name="T30" fmla="*/ 417 w 458"/>
                  <a:gd name="T31" fmla="*/ 70 h 110"/>
                  <a:gd name="T32" fmla="*/ 417 w 458"/>
                  <a:gd name="T33" fmla="*/ 41 h 110"/>
                  <a:gd name="T34" fmla="*/ 417 w 458"/>
                  <a:gd name="T35" fmla="*/ 4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8" h="110">
                    <a:moveTo>
                      <a:pt x="420" y="0"/>
                    </a:moveTo>
                    <a:lnTo>
                      <a:pt x="420" y="0"/>
                    </a:lnTo>
                    <a:lnTo>
                      <a:pt x="38" y="0"/>
                    </a:lnTo>
                    <a:cubicBezTo>
                      <a:pt x="17" y="0"/>
                      <a:pt x="0" y="17"/>
                      <a:pt x="0" y="38"/>
                    </a:cubicBezTo>
                    <a:lnTo>
                      <a:pt x="0" y="73"/>
                    </a:lnTo>
                    <a:cubicBezTo>
                      <a:pt x="0" y="93"/>
                      <a:pt x="17" y="110"/>
                      <a:pt x="38" y="110"/>
                    </a:cubicBezTo>
                    <a:lnTo>
                      <a:pt x="420" y="110"/>
                    </a:lnTo>
                    <a:cubicBezTo>
                      <a:pt x="441" y="110"/>
                      <a:pt x="458" y="93"/>
                      <a:pt x="458" y="73"/>
                    </a:cubicBezTo>
                    <a:lnTo>
                      <a:pt x="458" y="38"/>
                    </a:lnTo>
                    <a:cubicBezTo>
                      <a:pt x="458" y="17"/>
                      <a:pt x="441" y="0"/>
                      <a:pt x="420" y="0"/>
                    </a:cubicBezTo>
                    <a:close/>
                    <a:moveTo>
                      <a:pt x="417" y="70"/>
                    </a:moveTo>
                    <a:lnTo>
                      <a:pt x="417" y="70"/>
                    </a:lnTo>
                    <a:lnTo>
                      <a:pt x="41" y="70"/>
                    </a:lnTo>
                    <a:lnTo>
                      <a:pt x="41" y="41"/>
                    </a:lnTo>
                    <a:lnTo>
                      <a:pt x="417" y="41"/>
                    </a:lnTo>
                    <a:lnTo>
                      <a:pt x="417" y="70"/>
                    </a:lnTo>
                    <a:close/>
                    <a:moveTo>
                      <a:pt x="417" y="41"/>
                    </a:moveTo>
                    <a:lnTo>
                      <a:pt x="417" y="4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1" name="Freeform 37">
                <a:extLst>
                  <a:ext uri="{FF2B5EF4-FFF2-40B4-BE49-F238E27FC236}">
                    <a16:creationId xmlns:a16="http://schemas.microsoft.com/office/drawing/2014/main" id="{DC9F7CDA-5701-0E47-80F3-56B0124C4F50}"/>
                  </a:ext>
                </a:extLst>
              </p:cNvPr>
              <p:cNvSpPr>
                <a:spLocks/>
              </p:cNvSpPr>
              <p:nvPr/>
            </p:nvSpPr>
            <p:spPr bwMode="auto">
              <a:xfrm>
                <a:off x="2629" y="2613"/>
                <a:ext cx="465" cy="306"/>
              </a:xfrm>
              <a:custGeom>
                <a:avLst/>
                <a:gdLst>
                  <a:gd name="T0" fmla="*/ 1079 w 1117"/>
                  <a:gd name="T1" fmla="*/ 0 h 736"/>
                  <a:gd name="T2" fmla="*/ 1079 w 1117"/>
                  <a:gd name="T3" fmla="*/ 0 h 736"/>
                  <a:gd name="T4" fmla="*/ 802 w 1117"/>
                  <a:gd name="T5" fmla="*/ 0 h 736"/>
                  <a:gd name="T6" fmla="*/ 772 w 1117"/>
                  <a:gd name="T7" fmla="*/ 41 h 736"/>
                  <a:gd name="T8" fmla="*/ 1077 w 1117"/>
                  <a:gd name="T9" fmla="*/ 41 h 736"/>
                  <a:gd name="T10" fmla="*/ 1077 w 1117"/>
                  <a:gd name="T11" fmla="*/ 695 h 736"/>
                  <a:gd name="T12" fmla="*/ 40 w 1117"/>
                  <a:gd name="T13" fmla="*/ 695 h 736"/>
                  <a:gd name="T14" fmla="*/ 40 w 1117"/>
                  <a:gd name="T15" fmla="*/ 41 h 736"/>
                  <a:gd name="T16" fmla="*/ 512 w 1117"/>
                  <a:gd name="T17" fmla="*/ 41 h 736"/>
                  <a:gd name="T18" fmla="*/ 541 w 1117"/>
                  <a:gd name="T19" fmla="*/ 0 h 736"/>
                  <a:gd name="T20" fmla="*/ 37 w 1117"/>
                  <a:gd name="T21" fmla="*/ 0 h 736"/>
                  <a:gd name="T22" fmla="*/ 0 w 1117"/>
                  <a:gd name="T23" fmla="*/ 38 h 736"/>
                  <a:gd name="T24" fmla="*/ 0 w 1117"/>
                  <a:gd name="T25" fmla="*/ 698 h 736"/>
                  <a:gd name="T26" fmla="*/ 37 w 1117"/>
                  <a:gd name="T27" fmla="*/ 736 h 736"/>
                  <a:gd name="T28" fmla="*/ 1079 w 1117"/>
                  <a:gd name="T29" fmla="*/ 736 h 736"/>
                  <a:gd name="T30" fmla="*/ 1117 w 1117"/>
                  <a:gd name="T31" fmla="*/ 698 h 736"/>
                  <a:gd name="T32" fmla="*/ 1117 w 1117"/>
                  <a:gd name="T33" fmla="*/ 38 h 736"/>
                  <a:gd name="T34" fmla="*/ 1079 w 1117"/>
                  <a:gd name="T35" fmla="*/ 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17" h="736">
                    <a:moveTo>
                      <a:pt x="1079" y="0"/>
                    </a:moveTo>
                    <a:lnTo>
                      <a:pt x="1079" y="0"/>
                    </a:lnTo>
                    <a:lnTo>
                      <a:pt x="802" y="0"/>
                    </a:lnTo>
                    <a:lnTo>
                      <a:pt x="772" y="41"/>
                    </a:lnTo>
                    <a:lnTo>
                      <a:pt x="1077" y="41"/>
                    </a:lnTo>
                    <a:lnTo>
                      <a:pt x="1077" y="695"/>
                    </a:lnTo>
                    <a:lnTo>
                      <a:pt x="40" y="695"/>
                    </a:lnTo>
                    <a:lnTo>
                      <a:pt x="40" y="41"/>
                    </a:lnTo>
                    <a:lnTo>
                      <a:pt x="512" y="41"/>
                    </a:lnTo>
                    <a:lnTo>
                      <a:pt x="541" y="0"/>
                    </a:lnTo>
                    <a:lnTo>
                      <a:pt x="37" y="0"/>
                    </a:lnTo>
                    <a:cubicBezTo>
                      <a:pt x="16" y="0"/>
                      <a:pt x="0" y="17"/>
                      <a:pt x="0" y="38"/>
                    </a:cubicBezTo>
                    <a:lnTo>
                      <a:pt x="0" y="698"/>
                    </a:lnTo>
                    <a:cubicBezTo>
                      <a:pt x="0" y="719"/>
                      <a:pt x="16" y="736"/>
                      <a:pt x="37" y="736"/>
                    </a:cubicBezTo>
                    <a:lnTo>
                      <a:pt x="1079" y="736"/>
                    </a:lnTo>
                    <a:cubicBezTo>
                      <a:pt x="1100" y="736"/>
                      <a:pt x="1117" y="719"/>
                      <a:pt x="1117" y="698"/>
                    </a:cubicBezTo>
                    <a:lnTo>
                      <a:pt x="1117" y="38"/>
                    </a:lnTo>
                    <a:cubicBezTo>
                      <a:pt x="1117" y="17"/>
                      <a:pt x="1100" y="0"/>
                      <a:pt x="107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 name="Freeform 38">
                <a:extLst>
                  <a:ext uri="{FF2B5EF4-FFF2-40B4-BE49-F238E27FC236}">
                    <a16:creationId xmlns:a16="http://schemas.microsoft.com/office/drawing/2014/main" id="{B091B5B9-2898-0E49-A17C-E25B324DBB26}"/>
                  </a:ext>
                </a:extLst>
              </p:cNvPr>
              <p:cNvSpPr>
                <a:spLocks/>
              </p:cNvSpPr>
              <p:nvPr/>
            </p:nvSpPr>
            <p:spPr bwMode="auto">
              <a:xfrm>
                <a:off x="2687" y="2454"/>
                <a:ext cx="129" cy="147"/>
              </a:xfrm>
              <a:custGeom>
                <a:avLst/>
                <a:gdLst>
                  <a:gd name="T0" fmla="*/ 0 w 310"/>
                  <a:gd name="T1" fmla="*/ 0 h 352"/>
                  <a:gd name="T2" fmla="*/ 0 w 310"/>
                  <a:gd name="T3" fmla="*/ 0 h 352"/>
                  <a:gd name="T4" fmla="*/ 260 w 310"/>
                  <a:gd name="T5" fmla="*/ 352 h 352"/>
                  <a:gd name="T6" fmla="*/ 310 w 310"/>
                  <a:gd name="T7" fmla="*/ 352 h 352"/>
                  <a:gd name="T8" fmla="*/ 51 w 310"/>
                  <a:gd name="T9" fmla="*/ 0 h 352"/>
                  <a:gd name="T10" fmla="*/ 0 w 310"/>
                  <a:gd name="T11" fmla="*/ 0 h 352"/>
                </a:gdLst>
                <a:ahLst/>
                <a:cxnLst>
                  <a:cxn ang="0">
                    <a:pos x="T0" y="T1"/>
                  </a:cxn>
                  <a:cxn ang="0">
                    <a:pos x="T2" y="T3"/>
                  </a:cxn>
                  <a:cxn ang="0">
                    <a:pos x="T4" y="T5"/>
                  </a:cxn>
                  <a:cxn ang="0">
                    <a:pos x="T6" y="T7"/>
                  </a:cxn>
                  <a:cxn ang="0">
                    <a:pos x="T8" y="T9"/>
                  </a:cxn>
                  <a:cxn ang="0">
                    <a:pos x="T10" y="T11"/>
                  </a:cxn>
                </a:cxnLst>
                <a:rect l="0" t="0" r="r" b="b"/>
                <a:pathLst>
                  <a:path w="310" h="352">
                    <a:moveTo>
                      <a:pt x="0" y="0"/>
                    </a:moveTo>
                    <a:lnTo>
                      <a:pt x="0" y="0"/>
                    </a:lnTo>
                    <a:lnTo>
                      <a:pt x="260" y="352"/>
                    </a:lnTo>
                    <a:lnTo>
                      <a:pt x="310" y="352"/>
                    </a:lnTo>
                    <a:lnTo>
                      <a:pt x="5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 name="Freeform 39">
                <a:extLst>
                  <a:ext uri="{FF2B5EF4-FFF2-40B4-BE49-F238E27FC236}">
                    <a16:creationId xmlns:a16="http://schemas.microsoft.com/office/drawing/2014/main" id="{893D6E84-971D-8944-8F4F-B3F3C0966E58}"/>
                  </a:ext>
                </a:extLst>
              </p:cNvPr>
              <p:cNvSpPr>
                <a:spLocks/>
              </p:cNvSpPr>
              <p:nvPr/>
            </p:nvSpPr>
            <p:spPr bwMode="auto">
              <a:xfrm>
                <a:off x="2745" y="2454"/>
                <a:ext cx="123" cy="147"/>
              </a:xfrm>
              <a:custGeom>
                <a:avLst/>
                <a:gdLst>
                  <a:gd name="T0" fmla="*/ 0 w 297"/>
                  <a:gd name="T1" fmla="*/ 0 h 352"/>
                  <a:gd name="T2" fmla="*/ 0 w 297"/>
                  <a:gd name="T3" fmla="*/ 0 h 352"/>
                  <a:gd name="T4" fmla="*/ 259 w 297"/>
                  <a:gd name="T5" fmla="*/ 351 h 352"/>
                  <a:gd name="T6" fmla="*/ 260 w 297"/>
                  <a:gd name="T7" fmla="*/ 352 h 352"/>
                  <a:gd name="T8" fmla="*/ 284 w 297"/>
                  <a:gd name="T9" fmla="*/ 352 h 352"/>
                  <a:gd name="T10" fmla="*/ 297 w 297"/>
                  <a:gd name="T11" fmla="*/ 335 h 352"/>
                  <a:gd name="T12" fmla="*/ 51 w 297"/>
                  <a:gd name="T13" fmla="*/ 0 h 352"/>
                  <a:gd name="T14" fmla="*/ 0 w 29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7" h="352">
                    <a:moveTo>
                      <a:pt x="0" y="0"/>
                    </a:moveTo>
                    <a:lnTo>
                      <a:pt x="0" y="0"/>
                    </a:lnTo>
                    <a:lnTo>
                      <a:pt x="259" y="351"/>
                    </a:lnTo>
                    <a:lnTo>
                      <a:pt x="260" y="352"/>
                    </a:lnTo>
                    <a:lnTo>
                      <a:pt x="284" y="352"/>
                    </a:lnTo>
                    <a:lnTo>
                      <a:pt x="297" y="335"/>
                    </a:lnTo>
                    <a:lnTo>
                      <a:pt x="5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4" name="Freeform 40">
                <a:extLst>
                  <a:ext uri="{FF2B5EF4-FFF2-40B4-BE49-F238E27FC236}">
                    <a16:creationId xmlns:a16="http://schemas.microsoft.com/office/drawing/2014/main" id="{3DCBE72B-39B8-A044-8975-AC6F6F032FFD}"/>
                  </a:ext>
                </a:extLst>
              </p:cNvPr>
              <p:cNvSpPr>
                <a:spLocks noEditPoints="1"/>
              </p:cNvSpPr>
              <p:nvPr/>
            </p:nvSpPr>
            <p:spPr bwMode="auto">
              <a:xfrm>
                <a:off x="2802" y="2454"/>
                <a:ext cx="263" cy="234"/>
              </a:xfrm>
              <a:custGeom>
                <a:avLst/>
                <a:gdLst>
                  <a:gd name="T0" fmla="*/ 38 w 631"/>
                  <a:gd name="T1" fmla="*/ 451 h 561"/>
                  <a:gd name="T2" fmla="*/ 38 w 631"/>
                  <a:gd name="T3" fmla="*/ 451 h 561"/>
                  <a:gd name="T4" fmla="*/ 0 w 631"/>
                  <a:gd name="T5" fmla="*/ 488 h 561"/>
                  <a:gd name="T6" fmla="*/ 0 w 631"/>
                  <a:gd name="T7" fmla="*/ 523 h 561"/>
                  <a:gd name="T8" fmla="*/ 38 w 631"/>
                  <a:gd name="T9" fmla="*/ 561 h 561"/>
                  <a:gd name="T10" fmla="*/ 281 w 631"/>
                  <a:gd name="T11" fmla="*/ 561 h 561"/>
                  <a:gd name="T12" fmla="*/ 319 w 631"/>
                  <a:gd name="T13" fmla="*/ 523 h 561"/>
                  <a:gd name="T14" fmla="*/ 319 w 631"/>
                  <a:gd name="T15" fmla="*/ 488 h 561"/>
                  <a:gd name="T16" fmla="*/ 297 w 631"/>
                  <a:gd name="T17" fmla="*/ 454 h 561"/>
                  <a:gd name="T18" fmla="*/ 627 w 631"/>
                  <a:gd name="T19" fmla="*/ 4 h 561"/>
                  <a:gd name="T20" fmla="*/ 631 w 631"/>
                  <a:gd name="T21" fmla="*/ 0 h 561"/>
                  <a:gd name="T22" fmla="*/ 580 w 631"/>
                  <a:gd name="T23" fmla="*/ 0 h 561"/>
                  <a:gd name="T24" fmla="*/ 299 w 631"/>
                  <a:gd name="T25" fmla="*/ 382 h 561"/>
                  <a:gd name="T26" fmla="*/ 249 w 631"/>
                  <a:gd name="T27" fmla="*/ 451 h 561"/>
                  <a:gd name="T28" fmla="*/ 160 w 631"/>
                  <a:gd name="T29" fmla="*/ 451 h 561"/>
                  <a:gd name="T30" fmla="*/ 488 w 631"/>
                  <a:gd name="T31" fmla="*/ 4 h 561"/>
                  <a:gd name="T32" fmla="*/ 492 w 631"/>
                  <a:gd name="T33" fmla="*/ 0 h 561"/>
                  <a:gd name="T34" fmla="*/ 441 w 631"/>
                  <a:gd name="T35" fmla="*/ 0 h 561"/>
                  <a:gd name="T36" fmla="*/ 110 w 631"/>
                  <a:gd name="T37" fmla="*/ 451 h 561"/>
                  <a:gd name="T38" fmla="*/ 38 w 631"/>
                  <a:gd name="T39" fmla="*/ 451 h 561"/>
                  <a:gd name="T40" fmla="*/ 41 w 631"/>
                  <a:gd name="T41" fmla="*/ 491 h 561"/>
                  <a:gd name="T42" fmla="*/ 41 w 631"/>
                  <a:gd name="T43" fmla="*/ 491 h 561"/>
                  <a:gd name="T44" fmla="*/ 278 w 631"/>
                  <a:gd name="T45" fmla="*/ 491 h 561"/>
                  <a:gd name="T46" fmla="*/ 278 w 631"/>
                  <a:gd name="T47" fmla="*/ 520 h 561"/>
                  <a:gd name="T48" fmla="*/ 41 w 631"/>
                  <a:gd name="T49" fmla="*/ 520 h 561"/>
                  <a:gd name="T50" fmla="*/ 41 w 631"/>
                  <a:gd name="T51" fmla="*/ 491 h 561"/>
                  <a:gd name="T52" fmla="*/ 41 w 631"/>
                  <a:gd name="T53" fmla="*/ 520 h 561"/>
                  <a:gd name="T54" fmla="*/ 41 w 631"/>
                  <a:gd name="T55" fmla="*/ 52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31" h="561">
                    <a:moveTo>
                      <a:pt x="38" y="451"/>
                    </a:moveTo>
                    <a:lnTo>
                      <a:pt x="38" y="451"/>
                    </a:lnTo>
                    <a:cubicBezTo>
                      <a:pt x="17" y="451"/>
                      <a:pt x="0" y="467"/>
                      <a:pt x="0" y="488"/>
                    </a:cubicBezTo>
                    <a:lnTo>
                      <a:pt x="0" y="523"/>
                    </a:lnTo>
                    <a:cubicBezTo>
                      <a:pt x="0" y="544"/>
                      <a:pt x="17" y="561"/>
                      <a:pt x="38" y="561"/>
                    </a:cubicBezTo>
                    <a:lnTo>
                      <a:pt x="281" y="561"/>
                    </a:lnTo>
                    <a:cubicBezTo>
                      <a:pt x="302" y="561"/>
                      <a:pt x="319" y="544"/>
                      <a:pt x="319" y="523"/>
                    </a:cubicBezTo>
                    <a:lnTo>
                      <a:pt x="319" y="488"/>
                    </a:lnTo>
                    <a:cubicBezTo>
                      <a:pt x="319" y="474"/>
                      <a:pt x="310" y="460"/>
                      <a:pt x="297" y="454"/>
                    </a:cubicBezTo>
                    <a:lnTo>
                      <a:pt x="627" y="4"/>
                    </a:lnTo>
                    <a:lnTo>
                      <a:pt x="631" y="0"/>
                    </a:lnTo>
                    <a:lnTo>
                      <a:pt x="580" y="0"/>
                    </a:lnTo>
                    <a:lnTo>
                      <a:pt x="299" y="382"/>
                    </a:lnTo>
                    <a:lnTo>
                      <a:pt x="249" y="451"/>
                    </a:lnTo>
                    <a:lnTo>
                      <a:pt x="160" y="451"/>
                    </a:lnTo>
                    <a:lnTo>
                      <a:pt x="488" y="4"/>
                    </a:lnTo>
                    <a:lnTo>
                      <a:pt x="492" y="0"/>
                    </a:lnTo>
                    <a:lnTo>
                      <a:pt x="441" y="0"/>
                    </a:lnTo>
                    <a:lnTo>
                      <a:pt x="110" y="451"/>
                    </a:lnTo>
                    <a:lnTo>
                      <a:pt x="38" y="451"/>
                    </a:lnTo>
                    <a:close/>
                    <a:moveTo>
                      <a:pt x="41" y="491"/>
                    </a:moveTo>
                    <a:lnTo>
                      <a:pt x="41" y="491"/>
                    </a:lnTo>
                    <a:lnTo>
                      <a:pt x="278" y="491"/>
                    </a:lnTo>
                    <a:lnTo>
                      <a:pt x="278" y="520"/>
                    </a:lnTo>
                    <a:lnTo>
                      <a:pt x="41" y="520"/>
                    </a:lnTo>
                    <a:lnTo>
                      <a:pt x="41" y="491"/>
                    </a:lnTo>
                    <a:close/>
                    <a:moveTo>
                      <a:pt x="41" y="520"/>
                    </a:moveTo>
                    <a:lnTo>
                      <a:pt x="41" y="52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515" name="Group 514">
            <a:extLst>
              <a:ext uri="{FF2B5EF4-FFF2-40B4-BE49-F238E27FC236}">
                <a16:creationId xmlns:a16="http://schemas.microsoft.com/office/drawing/2014/main" id="{D302E0B7-7FDF-3146-A865-55673F7CA028}"/>
              </a:ext>
            </a:extLst>
          </p:cNvPr>
          <p:cNvGrpSpPr/>
          <p:nvPr userDrawn="1"/>
        </p:nvGrpSpPr>
        <p:grpSpPr>
          <a:xfrm>
            <a:off x="2975499" y="262030"/>
            <a:ext cx="322111" cy="322716"/>
            <a:chOff x="3473389" y="217513"/>
            <a:chExt cx="422721" cy="423515"/>
          </a:xfrm>
        </p:grpSpPr>
        <p:sp>
          <p:nvSpPr>
            <p:cNvPr id="516" name="Freeform 515">
              <a:extLst>
                <a:ext uri="{FF2B5EF4-FFF2-40B4-BE49-F238E27FC236}">
                  <a16:creationId xmlns:a16="http://schemas.microsoft.com/office/drawing/2014/main" id="{9807CA0A-97CC-1D44-AAFF-8DDFA206D6F7}"/>
                </a:ext>
              </a:extLst>
            </p:cNvPr>
            <p:cNvSpPr>
              <a:spLocks/>
            </p:cNvSpPr>
            <p:nvPr userDrawn="1"/>
          </p:nvSpPr>
          <p:spPr bwMode="auto">
            <a:xfrm>
              <a:off x="3473389" y="217513"/>
              <a:ext cx="422721" cy="423515"/>
            </a:xfrm>
            <a:custGeom>
              <a:avLst/>
              <a:gdLst>
                <a:gd name="T0" fmla="*/ 532 w 532"/>
                <a:gd name="T1" fmla="*/ 266 h 533"/>
                <a:gd name="T2" fmla="*/ 526 w 532"/>
                <a:gd name="T3" fmla="*/ 321 h 533"/>
                <a:gd name="T4" fmla="*/ 511 w 532"/>
                <a:gd name="T5" fmla="*/ 370 h 533"/>
                <a:gd name="T6" fmla="*/ 486 w 532"/>
                <a:gd name="T7" fmla="*/ 415 h 533"/>
                <a:gd name="T8" fmla="*/ 455 w 532"/>
                <a:gd name="T9" fmla="*/ 456 h 533"/>
                <a:gd name="T10" fmla="*/ 414 w 532"/>
                <a:gd name="T11" fmla="*/ 487 h 533"/>
                <a:gd name="T12" fmla="*/ 369 w 532"/>
                <a:gd name="T13" fmla="*/ 512 h 533"/>
                <a:gd name="T14" fmla="*/ 320 w 532"/>
                <a:gd name="T15" fmla="*/ 527 h 533"/>
                <a:gd name="T16" fmla="*/ 266 w 532"/>
                <a:gd name="T17" fmla="*/ 533 h 533"/>
                <a:gd name="T18" fmla="*/ 239 w 532"/>
                <a:gd name="T19" fmla="*/ 531 h 533"/>
                <a:gd name="T20" fmla="*/ 187 w 532"/>
                <a:gd name="T21" fmla="*/ 520 h 533"/>
                <a:gd name="T22" fmla="*/ 140 w 532"/>
                <a:gd name="T23" fmla="*/ 501 h 533"/>
                <a:gd name="T24" fmla="*/ 96 w 532"/>
                <a:gd name="T25" fmla="*/ 473 h 533"/>
                <a:gd name="T26" fmla="*/ 61 w 532"/>
                <a:gd name="T27" fmla="*/ 436 h 533"/>
                <a:gd name="T28" fmla="*/ 31 w 532"/>
                <a:gd name="T29" fmla="*/ 394 h 533"/>
                <a:gd name="T30" fmla="*/ 12 w 532"/>
                <a:gd name="T31" fmla="*/ 345 h 533"/>
                <a:gd name="T32" fmla="*/ 1 w 532"/>
                <a:gd name="T33" fmla="*/ 294 h 533"/>
                <a:gd name="T34" fmla="*/ 0 w 532"/>
                <a:gd name="T35" fmla="*/ 266 h 533"/>
                <a:gd name="T36" fmla="*/ 5 w 532"/>
                <a:gd name="T37" fmla="*/ 214 h 533"/>
                <a:gd name="T38" fmla="*/ 21 w 532"/>
                <a:gd name="T39" fmla="*/ 163 h 533"/>
                <a:gd name="T40" fmla="*/ 45 w 532"/>
                <a:gd name="T41" fmla="*/ 118 h 533"/>
                <a:gd name="T42" fmla="*/ 78 w 532"/>
                <a:gd name="T43" fmla="*/ 79 h 533"/>
                <a:gd name="T44" fmla="*/ 117 w 532"/>
                <a:gd name="T45" fmla="*/ 46 h 533"/>
                <a:gd name="T46" fmla="*/ 162 w 532"/>
                <a:gd name="T47" fmla="*/ 21 h 533"/>
                <a:gd name="T48" fmla="*/ 211 w 532"/>
                <a:gd name="T49" fmla="*/ 6 h 533"/>
                <a:gd name="T50" fmla="*/ 266 w 532"/>
                <a:gd name="T51" fmla="*/ 0 h 533"/>
                <a:gd name="T52" fmla="*/ 294 w 532"/>
                <a:gd name="T53" fmla="*/ 2 h 533"/>
                <a:gd name="T54" fmla="*/ 344 w 532"/>
                <a:gd name="T55" fmla="*/ 13 h 533"/>
                <a:gd name="T56" fmla="*/ 393 w 532"/>
                <a:gd name="T57" fmla="*/ 34 h 533"/>
                <a:gd name="T58" fmla="*/ 435 w 532"/>
                <a:gd name="T59" fmla="*/ 62 h 533"/>
                <a:gd name="T60" fmla="*/ 470 w 532"/>
                <a:gd name="T61" fmla="*/ 98 h 533"/>
                <a:gd name="T62" fmla="*/ 500 w 532"/>
                <a:gd name="T63" fmla="*/ 140 h 533"/>
                <a:gd name="T64" fmla="*/ 519 w 532"/>
                <a:gd name="T65" fmla="*/ 188 h 533"/>
                <a:gd name="T66" fmla="*/ 530 w 532"/>
                <a:gd name="T67" fmla="*/ 240 h 533"/>
                <a:gd name="T68" fmla="*/ 532 w 532"/>
                <a:gd name="T69" fmla="*/ 26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2" h="533">
                  <a:moveTo>
                    <a:pt x="532" y="266"/>
                  </a:moveTo>
                  <a:lnTo>
                    <a:pt x="532" y="266"/>
                  </a:lnTo>
                  <a:lnTo>
                    <a:pt x="530" y="294"/>
                  </a:lnTo>
                  <a:lnTo>
                    <a:pt x="526" y="321"/>
                  </a:lnTo>
                  <a:lnTo>
                    <a:pt x="519" y="345"/>
                  </a:lnTo>
                  <a:lnTo>
                    <a:pt x="511" y="370"/>
                  </a:lnTo>
                  <a:lnTo>
                    <a:pt x="500" y="394"/>
                  </a:lnTo>
                  <a:lnTo>
                    <a:pt x="486" y="415"/>
                  </a:lnTo>
                  <a:lnTo>
                    <a:pt x="470" y="436"/>
                  </a:lnTo>
                  <a:lnTo>
                    <a:pt x="455" y="456"/>
                  </a:lnTo>
                  <a:lnTo>
                    <a:pt x="435" y="473"/>
                  </a:lnTo>
                  <a:lnTo>
                    <a:pt x="414" y="487"/>
                  </a:lnTo>
                  <a:lnTo>
                    <a:pt x="393" y="501"/>
                  </a:lnTo>
                  <a:lnTo>
                    <a:pt x="369" y="512"/>
                  </a:lnTo>
                  <a:lnTo>
                    <a:pt x="344" y="520"/>
                  </a:lnTo>
                  <a:lnTo>
                    <a:pt x="320" y="527"/>
                  </a:lnTo>
                  <a:lnTo>
                    <a:pt x="294" y="531"/>
                  </a:lnTo>
                  <a:lnTo>
                    <a:pt x="266" y="533"/>
                  </a:lnTo>
                  <a:lnTo>
                    <a:pt x="266" y="533"/>
                  </a:lnTo>
                  <a:lnTo>
                    <a:pt x="239" y="531"/>
                  </a:lnTo>
                  <a:lnTo>
                    <a:pt x="211" y="527"/>
                  </a:lnTo>
                  <a:lnTo>
                    <a:pt x="187" y="520"/>
                  </a:lnTo>
                  <a:lnTo>
                    <a:pt x="162" y="512"/>
                  </a:lnTo>
                  <a:lnTo>
                    <a:pt x="140" y="501"/>
                  </a:lnTo>
                  <a:lnTo>
                    <a:pt x="117" y="487"/>
                  </a:lnTo>
                  <a:lnTo>
                    <a:pt x="96" y="473"/>
                  </a:lnTo>
                  <a:lnTo>
                    <a:pt x="78" y="456"/>
                  </a:lnTo>
                  <a:lnTo>
                    <a:pt x="61" y="436"/>
                  </a:lnTo>
                  <a:lnTo>
                    <a:pt x="45" y="415"/>
                  </a:lnTo>
                  <a:lnTo>
                    <a:pt x="31" y="394"/>
                  </a:lnTo>
                  <a:lnTo>
                    <a:pt x="21" y="370"/>
                  </a:lnTo>
                  <a:lnTo>
                    <a:pt x="12" y="345"/>
                  </a:lnTo>
                  <a:lnTo>
                    <a:pt x="5" y="321"/>
                  </a:lnTo>
                  <a:lnTo>
                    <a:pt x="1" y="294"/>
                  </a:lnTo>
                  <a:lnTo>
                    <a:pt x="0" y="266"/>
                  </a:lnTo>
                  <a:lnTo>
                    <a:pt x="0" y="266"/>
                  </a:lnTo>
                  <a:lnTo>
                    <a:pt x="1" y="240"/>
                  </a:lnTo>
                  <a:lnTo>
                    <a:pt x="5" y="214"/>
                  </a:lnTo>
                  <a:lnTo>
                    <a:pt x="12" y="188"/>
                  </a:lnTo>
                  <a:lnTo>
                    <a:pt x="21" y="163"/>
                  </a:lnTo>
                  <a:lnTo>
                    <a:pt x="31" y="140"/>
                  </a:lnTo>
                  <a:lnTo>
                    <a:pt x="45" y="118"/>
                  </a:lnTo>
                  <a:lnTo>
                    <a:pt x="61" y="98"/>
                  </a:lnTo>
                  <a:lnTo>
                    <a:pt x="78" y="79"/>
                  </a:lnTo>
                  <a:lnTo>
                    <a:pt x="96" y="62"/>
                  </a:lnTo>
                  <a:lnTo>
                    <a:pt x="117" y="46"/>
                  </a:lnTo>
                  <a:lnTo>
                    <a:pt x="140" y="34"/>
                  </a:lnTo>
                  <a:lnTo>
                    <a:pt x="162" y="21"/>
                  </a:lnTo>
                  <a:lnTo>
                    <a:pt x="187" y="13"/>
                  </a:lnTo>
                  <a:lnTo>
                    <a:pt x="211" y="6"/>
                  </a:lnTo>
                  <a:lnTo>
                    <a:pt x="239" y="2"/>
                  </a:lnTo>
                  <a:lnTo>
                    <a:pt x="266" y="0"/>
                  </a:lnTo>
                  <a:lnTo>
                    <a:pt x="266" y="0"/>
                  </a:lnTo>
                  <a:lnTo>
                    <a:pt x="294" y="2"/>
                  </a:lnTo>
                  <a:lnTo>
                    <a:pt x="320" y="6"/>
                  </a:lnTo>
                  <a:lnTo>
                    <a:pt x="344" y="13"/>
                  </a:lnTo>
                  <a:lnTo>
                    <a:pt x="369" y="21"/>
                  </a:lnTo>
                  <a:lnTo>
                    <a:pt x="393" y="34"/>
                  </a:lnTo>
                  <a:lnTo>
                    <a:pt x="414" y="46"/>
                  </a:lnTo>
                  <a:lnTo>
                    <a:pt x="435" y="62"/>
                  </a:lnTo>
                  <a:lnTo>
                    <a:pt x="455" y="79"/>
                  </a:lnTo>
                  <a:lnTo>
                    <a:pt x="470" y="98"/>
                  </a:lnTo>
                  <a:lnTo>
                    <a:pt x="486" y="118"/>
                  </a:lnTo>
                  <a:lnTo>
                    <a:pt x="500" y="140"/>
                  </a:lnTo>
                  <a:lnTo>
                    <a:pt x="511" y="163"/>
                  </a:lnTo>
                  <a:lnTo>
                    <a:pt x="519" y="188"/>
                  </a:lnTo>
                  <a:lnTo>
                    <a:pt x="526" y="214"/>
                  </a:lnTo>
                  <a:lnTo>
                    <a:pt x="530" y="240"/>
                  </a:lnTo>
                  <a:lnTo>
                    <a:pt x="532" y="266"/>
                  </a:lnTo>
                  <a:lnTo>
                    <a:pt x="532" y="26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517" name="Group 516">
              <a:extLst>
                <a:ext uri="{FF2B5EF4-FFF2-40B4-BE49-F238E27FC236}">
                  <a16:creationId xmlns:a16="http://schemas.microsoft.com/office/drawing/2014/main" id="{4C33AF04-FEE3-FE44-B443-0B01810CBF9A}"/>
                </a:ext>
              </a:extLst>
            </p:cNvPr>
            <p:cNvGrpSpPr/>
            <p:nvPr userDrawn="1"/>
          </p:nvGrpSpPr>
          <p:grpSpPr>
            <a:xfrm>
              <a:off x="3591396" y="294646"/>
              <a:ext cx="209719" cy="270525"/>
              <a:chOff x="5883276" y="1827213"/>
              <a:chExt cx="536574" cy="692150"/>
            </a:xfrm>
            <a:solidFill>
              <a:schemeClr val="bg1"/>
            </a:solidFill>
          </p:grpSpPr>
          <p:sp>
            <p:nvSpPr>
              <p:cNvPr id="518" name="Freeform 22">
                <a:extLst>
                  <a:ext uri="{FF2B5EF4-FFF2-40B4-BE49-F238E27FC236}">
                    <a16:creationId xmlns:a16="http://schemas.microsoft.com/office/drawing/2014/main" id="{4F9DDF4F-6937-6B4C-AE88-D02BAD7B8465}"/>
                  </a:ext>
                </a:extLst>
              </p:cNvPr>
              <p:cNvSpPr>
                <a:spLocks noEditPoints="1"/>
              </p:cNvSpPr>
              <p:nvPr/>
            </p:nvSpPr>
            <p:spPr bwMode="auto">
              <a:xfrm>
                <a:off x="5883276" y="1827213"/>
                <a:ext cx="536574" cy="692150"/>
              </a:xfrm>
              <a:custGeom>
                <a:avLst/>
                <a:gdLst>
                  <a:gd name="T0" fmla="*/ 833 w 891"/>
                  <a:gd name="T1" fmla="*/ 895 h 1163"/>
                  <a:gd name="T2" fmla="*/ 834 w 891"/>
                  <a:gd name="T3" fmla="*/ 545 h 1163"/>
                  <a:gd name="T4" fmla="*/ 720 w 891"/>
                  <a:gd name="T5" fmla="*/ 223 h 1163"/>
                  <a:gd name="T6" fmla="*/ 715 w 891"/>
                  <a:gd name="T7" fmla="*/ 50 h 1163"/>
                  <a:gd name="T8" fmla="*/ 224 w 891"/>
                  <a:gd name="T9" fmla="*/ 0 h 1163"/>
                  <a:gd name="T10" fmla="*/ 165 w 891"/>
                  <a:gd name="T11" fmla="*/ 202 h 1163"/>
                  <a:gd name="T12" fmla="*/ 89 w 891"/>
                  <a:gd name="T13" fmla="*/ 365 h 1163"/>
                  <a:gd name="T14" fmla="*/ 122 w 891"/>
                  <a:gd name="T15" fmla="*/ 839 h 1163"/>
                  <a:gd name="T16" fmla="*/ 19 w 891"/>
                  <a:gd name="T17" fmla="*/ 1141 h 1163"/>
                  <a:gd name="T18" fmla="*/ 52 w 891"/>
                  <a:gd name="T19" fmla="*/ 1163 h 1163"/>
                  <a:gd name="T20" fmla="*/ 83 w 891"/>
                  <a:gd name="T21" fmla="*/ 949 h 1163"/>
                  <a:gd name="T22" fmla="*/ 314 w 891"/>
                  <a:gd name="T23" fmla="*/ 820 h 1163"/>
                  <a:gd name="T24" fmla="*/ 445 w 891"/>
                  <a:gd name="T25" fmla="*/ 1081 h 1163"/>
                  <a:gd name="T26" fmla="*/ 471 w 891"/>
                  <a:gd name="T27" fmla="*/ 1065 h 1163"/>
                  <a:gd name="T28" fmla="*/ 789 w 891"/>
                  <a:gd name="T29" fmla="*/ 929 h 1163"/>
                  <a:gd name="T30" fmla="*/ 843 w 891"/>
                  <a:gd name="T31" fmla="*/ 1163 h 1163"/>
                  <a:gd name="T32" fmla="*/ 875 w 891"/>
                  <a:gd name="T33" fmla="*/ 1139 h 1163"/>
                  <a:gd name="T34" fmla="*/ 722 w 891"/>
                  <a:gd name="T35" fmla="*/ 805 h 1163"/>
                  <a:gd name="T36" fmla="*/ 718 w 891"/>
                  <a:gd name="T37" fmla="*/ 809 h 1163"/>
                  <a:gd name="T38" fmla="*/ 579 w 891"/>
                  <a:gd name="T39" fmla="*/ 757 h 1163"/>
                  <a:gd name="T40" fmla="*/ 652 w 891"/>
                  <a:gd name="T41" fmla="*/ 504 h 1163"/>
                  <a:gd name="T42" fmla="*/ 521 w 891"/>
                  <a:gd name="T43" fmla="*/ 294 h 1163"/>
                  <a:gd name="T44" fmla="*/ 389 w 891"/>
                  <a:gd name="T45" fmla="*/ 229 h 1163"/>
                  <a:gd name="T46" fmla="*/ 674 w 891"/>
                  <a:gd name="T47" fmla="*/ 256 h 1163"/>
                  <a:gd name="T48" fmla="*/ 722 w 891"/>
                  <a:gd name="T49" fmla="*/ 805 h 1163"/>
                  <a:gd name="T50" fmla="*/ 339 w 891"/>
                  <a:gd name="T51" fmla="*/ 616 h 1163"/>
                  <a:gd name="T52" fmla="*/ 333 w 891"/>
                  <a:gd name="T53" fmla="*/ 241 h 1163"/>
                  <a:gd name="T54" fmla="*/ 521 w 891"/>
                  <a:gd name="T55" fmla="*/ 351 h 1163"/>
                  <a:gd name="T56" fmla="*/ 443 w 891"/>
                  <a:gd name="T57" fmla="*/ 678 h 1163"/>
                  <a:gd name="T58" fmla="*/ 230 w 891"/>
                  <a:gd name="T59" fmla="*/ 56 h 1163"/>
                  <a:gd name="T60" fmla="*/ 658 w 891"/>
                  <a:gd name="T61" fmla="*/ 56 h 1163"/>
                  <a:gd name="T62" fmla="*/ 443 w 891"/>
                  <a:gd name="T63" fmla="*/ 171 h 1163"/>
                  <a:gd name="T64" fmla="*/ 230 w 891"/>
                  <a:gd name="T65" fmla="*/ 56 h 1163"/>
                  <a:gd name="T66" fmla="*/ 216 w 891"/>
                  <a:gd name="T67" fmla="*/ 796 h 1163"/>
                  <a:gd name="T68" fmla="*/ 166 w 891"/>
                  <a:gd name="T69" fmla="*/ 805 h 1163"/>
                  <a:gd name="T70" fmla="*/ 213 w 891"/>
                  <a:gd name="T71" fmla="*/ 256 h 1163"/>
                  <a:gd name="T72" fmla="*/ 272 w 891"/>
                  <a:gd name="T73" fmla="*/ 244 h 1163"/>
                  <a:gd name="T74" fmla="*/ 293 w 891"/>
                  <a:gd name="T75" fmla="*/ 649 h 1163"/>
                  <a:gd name="T76" fmla="*/ 316 w 891"/>
                  <a:gd name="T77" fmla="*/ 757 h 1163"/>
                  <a:gd name="T78" fmla="*/ 216 w 891"/>
                  <a:gd name="T79" fmla="*/ 796 h 1163"/>
                  <a:gd name="T80" fmla="*/ 446 w 891"/>
                  <a:gd name="T81" fmla="*/ 985 h 1163"/>
                  <a:gd name="T82" fmla="*/ 392 w 891"/>
                  <a:gd name="T83" fmla="*/ 726 h 1163"/>
                  <a:gd name="T84" fmla="*/ 506 w 891"/>
                  <a:gd name="T85" fmla="*/ 723 h 1163"/>
                  <a:gd name="T86" fmla="*/ 446 w 891"/>
                  <a:gd name="T87" fmla="*/ 985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91" h="1163">
                    <a:moveTo>
                      <a:pt x="833" y="895"/>
                    </a:moveTo>
                    <a:lnTo>
                      <a:pt x="833" y="895"/>
                    </a:lnTo>
                    <a:cubicBezTo>
                      <a:pt x="817" y="873"/>
                      <a:pt x="795" y="854"/>
                      <a:pt x="768" y="837"/>
                    </a:cubicBezTo>
                    <a:cubicBezTo>
                      <a:pt x="815" y="776"/>
                      <a:pt x="840" y="665"/>
                      <a:pt x="834" y="545"/>
                    </a:cubicBezTo>
                    <a:cubicBezTo>
                      <a:pt x="831" y="482"/>
                      <a:pt x="818" y="420"/>
                      <a:pt x="799" y="365"/>
                    </a:cubicBezTo>
                    <a:cubicBezTo>
                      <a:pt x="780" y="309"/>
                      <a:pt x="753" y="262"/>
                      <a:pt x="720" y="223"/>
                    </a:cubicBezTo>
                    <a:cubicBezTo>
                      <a:pt x="722" y="216"/>
                      <a:pt x="723" y="209"/>
                      <a:pt x="723" y="202"/>
                    </a:cubicBezTo>
                    <a:lnTo>
                      <a:pt x="715" y="50"/>
                    </a:lnTo>
                    <a:cubicBezTo>
                      <a:pt x="713" y="22"/>
                      <a:pt x="691" y="0"/>
                      <a:pt x="663" y="0"/>
                    </a:cubicBezTo>
                    <a:lnTo>
                      <a:pt x="224" y="0"/>
                    </a:lnTo>
                    <a:cubicBezTo>
                      <a:pt x="197" y="0"/>
                      <a:pt x="175" y="22"/>
                      <a:pt x="173" y="50"/>
                    </a:cubicBezTo>
                    <a:lnTo>
                      <a:pt x="165" y="202"/>
                    </a:lnTo>
                    <a:cubicBezTo>
                      <a:pt x="164" y="209"/>
                      <a:pt x="166" y="216"/>
                      <a:pt x="168" y="223"/>
                    </a:cubicBezTo>
                    <a:cubicBezTo>
                      <a:pt x="135" y="262"/>
                      <a:pt x="108" y="309"/>
                      <a:pt x="89" y="365"/>
                    </a:cubicBezTo>
                    <a:cubicBezTo>
                      <a:pt x="69" y="420"/>
                      <a:pt x="57" y="482"/>
                      <a:pt x="54" y="545"/>
                    </a:cubicBezTo>
                    <a:cubicBezTo>
                      <a:pt x="47" y="667"/>
                      <a:pt x="73" y="779"/>
                      <a:pt x="122" y="839"/>
                    </a:cubicBezTo>
                    <a:cubicBezTo>
                      <a:pt x="80" y="863"/>
                      <a:pt x="53" y="889"/>
                      <a:pt x="34" y="920"/>
                    </a:cubicBezTo>
                    <a:cubicBezTo>
                      <a:pt x="4" y="973"/>
                      <a:pt x="0" y="1039"/>
                      <a:pt x="19" y="1141"/>
                    </a:cubicBezTo>
                    <a:cubicBezTo>
                      <a:pt x="21" y="1154"/>
                      <a:pt x="33" y="1163"/>
                      <a:pt x="46" y="1163"/>
                    </a:cubicBezTo>
                    <a:cubicBezTo>
                      <a:pt x="48" y="1163"/>
                      <a:pt x="50" y="1163"/>
                      <a:pt x="52" y="1163"/>
                    </a:cubicBezTo>
                    <a:cubicBezTo>
                      <a:pt x="67" y="1160"/>
                      <a:pt x="77" y="1145"/>
                      <a:pt x="74" y="1130"/>
                    </a:cubicBezTo>
                    <a:cubicBezTo>
                      <a:pt x="57" y="1043"/>
                      <a:pt x="59" y="989"/>
                      <a:pt x="83" y="949"/>
                    </a:cubicBezTo>
                    <a:cubicBezTo>
                      <a:pt x="106" y="910"/>
                      <a:pt x="152" y="880"/>
                      <a:pt x="236" y="849"/>
                    </a:cubicBezTo>
                    <a:lnTo>
                      <a:pt x="314" y="820"/>
                    </a:lnTo>
                    <a:lnTo>
                      <a:pt x="419" y="1064"/>
                    </a:lnTo>
                    <a:cubicBezTo>
                      <a:pt x="424" y="1074"/>
                      <a:pt x="434" y="1081"/>
                      <a:pt x="445" y="1081"/>
                    </a:cubicBezTo>
                    <a:cubicBezTo>
                      <a:pt x="445" y="1081"/>
                      <a:pt x="445" y="1081"/>
                      <a:pt x="445" y="1081"/>
                    </a:cubicBezTo>
                    <a:cubicBezTo>
                      <a:pt x="456" y="1081"/>
                      <a:pt x="466" y="1075"/>
                      <a:pt x="471" y="1065"/>
                    </a:cubicBezTo>
                    <a:lnTo>
                      <a:pt x="586" y="821"/>
                    </a:lnTo>
                    <a:cubicBezTo>
                      <a:pt x="691" y="852"/>
                      <a:pt x="754" y="885"/>
                      <a:pt x="789" y="929"/>
                    </a:cubicBezTo>
                    <a:cubicBezTo>
                      <a:pt x="824" y="974"/>
                      <a:pt x="833" y="1035"/>
                      <a:pt x="819" y="1131"/>
                    </a:cubicBezTo>
                    <a:cubicBezTo>
                      <a:pt x="817" y="1147"/>
                      <a:pt x="827" y="1161"/>
                      <a:pt x="843" y="1163"/>
                    </a:cubicBezTo>
                    <a:cubicBezTo>
                      <a:pt x="844" y="1163"/>
                      <a:pt x="845" y="1163"/>
                      <a:pt x="847" y="1163"/>
                    </a:cubicBezTo>
                    <a:cubicBezTo>
                      <a:pt x="861" y="1163"/>
                      <a:pt x="873" y="1153"/>
                      <a:pt x="875" y="1139"/>
                    </a:cubicBezTo>
                    <a:cubicBezTo>
                      <a:pt x="891" y="1028"/>
                      <a:pt x="878" y="952"/>
                      <a:pt x="833" y="895"/>
                    </a:cubicBezTo>
                    <a:close/>
                    <a:moveTo>
                      <a:pt x="722" y="805"/>
                    </a:moveTo>
                    <a:lnTo>
                      <a:pt x="722" y="805"/>
                    </a:lnTo>
                    <a:cubicBezTo>
                      <a:pt x="720" y="806"/>
                      <a:pt x="719" y="808"/>
                      <a:pt x="718" y="809"/>
                    </a:cubicBezTo>
                    <a:cubicBezTo>
                      <a:pt x="682" y="792"/>
                      <a:pt x="637" y="777"/>
                      <a:pt x="584" y="762"/>
                    </a:cubicBezTo>
                    <a:cubicBezTo>
                      <a:pt x="582" y="760"/>
                      <a:pt x="580" y="759"/>
                      <a:pt x="579" y="757"/>
                    </a:cubicBezTo>
                    <a:cubicBezTo>
                      <a:pt x="565" y="742"/>
                      <a:pt x="560" y="716"/>
                      <a:pt x="560" y="694"/>
                    </a:cubicBezTo>
                    <a:cubicBezTo>
                      <a:pt x="616" y="653"/>
                      <a:pt x="652" y="583"/>
                      <a:pt x="652" y="504"/>
                    </a:cubicBezTo>
                    <a:cubicBezTo>
                      <a:pt x="652" y="442"/>
                      <a:pt x="651" y="396"/>
                      <a:pt x="636" y="360"/>
                    </a:cubicBezTo>
                    <a:cubicBezTo>
                      <a:pt x="617" y="316"/>
                      <a:pt x="579" y="294"/>
                      <a:pt x="521" y="294"/>
                    </a:cubicBezTo>
                    <a:cubicBezTo>
                      <a:pt x="494" y="294"/>
                      <a:pt x="433" y="282"/>
                      <a:pt x="403" y="253"/>
                    </a:cubicBezTo>
                    <a:cubicBezTo>
                      <a:pt x="396" y="245"/>
                      <a:pt x="391" y="237"/>
                      <a:pt x="389" y="229"/>
                    </a:cubicBezTo>
                    <a:cubicBezTo>
                      <a:pt x="481" y="223"/>
                      <a:pt x="576" y="232"/>
                      <a:pt x="665" y="255"/>
                    </a:cubicBezTo>
                    <a:cubicBezTo>
                      <a:pt x="668" y="256"/>
                      <a:pt x="671" y="256"/>
                      <a:pt x="674" y="256"/>
                    </a:cubicBezTo>
                    <a:cubicBezTo>
                      <a:pt x="734" y="326"/>
                      <a:pt x="771" y="431"/>
                      <a:pt x="778" y="548"/>
                    </a:cubicBezTo>
                    <a:cubicBezTo>
                      <a:pt x="783" y="656"/>
                      <a:pt x="761" y="757"/>
                      <a:pt x="722" y="805"/>
                    </a:cubicBezTo>
                    <a:close/>
                    <a:moveTo>
                      <a:pt x="339" y="616"/>
                    </a:moveTo>
                    <a:lnTo>
                      <a:pt x="339" y="616"/>
                    </a:lnTo>
                    <a:cubicBezTo>
                      <a:pt x="310" y="576"/>
                      <a:pt x="292" y="523"/>
                      <a:pt x="292" y="475"/>
                    </a:cubicBezTo>
                    <a:cubicBezTo>
                      <a:pt x="292" y="423"/>
                      <a:pt x="310" y="294"/>
                      <a:pt x="333" y="241"/>
                    </a:cubicBezTo>
                    <a:cubicBezTo>
                      <a:pt x="338" y="260"/>
                      <a:pt x="348" y="277"/>
                      <a:pt x="363" y="292"/>
                    </a:cubicBezTo>
                    <a:cubicBezTo>
                      <a:pt x="411" y="340"/>
                      <a:pt x="495" y="351"/>
                      <a:pt x="521" y="351"/>
                    </a:cubicBezTo>
                    <a:cubicBezTo>
                      <a:pt x="588" y="351"/>
                      <a:pt x="596" y="382"/>
                      <a:pt x="596" y="504"/>
                    </a:cubicBezTo>
                    <a:cubicBezTo>
                      <a:pt x="596" y="600"/>
                      <a:pt x="527" y="678"/>
                      <a:pt x="443" y="678"/>
                    </a:cubicBezTo>
                    <a:cubicBezTo>
                      <a:pt x="405" y="678"/>
                      <a:pt x="368" y="656"/>
                      <a:pt x="339" y="616"/>
                    </a:cubicBezTo>
                    <a:close/>
                    <a:moveTo>
                      <a:pt x="230" y="56"/>
                    </a:moveTo>
                    <a:lnTo>
                      <a:pt x="230" y="56"/>
                    </a:lnTo>
                    <a:lnTo>
                      <a:pt x="658" y="56"/>
                    </a:lnTo>
                    <a:lnTo>
                      <a:pt x="666" y="197"/>
                    </a:lnTo>
                    <a:cubicBezTo>
                      <a:pt x="594" y="179"/>
                      <a:pt x="519" y="171"/>
                      <a:pt x="443" y="171"/>
                    </a:cubicBezTo>
                    <a:cubicBezTo>
                      <a:pt x="368" y="171"/>
                      <a:pt x="293" y="179"/>
                      <a:pt x="222" y="197"/>
                    </a:cubicBezTo>
                    <a:lnTo>
                      <a:pt x="230" y="56"/>
                    </a:lnTo>
                    <a:close/>
                    <a:moveTo>
                      <a:pt x="216" y="796"/>
                    </a:moveTo>
                    <a:lnTo>
                      <a:pt x="216" y="796"/>
                    </a:lnTo>
                    <a:cubicBezTo>
                      <a:pt x="200" y="802"/>
                      <a:pt x="185" y="808"/>
                      <a:pt x="171" y="814"/>
                    </a:cubicBezTo>
                    <a:cubicBezTo>
                      <a:pt x="170" y="811"/>
                      <a:pt x="169" y="808"/>
                      <a:pt x="166" y="805"/>
                    </a:cubicBezTo>
                    <a:cubicBezTo>
                      <a:pt x="127" y="757"/>
                      <a:pt x="105" y="656"/>
                      <a:pt x="110" y="548"/>
                    </a:cubicBezTo>
                    <a:cubicBezTo>
                      <a:pt x="117" y="431"/>
                      <a:pt x="154" y="326"/>
                      <a:pt x="213" y="256"/>
                    </a:cubicBezTo>
                    <a:cubicBezTo>
                      <a:pt x="217" y="256"/>
                      <a:pt x="220" y="256"/>
                      <a:pt x="223" y="255"/>
                    </a:cubicBezTo>
                    <a:cubicBezTo>
                      <a:pt x="239" y="251"/>
                      <a:pt x="256" y="247"/>
                      <a:pt x="272" y="244"/>
                    </a:cubicBezTo>
                    <a:cubicBezTo>
                      <a:pt x="250" y="314"/>
                      <a:pt x="236" y="424"/>
                      <a:pt x="236" y="475"/>
                    </a:cubicBezTo>
                    <a:cubicBezTo>
                      <a:pt x="236" y="536"/>
                      <a:pt x="257" y="599"/>
                      <a:pt x="293" y="649"/>
                    </a:cubicBezTo>
                    <a:cubicBezTo>
                      <a:pt x="307" y="668"/>
                      <a:pt x="323" y="684"/>
                      <a:pt x="339" y="696"/>
                    </a:cubicBezTo>
                    <a:cubicBezTo>
                      <a:pt x="339" y="712"/>
                      <a:pt x="335" y="736"/>
                      <a:pt x="316" y="757"/>
                    </a:cubicBezTo>
                    <a:cubicBezTo>
                      <a:pt x="316" y="758"/>
                      <a:pt x="315" y="759"/>
                      <a:pt x="314" y="760"/>
                    </a:cubicBezTo>
                    <a:lnTo>
                      <a:pt x="216" y="796"/>
                    </a:lnTo>
                    <a:close/>
                    <a:moveTo>
                      <a:pt x="446" y="985"/>
                    </a:moveTo>
                    <a:lnTo>
                      <a:pt x="446" y="985"/>
                    </a:lnTo>
                    <a:lnTo>
                      <a:pt x="362" y="791"/>
                    </a:lnTo>
                    <a:cubicBezTo>
                      <a:pt x="377" y="772"/>
                      <a:pt x="388" y="750"/>
                      <a:pt x="392" y="726"/>
                    </a:cubicBezTo>
                    <a:cubicBezTo>
                      <a:pt x="409" y="731"/>
                      <a:pt x="426" y="734"/>
                      <a:pt x="443" y="734"/>
                    </a:cubicBezTo>
                    <a:cubicBezTo>
                      <a:pt x="465" y="734"/>
                      <a:pt x="486" y="730"/>
                      <a:pt x="506" y="723"/>
                    </a:cubicBezTo>
                    <a:cubicBezTo>
                      <a:pt x="509" y="746"/>
                      <a:pt x="517" y="773"/>
                      <a:pt x="536" y="794"/>
                    </a:cubicBezTo>
                    <a:lnTo>
                      <a:pt x="446" y="98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800"/>
              </a:p>
            </p:txBody>
          </p:sp>
          <p:sp>
            <p:nvSpPr>
              <p:cNvPr id="519" name="Freeform 23">
                <a:extLst>
                  <a:ext uri="{FF2B5EF4-FFF2-40B4-BE49-F238E27FC236}">
                    <a16:creationId xmlns:a16="http://schemas.microsoft.com/office/drawing/2014/main" id="{A63E321A-6C8E-8848-8D01-9BE7A8EAA8AD}"/>
                  </a:ext>
                </a:extLst>
              </p:cNvPr>
              <p:cNvSpPr>
                <a:spLocks/>
              </p:cNvSpPr>
              <p:nvPr/>
            </p:nvSpPr>
            <p:spPr bwMode="auto">
              <a:xfrm>
                <a:off x="6211888" y="2468563"/>
                <a:ext cx="119062" cy="33338"/>
              </a:xfrm>
              <a:custGeom>
                <a:avLst/>
                <a:gdLst>
                  <a:gd name="T0" fmla="*/ 169 w 197"/>
                  <a:gd name="T1" fmla="*/ 0 h 56"/>
                  <a:gd name="T2" fmla="*/ 169 w 197"/>
                  <a:gd name="T3" fmla="*/ 0 h 56"/>
                  <a:gd name="T4" fmla="*/ 28 w 197"/>
                  <a:gd name="T5" fmla="*/ 0 h 56"/>
                  <a:gd name="T6" fmla="*/ 0 w 197"/>
                  <a:gd name="T7" fmla="*/ 28 h 56"/>
                  <a:gd name="T8" fmla="*/ 28 w 197"/>
                  <a:gd name="T9" fmla="*/ 56 h 56"/>
                  <a:gd name="T10" fmla="*/ 169 w 197"/>
                  <a:gd name="T11" fmla="*/ 56 h 56"/>
                  <a:gd name="T12" fmla="*/ 197 w 197"/>
                  <a:gd name="T13" fmla="*/ 28 h 56"/>
                  <a:gd name="T14" fmla="*/ 169 w 197"/>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7" h="56">
                    <a:moveTo>
                      <a:pt x="169" y="0"/>
                    </a:moveTo>
                    <a:lnTo>
                      <a:pt x="169" y="0"/>
                    </a:lnTo>
                    <a:lnTo>
                      <a:pt x="28" y="0"/>
                    </a:lnTo>
                    <a:cubicBezTo>
                      <a:pt x="13" y="0"/>
                      <a:pt x="0" y="13"/>
                      <a:pt x="0" y="28"/>
                    </a:cubicBezTo>
                    <a:cubicBezTo>
                      <a:pt x="0" y="44"/>
                      <a:pt x="13" y="56"/>
                      <a:pt x="28" y="56"/>
                    </a:cubicBezTo>
                    <a:lnTo>
                      <a:pt x="169" y="56"/>
                    </a:lnTo>
                    <a:cubicBezTo>
                      <a:pt x="184" y="56"/>
                      <a:pt x="197" y="44"/>
                      <a:pt x="197" y="28"/>
                    </a:cubicBezTo>
                    <a:cubicBezTo>
                      <a:pt x="197" y="13"/>
                      <a:pt x="184" y="0"/>
                      <a:pt x="16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800"/>
              </a:p>
            </p:txBody>
          </p:sp>
        </p:grpSp>
      </p:grpSp>
      <p:cxnSp>
        <p:nvCxnSpPr>
          <p:cNvPr id="520" name="Straight Connector 519">
            <a:extLst>
              <a:ext uri="{FF2B5EF4-FFF2-40B4-BE49-F238E27FC236}">
                <a16:creationId xmlns:a16="http://schemas.microsoft.com/office/drawing/2014/main" id="{252496AD-B27C-E244-9C19-2A863DD15600}"/>
              </a:ext>
            </a:extLst>
          </p:cNvPr>
          <p:cNvCxnSpPr/>
          <p:nvPr userDrawn="1"/>
        </p:nvCxnSpPr>
        <p:spPr>
          <a:xfrm>
            <a:off x="2219067" y="2916820"/>
            <a:ext cx="327456" cy="0"/>
          </a:xfrm>
          <a:prstGeom prst="line">
            <a:avLst/>
          </a:prstGeom>
          <a:ln w="12700">
            <a:solidFill>
              <a:schemeClr val="tx1">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grpSp>
        <p:nvGrpSpPr>
          <p:cNvPr id="521" name="Group 520">
            <a:extLst>
              <a:ext uri="{FF2B5EF4-FFF2-40B4-BE49-F238E27FC236}">
                <a16:creationId xmlns:a16="http://schemas.microsoft.com/office/drawing/2014/main" id="{966A5F7F-7B5D-C74B-AB76-E02C7C70BED1}"/>
              </a:ext>
            </a:extLst>
          </p:cNvPr>
          <p:cNvGrpSpPr/>
          <p:nvPr userDrawn="1"/>
        </p:nvGrpSpPr>
        <p:grpSpPr>
          <a:xfrm>
            <a:off x="2970155" y="4163452"/>
            <a:ext cx="322111" cy="322716"/>
            <a:chOff x="2970155" y="4163452"/>
            <a:chExt cx="322111" cy="322716"/>
          </a:xfrm>
        </p:grpSpPr>
        <p:sp>
          <p:nvSpPr>
            <p:cNvPr id="522" name="Freeform 521">
              <a:extLst>
                <a:ext uri="{FF2B5EF4-FFF2-40B4-BE49-F238E27FC236}">
                  <a16:creationId xmlns:a16="http://schemas.microsoft.com/office/drawing/2014/main" id="{444A04AE-066D-9B4C-BC72-02857D4BADE7}"/>
                </a:ext>
              </a:extLst>
            </p:cNvPr>
            <p:cNvSpPr>
              <a:spLocks/>
            </p:cNvSpPr>
            <p:nvPr userDrawn="1"/>
          </p:nvSpPr>
          <p:spPr bwMode="auto">
            <a:xfrm>
              <a:off x="2970155" y="4163452"/>
              <a:ext cx="322111" cy="322716"/>
            </a:xfrm>
            <a:custGeom>
              <a:avLst/>
              <a:gdLst>
                <a:gd name="T0" fmla="*/ 532 w 532"/>
                <a:gd name="T1" fmla="*/ 266 h 533"/>
                <a:gd name="T2" fmla="*/ 526 w 532"/>
                <a:gd name="T3" fmla="*/ 321 h 533"/>
                <a:gd name="T4" fmla="*/ 511 w 532"/>
                <a:gd name="T5" fmla="*/ 370 h 533"/>
                <a:gd name="T6" fmla="*/ 486 w 532"/>
                <a:gd name="T7" fmla="*/ 415 h 533"/>
                <a:gd name="T8" fmla="*/ 455 w 532"/>
                <a:gd name="T9" fmla="*/ 456 h 533"/>
                <a:gd name="T10" fmla="*/ 414 w 532"/>
                <a:gd name="T11" fmla="*/ 487 h 533"/>
                <a:gd name="T12" fmla="*/ 369 w 532"/>
                <a:gd name="T13" fmla="*/ 512 h 533"/>
                <a:gd name="T14" fmla="*/ 320 w 532"/>
                <a:gd name="T15" fmla="*/ 527 h 533"/>
                <a:gd name="T16" fmla="*/ 266 w 532"/>
                <a:gd name="T17" fmla="*/ 533 h 533"/>
                <a:gd name="T18" fmla="*/ 239 w 532"/>
                <a:gd name="T19" fmla="*/ 531 h 533"/>
                <a:gd name="T20" fmla="*/ 187 w 532"/>
                <a:gd name="T21" fmla="*/ 520 h 533"/>
                <a:gd name="T22" fmla="*/ 140 w 532"/>
                <a:gd name="T23" fmla="*/ 501 h 533"/>
                <a:gd name="T24" fmla="*/ 96 w 532"/>
                <a:gd name="T25" fmla="*/ 473 h 533"/>
                <a:gd name="T26" fmla="*/ 61 w 532"/>
                <a:gd name="T27" fmla="*/ 436 h 533"/>
                <a:gd name="T28" fmla="*/ 31 w 532"/>
                <a:gd name="T29" fmla="*/ 394 h 533"/>
                <a:gd name="T30" fmla="*/ 12 w 532"/>
                <a:gd name="T31" fmla="*/ 345 h 533"/>
                <a:gd name="T32" fmla="*/ 1 w 532"/>
                <a:gd name="T33" fmla="*/ 294 h 533"/>
                <a:gd name="T34" fmla="*/ 0 w 532"/>
                <a:gd name="T35" fmla="*/ 266 h 533"/>
                <a:gd name="T36" fmla="*/ 5 w 532"/>
                <a:gd name="T37" fmla="*/ 214 h 533"/>
                <a:gd name="T38" fmla="*/ 21 w 532"/>
                <a:gd name="T39" fmla="*/ 163 h 533"/>
                <a:gd name="T40" fmla="*/ 45 w 532"/>
                <a:gd name="T41" fmla="*/ 118 h 533"/>
                <a:gd name="T42" fmla="*/ 78 w 532"/>
                <a:gd name="T43" fmla="*/ 79 h 533"/>
                <a:gd name="T44" fmla="*/ 117 w 532"/>
                <a:gd name="T45" fmla="*/ 46 h 533"/>
                <a:gd name="T46" fmla="*/ 162 w 532"/>
                <a:gd name="T47" fmla="*/ 21 h 533"/>
                <a:gd name="T48" fmla="*/ 211 w 532"/>
                <a:gd name="T49" fmla="*/ 6 h 533"/>
                <a:gd name="T50" fmla="*/ 266 w 532"/>
                <a:gd name="T51" fmla="*/ 0 h 533"/>
                <a:gd name="T52" fmla="*/ 294 w 532"/>
                <a:gd name="T53" fmla="*/ 2 h 533"/>
                <a:gd name="T54" fmla="*/ 344 w 532"/>
                <a:gd name="T55" fmla="*/ 13 h 533"/>
                <a:gd name="T56" fmla="*/ 393 w 532"/>
                <a:gd name="T57" fmla="*/ 34 h 533"/>
                <a:gd name="T58" fmla="*/ 435 w 532"/>
                <a:gd name="T59" fmla="*/ 62 h 533"/>
                <a:gd name="T60" fmla="*/ 470 w 532"/>
                <a:gd name="T61" fmla="*/ 98 h 533"/>
                <a:gd name="T62" fmla="*/ 500 w 532"/>
                <a:gd name="T63" fmla="*/ 140 h 533"/>
                <a:gd name="T64" fmla="*/ 519 w 532"/>
                <a:gd name="T65" fmla="*/ 188 h 533"/>
                <a:gd name="T66" fmla="*/ 530 w 532"/>
                <a:gd name="T67" fmla="*/ 240 h 533"/>
                <a:gd name="T68" fmla="*/ 532 w 532"/>
                <a:gd name="T69" fmla="*/ 26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2" h="533">
                  <a:moveTo>
                    <a:pt x="532" y="266"/>
                  </a:moveTo>
                  <a:lnTo>
                    <a:pt x="532" y="266"/>
                  </a:lnTo>
                  <a:lnTo>
                    <a:pt x="530" y="294"/>
                  </a:lnTo>
                  <a:lnTo>
                    <a:pt x="526" y="321"/>
                  </a:lnTo>
                  <a:lnTo>
                    <a:pt x="519" y="345"/>
                  </a:lnTo>
                  <a:lnTo>
                    <a:pt x="511" y="370"/>
                  </a:lnTo>
                  <a:lnTo>
                    <a:pt x="500" y="394"/>
                  </a:lnTo>
                  <a:lnTo>
                    <a:pt x="486" y="415"/>
                  </a:lnTo>
                  <a:lnTo>
                    <a:pt x="470" y="436"/>
                  </a:lnTo>
                  <a:lnTo>
                    <a:pt x="455" y="456"/>
                  </a:lnTo>
                  <a:lnTo>
                    <a:pt x="435" y="473"/>
                  </a:lnTo>
                  <a:lnTo>
                    <a:pt x="414" y="487"/>
                  </a:lnTo>
                  <a:lnTo>
                    <a:pt x="393" y="501"/>
                  </a:lnTo>
                  <a:lnTo>
                    <a:pt x="369" y="512"/>
                  </a:lnTo>
                  <a:lnTo>
                    <a:pt x="344" y="520"/>
                  </a:lnTo>
                  <a:lnTo>
                    <a:pt x="320" y="527"/>
                  </a:lnTo>
                  <a:lnTo>
                    <a:pt x="294" y="531"/>
                  </a:lnTo>
                  <a:lnTo>
                    <a:pt x="266" y="533"/>
                  </a:lnTo>
                  <a:lnTo>
                    <a:pt x="266" y="533"/>
                  </a:lnTo>
                  <a:lnTo>
                    <a:pt x="239" y="531"/>
                  </a:lnTo>
                  <a:lnTo>
                    <a:pt x="211" y="527"/>
                  </a:lnTo>
                  <a:lnTo>
                    <a:pt x="187" y="520"/>
                  </a:lnTo>
                  <a:lnTo>
                    <a:pt x="162" y="512"/>
                  </a:lnTo>
                  <a:lnTo>
                    <a:pt x="140" y="501"/>
                  </a:lnTo>
                  <a:lnTo>
                    <a:pt x="117" y="487"/>
                  </a:lnTo>
                  <a:lnTo>
                    <a:pt x="96" y="473"/>
                  </a:lnTo>
                  <a:lnTo>
                    <a:pt x="78" y="456"/>
                  </a:lnTo>
                  <a:lnTo>
                    <a:pt x="61" y="436"/>
                  </a:lnTo>
                  <a:lnTo>
                    <a:pt x="45" y="415"/>
                  </a:lnTo>
                  <a:lnTo>
                    <a:pt x="31" y="394"/>
                  </a:lnTo>
                  <a:lnTo>
                    <a:pt x="21" y="370"/>
                  </a:lnTo>
                  <a:lnTo>
                    <a:pt x="12" y="345"/>
                  </a:lnTo>
                  <a:lnTo>
                    <a:pt x="5" y="321"/>
                  </a:lnTo>
                  <a:lnTo>
                    <a:pt x="1" y="294"/>
                  </a:lnTo>
                  <a:lnTo>
                    <a:pt x="0" y="266"/>
                  </a:lnTo>
                  <a:lnTo>
                    <a:pt x="0" y="266"/>
                  </a:lnTo>
                  <a:lnTo>
                    <a:pt x="1" y="240"/>
                  </a:lnTo>
                  <a:lnTo>
                    <a:pt x="5" y="214"/>
                  </a:lnTo>
                  <a:lnTo>
                    <a:pt x="12" y="188"/>
                  </a:lnTo>
                  <a:lnTo>
                    <a:pt x="21" y="163"/>
                  </a:lnTo>
                  <a:lnTo>
                    <a:pt x="31" y="140"/>
                  </a:lnTo>
                  <a:lnTo>
                    <a:pt x="45" y="118"/>
                  </a:lnTo>
                  <a:lnTo>
                    <a:pt x="61" y="98"/>
                  </a:lnTo>
                  <a:lnTo>
                    <a:pt x="78" y="79"/>
                  </a:lnTo>
                  <a:lnTo>
                    <a:pt x="96" y="62"/>
                  </a:lnTo>
                  <a:lnTo>
                    <a:pt x="117" y="46"/>
                  </a:lnTo>
                  <a:lnTo>
                    <a:pt x="140" y="34"/>
                  </a:lnTo>
                  <a:lnTo>
                    <a:pt x="162" y="21"/>
                  </a:lnTo>
                  <a:lnTo>
                    <a:pt x="187" y="13"/>
                  </a:lnTo>
                  <a:lnTo>
                    <a:pt x="211" y="6"/>
                  </a:lnTo>
                  <a:lnTo>
                    <a:pt x="239" y="2"/>
                  </a:lnTo>
                  <a:lnTo>
                    <a:pt x="266" y="0"/>
                  </a:lnTo>
                  <a:lnTo>
                    <a:pt x="266" y="0"/>
                  </a:lnTo>
                  <a:lnTo>
                    <a:pt x="294" y="2"/>
                  </a:lnTo>
                  <a:lnTo>
                    <a:pt x="320" y="6"/>
                  </a:lnTo>
                  <a:lnTo>
                    <a:pt x="344" y="13"/>
                  </a:lnTo>
                  <a:lnTo>
                    <a:pt x="369" y="21"/>
                  </a:lnTo>
                  <a:lnTo>
                    <a:pt x="393" y="34"/>
                  </a:lnTo>
                  <a:lnTo>
                    <a:pt x="414" y="46"/>
                  </a:lnTo>
                  <a:lnTo>
                    <a:pt x="435" y="62"/>
                  </a:lnTo>
                  <a:lnTo>
                    <a:pt x="455" y="79"/>
                  </a:lnTo>
                  <a:lnTo>
                    <a:pt x="470" y="98"/>
                  </a:lnTo>
                  <a:lnTo>
                    <a:pt x="486" y="118"/>
                  </a:lnTo>
                  <a:lnTo>
                    <a:pt x="500" y="140"/>
                  </a:lnTo>
                  <a:lnTo>
                    <a:pt x="511" y="163"/>
                  </a:lnTo>
                  <a:lnTo>
                    <a:pt x="519" y="188"/>
                  </a:lnTo>
                  <a:lnTo>
                    <a:pt x="526" y="214"/>
                  </a:lnTo>
                  <a:lnTo>
                    <a:pt x="530" y="240"/>
                  </a:lnTo>
                  <a:lnTo>
                    <a:pt x="532" y="266"/>
                  </a:lnTo>
                  <a:lnTo>
                    <a:pt x="532" y="26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pic>
          <p:nvPicPr>
            <p:cNvPr id="523" name="Graphic 323">
              <a:extLst>
                <a:ext uri="{FF2B5EF4-FFF2-40B4-BE49-F238E27FC236}">
                  <a16:creationId xmlns:a16="http://schemas.microsoft.com/office/drawing/2014/main" id="{74912BF0-B811-DE4F-ADDA-AA0F6C359AD8}"/>
                </a:ext>
              </a:extLst>
            </p:cNvPr>
            <p:cNvPicPr>
              <a:picLocks noChangeAspect="1"/>
            </p:cNvPicPr>
            <p:nvPr userDrawn="1"/>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009871" y="4190077"/>
              <a:ext cx="249735" cy="249735"/>
            </a:xfrm>
            <a:prstGeom prst="rect">
              <a:avLst/>
            </a:prstGeom>
          </p:spPr>
        </p:pic>
      </p:grpSp>
      <p:grpSp>
        <p:nvGrpSpPr>
          <p:cNvPr id="524" name="Group 523">
            <a:extLst>
              <a:ext uri="{FF2B5EF4-FFF2-40B4-BE49-F238E27FC236}">
                <a16:creationId xmlns:a16="http://schemas.microsoft.com/office/drawing/2014/main" id="{DF87C2F2-5C3E-B041-A0D9-B1E1A1AEAEB0}"/>
              </a:ext>
            </a:extLst>
          </p:cNvPr>
          <p:cNvGrpSpPr/>
          <p:nvPr userDrawn="1"/>
        </p:nvGrpSpPr>
        <p:grpSpPr>
          <a:xfrm>
            <a:off x="2970155" y="3092937"/>
            <a:ext cx="322111" cy="329777"/>
            <a:chOff x="2970155" y="3092937"/>
            <a:chExt cx="322111" cy="329777"/>
          </a:xfrm>
        </p:grpSpPr>
        <p:sp>
          <p:nvSpPr>
            <p:cNvPr id="525" name="Freeform 524">
              <a:extLst>
                <a:ext uri="{FF2B5EF4-FFF2-40B4-BE49-F238E27FC236}">
                  <a16:creationId xmlns:a16="http://schemas.microsoft.com/office/drawing/2014/main" id="{6CD0DE22-6452-104C-B07C-BCA78BF6A5D7}"/>
                </a:ext>
              </a:extLst>
            </p:cNvPr>
            <p:cNvSpPr>
              <a:spLocks/>
            </p:cNvSpPr>
            <p:nvPr userDrawn="1"/>
          </p:nvSpPr>
          <p:spPr bwMode="auto">
            <a:xfrm>
              <a:off x="2970155" y="3099998"/>
              <a:ext cx="322111" cy="322716"/>
            </a:xfrm>
            <a:custGeom>
              <a:avLst/>
              <a:gdLst>
                <a:gd name="T0" fmla="*/ 532 w 532"/>
                <a:gd name="T1" fmla="*/ 266 h 533"/>
                <a:gd name="T2" fmla="*/ 526 w 532"/>
                <a:gd name="T3" fmla="*/ 321 h 533"/>
                <a:gd name="T4" fmla="*/ 511 w 532"/>
                <a:gd name="T5" fmla="*/ 370 h 533"/>
                <a:gd name="T6" fmla="*/ 486 w 532"/>
                <a:gd name="T7" fmla="*/ 415 h 533"/>
                <a:gd name="T8" fmla="*/ 455 w 532"/>
                <a:gd name="T9" fmla="*/ 456 h 533"/>
                <a:gd name="T10" fmla="*/ 414 w 532"/>
                <a:gd name="T11" fmla="*/ 487 h 533"/>
                <a:gd name="T12" fmla="*/ 369 w 532"/>
                <a:gd name="T13" fmla="*/ 512 h 533"/>
                <a:gd name="T14" fmla="*/ 320 w 532"/>
                <a:gd name="T15" fmla="*/ 527 h 533"/>
                <a:gd name="T16" fmla="*/ 266 w 532"/>
                <a:gd name="T17" fmla="*/ 533 h 533"/>
                <a:gd name="T18" fmla="*/ 239 w 532"/>
                <a:gd name="T19" fmla="*/ 531 h 533"/>
                <a:gd name="T20" fmla="*/ 187 w 532"/>
                <a:gd name="T21" fmla="*/ 520 h 533"/>
                <a:gd name="T22" fmla="*/ 140 w 532"/>
                <a:gd name="T23" fmla="*/ 501 h 533"/>
                <a:gd name="T24" fmla="*/ 96 w 532"/>
                <a:gd name="T25" fmla="*/ 473 h 533"/>
                <a:gd name="T26" fmla="*/ 61 w 532"/>
                <a:gd name="T27" fmla="*/ 436 h 533"/>
                <a:gd name="T28" fmla="*/ 31 w 532"/>
                <a:gd name="T29" fmla="*/ 394 h 533"/>
                <a:gd name="T30" fmla="*/ 12 w 532"/>
                <a:gd name="T31" fmla="*/ 345 h 533"/>
                <a:gd name="T32" fmla="*/ 1 w 532"/>
                <a:gd name="T33" fmla="*/ 294 h 533"/>
                <a:gd name="T34" fmla="*/ 0 w 532"/>
                <a:gd name="T35" fmla="*/ 266 h 533"/>
                <a:gd name="T36" fmla="*/ 5 w 532"/>
                <a:gd name="T37" fmla="*/ 214 h 533"/>
                <a:gd name="T38" fmla="*/ 21 w 532"/>
                <a:gd name="T39" fmla="*/ 163 h 533"/>
                <a:gd name="T40" fmla="*/ 45 w 532"/>
                <a:gd name="T41" fmla="*/ 118 h 533"/>
                <a:gd name="T42" fmla="*/ 78 w 532"/>
                <a:gd name="T43" fmla="*/ 79 h 533"/>
                <a:gd name="T44" fmla="*/ 117 w 532"/>
                <a:gd name="T45" fmla="*/ 46 h 533"/>
                <a:gd name="T46" fmla="*/ 162 w 532"/>
                <a:gd name="T47" fmla="*/ 21 h 533"/>
                <a:gd name="T48" fmla="*/ 211 w 532"/>
                <a:gd name="T49" fmla="*/ 6 h 533"/>
                <a:gd name="T50" fmla="*/ 266 w 532"/>
                <a:gd name="T51" fmla="*/ 0 h 533"/>
                <a:gd name="T52" fmla="*/ 294 w 532"/>
                <a:gd name="T53" fmla="*/ 2 h 533"/>
                <a:gd name="T54" fmla="*/ 344 w 532"/>
                <a:gd name="T55" fmla="*/ 13 h 533"/>
                <a:gd name="T56" fmla="*/ 393 w 532"/>
                <a:gd name="T57" fmla="*/ 34 h 533"/>
                <a:gd name="T58" fmla="*/ 435 w 532"/>
                <a:gd name="T59" fmla="*/ 62 h 533"/>
                <a:gd name="T60" fmla="*/ 470 w 532"/>
                <a:gd name="T61" fmla="*/ 98 h 533"/>
                <a:gd name="T62" fmla="*/ 500 w 532"/>
                <a:gd name="T63" fmla="*/ 140 h 533"/>
                <a:gd name="T64" fmla="*/ 519 w 532"/>
                <a:gd name="T65" fmla="*/ 188 h 533"/>
                <a:gd name="T66" fmla="*/ 530 w 532"/>
                <a:gd name="T67" fmla="*/ 240 h 533"/>
                <a:gd name="T68" fmla="*/ 532 w 532"/>
                <a:gd name="T69" fmla="*/ 26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2" h="533">
                  <a:moveTo>
                    <a:pt x="532" y="266"/>
                  </a:moveTo>
                  <a:lnTo>
                    <a:pt x="532" y="266"/>
                  </a:lnTo>
                  <a:lnTo>
                    <a:pt x="530" y="294"/>
                  </a:lnTo>
                  <a:lnTo>
                    <a:pt x="526" y="321"/>
                  </a:lnTo>
                  <a:lnTo>
                    <a:pt x="519" y="345"/>
                  </a:lnTo>
                  <a:lnTo>
                    <a:pt x="511" y="370"/>
                  </a:lnTo>
                  <a:lnTo>
                    <a:pt x="500" y="394"/>
                  </a:lnTo>
                  <a:lnTo>
                    <a:pt x="486" y="415"/>
                  </a:lnTo>
                  <a:lnTo>
                    <a:pt x="470" y="436"/>
                  </a:lnTo>
                  <a:lnTo>
                    <a:pt x="455" y="456"/>
                  </a:lnTo>
                  <a:lnTo>
                    <a:pt x="435" y="473"/>
                  </a:lnTo>
                  <a:lnTo>
                    <a:pt x="414" y="487"/>
                  </a:lnTo>
                  <a:lnTo>
                    <a:pt x="393" y="501"/>
                  </a:lnTo>
                  <a:lnTo>
                    <a:pt x="369" y="512"/>
                  </a:lnTo>
                  <a:lnTo>
                    <a:pt x="344" y="520"/>
                  </a:lnTo>
                  <a:lnTo>
                    <a:pt x="320" y="527"/>
                  </a:lnTo>
                  <a:lnTo>
                    <a:pt x="294" y="531"/>
                  </a:lnTo>
                  <a:lnTo>
                    <a:pt x="266" y="533"/>
                  </a:lnTo>
                  <a:lnTo>
                    <a:pt x="266" y="533"/>
                  </a:lnTo>
                  <a:lnTo>
                    <a:pt x="239" y="531"/>
                  </a:lnTo>
                  <a:lnTo>
                    <a:pt x="211" y="527"/>
                  </a:lnTo>
                  <a:lnTo>
                    <a:pt x="187" y="520"/>
                  </a:lnTo>
                  <a:lnTo>
                    <a:pt x="162" y="512"/>
                  </a:lnTo>
                  <a:lnTo>
                    <a:pt x="140" y="501"/>
                  </a:lnTo>
                  <a:lnTo>
                    <a:pt x="117" y="487"/>
                  </a:lnTo>
                  <a:lnTo>
                    <a:pt x="96" y="473"/>
                  </a:lnTo>
                  <a:lnTo>
                    <a:pt x="78" y="456"/>
                  </a:lnTo>
                  <a:lnTo>
                    <a:pt x="61" y="436"/>
                  </a:lnTo>
                  <a:lnTo>
                    <a:pt x="45" y="415"/>
                  </a:lnTo>
                  <a:lnTo>
                    <a:pt x="31" y="394"/>
                  </a:lnTo>
                  <a:lnTo>
                    <a:pt x="21" y="370"/>
                  </a:lnTo>
                  <a:lnTo>
                    <a:pt x="12" y="345"/>
                  </a:lnTo>
                  <a:lnTo>
                    <a:pt x="5" y="321"/>
                  </a:lnTo>
                  <a:lnTo>
                    <a:pt x="1" y="294"/>
                  </a:lnTo>
                  <a:lnTo>
                    <a:pt x="0" y="266"/>
                  </a:lnTo>
                  <a:lnTo>
                    <a:pt x="0" y="266"/>
                  </a:lnTo>
                  <a:lnTo>
                    <a:pt x="1" y="240"/>
                  </a:lnTo>
                  <a:lnTo>
                    <a:pt x="5" y="214"/>
                  </a:lnTo>
                  <a:lnTo>
                    <a:pt x="12" y="188"/>
                  </a:lnTo>
                  <a:lnTo>
                    <a:pt x="21" y="163"/>
                  </a:lnTo>
                  <a:lnTo>
                    <a:pt x="31" y="140"/>
                  </a:lnTo>
                  <a:lnTo>
                    <a:pt x="45" y="118"/>
                  </a:lnTo>
                  <a:lnTo>
                    <a:pt x="61" y="98"/>
                  </a:lnTo>
                  <a:lnTo>
                    <a:pt x="78" y="79"/>
                  </a:lnTo>
                  <a:lnTo>
                    <a:pt x="96" y="62"/>
                  </a:lnTo>
                  <a:lnTo>
                    <a:pt x="117" y="46"/>
                  </a:lnTo>
                  <a:lnTo>
                    <a:pt x="140" y="34"/>
                  </a:lnTo>
                  <a:lnTo>
                    <a:pt x="162" y="21"/>
                  </a:lnTo>
                  <a:lnTo>
                    <a:pt x="187" y="13"/>
                  </a:lnTo>
                  <a:lnTo>
                    <a:pt x="211" y="6"/>
                  </a:lnTo>
                  <a:lnTo>
                    <a:pt x="239" y="2"/>
                  </a:lnTo>
                  <a:lnTo>
                    <a:pt x="266" y="0"/>
                  </a:lnTo>
                  <a:lnTo>
                    <a:pt x="266" y="0"/>
                  </a:lnTo>
                  <a:lnTo>
                    <a:pt x="294" y="2"/>
                  </a:lnTo>
                  <a:lnTo>
                    <a:pt x="320" y="6"/>
                  </a:lnTo>
                  <a:lnTo>
                    <a:pt x="344" y="13"/>
                  </a:lnTo>
                  <a:lnTo>
                    <a:pt x="369" y="21"/>
                  </a:lnTo>
                  <a:lnTo>
                    <a:pt x="393" y="34"/>
                  </a:lnTo>
                  <a:lnTo>
                    <a:pt x="414" y="46"/>
                  </a:lnTo>
                  <a:lnTo>
                    <a:pt x="435" y="62"/>
                  </a:lnTo>
                  <a:lnTo>
                    <a:pt x="455" y="79"/>
                  </a:lnTo>
                  <a:lnTo>
                    <a:pt x="470" y="98"/>
                  </a:lnTo>
                  <a:lnTo>
                    <a:pt x="486" y="118"/>
                  </a:lnTo>
                  <a:lnTo>
                    <a:pt x="500" y="140"/>
                  </a:lnTo>
                  <a:lnTo>
                    <a:pt x="511" y="163"/>
                  </a:lnTo>
                  <a:lnTo>
                    <a:pt x="519" y="188"/>
                  </a:lnTo>
                  <a:lnTo>
                    <a:pt x="526" y="214"/>
                  </a:lnTo>
                  <a:lnTo>
                    <a:pt x="530" y="240"/>
                  </a:lnTo>
                  <a:lnTo>
                    <a:pt x="532" y="266"/>
                  </a:lnTo>
                  <a:lnTo>
                    <a:pt x="532" y="26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pic>
          <p:nvPicPr>
            <p:cNvPr id="526" name="Graphic 324">
              <a:extLst>
                <a:ext uri="{FF2B5EF4-FFF2-40B4-BE49-F238E27FC236}">
                  <a16:creationId xmlns:a16="http://schemas.microsoft.com/office/drawing/2014/main" id="{C3958AD8-C8F9-4C40-A344-9913A01CAB5C}"/>
                </a:ext>
              </a:extLst>
            </p:cNvPr>
            <p:cNvPicPr>
              <a:picLocks noChangeAspect="1"/>
            </p:cNvPicPr>
            <p:nvPr userDrawn="1"/>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2982163" y="3092937"/>
              <a:ext cx="303042" cy="303042"/>
            </a:xfrm>
            <a:prstGeom prst="rect">
              <a:avLst/>
            </a:prstGeom>
          </p:spPr>
        </p:pic>
      </p:grpSp>
      <p:grpSp>
        <p:nvGrpSpPr>
          <p:cNvPr id="527" name="Group 526">
            <a:extLst>
              <a:ext uri="{FF2B5EF4-FFF2-40B4-BE49-F238E27FC236}">
                <a16:creationId xmlns:a16="http://schemas.microsoft.com/office/drawing/2014/main" id="{F50864CB-996B-D744-B322-872F78B775CD}"/>
              </a:ext>
            </a:extLst>
          </p:cNvPr>
          <p:cNvGrpSpPr/>
          <p:nvPr userDrawn="1"/>
        </p:nvGrpSpPr>
        <p:grpSpPr>
          <a:xfrm>
            <a:off x="2970155" y="1682057"/>
            <a:ext cx="322111" cy="322716"/>
            <a:chOff x="2970155" y="1682057"/>
            <a:chExt cx="322111" cy="322716"/>
          </a:xfrm>
        </p:grpSpPr>
        <p:sp>
          <p:nvSpPr>
            <p:cNvPr id="528" name="Freeform 527">
              <a:extLst>
                <a:ext uri="{FF2B5EF4-FFF2-40B4-BE49-F238E27FC236}">
                  <a16:creationId xmlns:a16="http://schemas.microsoft.com/office/drawing/2014/main" id="{748884A5-0ABF-3841-95AE-6865D0A2CC48}"/>
                </a:ext>
              </a:extLst>
            </p:cNvPr>
            <p:cNvSpPr>
              <a:spLocks/>
            </p:cNvSpPr>
            <p:nvPr userDrawn="1"/>
          </p:nvSpPr>
          <p:spPr bwMode="auto">
            <a:xfrm>
              <a:off x="2970155" y="1682057"/>
              <a:ext cx="322111" cy="322716"/>
            </a:xfrm>
            <a:custGeom>
              <a:avLst/>
              <a:gdLst>
                <a:gd name="T0" fmla="*/ 532 w 532"/>
                <a:gd name="T1" fmla="*/ 266 h 533"/>
                <a:gd name="T2" fmla="*/ 526 w 532"/>
                <a:gd name="T3" fmla="*/ 321 h 533"/>
                <a:gd name="T4" fmla="*/ 511 w 532"/>
                <a:gd name="T5" fmla="*/ 370 h 533"/>
                <a:gd name="T6" fmla="*/ 486 w 532"/>
                <a:gd name="T7" fmla="*/ 415 h 533"/>
                <a:gd name="T8" fmla="*/ 455 w 532"/>
                <a:gd name="T9" fmla="*/ 456 h 533"/>
                <a:gd name="T10" fmla="*/ 414 w 532"/>
                <a:gd name="T11" fmla="*/ 487 h 533"/>
                <a:gd name="T12" fmla="*/ 369 w 532"/>
                <a:gd name="T13" fmla="*/ 512 h 533"/>
                <a:gd name="T14" fmla="*/ 320 w 532"/>
                <a:gd name="T15" fmla="*/ 527 h 533"/>
                <a:gd name="T16" fmla="*/ 266 w 532"/>
                <a:gd name="T17" fmla="*/ 533 h 533"/>
                <a:gd name="T18" fmla="*/ 239 w 532"/>
                <a:gd name="T19" fmla="*/ 531 h 533"/>
                <a:gd name="T20" fmla="*/ 187 w 532"/>
                <a:gd name="T21" fmla="*/ 520 h 533"/>
                <a:gd name="T22" fmla="*/ 140 w 532"/>
                <a:gd name="T23" fmla="*/ 501 h 533"/>
                <a:gd name="T24" fmla="*/ 96 w 532"/>
                <a:gd name="T25" fmla="*/ 473 h 533"/>
                <a:gd name="T26" fmla="*/ 61 w 532"/>
                <a:gd name="T27" fmla="*/ 436 h 533"/>
                <a:gd name="T28" fmla="*/ 31 w 532"/>
                <a:gd name="T29" fmla="*/ 394 h 533"/>
                <a:gd name="T30" fmla="*/ 12 w 532"/>
                <a:gd name="T31" fmla="*/ 345 h 533"/>
                <a:gd name="T32" fmla="*/ 1 w 532"/>
                <a:gd name="T33" fmla="*/ 294 h 533"/>
                <a:gd name="T34" fmla="*/ 0 w 532"/>
                <a:gd name="T35" fmla="*/ 266 h 533"/>
                <a:gd name="T36" fmla="*/ 5 w 532"/>
                <a:gd name="T37" fmla="*/ 214 h 533"/>
                <a:gd name="T38" fmla="*/ 21 w 532"/>
                <a:gd name="T39" fmla="*/ 163 h 533"/>
                <a:gd name="T40" fmla="*/ 45 w 532"/>
                <a:gd name="T41" fmla="*/ 118 h 533"/>
                <a:gd name="T42" fmla="*/ 78 w 532"/>
                <a:gd name="T43" fmla="*/ 79 h 533"/>
                <a:gd name="T44" fmla="*/ 117 w 532"/>
                <a:gd name="T45" fmla="*/ 46 h 533"/>
                <a:gd name="T46" fmla="*/ 162 w 532"/>
                <a:gd name="T47" fmla="*/ 21 h 533"/>
                <a:gd name="T48" fmla="*/ 211 w 532"/>
                <a:gd name="T49" fmla="*/ 6 h 533"/>
                <a:gd name="T50" fmla="*/ 266 w 532"/>
                <a:gd name="T51" fmla="*/ 0 h 533"/>
                <a:gd name="T52" fmla="*/ 294 w 532"/>
                <a:gd name="T53" fmla="*/ 2 h 533"/>
                <a:gd name="T54" fmla="*/ 344 w 532"/>
                <a:gd name="T55" fmla="*/ 13 h 533"/>
                <a:gd name="T56" fmla="*/ 393 w 532"/>
                <a:gd name="T57" fmla="*/ 34 h 533"/>
                <a:gd name="T58" fmla="*/ 435 w 532"/>
                <a:gd name="T59" fmla="*/ 62 h 533"/>
                <a:gd name="T60" fmla="*/ 470 w 532"/>
                <a:gd name="T61" fmla="*/ 98 h 533"/>
                <a:gd name="T62" fmla="*/ 500 w 532"/>
                <a:gd name="T63" fmla="*/ 140 h 533"/>
                <a:gd name="T64" fmla="*/ 519 w 532"/>
                <a:gd name="T65" fmla="*/ 188 h 533"/>
                <a:gd name="T66" fmla="*/ 530 w 532"/>
                <a:gd name="T67" fmla="*/ 240 h 533"/>
                <a:gd name="T68" fmla="*/ 532 w 532"/>
                <a:gd name="T69" fmla="*/ 26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2" h="533">
                  <a:moveTo>
                    <a:pt x="532" y="266"/>
                  </a:moveTo>
                  <a:lnTo>
                    <a:pt x="532" y="266"/>
                  </a:lnTo>
                  <a:lnTo>
                    <a:pt x="530" y="294"/>
                  </a:lnTo>
                  <a:lnTo>
                    <a:pt x="526" y="321"/>
                  </a:lnTo>
                  <a:lnTo>
                    <a:pt x="519" y="345"/>
                  </a:lnTo>
                  <a:lnTo>
                    <a:pt x="511" y="370"/>
                  </a:lnTo>
                  <a:lnTo>
                    <a:pt x="500" y="394"/>
                  </a:lnTo>
                  <a:lnTo>
                    <a:pt x="486" y="415"/>
                  </a:lnTo>
                  <a:lnTo>
                    <a:pt x="470" y="436"/>
                  </a:lnTo>
                  <a:lnTo>
                    <a:pt x="455" y="456"/>
                  </a:lnTo>
                  <a:lnTo>
                    <a:pt x="435" y="473"/>
                  </a:lnTo>
                  <a:lnTo>
                    <a:pt x="414" y="487"/>
                  </a:lnTo>
                  <a:lnTo>
                    <a:pt x="393" y="501"/>
                  </a:lnTo>
                  <a:lnTo>
                    <a:pt x="369" y="512"/>
                  </a:lnTo>
                  <a:lnTo>
                    <a:pt x="344" y="520"/>
                  </a:lnTo>
                  <a:lnTo>
                    <a:pt x="320" y="527"/>
                  </a:lnTo>
                  <a:lnTo>
                    <a:pt x="294" y="531"/>
                  </a:lnTo>
                  <a:lnTo>
                    <a:pt x="266" y="533"/>
                  </a:lnTo>
                  <a:lnTo>
                    <a:pt x="266" y="533"/>
                  </a:lnTo>
                  <a:lnTo>
                    <a:pt x="239" y="531"/>
                  </a:lnTo>
                  <a:lnTo>
                    <a:pt x="211" y="527"/>
                  </a:lnTo>
                  <a:lnTo>
                    <a:pt x="187" y="520"/>
                  </a:lnTo>
                  <a:lnTo>
                    <a:pt x="162" y="512"/>
                  </a:lnTo>
                  <a:lnTo>
                    <a:pt x="140" y="501"/>
                  </a:lnTo>
                  <a:lnTo>
                    <a:pt x="117" y="487"/>
                  </a:lnTo>
                  <a:lnTo>
                    <a:pt x="96" y="473"/>
                  </a:lnTo>
                  <a:lnTo>
                    <a:pt x="78" y="456"/>
                  </a:lnTo>
                  <a:lnTo>
                    <a:pt x="61" y="436"/>
                  </a:lnTo>
                  <a:lnTo>
                    <a:pt x="45" y="415"/>
                  </a:lnTo>
                  <a:lnTo>
                    <a:pt x="31" y="394"/>
                  </a:lnTo>
                  <a:lnTo>
                    <a:pt x="21" y="370"/>
                  </a:lnTo>
                  <a:lnTo>
                    <a:pt x="12" y="345"/>
                  </a:lnTo>
                  <a:lnTo>
                    <a:pt x="5" y="321"/>
                  </a:lnTo>
                  <a:lnTo>
                    <a:pt x="1" y="294"/>
                  </a:lnTo>
                  <a:lnTo>
                    <a:pt x="0" y="266"/>
                  </a:lnTo>
                  <a:lnTo>
                    <a:pt x="0" y="266"/>
                  </a:lnTo>
                  <a:lnTo>
                    <a:pt x="1" y="240"/>
                  </a:lnTo>
                  <a:lnTo>
                    <a:pt x="5" y="214"/>
                  </a:lnTo>
                  <a:lnTo>
                    <a:pt x="12" y="188"/>
                  </a:lnTo>
                  <a:lnTo>
                    <a:pt x="21" y="163"/>
                  </a:lnTo>
                  <a:lnTo>
                    <a:pt x="31" y="140"/>
                  </a:lnTo>
                  <a:lnTo>
                    <a:pt x="45" y="118"/>
                  </a:lnTo>
                  <a:lnTo>
                    <a:pt x="61" y="98"/>
                  </a:lnTo>
                  <a:lnTo>
                    <a:pt x="78" y="79"/>
                  </a:lnTo>
                  <a:lnTo>
                    <a:pt x="96" y="62"/>
                  </a:lnTo>
                  <a:lnTo>
                    <a:pt x="117" y="46"/>
                  </a:lnTo>
                  <a:lnTo>
                    <a:pt x="140" y="34"/>
                  </a:lnTo>
                  <a:lnTo>
                    <a:pt x="162" y="21"/>
                  </a:lnTo>
                  <a:lnTo>
                    <a:pt x="187" y="13"/>
                  </a:lnTo>
                  <a:lnTo>
                    <a:pt x="211" y="6"/>
                  </a:lnTo>
                  <a:lnTo>
                    <a:pt x="239" y="2"/>
                  </a:lnTo>
                  <a:lnTo>
                    <a:pt x="266" y="0"/>
                  </a:lnTo>
                  <a:lnTo>
                    <a:pt x="266" y="0"/>
                  </a:lnTo>
                  <a:lnTo>
                    <a:pt x="294" y="2"/>
                  </a:lnTo>
                  <a:lnTo>
                    <a:pt x="320" y="6"/>
                  </a:lnTo>
                  <a:lnTo>
                    <a:pt x="344" y="13"/>
                  </a:lnTo>
                  <a:lnTo>
                    <a:pt x="369" y="21"/>
                  </a:lnTo>
                  <a:lnTo>
                    <a:pt x="393" y="34"/>
                  </a:lnTo>
                  <a:lnTo>
                    <a:pt x="414" y="46"/>
                  </a:lnTo>
                  <a:lnTo>
                    <a:pt x="435" y="62"/>
                  </a:lnTo>
                  <a:lnTo>
                    <a:pt x="455" y="79"/>
                  </a:lnTo>
                  <a:lnTo>
                    <a:pt x="470" y="98"/>
                  </a:lnTo>
                  <a:lnTo>
                    <a:pt x="486" y="118"/>
                  </a:lnTo>
                  <a:lnTo>
                    <a:pt x="500" y="140"/>
                  </a:lnTo>
                  <a:lnTo>
                    <a:pt x="511" y="163"/>
                  </a:lnTo>
                  <a:lnTo>
                    <a:pt x="519" y="188"/>
                  </a:lnTo>
                  <a:lnTo>
                    <a:pt x="526" y="214"/>
                  </a:lnTo>
                  <a:lnTo>
                    <a:pt x="530" y="240"/>
                  </a:lnTo>
                  <a:lnTo>
                    <a:pt x="532" y="266"/>
                  </a:lnTo>
                  <a:lnTo>
                    <a:pt x="532" y="26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pic>
          <p:nvPicPr>
            <p:cNvPr id="529" name="Graphic 325">
              <a:extLst>
                <a:ext uri="{FF2B5EF4-FFF2-40B4-BE49-F238E27FC236}">
                  <a16:creationId xmlns:a16="http://schemas.microsoft.com/office/drawing/2014/main" id="{DD71F8C2-77AF-6C46-A07F-3FA440D5E66F}"/>
                </a:ext>
              </a:extLst>
            </p:cNvPr>
            <p:cNvPicPr>
              <a:picLocks noChangeAspect="1"/>
            </p:cNvPicPr>
            <p:nvPr userDrawn="1"/>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3006166" y="1708694"/>
              <a:ext cx="258611" cy="258611"/>
            </a:xfrm>
            <a:prstGeom prst="rect">
              <a:avLst/>
            </a:prstGeom>
          </p:spPr>
        </p:pic>
      </p:grpSp>
      <p:grpSp>
        <p:nvGrpSpPr>
          <p:cNvPr id="530" name="Group 529">
            <a:extLst>
              <a:ext uri="{FF2B5EF4-FFF2-40B4-BE49-F238E27FC236}">
                <a16:creationId xmlns:a16="http://schemas.microsoft.com/office/drawing/2014/main" id="{F6A11FDF-4A2F-1240-BAB0-1C02CBC9DB96}"/>
              </a:ext>
            </a:extLst>
          </p:cNvPr>
          <p:cNvGrpSpPr/>
          <p:nvPr userDrawn="1"/>
        </p:nvGrpSpPr>
        <p:grpSpPr>
          <a:xfrm>
            <a:off x="2970155" y="2391028"/>
            <a:ext cx="322111" cy="322716"/>
            <a:chOff x="2970155" y="2391028"/>
            <a:chExt cx="322111" cy="322716"/>
          </a:xfrm>
        </p:grpSpPr>
        <p:sp>
          <p:nvSpPr>
            <p:cNvPr id="531" name="Freeform 530">
              <a:extLst>
                <a:ext uri="{FF2B5EF4-FFF2-40B4-BE49-F238E27FC236}">
                  <a16:creationId xmlns:a16="http://schemas.microsoft.com/office/drawing/2014/main" id="{692B911B-77F9-E74C-A72E-7A99947A5197}"/>
                </a:ext>
              </a:extLst>
            </p:cNvPr>
            <p:cNvSpPr>
              <a:spLocks/>
            </p:cNvSpPr>
            <p:nvPr userDrawn="1"/>
          </p:nvSpPr>
          <p:spPr bwMode="auto">
            <a:xfrm>
              <a:off x="2970155" y="2391028"/>
              <a:ext cx="322111" cy="322716"/>
            </a:xfrm>
            <a:custGeom>
              <a:avLst/>
              <a:gdLst>
                <a:gd name="T0" fmla="*/ 532 w 532"/>
                <a:gd name="T1" fmla="*/ 266 h 533"/>
                <a:gd name="T2" fmla="*/ 526 w 532"/>
                <a:gd name="T3" fmla="*/ 321 h 533"/>
                <a:gd name="T4" fmla="*/ 511 w 532"/>
                <a:gd name="T5" fmla="*/ 370 h 533"/>
                <a:gd name="T6" fmla="*/ 486 w 532"/>
                <a:gd name="T7" fmla="*/ 415 h 533"/>
                <a:gd name="T8" fmla="*/ 455 w 532"/>
                <a:gd name="T9" fmla="*/ 456 h 533"/>
                <a:gd name="T10" fmla="*/ 414 w 532"/>
                <a:gd name="T11" fmla="*/ 487 h 533"/>
                <a:gd name="T12" fmla="*/ 369 w 532"/>
                <a:gd name="T13" fmla="*/ 512 h 533"/>
                <a:gd name="T14" fmla="*/ 320 w 532"/>
                <a:gd name="T15" fmla="*/ 527 h 533"/>
                <a:gd name="T16" fmla="*/ 266 w 532"/>
                <a:gd name="T17" fmla="*/ 533 h 533"/>
                <a:gd name="T18" fmla="*/ 239 w 532"/>
                <a:gd name="T19" fmla="*/ 531 h 533"/>
                <a:gd name="T20" fmla="*/ 187 w 532"/>
                <a:gd name="T21" fmla="*/ 520 h 533"/>
                <a:gd name="T22" fmla="*/ 140 w 532"/>
                <a:gd name="T23" fmla="*/ 501 h 533"/>
                <a:gd name="T24" fmla="*/ 96 w 532"/>
                <a:gd name="T25" fmla="*/ 473 h 533"/>
                <a:gd name="T26" fmla="*/ 61 w 532"/>
                <a:gd name="T27" fmla="*/ 436 h 533"/>
                <a:gd name="T28" fmla="*/ 31 w 532"/>
                <a:gd name="T29" fmla="*/ 394 h 533"/>
                <a:gd name="T30" fmla="*/ 12 w 532"/>
                <a:gd name="T31" fmla="*/ 345 h 533"/>
                <a:gd name="T32" fmla="*/ 1 w 532"/>
                <a:gd name="T33" fmla="*/ 294 h 533"/>
                <a:gd name="T34" fmla="*/ 0 w 532"/>
                <a:gd name="T35" fmla="*/ 266 h 533"/>
                <a:gd name="T36" fmla="*/ 5 w 532"/>
                <a:gd name="T37" fmla="*/ 214 h 533"/>
                <a:gd name="T38" fmla="*/ 21 w 532"/>
                <a:gd name="T39" fmla="*/ 163 h 533"/>
                <a:gd name="T40" fmla="*/ 45 w 532"/>
                <a:gd name="T41" fmla="*/ 118 h 533"/>
                <a:gd name="T42" fmla="*/ 78 w 532"/>
                <a:gd name="T43" fmla="*/ 79 h 533"/>
                <a:gd name="T44" fmla="*/ 117 w 532"/>
                <a:gd name="T45" fmla="*/ 46 h 533"/>
                <a:gd name="T46" fmla="*/ 162 w 532"/>
                <a:gd name="T47" fmla="*/ 21 h 533"/>
                <a:gd name="T48" fmla="*/ 211 w 532"/>
                <a:gd name="T49" fmla="*/ 6 h 533"/>
                <a:gd name="T50" fmla="*/ 266 w 532"/>
                <a:gd name="T51" fmla="*/ 0 h 533"/>
                <a:gd name="T52" fmla="*/ 294 w 532"/>
                <a:gd name="T53" fmla="*/ 2 h 533"/>
                <a:gd name="T54" fmla="*/ 344 w 532"/>
                <a:gd name="T55" fmla="*/ 13 h 533"/>
                <a:gd name="T56" fmla="*/ 393 w 532"/>
                <a:gd name="T57" fmla="*/ 34 h 533"/>
                <a:gd name="T58" fmla="*/ 435 w 532"/>
                <a:gd name="T59" fmla="*/ 62 h 533"/>
                <a:gd name="T60" fmla="*/ 470 w 532"/>
                <a:gd name="T61" fmla="*/ 98 h 533"/>
                <a:gd name="T62" fmla="*/ 500 w 532"/>
                <a:gd name="T63" fmla="*/ 140 h 533"/>
                <a:gd name="T64" fmla="*/ 519 w 532"/>
                <a:gd name="T65" fmla="*/ 188 h 533"/>
                <a:gd name="T66" fmla="*/ 530 w 532"/>
                <a:gd name="T67" fmla="*/ 240 h 533"/>
                <a:gd name="T68" fmla="*/ 532 w 532"/>
                <a:gd name="T69" fmla="*/ 26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2" h="533">
                  <a:moveTo>
                    <a:pt x="532" y="266"/>
                  </a:moveTo>
                  <a:lnTo>
                    <a:pt x="532" y="266"/>
                  </a:lnTo>
                  <a:lnTo>
                    <a:pt x="530" y="294"/>
                  </a:lnTo>
                  <a:lnTo>
                    <a:pt x="526" y="321"/>
                  </a:lnTo>
                  <a:lnTo>
                    <a:pt x="519" y="345"/>
                  </a:lnTo>
                  <a:lnTo>
                    <a:pt x="511" y="370"/>
                  </a:lnTo>
                  <a:lnTo>
                    <a:pt x="500" y="394"/>
                  </a:lnTo>
                  <a:lnTo>
                    <a:pt x="486" y="415"/>
                  </a:lnTo>
                  <a:lnTo>
                    <a:pt x="470" y="436"/>
                  </a:lnTo>
                  <a:lnTo>
                    <a:pt x="455" y="456"/>
                  </a:lnTo>
                  <a:lnTo>
                    <a:pt x="435" y="473"/>
                  </a:lnTo>
                  <a:lnTo>
                    <a:pt x="414" y="487"/>
                  </a:lnTo>
                  <a:lnTo>
                    <a:pt x="393" y="501"/>
                  </a:lnTo>
                  <a:lnTo>
                    <a:pt x="369" y="512"/>
                  </a:lnTo>
                  <a:lnTo>
                    <a:pt x="344" y="520"/>
                  </a:lnTo>
                  <a:lnTo>
                    <a:pt x="320" y="527"/>
                  </a:lnTo>
                  <a:lnTo>
                    <a:pt x="294" y="531"/>
                  </a:lnTo>
                  <a:lnTo>
                    <a:pt x="266" y="533"/>
                  </a:lnTo>
                  <a:lnTo>
                    <a:pt x="266" y="533"/>
                  </a:lnTo>
                  <a:lnTo>
                    <a:pt x="239" y="531"/>
                  </a:lnTo>
                  <a:lnTo>
                    <a:pt x="211" y="527"/>
                  </a:lnTo>
                  <a:lnTo>
                    <a:pt x="187" y="520"/>
                  </a:lnTo>
                  <a:lnTo>
                    <a:pt x="162" y="512"/>
                  </a:lnTo>
                  <a:lnTo>
                    <a:pt x="140" y="501"/>
                  </a:lnTo>
                  <a:lnTo>
                    <a:pt x="117" y="487"/>
                  </a:lnTo>
                  <a:lnTo>
                    <a:pt x="96" y="473"/>
                  </a:lnTo>
                  <a:lnTo>
                    <a:pt x="78" y="456"/>
                  </a:lnTo>
                  <a:lnTo>
                    <a:pt x="61" y="436"/>
                  </a:lnTo>
                  <a:lnTo>
                    <a:pt x="45" y="415"/>
                  </a:lnTo>
                  <a:lnTo>
                    <a:pt x="31" y="394"/>
                  </a:lnTo>
                  <a:lnTo>
                    <a:pt x="21" y="370"/>
                  </a:lnTo>
                  <a:lnTo>
                    <a:pt x="12" y="345"/>
                  </a:lnTo>
                  <a:lnTo>
                    <a:pt x="5" y="321"/>
                  </a:lnTo>
                  <a:lnTo>
                    <a:pt x="1" y="294"/>
                  </a:lnTo>
                  <a:lnTo>
                    <a:pt x="0" y="266"/>
                  </a:lnTo>
                  <a:lnTo>
                    <a:pt x="0" y="266"/>
                  </a:lnTo>
                  <a:lnTo>
                    <a:pt x="1" y="240"/>
                  </a:lnTo>
                  <a:lnTo>
                    <a:pt x="5" y="214"/>
                  </a:lnTo>
                  <a:lnTo>
                    <a:pt x="12" y="188"/>
                  </a:lnTo>
                  <a:lnTo>
                    <a:pt x="21" y="163"/>
                  </a:lnTo>
                  <a:lnTo>
                    <a:pt x="31" y="140"/>
                  </a:lnTo>
                  <a:lnTo>
                    <a:pt x="45" y="118"/>
                  </a:lnTo>
                  <a:lnTo>
                    <a:pt x="61" y="98"/>
                  </a:lnTo>
                  <a:lnTo>
                    <a:pt x="78" y="79"/>
                  </a:lnTo>
                  <a:lnTo>
                    <a:pt x="96" y="62"/>
                  </a:lnTo>
                  <a:lnTo>
                    <a:pt x="117" y="46"/>
                  </a:lnTo>
                  <a:lnTo>
                    <a:pt x="140" y="34"/>
                  </a:lnTo>
                  <a:lnTo>
                    <a:pt x="162" y="21"/>
                  </a:lnTo>
                  <a:lnTo>
                    <a:pt x="187" y="13"/>
                  </a:lnTo>
                  <a:lnTo>
                    <a:pt x="211" y="6"/>
                  </a:lnTo>
                  <a:lnTo>
                    <a:pt x="239" y="2"/>
                  </a:lnTo>
                  <a:lnTo>
                    <a:pt x="266" y="0"/>
                  </a:lnTo>
                  <a:lnTo>
                    <a:pt x="266" y="0"/>
                  </a:lnTo>
                  <a:lnTo>
                    <a:pt x="294" y="2"/>
                  </a:lnTo>
                  <a:lnTo>
                    <a:pt x="320" y="6"/>
                  </a:lnTo>
                  <a:lnTo>
                    <a:pt x="344" y="13"/>
                  </a:lnTo>
                  <a:lnTo>
                    <a:pt x="369" y="21"/>
                  </a:lnTo>
                  <a:lnTo>
                    <a:pt x="393" y="34"/>
                  </a:lnTo>
                  <a:lnTo>
                    <a:pt x="414" y="46"/>
                  </a:lnTo>
                  <a:lnTo>
                    <a:pt x="435" y="62"/>
                  </a:lnTo>
                  <a:lnTo>
                    <a:pt x="455" y="79"/>
                  </a:lnTo>
                  <a:lnTo>
                    <a:pt x="470" y="98"/>
                  </a:lnTo>
                  <a:lnTo>
                    <a:pt x="486" y="118"/>
                  </a:lnTo>
                  <a:lnTo>
                    <a:pt x="500" y="140"/>
                  </a:lnTo>
                  <a:lnTo>
                    <a:pt x="511" y="163"/>
                  </a:lnTo>
                  <a:lnTo>
                    <a:pt x="519" y="188"/>
                  </a:lnTo>
                  <a:lnTo>
                    <a:pt x="526" y="214"/>
                  </a:lnTo>
                  <a:lnTo>
                    <a:pt x="530" y="240"/>
                  </a:lnTo>
                  <a:lnTo>
                    <a:pt x="532" y="266"/>
                  </a:lnTo>
                  <a:lnTo>
                    <a:pt x="532" y="26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pic>
          <p:nvPicPr>
            <p:cNvPr id="532" name="Graphic 326">
              <a:extLst>
                <a:ext uri="{FF2B5EF4-FFF2-40B4-BE49-F238E27FC236}">
                  <a16:creationId xmlns:a16="http://schemas.microsoft.com/office/drawing/2014/main" id="{C956E1F3-0F91-D24F-BD95-859090F42B42}"/>
                </a:ext>
              </a:extLst>
            </p:cNvPr>
            <p:cNvPicPr>
              <a:picLocks noChangeAspect="1"/>
            </p:cNvPicPr>
            <p:nvPr userDrawn="1"/>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3025197" y="2454492"/>
              <a:ext cx="222602" cy="181934"/>
            </a:xfrm>
            <a:prstGeom prst="rect">
              <a:avLst/>
            </a:prstGeom>
          </p:spPr>
        </p:pic>
      </p:grpSp>
    </p:spTree>
    <p:extLst>
      <p:ext uri="{BB962C8B-B14F-4D97-AF65-F5344CB8AC3E}">
        <p14:creationId xmlns:p14="http://schemas.microsoft.com/office/powerpoint/2010/main" val="2255951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BS">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457200" y="3407269"/>
            <a:ext cx="8368748" cy="1485900"/>
          </a:xfrm>
          <a:prstGeom prst="rect">
            <a:avLst/>
          </a:prstGeom>
          <a:noFill/>
        </p:spPr>
        <p:txBody>
          <a:bodyPr wrap="square" rtlCol="0" anchor="b">
            <a:noAutofit/>
          </a:bodyPr>
          <a:lstStyle/>
          <a:p>
            <a:r>
              <a:rPr lang="en-US" sz="600">
                <a:solidFill>
                  <a:schemeClr val="bg1">
                    <a:lumMod val="65000"/>
                  </a:schemeClr>
                </a:solidFill>
                <a:latin typeface="Arial" charset="0"/>
                <a:ea typeface="Arial" charset="0"/>
                <a:cs typeface="Arial" charset="0"/>
              </a:rPr>
              <a:t>Anthem Blue Cross and Blue Shield is the trade name of: In Colorado: Rocky Mountain Hospital and Medical Service, Inc. HMO products underwritten by HMO Colorado, Inc. In Connecticut: Anthem Health Plans, Inc. In Georgia: Blue Cross Blue Shield Healthcare Plan of Georgia, Inc. In Indiana: Anthem Insurance Companies, Inc. In Kentucky: Anthem Health Plans of Kentucky, Inc. In Maine: Anthem Health Plans of Maine, Inc. In Missouri (excluding 30 counties in the Kansas City area): </a:t>
            </a:r>
            <a:r>
              <a:rPr lang="en-US" sz="600" err="1">
                <a:solidFill>
                  <a:schemeClr val="bg1">
                    <a:lumMod val="65000"/>
                  </a:schemeClr>
                </a:solidFill>
                <a:latin typeface="Arial" charset="0"/>
                <a:ea typeface="Arial" charset="0"/>
                <a:cs typeface="Arial" charset="0"/>
              </a:rPr>
              <a:t>RightCHOICE</a:t>
            </a:r>
            <a:r>
              <a:rPr lang="en-US" sz="600" baseline="30000">
                <a:solidFill>
                  <a:schemeClr val="bg1">
                    <a:lumMod val="65000"/>
                  </a:schemeClr>
                </a:solidFill>
                <a:latin typeface="Arial" charset="0"/>
                <a:ea typeface="Arial" charset="0"/>
                <a:cs typeface="Arial" charset="0"/>
              </a:rPr>
              <a:t>®</a:t>
            </a:r>
            <a:r>
              <a:rPr lang="en-US" sz="600">
                <a:solidFill>
                  <a:schemeClr val="bg1">
                    <a:lumMod val="65000"/>
                  </a:schemeClr>
                </a:solidFill>
                <a:latin typeface="Arial" charset="0"/>
                <a:ea typeface="Arial" charset="0"/>
                <a:cs typeface="Arial" charset="0"/>
              </a:rPr>
              <a:t> Managed Care, Inc. (RIT), Healthy Alliance</a:t>
            </a:r>
            <a:r>
              <a:rPr lang="en-US" sz="600" baseline="30000">
                <a:solidFill>
                  <a:schemeClr val="bg1">
                    <a:lumMod val="65000"/>
                  </a:schemeClr>
                </a:solidFill>
                <a:latin typeface="Arial" charset="0"/>
                <a:ea typeface="Arial" charset="0"/>
                <a:cs typeface="Arial" charset="0"/>
              </a:rPr>
              <a:t>®</a:t>
            </a:r>
            <a:r>
              <a:rPr lang="en-US" sz="600">
                <a:solidFill>
                  <a:schemeClr val="bg1">
                    <a:lumMod val="65000"/>
                  </a:schemeClr>
                </a:solidFill>
                <a:latin typeface="Arial" charset="0"/>
                <a:ea typeface="Arial" charset="0"/>
                <a:cs typeface="Arial" charset="0"/>
              </a:rPr>
              <a:t> Life Insurance Company (HALIC), and HMO Missouri, Inc. RIT and certain affiliates administer non-HMO benefits underwritten by HALIC and HMO benefits underwritten by HMO Missouri, Inc. RIT and certain affiliates only provide administrative services for self-funded plans and do not underwrite benefits. In Nevada: Rocky Mountain Hospital and Medical Service, Inc. HMO products underwritten by HMO Colorado, Inc., dba HMO Nevada. In New Hampshire: Anthem Health Plans of New Hampshire, Inc. HMO plans are administered by Anthem Health Plans of New Hampshire, Inc. and underwritten by Matthew Thornton Health Plan, Inc. In Ohio: Community Insurance Company. In Virginia: Anthem Health Plans of Virginia, Inc. trades as Anthem Blue Cross and Blue Shield in Virginia, and its service area is all of Virginia except for the City of Fairfax, the Town of Vienna, and the area east of State Route 123. In Wisconsin: Blue Cross Blue Shield of Wisconsin (BCBSWI), underwrites or administers PPO and indemnity policies and underwrites the out of network benefits in POS policies offered by </a:t>
            </a:r>
            <a:r>
              <a:rPr lang="en-US" sz="600" err="1">
                <a:solidFill>
                  <a:schemeClr val="bg1">
                    <a:lumMod val="65000"/>
                  </a:schemeClr>
                </a:solidFill>
                <a:latin typeface="Arial" charset="0"/>
                <a:ea typeface="Arial" charset="0"/>
                <a:cs typeface="Arial" charset="0"/>
              </a:rPr>
              <a:t>Compcare</a:t>
            </a:r>
            <a:r>
              <a:rPr lang="en-US" sz="600">
                <a:solidFill>
                  <a:schemeClr val="bg1">
                    <a:lumMod val="65000"/>
                  </a:schemeClr>
                </a:solidFill>
                <a:latin typeface="Arial" charset="0"/>
                <a:ea typeface="Arial" charset="0"/>
                <a:cs typeface="Arial" charset="0"/>
              </a:rPr>
              <a:t> Health Services Insurance Corporation (</a:t>
            </a:r>
            <a:r>
              <a:rPr lang="en-US" sz="600" err="1">
                <a:solidFill>
                  <a:schemeClr val="bg1">
                    <a:lumMod val="65000"/>
                  </a:schemeClr>
                </a:solidFill>
                <a:latin typeface="Arial" charset="0"/>
                <a:ea typeface="Arial" charset="0"/>
                <a:cs typeface="Arial" charset="0"/>
              </a:rPr>
              <a:t>Compcare</a:t>
            </a:r>
            <a:r>
              <a:rPr lang="en-US" sz="600">
                <a:solidFill>
                  <a:schemeClr val="bg1">
                    <a:lumMod val="65000"/>
                  </a:schemeClr>
                </a:solidFill>
                <a:latin typeface="Arial" charset="0"/>
                <a:ea typeface="Arial" charset="0"/>
                <a:cs typeface="Arial" charset="0"/>
              </a:rPr>
              <a:t>) or Wisconsin Collaborative Insurance Corporation (WCIC). </a:t>
            </a:r>
            <a:r>
              <a:rPr lang="en-US" sz="600" err="1">
                <a:solidFill>
                  <a:schemeClr val="bg1">
                    <a:lumMod val="65000"/>
                  </a:schemeClr>
                </a:solidFill>
                <a:latin typeface="Arial" charset="0"/>
                <a:ea typeface="Arial" charset="0"/>
                <a:cs typeface="Arial" charset="0"/>
              </a:rPr>
              <a:t>Compcare</a:t>
            </a:r>
            <a:r>
              <a:rPr lang="en-US" sz="600">
                <a:solidFill>
                  <a:schemeClr val="bg1">
                    <a:lumMod val="65000"/>
                  </a:schemeClr>
                </a:solidFill>
                <a:latin typeface="Arial" charset="0"/>
                <a:ea typeface="Arial" charset="0"/>
                <a:cs typeface="Arial" charset="0"/>
              </a:rPr>
              <a:t> underwrites or administers HMO or POS policies; WCIC underwrites or administers Well Priority HMO or POS policies. Independent licensees of the Blue Cross and Blue Shield Association. Anthem is a registered trademark of Anthem Insurance Companies, Inc. </a:t>
            </a:r>
          </a:p>
        </p:txBody>
      </p:sp>
      <p:pic>
        <p:nvPicPr>
          <p:cNvPr id="5" name="Picture 4" descr="Logo&#10;&#10;Description automatically generated">
            <a:extLst>
              <a:ext uri="{FF2B5EF4-FFF2-40B4-BE49-F238E27FC236}">
                <a16:creationId xmlns:a16="http://schemas.microsoft.com/office/drawing/2014/main" id="{9BFE8ABA-40B5-3740-B54D-462BA42B24F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1774" y="3621381"/>
            <a:ext cx="1207753" cy="184390"/>
          </a:xfrm>
          <a:prstGeom prst="rect">
            <a:avLst/>
          </a:prstGeom>
        </p:spPr>
      </p:pic>
    </p:spTree>
    <p:extLst>
      <p:ext uri="{BB962C8B-B14F-4D97-AF65-F5344CB8AC3E}">
        <p14:creationId xmlns:p14="http://schemas.microsoft.com/office/powerpoint/2010/main" val="2639013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BC">
    <p:bg>
      <p:bgPr>
        <a:solidFill>
          <a:schemeClr val="bg1"/>
        </a:solidFill>
        <a:effectLst/>
      </p:bgPr>
    </p:bg>
    <p:spTree>
      <p:nvGrpSpPr>
        <p:cNvPr id="1" name=""/>
        <p:cNvGrpSpPr/>
        <p:nvPr/>
      </p:nvGrpSpPr>
      <p:grpSpPr>
        <a:xfrm>
          <a:off x="0" y="0"/>
          <a:ext cx="0" cy="0"/>
          <a:chOff x="0" y="0"/>
          <a:chExt cx="0" cy="0"/>
        </a:xfrm>
      </p:grpSpPr>
      <p:sp>
        <p:nvSpPr>
          <p:cNvPr id="11" name="TextBox 10"/>
          <p:cNvSpPr txBox="1"/>
          <p:nvPr userDrawn="1"/>
        </p:nvSpPr>
        <p:spPr>
          <a:xfrm>
            <a:off x="457200" y="4315283"/>
            <a:ext cx="8465111" cy="528617"/>
          </a:xfrm>
          <a:prstGeom prst="rect">
            <a:avLst/>
          </a:prstGeom>
          <a:noFill/>
        </p:spPr>
        <p:txBody>
          <a:bodyPr wrap="square" rtlCol="0" anchor="b">
            <a:noAutofit/>
          </a:bodyPr>
          <a:lstStyle/>
          <a:p>
            <a:r>
              <a:rPr lang="en-US" sz="600">
                <a:solidFill>
                  <a:schemeClr val="bg1">
                    <a:lumMod val="65000"/>
                  </a:schemeClr>
                </a:solidFill>
                <a:latin typeface="Arial" charset="0"/>
                <a:ea typeface="Arial" charset="0"/>
                <a:cs typeface="Arial" charset="0"/>
              </a:rPr>
              <a:t>Anthem Blue Cross is the trade name of Blue Cross of California. Anthem Blue Cross and Anthem Blue Cross Life and Health Insurance Company are independent licensees of the Blue Cross Association. Anthem is a registered trademark of Anthem Insurance Companies, Inc.</a:t>
            </a:r>
          </a:p>
        </p:txBody>
      </p:sp>
      <p:pic>
        <p:nvPicPr>
          <p:cNvPr id="5" name="Picture 4" descr="Logo&#10;&#10;Description automatically generated">
            <a:extLst>
              <a:ext uri="{FF2B5EF4-FFF2-40B4-BE49-F238E27FC236}">
                <a16:creationId xmlns:a16="http://schemas.microsoft.com/office/drawing/2014/main" id="{28E16F97-F6B7-A847-BD48-B2A5C1A403E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0796" y="4237820"/>
            <a:ext cx="1032677" cy="182237"/>
          </a:xfrm>
          <a:prstGeom prst="rect">
            <a:avLst/>
          </a:prstGeom>
        </p:spPr>
      </p:pic>
    </p:spTree>
    <p:extLst>
      <p:ext uri="{BB962C8B-B14F-4D97-AF65-F5344CB8AC3E}">
        <p14:creationId xmlns:p14="http://schemas.microsoft.com/office/powerpoint/2010/main" val="2622269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HK">
    <p:bg>
      <p:bgPr>
        <a:solidFill>
          <a:schemeClr val="bg1"/>
        </a:solidFill>
        <a:effectLst/>
      </p:bgPr>
    </p:bg>
    <p:spTree>
      <p:nvGrpSpPr>
        <p:cNvPr id="1" name=""/>
        <p:cNvGrpSpPr/>
        <p:nvPr/>
      </p:nvGrpSpPr>
      <p:grpSpPr>
        <a:xfrm>
          <a:off x="0" y="0"/>
          <a:ext cx="0" cy="0"/>
          <a:chOff x="0" y="0"/>
          <a:chExt cx="0" cy="0"/>
        </a:xfrm>
      </p:grpSpPr>
      <p:sp>
        <p:nvSpPr>
          <p:cNvPr id="11" name="TextBox 10"/>
          <p:cNvSpPr txBox="1"/>
          <p:nvPr userDrawn="1"/>
        </p:nvSpPr>
        <p:spPr>
          <a:xfrm>
            <a:off x="457200" y="4352454"/>
            <a:ext cx="8465111" cy="528617"/>
          </a:xfrm>
          <a:prstGeom prst="rect">
            <a:avLst/>
          </a:prstGeom>
          <a:noFill/>
        </p:spPr>
        <p:txBody>
          <a:bodyPr wrap="square" rtlCol="0" anchor="b">
            <a:noAutofit/>
          </a:bodyPr>
          <a:lstStyle/>
          <a:p>
            <a:r>
              <a:rPr lang="en-US" sz="600">
                <a:solidFill>
                  <a:schemeClr val="bg1">
                    <a:lumMod val="65000"/>
                  </a:schemeClr>
                </a:solidFill>
                <a:latin typeface="Arial" charset="0"/>
                <a:ea typeface="Arial" charset="0"/>
                <a:cs typeface="Arial" charset="0"/>
              </a:rPr>
              <a:t>Anthem Blue Cross and Blue Shield is the trade name of Anthem Health Plans of Virginia. Anthem Blue Cross and Blue Shield, and its affiliate </a:t>
            </a:r>
            <a:r>
              <a:rPr lang="en-US" sz="600" err="1">
                <a:solidFill>
                  <a:schemeClr val="bg1">
                    <a:lumMod val="65000"/>
                  </a:schemeClr>
                </a:solidFill>
                <a:latin typeface="Arial" charset="0"/>
                <a:ea typeface="Arial" charset="0"/>
                <a:cs typeface="Arial" charset="0"/>
              </a:rPr>
              <a:t>Healthkeepers</a:t>
            </a:r>
            <a:r>
              <a:rPr lang="en-US" sz="600">
                <a:solidFill>
                  <a:schemeClr val="bg1">
                    <a:lumMod val="65000"/>
                  </a:schemeClr>
                </a:solidFill>
                <a:latin typeface="Arial" charset="0"/>
                <a:ea typeface="Arial" charset="0"/>
                <a:cs typeface="Arial" charset="0"/>
              </a:rPr>
              <a:t>, Inc., serving all of Virginia except for the City of Fairfax, the Town of Vienna, and the area east of State Route 123, are independent licensees of the Blue Cross Blue Shield Association. Anthem is a registered trademark of Anthem Insurance Companies, Inc. </a:t>
            </a:r>
          </a:p>
        </p:txBody>
      </p:sp>
      <p:pic>
        <p:nvPicPr>
          <p:cNvPr id="4" name="Picture 3" descr="A picture containing graphical user interface&#10;&#10;Description automatically generated">
            <a:extLst>
              <a:ext uri="{FF2B5EF4-FFF2-40B4-BE49-F238E27FC236}">
                <a16:creationId xmlns:a16="http://schemas.microsoft.com/office/drawing/2014/main" id="{9B49A09E-7375-3B4E-9681-822ED7D676E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3362" y="4099271"/>
            <a:ext cx="1121887" cy="326680"/>
          </a:xfrm>
          <a:prstGeom prst="rect">
            <a:avLst/>
          </a:prstGeom>
        </p:spPr>
      </p:pic>
    </p:spTree>
    <p:extLst>
      <p:ext uri="{BB962C8B-B14F-4D97-AF65-F5344CB8AC3E}">
        <p14:creationId xmlns:p14="http://schemas.microsoft.com/office/powerpoint/2010/main" val="75450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BS">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457200" y="4489305"/>
            <a:ext cx="8572066" cy="389022"/>
          </a:xfrm>
          <a:prstGeom prst="rect">
            <a:avLst/>
          </a:prstGeom>
          <a:noFill/>
        </p:spPr>
        <p:txBody>
          <a:bodyPr wrap="square" rtlCol="0" anchor="b">
            <a:noAutofit/>
          </a:bodyPr>
          <a:lstStyle/>
          <a:p>
            <a:r>
              <a:rPr lang="en-US" sz="600" kern="1200">
                <a:solidFill>
                  <a:schemeClr val="bg1">
                    <a:lumMod val="65000"/>
                  </a:schemeClr>
                </a:solidFill>
                <a:effectLst/>
                <a:latin typeface="Arial" charset="0"/>
                <a:ea typeface="Arial" charset="0"/>
                <a:cs typeface="Arial" charset="0"/>
              </a:rPr>
              <a:t>Services provided by Empire </a:t>
            </a:r>
            <a:r>
              <a:rPr lang="en-US" sz="600" kern="1200" err="1">
                <a:solidFill>
                  <a:schemeClr val="bg1">
                    <a:lumMod val="65000"/>
                  </a:schemeClr>
                </a:solidFill>
                <a:effectLst/>
                <a:latin typeface="Arial" charset="0"/>
                <a:ea typeface="Arial" charset="0"/>
                <a:cs typeface="Arial" charset="0"/>
              </a:rPr>
              <a:t>HealthChoice</a:t>
            </a:r>
            <a:r>
              <a:rPr lang="en-US" sz="600" kern="1200">
                <a:solidFill>
                  <a:schemeClr val="bg1">
                    <a:lumMod val="65000"/>
                  </a:schemeClr>
                </a:solidFill>
                <a:effectLst/>
                <a:latin typeface="Arial" charset="0"/>
                <a:ea typeface="Arial" charset="0"/>
                <a:cs typeface="Arial" charset="0"/>
              </a:rPr>
              <a:t> Assurance, Inc. dba Empire BlueCross BlueShield. Independent licensees of the Blue Cross and Blue Shield Association, an association of independent Blue Cross and Blue Shield plans.</a:t>
            </a:r>
          </a:p>
        </p:txBody>
      </p:sp>
      <p:pic>
        <p:nvPicPr>
          <p:cNvPr id="6" name="Picture 5" descr="Graphical user interface, application&#10;&#10;Description automatically generated">
            <a:extLst>
              <a:ext uri="{FF2B5EF4-FFF2-40B4-BE49-F238E27FC236}">
                <a16:creationId xmlns:a16="http://schemas.microsoft.com/office/drawing/2014/main" id="{7A90F451-1945-774C-B15F-F4EF42827B6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6003" y="4147425"/>
            <a:ext cx="966463" cy="423655"/>
          </a:xfrm>
          <a:prstGeom prst="rect">
            <a:avLst/>
          </a:prstGeom>
        </p:spPr>
      </p:pic>
    </p:spTree>
    <p:extLst>
      <p:ext uri="{BB962C8B-B14F-4D97-AF65-F5344CB8AC3E}">
        <p14:creationId xmlns:p14="http://schemas.microsoft.com/office/powerpoint/2010/main" val="2570370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BC">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457200" y="4489306"/>
            <a:ext cx="8229600" cy="389021"/>
          </a:xfrm>
          <a:prstGeom prst="rect">
            <a:avLst/>
          </a:prstGeom>
          <a:noFill/>
        </p:spPr>
        <p:txBody>
          <a:bodyPr wrap="square" rtlCol="0" anchor="b">
            <a:noAutofit/>
          </a:bodyPr>
          <a:lstStyle/>
          <a:p>
            <a:r>
              <a:rPr lang="en-US" sz="600" kern="1200">
                <a:solidFill>
                  <a:schemeClr val="bg1">
                    <a:lumMod val="65000"/>
                  </a:schemeClr>
                </a:solidFill>
                <a:effectLst/>
                <a:latin typeface="Arial" charset="0"/>
                <a:ea typeface="Arial" charset="0"/>
                <a:cs typeface="Arial" charset="0"/>
              </a:rPr>
              <a:t>Services provided by Empire </a:t>
            </a:r>
            <a:r>
              <a:rPr lang="en-US" sz="600" kern="1200" err="1">
                <a:solidFill>
                  <a:schemeClr val="bg1">
                    <a:lumMod val="65000"/>
                  </a:schemeClr>
                </a:solidFill>
                <a:effectLst/>
                <a:latin typeface="Arial" charset="0"/>
                <a:ea typeface="Arial" charset="0"/>
                <a:cs typeface="Arial" charset="0"/>
              </a:rPr>
              <a:t>HealthChoice</a:t>
            </a:r>
            <a:r>
              <a:rPr lang="en-US" sz="600" kern="1200">
                <a:solidFill>
                  <a:schemeClr val="bg1">
                    <a:lumMod val="65000"/>
                  </a:schemeClr>
                </a:solidFill>
                <a:effectLst/>
                <a:latin typeface="Arial" charset="0"/>
                <a:ea typeface="Arial" charset="0"/>
                <a:cs typeface="Arial" charset="0"/>
              </a:rPr>
              <a:t> Assurance, Inc. dba Empire BlueCross. Independent licensees of the Blue Cross and Blue Shield Association, an association of independent Blue Cross and Blue Shield plans.</a:t>
            </a:r>
          </a:p>
        </p:txBody>
      </p:sp>
      <p:pic>
        <p:nvPicPr>
          <p:cNvPr id="5" name="Picture 4" descr="Logo&#10;&#10;Description automatically generated">
            <a:extLst>
              <a:ext uri="{FF2B5EF4-FFF2-40B4-BE49-F238E27FC236}">
                <a16:creationId xmlns:a16="http://schemas.microsoft.com/office/drawing/2014/main" id="{1ED3B2F2-8AA4-E141-8205-31F9637F813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1915" y="4141724"/>
            <a:ext cx="815968" cy="428665"/>
          </a:xfrm>
          <a:prstGeom prst="rect">
            <a:avLst/>
          </a:prstGeom>
        </p:spPr>
      </p:pic>
    </p:spTree>
    <p:extLst>
      <p:ext uri="{BB962C8B-B14F-4D97-AF65-F5344CB8AC3E}">
        <p14:creationId xmlns:p14="http://schemas.microsoft.com/office/powerpoint/2010/main" val="1666887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87E120-2DF1-8F4D-AB37-A81A5340A4F9}"/>
              </a:ext>
            </a:extLst>
          </p:cNvPr>
          <p:cNvSpPr/>
          <p:nvPr userDrawn="1"/>
        </p:nvSpPr>
        <p:spPr>
          <a:xfrm>
            <a:off x="0" y="0"/>
            <a:ext cx="914400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 name="Title 1">
            <a:extLst>
              <a:ext uri="{FF2B5EF4-FFF2-40B4-BE49-F238E27FC236}">
                <a16:creationId xmlns:a16="http://schemas.microsoft.com/office/drawing/2014/main" id="{13A82341-8F34-7D4D-ADD9-613BEF0FFD69}"/>
              </a:ext>
            </a:extLst>
          </p:cNvPr>
          <p:cNvSpPr txBox="1">
            <a:spLocks/>
          </p:cNvSpPr>
          <p:nvPr userDrawn="1"/>
        </p:nvSpPr>
        <p:spPr>
          <a:xfrm>
            <a:off x="607360" y="532537"/>
            <a:ext cx="6112474" cy="405770"/>
          </a:xfrm>
          <a:prstGeom prst="rect">
            <a:avLst/>
          </a:prstGeom>
        </p:spPr>
        <p:txBody>
          <a:bodyPr/>
          <a:lstStyle>
            <a:lvl1pPr algn="l" defTabSz="457200" rtl="0" eaLnBrk="1" latinLnBrk="0" hangingPunct="1">
              <a:spcBef>
                <a:spcPct val="0"/>
              </a:spcBef>
              <a:buNone/>
              <a:defRPr sz="3200" kern="0" spc="30">
                <a:solidFill>
                  <a:schemeClr val="tx1"/>
                </a:solidFill>
                <a:latin typeface="+mj-lt"/>
                <a:ea typeface="+mj-ea"/>
                <a:cs typeface="+mj-cs"/>
              </a:defRPr>
            </a:lvl1pPr>
          </a:lstStyle>
          <a:p>
            <a:pPr marL="0" marR="0" lvl="0" indent="0" algn="l" defTabSz="342900" rtl="0" eaLnBrk="1" fontAlgn="auto" latinLnBrk="0" hangingPunct="1">
              <a:lnSpc>
                <a:spcPct val="95000"/>
              </a:lnSpc>
              <a:spcBef>
                <a:spcPct val="0"/>
              </a:spcBef>
              <a:spcAft>
                <a:spcPts val="0"/>
              </a:spcAft>
              <a:buClrTx/>
              <a:buSzTx/>
              <a:buFontTx/>
              <a:buNone/>
              <a:tabLst/>
              <a:defRPr/>
            </a:pPr>
            <a:r>
              <a:rPr kumimoji="0" lang="en-US" sz="2100" i="0" u="none" strike="noStrike" kern="0" cap="none" spc="23" normalizeH="0" baseline="0" noProof="0">
                <a:ln>
                  <a:noFill/>
                </a:ln>
                <a:solidFill>
                  <a:srgbClr val="FFFFFF"/>
                </a:solidFill>
                <a:effectLst/>
                <a:uLnTx/>
                <a:uFillTx/>
                <a:latin typeface="Arial"/>
                <a:ea typeface="+mj-ea"/>
                <a:cs typeface="+mj-cs"/>
              </a:rPr>
              <a:t>Legal and logos slides</a:t>
            </a:r>
          </a:p>
        </p:txBody>
      </p:sp>
      <p:sp>
        <p:nvSpPr>
          <p:cNvPr id="4" name="Rectangle 3">
            <a:extLst>
              <a:ext uri="{FF2B5EF4-FFF2-40B4-BE49-F238E27FC236}">
                <a16:creationId xmlns:a16="http://schemas.microsoft.com/office/drawing/2014/main" id="{EE9F2197-FB05-1441-AFA1-0E61F45C71A8}"/>
              </a:ext>
            </a:extLst>
          </p:cNvPr>
          <p:cNvSpPr/>
          <p:nvPr userDrawn="1"/>
        </p:nvSpPr>
        <p:spPr>
          <a:xfrm>
            <a:off x="607360" y="1202466"/>
            <a:ext cx="7572544" cy="1276503"/>
          </a:xfrm>
          <a:prstGeom prst="rect">
            <a:avLst/>
          </a:prstGeom>
        </p:spPr>
        <p:txBody>
          <a:bodyPr wrap="square">
            <a:spAutoFit/>
          </a:bodyPr>
          <a:lstStyle/>
          <a:p>
            <a:pPr marL="0" marR="0" lvl="0" indent="0" algn="l" defTabSz="342900" rtl="0" eaLnBrk="1" fontAlgn="auto" latinLnBrk="0" hangingPunct="1">
              <a:lnSpc>
                <a:spcPct val="95000"/>
              </a:lnSpc>
              <a:spcBef>
                <a:spcPts val="0"/>
              </a:spcBef>
              <a:spcAft>
                <a:spcPts val="0"/>
              </a:spcAft>
              <a:buClrTx/>
              <a:buSzTx/>
              <a:buFontTx/>
              <a:buNone/>
              <a:tabLst/>
              <a:defRPr/>
            </a:pPr>
            <a:r>
              <a:rPr kumimoji="0" lang="en-US" sz="1350" b="0" i="0" u="none" strike="noStrike" kern="1200" cap="none" spc="0" normalizeH="0" baseline="0" noProof="0">
                <a:ln>
                  <a:noFill/>
                </a:ln>
                <a:solidFill>
                  <a:srgbClr val="FFFFFF"/>
                </a:solidFill>
                <a:effectLst/>
                <a:uLnTx/>
                <a:uFillTx/>
                <a:latin typeface="Arial"/>
                <a:ea typeface="+mn-ea"/>
                <a:cs typeface="+mn-cs"/>
              </a:rPr>
              <a:t>The following slides can be used for versioning and can be found in the Master slides to copy/paste the logos (View &gt; Slide Master). </a:t>
            </a:r>
          </a:p>
          <a:p>
            <a:pPr marL="0" marR="0" lvl="0" indent="0" algn="l" defTabSz="342900" rtl="0" eaLnBrk="1" fontAlgn="auto" latinLnBrk="0" hangingPunct="1">
              <a:lnSpc>
                <a:spcPct val="95000"/>
              </a:lnSpc>
              <a:spcBef>
                <a:spcPts val="0"/>
              </a:spcBef>
              <a:spcAft>
                <a:spcPts val="0"/>
              </a:spcAft>
              <a:buClrTx/>
              <a:buSzTx/>
              <a:buFontTx/>
              <a:buNone/>
              <a:tabLst/>
              <a:defRPr/>
            </a:pPr>
            <a:endParaRPr lang="en-US" sz="1350">
              <a:solidFill>
                <a:srgbClr val="FFFFFF"/>
              </a:solidFill>
              <a:latin typeface="Arial"/>
            </a:endParaRPr>
          </a:p>
          <a:p>
            <a:pPr marL="0" marR="0" lvl="0" indent="0" algn="l" defTabSz="342900" rtl="0" eaLnBrk="1" fontAlgn="auto" latinLnBrk="0" hangingPunct="1">
              <a:lnSpc>
                <a:spcPct val="95000"/>
              </a:lnSpc>
              <a:spcBef>
                <a:spcPts val="0"/>
              </a:spcBef>
              <a:spcAft>
                <a:spcPts val="0"/>
              </a:spcAft>
              <a:buClrTx/>
              <a:buSzTx/>
              <a:buFontTx/>
              <a:buNone/>
              <a:tabLst/>
              <a:defRPr/>
            </a:pPr>
            <a:r>
              <a:rPr kumimoji="0" lang="en-US" sz="1350" b="0" i="0" u="none" strike="noStrike" kern="1200" cap="none" spc="0" normalizeH="0" baseline="0" noProof="0">
                <a:ln>
                  <a:noFill/>
                </a:ln>
                <a:solidFill>
                  <a:srgbClr val="FFFFFF"/>
                </a:solidFill>
                <a:effectLst/>
                <a:uLnTx/>
                <a:uFillTx/>
                <a:latin typeface="Arial"/>
                <a:ea typeface="+mn-ea"/>
                <a:cs typeface="+mn-cs"/>
              </a:rPr>
              <a:t>To insert a legal slide, go to New Slide and insert brand needed.</a:t>
            </a:r>
          </a:p>
          <a:p>
            <a:pPr marL="0" marR="0" lvl="0" indent="0" algn="l" defTabSz="342900" rtl="0" eaLnBrk="1" fontAlgn="auto" latinLnBrk="0" hangingPunct="1">
              <a:lnSpc>
                <a:spcPct val="95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a:ea typeface="+mn-ea"/>
              <a:cs typeface="+mn-cs"/>
            </a:endParaRPr>
          </a:p>
          <a:p>
            <a:pPr marL="0" marR="0" lvl="0" indent="0" algn="l" defTabSz="342900" rtl="0" eaLnBrk="1" fontAlgn="auto" latinLnBrk="0" hangingPunct="1">
              <a:lnSpc>
                <a:spcPct val="95000"/>
              </a:lnSpc>
              <a:spcBef>
                <a:spcPts val="0"/>
              </a:spcBef>
              <a:spcAft>
                <a:spcPts val="0"/>
              </a:spcAft>
              <a:buClrTx/>
              <a:buSzTx/>
              <a:buFontTx/>
              <a:buNone/>
              <a:tabLst/>
              <a:defRPr/>
            </a:pPr>
            <a:r>
              <a:rPr kumimoji="0" lang="en-US" sz="1350" b="0" i="0" u="none" strike="noStrike" kern="1200" cap="none" spc="0" normalizeH="0" baseline="0" noProof="0">
                <a:ln>
                  <a:noFill/>
                </a:ln>
                <a:solidFill>
                  <a:srgbClr val="FFFFFF"/>
                </a:solidFill>
                <a:effectLst/>
                <a:uLnTx/>
                <a:uFillTx/>
                <a:latin typeface="Arial"/>
                <a:ea typeface="+mn-ea"/>
                <a:cs typeface="+mn-cs"/>
              </a:rPr>
              <a:t>Icons can be copied and pasted from the Slide Master level.</a:t>
            </a:r>
          </a:p>
        </p:txBody>
      </p:sp>
    </p:spTree>
    <p:extLst>
      <p:ext uri="{BB962C8B-B14F-4D97-AF65-F5344CB8AC3E}">
        <p14:creationId xmlns:p14="http://schemas.microsoft.com/office/powerpoint/2010/main" val="443404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BS">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457200" y="3407269"/>
            <a:ext cx="8229600" cy="1485900"/>
          </a:xfrm>
          <a:prstGeom prst="rect">
            <a:avLst/>
          </a:prstGeom>
          <a:noFill/>
        </p:spPr>
        <p:txBody>
          <a:bodyPr wrap="square" rtlCol="0" anchor="b">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525" kern="1200">
                <a:solidFill>
                  <a:schemeClr val="bg1">
                    <a:lumMod val="65000"/>
                  </a:schemeClr>
                </a:solidFill>
                <a:latin typeface="Arial" charset="0"/>
                <a:cs typeface="Arial" charset="0"/>
              </a:rPr>
              <a:t>Sydney Health is offered through an arrangement with Carelon Digital Platforms, a separate company offering mobile application services on behalf of your health plan. ©2023</a:t>
            </a:r>
            <a:br>
              <a:rPr lang="en-US" sz="525" kern="1200">
                <a:solidFill>
                  <a:schemeClr val="bg1">
                    <a:lumMod val="65000"/>
                  </a:schemeClr>
                </a:solidFill>
                <a:latin typeface="Arial" charset="0"/>
                <a:cs typeface="Arial" charset="0"/>
              </a:rPr>
            </a:br>
            <a:endParaRPr lang="en-US" sz="525" kern="1200">
              <a:solidFill>
                <a:schemeClr val="bg1">
                  <a:lumMod val="65000"/>
                </a:schemeClr>
              </a:solidFill>
              <a:latin typeface="Arial" charset="0"/>
              <a:ea typeface="Arial" charset="0"/>
              <a:cs typeface="Arial" charset="0"/>
            </a:endParaRPr>
          </a:p>
          <a:p>
            <a:r>
              <a:rPr lang="en-US" sz="525">
                <a:solidFill>
                  <a:schemeClr val="bg1">
                    <a:lumMod val="65000"/>
                  </a:schemeClr>
                </a:solidFill>
                <a:latin typeface="Arial" charset="0"/>
                <a:ea typeface="Arial" charset="0"/>
                <a:cs typeface="Arial" charset="0"/>
              </a:rPr>
              <a:t>Anthem Blue Cross and Blue Shield is the trade name of: In Colorado: Rocky Mountain Hospital and Medical Service, Inc. HMO products underwritten by HMO Colorado, Inc. In Connecticut: Anthem Health Plans, Inc. In Georgia: Blue Cross Blue Shield Healthcare Plan of Georgia, Inc. In Indiana: Anthem Insurance Companies, Inc. In Kentucky: Anthem Health Plans of Kentucky, Inc. In Maine: Anthem Health Plans of Maine, Inc. In Missouri (excluding 30 counties in the Kansas City area): </a:t>
            </a:r>
            <a:r>
              <a:rPr lang="en-US" sz="525" err="1">
                <a:solidFill>
                  <a:schemeClr val="bg1">
                    <a:lumMod val="65000"/>
                  </a:schemeClr>
                </a:solidFill>
                <a:latin typeface="Arial" charset="0"/>
                <a:ea typeface="Arial" charset="0"/>
                <a:cs typeface="Arial" charset="0"/>
              </a:rPr>
              <a:t>RightCHOICE</a:t>
            </a:r>
            <a:r>
              <a:rPr lang="en-US" sz="525" baseline="30000">
                <a:solidFill>
                  <a:schemeClr val="bg1">
                    <a:lumMod val="65000"/>
                  </a:schemeClr>
                </a:solidFill>
                <a:latin typeface="Arial" charset="0"/>
                <a:ea typeface="Arial" charset="0"/>
                <a:cs typeface="Arial" charset="0"/>
              </a:rPr>
              <a:t>®</a:t>
            </a:r>
            <a:r>
              <a:rPr lang="en-US" sz="525">
                <a:solidFill>
                  <a:schemeClr val="bg1">
                    <a:lumMod val="65000"/>
                  </a:schemeClr>
                </a:solidFill>
                <a:latin typeface="Arial" charset="0"/>
                <a:ea typeface="Arial" charset="0"/>
                <a:cs typeface="Arial" charset="0"/>
              </a:rPr>
              <a:t> Managed Care, Inc. (RIT), Healthy Alliance</a:t>
            </a:r>
            <a:r>
              <a:rPr lang="en-US" sz="525" baseline="30000">
                <a:solidFill>
                  <a:schemeClr val="bg1">
                    <a:lumMod val="65000"/>
                  </a:schemeClr>
                </a:solidFill>
                <a:latin typeface="Arial" charset="0"/>
                <a:ea typeface="Arial" charset="0"/>
                <a:cs typeface="Arial" charset="0"/>
              </a:rPr>
              <a:t>®</a:t>
            </a:r>
            <a:r>
              <a:rPr lang="en-US" sz="525">
                <a:solidFill>
                  <a:schemeClr val="bg1">
                    <a:lumMod val="65000"/>
                  </a:schemeClr>
                </a:solidFill>
                <a:latin typeface="Arial" charset="0"/>
                <a:ea typeface="Arial" charset="0"/>
                <a:cs typeface="Arial" charset="0"/>
              </a:rPr>
              <a:t> Life Insurance Company (HALIC), and HMO Missouri, Inc. RIT and certain affiliates administer non-HMO benefits underwritten by HALIC and HMO benefits underwritten by HMO Missouri, Inc. RIT and certain affiliates only provide administrative services for self-funded plans and do not underwrite benefits. In Nevada: Rocky Mountain Hospital and Medical Service, Inc. HMO products underwritten by HMO Colorado, Inc., dba HMO Nevada. In New Hampshire: Anthem Health Plans of New Hampshire, Inc. HMO plans are administered by Anthem Health Plans of New Hampshire, Inc. and underwritten by Matthew Thornton Health Plan, Inc. In Ohio: Community Insurance Company. In Virginia: Anthem Health Plans of Virginia, Inc. trades as Anthem Blue Cross and Blue Shield in Virginia, and its service area is all of Virginia except for the City of Fairfax, the Town of Vienna, and the area east of State Route 123. In Wisconsin: Blue Cross Blue Shield of Wisconsin (BCBSWI), underwrites or administers PPO and indemnity policies and underwrites the out of network benefits in POS policies offered by </a:t>
            </a:r>
            <a:r>
              <a:rPr lang="en-US" sz="525" err="1">
                <a:solidFill>
                  <a:schemeClr val="bg1">
                    <a:lumMod val="65000"/>
                  </a:schemeClr>
                </a:solidFill>
                <a:latin typeface="Arial" charset="0"/>
                <a:ea typeface="Arial" charset="0"/>
                <a:cs typeface="Arial" charset="0"/>
              </a:rPr>
              <a:t>Compcare</a:t>
            </a:r>
            <a:r>
              <a:rPr lang="en-US" sz="525">
                <a:solidFill>
                  <a:schemeClr val="bg1">
                    <a:lumMod val="65000"/>
                  </a:schemeClr>
                </a:solidFill>
                <a:latin typeface="Arial" charset="0"/>
                <a:ea typeface="Arial" charset="0"/>
                <a:cs typeface="Arial" charset="0"/>
              </a:rPr>
              <a:t> Health Services Insurance Corporation (</a:t>
            </a:r>
            <a:r>
              <a:rPr lang="en-US" sz="525" err="1">
                <a:solidFill>
                  <a:schemeClr val="bg1">
                    <a:lumMod val="65000"/>
                  </a:schemeClr>
                </a:solidFill>
                <a:latin typeface="Arial" charset="0"/>
                <a:ea typeface="Arial" charset="0"/>
                <a:cs typeface="Arial" charset="0"/>
              </a:rPr>
              <a:t>Compcare</a:t>
            </a:r>
            <a:r>
              <a:rPr lang="en-US" sz="525">
                <a:solidFill>
                  <a:schemeClr val="bg1">
                    <a:lumMod val="65000"/>
                  </a:schemeClr>
                </a:solidFill>
                <a:latin typeface="Arial" charset="0"/>
                <a:ea typeface="Arial" charset="0"/>
                <a:cs typeface="Arial" charset="0"/>
              </a:rPr>
              <a:t>) or Wisconsin Collaborative Insurance Corporation (WCIC). </a:t>
            </a:r>
            <a:r>
              <a:rPr lang="en-US" sz="525" err="1">
                <a:solidFill>
                  <a:schemeClr val="bg1">
                    <a:lumMod val="65000"/>
                  </a:schemeClr>
                </a:solidFill>
                <a:latin typeface="Arial" charset="0"/>
                <a:ea typeface="Arial" charset="0"/>
                <a:cs typeface="Arial" charset="0"/>
              </a:rPr>
              <a:t>Compcare</a:t>
            </a:r>
            <a:r>
              <a:rPr lang="en-US" sz="525">
                <a:solidFill>
                  <a:schemeClr val="bg1">
                    <a:lumMod val="65000"/>
                  </a:schemeClr>
                </a:solidFill>
                <a:latin typeface="Arial" charset="0"/>
                <a:ea typeface="Arial" charset="0"/>
                <a:cs typeface="Arial" charset="0"/>
              </a:rPr>
              <a:t> underwrites or administers HMO or POS policies; WCIC underwrites or administers Well Priority HMO or POS policies. Independent licensees of the Blue Cross and Blue Shield Association. Anthem is a registered trademark of Anthem Insurance Companies, Inc. </a:t>
            </a:r>
          </a:p>
        </p:txBody>
      </p:sp>
      <p:pic>
        <p:nvPicPr>
          <p:cNvPr id="2" name="Picture 1" descr="Logo&#10;&#10;Description automatically generated">
            <a:extLst>
              <a:ext uri="{FF2B5EF4-FFF2-40B4-BE49-F238E27FC236}">
                <a16:creationId xmlns:a16="http://schemas.microsoft.com/office/drawing/2014/main" id="{F031E95B-9578-C57E-E553-B2AA3E5208D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31774" y="3621381"/>
            <a:ext cx="1207753" cy="184390"/>
          </a:xfrm>
          <a:prstGeom prst="rect">
            <a:avLst/>
          </a:prstGeom>
        </p:spPr>
      </p:pic>
    </p:spTree>
    <p:extLst>
      <p:ext uri="{BB962C8B-B14F-4D97-AF65-F5344CB8AC3E}">
        <p14:creationId xmlns:p14="http://schemas.microsoft.com/office/powerpoint/2010/main" val="2969438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47436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466598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Footer Placeholder 5">
            <a:extLst>
              <a:ext uri="{FF2B5EF4-FFF2-40B4-BE49-F238E27FC236}">
                <a16:creationId xmlns:a16="http://schemas.microsoft.com/office/drawing/2014/main" id="{378B7C96-7E84-7D44-9F9A-C73B2ABB658C}"/>
              </a:ext>
            </a:extLst>
          </p:cNvPr>
          <p:cNvSpPr>
            <a:spLocks noGrp="1"/>
          </p:cNvSpPr>
          <p:nvPr>
            <p:ph type="ftr" sz="quarter" idx="16"/>
          </p:nvPr>
        </p:nvSpPr>
        <p:spPr>
          <a:xfrm>
            <a:off x="636588" y="4766232"/>
            <a:ext cx="5040312" cy="273844"/>
          </a:xfrm>
        </p:spPr>
        <p:txBody>
          <a:bodyPr/>
          <a:lstStyle/>
          <a:p>
            <a:endParaRPr lang="en-US"/>
          </a:p>
        </p:txBody>
      </p:sp>
      <p:sp>
        <p:nvSpPr>
          <p:cNvPr id="44" name="Slide Number Placeholder 2">
            <a:extLst>
              <a:ext uri="{FF2B5EF4-FFF2-40B4-BE49-F238E27FC236}">
                <a16:creationId xmlns:a16="http://schemas.microsoft.com/office/drawing/2014/main" id="{85447570-3F60-7D4C-B030-7E89943E6245}"/>
              </a:ext>
            </a:extLst>
          </p:cNvPr>
          <p:cNvSpPr>
            <a:spLocks noGrp="1"/>
          </p:cNvSpPr>
          <p:nvPr>
            <p:ph type="sldNum" sz="quarter" idx="12"/>
          </p:nvPr>
        </p:nvSpPr>
        <p:spPr>
          <a:xfrm>
            <a:off x="314325" y="4766232"/>
            <a:ext cx="277346" cy="273844"/>
          </a:xfrm>
        </p:spPr>
        <p:txBody>
          <a:bodyPr/>
          <a:lstStyle>
            <a:lvl1pPr algn="l">
              <a:defRPr/>
            </a:lvl1pPr>
          </a:lstStyle>
          <a:p>
            <a:fld id="{89BBF7CD-64C2-944D-9BC0-D9847A17D7BA}" type="slidenum">
              <a:rPr lang="en-US" smtClean="0"/>
              <a:pPr/>
              <a:t>‹#›</a:t>
            </a:fld>
            <a:endParaRPr lang="en-US"/>
          </a:p>
        </p:txBody>
      </p:sp>
      <p:sp>
        <p:nvSpPr>
          <p:cNvPr id="10" name="Text Placeholder 2">
            <a:extLst>
              <a:ext uri="{FF2B5EF4-FFF2-40B4-BE49-F238E27FC236}">
                <a16:creationId xmlns:a16="http://schemas.microsoft.com/office/drawing/2014/main" id="{38CBC961-0D08-0345-A997-54BF8AD4A40F}"/>
              </a:ext>
            </a:extLst>
          </p:cNvPr>
          <p:cNvSpPr>
            <a:spLocks noGrp="1"/>
          </p:cNvSpPr>
          <p:nvPr>
            <p:ph idx="1"/>
          </p:nvPr>
        </p:nvSpPr>
        <p:spPr>
          <a:xfrm>
            <a:off x="314325" y="1892410"/>
            <a:ext cx="8362316" cy="2740311"/>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1">
            <a:extLst>
              <a:ext uri="{FF2B5EF4-FFF2-40B4-BE49-F238E27FC236}">
                <a16:creationId xmlns:a16="http://schemas.microsoft.com/office/drawing/2014/main" id="{EB32F115-8AB8-2643-827A-745BA2098A86}"/>
              </a:ext>
            </a:extLst>
          </p:cNvPr>
          <p:cNvSpPr>
            <a:spLocks noGrp="1"/>
          </p:cNvSpPr>
          <p:nvPr>
            <p:ph type="title"/>
          </p:nvPr>
        </p:nvSpPr>
        <p:spPr>
          <a:xfrm>
            <a:off x="314325" y="813047"/>
            <a:ext cx="8362316" cy="851448"/>
          </a:xfrm>
          <a:prstGeom prst="rect">
            <a:avLst/>
          </a:prstGeom>
        </p:spPr>
        <p:txBody>
          <a:bodyPr vert="horz" lIns="0" tIns="0" rIns="0" bIns="0" rtlCol="0" anchor="t">
            <a:noAutofit/>
          </a:bodyPr>
          <a:lstStyle/>
          <a:p>
            <a:r>
              <a:rPr lang="en-US"/>
              <a:t>Click to edit Master title style</a:t>
            </a:r>
          </a:p>
        </p:txBody>
      </p:sp>
    </p:spTree>
    <p:extLst>
      <p:ext uri="{BB962C8B-B14F-4D97-AF65-F5344CB8AC3E}">
        <p14:creationId xmlns:p14="http://schemas.microsoft.com/office/powerpoint/2010/main" val="1862965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BC">
    <p:bg>
      <p:bgPr>
        <a:solidFill>
          <a:schemeClr val="bg1"/>
        </a:solidFill>
        <a:effectLst/>
      </p:bgPr>
    </p:bg>
    <p:spTree>
      <p:nvGrpSpPr>
        <p:cNvPr id="1" name=""/>
        <p:cNvGrpSpPr/>
        <p:nvPr/>
      </p:nvGrpSpPr>
      <p:grpSpPr>
        <a:xfrm>
          <a:off x="0" y="0"/>
          <a:ext cx="0" cy="0"/>
          <a:chOff x="0" y="0"/>
          <a:chExt cx="0" cy="0"/>
        </a:xfrm>
      </p:grpSpPr>
      <p:sp>
        <p:nvSpPr>
          <p:cNvPr id="11" name="TextBox 10"/>
          <p:cNvSpPr txBox="1"/>
          <p:nvPr userDrawn="1"/>
        </p:nvSpPr>
        <p:spPr>
          <a:xfrm>
            <a:off x="457201" y="4315284"/>
            <a:ext cx="8465111" cy="528617"/>
          </a:xfrm>
          <a:prstGeom prst="rect">
            <a:avLst/>
          </a:prstGeom>
          <a:noFill/>
        </p:spPr>
        <p:txBody>
          <a:bodyPr wrap="square" rtlCol="0" anchor="b">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525" kern="1200">
                <a:solidFill>
                  <a:schemeClr val="bg1">
                    <a:lumMod val="65000"/>
                  </a:schemeClr>
                </a:solidFill>
                <a:latin typeface="Arial" charset="0"/>
                <a:cs typeface="Arial" charset="0"/>
              </a:rPr>
              <a:t>Sydney Health is offered through an arrangement with Carelon Digital Platforms, a separate company offering mobile application services on behalf of your health plan. ©2023</a:t>
            </a:r>
            <a:br>
              <a:rPr lang="en-US" sz="525" kern="1200">
                <a:solidFill>
                  <a:schemeClr val="bg1">
                    <a:lumMod val="65000"/>
                  </a:schemeClr>
                </a:solidFill>
                <a:latin typeface="Arial" charset="0"/>
                <a:cs typeface="Arial" charset="0"/>
              </a:rPr>
            </a:br>
            <a:endParaRPr lang="en-US" sz="525">
              <a:solidFill>
                <a:schemeClr val="bg1">
                  <a:lumMod val="65000"/>
                </a:schemeClr>
              </a:solidFill>
              <a:latin typeface="Arial" charset="0"/>
              <a:ea typeface="Arial" charset="0"/>
              <a:cs typeface="Arial" charset="0"/>
            </a:endParaRPr>
          </a:p>
          <a:p>
            <a:r>
              <a:rPr lang="en-US" sz="525">
                <a:solidFill>
                  <a:schemeClr val="bg1">
                    <a:lumMod val="65000"/>
                  </a:schemeClr>
                </a:solidFill>
                <a:latin typeface="Arial" charset="0"/>
                <a:ea typeface="Arial" charset="0"/>
                <a:cs typeface="Arial" charset="0"/>
              </a:rPr>
              <a:t>Anthem Blue Cross is the trade name of Blue Cross of California. Anthem Blue Cross and Anthem Blue Cross Life and Health Insurance Company are independent licensees of the Blue Cross Association. Anthem is a registered trademark of Anthem Insurance Companies, Inc.</a:t>
            </a:r>
          </a:p>
        </p:txBody>
      </p:sp>
      <p:pic>
        <p:nvPicPr>
          <p:cNvPr id="2" name="Picture 1" descr="Logo&#10;&#10;Description automatically generated">
            <a:extLst>
              <a:ext uri="{FF2B5EF4-FFF2-40B4-BE49-F238E27FC236}">
                <a16:creationId xmlns:a16="http://schemas.microsoft.com/office/drawing/2014/main" id="{C580B697-F625-8BCA-ED40-C5A83503F8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50796" y="4231470"/>
            <a:ext cx="1032677" cy="182237"/>
          </a:xfrm>
          <a:prstGeom prst="rect">
            <a:avLst/>
          </a:prstGeom>
        </p:spPr>
      </p:pic>
    </p:spTree>
    <p:extLst>
      <p:ext uri="{BB962C8B-B14F-4D97-AF65-F5344CB8AC3E}">
        <p14:creationId xmlns:p14="http://schemas.microsoft.com/office/powerpoint/2010/main" val="342709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HK">
    <p:bg>
      <p:bgPr>
        <a:solidFill>
          <a:schemeClr val="bg1"/>
        </a:solidFill>
        <a:effectLst/>
      </p:bgPr>
    </p:bg>
    <p:spTree>
      <p:nvGrpSpPr>
        <p:cNvPr id="1" name=""/>
        <p:cNvGrpSpPr/>
        <p:nvPr/>
      </p:nvGrpSpPr>
      <p:grpSpPr>
        <a:xfrm>
          <a:off x="0" y="0"/>
          <a:ext cx="0" cy="0"/>
          <a:chOff x="0" y="0"/>
          <a:chExt cx="0" cy="0"/>
        </a:xfrm>
      </p:grpSpPr>
      <p:sp>
        <p:nvSpPr>
          <p:cNvPr id="11" name="TextBox 10"/>
          <p:cNvSpPr txBox="1"/>
          <p:nvPr userDrawn="1"/>
        </p:nvSpPr>
        <p:spPr>
          <a:xfrm>
            <a:off x="457201" y="4352455"/>
            <a:ext cx="8465111" cy="528617"/>
          </a:xfrm>
          <a:prstGeom prst="rect">
            <a:avLst/>
          </a:prstGeom>
          <a:noFill/>
        </p:spPr>
        <p:txBody>
          <a:bodyPr wrap="square" rtlCol="0" anchor="b">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525" kern="1200">
                <a:solidFill>
                  <a:schemeClr val="bg1">
                    <a:lumMod val="65000"/>
                  </a:schemeClr>
                </a:solidFill>
                <a:latin typeface="Arial" charset="0"/>
                <a:cs typeface="Arial" charset="0"/>
              </a:rPr>
              <a:t>Sydney Health is offered through an arrangement with Carelon Digital Platforms, a separate company offering mobile application services on behalf of your health plan. ©2023</a:t>
            </a:r>
            <a:br>
              <a:rPr lang="en-US" sz="525" kern="1200">
                <a:solidFill>
                  <a:schemeClr val="bg1">
                    <a:lumMod val="65000"/>
                  </a:schemeClr>
                </a:solidFill>
                <a:latin typeface="Arial" charset="0"/>
                <a:cs typeface="Arial" charset="0"/>
              </a:rPr>
            </a:br>
            <a:endParaRPr lang="en-US" sz="525">
              <a:solidFill>
                <a:schemeClr val="bg1">
                  <a:lumMod val="65000"/>
                </a:schemeClr>
              </a:solidFill>
              <a:latin typeface="Arial" charset="0"/>
              <a:ea typeface="Arial" charset="0"/>
              <a:cs typeface="Arial" charset="0"/>
            </a:endParaRPr>
          </a:p>
          <a:p>
            <a:r>
              <a:rPr lang="en-US" sz="525">
                <a:solidFill>
                  <a:schemeClr val="bg1">
                    <a:lumMod val="65000"/>
                  </a:schemeClr>
                </a:solidFill>
                <a:latin typeface="Arial" charset="0"/>
                <a:ea typeface="Arial" charset="0"/>
                <a:cs typeface="Arial" charset="0"/>
              </a:rPr>
              <a:t>Anthem Blue Cross and Blue Shield is the trade name of Anthem Health Plans of Virginia. Anthem Blue Cross and Blue Shield, and its affiliate </a:t>
            </a:r>
            <a:r>
              <a:rPr lang="en-US" sz="525" err="1">
                <a:solidFill>
                  <a:schemeClr val="bg1">
                    <a:lumMod val="65000"/>
                  </a:schemeClr>
                </a:solidFill>
                <a:latin typeface="Arial" charset="0"/>
                <a:ea typeface="Arial" charset="0"/>
                <a:cs typeface="Arial" charset="0"/>
              </a:rPr>
              <a:t>Healthkeepers</a:t>
            </a:r>
            <a:r>
              <a:rPr lang="en-US" sz="525">
                <a:solidFill>
                  <a:schemeClr val="bg1">
                    <a:lumMod val="65000"/>
                  </a:schemeClr>
                </a:solidFill>
                <a:latin typeface="Arial" charset="0"/>
                <a:ea typeface="Arial" charset="0"/>
                <a:cs typeface="Arial" charset="0"/>
              </a:rPr>
              <a:t>, Inc., serving all of Virginia except for the City of Fairfax, the Town of Vienna, and the area east of State Route 123, are independent licensees of the Blue Cross Blue Shield Association. Anthem is a registered trademark of Anthem Insurance Companies, Inc. </a:t>
            </a:r>
          </a:p>
        </p:txBody>
      </p:sp>
      <p:pic>
        <p:nvPicPr>
          <p:cNvPr id="2" name="Picture 1" descr="A picture containing graphical user interface&#10;&#10;Description automatically generated">
            <a:extLst>
              <a:ext uri="{FF2B5EF4-FFF2-40B4-BE49-F238E27FC236}">
                <a16:creationId xmlns:a16="http://schemas.microsoft.com/office/drawing/2014/main" id="{21F64B4A-8077-4350-0A2D-6457EFE426D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43362" y="4048471"/>
            <a:ext cx="1121887" cy="326680"/>
          </a:xfrm>
          <a:prstGeom prst="rect">
            <a:avLst/>
          </a:prstGeom>
        </p:spPr>
      </p:pic>
    </p:spTree>
    <p:extLst>
      <p:ext uri="{BB962C8B-B14F-4D97-AF65-F5344CB8AC3E}">
        <p14:creationId xmlns:p14="http://schemas.microsoft.com/office/powerpoint/2010/main" val="329300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BS">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457200" y="4489305"/>
            <a:ext cx="8572066" cy="389022"/>
          </a:xfrm>
          <a:prstGeom prst="rect">
            <a:avLst/>
          </a:prstGeom>
          <a:noFill/>
        </p:spPr>
        <p:txBody>
          <a:bodyPr wrap="square" rtlCol="0" anchor="b">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525" kern="1200">
                <a:solidFill>
                  <a:schemeClr val="bg1">
                    <a:lumMod val="65000"/>
                  </a:schemeClr>
                </a:solidFill>
                <a:latin typeface="Arial" charset="0"/>
                <a:cs typeface="Arial" charset="0"/>
              </a:rPr>
              <a:t>Sydney Health is offered through an arrangement with Carelon Digital Platforms, a separate company offering mobile application services on behalf of your health plan. ©2023</a:t>
            </a:r>
            <a:br>
              <a:rPr lang="en-US" sz="525" kern="1200">
                <a:solidFill>
                  <a:schemeClr val="bg1">
                    <a:lumMod val="65000"/>
                  </a:schemeClr>
                </a:solidFill>
                <a:latin typeface="Arial" charset="0"/>
                <a:cs typeface="Arial" charset="0"/>
              </a:rPr>
            </a:br>
            <a:endParaRPr lang="en-US" sz="525" kern="1200">
              <a:solidFill>
                <a:schemeClr val="bg1">
                  <a:lumMod val="65000"/>
                </a:schemeClr>
              </a:solidFill>
              <a:effectLst/>
              <a:latin typeface="Arial" charset="0"/>
              <a:ea typeface="Arial" charset="0"/>
              <a:cs typeface="Arial" charset="0"/>
            </a:endParaRPr>
          </a:p>
          <a:p>
            <a:r>
              <a:rPr lang="en-US" sz="525" kern="1200">
                <a:solidFill>
                  <a:schemeClr val="bg1">
                    <a:lumMod val="65000"/>
                  </a:schemeClr>
                </a:solidFill>
                <a:effectLst/>
                <a:latin typeface="Arial" charset="0"/>
                <a:ea typeface="Arial" charset="0"/>
                <a:cs typeface="Arial" charset="0"/>
              </a:rPr>
              <a:t>Services provided by Empire </a:t>
            </a:r>
            <a:r>
              <a:rPr lang="en-US" sz="525" kern="1200" err="1">
                <a:solidFill>
                  <a:schemeClr val="bg1">
                    <a:lumMod val="65000"/>
                  </a:schemeClr>
                </a:solidFill>
                <a:effectLst/>
                <a:latin typeface="Arial" charset="0"/>
                <a:ea typeface="Arial" charset="0"/>
                <a:cs typeface="Arial" charset="0"/>
              </a:rPr>
              <a:t>HealthChoice</a:t>
            </a:r>
            <a:r>
              <a:rPr lang="en-US" sz="525" kern="1200">
                <a:solidFill>
                  <a:schemeClr val="bg1">
                    <a:lumMod val="65000"/>
                  </a:schemeClr>
                </a:solidFill>
                <a:effectLst/>
                <a:latin typeface="Arial" charset="0"/>
                <a:ea typeface="Arial" charset="0"/>
                <a:cs typeface="Arial" charset="0"/>
              </a:rPr>
              <a:t> Assurance, Inc. dba Empire BlueCross BlueShield. Independent licensee of the Blue Cross and Blue Shield Association, an association of independent Blue Cross and Blue Shield plans.</a:t>
            </a:r>
          </a:p>
        </p:txBody>
      </p:sp>
      <p:pic>
        <p:nvPicPr>
          <p:cNvPr id="2" name="Picture 1" descr="Logo&#10;&#10;Description automatically generated">
            <a:extLst>
              <a:ext uri="{FF2B5EF4-FFF2-40B4-BE49-F238E27FC236}">
                <a16:creationId xmlns:a16="http://schemas.microsoft.com/office/drawing/2014/main" id="{5E273F37-6CDB-0BAB-031E-EE3BA50392E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56003" y="4020425"/>
            <a:ext cx="966463" cy="427347"/>
          </a:xfrm>
          <a:prstGeom prst="rect">
            <a:avLst/>
          </a:prstGeom>
        </p:spPr>
      </p:pic>
    </p:spTree>
    <p:extLst>
      <p:ext uri="{BB962C8B-B14F-4D97-AF65-F5344CB8AC3E}">
        <p14:creationId xmlns:p14="http://schemas.microsoft.com/office/powerpoint/2010/main" val="2529165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EBC">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457200" y="4489307"/>
            <a:ext cx="8229600" cy="389021"/>
          </a:xfrm>
          <a:prstGeom prst="rect">
            <a:avLst/>
          </a:prstGeom>
          <a:noFill/>
        </p:spPr>
        <p:txBody>
          <a:bodyPr wrap="square" rtlCol="0" anchor="b">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525" kern="1200">
                <a:solidFill>
                  <a:schemeClr val="bg1">
                    <a:lumMod val="65000"/>
                  </a:schemeClr>
                </a:solidFill>
                <a:latin typeface="Arial" charset="0"/>
                <a:cs typeface="Arial" charset="0"/>
              </a:rPr>
              <a:t>Sydney Health is offered through an arrangement with Carelon Digital Platforms, a separate company offering mobile application services on behalf of your health plan. ©2023</a:t>
            </a:r>
            <a:br>
              <a:rPr lang="en-US" sz="525" kern="1200">
                <a:solidFill>
                  <a:schemeClr val="bg1">
                    <a:lumMod val="65000"/>
                  </a:schemeClr>
                </a:solidFill>
                <a:latin typeface="Arial" charset="0"/>
                <a:cs typeface="Arial" charset="0"/>
              </a:rPr>
            </a:br>
            <a:endParaRPr lang="en-US" sz="525" kern="1200">
              <a:solidFill>
                <a:schemeClr val="bg1">
                  <a:lumMod val="65000"/>
                </a:schemeClr>
              </a:solidFill>
              <a:effectLst/>
              <a:latin typeface="Arial" charset="0"/>
              <a:ea typeface="Arial" charset="0"/>
              <a:cs typeface="Arial" charset="0"/>
            </a:endParaRPr>
          </a:p>
          <a:p>
            <a:r>
              <a:rPr lang="en-US" sz="525" kern="1200">
                <a:solidFill>
                  <a:schemeClr val="bg1">
                    <a:lumMod val="65000"/>
                  </a:schemeClr>
                </a:solidFill>
                <a:effectLst/>
                <a:latin typeface="Arial" charset="0"/>
                <a:ea typeface="Arial" charset="0"/>
                <a:cs typeface="Arial" charset="0"/>
              </a:rPr>
              <a:t>Services provided by Empire </a:t>
            </a:r>
            <a:r>
              <a:rPr lang="en-US" sz="525" kern="1200" err="1">
                <a:solidFill>
                  <a:schemeClr val="bg1">
                    <a:lumMod val="65000"/>
                  </a:schemeClr>
                </a:solidFill>
                <a:effectLst/>
                <a:latin typeface="Arial" charset="0"/>
                <a:ea typeface="Arial" charset="0"/>
                <a:cs typeface="Arial" charset="0"/>
              </a:rPr>
              <a:t>HealthChoice</a:t>
            </a:r>
            <a:r>
              <a:rPr lang="en-US" sz="525" kern="1200">
                <a:solidFill>
                  <a:schemeClr val="bg1">
                    <a:lumMod val="65000"/>
                  </a:schemeClr>
                </a:solidFill>
                <a:effectLst/>
                <a:latin typeface="Arial" charset="0"/>
                <a:ea typeface="Arial" charset="0"/>
                <a:cs typeface="Arial" charset="0"/>
              </a:rPr>
              <a:t> Assurance, Inc. dba Empire BlueCross. Independent licensee of the Blue Cross and Blue Shield Association, an association of independent Blue Cross and Blue Shield plans.</a:t>
            </a:r>
          </a:p>
        </p:txBody>
      </p:sp>
      <p:pic>
        <p:nvPicPr>
          <p:cNvPr id="2" name="Picture 1">
            <a:extLst>
              <a:ext uri="{FF2B5EF4-FFF2-40B4-BE49-F238E27FC236}">
                <a16:creationId xmlns:a16="http://schemas.microsoft.com/office/drawing/2014/main" id="{3DD6714F-DAD8-9BB7-A88D-B4F325B9C93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59248" y="4083286"/>
            <a:ext cx="963474" cy="427347"/>
          </a:xfrm>
          <a:prstGeom prst="rect">
            <a:avLst/>
          </a:prstGeom>
        </p:spPr>
      </p:pic>
    </p:spTree>
    <p:extLst>
      <p:ext uri="{BB962C8B-B14F-4D97-AF65-F5344CB8AC3E}">
        <p14:creationId xmlns:p14="http://schemas.microsoft.com/office/powerpoint/2010/main" val="558332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87E120-2DF1-8F4D-AB37-A81A5340A4F9}"/>
              </a:ext>
            </a:extLst>
          </p:cNvPr>
          <p:cNvSpPr/>
          <p:nvPr userDrawn="1"/>
        </p:nvSpPr>
        <p:spPr>
          <a:xfrm>
            <a:off x="0" y="0"/>
            <a:ext cx="914400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 name="Title 1">
            <a:extLst>
              <a:ext uri="{FF2B5EF4-FFF2-40B4-BE49-F238E27FC236}">
                <a16:creationId xmlns:a16="http://schemas.microsoft.com/office/drawing/2014/main" id="{13A82341-8F34-7D4D-ADD9-613BEF0FFD69}"/>
              </a:ext>
            </a:extLst>
          </p:cNvPr>
          <p:cNvSpPr txBox="1">
            <a:spLocks/>
          </p:cNvSpPr>
          <p:nvPr userDrawn="1"/>
        </p:nvSpPr>
        <p:spPr>
          <a:xfrm>
            <a:off x="607361" y="532537"/>
            <a:ext cx="6112474" cy="405770"/>
          </a:xfrm>
          <a:prstGeom prst="rect">
            <a:avLst/>
          </a:prstGeom>
        </p:spPr>
        <p:txBody>
          <a:bodyPr/>
          <a:lstStyle>
            <a:lvl1pPr algn="l" defTabSz="457200" rtl="0" eaLnBrk="1" latinLnBrk="0" hangingPunct="1">
              <a:spcBef>
                <a:spcPct val="0"/>
              </a:spcBef>
              <a:buNone/>
              <a:defRPr sz="3200" kern="0" spc="30">
                <a:solidFill>
                  <a:schemeClr val="tx1"/>
                </a:solidFill>
                <a:latin typeface="+mj-lt"/>
                <a:ea typeface="+mj-ea"/>
                <a:cs typeface="+mj-cs"/>
              </a:defRPr>
            </a:lvl1pPr>
          </a:lstStyle>
          <a:p>
            <a:pPr marL="0" marR="0" lvl="0" indent="0" algn="l" defTabSz="342892" rtl="0" eaLnBrk="1" fontAlgn="auto" latinLnBrk="0" hangingPunct="1">
              <a:lnSpc>
                <a:spcPct val="95000"/>
              </a:lnSpc>
              <a:spcBef>
                <a:spcPct val="0"/>
              </a:spcBef>
              <a:spcAft>
                <a:spcPts val="0"/>
              </a:spcAft>
              <a:buClrTx/>
              <a:buSzTx/>
              <a:buFontTx/>
              <a:buNone/>
              <a:tabLst/>
              <a:defRPr/>
            </a:pPr>
            <a:r>
              <a:rPr kumimoji="0" lang="en-US" sz="2100" i="0" u="none" strike="noStrike" kern="0" cap="none" spc="23" normalizeH="0" baseline="0" noProof="0">
                <a:ln>
                  <a:noFill/>
                </a:ln>
                <a:solidFill>
                  <a:srgbClr val="FFFFFF"/>
                </a:solidFill>
                <a:effectLst/>
                <a:uLnTx/>
                <a:uFillTx/>
                <a:latin typeface="Arial"/>
                <a:ea typeface="+mj-ea"/>
                <a:cs typeface="+mj-cs"/>
              </a:rPr>
              <a:t>Legal and logos slides</a:t>
            </a:r>
          </a:p>
        </p:txBody>
      </p:sp>
      <p:sp>
        <p:nvSpPr>
          <p:cNvPr id="4" name="Rectangle 3">
            <a:extLst>
              <a:ext uri="{FF2B5EF4-FFF2-40B4-BE49-F238E27FC236}">
                <a16:creationId xmlns:a16="http://schemas.microsoft.com/office/drawing/2014/main" id="{EE9F2197-FB05-1441-AFA1-0E61F45C71A8}"/>
              </a:ext>
            </a:extLst>
          </p:cNvPr>
          <p:cNvSpPr/>
          <p:nvPr userDrawn="1"/>
        </p:nvSpPr>
        <p:spPr>
          <a:xfrm>
            <a:off x="607361" y="1202467"/>
            <a:ext cx="7572544" cy="1276503"/>
          </a:xfrm>
          <a:prstGeom prst="rect">
            <a:avLst/>
          </a:prstGeom>
        </p:spPr>
        <p:txBody>
          <a:bodyPr wrap="square">
            <a:spAutoFit/>
          </a:bodyPr>
          <a:lstStyle/>
          <a:p>
            <a:pPr marL="0" marR="0" lvl="0" indent="0" algn="l" defTabSz="342892" rtl="0" eaLnBrk="1" fontAlgn="auto" latinLnBrk="0" hangingPunct="1">
              <a:lnSpc>
                <a:spcPct val="95000"/>
              </a:lnSpc>
              <a:spcBef>
                <a:spcPts val="0"/>
              </a:spcBef>
              <a:spcAft>
                <a:spcPts val="0"/>
              </a:spcAft>
              <a:buClrTx/>
              <a:buSzTx/>
              <a:buFontTx/>
              <a:buNone/>
              <a:tabLst/>
              <a:defRPr/>
            </a:pPr>
            <a:r>
              <a:rPr kumimoji="0" lang="en-US" sz="1350" b="0" i="0" u="none" strike="noStrike" kern="1200" cap="none" spc="0" normalizeH="0" baseline="0" noProof="0">
                <a:ln>
                  <a:noFill/>
                </a:ln>
                <a:solidFill>
                  <a:srgbClr val="FFFFFF"/>
                </a:solidFill>
                <a:effectLst/>
                <a:uLnTx/>
                <a:uFillTx/>
                <a:latin typeface="Arial"/>
                <a:ea typeface="+mn-ea"/>
                <a:cs typeface="+mn-cs"/>
              </a:rPr>
              <a:t>The following slides can be used for versioning and can be found in the Master Slides to copy/paste the logos (</a:t>
            </a:r>
            <a:r>
              <a:rPr kumimoji="0" lang="en-US" sz="1350" b="1" i="0" u="none" strike="noStrike" kern="1200" cap="none" spc="0" normalizeH="0" baseline="0" noProof="0">
                <a:ln>
                  <a:noFill/>
                </a:ln>
                <a:solidFill>
                  <a:srgbClr val="FFFFFF"/>
                </a:solidFill>
                <a:effectLst/>
                <a:uLnTx/>
                <a:uFillTx/>
                <a:latin typeface="Arial"/>
                <a:ea typeface="+mn-ea"/>
                <a:cs typeface="+mn-cs"/>
              </a:rPr>
              <a:t>View &gt; Slide Master</a:t>
            </a:r>
            <a:r>
              <a:rPr kumimoji="0" lang="en-US" sz="1350" b="0" i="0" u="none" strike="noStrike" kern="1200" cap="none" spc="0" normalizeH="0" baseline="0" noProof="0">
                <a:ln>
                  <a:noFill/>
                </a:ln>
                <a:solidFill>
                  <a:srgbClr val="FFFFFF"/>
                </a:solidFill>
                <a:effectLst/>
                <a:uLnTx/>
                <a:uFillTx/>
                <a:latin typeface="Arial"/>
                <a:ea typeface="+mn-ea"/>
                <a:cs typeface="+mn-cs"/>
              </a:rPr>
              <a:t>). </a:t>
            </a:r>
          </a:p>
          <a:p>
            <a:pPr marL="0" marR="0" lvl="0" indent="0" algn="l" defTabSz="342892" rtl="0" eaLnBrk="1" fontAlgn="auto" latinLnBrk="0" hangingPunct="1">
              <a:lnSpc>
                <a:spcPct val="95000"/>
              </a:lnSpc>
              <a:spcBef>
                <a:spcPts val="0"/>
              </a:spcBef>
              <a:spcAft>
                <a:spcPts val="0"/>
              </a:spcAft>
              <a:buClrTx/>
              <a:buSzTx/>
              <a:buFontTx/>
              <a:buNone/>
              <a:tabLst/>
              <a:defRPr/>
            </a:pPr>
            <a:endParaRPr lang="en-US" sz="1350">
              <a:solidFill>
                <a:srgbClr val="FFFFFF"/>
              </a:solidFill>
              <a:latin typeface="Arial"/>
            </a:endParaRPr>
          </a:p>
          <a:p>
            <a:pPr marL="0" marR="0" lvl="0" indent="0" algn="l" defTabSz="342892" rtl="0" eaLnBrk="1" fontAlgn="auto" latinLnBrk="0" hangingPunct="1">
              <a:lnSpc>
                <a:spcPct val="95000"/>
              </a:lnSpc>
              <a:spcBef>
                <a:spcPts val="0"/>
              </a:spcBef>
              <a:spcAft>
                <a:spcPts val="0"/>
              </a:spcAft>
              <a:buClrTx/>
              <a:buSzTx/>
              <a:buFontTx/>
              <a:buNone/>
              <a:tabLst/>
              <a:defRPr/>
            </a:pPr>
            <a:r>
              <a:rPr kumimoji="0" lang="en-US" sz="1350" b="0" i="0" u="none" strike="noStrike" kern="1200" cap="none" spc="0" normalizeH="0" baseline="0" noProof="0">
                <a:ln>
                  <a:noFill/>
                </a:ln>
                <a:solidFill>
                  <a:srgbClr val="FFFFFF"/>
                </a:solidFill>
                <a:effectLst/>
                <a:uLnTx/>
                <a:uFillTx/>
                <a:latin typeface="Arial"/>
                <a:ea typeface="+mn-ea"/>
                <a:cs typeface="+mn-cs"/>
              </a:rPr>
              <a:t>To insert a legal slide, go to New Slide and insert brand needed.</a:t>
            </a:r>
          </a:p>
          <a:p>
            <a:pPr marL="0" marR="0" lvl="0" indent="0" algn="l" defTabSz="342892" rtl="0" eaLnBrk="1" fontAlgn="auto" latinLnBrk="0" hangingPunct="1">
              <a:lnSpc>
                <a:spcPct val="95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a:ea typeface="+mn-ea"/>
              <a:cs typeface="+mn-cs"/>
            </a:endParaRPr>
          </a:p>
          <a:p>
            <a:pPr marL="0" marR="0" lvl="0" indent="0" algn="l" defTabSz="342892" rtl="0" eaLnBrk="1" fontAlgn="auto" latinLnBrk="0" hangingPunct="1">
              <a:lnSpc>
                <a:spcPct val="95000"/>
              </a:lnSpc>
              <a:spcBef>
                <a:spcPts val="0"/>
              </a:spcBef>
              <a:spcAft>
                <a:spcPts val="0"/>
              </a:spcAft>
              <a:buClrTx/>
              <a:buSzTx/>
              <a:buFontTx/>
              <a:buNone/>
              <a:tabLst/>
              <a:defRPr/>
            </a:pPr>
            <a:r>
              <a:rPr kumimoji="0" lang="en-US" sz="1350" b="0" i="0" u="none" strike="noStrike" kern="1200" cap="none" spc="0" normalizeH="0" baseline="0" noProof="0">
                <a:ln>
                  <a:noFill/>
                </a:ln>
                <a:solidFill>
                  <a:srgbClr val="FFFFFF"/>
                </a:solidFill>
                <a:effectLst/>
                <a:uLnTx/>
                <a:uFillTx/>
                <a:latin typeface="Arial"/>
                <a:ea typeface="+mn-ea"/>
                <a:cs typeface="+mn-cs"/>
              </a:rPr>
              <a:t>Icons can be copied and pasted from the Slide Master level.</a:t>
            </a:r>
          </a:p>
        </p:txBody>
      </p:sp>
    </p:spTree>
    <p:extLst>
      <p:ext uri="{BB962C8B-B14F-4D97-AF65-F5344CB8AC3E}">
        <p14:creationId xmlns:p14="http://schemas.microsoft.com/office/powerpoint/2010/main" val="2812363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t - two column">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47436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466598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Footer Placeholder 5">
            <a:extLst>
              <a:ext uri="{FF2B5EF4-FFF2-40B4-BE49-F238E27FC236}">
                <a16:creationId xmlns:a16="http://schemas.microsoft.com/office/drawing/2014/main" id="{378B7C96-7E84-7D44-9F9A-C73B2ABB658C}"/>
              </a:ext>
            </a:extLst>
          </p:cNvPr>
          <p:cNvSpPr>
            <a:spLocks noGrp="1"/>
          </p:cNvSpPr>
          <p:nvPr>
            <p:ph type="ftr" sz="quarter" idx="16"/>
          </p:nvPr>
        </p:nvSpPr>
        <p:spPr>
          <a:xfrm>
            <a:off x="636588" y="4766232"/>
            <a:ext cx="5040312" cy="273844"/>
          </a:xfrm>
        </p:spPr>
        <p:txBody>
          <a:bodyPr/>
          <a:lstStyle/>
          <a:p>
            <a:endParaRPr lang="en-US"/>
          </a:p>
        </p:txBody>
      </p:sp>
      <p:sp>
        <p:nvSpPr>
          <p:cNvPr id="44" name="Slide Number Placeholder 2">
            <a:extLst>
              <a:ext uri="{FF2B5EF4-FFF2-40B4-BE49-F238E27FC236}">
                <a16:creationId xmlns:a16="http://schemas.microsoft.com/office/drawing/2014/main" id="{85447570-3F60-7D4C-B030-7E89943E6245}"/>
              </a:ext>
            </a:extLst>
          </p:cNvPr>
          <p:cNvSpPr>
            <a:spLocks noGrp="1"/>
          </p:cNvSpPr>
          <p:nvPr>
            <p:ph type="sldNum" sz="quarter" idx="12"/>
          </p:nvPr>
        </p:nvSpPr>
        <p:spPr>
          <a:xfrm>
            <a:off x="314325" y="4766232"/>
            <a:ext cx="277346" cy="273844"/>
          </a:xfrm>
        </p:spPr>
        <p:txBody>
          <a:bodyPr/>
          <a:lstStyle>
            <a:lvl1pPr algn="l">
              <a:defRPr/>
            </a:lvl1pPr>
          </a:lstStyle>
          <a:p>
            <a:fld id="{89BBF7CD-64C2-944D-9BC0-D9847A17D7BA}" type="slidenum">
              <a:rPr lang="en-US" smtClean="0"/>
              <a:pPr/>
              <a:t>‹#›</a:t>
            </a:fld>
            <a:endParaRPr lang="en-US"/>
          </a:p>
        </p:txBody>
      </p:sp>
      <p:sp>
        <p:nvSpPr>
          <p:cNvPr id="10" name="Text Placeholder 2">
            <a:extLst>
              <a:ext uri="{FF2B5EF4-FFF2-40B4-BE49-F238E27FC236}">
                <a16:creationId xmlns:a16="http://schemas.microsoft.com/office/drawing/2014/main" id="{38CBC961-0D08-0345-A997-54BF8AD4A40F}"/>
              </a:ext>
            </a:extLst>
          </p:cNvPr>
          <p:cNvSpPr>
            <a:spLocks noGrp="1"/>
          </p:cNvSpPr>
          <p:nvPr>
            <p:ph idx="1"/>
          </p:nvPr>
        </p:nvSpPr>
        <p:spPr>
          <a:xfrm>
            <a:off x="314325" y="1892410"/>
            <a:ext cx="3931920" cy="2740311"/>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2">
            <a:extLst>
              <a:ext uri="{FF2B5EF4-FFF2-40B4-BE49-F238E27FC236}">
                <a16:creationId xmlns:a16="http://schemas.microsoft.com/office/drawing/2014/main" id="{7B86BF46-2F93-7541-931B-7976D5F6F911}"/>
              </a:ext>
            </a:extLst>
          </p:cNvPr>
          <p:cNvSpPr>
            <a:spLocks noGrp="1"/>
          </p:cNvSpPr>
          <p:nvPr>
            <p:ph idx="17"/>
          </p:nvPr>
        </p:nvSpPr>
        <p:spPr>
          <a:xfrm>
            <a:off x="4885055" y="1892410"/>
            <a:ext cx="3931920" cy="2740311"/>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Placeholder 1">
            <a:extLst>
              <a:ext uri="{FF2B5EF4-FFF2-40B4-BE49-F238E27FC236}">
                <a16:creationId xmlns:a16="http://schemas.microsoft.com/office/drawing/2014/main" id="{6F1058AB-AE32-B043-8127-20EB264FAF79}"/>
              </a:ext>
            </a:extLst>
          </p:cNvPr>
          <p:cNvSpPr>
            <a:spLocks noGrp="1"/>
          </p:cNvSpPr>
          <p:nvPr>
            <p:ph type="title"/>
          </p:nvPr>
        </p:nvSpPr>
        <p:spPr>
          <a:xfrm>
            <a:off x="314325" y="813047"/>
            <a:ext cx="8502650" cy="851448"/>
          </a:xfrm>
          <a:prstGeom prst="rect">
            <a:avLst/>
          </a:prstGeom>
        </p:spPr>
        <p:txBody>
          <a:bodyPr vert="horz" lIns="0" tIns="0" rIns="0" bIns="0" rtlCol="0" anchor="t">
            <a:noAutofit/>
          </a:bodyPr>
          <a:lstStyle/>
          <a:p>
            <a:r>
              <a:rPr lang="en-US"/>
              <a:t>Click to edit Master title style</a:t>
            </a:r>
          </a:p>
        </p:txBody>
      </p:sp>
    </p:spTree>
    <p:extLst>
      <p:ext uri="{BB962C8B-B14F-4D97-AF65-F5344CB8AC3E}">
        <p14:creationId xmlns:p14="http://schemas.microsoft.com/office/powerpoint/2010/main" val="4279833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ontent + emphasis">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47436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466598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Footer Placeholder 5">
            <a:extLst>
              <a:ext uri="{FF2B5EF4-FFF2-40B4-BE49-F238E27FC236}">
                <a16:creationId xmlns:a16="http://schemas.microsoft.com/office/drawing/2014/main" id="{378B7C96-7E84-7D44-9F9A-C73B2ABB658C}"/>
              </a:ext>
            </a:extLst>
          </p:cNvPr>
          <p:cNvSpPr>
            <a:spLocks noGrp="1"/>
          </p:cNvSpPr>
          <p:nvPr>
            <p:ph type="ftr" sz="quarter" idx="16"/>
          </p:nvPr>
        </p:nvSpPr>
        <p:spPr>
          <a:xfrm>
            <a:off x="636588" y="4766232"/>
            <a:ext cx="5040312" cy="273844"/>
          </a:xfrm>
        </p:spPr>
        <p:txBody>
          <a:bodyPr/>
          <a:lstStyle/>
          <a:p>
            <a:endParaRPr lang="en-US"/>
          </a:p>
        </p:txBody>
      </p:sp>
      <p:sp>
        <p:nvSpPr>
          <p:cNvPr id="44" name="Slide Number Placeholder 2">
            <a:extLst>
              <a:ext uri="{FF2B5EF4-FFF2-40B4-BE49-F238E27FC236}">
                <a16:creationId xmlns:a16="http://schemas.microsoft.com/office/drawing/2014/main" id="{85447570-3F60-7D4C-B030-7E89943E6245}"/>
              </a:ext>
            </a:extLst>
          </p:cNvPr>
          <p:cNvSpPr>
            <a:spLocks noGrp="1"/>
          </p:cNvSpPr>
          <p:nvPr>
            <p:ph type="sldNum" sz="quarter" idx="12"/>
          </p:nvPr>
        </p:nvSpPr>
        <p:spPr>
          <a:xfrm>
            <a:off x="314325" y="4766232"/>
            <a:ext cx="277346" cy="273844"/>
          </a:xfrm>
        </p:spPr>
        <p:txBody>
          <a:bodyPr/>
          <a:lstStyle>
            <a:lvl1pPr algn="l">
              <a:defRPr/>
            </a:lvl1pPr>
          </a:lstStyle>
          <a:p>
            <a:fld id="{89BBF7CD-64C2-944D-9BC0-D9847A17D7BA}" type="slidenum">
              <a:rPr lang="en-US" smtClean="0"/>
              <a:pPr/>
              <a:t>‹#›</a:t>
            </a:fld>
            <a:endParaRPr lang="en-US"/>
          </a:p>
        </p:txBody>
      </p:sp>
      <p:sp>
        <p:nvSpPr>
          <p:cNvPr id="10" name="Text Placeholder 2">
            <a:extLst>
              <a:ext uri="{FF2B5EF4-FFF2-40B4-BE49-F238E27FC236}">
                <a16:creationId xmlns:a16="http://schemas.microsoft.com/office/drawing/2014/main" id="{38CBC961-0D08-0345-A997-54BF8AD4A40F}"/>
              </a:ext>
            </a:extLst>
          </p:cNvPr>
          <p:cNvSpPr>
            <a:spLocks noGrp="1"/>
          </p:cNvSpPr>
          <p:nvPr>
            <p:ph idx="1"/>
          </p:nvPr>
        </p:nvSpPr>
        <p:spPr>
          <a:xfrm>
            <a:off x="314325" y="1908315"/>
            <a:ext cx="8362316" cy="27244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2">
            <a:extLst>
              <a:ext uri="{FF2B5EF4-FFF2-40B4-BE49-F238E27FC236}">
                <a16:creationId xmlns:a16="http://schemas.microsoft.com/office/drawing/2014/main" id="{0D21FDD2-7E40-B841-8136-85B770D52719}"/>
              </a:ext>
            </a:extLst>
          </p:cNvPr>
          <p:cNvSpPr>
            <a:spLocks noGrp="1"/>
          </p:cNvSpPr>
          <p:nvPr>
            <p:ph idx="17" hasCustomPrompt="1"/>
          </p:nvPr>
        </p:nvSpPr>
        <p:spPr>
          <a:xfrm>
            <a:off x="321275" y="1126391"/>
            <a:ext cx="8362316" cy="400667"/>
          </a:xfrm>
          <a:prstGeom prst="rect">
            <a:avLst/>
          </a:prstGeom>
        </p:spPr>
        <p:txBody>
          <a:bodyPr vert="horz" lIns="0" tIns="0" rIns="0" bIns="0" rtlCol="0">
            <a:noAutofit/>
          </a:bodyPr>
          <a:lstStyle>
            <a:lvl1pPr marL="0" indent="0">
              <a:buFontTx/>
              <a:buNone/>
              <a:defRPr sz="2800" b="1" spc="-100" baseline="0">
                <a:solidFill>
                  <a:schemeClr val="accent1"/>
                </a:solidFill>
              </a:defRPr>
            </a:lvl1pPr>
            <a:lvl2pPr marL="209550" indent="0">
              <a:buNone/>
              <a:defRPr sz="1200"/>
            </a:lvl2pPr>
            <a:lvl3pPr marL="422275" indent="0">
              <a:buNone/>
              <a:defRPr sz="1200"/>
            </a:lvl3pPr>
            <a:lvl4pPr marL="600075" indent="0">
              <a:buNone/>
              <a:defRPr sz="1200"/>
            </a:lvl4pPr>
            <a:lvl5pPr marL="803275" indent="0">
              <a:buNone/>
              <a:defRPr sz="1200"/>
            </a:lvl5pPr>
          </a:lstStyle>
          <a:p>
            <a:pPr lvl="0"/>
            <a:r>
              <a:rPr lang="en-US"/>
              <a:t>continued headline emphasis</a:t>
            </a:r>
          </a:p>
        </p:txBody>
      </p:sp>
      <p:sp>
        <p:nvSpPr>
          <p:cNvPr id="13" name="Title Placeholder 1">
            <a:extLst>
              <a:ext uri="{FF2B5EF4-FFF2-40B4-BE49-F238E27FC236}">
                <a16:creationId xmlns:a16="http://schemas.microsoft.com/office/drawing/2014/main" id="{A9D3F49F-F4BE-4746-B9B2-A267E243D2EB}"/>
              </a:ext>
            </a:extLst>
          </p:cNvPr>
          <p:cNvSpPr>
            <a:spLocks noGrp="1"/>
          </p:cNvSpPr>
          <p:nvPr>
            <p:ph type="title"/>
          </p:nvPr>
        </p:nvSpPr>
        <p:spPr>
          <a:xfrm>
            <a:off x="314325" y="813047"/>
            <a:ext cx="8362316" cy="995018"/>
          </a:xfrm>
          <a:prstGeom prst="rect">
            <a:avLst/>
          </a:prstGeom>
        </p:spPr>
        <p:txBody>
          <a:bodyPr vert="horz" lIns="0" tIns="0" rIns="0" bIns="0" rtlCol="0" anchor="t">
            <a:noAutofit/>
          </a:bodyPr>
          <a:lstStyle/>
          <a:p>
            <a:r>
              <a:rPr lang="en-US"/>
              <a:t>Click to edit Master title style</a:t>
            </a:r>
          </a:p>
        </p:txBody>
      </p:sp>
    </p:spTree>
    <p:extLst>
      <p:ext uri="{BB962C8B-B14F-4D97-AF65-F5344CB8AC3E}">
        <p14:creationId xmlns:p14="http://schemas.microsoft.com/office/powerpoint/2010/main" val="1740105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ontent + emphaisis + subhea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47436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466598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Footer Placeholder 5">
            <a:extLst>
              <a:ext uri="{FF2B5EF4-FFF2-40B4-BE49-F238E27FC236}">
                <a16:creationId xmlns:a16="http://schemas.microsoft.com/office/drawing/2014/main" id="{378B7C96-7E84-7D44-9F9A-C73B2ABB658C}"/>
              </a:ext>
            </a:extLst>
          </p:cNvPr>
          <p:cNvSpPr>
            <a:spLocks noGrp="1"/>
          </p:cNvSpPr>
          <p:nvPr>
            <p:ph type="ftr" sz="quarter" idx="16"/>
          </p:nvPr>
        </p:nvSpPr>
        <p:spPr>
          <a:xfrm>
            <a:off x="636588" y="4766232"/>
            <a:ext cx="5040312" cy="273844"/>
          </a:xfrm>
        </p:spPr>
        <p:txBody>
          <a:bodyPr/>
          <a:lstStyle/>
          <a:p>
            <a:endParaRPr lang="en-US"/>
          </a:p>
        </p:txBody>
      </p:sp>
      <p:sp>
        <p:nvSpPr>
          <p:cNvPr id="44" name="Slide Number Placeholder 2">
            <a:extLst>
              <a:ext uri="{FF2B5EF4-FFF2-40B4-BE49-F238E27FC236}">
                <a16:creationId xmlns:a16="http://schemas.microsoft.com/office/drawing/2014/main" id="{85447570-3F60-7D4C-B030-7E89943E6245}"/>
              </a:ext>
            </a:extLst>
          </p:cNvPr>
          <p:cNvSpPr>
            <a:spLocks noGrp="1"/>
          </p:cNvSpPr>
          <p:nvPr>
            <p:ph type="sldNum" sz="quarter" idx="12"/>
          </p:nvPr>
        </p:nvSpPr>
        <p:spPr>
          <a:xfrm>
            <a:off x="314325" y="4766232"/>
            <a:ext cx="277346" cy="273844"/>
          </a:xfrm>
        </p:spPr>
        <p:txBody>
          <a:bodyPr/>
          <a:lstStyle>
            <a:lvl1pPr algn="l">
              <a:defRPr/>
            </a:lvl1pPr>
          </a:lstStyle>
          <a:p>
            <a:fld id="{89BBF7CD-64C2-944D-9BC0-D9847A17D7BA}" type="slidenum">
              <a:rPr lang="en-US" smtClean="0"/>
              <a:pPr/>
              <a:t>‹#›</a:t>
            </a:fld>
            <a:endParaRPr lang="en-US"/>
          </a:p>
        </p:txBody>
      </p:sp>
      <p:sp>
        <p:nvSpPr>
          <p:cNvPr id="10" name="Text Placeholder 2">
            <a:extLst>
              <a:ext uri="{FF2B5EF4-FFF2-40B4-BE49-F238E27FC236}">
                <a16:creationId xmlns:a16="http://schemas.microsoft.com/office/drawing/2014/main" id="{38CBC961-0D08-0345-A997-54BF8AD4A40F}"/>
              </a:ext>
            </a:extLst>
          </p:cNvPr>
          <p:cNvSpPr>
            <a:spLocks noGrp="1"/>
          </p:cNvSpPr>
          <p:nvPr>
            <p:ph idx="1"/>
          </p:nvPr>
        </p:nvSpPr>
        <p:spPr>
          <a:xfrm>
            <a:off x="314325" y="2380609"/>
            <a:ext cx="8362316" cy="2252111"/>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2">
            <a:extLst>
              <a:ext uri="{FF2B5EF4-FFF2-40B4-BE49-F238E27FC236}">
                <a16:creationId xmlns:a16="http://schemas.microsoft.com/office/drawing/2014/main" id="{0D21FDD2-7E40-B841-8136-85B770D52719}"/>
              </a:ext>
            </a:extLst>
          </p:cNvPr>
          <p:cNvSpPr>
            <a:spLocks noGrp="1"/>
          </p:cNvSpPr>
          <p:nvPr>
            <p:ph idx="17" hasCustomPrompt="1"/>
          </p:nvPr>
        </p:nvSpPr>
        <p:spPr>
          <a:xfrm>
            <a:off x="321275" y="1121426"/>
            <a:ext cx="8355366" cy="400667"/>
          </a:xfrm>
          <a:prstGeom prst="rect">
            <a:avLst/>
          </a:prstGeom>
        </p:spPr>
        <p:txBody>
          <a:bodyPr vert="horz" lIns="0" tIns="0" rIns="0" bIns="0" rtlCol="0">
            <a:noAutofit/>
          </a:bodyPr>
          <a:lstStyle>
            <a:lvl1pPr marL="0" indent="0">
              <a:buFontTx/>
              <a:buNone/>
              <a:defRPr sz="2800" b="1" spc="-100" baseline="0">
                <a:solidFill>
                  <a:schemeClr val="accent1"/>
                </a:solidFill>
              </a:defRPr>
            </a:lvl1pPr>
            <a:lvl2pPr marL="209550" indent="0">
              <a:buNone/>
              <a:defRPr sz="1200"/>
            </a:lvl2pPr>
            <a:lvl3pPr marL="422275" indent="0">
              <a:buNone/>
              <a:defRPr sz="1200"/>
            </a:lvl3pPr>
            <a:lvl4pPr marL="600075" indent="0">
              <a:buNone/>
              <a:defRPr sz="1200"/>
            </a:lvl4pPr>
            <a:lvl5pPr marL="803275" indent="0">
              <a:buNone/>
              <a:defRPr sz="1200"/>
            </a:lvl5pPr>
          </a:lstStyle>
          <a:p>
            <a:pPr lvl="0"/>
            <a:r>
              <a:rPr lang="en-US"/>
              <a:t>continued headline emphasis</a:t>
            </a:r>
          </a:p>
        </p:txBody>
      </p:sp>
      <p:sp>
        <p:nvSpPr>
          <p:cNvPr id="13" name="Text Placeholder 2">
            <a:extLst>
              <a:ext uri="{FF2B5EF4-FFF2-40B4-BE49-F238E27FC236}">
                <a16:creationId xmlns:a16="http://schemas.microsoft.com/office/drawing/2014/main" id="{B769751A-8F1E-7F4D-AF6D-BBBE043F20D8}"/>
              </a:ext>
            </a:extLst>
          </p:cNvPr>
          <p:cNvSpPr>
            <a:spLocks noGrp="1"/>
          </p:cNvSpPr>
          <p:nvPr>
            <p:ph idx="18" hasCustomPrompt="1"/>
          </p:nvPr>
        </p:nvSpPr>
        <p:spPr>
          <a:xfrm>
            <a:off x="321274" y="1566519"/>
            <a:ext cx="8355367" cy="458461"/>
          </a:xfrm>
          <a:prstGeom prst="rect">
            <a:avLst/>
          </a:prstGeom>
        </p:spPr>
        <p:txBody>
          <a:bodyPr vert="horz" lIns="0" tIns="0" rIns="0" bIns="0" rtlCol="0">
            <a:noAutofit/>
          </a:bodyPr>
          <a:lstStyle>
            <a:lvl1pPr marL="0" indent="0">
              <a:buFontTx/>
              <a:buNone/>
              <a:defRPr sz="1400" b="0">
                <a:solidFill>
                  <a:schemeClr val="tx1"/>
                </a:solidFill>
              </a:defRPr>
            </a:lvl1pPr>
            <a:lvl2pPr marL="209550" indent="0">
              <a:buNone/>
              <a:defRPr sz="1200"/>
            </a:lvl2pPr>
            <a:lvl3pPr marL="422275" indent="0">
              <a:buNone/>
              <a:defRPr sz="1200"/>
            </a:lvl3pPr>
            <a:lvl4pPr marL="600075" indent="0">
              <a:buNone/>
              <a:defRPr sz="1200"/>
            </a:lvl4pPr>
            <a:lvl5pPr marL="803275" indent="0">
              <a:buNone/>
              <a:defRPr sz="1200"/>
            </a:lvl5pPr>
          </a:lstStyle>
          <a:p>
            <a:pPr lvl="0"/>
            <a:r>
              <a:rPr lang="en-US"/>
              <a:t>More copy to go here – Arial 14 </a:t>
            </a:r>
            <a:r>
              <a:rPr lang="en-US" err="1"/>
              <a:t>pt</a:t>
            </a:r>
            <a:endParaRPr lang="en-US"/>
          </a:p>
        </p:txBody>
      </p:sp>
      <p:sp>
        <p:nvSpPr>
          <p:cNvPr id="14" name="Title Placeholder 1">
            <a:extLst>
              <a:ext uri="{FF2B5EF4-FFF2-40B4-BE49-F238E27FC236}">
                <a16:creationId xmlns:a16="http://schemas.microsoft.com/office/drawing/2014/main" id="{517080BF-7FF7-7F4A-8944-8E67030B5B1A}"/>
              </a:ext>
            </a:extLst>
          </p:cNvPr>
          <p:cNvSpPr>
            <a:spLocks noGrp="1"/>
          </p:cNvSpPr>
          <p:nvPr>
            <p:ph type="title"/>
          </p:nvPr>
        </p:nvSpPr>
        <p:spPr>
          <a:xfrm>
            <a:off x="314325" y="813047"/>
            <a:ext cx="8362316" cy="686173"/>
          </a:xfrm>
          <a:prstGeom prst="rect">
            <a:avLst/>
          </a:prstGeom>
        </p:spPr>
        <p:txBody>
          <a:bodyPr vert="horz" lIns="0" tIns="0" rIns="0" bIns="0" rtlCol="0" anchor="t">
            <a:noAutofit/>
          </a:bodyPr>
          <a:lstStyle/>
          <a:p>
            <a:r>
              <a:rPr lang="en-US"/>
              <a:t>Click to edit Master title style</a:t>
            </a:r>
          </a:p>
        </p:txBody>
      </p:sp>
    </p:spTree>
    <p:extLst>
      <p:ext uri="{BB962C8B-B14F-4D97-AF65-F5344CB8AC3E}">
        <p14:creationId xmlns:p14="http://schemas.microsoft.com/office/powerpoint/2010/main" val="546441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ontent + subhead">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B769751A-8F1E-7F4D-AF6D-BBBE043F20D8}"/>
              </a:ext>
            </a:extLst>
          </p:cNvPr>
          <p:cNvSpPr>
            <a:spLocks noGrp="1"/>
          </p:cNvSpPr>
          <p:nvPr>
            <p:ph idx="18" hasCustomPrompt="1"/>
          </p:nvPr>
        </p:nvSpPr>
        <p:spPr>
          <a:xfrm>
            <a:off x="321275" y="1176510"/>
            <a:ext cx="8355366" cy="458461"/>
          </a:xfrm>
          <a:prstGeom prst="rect">
            <a:avLst/>
          </a:prstGeom>
        </p:spPr>
        <p:txBody>
          <a:bodyPr vert="horz" lIns="0" tIns="0" rIns="0" bIns="0" rtlCol="0">
            <a:noAutofit/>
          </a:bodyPr>
          <a:lstStyle>
            <a:lvl1pPr marL="0" indent="0">
              <a:buFontTx/>
              <a:buNone/>
              <a:defRPr sz="1400" b="0">
                <a:solidFill>
                  <a:schemeClr val="tx1"/>
                </a:solidFill>
              </a:defRPr>
            </a:lvl1pPr>
            <a:lvl2pPr marL="209550" indent="0">
              <a:buNone/>
              <a:defRPr sz="1200"/>
            </a:lvl2pPr>
            <a:lvl3pPr marL="422275" indent="0">
              <a:buNone/>
              <a:defRPr sz="1200"/>
            </a:lvl3pPr>
            <a:lvl4pPr marL="600075" indent="0">
              <a:buNone/>
              <a:defRPr sz="1200"/>
            </a:lvl4pPr>
            <a:lvl5pPr marL="803275" indent="0">
              <a:buNone/>
              <a:defRPr sz="1200"/>
            </a:lvl5pPr>
          </a:lstStyle>
          <a:p>
            <a:pPr lvl="0"/>
            <a:r>
              <a:rPr lang="en-US"/>
              <a:t>More copy to go here – Arial 14 </a:t>
            </a:r>
            <a:r>
              <a:rPr lang="en-US" err="1"/>
              <a:t>pt</a:t>
            </a:r>
            <a:endParaRPr lang="en-US"/>
          </a:p>
        </p:txBody>
      </p:sp>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47436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466598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Footer Placeholder 5">
            <a:extLst>
              <a:ext uri="{FF2B5EF4-FFF2-40B4-BE49-F238E27FC236}">
                <a16:creationId xmlns:a16="http://schemas.microsoft.com/office/drawing/2014/main" id="{378B7C96-7E84-7D44-9F9A-C73B2ABB658C}"/>
              </a:ext>
            </a:extLst>
          </p:cNvPr>
          <p:cNvSpPr>
            <a:spLocks noGrp="1"/>
          </p:cNvSpPr>
          <p:nvPr>
            <p:ph type="ftr" sz="quarter" idx="16"/>
          </p:nvPr>
        </p:nvSpPr>
        <p:spPr>
          <a:xfrm>
            <a:off x="636588" y="4766232"/>
            <a:ext cx="5040312" cy="273844"/>
          </a:xfrm>
        </p:spPr>
        <p:txBody>
          <a:bodyPr/>
          <a:lstStyle/>
          <a:p>
            <a:endParaRPr lang="en-US"/>
          </a:p>
        </p:txBody>
      </p:sp>
      <p:sp>
        <p:nvSpPr>
          <p:cNvPr id="44" name="Slide Number Placeholder 2">
            <a:extLst>
              <a:ext uri="{FF2B5EF4-FFF2-40B4-BE49-F238E27FC236}">
                <a16:creationId xmlns:a16="http://schemas.microsoft.com/office/drawing/2014/main" id="{85447570-3F60-7D4C-B030-7E89943E6245}"/>
              </a:ext>
            </a:extLst>
          </p:cNvPr>
          <p:cNvSpPr>
            <a:spLocks noGrp="1"/>
          </p:cNvSpPr>
          <p:nvPr>
            <p:ph type="sldNum" sz="quarter" idx="12"/>
          </p:nvPr>
        </p:nvSpPr>
        <p:spPr>
          <a:xfrm>
            <a:off x="314325" y="4766232"/>
            <a:ext cx="277346" cy="273844"/>
          </a:xfrm>
        </p:spPr>
        <p:txBody>
          <a:bodyPr/>
          <a:lstStyle>
            <a:lvl1pPr algn="l">
              <a:defRPr/>
            </a:lvl1pPr>
          </a:lstStyle>
          <a:p>
            <a:fld id="{89BBF7CD-64C2-944D-9BC0-D9847A17D7BA}" type="slidenum">
              <a:rPr lang="en-US" smtClean="0"/>
              <a:pPr/>
              <a:t>‹#›</a:t>
            </a:fld>
            <a:endParaRPr lang="en-US"/>
          </a:p>
        </p:txBody>
      </p:sp>
      <p:sp>
        <p:nvSpPr>
          <p:cNvPr id="10" name="Text Placeholder 2">
            <a:extLst>
              <a:ext uri="{FF2B5EF4-FFF2-40B4-BE49-F238E27FC236}">
                <a16:creationId xmlns:a16="http://schemas.microsoft.com/office/drawing/2014/main" id="{38CBC961-0D08-0345-A997-54BF8AD4A40F}"/>
              </a:ext>
            </a:extLst>
          </p:cNvPr>
          <p:cNvSpPr>
            <a:spLocks noGrp="1"/>
          </p:cNvSpPr>
          <p:nvPr>
            <p:ph idx="1"/>
          </p:nvPr>
        </p:nvSpPr>
        <p:spPr>
          <a:xfrm>
            <a:off x="314325" y="2380609"/>
            <a:ext cx="8362316" cy="2252111"/>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Placeholder 1">
            <a:extLst>
              <a:ext uri="{FF2B5EF4-FFF2-40B4-BE49-F238E27FC236}">
                <a16:creationId xmlns:a16="http://schemas.microsoft.com/office/drawing/2014/main" id="{083B2571-FBD3-944D-B047-25A2FF73C4BD}"/>
              </a:ext>
            </a:extLst>
          </p:cNvPr>
          <p:cNvSpPr>
            <a:spLocks noGrp="1"/>
          </p:cNvSpPr>
          <p:nvPr>
            <p:ph type="title"/>
          </p:nvPr>
        </p:nvSpPr>
        <p:spPr>
          <a:xfrm>
            <a:off x="314325" y="813046"/>
            <a:ext cx="8362316" cy="805295"/>
          </a:xfrm>
          <a:prstGeom prst="rect">
            <a:avLst/>
          </a:prstGeom>
        </p:spPr>
        <p:txBody>
          <a:bodyPr vert="horz" lIns="0" tIns="0" rIns="0" bIns="0" rtlCol="0" anchor="t">
            <a:noAutofit/>
          </a:bodyPr>
          <a:lstStyle/>
          <a:p>
            <a:r>
              <a:rPr lang="en-US"/>
              <a:t>Click to edit Master title style</a:t>
            </a:r>
          </a:p>
        </p:txBody>
      </p:sp>
    </p:spTree>
    <p:extLst>
      <p:ext uri="{BB962C8B-B14F-4D97-AF65-F5344CB8AC3E}">
        <p14:creationId xmlns:p14="http://schemas.microsoft.com/office/powerpoint/2010/main" val="4151460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ransformative section tab">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47436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466598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Footer Placeholder 5">
            <a:extLst>
              <a:ext uri="{FF2B5EF4-FFF2-40B4-BE49-F238E27FC236}">
                <a16:creationId xmlns:a16="http://schemas.microsoft.com/office/drawing/2014/main" id="{378B7C96-7E84-7D44-9F9A-C73B2ABB658C}"/>
              </a:ext>
            </a:extLst>
          </p:cNvPr>
          <p:cNvSpPr>
            <a:spLocks noGrp="1"/>
          </p:cNvSpPr>
          <p:nvPr>
            <p:ph type="ftr" sz="quarter" idx="16"/>
          </p:nvPr>
        </p:nvSpPr>
        <p:spPr>
          <a:xfrm>
            <a:off x="636588" y="4766232"/>
            <a:ext cx="5040312" cy="273844"/>
          </a:xfrm>
        </p:spPr>
        <p:txBody>
          <a:bodyPr/>
          <a:lstStyle/>
          <a:p>
            <a:endParaRPr lang="en-US"/>
          </a:p>
        </p:txBody>
      </p:sp>
      <p:sp>
        <p:nvSpPr>
          <p:cNvPr id="44" name="Slide Number Placeholder 2">
            <a:extLst>
              <a:ext uri="{FF2B5EF4-FFF2-40B4-BE49-F238E27FC236}">
                <a16:creationId xmlns:a16="http://schemas.microsoft.com/office/drawing/2014/main" id="{85447570-3F60-7D4C-B030-7E89943E6245}"/>
              </a:ext>
            </a:extLst>
          </p:cNvPr>
          <p:cNvSpPr>
            <a:spLocks noGrp="1"/>
          </p:cNvSpPr>
          <p:nvPr>
            <p:ph type="sldNum" sz="quarter" idx="12"/>
          </p:nvPr>
        </p:nvSpPr>
        <p:spPr>
          <a:xfrm>
            <a:off x="314325" y="4766232"/>
            <a:ext cx="277346" cy="273844"/>
          </a:xfrm>
        </p:spPr>
        <p:txBody>
          <a:bodyPr/>
          <a:lstStyle>
            <a:lvl1pPr algn="l">
              <a:defRPr/>
            </a:lvl1pPr>
          </a:lstStyle>
          <a:p>
            <a:fld id="{89BBF7CD-64C2-944D-9BC0-D9847A17D7BA}" type="slidenum">
              <a:rPr lang="en-US" smtClean="0"/>
              <a:pPr/>
              <a:t>‹#›</a:t>
            </a:fld>
            <a:endParaRPr lang="en-US"/>
          </a:p>
        </p:txBody>
      </p:sp>
      <p:sp>
        <p:nvSpPr>
          <p:cNvPr id="11" name="Text Placeholder 2">
            <a:extLst>
              <a:ext uri="{FF2B5EF4-FFF2-40B4-BE49-F238E27FC236}">
                <a16:creationId xmlns:a16="http://schemas.microsoft.com/office/drawing/2014/main" id="{FD537760-D6EE-534A-9EAB-045A733DF3D1}"/>
              </a:ext>
            </a:extLst>
          </p:cNvPr>
          <p:cNvSpPr>
            <a:spLocks noGrp="1"/>
          </p:cNvSpPr>
          <p:nvPr>
            <p:ph idx="1"/>
          </p:nvPr>
        </p:nvSpPr>
        <p:spPr>
          <a:xfrm>
            <a:off x="314323" y="1764746"/>
            <a:ext cx="8362315" cy="286797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a:extLst>
              <a:ext uri="{FF2B5EF4-FFF2-40B4-BE49-F238E27FC236}">
                <a16:creationId xmlns:a16="http://schemas.microsoft.com/office/drawing/2014/main" id="{7DDFE252-84BD-744D-9C54-321D3759959C}"/>
              </a:ext>
            </a:extLst>
          </p:cNvPr>
          <p:cNvSpPr>
            <a:spLocks noGrp="1"/>
          </p:cNvSpPr>
          <p:nvPr>
            <p:ph type="title"/>
          </p:nvPr>
        </p:nvSpPr>
        <p:spPr>
          <a:xfrm>
            <a:off x="314325" y="813047"/>
            <a:ext cx="8362316" cy="851448"/>
          </a:xfrm>
          <a:prstGeom prst="rect">
            <a:avLst/>
          </a:prstGeom>
        </p:spPr>
        <p:txBody>
          <a:bodyPr vert="horz" lIns="0" tIns="0" rIns="0" bIns="0" rtlCol="0" anchor="t">
            <a:noAutofit/>
          </a:bodyPr>
          <a:lstStyle/>
          <a:p>
            <a:r>
              <a:rPr lang="en-US"/>
              <a:t>Click to edit Master title style</a:t>
            </a:r>
          </a:p>
        </p:txBody>
      </p:sp>
    </p:spTree>
    <p:extLst>
      <p:ext uri="{BB962C8B-B14F-4D97-AF65-F5344CB8AC3E}">
        <p14:creationId xmlns:p14="http://schemas.microsoft.com/office/powerpoint/2010/main" val="2198390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Meaningful section tab">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47436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466598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Footer Placeholder 5">
            <a:extLst>
              <a:ext uri="{FF2B5EF4-FFF2-40B4-BE49-F238E27FC236}">
                <a16:creationId xmlns:a16="http://schemas.microsoft.com/office/drawing/2014/main" id="{378B7C96-7E84-7D44-9F9A-C73B2ABB658C}"/>
              </a:ext>
            </a:extLst>
          </p:cNvPr>
          <p:cNvSpPr>
            <a:spLocks noGrp="1"/>
          </p:cNvSpPr>
          <p:nvPr>
            <p:ph type="ftr" sz="quarter" idx="16"/>
          </p:nvPr>
        </p:nvSpPr>
        <p:spPr>
          <a:xfrm>
            <a:off x="636588" y="4766232"/>
            <a:ext cx="5040312" cy="273844"/>
          </a:xfrm>
        </p:spPr>
        <p:txBody>
          <a:bodyPr/>
          <a:lstStyle/>
          <a:p>
            <a:endParaRPr lang="en-US"/>
          </a:p>
        </p:txBody>
      </p:sp>
      <p:sp>
        <p:nvSpPr>
          <p:cNvPr id="44" name="Slide Number Placeholder 2">
            <a:extLst>
              <a:ext uri="{FF2B5EF4-FFF2-40B4-BE49-F238E27FC236}">
                <a16:creationId xmlns:a16="http://schemas.microsoft.com/office/drawing/2014/main" id="{85447570-3F60-7D4C-B030-7E89943E6245}"/>
              </a:ext>
            </a:extLst>
          </p:cNvPr>
          <p:cNvSpPr>
            <a:spLocks noGrp="1"/>
          </p:cNvSpPr>
          <p:nvPr>
            <p:ph type="sldNum" sz="quarter" idx="12"/>
          </p:nvPr>
        </p:nvSpPr>
        <p:spPr>
          <a:xfrm>
            <a:off x="314325" y="4766232"/>
            <a:ext cx="277346" cy="273844"/>
          </a:xfrm>
        </p:spPr>
        <p:txBody>
          <a:bodyPr/>
          <a:lstStyle>
            <a:lvl1pPr algn="l">
              <a:defRPr/>
            </a:lvl1pPr>
          </a:lstStyle>
          <a:p>
            <a:fld id="{89BBF7CD-64C2-944D-9BC0-D9847A17D7BA}" type="slidenum">
              <a:rPr lang="en-US" smtClean="0"/>
              <a:pPr/>
              <a:t>‹#›</a:t>
            </a:fld>
            <a:endParaRPr lang="en-US"/>
          </a:p>
        </p:txBody>
      </p:sp>
      <p:sp>
        <p:nvSpPr>
          <p:cNvPr id="14" name="Text Placeholder 2">
            <a:extLst>
              <a:ext uri="{FF2B5EF4-FFF2-40B4-BE49-F238E27FC236}">
                <a16:creationId xmlns:a16="http://schemas.microsoft.com/office/drawing/2014/main" id="{6355BB1C-82CC-AF41-A774-270455AF105D}"/>
              </a:ext>
            </a:extLst>
          </p:cNvPr>
          <p:cNvSpPr>
            <a:spLocks noGrp="1"/>
          </p:cNvSpPr>
          <p:nvPr>
            <p:ph idx="1"/>
          </p:nvPr>
        </p:nvSpPr>
        <p:spPr>
          <a:xfrm>
            <a:off x="314324" y="1764746"/>
            <a:ext cx="8362317" cy="286797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Placeholder 1">
            <a:extLst>
              <a:ext uri="{FF2B5EF4-FFF2-40B4-BE49-F238E27FC236}">
                <a16:creationId xmlns:a16="http://schemas.microsoft.com/office/drawing/2014/main" id="{03C484C4-B921-8F45-867B-E2B514DC1621}"/>
              </a:ext>
            </a:extLst>
          </p:cNvPr>
          <p:cNvSpPr>
            <a:spLocks noGrp="1"/>
          </p:cNvSpPr>
          <p:nvPr>
            <p:ph type="title"/>
          </p:nvPr>
        </p:nvSpPr>
        <p:spPr>
          <a:xfrm>
            <a:off x="314325" y="813047"/>
            <a:ext cx="8362316" cy="851448"/>
          </a:xfrm>
          <a:prstGeom prst="rect">
            <a:avLst/>
          </a:prstGeom>
        </p:spPr>
        <p:txBody>
          <a:bodyPr vert="horz" lIns="0" tIns="0" rIns="0" bIns="0" rtlCol="0" anchor="t">
            <a:noAutofit/>
          </a:bodyPr>
          <a:lstStyle/>
          <a:p>
            <a:r>
              <a:rPr lang="en-US"/>
              <a:t>Click to edit Master title style</a:t>
            </a:r>
          </a:p>
        </p:txBody>
      </p:sp>
    </p:spTree>
    <p:extLst>
      <p:ext uri="{BB962C8B-B14F-4D97-AF65-F5344CB8AC3E}">
        <p14:creationId xmlns:p14="http://schemas.microsoft.com/office/powerpoint/2010/main" val="4034556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theme" Target="../theme/theme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1.xml"/><Relationship Id="rId7" Type="http://schemas.openxmlformats.org/officeDocument/2006/relationships/theme" Target="../theme/theme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6BECE28-DBD1-DD44-B691-4CC8745AA961}"/>
              </a:ext>
            </a:extLst>
          </p:cNvPr>
          <p:cNvCxnSpPr/>
          <p:nvPr userDrawn="1"/>
        </p:nvCxnSpPr>
        <p:spPr>
          <a:xfrm>
            <a:off x="0" y="47436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F78B980-1BE1-CB47-83E3-A453356855AD}"/>
              </a:ext>
            </a:extLst>
          </p:cNvPr>
          <p:cNvCxnSpPr/>
          <p:nvPr userDrawn="1"/>
        </p:nvCxnSpPr>
        <p:spPr>
          <a:xfrm>
            <a:off x="0" y="466598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314325" y="813047"/>
            <a:ext cx="8502650" cy="851448"/>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14325" y="1734217"/>
            <a:ext cx="8502650" cy="2742534"/>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36589" y="4766232"/>
            <a:ext cx="6434120" cy="273844"/>
          </a:xfrm>
          <a:prstGeom prst="rect">
            <a:avLst/>
          </a:prstGeom>
        </p:spPr>
        <p:txBody>
          <a:bodyPr vert="horz" lIns="0" tIns="0" rIns="0" bIns="0" rtlCol="0" anchor="ctr"/>
          <a:lstStyle>
            <a:lvl1pPr algn="l">
              <a:defRPr sz="600">
                <a:solidFill>
                  <a:schemeClr val="tx1"/>
                </a:solidFill>
              </a:defRPr>
            </a:lvl1pPr>
          </a:lstStyle>
          <a:p>
            <a:endParaRPr lang="en-US"/>
          </a:p>
        </p:txBody>
      </p:sp>
      <p:sp>
        <p:nvSpPr>
          <p:cNvPr id="6" name="Slide Number Placeholder 5"/>
          <p:cNvSpPr>
            <a:spLocks noGrp="1"/>
          </p:cNvSpPr>
          <p:nvPr>
            <p:ph type="sldNum" sz="quarter" idx="4"/>
          </p:nvPr>
        </p:nvSpPr>
        <p:spPr>
          <a:xfrm>
            <a:off x="314325" y="4766232"/>
            <a:ext cx="277346" cy="273844"/>
          </a:xfrm>
          <a:prstGeom prst="rect">
            <a:avLst/>
          </a:prstGeom>
        </p:spPr>
        <p:txBody>
          <a:bodyPr vert="horz" lIns="0" tIns="0" rIns="0" bIns="0" rtlCol="0" anchor="ctr"/>
          <a:lstStyle>
            <a:lvl1pPr algn="l">
              <a:defRPr sz="600">
                <a:solidFill>
                  <a:schemeClr val="tx1"/>
                </a:solidFill>
              </a:defRPr>
            </a:lvl1pPr>
          </a:lstStyle>
          <a:p>
            <a:fld id="{89BBF7CD-64C2-944D-9BC0-D9847A17D7BA}" type="slidenum">
              <a:rPr lang="en-US" smtClean="0"/>
              <a:pPr/>
              <a:t>‹#›</a:t>
            </a:fld>
            <a:endParaRPr lang="en-US"/>
          </a:p>
        </p:txBody>
      </p:sp>
    </p:spTree>
    <p:extLst>
      <p:ext uri="{BB962C8B-B14F-4D97-AF65-F5344CB8AC3E}">
        <p14:creationId xmlns:p14="http://schemas.microsoft.com/office/powerpoint/2010/main" val="2242061415"/>
      </p:ext>
    </p:extLst>
  </p:cSld>
  <p:clrMap bg1="lt1" tx1="dk1" bg2="lt2" tx2="dk2" accent1="accent1" accent2="accent2" accent3="accent3" accent4="accent4" accent5="accent5" accent6="accent6" hlink="hlink" folHlink="folHlink"/>
  <p:sldLayoutIdLst>
    <p:sldLayoutId id="2147483864" r:id="rId1"/>
    <p:sldLayoutId id="2147483893" r:id="rId2"/>
    <p:sldLayoutId id="2147484039" r:id="rId3"/>
    <p:sldLayoutId id="2147484394" r:id="rId4"/>
    <p:sldLayoutId id="2147484353" r:id="rId5"/>
    <p:sldLayoutId id="2147484365" r:id="rId6"/>
    <p:sldLayoutId id="2147484422" r:id="rId7"/>
    <p:sldLayoutId id="2147484001" r:id="rId8"/>
    <p:sldLayoutId id="2147484013" r:id="rId9"/>
    <p:sldLayoutId id="2147484027" r:id="rId10"/>
    <p:sldLayoutId id="2147484637" r:id="rId11"/>
    <p:sldLayoutId id="2147484654" r:id="rId12"/>
    <p:sldLayoutId id="2147484656"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5800" rtl="0" eaLnBrk="1" latinLnBrk="0" hangingPunct="1">
        <a:lnSpc>
          <a:spcPct val="85000"/>
        </a:lnSpc>
        <a:spcBef>
          <a:spcPct val="0"/>
        </a:spcBef>
        <a:buNone/>
        <a:defRPr sz="2800" b="1" kern="1200" spc="-100" baseline="0">
          <a:solidFill>
            <a:schemeClr val="tx2"/>
          </a:solidFill>
          <a:latin typeface="+mj-lt"/>
          <a:ea typeface="+mj-ea"/>
          <a:cs typeface="+mj-cs"/>
        </a:defRPr>
      </a:lvl1pPr>
    </p:titleStyle>
    <p:bodyStyle>
      <a:lvl1pPr marL="171450" indent="-171450" algn="l" defTabSz="685800" rtl="0" eaLnBrk="1" latinLnBrk="0" hangingPunct="1">
        <a:lnSpc>
          <a:spcPct val="95000"/>
        </a:lnSpc>
        <a:spcBef>
          <a:spcPts val="200"/>
        </a:spcBef>
        <a:spcAft>
          <a:spcPts val="800"/>
        </a:spcAft>
        <a:buClr>
          <a:schemeClr val="accent1"/>
        </a:buClr>
        <a:buSzPct val="100000"/>
        <a:buFont typeface="Futura PT Bold" panose="020B0902020204020203" pitchFamily="34" charset="77"/>
        <a:buChar char="◦"/>
        <a:defRPr sz="1400" kern="1200">
          <a:solidFill>
            <a:srgbClr val="5E5E5E"/>
          </a:solidFill>
          <a:latin typeface="+mn-lt"/>
          <a:ea typeface="+mn-ea"/>
          <a:cs typeface="+mn-cs"/>
        </a:defRPr>
      </a:lvl1pPr>
      <a:lvl2pPr marL="400050" indent="-190500" algn="l" defTabSz="685800" rtl="0" eaLnBrk="1" latinLnBrk="0" hangingPunct="1">
        <a:lnSpc>
          <a:spcPct val="95000"/>
        </a:lnSpc>
        <a:spcBef>
          <a:spcPts val="0"/>
        </a:spcBef>
        <a:spcAft>
          <a:spcPts val="600"/>
        </a:spcAft>
        <a:buClr>
          <a:schemeClr val="accent1"/>
        </a:buClr>
        <a:buSzPct val="100000"/>
        <a:buFont typeface="System Font Regular"/>
        <a:buChar char="-"/>
        <a:tabLst/>
        <a:defRPr sz="1200" kern="1200">
          <a:solidFill>
            <a:srgbClr val="5E5E5E"/>
          </a:solidFill>
          <a:latin typeface="+mn-lt"/>
          <a:ea typeface="+mn-ea"/>
          <a:cs typeface="+mn-cs"/>
        </a:defRPr>
      </a:lvl2pPr>
      <a:lvl3pPr marL="573088" indent="-150813" algn="l" defTabSz="685800" rtl="0" eaLnBrk="1" latinLnBrk="0" hangingPunct="1">
        <a:lnSpc>
          <a:spcPct val="95000"/>
        </a:lnSpc>
        <a:spcBef>
          <a:spcPts val="0"/>
        </a:spcBef>
        <a:spcAft>
          <a:spcPts val="600"/>
        </a:spcAft>
        <a:buClr>
          <a:schemeClr val="accent1"/>
        </a:buClr>
        <a:buSzPct val="100000"/>
        <a:buFont typeface="System Font Regular"/>
        <a:buChar char="-"/>
        <a:tabLst/>
        <a:defRPr sz="1200" kern="1200">
          <a:solidFill>
            <a:srgbClr val="5E5E5E"/>
          </a:solidFill>
          <a:latin typeface="+mn-lt"/>
          <a:ea typeface="+mn-ea"/>
          <a:cs typeface="+mn-cs"/>
        </a:defRPr>
      </a:lvl3pPr>
      <a:lvl4pPr marL="746125" indent="-146050" algn="l" defTabSz="685800" rtl="0" eaLnBrk="1" latinLnBrk="0" hangingPunct="1">
        <a:lnSpc>
          <a:spcPct val="95000"/>
        </a:lnSpc>
        <a:spcBef>
          <a:spcPts val="0"/>
        </a:spcBef>
        <a:spcAft>
          <a:spcPts val="600"/>
        </a:spcAft>
        <a:buClr>
          <a:schemeClr val="accent1"/>
        </a:buClr>
        <a:buSzPct val="100000"/>
        <a:buFont typeface="System Font Regular"/>
        <a:buChar char="-"/>
        <a:tabLst/>
        <a:defRPr sz="1200" kern="1200">
          <a:solidFill>
            <a:srgbClr val="5E5E5E"/>
          </a:solidFill>
          <a:latin typeface="+mn-lt"/>
          <a:ea typeface="+mn-ea"/>
          <a:cs typeface="+mn-cs"/>
        </a:defRPr>
      </a:lvl4pPr>
      <a:lvl5pPr marL="973138" indent="-169863" algn="l" defTabSz="685800" rtl="0" eaLnBrk="1" latinLnBrk="0" hangingPunct="1">
        <a:lnSpc>
          <a:spcPct val="95000"/>
        </a:lnSpc>
        <a:spcBef>
          <a:spcPts val="0"/>
        </a:spcBef>
        <a:spcAft>
          <a:spcPts val="600"/>
        </a:spcAft>
        <a:buClr>
          <a:schemeClr val="accent1"/>
        </a:buClr>
        <a:buSzPct val="100000"/>
        <a:buFont typeface="System Font Regular"/>
        <a:buChar char="-"/>
        <a:tabLst/>
        <a:defRPr sz="1200" kern="1200">
          <a:solidFill>
            <a:srgbClr val="5E5E5E"/>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userDrawn="1">
          <p15:clr>
            <a:srgbClr val="F26B43"/>
          </p15:clr>
        </p15:guide>
        <p15:guide id="9" pos="5756" userDrawn="1">
          <p15:clr>
            <a:srgbClr val="F26B43"/>
          </p15:clr>
        </p15:guide>
        <p15:guide id="18" pos="2880" userDrawn="1">
          <p15:clr>
            <a:srgbClr val="F26B43"/>
          </p15:clr>
        </p15:guide>
        <p15:guide id="25" orient="horz" pos="1620" userDrawn="1">
          <p15:clr>
            <a:srgbClr val="F26B43"/>
          </p15:clr>
        </p15:guide>
        <p15:guide id="26" userDrawn="1">
          <p15:clr>
            <a:srgbClr val="F26B43"/>
          </p15:clr>
        </p15:guide>
        <p15:guide id="28" pos="198" userDrawn="1">
          <p15:clr>
            <a:srgbClr val="F26B43"/>
          </p15:clr>
        </p15:guide>
        <p15:guide id="29" pos="5554" userDrawn="1">
          <p15:clr>
            <a:srgbClr val="F26B43"/>
          </p15:clr>
        </p15:guide>
        <p15:guide id="52" orient="horz" pos="3238" userDrawn="1">
          <p15:clr>
            <a:srgbClr val="F26B43"/>
          </p15:clr>
        </p15:guide>
        <p15:guide id="53" orient="horz" pos="2820" userDrawn="1">
          <p15:clr>
            <a:srgbClr val="F26B43"/>
          </p15:clr>
        </p15:guide>
        <p15:guide id="55" orient="horz" pos="1116" userDrawn="1">
          <p15:clr>
            <a:srgbClr val="F26B43"/>
          </p15:clr>
        </p15:guide>
        <p15:guide id="59" orient="horz" pos="51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grpSp>
        <p:nvGrpSpPr>
          <p:cNvPr id="33" name="Group 32"/>
          <p:cNvGrpSpPr/>
          <p:nvPr/>
        </p:nvGrpSpPr>
        <p:grpSpPr>
          <a:xfrm>
            <a:off x="0" y="0"/>
            <a:ext cx="9144000" cy="5143500"/>
            <a:chOff x="0" y="0"/>
            <a:chExt cx="9144000" cy="6858000"/>
          </a:xfrm>
        </p:grpSpPr>
        <p:grpSp>
          <p:nvGrpSpPr>
            <p:cNvPr id="12" name="Group 11"/>
            <p:cNvGrpSpPr/>
            <p:nvPr userDrawn="1"/>
          </p:nvGrpSpPr>
          <p:grpSpPr>
            <a:xfrm>
              <a:off x="0" y="0"/>
              <a:ext cx="9144000" cy="6858000"/>
              <a:chOff x="0" y="0"/>
              <a:chExt cx="9144000" cy="6858000"/>
            </a:xfrm>
          </p:grpSpPr>
          <p:sp>
            <p:nvSpPr>
              <p:cNvPr id="7" name="Rectangle 6"/>
              <p:cNvSpPr/>
              <p:nvPr userDrawn="1"/>
            </p:nvSpPr>
            <p:spPr>
              <a:xfrm>
                <a:off x="0" y="0"/>
                <a:ext cx="542354" cy="6858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atin typeface="Arial"/>
                </a:endParaRPr>
              </a:p>
            </p:txBody>
          </p:sp>
          <p:sp>
            <p:nvSpPr>
              <p:cNvPr id="9" name="Rectangle 8"/>
              <p:cNvSpPr/>
              <p:nvPr userDrawn="1"/>
            </p:nvSpPr>
            <p:spPr>
              <a:xfrm>
                <a:off x="8601646" y="0"/>
                <a:ext cx="542354" cy="6858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atin typeface="Arial"/>
                </a:endParaRPr>
              </a:p>
            </p:txBody>
          </p:sp>
          <p:sp>
            <p:nvSpPr>
              <p:cNvPr id="10" name="Rectangle 9"/>
              <p:cNvSpPr/>
              <p:nvPr userDrawn="1"/>
            </p:nvSpPr>
            <p:spPr>
              <a:xfrm rot="16200000">
                <a:off x="4300823" y="-4300822"/>
                <a:ext cx="542354" cy="9144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atin typeface="Arial"/>
                </a:endParaRPr>
              </a:p>
            </p:txBody>
          </p:sp>
          <p:sp>
            <p:nvSpPr>
              <p:cNvPr id="11" name="Rectangle 10"/>
              <p:cNvSpPr/>
              <p:nvPr userDrawn="1"/>
            </p:nvSpPr>
            <p:spPr>
              <a:xfrm rot="16200000">
                <a:off x="4300823" y="2014822"/>
                <a:ext cx="542354" cy="9144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atin typeface="Arial"/>
                </a:endParaRPr>
              </a:p>
            </p:txBody>
          </p:sp>
        </p:grpSp>
        <p:grpSp>
          <p:nvGrpSpPr>
            <p:cNvPr id="20" name="Group 19"/>
            <p:cNvGrpSpPr/>
            <p:nvPr userDrawn="1"/>
          </p:nvGrpSpPr>
          <p:grpSpPr>
            <a:xfrm>
              <a:off x="0" y="0"/>
              <a:ext cx="9144000" cy="6858000"/>
              <a:chOff x="0" y="5257800"/>
              <a:chExt cx="9144000" cy="6858000"/>
            </a:xfrm>
          </p:grpSpPr>
          <p:sp>
            <p:nvSpPr>
              <p:cNvPr id="15" name="Rectangle 14"/>
              <p:cNvSpPr/>
              <p:nvPr userDrawn="1"/>
            </p:nvSpPr>
            <p:spPr>
              <a:xfrm>
                <a:off x="0" y="5257800"/>
                <a:ext cx="542354" cy="6858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atin typeface="Arial"/>
                </a:endParaRPr>
              </a:p>
            </p:txBody>
          </p:sp>
          <p:sp>
            <p:nvSpPr>
              <p:cNvPr id="16" name="Rectangle 15"/>
              <p:cNvSpPr/>
              <p:nvPr userDrawn="1"/>
            </p:nvSpPr>
            <p:spPr>
              <a:xfrm>
                <a:off x="2150411" y="5257800"/>
                <a:ext cx="542354" cy="6858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atin typeface="Arial"/>
                </a:endParaRPr>
              </a:p>
            </p:txBody>
          </p:sp>
          <p:sp>
            <p:nvSpPr>
              <p:cNvPr id="17" name="Rectangle 16"/>
              <p:cNvSpPr/>
              <p:nvPr userDrawn="1"/>
            </p:nvSpPr>
            <p:spPr>
              <a:xfrm>
                <a:off x="4300823" y="5257800"/>
                <a:ext cx="542354" cy="6858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atin typeface="Arial"/>
                </a:endParaRPr>
              </a:p>
            </p:txBody>
          </p:sp>
          <p:sp>
            <p:nvSpPr>
              <p:cNvPr id="18" name="Rectangle 17"/>
              <p:cNvSpPr/>
              <p:nvPr userDrawn="1"/>
            </p:nvSpPr>
            <p:spPr>
              <a:xfrm>
                <a:off x="6451235" y="5257800"/>
                <a:ext cx="542354" cy="6858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atin typeface="Arial"/>
                </a:endParaRPr>
              </a:p>
            </p:txBody>
          </p:sp>
          <p:sp>
            <p:nvSpPr>
              <p:cNvPr id="19" name="Rectangle 18"/>
              <p:cNvSpPr/>
              <p:nvPr userDrawn="1"/>
            </p:nvSpPr>
            <p:spPr>
              <a:xfrm>
                <a:off x="8601646" y="5257800"/>
                <a:ext cx="542354" cy="6858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atin typeface="Arial"/>
                </a:endParaRPr>
              </a:p>
            </p:txBody>
          </p:sp>
        </p:grpSp>
        <p:grpSp>
          <p:nvGrpSpPr>
            <p:cNvPr id="26" name="Group 25"/>
            <p:cNvGrpSpPr/>
            <p:nvPr userDrawn="1"/>
          </p:nvGrpSpPr>
          <p:grpSpPr>
            <a:xfrm>
              <a:off x="0" y="1"/>
              <a:ext cx="9144000" cy="6857998"/>
              <a:chOff x="0" y="1"/>
              <a:chExt cx="9144000" cy="6857998"/>
            </a:xfrm>
          </p:grpSpPr>
          <p:sp>
            <p:nvSpPr>
              <p:cNvPr id="21" name="Rectangle 20"/>
              <p:cNvSpPr/>
              <p:nvPr userDrawn="1"/>
            </p:nvSpPr>
            <p:spPr>
              <a:xfrm rot="16200000">
                <a:off x="4300823" y="-4300822"/>
                <a:ext cx="542354" cy="9144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atin typeface="Arial"/>
                </a:endParaRPr>
              </a:p>
            </p:txBody>
          </p:sp>
          <p:sp>
            <p:nvSpPr>
              <p:cNvPr id="22" name="Rectangle 21"/>
              <p:cNvSpPr/>
              <p:nvPr userDrawn="1"/>
            </p:nvSpPr>
            <p:spPr>
              <a:xfrm rot="16200000">
                <a:off x="4300823" y="-2195607"/>
                <a:ext cx="542354" cy="9144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atin typeface="Arial"/>
                </a:endParaRPr>
              </a:p>
            </p:txBody>
          </p:sp>
          <p:sp>
            <p:nvSpPr>
              <p:cNvPr id="24" name="Rectangle 23"/>
              <p:cNvSpPr/>
              <p:nvPr userDrawn="1"/>
            </p:nvSpPr>
            <p:spPr>
              <a:xfrm rot="16200000">
                <a:off x="4300823" y="-90392"/>
                <a:ext cx="542354" cy="9144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atin typeface="Arial"/>
                </a:endParaRPr>
              </a:p>
            </p:txBody>
          </p:sp>
          <p:sp>
            <p:nvSpPr>
              <p:cNvPr id="25" name="Rectangle 24"/>
              <p:cNvSpPr/>
              <p:nvPr userDrawn="1"/>
            </p:nvSpPr>
            <p:spPr>
              <a:xfrm rot="16200000">
                <a:off x="4300823" y="2014822"/>
                <a:ext cx="542354" cy="9144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atin typeface="Arial"/>
                </a:endParaRPr>
              </a:p>
            </p:txBody>
          </p:sp>
        </p:grpSp>
        <p:grpSp>
          <p:nvGrpSpPr>
            <p:cNvPr id="32" name="Group 31"/>
            <p:cNvGrpSpPr/>
            <p:nvPr userDrawn="1"/>
          </p:nvGrpSpPr>
          <p:grpSpPr>
            <a:xfrm>
              <a:off x="0" y="0"/>
              <a:ext cx="9144000" cy="6858000"/>
              <a:chOff x="0" y="0"/>
              <a:chExt cx="9144000" cy="6858000"/>
            </a:xfrm>
          </p:grpSpPr>
          <p:sp>
            <p:nvSpPr>
              <p:cNvPr id="28" name="Rectangle 27"/>
              <p:cNvSpPr/>
              <p:nvPr userDrawn="1"/>
            </p:nvSpPr>
            <p:spPr>
              <a:xfrm rot="16200000">
                <a:off x="4300823" y="-3758467"/>
                <a:ext cx="542354" cy="9144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atin typeface="Arial"/>
                </a:endParaRPr>
              </a:p>
            </p:txBody>
          </p:sp>
          <p:sp>
            <p:nvSpPr>
              <p:cNvPr id="29" name="Rectangle 28"/>
              <p:cNvSpPr/>
              <p:nvPr userDrawn="1"/>
            </p:nvSpPr>
            <p:spPr>
              <a:xfrm rot="16200000">
                <a:off x="4300823" y="1472467"/>
                <a:ext cx="542354" cy="9144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atin typeface="Arial"/>
                </a:endParaRPr>
              </a:p>
            </p:txBody>
          </p:sp>
          <p:sp>
            <p:nvSpPr>
              <p:cNvPr id="30" name="Rectangle 29"/>
              <p:cNvSpPr/>
              <p:nvPr userDrawn="1"/>
            </p:nvSpPr>
            <p:spPr>
              <a:xfrm>
                <a:off x="542354" y="0"/>
                <a:ext cx="542354" cy="6858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atin typeface="Arial"/>
                </a:endParaRPr>
              </a:p>
            </p:txBody>
          </p:sp>
          <p:sp>
            <p:nvSpPr>
              <p:cNvPr id="31" name="Rectangle 30"/>
              <p:cNvSpPr/>
              <p:nvPr userDrawn="1"/>
            </p:nvSpPr>
            <p:spPr>
              <a:xfrm>
                <a:off x="8059292" y="0"/>
                <a:ext cx="542354" cy="6858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atin typeface="Arial"/>
                </a:endParaRPr>
              </a:p>
            </p:txBody>
          </p:sp>
        </p:grpSp>
      </p:grpSp>
    </p:spTree>
    <p:extLst>
      <p:ext uri="{BB962C8B-B14F-4D97-AF65-F5344CB8AC3E}">
        <p14:creationId xmlns:p14="http://schemas.microsoft.com/office/powerpoint/2010/main" val="1356202521"/>
      </p:ext>
    </p:extLst>
  </p:cSld>
  <p:clrMap bg1="lt1" tx1="dk1" bg2="lt2" tx2="dk2" accent1="accent1" accent2="accent2" accent3="accent3" accent4="accent4" accent5="accent5" accent6="accent6" hlink="hlink" folHlink="folHlink"/>
  <p:sldLayoutIdLst>
    <p:sldLayoutId id="2147484498" r:id="rId1"/>
    <p:sldLayoutId id="2147484499" r:id="rId2"/>
    <p:sldLayoutId id="2147484500" r:id="rId3"/>
    <p:sldLayoutId id="2147484501" r:id="rId4"/>
    <p:sldLayoutId id="2147484502" r:id="rId5"/>
    <p:sldLayoutId id="2147484504"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342900" rtl="0" eaLnBrk="1" latinLnBrk="0" hangingPunct="1">
        <a:spcBef>
          <a:spcPct val="0"/>
        </a:spcBef>
        <a:buNone/>
        <a:defRPr sz="2400" kern="1200">
          <a:solidFill>
            <a:schemeClr val="bg1">
              <a:lumMod val="95000"/>
            </a:schemeClr>
          </a:solidFill>
          <a:latin typeface="+mj-lt"/>
          <a:ea typeface="+mj-ea"/>
          <a:cs typeface="+mj-cs"/>
        </a:defRPr>
      </a:lvl1pPr>
    </p:titleStyle>
    <p:bodyStyle>
      <a:lvl1pPr marL="171450" indent="-171450" algn="l" defTabSz="342900" rtl="0" eaLnBrk="1" latinLnBrk="0" hangingPunct="1">
        <a:spcBef>
          <a:spcPct val="20000"/>
        </a:spcBef>
        <a:buClr>
          <a:schemeClr val="tx1">
            <a:lumMod val="40000"/>
            <a:lumOff val="60000"/>
          </a:schemeClr>
        </a:buClr>
        <a:buFont typeface="Lucida Grande"/>
        <a:buChar char="❯"/>
        <a:defRPr sz="1050" kern="1200">
          <a:solidFill>
            <a:schemeClr val="tx1"/>
          </a:solidFill>
          <a:latin typeface="+mn-lt"/>
          <a:ea typeface="+mn-ea"/>
          <a:cs typeface="+mn-cs"/>
        </a:defRPr>
      </a:lvl1pPr>
      <a:lvl2pPr marL="428625" indent="-171450" algn="l" defTabSz="342900" rtl="0" eaLnBrk="1" latinLnBrk="0" hangingPunct="1">
        <a:spcBef>
          <a:spcPct val="20000"/>
        </a:spcBef>
        <a:buClr>
          <a:schemeClr val="tx1">
            <a:lumMod val="40000"/>
            <a:lumOff val="60000"/>
          </a:schemeClr>
        </a:buClr>
        <a:buFont typeface="Lucida Grande"/>
        <a:buChar char="+"/>
        <a:defRPr sz="1050" kern="1200">
          <a:solidFill>
            <a:schemeClr val="tx1"/>
          </a:solidFill>
          <a:latin typeface="+mn-lt"/>
          <a:ea typeface="+mn-ea"/>
          <a:cs typeface="+mn-cs"/>
        </a:defRPr>
      </a:lvl2pPr>
      <a:lvl3pPr marL="600075" indent="-161925" algn="l" defTabSz="342900" rtl="0" eaLnBrk="1" latinLnBrk="0" hangingPunct="1">
        <a:spcBef>
          <a:spcPct val="20000"/>
        </a:spcBef>
        <a:buClr>
          <a:schemeClr val="tx1">
            <a:lumMod val="40000"/>
            <a:lumOff val="60000"/>
          </a:schemeClr>
        </a:buClr>
        <a:buFont typeface="Lucida Grande"/>
        <a:buChar char="+"/>
        <a:defRPr sz="1050" kern="1200">
          <a:solidFill>
            <a:schemeClr val="tx1"/>
          </a:solidFill>
          <a:latin typeface="+mn-lt"/>
          <a:ea typeface="+mn-ea"/>
          <a:cs typeface="+mn-cs"/>
        </a:defRPr>
      </a:lvl3pPr>
      <a:lvl4pPr marL="771525" indent="-171450" algn="l" defTabSz="342900" rtl="0" eaLnBrk="1" latinLnBrk="0" hangingPunct="1">
        <a:spcBef>
          <a:spcPct val="20000"/>
        </a:spcBef>
        <a:buClr>
          <a:schemeClr val="tx1">
            <a:lumMod val="40000"/>
            <a:lumOff val="60000"/>
          </a:schemeClr>
        </a:buClr>
        <a:buFont typeface="Lucida Grande"/>
        <a:buChar char="+"/>
        <a:defRPr sz="1050" kern="1200">
          <a:solidFill>
            <a:schemeClr val="tx1"/>
          </a:solidFill>
          <a:latin typeface="+mn-lt"/>
          <a:ea typeface="+mn-ea"/>
          <a:cs typeface="+mn-cs"/>
        </a:defRPr>
      </a:lvl4pPr>
      <a:lvl5pPr marL="942975" indent="-171450" algn="l" defTabSz="342900" rtl="0" eaLnBrk="1" latinLnBrk="0" hangingPunct="1">
        <a:spcBef>
          <a:spcPct val="20000"/>
        </a:spcBef>
        <a:buClr>
          <a:schemeClr val="tx1">
            <a:lumMod val="40000"/>
            <a:lumOff val="60000"/>
          </a:schemeClr>
        </a:buClr>
        <a:buFont typeface="Lucida Grande"/>
        <a:buChar char="+"/>
        <a:defRPr sz="105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grpSp>
        <p:nvGrpSpPr>
          <p:cNvPr id="33" name="Group 32"/>
          <p:cNvGrpSpPr/>
          <p:nvPr/>
        </p:nvGrpSpPr>
        <p:grpSpPr>
          <a:xfrm>
            <a:off x="0" y="0"/>
            <a:ext cx="9144000" cy="5143500"/>
            <a:chOff x="0" y="0"/>
            <a:chExt cx="9144000" cy="6858000"/>
          </a:xfrm>
        </p:grpSpPr>
        <p:grpSp>
          <p:nvGrpSpPr>
            <p:cNvPr id="12" name="Group 11"/>
            <p:cNvGrpSpPr/>
            <p:nvPr userDrawn="1"/>
          </p:nvGrpSpPr>
          <p:grpSpPr>
            <a:xfrm>
              <a:off x="0" y="0"/>
              <a:ext cx="9144000" cy="6858000"/>
              <a:chOff x="0" y="0"/>
              <a:chExt cx="9144000" cy="6858000"/>
            </a:xfrm>
          </p:grpSpPr>
          <p:sp>
            <p:nvSpPr>
              <p:cNvPr id="7" name="Rectangle 6"/>
              <p:cNvSpPr/>
              <p:nvPr userDrawn="1"/>
            </p:nvSpPr>
            <p:spPr>
              <a:xfrm>
                <a:off x="0" y="0"/>
                <a:ext cx="542354" cy="6858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endParaRPr>
              </a:p>
            </p:txBody>
          </p:sp>
          <p:sp>
            <p:nvSpPr>
              <p:cNvPr id="9" name="Rectangle 8"/>
              <p:cNvSpPr/>
              <p:nvPr userDrawn="1"/>
            </p:nvSpPr>
            <p:spPr>
              <a:xfrm>
                <a:off x="8601646" y="0"/>
                <a:ext cx="542354" cy="6858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endParaRPr>
              </a:p>
            </p:txBody>
          </p:sp>
          <p:sp>
            <p:nvSpPr>
              <p:cNvPr id="10" name="Rectangle 9"/>
              <p:cNvSpPr/>
              <p:nvPr userDrawn="1"/>
            </p:nvSpPr>
            <p:spPr>
              <a:xfrm rot="16200000">
                <a:off x="4300823" y="-4300822"/>
                <a:ext cx="542354" cy="9144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endParaRPr>
              </a:p>
            </p:txBody>
          </p:sp>
          <p:sp>
            <p:nvSpPr>
              <p:cNvPr id="11" name="Rectangle 10"/>
              <p:cNvSpPr/>
              <p:nvPr userDrawn="1"/>
            </p:nvSpPr>
            <p:spPr>
              <a:xfrm rot="16200000">
                <a:off x="4300823" y="2014822"/>
                <a:ext cx="542354" cy="9144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endParaRPr>
              </a:p>
            </p:txBody>
          </p:sp>
        </p:grpSp>
        <p:grpSp>
          <p:nvGrpSpPr>
            <p:cNvPr id="20" name="Group 19"/>
            <p:cNvGrpSpPr/>
            <p:nvPr userDrawn="1"/>
          </p:nvGrpSpPr>
          <p:grpSpPr>
            <a:xfrm>
              <a:off x="0" y="0"/>
              <a:ext cx="9144000" cy="6858000"/>
              <a:chOff x="0" y="5257800"/>
              <a:chExt cx="9144000" cy="6858000"/>
            </a:xfrm>
          </p:grpSpPr>
          <p:sp>
            <p:nvSpPr>
              <p:cNvPr id="15" name="Rectangle 14"/>
              <p:cNvSpPr/>
              <p:nvPr userDrawn="1"/>
            </p:nvSpPr>
            <p:spPr>
              <a:xfrm>
                <a:off x="0" y="5257800"/>
                <a:ext cx="542354" cy="6858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endParaRPr>
              </a:p>
            </p:txBody>
          </p:sp>
          <p:sp>
            <p:nvSpPr>
              <p:cNvPr id="16" name="Rectangle 15"/>
              <p:cNvSpPr/>
              <p:nvPr userDrawn="1"/>
            </p:nvSpPr>
            <p:spPr>
              <a:xfrm>
                <a:off x="2150411" y="5257800"/>
                <a:ext cx="542354" cy="6858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endParaRPr>
              </a:p>
            </p:txBody>
          </p:sp>
          <p:sp>
            <p:nvSpPr>
              <p:cNvPr id="17" name="Rectangle 16"/>
              <p:cNvSpPr/>
              <p:nvPr userDrawn="1"/>
            </p:nvSpPr>
            <p:spPr>
              <a:xfrm>
                <a:off x="4300823" y="5257800"/>
                <a:ext cx="542354" cy="6858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endParaRPr>
              </a:p>
            </p:txBody>
          </p:sp>
          <p:sp>
            <p:nvSpPr>
              <p:cNvPr id="18" name="Rectangle 17"/>
              <p:cNvSpPr/>
              <p:nvPr userDrawn="1"/>
            </p:nvSpPr>
            <p:spPr>
              <a:xfrm>
                <a:off x="6451235" y="5257800"/>
                <a:ext cx="542354" cy="6858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endParaRPr>
              </a:p>
            </p:txBody>
          </p:sp>
          <p:sp>
            <p:nvSpPr>
              <p:cNvPr id="19" name="Rectangle 18"/>
              <p:cNvSpPr/>
              <p:nvPr userDrawn="1"/>
            </p:nvSpPr>
            <p:spPr>
              <a:xfrm>
                <a:off x="8601646" y="5257800"/>
                <a:ext cx="542354" cy="6858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endParaRPr>
              </a:p>
            </p:txBody>
          </p:sp>
        </p:grpSp>
        <p:grpSp>
          <p:nvGrpSpPr>
            <p:cNvPr id="26" name="Group 25"/>
            <p:cNvGrpSpPr/>
            <p:nvPr userDrawn="1"/>
          </p:nvGrpSpPr>
          <p:grpSpPr>
            <a:xfrm>
              <a:off x="0" y="1"/>
              <a:ext cx="9144000" cy="6857998"/>
              <a:chOff x="0" y="1"/>
              <a:chExt cx="9144000" cy="6857998"/>
            </a:xfrm>
          </p:grpSpPr>
          <p:sp>
            <p:nvSpPr>
              <p:cNvPr id="21" name="Rectangle 20"/>
              <p:cNvSpPr/>
              <p:nvPr userDrawn="1"/>
            </p:nvSpPr>
            <p:spPr>
              <a:xfrm rot="16200000">
                <a:off x="4300823" y="-4300822"/>
                <a:ext cx="542354" cy="9144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endParaRPr>
              </a:p>
            </p:txBody>
          </p:sp>
          <p:sp>
            <p:nvSpPr>
              <p:cNvPr id="22" name="Rectangle 21"/>
              <p:cNvSpPr/>
              <p:nvPr userDrawn="1"/>
            </p:nvSpPr>
            <p:spPr>
              <a:xfrm rot="16200000">
                <a:off x="4300823" y="-2195607"/>
                <a:ext cx="542354" cy="9144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endParaRPr>
              </a:p>
            </p:txBody>
          </p:sp>
          <p:sp>
            <p:nvSpPr>
              <p:cNvPr id="24" name="Rectangle 23"/>
              <p:cNvSpPr/>
              <p:nvPr userDrawn="1"/>
            </p:nvSpPr>
            <p:spPr>
              <a:xfrm rot="16200000">
                <a:off x="4300823" y="-90392"/>
                <a:ext cx="542354" cy="9144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endParaRPr>
              </a:p>
            </p:txBody>
          </p:sp>
          <p:sp>
            <p:nvSpPr>
              <p:cNvPr id="25" name="Rectangle 24"/>
              <p:cNvSpPr/>
              <p:nvPr userDrawn="1"/>
            </p:nvSpPr>
            <p:spPr>
              <a:xfrm rot="16200000">
                <a:off x="4300823" y="2014822"/>
                <a:ext cx="542354" cy="9144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endParaRPr>
              </a:p>
            </p:txBody>
          </p:sp>
        </p:grpSp>
        <p:grpSp>
          <p:nvGrpSpPr>
            <p:cNvPr id="32" name="Group 31"/>
            <p:cNvGrpSpPr/>
            <p:nvPr userDrawn="1"/>
          </p:nvGrpSpPr>
          <p:grpSpPr>
            <a:xfrm>
              <a:off x="0" y="0"/>
              <a:ext cx="9144000" cy="6858000"/>
              <a:chOff x="0" y="0"/>
              <a:chExt cx="9144000" cy="6858000"/>
            </a:xfrm>
          </p:grpSpPr>
          <p:sp>
            <p:nvSpPr>
              <p:cNvPr id="28" name="Rectangle 27"/>
              <p:cNvSpPr/>
              <p:nvPr userDrawn="1"/>
            </p:nvSpPr>
            <p:spPr>
              <a:xfrm rot="16200000">
                <a:off x="4300823" y="-3758467"/>
                <a:ext cx="542354" cy="9144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endParaRPr>
              </a:p>
            </p:txBody>
          </p:sp>
          <p:sp>
            <p:nvSpPr>
              <p:cNvPr id="29" name="Rectangle 28"/>
              <p:cNvSpPr/>
              <p:nvPr userDrawn="1"/>
            </p:nvSpPr>
            <p:spPr>
              <a:xfrm rot="16200000">
                <a:off x="4300823" y="1472467"/>
                <a:ext cx="542354" cy="9144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endParaRPr>
              </a:p>
            </p:txBody>
          </p:sp>
          <p:sp>
            <p:nvSpPr>
              <p:cNvPr id="30" name="Rectangle 29"/>
              <p:cNvSpPr/>
              <p:nvPr userDrawn="1"/>
            </p:nvSpPr>
            <p:spPr>
              <a:xfrm>
                <a:off x="542354" y="0"/>
                <a:ext cx="542354" cy="6858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endParaRPr>
              </a:p>
            </p:txBody>
          </p:sp>
          <p:sp>
            <p:nvSpPr>
              <p:cNvPr id="31" name="Rectangle 30"/>
              <p:cNvSpPr/>
              <p:nvPr userDrawn="1"/>
            </p:nvSpPr>
            <p:spPr>
              <a:xfrm>
                <a:off x="8059292" y="0"/>
                <a:ext cx="542354" cy="6858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endParaRPr>
              </a:p>
            </p:txBody>
          </p:sp>
        </p:grpSp>
      </p:grpSp>
      <p:sp>
        <p:nvSpPr>
          <p:cNvPr id="8" name="TextBox 7"/>
          <p:cNvSpPr txBox="1"/>
          <p:nvPr/>
        </p:nvSpPr>
        <p:spPr>
          <a:xfrm rot="16200000">
            <a:off x="-1971584" y="1971586"/>
            <a:ext cx="5143500" cy="1200329"/>
          </a:xfrm>
          <a:prstGeom prst="rect">
            <a:avLst/>
          </a:prstGeom>
          <a:noFill/>
        </p:spPr>
        <p:txBody>
          <a:bodyPr wrap="square" rIns="182880" rtlCol="0">
            <a:spAutoFit/>
          </a:bodyPr>
          <a:lstStyle/>
          <a:p>
            <a:pPr algn="r"/>
            <a:r>
              <a:rPr lang="en-US" sz="7200">
                <a:solidFill>
                  <a:schemeClr val="bg1">
                    <a:alpha val="50000"/>
                  </a:schemeClr>
                </a:solidFill>
                <a:latin typeface="Arial"/>
              </a:rPr>
              <a:t>ASSETS</a:t>
            </a:r>
          </a:p>
        </p:txBody>
      </p:sp>
    </p:spTree>
    <p:extLst>
      <p:ext uri="{BB962C8B-B14F-4D97-AF65-F5344CB8AC3E}">
        <p14:creationId xmlns:p14="http://schemas.microsoft.com/office/powerpoint/2010/main" val="2856833134"/>
      </p:ext>
    </p:extLst>
  </p:cSld>
  <p:clrMap bg1="lt1" tx1="dk1" bg2="lt2" tx2="dk2" accent1="accent1" accent2="accent2" accent3="accent3" accent4="accent4" accent5="accent5" accent6="accent6" hlink="hlink" folHlink="folHlink"/>
  <p:sldLayoutIdLst>
    <p:sldLayoutId id="2147484632" r:id="rId1"/>
    <p:sldLayoutId id="2147484633" r:id="rId2"/>
    <p:sldLayoutId id="2147484634"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457200" rtl="0" eaLnBrk="1" latinLnBrk="0" hangingPunct="1">
        <a:spcBef>
          <a:spcPct val="0"/>
        </a:spcBef>
        <a:buNone/>
        <a:defRPr sz="3200" kern="1200">
          <a:solidFill>
            <a:schemeClr val="bg1">
              <a:lumMod val="95000"/>
            </a:schemeClr>
          </a:solidFill>
          <a:latin typeface="+mj-lt"/>
          <a:ea typeface="+mj-ea"/>
          <a:cs typeface="+mj-cs"/>
        </a:defRPr>
      </a:lvl1pPr>
    </p:titleStyle>
    <p:bodyStyle>
      <a:lvl1pPr marL="228600" indent="-228600" algn="l" defTabSz="457200" rtl="0" eaLnBrk="1" latinLnBrk="0" hangingPunct="1">
        <a:spcBef>
          <a:spcPct val="20000"/>
        </a:spcBef>
        <a:buClr>
          <a:schemeClr val="tx1">
            <a:lumMod val="40000"/>
            <a:lumOff val="60000"/>
          </a:schemeClr>
        </a:buClr>
        <a:buFont typeface="Lucida Grande"/>
        <a:buChar char="❯"/>
        <a:defRPr sz="1400" kern="1200">
          <a:solidFill>
            <a:schemeClr val="tx1"/>
          </a:solidFill>
          <a:latin typeface="+mn-lt"/>
          <a:ea typeface="+mn-ea"/>
          <a:cs typeface="+mn-cs"/>
        </a:defRPr>
      </a:lvl1pPr>
      <a:lvl2pPr marL="571500" indent="-228600" algn="l" defTabSz="457200" rtl="0" eaLnBrk="1" latinLnBrk="0" hangingPunct="1">
        <a:spcBef>
          <a:spcPct val="20000"/>
        </a:spcBef>
        <a:buClr>
          <a:schemeClr val="tx1">
            <a:lumMod val="40000"/>
            <a:lumOff val="60000"/>
          </a:schemeClr>
        </a:buClr>
        <a:buFont typeface="Lucida Grande"/>
        <a:buChar char="+"/>
        <a:defRPr sz="1400" kern="1200">
          <a:solidFill>
            <a:schemeClr val="tx1"/>
          </a:solidFill>
          <a:latin typeface="+mn-lt"/>
          <a:ea typeface="+mn-ea"/>
          <a:cs typeface="+mn-cs"/>
        </a:defRPr>
      </a:lvl2pPr>
      <a:lvl3pPr marL="800100" indent="-215900" algn="l" defTabSz="457200" rtl="0" eaLnBrk="1" latinLnBrk="0" hangingPunct="1">
        <a:spcBef>
          <a:spcPct val="20000"/>
        </a:spcBef>
        <a:buClr>
          <a:schemeClr val="tx1">
            <a:lumMod val="40000"/>
            <a:lumOff val="60000"/>
          </a:schemeClr>
        </a:buClr>
        <a:buFont typeface="Lucida Grande"/>
        <a:buChar char="+"/>
        <a:defRPr sz="1400" kern="1200">
          <a:solidFill>
            <a:schemeClr val="tx1"/>
          </a:solidFill>
          <a:latin typeface="+mn-lt"/>
          <a:ea typeface="+mn-ea"/>
          <a:cs typeface="+mn-cs"/>
        </a:defRPr>
      </a:lvl3pPr>
      <a:lvl4pPr marL="1028700" indent="-228600" algn="l" defTabSz="457200" rtl="0" eaLnBrk="1" latinLnBrk="0" hangingPunct="1">
        <a:spcBef>
          <a:spcPct val="20000"/>
        </a:spcBef>
        <a:buClr>
          <a:schemeClr val="tx1">
            <a:lumMod val="40000"/>
            <a:lumOff val="60000"/>
          </a:schemeClr>
        </a:buClr>
        <a:buFont typeface="Lucida Grande"/>
        <a:buChar char="+"/>
        <a:defRPr sz="1400" kern="1200">
          <a:solidFill>
            <a:schemeClr val="tx1"/>
          </a:solidFill>
          <a:latin typeface="+mn-lt"/>
          <a:ea typeface="+mn-ea"/>
          <a:cs typeface="+mn-cs"/>
        </a:defRPr>
      </a:lvl4pPr>
      <a:lvl5pPr marL="1257300" indent="-228600" algn="l" defTabSz="457200" rtl="0" eaLnBrk="1" latinLnBrk="0" hangingPunct="1">
        <a:spcBef>
          <a:spcPct val="20000"/>
        </a:spcBef>
        <a:buClr>
          <a:schemeClr val="tx1">
            <a:lumMod val="40000"/>
            <a:lumOff val="60000"/>
          </a:schemeClr>
        </a:buClr>
        <a:buFont typeface="Lucida Grande"/>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grpSp>
        <p:nvGrpSpPr>
          <p:cNvPr id="33" name="Group 32"/>
          <p:cNvGrpSpPr/>
          <p:nvPr/>
        </p:nvGrpSpPr>
        <p:grpSpPr>
          <a:xfrm>
            <a:off x="0" y="0"/>
            <a:ext cx="9144000" cy="5143500"/>
            <a:chOff x="0" y="0"/>
            <a:chExt cx="9144000" cy="6858000"/>
          </a:xfrm>
        </p:grpSpPr>
        <p:grpSp>
          <p:nvGrpSpPr>
            <p:cNvPr id="12" name="Group 11"/>
            <p:cNvGrpSpPr/>
            <p:nvPr userDrawn="1"/>
          </p:nvGrpSpPr>
          <p:grpSpPr>
            <a:xfrm>
              <a:off x="0" y="0"/>
              <a:ext cx="9144000" cy="6858000"/>
              <a:chOff x="0" y="0"/>
              <a:chExt cx="9144000" cy="6858000"/>
            </a:xfrm>
          </p:grpSpPr>
          <p:sp>
            <p:nvSpPr>
              <p:cNvPr id="7" name="Rectangle 6"/>
              <p:cNvSpPr/>
              <p:nvPr userDrawn="1"/>
            </p:nvSpPr>
            <p:spPr>
              <a:xfrm>
                <a:off x="0" y="0"/>
                <a:ext cx="542354" cy="6858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atin typeface="Arial"/>
                </a:endParaRPr>
              </a:p>
            </p:txBody>
          </p:sp>
          <p:sp>
            <p:nvSpPr>
              <p:cNvPr id="9" name="Rectangle 8"/>
              <p:cNvSpPr/>
              <p:nvPr userDrawn="1"/>
            </p:nvSpPr>
            <p:spPr>
              <a:xfrm>
                <a:off x="8601646" y="0"/>
                <a:ext cx="542354" cy="6858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atin typeface="Arial"/>
                </a:endParaRPr>
              </a:p>
            </p:txBody>
          </p:sp>
          <p:sp>
            <p:nvSpPr>
              <p:cNvPr id="10" name="Rectangle 9"/>
              <p:cNvSpPr/>
              <p:nvPr userDrawn="1"/>
            </p:nvSpPr>
            <p:spPr>
              <a:xfrm rot="16200000">
                <a:off x="4300823" y="-4300822"/>
                <a:ext cx="542354" cy="9144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atin typeface="Arial"/>
                </a:endParaRPr>
              </a:p>
            </p:txBody>
          </p:sp>
          <p:sp>
            <p:nvSpPr>
              <p:cNvPr id="11" name="Rectangle 10"/>
              <p:cNvSpPr/>
              <p:nvPr userDrawn="1"/>
            </p:nvSpPr>
            <p:spPr>
              <a:xfrm rot="16200000">
                <a:off x="4300823" y="2014822"/>
                <a:ext cx="542354" cy="9144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atin typeface="Arial"/>
                </a:endParaRPr>
              </a:p>
            </p:txBody>
          </p:sp>
        </p:grpSp>
        <p:grpSp>
          <p:nvGrpSpPr>
            <p:cNvPr id="20" name="Group 19"/>
            <p:cNvGrpSpPr/>
            <p:nvPr userDrawn="1"/>
          </p:nvGrpSpPr>
          <p:grpSpPr>
            <a:xfrm>
              <a:off x="0" y="0"/>
              <a:ext cx="9144000" cy="6858000"/>
              <a:chOff x="0" y="5257800"/>
              <a:chExt cx="9144000" cy="6858000"/>
            </a:xfrm>
          </p:grpSpPr>
          <p:sp>
            <p:nvSpPr>
              <p:cNvPr id="15" name="Rectangle 14"/>
              <p:cNvSpPr/>
              <p:nvPr userDrawn="1"/>
            </p:nvSpPr>
            <p:spPr>
              <a:xfrm>
                <a:off x="0" y="5257800"/>
                <a:ext cx="542354" cy="6858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atin typeface="Arial"/>
                </a:endParaRPr>
              </a:p>
            </p:txBody>
          </p:sp>
          <p:sp>
            <p:nvSpPr>
              <p:cNvPr id="16" name="Rectangle 15"/>
              <p:cNvSpPr/>
              <p:nvPr userDrawn="1"/>
            </p:nvSpPr>
            <p:spPr>
              <a:xfrm>
                <a:off x="2150411" y="5257800"/>
                <a:ext cx="542354" cy="6858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atin typeface="Arial"/>
                </a:endParaRPr>
              </a:p>
            </p:txBody>
          </p:sp>
          <p:sp>
            <p:nvSpPr>
              <p:cNvPr id="17" name="Rectangle 16"/>
              <p:cNvSpPr/>
              <p:nvPr userDrawn="1"/>
            </p:nvSpPr>
            <p:spPr>
              <a:xfrm>
                <a:off x="4300823" y="5257800"/>
                <a:ext cx="542354" cy="6858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atin typeface="Arial"/>
                </a:endParaRPr>
              </a:p>
            </p:txBody>
          </p:sp>
          <p:sp>
            <p:nvSpPr>
              <p:cNvPr id="18" name="Rectangle 17"/>
              <p:cNvSpPr/>
              <p:nvPr userDrawn="1"/>
            </p:nvSpPr>
            <p:spPr>
              <a:xfrm>
                <a:off x="6451235" y="5257800"/>
                <a:ext cx="542354" cy="6858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atin typeface="Arial"/>
                </a:endParaRPr>
              </a:p>
            </p:txBody>
          </p:sp>
          <p:sp>
            <p:nvSpPr>
              <p:cNvPr id="19" name="Rectangle 18"/>
              <p:cNvSpPr/>
              <p:nvPr userDrawn="1"/>
            </p:nvSpPr>
            <p:spPr>
              <a:xfrm>
                <a:off x="8601646" y="5257800"/>
                <a:ext cx="542354" cy="6858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atin typeface="Arial"/>
                </a:endParaRPr>
              </a:p>
            </p:txBody>
          </p:sp>
        </p:grpSp>
        <p:grpSp>
          <p:nvGrpSpPr>
            <p:cNvPr id="26" name="Group 25"/>
            <p:cNvGrpSpPr/>
            <p:nvPr userDrawn="1"/>
          </p:nvGrpSpPr>
          <p:grpSpPr>
            <a:xfrm>
              <a:off x="0" y="1"/>
              <a:ext cx="9144000" cy="6857998"/>
              <a:chOff x="0" y="1"/>
              <a:chExt cx="9144000" cy="6857998"/>
            </a:xfrm>
          </p:grpSpPr>
          <p:sp>
            <p:nvSpPr>
              <p:cNvPr id="21" name="Rectangle 20"/>
              <p:cNvSpPr/>
              <p:nvPr userDrawn="1"/>
            </p:nvSpPr>
            <p:spPr>
              <a:xfrm rot="16200000">
                <a:off x="4300823" y="-4300822"/>
                <a:ext cx="542354" cy="9144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atin typeface="Arial"/>
                </a:endParaRPr>
              </a:p>
            </p:txBody>
          </p:sp>
          <p:sp>
            <p:nvSpPr>
              <p:cNvPr id="22" name="Rectangle 21"/>
              <p:cNvSpPr/>
              <p:nvPr userDrawn="1"/>
            </p:nvSpPr>
            <p:spPr>
              <a:xfrm rot="16200000">
                <a:off x="4300823" y="-2195607"/>
                <a:ext cx="542354" cy="9144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atin typeface="Arial"/>
                </a:endParaRPr>
              </a:p>
            </p:txBody>
          </p:sp>
          <p:sp>
            <p:nvSpPr>
              <p:cNvPr id="24" name="Rectangle 23"/>
              <p:cNvSpPr/>
              <p:nvPr userDrawn="1"/>
            </p:nvSpPr>
            <p:spPr>
              <a:xfrm rot="16200000">
                <a:off x="4300823" y="-90392"/>
                <a:ext cx="542354" cy="9144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atin typeface="Arial"/>
                </a:endParaRPr>
              </a:p>
            </p:txBody>
          </p:sp>
          <p:sp>
            <p:nvSpPr>
              <p:cNvPr id="25" name="Rectangle 24"/>
              <p:cNvSpPr/>
              <p:nvPr userDrawn="1"/>
            </p:nvSpPr>
            <p:spPr>
              <a:xfrm rot="16200000">
                <a:off x="4300823" y="2014822"/>
                <a:ext cx="542354" cy="9144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atin typeface="Arial"/>
                </a:endParaRPr>
              </a:p>
            </p:txBody>
          </p:sp>
        </p:grpSp>
        <p:grpSp>
          <p:nvGrpSpPr>
            <p:cNvPr id="32" name="Group 31"/>
            <p:cNvGrpSpPr/>
            <p:nvPr userDrawn="1"/>
          </p:nvGrpSpPr>
          <p:grpSpPr>
            <a:xfrm>
              <a:off x="0" y="0"/>
              <a:ext cx="9144000" cy="6858000"/>
              <a:chOff x="0" y="0"/>
              <a:chExt cx="9144000" cy="6858000"/>
            </a:xfrm>
          </p:grpSpPr>
          <p:sp>
            <p:nvSpPr>
              <p:cNvPr id="28" name="Rectangle 27"/>
              <p:cNvSpPr/>
              <p:nvPr userDrawn="1"/>
            </p:nvSpPr>
            <p:spPr>
              <a:xfrm rot="16200000">
                <a:off x="4300823" y="-3758467"/>
                <a:ext cx="542354" cy="9144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atin typeface="Arial"/>
                </a:endParaRPr>
              </a:p>
            </p:txBody>
          </p:sp>
          <p:sp>
            <p:nvSpPr>
              <p:cNvPr id="29" name="Rectangle 28"/>
              <p:cNvSpPr/>
              <p:nvPr userDrawn="1"/>
            </p:nvSpPr>
            <p:spPr>
              <a:xfrm rot="16200000">
                <a:off x="4300823" y="1472467"/>
                <a:ext cx="542354" cy="9144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atin typeface="Arial"/>
                </a:endParaRPr>
              </a:p>
            </p:txBody>
          </p:sp>
          <p:sp>
            <p:nvSpPr>
              <p:cNvPr id="30" name="Rectangle 29"/>
              <p:cNvSpPr/>
              <p:nvPr userDrawn="1"/>
            </p:nvSpPr>
            <p:spPr>
              <a:xfrm>
                <a:off x="542354" y="0"/>
                <a:ext cx="542354" cy="6858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atin typeface="Arial"/>
                </a:endParaRPr>
              </a:p>
            </p:txBody>
          </p:sp>
          <p:sp>
            <p:nvSpPr>
              <p:cNvPr id="31" name="Rectangle 30"/>
              <p:cNvSpPr/>
              <p:nvPr userDrawn="1"/>
            </p:nvSpPr>
            <p:spPr>
              <a:xfrm>
                <a:off x="8059292" y="0"/>
                <a:ext cx="542354" cy="6858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atin typeface="Arial"/>
                </a:endParaRPr>
              </a:p>
            </p:txBody>
          </p:sp>
        </p:grpSp>
      </p:grpSp>
    </p:spTree>
    <p:extLst>
      <p:ext uri="{BB962C8B-B14F-4D97-AF65-F5344CB8AC3E}">
        <p14:creationId xmlns:p14="http://schemas.microsoft.com/office/powerpoint/2010/main" val="4131746613"/>
      </p:ext>
    </p:extLst>
  </p:cSld>
  <p:clrMap bg1="lt1" tx1="dk1" bg2="lt2" tx2="dk2" accent1="accent1" accent2="accent2" accent3="accent3" accent4="accent4" accent5="accent5" accent6="accent6" hlink="hlink" folHlink="folHlink"/>
  <p:sldLayoutIdLst>
    <p:sldLayoutId id="2147484639" r:id="rId1"/>
    <p:sldLayoutId id="2147484640" r:id="rId2"/>
    <p:sldLayoutId id="2147484641" r:id="rId3"/>
    <p:sldLayoutId id="2147484642" r:id="rId4"/>
    <p:sldLayoutId id="2147484643" r:id="rId5"/>
    <p:sldLayoutId id="2147484644"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342900" rtl="0" eaLnBrk="1" latinLnBrk="0" hangingPunct="1">
        <a:spcBef>
          <a:spcPct val="0"/>
        </a:spcBef>
        <a:buNone/>
        <a:defRPr sz="2400" kern="1200">
          <a:solidFill>
            <a:schemeClr val="bg1">
              <a:lumMod val="95000"/>
            </a:schemeClr>
          </a:solidFill>
          <a:latin typeface="+mj-lt"/>
          <a:ea typeface="+mj-ea"/>
          <a:cs typeface="+mj-cs"/>
        </a:defRPr>
      </a:lvl1pPr>
    </p:titleStyle>
    <p:bodyStyle>
      <a:lvl1pPr marL="171450" indent="-171450" algn="l" defTabSz="342900" rtl="0" eaLnBrk="1" latinLnBrk="0" hangingPunct="1">
        <a:spcBef>
          <a:spcPct val="20000"/>
        </a:spcBef>
        <a:buClr>
          <a:schemeClr val="tx1">
            <a:lumMod val="40000"/>
            <a:lumOff val="60000"/>
          </a:schemeClr>
        </a:buClr>
        <a:buFont typeface="Lucida Grande"/>
        <a:buChar char="❯"/>
        <a:defRPr sz="1050" kern="1200">
          <a:solidFill>
            <a:schemeClr val="tx1"/>
          </a:solidFill>
          <a:latin typeface="+mn-lt"/>
          <a:ea typeface="+mn-ea"/>
          <a:cs typeface="+mn-cs"/>
        </a:defRPr>
      </a:lvl1pPr>
      <a:lvl2pPr marL="428625" indent="-171450" algn="l" defTabSz="342900" rtl="0" eaLnBrk="1" latinLnBrk="0" hangingPunct="1">
        <a:spcBef>
          <a:spcPct val="20000"/>
        </a:spcBef>
        <a:buClr>
          <a:schemeClr val="tx1">
            <a:lumMod val="40000"/>
            <a:lumOff val="60000"/>
          </a:schemeClr>
        </a:buClr>
        <a:buFont typeface="Lucida Grande"/>
        <a:buChar char="+"/>
        <a:defRPr sz="1050" kern="1200">
          <a:solidFill>
            <a:schemeClr val="tx1"/>
          </a:solidFill>
          <a:latin typeface="+mn-lt"/>
          <a:ea typeface="+mn-ea"/>
          <a:cs typeface="+mn-cs"/>
        </a:defRPr>
      </a:lvl2pPr>
      <a:lvl3pPr marL="600075" indent="-161925" algn="l" defTabSz="342900" rtl="0" eaLnBrk="1" latinLnBrk="0" hangingPunct="1">
        <a:spcBef>
          <a:spcPct val="20000"/>
        </a:spcBef>
        <a:buClr>
          <a:schemeClr val="tx1">
            <a:lumMod val="40000"/>
            <a:lumOff val="60000"/>
          </a:schemeClr>
        </a:buClr>
        <a:buFont typeface="Lucida Grande"/>
        <a:buChar char="+"/>
        <a:defRPr sz="1050" kern="1200">
          <a:solidFill>
            <a:schemeClr val="tx1"/>
          </a:solidFill>
          <a:latin typeface="+mn-lt"/>
          <a:ea typeface="+mn-ea"/>
          <a:cs typeface="+mn-cs"/>
        </a:defRPr>
      </a:lvl3pPr>
      <a:lvl4pPr marL="771525" indent="-171450" algn="l" defTabSz="342900" rtl="0" eaLnBrk="1" latinLnBrk="0" hangingPunct="1">
        <a:spcBef>
          <a:spcPct val="20000"/>
        </a:spcBef>
        <a:buClr>
          <a:schemeClr val="tx1">
            <a:lumMod val="40000"/>
            <a:lumOff val="60000"/>
          </a:schemeClr>
        </a:buClr>
        <a:buFont typeface="Lucida Grande"/>
        <a:buChar char="+"/>
        <a:defRPr sz="1050" kern="1200">
          <a:solidFill>
            <a:schemeClr val="tx1"/>
          </a:solidFill>
          <a:latin typeface="+mn-lt"/>
          <a:ea typeface="+mn-ea"/>
          <a:cs typeface="+mn-cs"/>
        </a:defRPr>
      </a:lvl4pPr>
      <a:lvl5pPr marL="942975" indent="-171450" algn="l" defTabSz="342900" rtl="0" eaLnBrk="1" latinLnBrk="0" hangingPunct="1">
        <a:spcBef>
          <a:spcPct val="20000"/>
        </a:spcBef>
        <a:buClr>
          <a:schemeClr val="tx1">
            <a:lumMod val="40000"/>
            <a:lumOff val="60000"/>
          </a:schemeClr>
        </a:buClr>
        <a:buFont typeface="Lucida Grande"/>
        <a:buChar char="+"/>
        <a:defRPr sz="105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grpSp>
        <p:nvGrpSpPr>
          <p:cNvPr id="33" name="Group 32"/>
          <p:cNvGrpSpPr/>
          <p:nvPr/>
        </p:nvGrpSpPr>
        <p:grpSpPr>
          <a:xfrm>
            <a:off x="0" y="0"/>
            <a:ext cx="9144000" cy="5143500"/>
            <a:chOff x="0" y="0"/>
            <a:chExt cx="9144000" cy="6858000"/>
          </a:xfrm>
        </p:grpSpPr>
        <p:grpSp>
          <p:nvGrpSpPr>
            <p:cNvPr id="12" name="Group 11"/>
            <p:cNvGrpSpPr/>
            <p:nvPr userDrawn="1"/>
          </p:nvGrpSpPr>
          <p:grpSpPr>
            <a:xfrm>
              <a:off x="0" y="0"/>
              <a:ext cx="9144000" cy="6858000"/>
              <a:chOff x="0" y="0"/>
              <a:chExt cx="9144000" cy="6858000"/>
            </a:xfrm>
          </p:grpSpPr>
          <p:sp>
            <p:nvSpPr>
              <p:cNvPr id="7" name="Rectangle 6"/>
              <p:cNvSpPr/>
              <p:nvPr userDrawn="1"/>
            </p:nvSpPr>
            <p:spPr>
              <a:xfrm>
                <a:off x="0" y="0"/>
                <a:ext cx="542354" cy="6858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atin typeface="Arial"/>
                </a:endParaRPr>
              </a:p>
            </p:txBody>
          </p:sp>
          <p:sp>
            <p:nvSpPr>
              <p:cNvPr id="9" name="Rectangle 8"/>
              <p:cNvSpPr/>
              <p:nvPr userDrawn="1"/>
            </p:nvSpPr>
            <p:spPr>
              <a:xfrm>
                <a:off x="8601646" y="0"/>
                <a:ext cx="542354" cy="6858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atin typeface="Arial"/>
                </a:endParaRPr>
              </a:p>
            </p:txBody>
          </p:sp>
          <p:sp>
            <p:nvSpPr>
              <p:cNvPr id="10" name="Rectangle 9"/>
              <p:cNvSpPr/>
              <p:nvPr userDrawn="1"/>
            </p:nvSpPr>
            <p:spPr>
              <a:xfrm rot="16200000">
                <a:off x="4300823" y="-4300822"/>
                <a:ext cx="542354" cy="9144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atin typeface="Arial"/>
                </a:endParaRPr>
              </a:p>
            </p:txBody>
          </p:sp>
          <p:sp>
            <p:nvSpPr>
              <p:cNvPr id="11" name="Rectangle 10"/>
              <p:cNvSpPr/>
              <p:nvPr userDrawn="1"/>
            </p:nvSpPr>
            <p:spPr>
              <a:xfrm rot="16200000">
                <a:off x="4300823" y="2014822"/>
                <a:ext cx="542354" cy="9144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atin typeface="Arial"/>
                </a:endParaRPr>
              </a:p>
            </p:txBody>
          </p:sp>
        </p:grpSp>
        <p:grpSp>
          <p:nvGrpSpPr>
            <p:cNvPr id="20" name="Group 19"/>
            <p:cNvGrpSpPr/>
            <p:nvPr userDrawn="1"/>
          </p:nvGrpSpPr>
          <p:grpSpPr>
            <a:xfrm>
              <a:off x="0" y="0"/>
              <a:ext cx="9144000" cy="6858000"/>
              <a:chOff x="0" y="5257800"/>
              <a:chExt cx="9144000" cy="6858000"/>
            </a:xfrm>
          </p:grpSpPr>
          <p:sp>
            <p:nvSpPr>
              <p:cNvPr id="15" name="Rectangle 14"/>
              <p:cNvSpPr/>
              <p:nvPr userDrawn="1"/>
            </p:nvSpPr>
            <p:spPr>
              <a:xfrm>
                <a:off x="0" y="5257800"/>
                <a:ext cx="542354" cy="6858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atin typeface="Arial"/>
                </a:endParaRPr>
              </a:p>
            </p:txBody>
          </p:sp>
          <p:sp>
            <p:nvSpPr>
              <p:cNvPr id="16" name="Rectangle 15"/>
              <p:cNvSpPr/>
              <p:nvPr userDrawn="1"/>
            </p:nvSpPr>
            <p:spPr>
              <a:xfrm>
                <a:off x="2150411" y="5257800"/>
                <a:ext cx="542354" cy="6858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atin typeface="Arial"/>
                </a:endParaRPr>
              </a:p>
            </p:txBody>
          </p:sp>
          <p:sp>
            <p:nvSpPr>
              <p:cNvPr id="17" name="Rectangle 16"/>
              <p:cNvSpPr/>
              <p:nvPr userDrawn="1"/>
            </p:nvSpPr>
            <p:spPr>
              <a:xfrm>
                <a:off x="4300823" y="5257800"/>
                <a:ext cx="542354" cy="6858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atin typeface="Arial"/>
                </a:endParaRPr>
              </a:p>
            </p:txBody>
          </p:sp>
          <p:sp>
            <p:nvSpPr>
              <p:cNvPr id="18" name="Rectangle 17"/>
              <p:cNvSpPr/>
              <p:nvPr userDrawn="1"/>
            </p:nvSpPr>
            <p:spPr>
              <a:xfrm>
                <a:off x="6451235" y="5257800"/>
                <a:ext cx="542354" cy="6858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atin typeface="Arial"/>
                </a:endParaRPr>
              </a:p>
            </p:txBody>
          </p:sp>
          <p:sp>
            <p:nvSpPr>
              <p:cNvPr id="19" name="Rectangle 18"/>
              <p:cNvSpPr/>
              <p:nvPr userDrawn="1"/>
            </p:nvSpPr>
            <p:spPr>
              <a:xfrm>
                <a:off x="8601646" y="5257800"/>
                <a:ext cx="542354" cy="6858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atin typeface="Arial"/>
                </a:endParaRPr>
              </a:p>
            </p:txBody>
          </p:sp>
        </p:grpSp>
        <p:grpSp>
          <p:nvGrpSpPr>
            <p:cNvPr id="26" name="Group 25"/>
            <p:cNvGrpSpPr/>
            <p:nvPr userDrawn="1"/>
          </p:nvGrpSpPr>
          <p:grpSpPr>
            <a:xfrm>
              <a:off x="0" y="1"/>
              <a:ext cx="9144000" cy="6857998"/>
              <a:chOff x="0" y="1"/>
              <a:chExt cx="9144000" cy="6857998"/>
            </a:xfrm>
          </p:grpSpPr>
          <p:sp>
            <p:nvSpPr>
              <p:cNvPr id="21" name="Rectangle 20"/>
              <p:cNvSpPr/>
              <p:nvPr userDrawn="1"/>
            </p:nvSpPr>
            <p:spPr>
              <a:xfrm rot="16200000">
                <a:off x="4300823" y="-4300822"/>
                <a:ext cx="542354" cy="9144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atin typeface="Arial"/>
                </a:endParaRPr>
              </a:p>
            </p:txBody>
          </p:sp>
          <p:sp>
            <p:nvSpPr>
              <p:cNvPr id="22" name="Rectangle 21"/>
              <p:cNvSpPr/>
              <p:nvPr userDrawn="1"/>
            </p:nvSpPr>
            <p:spPr>
              <a:xfrm rot="16200000">
                <a:off x="4300823" y="-2195607"/>
                <a:ext cx="542354" cy="9144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atin typeface="Arial"/>
                </a:endParaRPr>
              </a:p>
            </p:txBody>
          </p:sp>
          <p:sp>
            <p:nvSpPr>
              <p:cNvPr id="24" name="Rectangle 23"/>
              <p:cNvSpPr/>
              <p:nvPr userDrawn="1"/>
            </p:nvSpPr>
            <p:spPr>
              <a:xfrm rot="16200000">
                <a:off x="4300823" y="-90392"/>
                <a:ext cx="542354" cy="9144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atin typeface="Arial"/>
                </a:endParaRPr>
              </a:p>
            </p:txBody>
          </p:sp>
          <p:sp>
            <p:nvSpPr>
              <p:cNvPr id="25" name="Rectangle 24"/>
              <p:cNvSpPr/>
              <p:nvPr userDrawn="1"/>
            </p:nvSpPr>
            <p:spPr>
              <a:xfrm rot="16200000">
                <a:off x="4300823" y="2014822"/>
                <a:ext cx="542354" cy="9144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atin typeface="Arial"/>
                </a:endParaRPr>
              </a:p>
            </p:txBody>
          </p:sp>
        </p:grpSp>
        <p:grpSp>
          <p:nvGrpSpPr>
            <p:cNvPr id="32" name="Group 31"/>
            <p:cNvGrpSpPr/>
            <p:nvPr userDrawn="1"/>
          </p:nvGrpSpPr>
          <p:grpSpPr>
            <a:xfrm>
              <a:off x="0" y="0"/>
              <a:ext cx="9144000" cy="6858000"/>
              <a:chOff x="0" y="0"/>
              <a:chExt cx="9144000" cy="6858000"/>
            </a:xfrm>
          </p:grpSpPr>
          <p:sp>
            <p:nvSpPr>
              <p:cNvPr id="28" name="Rectangle 27"/>
              <p:cNvSpPr/>
              <p:nvPr userDrawn="1"/>
            </p:nvSpPr>
            <p:spPr>
              <a:xfrm rot="16200000">
                <a:off x="4300823" y="-3758467"/>
                <a:ext cx="542354" cy="9144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atin typeface="Arial"/>
                </a:endParaRPr>
              </a:p>
            </p:txBody>
          </p:sp>
          <p:sp>
            <p:nvSpPr>
              <p:cNvPr id="29" name="Rectangle 28"/>
              <p:cNvSpPr/>
              <p:nvPr userDrawn="1"/>
            </p:nvSpPr>
            <p:spPr>
              <a:xfrm rot="16200000">
                <a:off x="4300823" y="1472467"/>
                <a:ext cx="542354" cy="9144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atin typeface="Arial"/>
                </a:endParaRPr>
              </a:p>
            </p:txBody>
          </p:sp>
          <p:sp>
            <p:nvSpPr>
              <p:cNvPr id="30" name="Rectangle 29"/>
              <p:cNvSpPr/>
              <p:nvPr userDrawn="1"/>
            </p:nvSpPr>
            <p:spPr>
              <a:xfrm>
                <a:off x="542354" y="0"/>
                <a:ext cx="542354" cy="6858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atin typeface="Arial"/>
                </a:endParaRPr>
              </a:p>
            </p:txBody>
          </p:sp>
          <p:sp>
            <p:nvSpPr>
              <p:cNvPr id="31" name="Rectangle 30"/>
              <p:cNvSpPr/>
              <p:nvPr userDrawn="1"/>
            </p:nvSpPr>
            <p:spPr>
              <a:xfrm>
                <a:off x="8059292" y="0"/>
                <a:ext cx="542354" cy="6858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atin typeface="Arial"/>
                </a:endParaRPr>
              </a:p>
            </p:txBody>
          </p:sp>
        </p:grpSp>
      </p:grpSp>
    </p:spTree>
    <p:extLst>
      <p:ext uri="{BB962C8B-B14F-4D97-AF65-F5344CB8AC3E}">
        <p14:creationId xmlns:p14="http://schemas.microsoft.com/office/powerpoint/2010/main" val="3085095463"/>
      </p:ext>
    </p:extLst>
  </p:cSld>
  <p:clrMap bg1="lt1" tx1="dk1" bg2="lt2" tx2="dk2" accent1="accent1" accent2="accent2" accent3="accent3" accent4="accent4" accent5="accent5" accent6="accent6" hlink="hlink" folHlink="folHlink"/>
  <p:sldLayoutIdLst>
    <p:sldLayoutId id="2147484646" r:id="rId1"/>
    <p:sldLayoutId id="2147484647" r:id="rId2"/>
    <p:sldLayoutId id="2147484648" r:id="rId3"/>
    <p:sldLayoutId id="2147484649" r:id="rId4"/>
    <p:sldLayoutId id="2147484650" r:id="rId5"/>
    <p:sldLayoutId id="2147484651"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342892" rtl="0" eaLnBrk="1" latinLnBrk="0" hangingPunct="1">
        <a:spcBef>
          <a:spcPct val="0"/>
        </a:spcBef>
        <a:buNone/>
        <a:defRPr sz="2400" kern="1200">
          <a:solidFill>
            <a:schemeClr val="bg1">
              <a:lumMod val="95000"/>
            </a:schemeClr>
          </a:solidFill>
          <a:latin typeface="+mj-lt"/>
          <a:ea typeface="+mj-ea"/>
          <a:cs typeface="+mj-cs"/>
        </a:defRPr>
      </a:lvl1pPr>
    </p:titleStyle>
    <p:bodyStyle>
      <a:lvl1pPr marL="171446" indent="-171446" algn="l" defTabSz="342892" rtl="0" eaLnBrk="1" latinLnBrk="0" hangingPunct="1">
        <a:spcBef>
          <a:spcPct val="20000"/>
        </a:spcBef>
        <a:buClr>
          <a:schemeClr val="tx1">
            <a:lumMod val="40000"/>
            <a:lumOff val="60000"/>
          </a:schemeClr>
        </a:buClr>
        <a:buFont typeface="Lucida Grande"/>
        <a:buChar char="❯"/>
        <a:defRPr sz="1050" kern="1200">
          <a:solidFill>
            <a:schemeClr val="tx1"/>
          </a:solidFill>
          <a:latin typeface="+mn-lt"/>
          <a:ea typeface="+mn-ea"/>
          <a:cs typeface="+mn-cs"/>
        </a:defRPr>
      </a:lvl1pPr>
      <a:lvl2pPr marL="428615" indent="-171446" algn="l" defTabSz="342892" rtl="0" eaLnBrk="1" latinLnBrk="0" hangingPunct="1">
        <a:spcBef>
          <a:spcPct val="20000"/>
        </a:spcBef>
        <a:buClr>
          <a:schemeClr val="tx1">
            <a:lumMod val="40000"/>
            <a:lumOff val="60000"/>
          </a:schemeClr>
        </a:buClr>
        <a:buFont typeface="Lucida Grande"/>
        <a:buChar char="+"/>
        <a:defRPr sz="1050" kern="1200">
          <a:solidFill>
            <a:schemeClr val="tx1"/>
          </a:solidFill>
          <a:latin typeface="+mn-lt"/>
          <a:ea typeface="+mn-ea"/>
          <a:cs typeface="+mn-cs"/>
        </a:defRPr>
      </a:lvl2pPr>
      <a:lvl3pPr marL="600060" indent="-161921" algn="l" defTabSz="342892" rtl="0" eaLnBrk="1" latinLnBrk="0" hangingPunct="1">
        <a:spcBef>
          <a:spcPct val="20000"/>
        </a:spcBef>
        <a:buClr>
          <a:schemeClr val="tx1">
            <a:lumMod val="40000"/>
            <a:lumOff val="60000"/>
          </a:schemeClr>
        </a:buClr>
        <a:buFont typeface="Lucida Grande"/>
        <a:buChar char="+"/>
        <a:defRPr sz="1050" kern="1200">
          <a:solidFill>
            <a:schemeClr val="tx1"/>
          </a:solidFill>
          <a:latin typeface="+mn-lt"/>
          <a:ea typeface="+mn-ea"/>
          <a:cs typeface="+mn-cs"/>
        </a:defRPr>
      </a:lvl3pPr>
      <a:lvl4pPr marL="771506" indent="-171446" algn="l" defTabSz="342892" rtl="0" eaLnBrk="1" latinLnBrk="0" hangingPunct="1">
        <a:spcBef>
          <a:spcPct val="20000"/>
        </a:spcBef>
        <a:buClr>
          <a:schemeClr val="tx1">
            <a:lumMod val="40000"/>
            <a:lumOff val="60000"/>
          </a:schemeClr>
        </a:buClr>
        <a:buFont typeface="Lucida Grande"/>
        <a:buChar char="+"/>
        <a:defRPr sz="1050" kern="1200">
          <a:solidFill>
            <a:schemeClr val="tx1"/>
          </a:solidFill>
          <a:latin typeface="+mn-lt"/>
          <a:ea typeface="+mn-ea"/>
          <a:cs typeface="+mn-cs"/>
        </a:defRPr>
      </a:lvl4pPr>
      <a:lvl5pPr marL="942952" indent="-171446" algn="l" defTabSz="342892" rtl="0" eaLnBrk="1" latinLnBrk="0" hangingPunct="1">
        <a:spcBef>
          <a:spcPct val="20000"/>
        </a:spcBef>
        <a:buClr>
          <a:schemeClr val="tx1">
            <a:lumMod val="40000"/>
            <a:lumOff val="60000"/>
          </a:schemeClr>
        </a:buClr>
        <a:buFont typeface="Lucida Grande"/>
        <a:buChar char="+"/>
        <a:defRPr sz="1050" kern="1200">
          <a:solidFill>
            <a:schemeClr val="tx1"/>
          </a:solidFill>
          <a:latin typeface="+mn-lt"/>
          <a:ea typeface="+mn-ea"/>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AC9C066-ADE7-8FE6-3EC7-242CB2CDC5BD}"/>
              </a:ext>
            </a:extLst>
          </p:cNvPr>
          <p:cNvSpPr>
            <a:spLocks noGrp="1"/>
          </p:cNvSpPr>
          <p:nvPr>
            <p:ph type="sldNum" sz="quarter" idx="12"/>
          </p:nvPr>
        </p:nvSpPr>
        <p:spPr/>
        <p:txBody>
          <a:bodyPr/>
          <a:lstStyle/>
          <a:p>
            <a:fld id="{89BBF7CD-64C2-944D-9BC0-D9847A17D7BA}" type="slidenum">
              <a:rPr lang="en-US" smtClean="0"/>
              <a:pPr/>
              <a:t>1</a:t>
            </a:fld>
            <a:endParaRPr lang="en-US"/>
          </a:p>
        </p:txBody>
      </p:sp>
      <p:pic>
        <p:nvPicPr>
          <p:cNvPr id="6" name="Picture 5">
            <a:extLst>
              <a:ext uri="{FF2B5EF4-FFF2-40B4-BE49-F238E27FC236}">
                <a16:creationId xmlns:a16="http://schemas.microsoft.com/office/drawing/2014/main" id="{24C8ED52-055D-787D-D9F6-7B69E37F0F63}"/>
              </a:ext>
            </a:extLst>
          </p:cNvPr>
          <p:cNvPicPr>
            <a:picLocks noChangeAspect="1"/>
          </p:cNvPicPr>
          <p:nvPr/>
        </p:nvPicPr>
        <p:blipFill>
          <a:blip r:embed="rId2"/>
          <a:stretch>
            <a:fillRect/>
          </a:stretch>
        </p:blipFill>
        <p:spPr>
          <a:xfrm>
            <a:off x="0" y="457677"/>
            <a:ext cx="9144000" cy="4228145"/>
          </a:xfrm>
          <a:prstGeom prst="rect">
            <a:avLst/>
          </a:prstGeom>
        </p:spPr>
      </p:pic>
      <p:pic>
        <p:nvPicPr>
          <p:cNvPr id="8" name="Picture 7">
            <a:extLst>
              <a:ext uri="{FF2B5EF4-FFF2-40B4-BE49-F238E27FC236}">
                <a16:creationId xmlns:a16="http://schemas.microsoft.com/office/drawing/2014/main" id="{D135290C-EBB5-0438-DE15-C42C524509F4}"/>
              </a:ext>
            </a:extLst>
          </p:cNvPr>
          <p:cNvPicPr>
            <a:picLocks noChangeAspect="1"/>
          </p:cNvPicPr>
          <p:nvPr/>
        </p:nvPicPr>
        <p:blipFill>
          <a:blip r:embed="rId3"/>
          <a:stretch>
            <a:fillRect/>
          </a:stretch>
        </p:blipFill>
        <p:spPr>
          <a:xfrm>
            <a:off x="191154" y="3997103"/>
            <a:ext cx="1647825" cy="466725"/>
          </a:xfrm>
          <a:prstGeom prst="rect">
            <a:avLst/>
          </a:prstGeom>
        </p:spPr>
      </p:pic>
    </p:spTree>
    <p:extLst>
      <p:ext uri="{BB962C8B-B14F-4D97-AF65-F5344CB8AC3E}">
        <p14:creationId xmlns:p14="http://schemas.microsoft.com/office/powerpoint/2010/main" val="2632212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9E59DC9-D07E-8C4D-BA55-10F6C80F08C9}"/>
              </a:ext>
            </a:extLst>
          </p:cNvPr>
          <p:cNvSpPr>
            <a:spLocks noGrp="1"/>
          </p:cNvSpPr>
          <p:nvPr>
            <p:ph type="sldNum" sz="quarter" idx="12"/>
          </p:nvPr>
        </p:nvSpPr>
        <p:spPr/>
        <p:txBody>
          <a:bodyPr/>
          <a:lstStyle/>
          <a:p>
            <a:fld id="{89BBF7CD-64C2-944D-9BC0-D9847A17D7BA}" type="slidenum">
              <a:rPr lang="en-US" smtClean="0"/>
              <a:pPr/>
              <a:t>2</a:t>
            </a:fld>
            <a:endParaRPr lang="en-US"/>
          </a:p>
        </p:txBody>
      </p:sp>
      <p:sp>
        <p:nvSpPr>
          <p:cNvPr id="5" name="Title 4">
            <a:extLst>
              <a:ext uri="{FF2B5EF4-FFF2-40B4-BE49-F238E27FC236}">
                <a16:creationId xmlns:a16="http://schemas.microsoft.com/office/drawing/2014/main" id="{03568C90-E196-C34D-A96A-1C5BA4FF2D20}"/>
              </a:ext>
            </a:extLst>
          </p:cNvPr>
          <p:cNvSpPr>
            <a:spLocks noGrp="1"/>
          </p:cNvSpPr>
          <p:nvPr>
            <p:ph type="title"/>
          </p:nvPr>
        </p:nvSpPr>
        <p:spPr>
          <a:xfrm>
            <a:off x="622424" y="595961"/>
            <a:ext cx="8511705" cy="851448"/>
          </a:xfrm>
        </p:spPr>
        <p:txBody>
          <a:bodyPr/>
          <a:lstStyle/>
          <a:p>
            <a:r>
              <a:rPr lang="en-US"/>
              <a:t>Our Employee Assistance Program delivers </a:t>
            </a:r>
            <a:br>
              <a:rPr lang="en-US"/>
            </a:br>
            <a:r>
              <a:rPr lang="en-US">
                <a:solidFill>
                  <a:schemeClr val="accent1"/>
                </a:solidFill>
              </a:rPr>
              <a:t>meaningful connections to you and your employees</a:t>
            </a:r>
          </a:p>
        </p:txBody>
      </p:sp>
      <p:sp>
        <p:nvSpPr>
          <p:cNvPr id="7" name="TextBox 6">
            <a:extLst>
              <a:ext uri="{FF2B5EF4-FFF2-40B4-BE49-F238E27FC236}">
                <a16:creationId xmlns:a16="http://schemas.microsoft.com/office/drawing/2014/main" id="{996C7E48-9C49-494F-94ED-968EE11CB092}"/>
              </a:ext>
            </a:extLst>
          </p:cNvPr>
          <p:cNvSpPr txBox="1"/>
          <p:nvPr/>
        </p:nvSpPr>
        <p:spPr>
          <a:xfrm>
            <a:off x="591671" y="2311713"/>
            <a:ext cx="1984482" cy="1862048"/>
          </a:xfrm>
          <a:prstGeom prst="rect">
            <a:avLst/>
          </a:prstGeom>
          <a:noFill/>
        </p:spPr>
        <p:txBody>
          <a:bodyPr wrap="square">
            <a:spAutoFit/>
          </a:bodyPr>
          <a:lstStyle/>
          <a:p>
            <a:pPr>
              <a:spcAft>
                <a:spcPts val="600"/>
              </a:spcAft>
            </a:pPr>
            <a:r>
              <a:rPr lang="en-US" sz="1400" b="1" i="0" u="none" strike="noStrike" dirty="0">
                <a:solidFill>
                  <a:schemeClr val="accent1"/>
                </a:solidFill>
                <a:effectLst/>
                <a:latin typeface="Arial" panose="020B0604020202020204" pitchFamily="34" charset="0"/>
                <a:cs typeface="Arial" panose="020B0604020202020204" pitchFamily="34" charset="0"/>
              </a:rPr>
              <a:t>The results: </a:t>
            </a:r>
          </a:p>
          <a:p>
            <a:r>
              <a:rPr lang="en-US" sz="1200" b="0" i="0" u="none" strike="noStrike" dirty="0">
                <a:effectLst/>
                <a:cs typeface="Arial" panose="020B0604020202020204" pitchFamily="34" charset="0"/>
              </a:rPr>
              <a:t>Our EAP model improves employee engagement, productivity, and satisfaction, with 86% of participants saying their work performance and productivity has improved.</a:t>
            </a:r>
            <a:r>
              <a:rPr lang="en-US" sz="1200" b="0" i="0" u="none" strike="noStrike" baseline="30000" dirty="0">
                <a:effectLst/>
                <a:cs typeface="Arial" panose="020B0604020202020204" pitchFamily="34" charset="0"/>
              </a:rPr>
              <a:t>*</a:t>
            </a:r>
            <a:endParaRPr lang="en-US" sz="1200" baseline="30000" dirty="0">
              <a:cs typeface="Arial" panose="020B0604020202020204" pitchFamily="34" charset="0"/>
            </a:endParaRPr>
          </a:p>
        </p:txBody>
      </p:sp>
      <p:sp>
        <p:nvSpPr>
          <p:cNvPr id="9" name="TextBox 8">
            <a:extLst>
              <a:ext uri="{FF2B5EF4-FFF2-40B4-BE49-F238E27FC236}">
                <a16:creationId xmlns:a16="http://schemas.microsoft.com/office/drawing/2014/main" id="{6D1E96C8-D63A-0444-9327-7B75F7F52DE0}"/>
              </a:ext>
            </a:extLst>
          </p:cNvPr>
          <p:cNvSpPr txBox="1"/>
          <p:nvPr/>
        </p:nvSpPr>
        <p:spPr>
          <a:xfrm>
            <a:off x="622425" y="4814999"/>
            <a:ext cx="4576526" cy="184666"/>
          </a:xfrm>
          <a:prstGeom prst="rect">
            <a:avLst/>
          </a:prstGeom>
          <a:noFill/>
        </p:spPr>
        <p:txBody>
          <a:bodyPr wrap="square" anchor="ctr">
            <a:spAutoFit/>
          </a:bodyPr>
          <a:lstStyle/>
          <a:p>
            <a:r>
              <a:rPr lang="en-US" sz="600" dirty="0">
                <a:latin typeface="+mj-lt"/>
              </a:rPr>
              <a:t>*</a:t>
            </a:r>
            <a:r>
              <a:rPr lang="en-US" sz="600" dirty="0">
                <a:effectLst/>
                <a:latin typeface="+mj-lt"/>
              </a:rPr>
              <a:t> Anthem EAP Satisfaction Survey, 2020.</a:t>
            </a:r>
            <a:endParaRPr lang="en-US" sz="600" dirty="0">
              <a:effectLst/>
              <a:highlight>
                <a:srgbClr val="FFFF00"/>
              </a:highlight>
              <a:latin typeface="+mj-lt"/>
            </a:endParaRPr>
          </a:p>
        </p:txBody>
      </p:sp>
      <p:sp>
        <p:nvSpPr>
          <p:cNvPr id="32" name="Rectangle 31">
            <a:extLst>
              <a:ext uri="{FF2B5EF4-FFF2-40B4-BE49-F238E27FC236}">
                <a16:creationId xmlns:a16="http://schemas.microsoft.com/office/drawing/2014/main" id="{8C24BAF4-A194-FF4A-A6FA-04BE8C933424}"/>
              </a:ext>
            </a:extLst>
          </p:cNvPr>
          <p:cNvSpPr/>
          <p:nvPr/>
        </p:nvSpPr>
        <p:spPr>
          <a:xfrm>
            <a:off x="304454" y="2311713"/>
            <a:ext cx="201168" cy="1828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F2B4EBAD-CC0B-936B-50BF-DE154195F525}"/>
              </a:ext>
            </a:extLst>
          </p:cNvPr>
          <p:cNvGraphicFramePr>
            <a:graphicFrameLocks noGrp="1"/>
          </p:cNvGraphicFramePr>
          <p:nvPr>
            <p:extLst>
              <p:ext uri="{D42A27DB-BD31-4B8C-83A1-F6EECF244321}">
                <p14:modId xmlns:p14="http://schemas.microsoft.com/office/powerpoint/2010/main" val="3492637476"/>
              </p:ext>
            </p:extLst>
          </p:nvPr>
        </p:nvGraphicFramePr>
        <p:xfrm>
          <a:off x="2689635" y="1860947"/>
          <a:ext cx="6338158" cy="2383040"/>
        </p:xfrm>
        <a:graphic>
          <a:graphicData uri="http://schemas.openxmlformats.org/drawingml/2006/table">
            <a:tbl>
              <a:tblPr firstRow="1" firstCol="1" lastRow="1" lastCol="1" bandRow="1" bandCol="1"/>
              <a:tblGrid>
                <a:gridCol w="943198">
                  <a:extLst>
                    <a:ext uri="{9D8B030D-6E8A-4147-A177-3AD203B41FA5}">
                      <a16:colId xmlns:a16="http://schemas.microsoft.com/office/drawing/2014/main" val="1897300758"/>
                    </a:ext>
                  </a:extLst>
                </a:gridCol>
                <a:gridCol w="5394960">
                  <a:extLst>
                    <a:ext uri="{9D8B030D-6E8A-4147-A177-3AD203B41FA5}">
                      <a16:colId xmlns:a16="http://schemas.microsoft.com/office/drawing/2014/main" val="2672076339"/>
                    </a:ext>
                  </a:extLst>
                </a:gridCol>
              </a:tblGrid>
              <a:tr h="274511">
                <a:tc rowSpan="5">
                  <a:txBody>
                    <a:bodyPr/>
                    <a:lstStyle/>
                    <a:p>
                      <a:pPr marL="90805" marR="0" algn="ctr">
                        <a:spcBef>
                          <a:spcPts val="290"/>
                        </a:spcBef>
                        <a:spcAft>
                          <a:spcPts val="0"/>
                        </a:spcAft>
                      </a:pPr>
                      <a:br>
                        <a:rPr lang="en-US" sz="1000" b="0" i="0" dirty="0">
                          <a:solidFill>
                            <a:schemeClr val="bg1"/>
                          </a:solidFill>
                          <a:effectLst/>
                          <a:latin typeface="+mn-lt"/>
                          <a:ea typeface="Arial" panose="020B0604020202020204" pitchFamily="34" charset="0"/>
                          <a:cs typeface="Arial" panose="020B0604020202020204" pitchFamily="34" charset="0"/>
                        </a:rPr>
                      </a:br>
                      <a:br>
                        <a:rPr lang="en-US" sz="1000" b="0" i="0" dirty="0">
                          <a:solidFill>
                            <a:schemeClr val="bg1"/>
                          </a:solidFill>
                          <a:effectLst/>
                          <a:latin typeface="+mn-lt"/>
                          <a:ea typeface="Arial" panose="020B0604020202020204" pitchFamily="34" charset="0"/>
                          <a:cs typeface="Arial" panose="020B0604020202020204" pitchFamily="34" charset="0"/>
                        </a:rPr>
                      </a:br>
                      <a:br>
                        <a:rPr lang="en-US" sz="1000" b="0" i="0" dirty="0">
                          <a:solidFill>
                            <a:schemeClr val="bg1"/>
                          </a:solidFill>
                          <a:effectLst/>
                          <a:latin typeface="+mn-lt"/>
                          <a:ea typeface="Arial" panose="020B0604020202020204" pitchFamily="34" charset="0"/>
                          <a:cs typeface="Arial" panose="020B0604020202020204" pitchFamily="34" charset="0"/>
                        </a:rPr>
                      </a:br>
                      <a:r>
                        <a:rPr lang="en-US" sz="1000" b="0" i="0" dirty="0">
                          <a:solidFill>
                            <a:schemeClr val="bg1"/>
                          </a:solidFill>
                          <a:effectLst/>
                          <a:latin typeface="+mn-lt"/>
                          <a:ea typeface="Arial" panose="020B0604020202020204" pitchFamily="34" charset="0"/>
                          <a:cs typeface="Arial" panose="020B0604020202020204" pitchFamily="34" charset="0"/>
                        </a:rPr>
                        <a:t>Member</a:t>
                      </a:r>
                      <a:br>
                        <a:rPr lang="en-US" sz="1000" b="0" i="0" dirty="0">
                          <a:solidFill>
                            <a:schemeClr val="bg1"/>
                          </a:solidFill>
                          <a:effectLst/>
                          <a:latin typeface="+mn-lt"/>
                          <a:ea typeface="Arial" panose="020B0604020202020204" pitchFamily="34" charset="0"/>
                          <a:cs typeface="Arial" panose="020B0604020202020204" pitchFamily="34" charset="0"/>
                        </a:rPr>
                      </a:br>
                      <a:r>
                        <a:rPr lang="en-US" sz="1000" b="0" i="0" dirty="0">
                          <a:solidFill>
                            <a:schemeClr val="bg1"/>
                          </a:solidFill>
                          <a:effectLst/>
                          <a:latin typeface="+mn-lt"/>
                          <a:ea typeface="Arial" panose="020B0604020202020204" pitchFamily="34" charset="0"/>
                          <a:cs typeface="Arial" panose="020B0604020202020204" pitchFamily="34" charset="0"/>
                        </a:rPr>
                        <a:t>Support</a:t>
                      </a:r>
                    </a:p>
                  </a:txBody>
                  <a:tcPr marL="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spcAft>
                          <a:spcPts val="1600"/>
                        </a:spcAft>
                      </a:pPr>
                      <a:r>
                        <a:rPr lang="en-US" sz="1000" b="1" i="0" u="none" strike="noStrike">
                          <a:solidFill>
                            <a:schemeClr val="tx2"/>
                          </a:solidFill>
                          <a:effectLst/>
                          <a:latin typeface="Arial" panose="020B0604020202020204" pitchFamily="34" charset="0"/>
                          <a:cs typeface="Arial" panose="020B0604020202020204" pitchFamily="34" charset="0"/>
                        </a:rPr>
                        <a:t>24/7 phone assistance </a:t>
                      </a:r>
                      <a:r>
                        <a:rPr lang="en-US" sz="900" b="0" i="0" u="none" strike="noStrike">
                          <a:effectLst/>
                          <a:latin typeface="Arial" panose="020B0604020202020204" pitchFamily="34" charset="0"/>
                          <a:cs typeface="Arial" panose="020B0604020202020204" pitchFamily="34" charset="0"/>
                        </a:rPr>
                        <a:t>for personal and organizational crisis events</a:t>
                      </a:r>
                      <a:endParaRPr lang="en-US" sz="1000" b="0" i="0" u="none" strike="noStrike">
                        <a:effectLst/>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428802451"/>
                  </a:ext>
                </a:extLst>
              </a:tr>
              <a:tr h="281903">
                <a:tc vMerge="1">
                  <a:txBody>
                    <a:bodyPr/>
                    <a:lstStyle/>
                    <a:p>
                      <a:pPr marL="90805" marR="0">
                        <a:spcBef>
                          <a:spcPts val="350"/>
                        </a:spcBef>
                        <a:spcAft>
                          <a:spcPts val="0"/>
                        </a:spcAft>
                      </a:pPr>
                      <a:endParaRPr lang="en-US" sz="800" b="0" i="0">
                        <a:solidFill>
                          <a:schemeClr val="tx1"/>
                        </a:solidFill>
                        <a:effectLst/>
                        <a:latin typeface="+mn-lt"/>
                        <a:ea typeface="Arial" panose="020B0604020202020204" pitchFamily="34" charset="0"/>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spcAft>
                          <a:spcPts val="1600"/>
                        </a:spcAft>
                      </a:pPr>
                      <a:r>
                        <a:rPr lang="en-US" sz="1000" b="1" i="0" u="none" strike="noStrike" dirty="0">
                          <a:solidFill>
                            <a:schemeClr val="tx2"/>
                          </a:solidFill>
                          <a:effectLst/>
                          <a:latin typeface="Arial" panose="020B0604020202020204" pitchFamily="34" charset="0"/>
                          <a:cs typeface="Arial" panose="020B0604020202020204" pitchFamily="34" charset="0"/>
                        </a:rPr>
                        <a:t>Counseling visits </a:t>
                      </a:r>
                      <a:r>
                        <a:rPr lang="en-US" sz="900" b="0" i="0" u="none" strike="noStrike" dirty="0">
                          <a:effectLst/>
                          <a:latin typeface="Arial" panose="020B0604020202020204" pitchFamily="34" charset="0"/>
                          <a:cs typeface="Arial" panose="020B0604020202020204" pitchFamily="34" charset="0"/>
                        </a:rPr>
                        <a:t>– in person, by phone, or virtually </a:t>
                      </a:r>
                      <a:endParaRPr lang="en-US" sz="1000" b="0" i="0" u="none" strike="noStrike" dirty="0">
                        <a:effectLst/>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2098092083"/>
                  </a:ext>
                </a:extLst>
              </a:tr>
              <a:tr h="375930">
                <a:tc vMerge="1">
                  <a:txBody>
                    <a:bodyPr/>
                    <a:lstStyle/>
                    <a:p>
                      <a:pPr marL="91440" marR="0">
                        <a:spcBef>
                          <a:spcPts val="375"/>
                        </a:spcBef>
                        <a:spcAft>
                          <a:spcPts val="0"/>
                        </a:spcAft>
                      </a:pPr>
                      <a:endParaRPr lang="en-US" sz="800" b="0" i="0" baseline="30000">
                        <a:solidFill>
                          <a:schemeClr val="tx1"/>
                        </a:solidFill>
                        <a:effectLst/>
                        <a:latin typeface="+mn-lt"/>
                        <a:ea typeface="Arial" panose="020B0604020202020204" pitchFamily="34" charset="0"/>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spcAft>
                          <a:spcPts val="1600"/>
                        </a:spcAft>
                      </a:pPr>
                      <a:r>
                        <a:rPr lang="en-US" sz="1000" b="1" i="0" u="none" strike="noStrike">
                          <a:solidFill>
                            <a:schemeClr val="tx2"/>
                          </a:solidFill>
                          <a:effectLst/>
                          <a:latin typeface="Arial" panose="020B0604020202020204" pitchFamily="34" charset="0"/>
                          <a:cs typeface="Arial" panose="020B0604020202020204" pitchFamily="34" charset="0"/>
                        </a:rPr>
                        <a:t>Work/life services </a:t>
                      </a:r>
                      <a:r>
                        <a:rPr lang="en-US" sz="900" b="0" i="0" u="none" strike="noStrike">
                          <a:effectLst/>
                          <a:latin typeface="Arial" panose="020B0604020202020204" pitchFamily="34" charset="0"/>
                          <a:cs typeface="Arial" panose="020B0604020202020204" pitchFamily="34" charset="0"/>
                        </a:rPr>
                        <a:t>to meet employees’ everyday needs like legal, financial, child/elder care support</a:t>
                      </a:r>
                      <a:endParaRPr lang="en-US" sz="1000" b="0" i="0" u="none" strike="noStrike">
                        <a:effectLst/>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2486274150"/>
                  </a:ext>
                </a:extLst>
              </a:tr>
              <a:tr h="295630">
                <a:tc vMerge="1">
                  <a:txBody>
                    <a:bodyPr/>
                    <a:lstStyle/>
                    <a:p>
                      <a:endParaRPr lang="en-US"/>
                    </a:p>
                  </a:txBody>
                  <a:tcPr/>
                </a:tc>
                <a:tc>
                  <a:txBody>
                    <a:bodyPr/>
                    <a:lstStyle/>
                    <a:p>
                      <a:pPr marL="0" marR="0" lvl="0" indent="0" algn="l" defTabSz="685800" rtl="0" eaLnBrk="1" fontAlgn="auto" latinLnBrk="0" hangingPunct="1">
                        <a:lnSpc>
                          <a:spcPct val="100000"/>
                        </a:lnSpc>
                        <a:spcBef>
                          <a:spcPts val="0"/>
                        </a:spcBef>
                        <a:spcAft>
                          <a:spcPts val="1600"/>
                        </a:spcAft>
                        <a:buClrTx/>
                        <a:buSzTx/>
                        <a:buFontTx/>
                        <a:buNone/>
                        <a:tabLst/>
                        <a:defRPr/>
                      </a:pPr>
                      <a:r>
                        <a:rPr lang="en-US" sz="1000" b="1" i="0" u="none" strike="noStrike" dirty="0">
                          <a:solidFill>
                            <a:schemeClr val="tx2"/>
                          </a:solidFill>
                          <a:effectLst/>
                          <a:latin typeface="Arial" panose="020B0604020202020204" pitchFamily="34" charset="0"/>
                          <a:cs typeface="Arial" panose="020B0604020202020204" pitchFamily="34" charset="0"/>
                        </a:rPr>
                        <a:t>Digital tools</a:t>
                      </a:r>
                      <a:r>
                        <a:rPr lang="en-US" sz="900" b="0" i="0" u="none" strike="noStrike" dirty="0">
                          <a:effectLst/>
                          <a:latin typeface="Arial" panose="020B0604020202020204" pitchFamily="34" charset="0"/>
                          <a:cs typeface="Arial" panose="020B0604020202020204" pitchFamily="34" charset="0"/>
                        </a:rPr>
                        <a:t>, including Emotional Well-being Resources </a:t>
                      </a:r>
                      <a:endParaRPr lang="en-US" sz="1000" b="0" i="0" u="none" strike="noStrike" dirty="0">
                        <a:effectLst/>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3092095056"/>
                  </a:ext>
                </a:extLst>
              </a:tr>
              <a:tr h="295630">
                <a:tc vMerge="1">
                  <a:txBody>
                    <a:bodyPr/>
                    <a:lstStyle/>
                    <a:p>
                      <a:pPr marL="90805" marR="0" lvl="0" indent="0" algn="l" defTabSz="685800" rtl="0" eaLnBrk="1" fontAlgn="auto" latinLnBrk="0" hangingPunct="1">
                        <a:lnSpc>
                          <a:spcPct val="100000"/>
                        </a:lnSpc>
                        <a:spcBef>
                          <a:spcPts val="380"/>
                        </a:spcBef>
                        <a:spcAft>
                          <a:spcPts val="0"/>
                        </a:spcAft>
                        <a:buClrTx/>
                        <a:buSzTx/>
                        <a:buFontTx/>
                        <a:buNone/>
                        <a:tabLst/>
                        <a:defRPr/>
                      </a:pPr>
                      <a:endParaRPr lang="en-US" sz="800" b="0" i="0" spc="-15">
                        <a:solidFill>
                          <a:schemeClr val="tx1"/>
                        </a:solidFill>
                        <a:effectLst/>
                        <a:latin typeface="+mn-lt"/>
                        <a:ea typeface="Arial" panose="020B0604020202020204" pitchFamily="34" charset="0"/>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spcAft>
                          <a:spcPts val="1600"/>
                        </a:spcAft>
                      </a:pPr>
                      <a:r>
                        <a:rPr lang="en-US" sz="1000" b="1" dirty="0">
                          <a:solidFill>
                            <a:schemeClr val="tx2"/>
                          </a:solidFill>
                          <a:latin typeface="Arial" panose="020B0604020202020204" pitchFamily="34" charset="0"/>
                          <a:cs typeface="Arial" panose="020B0604020202020204" pitchFamily="34" charset="0"/>
                        </a:rPr>
                        <a:t>Guidance</a:t>
                      </a:r>
                      <a:r>
                        <a:rPr lang="en-US" sz="1000"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on engaging with behavioral health services</a:t>
                      </a:r>
                      <a:endParaRPr lang="en-US" sz="1000" b="0" i="0" u="none" strike="noStrike" dirty="0">
                        <a:effectLst/>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218887051"/>
                  </a:ext>
                </a:extLst>
              </a:tr>
              <a:tr h="281903">
                <a:tc rowSpan="3">
                  <a:txBody>
                    <a:bodyPr/>
                    <a:lstStyle/>
                    <a:p>
                      <a:pPr marL="90805" marR="0" algn="ctr">
                        <a:spcBef>
                          <a:spcPts val="365"/>
                        </a:spcBef>
                        <a:spcAft>
                          <a:spcPts val="0"/>
                        </a:spcAft>
                      </a:pPr>
                      <a:br>
                        <a:rPr lang="en-US" sz="1000" b="0" i="0">
                          <a:solidFill>
                            <a:schemeClr val="bg1"/>
                          </a:solidFill>
                          <a:effectLst/>
                          <a:latin typeface="+mn-lt"/>
                          <a:ea typeface="Arial" panose="020B0604020202020204" pitchFamily="34" charset="0"/>
                          <a:cs typeface="Arial" panose="020B0604020202020204" pitchFamily="34" charset="0"/>
                        </a:rPr>
                      </a:br>
                      <a:br>
                        <a:rPr lang="en-US" sz="1000" b="0" i="0">
                          <a:solidFill>
                            <a:schemeClr val="bg1"/>
                          </a:solidFill>
                          <a:effectLst/>
                          <a:latin typeface="+mn-lt"/>
                          <a:ea typeface="Arial" panose="020B0604020202020204" pitchFamily="34" charset="0"/>
                          <a:cs typeface="Arial" panose="020B0604020202020204" pitchFamily="34" charset="0"/>
                        </a:rPr>
                      </a:br>
                      <a:br>
                        <a:rPr lang="en-US" sz="1000" b="0" i="0">
                          <a:solidFill>
                            <a:schemeClr val="bg1"/>
                          </a:solidFill>
                          <a:effectLst/>
                          <a:latin typeface="+mn-lt"/>
                          <a:ea typeface="Arial" panose="020B0604020202020204" pitchFamily="34" charset="0"/>
                          <a:cs typeface="Arial" panose="020B0604020202020204" pitchFamily="34" charset="0"/>
                        </a:rPr>
                      </a:br>
                      <a:r>
                        <a:rPr lang="en-US" sz="1000" b="0" i="0">
                          <a:solidFill>
                            <a:schemeClr val="bg1"/>
                          </a:solidFill>
                          <a:effectLst/>
                          <a:latin typeface="+mn-lt"/>
                          <a:ea typeface="Arial" panose="020B0604020202020204" pitchFamily="34" charset="0"/>
                          <a:cs typeface="Arial" panose="020B0604020202020204" pitchFamily="34" charset="0"/>
                        </a:rPr>
                        <a:t>Employer</a:t>
                      </a:r>
                      <a:br>
                        <a:rPr lang="en-US" sz="1000" b="0" i="0">
                          <a:solidFill>
                            <a:schemeClr val="bg1"/>
                          </a:solidFill>
                          <a:effectLst/>
                          <a:latin typeface="+mn-lt"/>
                          <a:ea typeface="Arial" panose="020B0604020202020204" pitchFamily="34" charset="0"/>
                          <a:cs typeface="Arial" panose="020B0604020202020204" pitchFamily="34" charset="0"/>
                        </a:rPr>
                      </a:br>
                      <a:r>
                        <a:rPr lang="en-US" sz="1000" b="0" i="0">
                          <a:solidFill>
                            <a:schemeClr val="bg1"/>
                          </a:solidFill>
                          <a:effectLst/>
                          <a:latin typeface="+mn-lt"/>
                          <a:ea typeface="Arial" panose="020B0604020202020204" pitchFamily="34" charset="0"/>
                          <a:cs typeface="Arial" panose="020B0604020202020204" pitchFamily="34" charset="0"/>
                        </a:rPr>
                        <a:t>Services</a:t>
                      </a:r>
                    </a:p>
                  </a:txBody>
                  <a:tcPr marL="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spcAft>
                          <a:spcPts val="1600"/>
                        </a:spcAft>
                      </a:pPr>
                      <a:r>
                        <a:rPr lang="en-US" sz="1000" b="1" dirty="0">
                          <a:solidFill>
                            <a:schemeClr val="tx2"/>
                          </a:solidFill>
                          <a:latin typeface="Arial" panose="020B0604020202020204" pitchFamily="34" charset="0"/>
                          <a:cs typeface="Arial" panose="020B0604020202020204" pitchFamily="34" charset="0"/>
                        </a:rPr>
                        <a:t>T</a:t>
                      </a:r>
                      <a:r>
                        <a:rPr lang="en-US" sz="1000" b="1" i="0" u="none" strike="noStrike" dirty="0">
                          <a:solidFill>
                            <a:schemeClr val="tx2"/>
                          </a:solidFill>
                          <a:effectLst/>
                          <a:latin typeface="Arial" panose="020B0604020202020204" pitchFamily="34" charset="0"/>
                          <a:cs typeface="Arial" panose="020B0604020202020204" pitchFamily="34" charset="0"/>
                        </a:rPr>
                        <a:t>rainings </a:t>
                      </a:r>
                      <a:r>
                        <a:rPr lang="en-US" sz="900" b="0" i="0" u="none" strike="noStrike" dirty="0">
                          <a:effectLst/>
                          <a:latin typeface="Arial" panose="020B0604020202020204" pitchFamily="34" charset="0"/>
                          <a:cs typeface="Arial" panose="020B0604020202020204" pitchFamily="34" charset="0"/>
                        </a:rPr>
                        <a:t>for managers, Human Resources (HR) staff, and employees </a:t>
                      </a:r>
                      <a:endParaRPr lang="en-US" sz="1000" b="0" i="0" u="none" strike="noStrike" dirty="0">
                        <a:effectLst/>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433143757"/>
                  </a:ext>
                </a:extLst>
              </a:tr>
              <a:tr h="281903">
                <a:tc vMerge="1">
                  <a:txBody>
                    <a:bodyPr/>
                    <a:lstStyle/>
                    <a:p>
                      <a:pPr marL="90805" marR="0" lvl="0" indent="0" algn="l" defTabSz="685800" rtl="0" eaLnBrk="1" fontAlgn="auto" latinLnBrk="0" hangingPunct="1">
                        <a:lnSpc>
                          <a:spcPct val="100000"/>
                        </a:lnSpc>
                        <a:spcBef>
                          <a:spcPts val="365"/>
                        </a:spcBef>
                        <a:spcAft>
                          <a:spcPts val="0"/>
                        </a:spcAft>
                        <a:buClrTx/>
                        <a:buSzTx/>
                        <a:buFontTx/>
                        <a:buNone/>
                        <a:tabLst/>
                        <a:defRPr/>
                      </a:pPr>
                      <a:endParaRPr lang="en-US" sz="800" b="0" i="0">
                        <a:solidFill>
                          <a:schemeClr val="tx1"/>
                        </a:solidFill>
                        <a:effectLst/>
                        <a:latin typeface="+mn-lt"/>
                        <a:ea typeface="Arial" panose="020B0604020202020204" pitchFamily="34" charset="0"/>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spcAft>
                          <a:spcPts val="1600"/>
                        </a:spcAft>
                      </a:pPr>
                      <a:r>
                        <a:rPr lang="en-US" sz="1000" b="1" i="0" u="none" strike="noStrike">
                          <a:solidFill>
                            <a:schemeClr val="tx2"/>
                          </a:solidFill>
                          <a:effectLst/>
                          <a:latin typeface="Arial" panose="020B0604020202020204" pitchFamily="34" charset="0"/>
                          <a:cs typeface="Arial" panose="020B0604020202020204" pitchFamily="34" charset="0"/>
                        </a:rPr>
                        <a:t>Critical incident response (CIR) </a:t>
                      </a:r>
                      <a:r>
                        <a:rPr lang="en-US" sz="900" b="0" i="0" u="none" strike="noStrike">
                          <a:effectLst/>
                          <a:latin typeface="Arial" panose="020B0604020202020204" pitchFamily="34" charset="0"/>
                          <a:cs typeface="Arial" panose="020B0604020202020204" pitchFamily="34" charset="0"/>
                        </a:rPr>
                        <a:t>services</a:t>
                      </a:r>
                      <a:r>
                        <a:rPr lang="en-US" sz="1000" b="0" i="0" u="none" strike="noStrike">
                          <a:effectLst/>
                          <a:latin typeface="Arial" panose="020B0604020202020204" pitchFamily="34" charset="0"/>
                          <a:cs typeface="Arial" panose="020B0604020202020204" pitchFamily="34" charset="0"/>
                        </a:rPr>
                        <a:t>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451129428"/>
                  </a:ext>
                </a:extLst>
              </a:tr>
              <a:tr h="295630">
                <a:tc vMerge="1">
                  <a:txBody>
                    <a:bodyPr/>
                    <a:lstStyle/>
                    <a:p>
                      <a:pPr marL="90170" marR="0">
                        <a:spcBef>
                          <a:spcPts val="390"/>
                        </a:spcBef>
                        <a:spcAft>
                          <a:spcPts val="0"/>
                        </a:spcAft>
                      </a:pPr>
                      <a:endParaRPr lang="en-US" sz="800" b="0" i="0">
                        <a:solidFill>
                          <a:schemeClr val="tx1"/>
                        </a:solidFill>
                        <a:effectLst/>
                        <a:highlight>
                          <a:srgbClr val="FFFF00"/>
                        </a:highlight>
                        <a:latin typeface="+mn-lt"/>
                        <a:ea typeface="Arial" panose="020B0604020202020204" pitchFamily="34" charset="0"/>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spcAft>
                          <a:spcPts val="1600"/>
                        </a:spcAft>
                      </a:pPr>
                      <a:r>
                        <a:rPr lang="en-US" sz="1000" b="1" i="0" u="none" strike="noStrike" dirty="0">
                          <a:solidFill>
                            <a:schemeClr val="tx2"/>
                          </a:solidFill>
                          <a:effectLst/>
                          <a:latin typeface="Arial" panose="020B0604020202020204" pitchFamily="34" charset="0"/>
                          <a:cs typeface="Arial" panose="020B0604020202020204" pitchFamily="34" charset="0"/>
                        </a:rPr>
                        <a:t>Management consultations </a:t>
                      </a:r>
                      <a:r>
                        <a:rPr lang="en-US" sz="900" b="0" i="0" u="none" strike="noStrike" dirty="0">
                          <a:effectLst/>
                          <a:latin typeface="Arial" panose="020B0604020202020204" pitchFamily="34" charset="0"/>
                          <a:cs typeface="Arial" panose="020B0604020202020204" pitchFamily="34" charset="0"/>
                        </a:rPr>
                        <a:t>for supervisor and manager referrals </a:t>
                      </a:r>
                      <a:endParaRPr lang="en-US" sz="1000"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133981006"/>
                  </a:ext>
                </a:extLst>
              </a:tr>
            </a:tbl>
          </a:graphicData>
        </a:graphic>
      </p:graphicFrame>
      <p:grpSp>
        <p:nvGrpSpPr>
          <p:cNvPr id="8" name="Group 7">
            <a:extLst>
              <a:ext uri="{FF2B5EF4-FFF2-40B4-BE49-F238E27FC236}">
                <a16:creationId xmlns:a16="http://schemas.microsoft.com/office/drawing/2014/main" id="{0D575F77-E169-3B80-CE1F-32E6ACDB9F03}"/>
              </a:ext>
            </a:extLst>
          </p:cNvPr>
          <p:cNvGrpSpPr/>
          <p:nvPr/>
        </p:nvGrpSpPr>
        <p:grpSpPr>
          <a:xfrm>
            <a:off x="2998782" y="2102267"/>
            <a:ext cx="326202" cy="393964"/>
            <a:chOff x="7659801" y="2396882"/>
            <a:chExt cx="733072" cy="885352"/>
          </a:xfrm>
        </p:grpSpPr>
        <p:sp>
          <p:nvSpPr>
            <p:cNvPr id="42" name="Freeform: Shape 181">
              <a:extLst>
                <a:ext uri="{FF2B5EF4-FFF2-40B4-BE49-F238E27FC236}">
                  <a16:creationId xmlns:a16="http://schemas.microsoft.com/office/drawing/2014/main" id="{B7B92507-DB4A-B5E9-3157-15E83D01A5F2}"/>
                </a:ext>
              </a:extLst>
            </p:cNvPr>
            <p:cNvSpPr/>
            <p:nvPr/>
          </p:nvSpPr>
          <p:spPr>
            <a:xfrm>
              <a:off x="7659801" y="2483646"/>
              <a:ext cx="278001" cy="706512"/>
            </a:xfrm>
            <a:custGeom>
              <a:avLst/>
              <a:gdLst>
                <a:gd name="connsiteX0" fmla="*/ 278001 w 278001"/>
                <a:gd name="connsiteY0" fmla="*/ 0 h 706512"/>
                <a:gd name="connsiteX1" fmla="*/ 0 w 278001"/>
                <a:gd name="connsiteY1" fmla="*/ 355912 h 706512"/>
                <a:gd name="connsiteX2" fmla="*/ 260294 w 278001"/>
                <a:gd name="connsiteY2" fmla="*/ 706512 h 706512"/>
              </a:gdLst>
              <a:ahLst/>
              <a:cxnLst>
                <a:cxn ang="0">
                  <a:pos x="connsiteX0" y="connsiteY0"/>
                </a:cxn>
                <a:cxn ang="0">
                  <a:pos x="connsiteX1" y="connsiteY1"/>
                </a:cxn>
                <a:cxn ang="0">
                  <a:pos x="connsiteX2" y="connsiteY2"/>
                </a:cxn>
              </a:cxnLst>
              <a:rect l="l" t="t" r="r" b="b"/>
              <a:pathLst>
                <a:path w="278001" h="706512">
                  <a:moveTo>
                    <a:pt x="278001" y="0"/>
                  </a:moveTo>
                  <a:cubicBezTo>
                    <a:pt x="118637" y="38956"/>
                    <a:pt x="0" y="184154"/>
                    <a:pt x="0" y="355912"/>
                  </a:cubicBezTo>
                  <a:cubicBezTo>
                    <a:pt x="0" y="520588"/>
                    <a:pt x="109784" y="660474"/>
                    <a:pt x="260294" y="706512"/>
                  </a:cubicBezTo>
                </a:path>
              </a:pathLst>
            </a:custGeom>
            <a:noFill/>
            <a:ln w="15875" cap="rnd">
              <a:solidFill>
                <a:schemeClr val="bg1"/>
              </a:solidFill>
              <a:prstDash val="solid"/>
              <a:round/>
            </a:ln>
          </p:spPr>
          <p:txBody>
            <a:bodyPr rtlCol="0" anchor="ctr"/>
            <a:lstStyle/>
            <a:p>
              <a:endParaRPr lang="en-US"/>
            </a:p>
          </p:txBody>
        </p:sp>
        <p:sp>
          <p:nvSpPr>
            <p:cNvPr id="43" name="Freeform: Shape 182">
              <a:extLst>
                <a:ext uri="{FF2B5EF4-FFF2-40B4-BE49-F238E27FC236}">
                  <a16:creationId xmlns:a16="http://schemas.microsoft.com/office/drawing/2014/main" id="{47D7E7C6-299C-2752-D5F4-AE2C8D413860}"/>
                </a:ext>
              </a:extLst>
            </p:cNvPr>
            <p:cNvSpPr/>
            <p:nvPr/>
          </p:nvSpPr>
          <p:spPr>
            <a:xfrm>
              <a:off x="7937802" y="2483646"/>
              <a:ext cx="177070" cy="90306"/>
            </a:xfrm>
            <a:custGeom>
              <a:avLst/>
              <a:gdLst>
                <a:gd name="connsiteX0" fmla="*/ 177071 w 177070"/>
                <a:gd name="connsiteY0" fmla="*/ 0 h 90306"/>
                <a:gd name="connsiteX1" fmla="*/ 177071 w 177070"/>
                <a:gd name="connsiteY1" fmla="*/ 0 h 90306"/>
                <a:gd name="connsiteX2" fmla="*/ 88535 w 177070"/>
                <a:gd name="connsiteY2" fmla="*/ 90306 h 90306"/>
                <a:gd name="connsiteX3" fmla="*/ 0 w 177070"/>
                <a:gd name="connsiteY3" fmla="*/ 1771 h 90306"/>
                <a:gd name="connsiteX4" fmla="*/ 0 w 177070"/>
                <a:gd name="connsiteY4" fmla="*/ 0 h 90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070" h="90306">
                  <a:moveTo>
                    <a:pt x="177071" y="0"/>
                  </a:moveTo>
                  <a:cubicBezTo>
                    <a:pt x="177071" y="1771"/>
                    <a:pt x="177071" y="1771"/>
                    <a:pt x="177071" y="0"/>
                  </a:cubicBezTo>
                  <a:cubicBezTo>
                    <a:pt x="177071" y="49580"/>
                    <a:pt x="138115" y="90306"/>
                    <a:pt x="88535" y="90306"/>
                  </a:cubicBezTo>
                  <a:cubicBezTo>
                    <a:pt x="38956" y="90306"/>
                    <a:pt x="0" y="51350"/>
                    <a:pt x="0" y="1771"/>
                  </a:cubicBezTo>
                  <a:cubicBezTo>
                    <a:pt x="0" y="1771"/>
                    <a:pt x="0" y="1771"/>
                    <a:pt x="0" y="0"/>
                  </a:cubicBezTo>
                </a:path>
              </a:pathLst>
            </a:custGeom>
            <a:noFill/>
            <a:ln w="15875" cap="rnd">
              <a:solidFill>
                <a:schemeClr val="bg1"/>
              </a:solidFill>
              <a:prstDash val="solid"/>
              <a:round/>
            </a:ln>
          </p:spPr>
          <p:txBody>
            <a:bodyPr rtlCol="0" anchor="ctr"/>
            <a:lstStyle/>
            <a:p>
              <a:endParaRPr lang="en-US"/>
            </a:p>
          </p:txBody>
        </p:sp>
        <p:sp>
          <p:nvSpPr>
            <p:cNvPr id="44" name="Freeform: Shape 183">
              <a:extLst>
                <a:ext uri="{FF2B5EF4-FFF2-40B4-BE49-F238E27FC236}">
                  <a16:creationId xmlns:a16="http://schemas.microsoft.com/office/drawing/2014/main" id="{A947499F-8E95-37B8-04F2-C4558B225877}"/>
                </a:ext>
              </a:extLst>
            </p:cNvPr>
            <p:cNvSpPr/>
            <p:nvPr/>
          </p:nvSpPr>
          <p:spPr>
            <a:xfrm>
              <a:off x="8114872" y="2483646"/>
              <a:ext cx="278001" cy="706512"/>
            </a:xfrm>
            <a:custGeom>
              <a:avLst/>
              <a:gdLst>
                <a:gd name="connsiteX0" fmla="*/ 17707 w 278001"/>
                <a:gd name="connsiteY0" fmla="*/ 706512 h 706512"/>
                <a:gd name="connsiteX1" fmla="*/ 278001 w 278001"/>
                <a:gd name="connsiteY1" fmla="*/ 355912 h 706512"/>
                <a:gd name="connsiteX2" fmla="*/ 0 w 278001"/>
                <a:gd name="connsiteY2" fmla="*/ 0 h 706512"/>
              </a:gdLst>
              <a:ahLst/>
              <a:cxnLst>
                <a:cxn ang="0">
                  <a:pos x="connsiteX0" y="connsiteY0"/>
                </a:cxn>
                <a:cxn ang="0">
                  <a:pos x="connsiteX1" y="connsiteY1"/>
                </a:cxn>
                <a:cxn ang="0">
                  <a:pos x="connsiteX2" y="connsiteY2"/>
                </a:cxn>
              </a:cxnLst>
              <a:rect l="l" t="t" r="r" b="b"/>
              <a:pathLst>
                <a:path w="278001" h="706512">
                  <a:moveTo>
                    <a:pt x="17707" y="706512"/>
                  </a:moveTo>
                  <a:cubicBezTo>
                    <a:pt x="168217" y="660474"/>
                    <a:pt x="278001" y="520588"/>
                    <a:pt x="278001" y="355912"/>
                  </a:cubicBezTo>
                  <a:cubicBezTo>
                    <a:pt x="278001" y="184154"/>
                    <a:pt x="159364" y="40726"/>
                    <a:pt x="0" y="0"/>
                  </a:cubicBezTo>
                </a:path>
              </a:pathLst>
            </a:custGeom>
            <a:noFill/>
            <a:ln w="15875" cap="rnd">
              <a:solidFill>
                <a:schemeClr val="bg1"/>
              </a:solidFill>
              <a:prstDash val="solid"/>
              <a:round/>
            </a:ln>
          </p:spPr>
          <p:txBody>
            <a:bodyPr rtlCol="0" anchor="ctr"/>
            <a:lstStyle/>
            <a:p>
              <a:endParaRPr lang="en-US"/>
            </a:p>
          </p:txBody>
        </p:sp>
        <p:sp>
          <p:nvSpPr>
            <p:cNvPr id="45" name="Freeform: Shape 184">
              <a:extLst>
                <a:ext uri="{FF2B5EF4-FFF2-40B4-BE49-F238E27FC236}">
                  <a16:creationId xmlns:a16="http://schemas.microsoft.com/office/drawing/2014/main" id="{280027D9-4CC7-C68C-6964-50C306F6E63E}"/>
                </a:ext>
              </a:extLst>
            </p:cNvPr>
            <p:cNvSpPr/>
            <p:nvPr/>
          </p:nvSpPr>
          <p:spPr>
            <a:xfrm>
              <a:off x="7849266" y="2627074"/>
              <a:ext cx="354141" cy="563084"/>
            </a:xfrm>
            <a:custGeom>
              <a:avLst/>
              <a:gdLst>
                <a:gd name="connsiteX0" fmla="*/ 70828 w 354141"/>
                <a:gd name="connsiteY0" fmla="*/ 563085 h 563084"/>
                <a:gd name="connsiteX1" fmla="*/ 70828 w 354141"/>
                <a:gd name="connsiteY1" fmla="*/ 354141 h 563084"/>
                <a:gd name="connsiteX2" fmla="*/ 0 w 354141"/>
                <a:gd name="connsiteY2" fmla="*/ 283313 h 563084"/>
                <a:gd name="connsiteX3" fmla="*/ 0 w 354141"/>
                <a:gd name="connsiteY3" fmla="*/ 74370 h 563084"/>
                <a:gd name="connsiteX4" fmla="*/ 42497 w 354141"/>
                <a:gd name="connsiteY4" fmla="*/ 15936 h 563084"/>
                <a:gd name="connsiteX5" fmla="*/ 88535 w 354141"/>
                <a:gd name="connsiteY5" fmla="*/ 0 h 563084"/>
                <a:gd name="connsiteX6" fmla="*/ 177071 w 354141"/>
                <a:gd name="connsiteY6" fmla="*/ 35414 h 563084"/>
                <a:gd name="connsiteX7" fmla="*/ 265606 w 354141"/>
                <a:gd name="connsiteY7" fmla="*/ 0 h 563084"/>
                <a:gd name="connsiteX8" fmla="*/ 311644 w 354141"/>
                <a:gd name="connsiteY8" fmla="*/ 15936 h 563084"/>
                <a:gd name="connsiteX9" fmla="*/ 354141 w 354141"/>
                <a:gd name="connsiteY9" fmla="*/ 74370 h 563084"/>
                <a:gd name="connsiteX10" fmla="*/ 354141 w 354141"/>
                <a:gd name="connsiteY10" fmla="*/ 283313 h 563084"/>
                <a:gd name="connsiteX11" fmla="*/ 283313 w 354141"/>
                <a:gd name="connsiteY11" fmla="*/ 354141 h 563084"/>
                <a:gd name="connsiteX12" fmla="*/ 283313 w 354141"/>
                <a:gd name="connsiteY12" fmla="*/ 563085 h 563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4141" h="563084">
                  <a:moveTo>
                    <a:pt x="70828" y="563085"/>
                  </a:moveTo>
                  <a:lnTo>
                    <a:pt x="70828" y="354141"/>
                  </a:lnTo>
                  <a:cubicBezTo>
                    <a:pt x="31873" y="354141"/>
                    <a:pt x="0" y="322269"/>
                    <a:pt x="0" y="283313"/>
                  </a:cubicBezTo>
                  <a:lnTo>
                    <a:pt x="0" y="74370"/>
                  </a:lnTo>
                  <a:cubicBezTo>
                    <a:pt x="0" y="47809"/>
                    <a:pt x="17707" y="23019"/>
                    <a:pt x="42497" y="15936"/>
                  </a:cubicBezTo>
                  <a:cubicBezTo>
                    <a:pt x="53121" y="12395"/>
                    <a:pt x="88535" y="0"/>
                    <a:pt x="88535" y="0"/>
                  </a:cubicBezTo>
                  <a:cubicBezTo>
                    <a:pt x="88535" y="0"/>
                    <a:pt x="106242" y="35414"/>
                    <a:pt x="177071" y="35414"/>
                  </a:cubicBezTo>
                  <a:cubicBezTo>
                    <a:pt x="247899" y="35414"/>
                    <a:pt x="265606" y="0"/>
                    <a:pt x="265606" y="0"/>
                  </a:cubicBezTo>
                  <a:cubicBezTo>
                    <a:pt x="265606" y="0"/>
                    <a:pt x="299249" y="12395"/>
                    <a:pt x="311644" y="15936"/>
                  </a:cubicBezTo>
                  <a:cubicBezTo>
                    <a:pt x="336434" y="24790"/>
                    <a:pt x="354141" y="47809"/>
                    <a:pt x="354141" y="74370"/>
                  </a:cubicBezTo>
                  <a:lnTo>
                    <a:pt x="354141" y="283313"/>
                  </a:lnTo>
                  <a:cubicBezTo>
                    <a:pt x="354141" y="322269"/>
                    <a:pt x="322269" y="354141"/>
                    <a:pt x="283313" y="354141"/>
                  </a:cubicBezTo>
                  <a:lnTo>
                    <a:pt x="283313" y="563085"/>
                  </a:lnTo>
                </a:path>
              </a:pathLst>
            </a:custGeom>
            <a:noFill/>
            <a:ln w="15875" cap="rnd">
              <a:solidFill>
                <a:schemeClr val="bg1"/>
              </a:solidFill>
              <a:prstDash val="solid"/>
              <a:round/>
            </a:ln>
          </p:spPr>
          <p:txBody>
            <a:bodyPr rtlCol="0" anchor="ctr"/>
            <a:lstStyle/>
            <a:p>
              <a:endParaRPr lang="en-US"/>
            </a:p>
          </p:txBody>
        </p:sp>
        <p:sp>
          <p:nvSpPr>
            <p:cNvPr id="46" name="Freeform: Shape 185">
              <a:extLst>
                <a:ext uri="{FF2B5EF4-FFF2-40B4-BE49-F238E27FC236}">
                  <a16:creationId xmlns:a16="http://schemas.microsoft.com/office/drawing/2014/main" id="{EB16BC29-4424-5AA9-AF8D-17E1E877C766}"/>
                </a:ext>
              </a:extLst>
            </p:cNvPr>
            <p:cNvSpPr/>
            <p:nvPr/>
          </p:nvSpPr>
          <p:spPr>
            <a:xfrm>
              <a:off x="7920095" y="3190158"/>
              <a:ext cx="212484" cy="92076"/>
            </a:xfrm>
            <a:custGeom>
              <a:avLst/>
              <a:gdLst>
                <a:gd name="connsiteX0" fmla="*/ 0 w 212484"/>
                <a:gd name="connsiteY0" fmla="*/ 0 h 92076"/>
                <a:gd name="connsiteX1" fmla="*/ 0 w 212484"/>
                <a:gd name="connsiteY1" fmla="*/ 74370 h 92076"/>
                <a:gd name="connsiteX2" fmla="*/ 17707 w 212484"/>
                <a:gd name="connsiteY2" fmla="*/ 92077 h 92076"/>
                <a:gd name="connsiteX3" fmla="*/ 194778 w 212484"/>
                <a:gd name="connsiteY3" fmla="*/ 92077 h 92076"/>
                <a:gd name="connsiteX4" fmla="*/ 212485 w 212484"/>
                <a:gd name="connsiteY4" fmla="*/ 74370 h 92076"/>
                <a:gd name="connsiteX5" fmla="*/ 212485 w 212484"/>
                <a:gd name="connsiteY5" fmla="*/ 0 h 92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484" h="92076">
                  <a:moveTo>
                    <a:pt x="0" y="0"/>
                  </a:moveTo>
                  <a:lnTo>
                    <a:pt x="0" y="74370"/>
                  </a:lnTo>
                  <a:cubicBezTo>
                    <a:pt x="0" y="84994"/>
                    <a:pt x="7083" y="92077"/>
                    <a:pt x="17707" y="92077"/>
                  </a:cubicBezTo>
                  <a:lnTo>
                    <a:pt x="194778" y="92077"/>
                  </a:lnTo>
                  <a:cubicBezTo>
                    <a:pt x="205402" y="92077"/>
                    <a:pt x="212485" y="84994"/>
                    <a:pt x="212485" y="74370"/>
                  </a:cubicBezTo>
                  <a:lnTo>
                    <a:pt x="212485" y="0"/>
                  </a:lnTo>
                </a:path>
              </a:pathLst>
            </a:custGeom>
            <a:noFill/>
            <a:ln w="15875" cap="rnd">
              <a:solidFill>
                <a:schemeClr val="bg1"/>
              </a:solidFill>
              <a:prstDash val="solid"/>
              <a:round/>
            </a:ln>
          </p:spPr>
          <p:txBody>
            <a:bodyPr rtlCol="0" anchor="ctr"/>
            <a:lstStyle/>
            <a:p>
              <a:endParaRPr lang="en-US"/>
            </a:p>
          </p:txBody>
        </p:sp>
        <p:sp>
          <p:nvSpPr>
            <p:cNvPr id="47" name="Freeform: Shape 186">
              <a:extLst>
                <a:ext uri="{FF2B5EF4-FFF2-40B4-BE49-F238E27FC236}">
                  <a16:creationId xmlns:a16="http://schemas.microsoft.com/office/drawing/2014/main" id="{67CBE18F-193E-06A9-67EC-B16BA99FAF71}"/>
                </a:ext>
              </a:extLst>
            </p:cNvPr>
            <p:cNvSpPr/>
            <p:nvPr/>
          </p:nvSpPr>
          <p:spPr>
            <a:xfrm>
              <a:off x="7937802" y="2396882"/>
              <a:ext cx="177070" cy="86764"/>
            </a:xfrm>
            <a:custGeom>
              <a:avLst/>
              <a:gdLst>
                <a:gd name="connsiteX0" fmla="*/ 177071 w 177070"/>
                <a:gd name="connsiteY0" fmla="*/ 86765 h 86764"/>
                <a:gd name="connsiteX1" fmla="*/ 88535 w 177070"/>
                <a:gd name="connsiteY1" fmla="*/ 0 h 86764"/>
                <a:gd name="connsiteX2" fmla="*/ 0 w 177070"/>
                <a:gd name="connsiteY2" fmla="*/ 86765 h 86764"/>
              </a:gdLst>
              <a:ahLst/>
              <a:cxnLst>
                <a:cxn ang="0">
                  <a:pos x="connsiteX0" y="connsiteY0"/>
                </a:cxn>
                <a:cxn ang="0">
                  <a:pos x="connsiteX1" y="connsiteY1"/>
                </a:cxn>
                <a:cxn ang="0">
                  <a:pos x="connsiteX2" y="connsiteY2"/>
                </a:cxn>
              </a:cxnLst>
              <a:rect l="l" t="t" r="r" b="b"/>
              <a:pathLst>
                <a:path w="177070" h="86764">
                  <a:moveTo>
                    <a:pt x="177071" y="86765"/>
                  </a:moveTo>
                  <a:cubicBezTo>
                    <a:pt x="177071" y="38956"/>
                    <a:pt x="136344" y="0"/>
                    <a:pt x="88535" y="0"/>
                  </a:cubicBezTo>
                  <a:cubicBezTo>
                    <a:pt x="40726" y="0"/>
                    <a:pt x="0" y="38956"/>
                    <a:pt x="0" y="86765"/>
                  </a:cubicBezTo>
                </a:path>
              </a:pathLst>
            </a:custGeom>
            <a:noFill/>
            <a:ln w="15875" cap="rnd">
              <a:solidFill>
                <a:schemeClr val="bg1"/>
              </a:solidFill>
              <a:prstDash val="solid"/>
              <a:round/>
            </a:ln>
          </p:spPr>
          <p:txBody>
            <a:bodyPr rtlCol="0" anchor="ctr"/>
            <a:lstStyle/>
            <a:p>
              <a:endParaRPr lang="en-US"/>
            </a:p>
          </p:txBody>
        </p:sp>
      </p:grpSp>
      <p:grpSp>
        <p:nvGrpSpPr>
          <p:cNvPr id="12" name="Group 11">
            <a:extLst>
              <a:ext uri="{FF2B5EF4-FFF2-40B4-BE49-F238E27FC236}">
                <a16:creationId xmlns:a16="http://schemas.microsoft.com/office/drawing/2014/main" id="{10AF682E-D243-F0BD-D668-9675EE80B12B}"/>
              </a:ext>
            </a:extLst>
          </p:cNvPr>
          <p:cNvGrpSpPr/>
          <p:nvPr/>
        </p:nvGrpSpPr>
        <p:grpSpPr>
          <a:xfrm>
            <a:off x="2955306" y="3528060"/>
            <a:ext cx="375054" cy="371902"/>
            <a:chOff x="533798" y="1085509"/>
            <a:chExt cx="842856" cy="835773"/>
          </a:xfrm>
        </p:grpSpPr>
        <p:sp>
          <p:nvSpPr>
            <p:cNvPr id="18" name="Freeform: Shape 3">
              <a:extLst>
                <a:ext uri="{FF2B5EF4-FFF2-40B4-BE49-F238E27FC236}">
                  <a16:creationId xmlns:a16="http://schemas.microsoft.com/office/drawing/2014/main" id="{922B5C0C-7C21-2685-C022-61CC27F32933}"/>
                </a:ext>
              </a:extLst>
            </p:cNvPr>
            <p:cNvSpPr/>
            <p:nvPr/>
          </p:nvSpPr>
          <p:spPr>
            <a:xfrm>
              <a:off x="572753" y="1528185"/>
              <a:ext cx="184153" cy="276230"/>
            </a:xfrm>
            <a:custGeom>
              <a:avLst/>
              <a:gdLst>
                <a:gd name="connsiteX0" fmla="*/ 184154 w 184153"/>
                <a:gd name="connsiteY0" fmla="*/ 276230 h 276230"/>
                <a:gd name="connsiteX1" fmla="*/ 0 w 184153"/>
                <a:gd name="connsiteY1" fmla="*/ 0 h 276230"/>
              </a:gdLst>
              <a:ahLst/>
              <a:cxnLst>
                <a:cxn ang="0">
                  <a:pos x="connsiteX0" y="connsiteY0"/>
                </a:cxn>
                <a:cxn ang="0">
                  <a:pos x="connsiteX1" y="connsiteY1"/>
                </a:cxn>
              </a:cxnLst>
              <a:rect l="l" t="t" r="r" b="b"/>
              <a:pathLst>
                <a:path w="184153" h="276230">
                  <a:moveTo>
                    <a:pt x="184154" y="276230"/>
                  </a:moveTo>
                  <a:cubicBezTo>
                    <a:pt x="86765" y="217797"/>
                    <a:pt x="15936" y="116867"/>
                    <a:pt x="0" y="0"/>
                  </a:cubicBezTo>
                </a:path>
              </a:pathLst>
            </a:custGeom>
            <a:noFill/>
            <a:ln w="15875" cap="rnd">
              <a:solidFill>
                <a:schemeClr val="bg1"/>
              </a:solidFill>
              <a:prstDash val="solid"/>
              <a:round/>
            </a:ln>
          </p:spPr>
          <p:txBody>
            <a:bodyPr rtlCol="0" anchor="ctr"/>
            <a:lstStyle/>
            <a:p>
              <a:endParaRPr lang="en-US"/>
            </a:p>
          </p:txBody>
        </p:sp>
        <p:sp>
          <p:nvSpPr>
            <p:cNvPr id="19" name="Freeform: Shape 7">
              <a:extLst>
                <a:ext uri="{FF2B5EF4-FFF2-40B4-BE49-F238E27FC236}">
                  <a16:creationId xmlns:a16="http://schemas.microsoft.com/office/drawing/2014/main" id="{672DAEDF-477F-CE3D-C5BD-69931943199E}"/>
                </a:ext>
              </a:extLst>
            </p:cNvPr>
            <p:cNvSpPr/>
            <p:nvPr/>
          </p:nvSpPr>
          <p:spPr>
            <a:xfrm>
              <a:off x="1157086" y="1528185"/>
              <a:ext cx="180612" cy="272688"/>
            </a:xfrm>
            <a:custGeom>
              <a:avLst/>
              <a:gdLst>
                <a:gd name="connsiteX0" fmla="*/ 180612 w 180612"/>
                <a:gd name="connsiteY0" fmla="*/ 0 h 272688"/>
                <a:gd name="connsiteX1" fmla="*/ 0 w 180612"/>
                <a:gd name="connsiteY1" fmla="*/ 272689 h 272688"/>
              </a:gdLst>
              <a:ahLst/>
              <a:cxnLst>
                <a:cxn ang="0">
                  <a:pos x="connsiteX0" y="connsiteY0"/>
                </a:cxn>
                <a:cxn ang="0">
                  <a:pos x="connsiteX1" y="connsiteY1"/>
                </a:cxn>
              </a:cxnLst>
              <a:rect l="l" t="t" r="r" b="b"/>
              <a:pathLst>
                <a:path w="180612" h="272688">
                  <a:moveTo>
                    <a:pt x="180612" y="0"/>
                  </a:moveTo>
                  <a:cubicBezTo>
                    <a:pt x="164676" y="115096"/>
                    <a:pt x="95618" y="214256"/>
                    <a:pt x="0" y="272689"/>
                  </a:cubicBezTo>
                </a:path>
              </a:pathLst>
            </a:custGeom>
            <a:noFill/>
            <a:ln w="15875" cap="rnd">
              <a:solidFill>
                <a:schemeClr val="bg1"/>
              </a:solidFill>
              <a:prstDash val="solid"/>
              <a:round/>
            </a:ln>
          </p:spPr>
          <p:txBody>
            <a:bodyPr rtlCol="0" anchor="ctr"/>
            <a:lstStyle/>
            <a:p>
              <a:endParaRPr lang="en-US"/>
            </a:p>
          </p:txBody>
        </p:sp>
        <p:sp>
          <p:nvSpPr>
            <p:cNvPr id="23" name="Freeform: Shape 9">
              <a:extLst>
                <a:ext uri="{FF2B5EF4-FFF2-40B4-BE49-F238E27FC236}">
                  <a16:creationId xmlns:a16="http://schemas.microsoft.com/office/drawing/2014/main" id="{5F4BB592-F810-C378-70DA-F0C6FB22D3E6}"/>
                </a:ext>
              </a:extLst>
            </p:cNvPr>
            <p:cNvSpPr/>
            <p:nvPr/>
          </p:nvSpPr>
          <p:spPr>
            <a:xfrm>
              <a:off x="797633" y="1085509"/>
              <a:ext cx="308103" cy="33643"/>
            </a:xfrm>
            <a:custGeom>
              <a:avLst/>
              <a:gdLst>
                <a:gd name="connsiteX0" fmla="*/ 0 w 308103"/>
                <a:gd name="connsiteY0" fmla="*/ 33643 h 33643"/>
                <a:gd name="connsiteX1" fmla="*/ 157593 w 308103"/>
                <a:gd name="connsiteY1" fmla="*/ 0 h 33643"/>
                <a:gd name="connsiteX2" fmla="*/ 308103 w 308103"/>
                <a:gd name="connsiteY2" fmla="*/ 30102 h 33643"/>
              </a:gdLst>
              <a:ahLst/>
              <a:cxnLst>
                <a:cxn ang="0">
                  <a:pos x="connsiteX0" y="connsiteY0"/>
                </a:cxn>
                <a:cxn ang="0">
                  <a:pos x="connsiteX1" y="connsiteY1"/>
                </a:cxn>
                <a:cxn ang="0">
                  <a:pos x="connsiteX2" y="connsiteY2"/>
                </a:cxn>
              </a:cxnLst>
              <a:rect l="l" t="t" r="r" b="b"/>
              <a:pathLst>
                <a:path w="308103" h="33643">
                  <a:moveTo>
                    <a:pt x="0" y="33643"/>
                  </a:moveTo>
                  <a:cubicBezTo>
                    <a:pt x="47809" y="12395"/>
                    <a:pt x="100930" y="0"/>
                    <a:pt x="157593" y="0"/>
                  </a:cubicBezTo>
                  <a:cubicBezTo>
                    <a:pt x="210714" y="0"/>
                    <a:pt x="262065" y="10624"/>
                    <a:pt x="308103" y="30102"/>
                  </a:cubicBezTo>
                </a:path>
              </a:pathLst>
            </a:custGeom>
            <a:noFill/>
            <a:ln w="15875" cap="rnd">
              <a:solidFill>
                <a:schemeClr val="bg1"/>
              </a:solidFill>
              <a:prstDash val="solid"/>
              <a:round/>
            </a:ln>
          </p:spPr>
          <p:txBody>
            <a:bodyPr rtlCol="0" anchor="ctr"/>
            <a:lstStyle/>
            <a:p>
              <a:endParaRPr lang="en-US"/>
            </a:p>
          </p:txBody>
        </p:sp>
        <p:grpSp>
          <p:nvGrpSpPr>
            <p:cNvPr id="30" name="Graphic 2">
              <a:extLst>
                <a:ext uri="{FF2B5EF4-FFF2-40B4-BE49-F238E27FC236}">
                  <a16:creationId xmlns:a16="http://schemas.microsoft.com/office/drawing/2014/main" id="{2C07FA67-618A-2AEE-D75E-1467F67CA70C}"/>
                </a:ext>
              </a:extLst>
            </p:cNvPr>
            <p:cNvGrpSpPr/>
            <p:nvPr/>
          </p:nvGrpSpPr>
          <p:grpSpPr>
            <a:xfrm>
              <a:off x="533798" y="1112069"/>
              <a:ext cx="842856" cy="809213"/>
              <a:chOff x="533798" y="1112069"/>
              <a:chExt cx="842856" cy="809213"/>
            </a:xfrm>
            <a:noFill/>
          </p:grpSpPr>
          <p:grpSp>
            <p:nvGrpSpPr>
              <p:cNvPr id="31" name="Graphic 2">
                <a:extLst>
                  <a:ext uri="{FF2B5EF4-FFF2-40B4-BE49-F238E27FC236}">
                    <a16:creationId xmlns:a16="http://schemas.microsoft.com/office/drawing/2014/main" id="{6A872A1C-D048-8622-33E2-C20E65816D75}"/>
                  </a:ext>
                </a:extLst>
              </p:cNvPr>
              <p:cNvGrpSpPr/>
              <p:nvPr/>
            </p:nvGrpSpPr>
            <p:grpSpPr>
              <a:xfrm>
                <a:off x="533798" y="1112069"/>
                <a:ext cx="842856" cy="361224"/>
                <a:chOff x="533798" y="1112069"/>
                <a:chExt cx="842856" cy="361224"/>
              </a:xfrm>
              <a:noFill/>
            </p:grpSpPr>
            <p:grpSp>
              <p:nvGrpSpPr>
                <p:cNvPr id="36" name="Graphic 2">
                  <a:extLst>
                    <a:ext uri="{FF2B5EF4-FFF2-40B4-BE49-F238E27FC236}">
                      <a16:creationId xmlns:a16="http://schemas.microsoft.com/office/drawing/2014/main" id="{44B0A2F7-72E1-FBC3-CC9A-5C9FE8CA02D3}"/>
                    </a:ext>
                  </a:extLst>
                </p:cNvPr>
                <p:cNvGrpSpPr/>
                <p:nvPr/>
              </p:nvGrpSpPr>
              <p:grpSpPr>
                <a:xfrm>
                  <a:off x="533798" y="1112069"/>
                  <a:ext cx="292166" cy="361224"/>
                  <a:chOff x="533798" y="1112069"/>
                  <a:chExt cx="292166" cy="361224"/>
                </a:xfrm>
                <a:noFill/>
              </p:grpSpPr>
              <p:sp>
                <p:nvSpPr>
                  <p:cNvPr id="40" name="Freeform: Shape 15">
                    <a:extLst>
                      <a:ext uri="{FF2B5EF4-FFF2-40B4-BE49-F238E27FC236}">
                        <a16:creationId xmlns:a16="http://schemas.microsoft.com/office/drawing/2014/main" id="{65846AEE-9812-249D-5066-F81FE6DE83BB}"/>
                      </a:ext>
                    </a:extLst>
                  </p:cNvPr>
                  <p:cNvSpPr/>
                  <p:nvPr/>
                </p:nvSpPr>
                <p:spPr>
                  <a:xfrm>
                    <a:off x="599314" y="1112069"/>
                    <a:ext cx="155822" cy="155822"/>
                  </a:xfrm>
                  <a:custGeom>
                    <a:avLst/>
                    <a:gdLst>
                      <a:gd name="connsiteX0" fmla="*/ 155822 w 155822"/>
                      <a:gd name="connsiteY0" fmla="*/ 77911 h 155822"/>
                      <a:gd name="connsiteX1" fmla="*/ 77911 w 155822"/>
                      <a:gd name="connsiteY1" fmla="*/ 155822 h 155822"/>
                      <a:gd name="connsiteX2" fmla="*/ 0 w 155822"/>
                      <a:gd name="connsiteY2" fmla="*/ 77911 h 155822"/>
                      <a:gd name="connsiteX3" fmla="*/ 77911 w 155822"/>
                      <a:gd name="connsiteY3" fmla="*/ 0 h 155822"/>
                      <a:gd name="connsiteX4" fmla="*/ 155822 w 155822"/>
                      <a:gd name="connsiteY4" fmla="*/ 77911 h 155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822" h="155822">
                        <a:moveTo>
                          <a:pt x="155822" y="77911"/>
                        </a:moveTo>
                        <a:cubicBezTo>
                          <a:pt x="155822" y="120940"/>
                          <a:pt x="120940" y="155822"/>
                          <a:pt x="77911" y="155822"/>
                        </a:cubicBezTo>
                        <a:cubicBezTo>
                          <a:pt x="34882" y="155822"/>
                          <a:pt x="0" y="120940"/>
                          <a:pt x="0" y="77911"/>
                        </a:cubicBezTo>
                        <a:cubicBezTo>
                          <a:pt x="0" y="34882"/>
                          <a:pt x="34882" y="0"/>
                          <a:pt x="77911" y="0"/>
                        </a:cubicBezTo>
                        <a:cubicBezTo>
                          <a:pt x="120940" y="0"/>
                          <a:pt x="155822" y="34882"/>
                          <a:pt x="155822" y="77911"/>
                        </a:cubicBezTo>
                        <a:close/>
                      </a:path>
                    </a:pathLst>
                  </a:custGeom>
                  <a:noFill/>
                  <a:ln w="15875" cap="rnd">
                    <a:solidFill>
                      <a:schemeClr val="bg1"/>
                    </a:solidFill>
                    <a:prstDash val="solid"/>
                    <a:round/>
                  </a:ln>
                </p:spPr>
                <p:txBody>
                  <a:bodyPr rtlCol="0" anchor="ctr"/>
                  <a:lstStyle/>
                  <a:p>
                    <a:endParaRPr lang="en-US"/>
                  </a:p>
                </p:txBody>
              </p:sp>
              <p:sp>
                <p:nvSpPr>
                  <p:cNvPr id="41" name="Freeform: Shape 16">
                    <a:extLst>
                      <a:ext uri="{FF2B5EF4-FFF2-40B4-BE49-F238E27FC236}">
                        <a16:creationId xmlns:a16="http://schemas.microsoft.com/office/drawing/2014/main" id="{DCE04596-9177-56C4-148C-40CFC200D6AF}"/>
                      </a:ext>
                    </a:extLst>
                  </p:cNvPr>
                  <p:cNvSpPr/>
                  <p:nvPr/>
                </p:nvSpPr>
                <p:spPr>
                  <a:xfrm>
                    <a:off x="533798" y="1308618"/>
                    <a:ext cx="292166" cy="164675"/>
                  </a:xfrm>
                  <a:custGeom>
                    <a:avLst/>
                    <a:gdLst>
                      <a:gd name="connsiteX0" fmla="*/ 145198 w 292166"/>
                      <a:gd name="connsiteY0" fmla="*/ 0 h 164675"/>
                      <a:gd name="connsiteX1" fmla="*/ 292167 w 292166"/>
                      <a:gd name="connsiteY1" fmla="*/ 104472 h 164675"/>
                      <a:gd name="connsiteX2" fmla="*/ 292167 w 292166"/>
                      <a:gd name="connsiteY2" fmla="*/ 164676 h 164675"/>
                      <a:gd name="connsiteX3" fmla="*/ 150510 w 292166"/>
                      <a:gd name="connsiteY3" fmla="*/ 164676 h 164675"/>
                      <a:gd name="connsiteX4" fmla="*/ 141657 w 292166"/>
                      <a:gd name="connsiteY4" fmla="*/ 164676 h 164675"/>
                      <a:gd name="connsiteX5" fmla="*/ 0 w 292166"/>
                      <a:gd name="connsiteY5" fmla="*/ 164676 h 164675"/>
                      <a:gd name="connsiteX6" fmla="*/ 0 w 292166"/>
                      <a:gd name="connsiteY6" fmla="*/ 104472 h 164675"/>
                      <a:gd name="connsiteX7" fmla="*/ 145198 w 292166"/>
                      <a:gd name="connsiteY7" fmla="*/ 0 h 164675"/>
                      <a:gd name="connsiteX8" fmla="*/ 145198 w 292166"/>
                      <a:gd name="connsiteY8" fmla="*/ 0 h 16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166" h="164675">
                        <a:moveTo>
                          <a:pt x="145198" y="0"/>
                        </a:moveTo>
                        <a:cubicBezTo>
                          <a:pt x="226651" y="0"/>
                          <a:pt x="292167" y="60204"/>
                          <a:pt x="292167" y="104472"/>
                        </a:cubicBezTo>
                        <a:cubicBezTo>
                          <a:pt x="292167" y="148739"/>
                          <a:pt x="292167" y="164676"/>
                          <a:pt x="292167" y="164676"/>
                        </a:cubicBezTo>
                        <a:lnTo>
                          <a:pt x="150510" y="164676"/>
                        </a:lnTo>
                        <a:lnTo>
                          <a:pt x="141657" y="164676"/>
                        </a:lnTo>
                        <a:lnTo>
                          <a:pt x="0" y="164676"/>
                        </a:lnTo>
                        <a:cubicBezTo>
                          <a:pt x="0" y="164676"/>
                          <a:pt x="0" y="146969"/>
                          <a:pt x="0" y="104472"/>
                        </a:cubicBezTo>
                        <a:cubicBezTo>
                          <a:pt x="0" y="61975"/>
                          <a:pt x="63745" y="0"/>
                          <a:pt x="145198" y="0"/>
                        </a:cubicBezTo>
                        <a:lnTo>
                          <a:pt x="145198" y="0"/>
                        </a:lnTo>
                        <a:close/>
                      </a:path>
                    </a:pathLst>
                  </a:custGeom>
                  <a:noFill/>
                  <a:ln w="15875" cap="rnd">
                    <a:solidFill>
                      <a:schemeClr val="bg1"/>
                    </a:solidFill>
                    <a:prstDash val="solid"/>
                    <a:round/>
                  </a:ln>
                </p:spPr>
                <p:txBody>
                  <a:bodyPr rtlCol="0" anchor="ctr"/>
                  <a:lstStyle/>
                  <a:p>
                    <a:endParaRPr lang="en-US"/>
                  </a:p>
                </p:txBody>
              </p:sp>
            </p:grpSp>
            <p:grpSp>
              <p:nvGrpSpPr>
                <p:cNvPr id="37" name="Graphic 2">
                  <a:extLst>
                    <a:ext uri="{FF2B5EF4-FFF2-40B4-BE49-F238E27FC236}">
                      <a16:creationId xmlns:a16="http://schemas.microsoft.com/office/drawing/2014/main" id="{6B6925BF-954F-B396-C40B-FF585EBFAE5F}"/>
                    </a:ext>
                  </a:extLst>
                </p:cNvPr>
                <p:cNvGrpSpPr/>
                <p:nvPr/>
              </p:nvGrpSpPr>
              <p:grpSpPr>
                <a:xfrm>
                  <a:off x="1084487" y="1112069"/>
                  <a:ext cx="292166" cy="361224"/>
                  <a:chOff x="1084487" y="1112069"/>
                  <a:chExt cx="292166" cy="361224"/>
                </a:xfrm>
                <a:noFill/>
              </p:grpSpPr>
              <p:sp>
                <p:nvSpPr>
                  <p:cNvPr id="38" name="Freeform: Shape 20">
                    <a:extLst>
                      <a:ext uri="{FF2B5EF4-FFF2-40B4-BE49-F238E27FC236}">
                        <a16:creationId xmlns:a16="http://schemas.microsoft.com/office/drawing/2014/main" id="{8B34882D-D241-88A4-7AC5-AF6537CE3B32}"/>
                      </a:ext>
                    </a:extLst>
                  </p:cNvPr>
                  <p:cNvSpPr/>
                  <p:nvPr/>
                </p:nvSpPr>
                <p:spPr>
                  <a:xfrm>
                    <a:off x="1151774" y="1112069"/>
                    <a:ext cx="155822" cy="155822"/>
                  </a:xfrm>
                  <a:custGeom>
                    <a:avLst/>
                    <a:gdLst>
                      <a:gd name="connsiteX0" fmla="*/ 155822 w 155822"/>
                      <a:gd name="connsiteY0" fmla="*/ 77911 h 155822"/>
                      <a:gd name="connsiteX1" fmla="*/ 77911 w 155822"/>
                      <a:gd name="connsiteY1" fmla="*/ 155822 h 155822"/>
                      <a:gd name="connsiteX2" fmla="*/ 0 w 155822"/>
                      <a:gd name="connsiteY2" fmla="*/ 77911 h 155822"/>
                      <a:gd name="connsiteX3" fmla="*/ 77911 w 155822"/>
                      <a:gd name="connsiteY3" fmla="*/ 0 h 155822"/>
                      <a:gd name="connsiteX4" fmla="*/ 155822 w 155822"/>
                      <a:gd name="connsiteY4" fmla="*/ 77911 h 155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822" h="155822">
                        <a:moveTo>
                          <a:pt x="155822" y="77911"/>
                        </a:moveTo>
                        <a:cubicBezTo>
                          <a:pt x="155822" y="120940"/>
                          <a:pt x="120940" y="155822"/>
                          <a:pt x="77911" y="155822"/>
                        </a:cubicBezTo>
                        <a:cubicBezTo>
                          <a:pt x="34882" y="155822"/>
                          <a:pt x="0" y="120940"/>
                          <a:pt x="0" y="77911"/>
                        </a:cubicBezTo>
                        <a:cubicBezTo>
                          <a:pt x="0" y="34882"/>
                          <a:pt x="34882" y="0"/>
                          <a:pt x="77911" y="0"/>
                        </a:cubicBezTo>
                        <a:cubicBezTo>
                          <a:pt x="120940" y="0"/>
                          <a:pt x="155822" y="34882"/>
                          <a:pt x="155822" y="77911"/>
                        </a:cubicBezTo>
                        <a:close/>
                      </a:path>
                    </a:pathLst>
                  </a:custGeom>
                  <a:noFill/>
                  <a:ln w="15875" cap="rnd">
                    <a:solidFill>
                      <a:schemeClr val="bg1"/>
                    </a:solidFill>
                    <a:prstDash val="solid"/>
                    <a:round/>
                  </a:ln>
                </p:spPr>
                <p:txBody>
                  <a:bodyPr rtlCol="0" anchor="ctr"/>
                  <a:lstStyle/>
                  <a:p>
                    <a:endParaRPr lang="en-US"/>
                  </a:p>
                </p:txBody>
              </p:sp>
              <p:sp>
                <p:nvSpPr>
                  <p:cNvPr id="39" name="Freeform: Shape 21">
                    <a:extLst>
                      <a:ext uri="{FF2B5EF4-FFF2-40B4-BE49-F238E27FC236}">
                        <a16:creationId xmlns:a16="http://schemas.microsoft.com/office/drawing/2014/main" id="{5414840A-AB49-0757-C78D-47A0387B77DE}"/>
                      </a:ext>
                    </a:extLst>
                  </p:cNvPr>
                  <p:cNvSpPr/>
                  <p:nvPr/>
                </p:nvSpPr>
                <p:spPr>
                  <a:xfrm>
                    <a:off x="1084487" y="1308618"/>
                    <a:ext cx="292166" cy="164675"/>
                  </a:xfrm>
                  <a:custGeom>
                    <a:avLst/>
                    <a:gdLst>
                      <a:gd name="connsiteX0" fmla="*/ 145198 w 292166"/>
                      <a:gd name="connsiteY0" fmla="*/ 0 h 164675"/>
                      <a:gd name="connsiteX1" fmla="*/ 292167 w 292166"/>
                      <a:gd name="connsiteY1" fmla="*/ 104472 h 164675"/>
                      <a:gd name="connsiteX2" fmla="*/ 292167 w 292166"/>
                      <a:gd name="connsiteY2" fmla="*/ 164676 h 164675"/>
                      <a:gd name="connsiteX3" fmla="*/ 150510 w 292166"/>
                      <a:gd name="connsiteY3" fmla="*/ 164676 h 164675"/>
                      <a:gd name="connsiteX4" fmla="*/ 141657 w 292166"/>
                      <a:gd name="connsiteY4" fmla="*/ 164676 h 164675"/>
                      <a:gd name="connsiteX5" fmla="*/ 0 w 292166"/>
                      <a:gd name="connsiteY5" fmla="*/ 164676 h 164675"/>
                      <a:gd name="connsiteX6" fmla="*/ 0 w 292166"/>
                      <a:gd name="connsiteY6" fmla="*/ 104472 h 164675"/>
                      <a:gd name="connsiteX7" fmla="*/ 145198 w 292166"/>
                      <a:gd name="connsiteY7" fmla="*/ 0 h 164675"/>
                      <a:gd name="connsiteX8" fmla="*/ 145198 w 292166"/>
                      <a:gd name="connsiteY8" fmla="*/ 0 h 16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166" h="164675">
                        <a:moveTo>
                          <a:pt x="145198" y="0"/>
                        </a:moveTo>
                        <a:cubicBezTo>
                          <a:pt x="226650" y="0"/>
                          <a:pt x="292167" y="60204"/>
                          <a:pt x="292167" y="104472"/>
                        </a:cubicBezTo>
                        <a:cubicBezTo>
                          <a:pt x="292167" y="148739"/>
                          <a:pt x="292167" y="164676"/>
                          <a:pt x="292167" y="164676"/>
                        </a:cubicBezTo>
                        <a:lnTo>
                          <a:pt x="150510" y="164676"/>
                        </a:lnTo>
                        <a:lnTo>
                          <a:pt x="141657" y="164676"/>
                        </a:lnTo>
                        <a:lnTo>
                          <a:pt x="0" y="164676"/>
                        </a:lnTo>
                        <a:cubicBezTo>
                          <a:pt x="0" y="164676"/>
                          <a:pt x="0" y="146969"/>
                          <a:pt x="0" y="104472"/>
                        </a:cubicBezTo>
                        <a:cubicBezTo>
                          <a:pt x="0" y="61975"/>
                          <a:pt x="63745" y="0"/>
                          <a:pt x="145198" y="0"/>
                        </a:cubicBezTo>
                        <a:lnTo>
                          <a:pt x="145198" y="0"/>
                        </a:lnTo>
                        <a:close/>
                      </a:path>
                    </a:pathLst>
                  </a:custGeom>
                  <a:noFill/>
                  <a:ln w="15875" cap="rnd">
                    <a:solidFill>
                      <a:schemeClr val="bg1"/>
                    </a:solidFill>
                    <a:prstDash val="solid"/>
                    <a:round/>
                  </a:ln>
                </p:spPr>
                <p:txBody>
                  <a:bodyPr rtlCol="0" anchor="ctr"/>
                  <a:lstStyle/>
                  <a:p>
                    <a:endParaRPr lang="en-US"/>
                  </a:p>
                </p:txBody>
              </p:sp>
            </p:grpSp>
          </p:grpSp>
          <p:grpSp>
            <p:nvGrpSpPr>
              <p:cNvPr id="33" name="Graphic 2">
                <a:extLst>
                  <a:ext uri="{FF2B5EF4-FFF2-40B4-BE49-F238E27FC236}">
                    <a16:creationId xmlns:a16="http://schemas.microsoft.com/office/drawing/2014/main" id="{F9460617-253D-1082-72B6-8B30AB360022}"/>
                  </a:ext>
                </a:extLst>
              </p:cNvPr>
              <p:cNvGrpSpPr/>
              <p:nvPr/>
            </p:nvGrpSpPr>
            <p:grpSpPr>
              <a:xfrm>
                <a:off x="808257" y="1560058"/>
                <a:ext cx="292166" cy="361224"/>
                <a:chOff x="808257" y="1560058"/>
                <a:chExt cx="292166" cy="361224"/>
              </a:xfrm>
              <a:noFill/>
            </p:grpSpPr>
            <p:sp>
              <p:nvSpPr>
                <p:cNvPr id="34" name="Freeform: Shape 24">
                  <a:extLst>
                    <a:ext uri="{FF2B5EF4-FFF2-40B4-BE49-F238E27FC236}">
                      <a16:creationId xmlns:a16="http://schemas.microsoft.com/office/drawing/2014/main" id="{204B04B3-5939-0DEF-3472-FFBD868BC656}"/>
                    </a:ext>
                  </a:extLst>
                </p:cNvPr>
                <p:cNvSpPr/>
                <p:nvPr/>
              </p:nvSpPr>
              <p:spPr>
                <a:xfrm>
                  <a:off x="875544" y="1560058"/>
                  <a:ext cx="155822" cy="155822"/>
                </a:xfrm>
                <a:custGeom>
                  <a:avLst/>
                  <a:gdLst>
                    <a:gd name="connsiteX0" fmla="*/ 155822 w 155822"/>
                    <a:gd name="connsiteY0" fmla="*/ 77911 h 155822"/>
                    <a:gd name="connsiteX1" fmla="*/ 77911 w 155822"/>
                    <a:gd name="connsiteY1" fmla="*/ 155822 h 155822"/>
                    <a:gd name="connsiteX2" fmla="*/ 0 w 155822"/>
                    <a:gd name="connsiteY2" fmla="*/ 77911 h 155822"/>
                    <a:gd name="connsiteX3" fmla="*/ 77911 w 155822"/>
                    <a:gd name="connsiteY3" fmla="*/ 0 h 155822"/>
                    <a:gd name="connsiteX4" fmla="*/ 155822 w 155822"/>
                    <a:gd name="connsiteY4" fmla="*/ 77911 h 155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822" h="155822">
                      <a:moveTo>
                        <a:pt x="155822" y="77911"/>
                      </a:moveTo>
                      <a:cubicBezTo>
                        <a:pt x="155822" y="120940"/>
                        <a:pt x="120940" y="155822"/>
                        <a:pt x="77911" y="155822"/>
                      </a:cubicBezTo>
                      <a:cubicBezTo>
                        <a:pt x="34882" y="155822"/>
                        <a:pt x="0" y="120940"/>
                        <a:pt x="0" y="77911"/>
                      </a:cubicBezTo>
                      <a:cubicBezTo>
                        <a:pt x="0" y="34882"/>
                        <a:pt x="34882" y="0"/>
                        <a:pt x="77911" y="0"/>
                      </a:cubicBezTo>
                      <a:cubicBezTo>
                        <a:pt x="120940" y="0"/>
                        <a:pt x="155822" y="34882"/>
                        <a:pt x="155822" y="77911"/>
                      </a:cubicBezTo>
                      <a:close/>
                    </a:path>
                  </a:pathLst>
                </a:custGeom>
                <a:noFill/>
                <a:ln w="15875" cap="rnd">
                  <a:solidFill>
                    <a:schemeClr val="bg1"/>
                  </a:solidFill>
                  <a:prstDash val="solid"/>
                  <a:round/>
                </a:ln>
              </p:spPr>
              <p:txBody>
                <a:bodyPr rtlCol="0" anchor="ctr"/>
                <a:lstStyle/>
                <a:p>
                  <a:endParaRPr lang="en-US"/>
                </a:p>
              </p:txBody>
            </p:sp>
            <p:sp>
              <p:nvSpPr>
                <p:cNvPr id="35" name="Freeform: Shape 26">
                  <a:extLst>
                    <a:ext uri="{FF2B5EF4-FFF2-40B4-BE49-F238E27FC236}">
                      <a16:creationId xmlns:a16="http://schemas.microsoft.com/office/drawing/2014/main" id="{0AEFA1B6-9D52-95D0-8549-992F0228E244}"/>
                    </a:ext>
                  </a:extLst>
                </p:cNvPr>
                <p:cNvSpPr/>
                <p:nvPr/>
              </p:nvSpPr>
              <p:spPr>
                <a:xfrm>
                  <a:off x="808257" y="1756607"/>
                  <a:ext cx="292166" cy="164675"/>
                </a:xfrm>
                <a:custGeom>
                  <a:avLst/>
                  <a:gdLst>
                    <a:gd name="connsiteX0" fmla="*/ 145198 w 292166"/>
                    <a:gd name="connsiteY0" fmla="*/ 0 h 164675"/>
                    <a:gd name="connsiteX1" fmla="*/ 292167 w 292166"/>
                    <a:gd name="connsiteY1" fmla="*/ 104472 h 164675"/>
                    <a:gd name="connsiteX2" fmla="*/ 292167 w 292166"/>
                    <a:gd name="connsiteY2" fmla="*/ 164676 h 164675"/>
                    <a:gd name="connsiteX3" fmla="*/ 150510 w 292166"/>
                    <a:gd name="connsiteY3" fmla="*/ 164676 h 164675"/>
                    <a:gd name="connsiteX4" fmla="*/ 141657 w 292166"/>
                    <a:gd name="connsiteY4" fmla="*/ 164676 h 164675"/>
                    <a:gd name="connsiteX5" fmla="*/ 0 w 292166"/>
                    <a:gd name="connsiteY5" fmla="*/ 164676 h 164675"/>
                    <a:gd name="connsiteX6" fmla="*/ 0 w 292166"/>
                    <a:gd name="connsiteY6" fmla="*/ 104472 h 164675"/>
                    <a:gd name="connsiteX7" fmla="*/ 145198 w 292166"/>
                    <a:gd name="connsiteY7" fmla="*/ 0 h 164675"/>
                    <a:gd name="connsiteX8" fmla="*/ 145198 w 292166"/>
                    <a:gd name="connsiteY8" fmla="*/ 0 h 16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166" h="164675">
                      <a:moveTo>
                        <a:pt x="145198" y="0"/>
                      </a:moveTo>
                      <a:cubicBezTo>
                        <a:pt x="226651" y="0"/>
                        <a:pt x="292167" y="60204"/>
                        <a:pt x="292167" y="104472"/>
                      </a:cubicBezTo>
                      <a:cubicBezTo>
                        <a:pt x="292167" y="146969"/>
                        <a:pt x="292167" y="164676"/>
                        <a:pt x="292167" y="164676"/>
                      </a:cubicBezTo>
                      <a:lnTo>
                        <a:pt x="150510" y="164676"/>
                      </a:lnTo>
                      <a:lnTo>
                        <a:pt x="141657" y="164676"/>
                      </a:lnTo>
                      <a:lnTo>
                        <a:pt x="0" y="164676"/>
                      </a:lnTo>
                      <a:cubicBezTo>
                        <a:pt x="0" y="164676"/>
                        <a:pt x="0" y="146969"/>
                        <a:pt x="0" y="104472"/>
                      </a:cubicBezTo>
                      <a:cubicBezTo>
                        <a:pt x="0" y="61975"/>
                        <a:pt x="63745" y="0"/>
                        <a:pt x="145198" y="0"/>
                      </a:cubicBezTo>
                      <a:lnTo>
                        <a:pt x="145198" y="0"/>
                      </a:lnTo>
                      <a:close/>
                    </a:path>
                  </a:pathLst>
                </a:custGeom>
                <a:noFill/>
                <a:ln w="15875" cap="rnd">
                  <a:solidFill>
                    <a:schemeClr val="bg1"/>
                  </a:solidFill>
                  <a:prstDash val="solid"/>
                  <a:round/>
                </a:ln>
              </p:spPr>
              <p:txBody>
                <a:bodyPr rtlCol="0" anchor="ctr"/>
                <a:lstStyle/>
                <a:p>
                  <a:endParaRPr lang="en-US"/>
                </a:p>
              </p:txBody>
            </p:sp>
          </p:grpSp>
        </p:grpSp>
      </p:grpSp>
      <p:sp>
        <p:nvSpPr>
          <p:cNvPr id="48" name="Content Placeholder 4">
            <a:extLst>
              <a:ext uri="{FF2B5EF4-FFF2-40B4-BE49-F238E27FC236}">
                <a16:creationId xmlns:a16="http://schemas.microsoft.com/office/drawing/2014/main" id="{F96917CD-8675-7EA2-A697-392D241D72D4}"/>
              </a:ext>
            </a:extLst>
          </p:cNvPr>
          <p:cNvSpPr txBox="1">
            <a:spLocks/>
          </p:cNvSpPr>
          <p:nvPr/>
        </p:nvSpPr>
        <p:spPr>
          <a:xfrm>
            <a:off x="591671" y="1377709"/>
            <a:ext cx="8162150" cy="403583"/>
          </a:xfrm>
          <a:prstGeom prst="rect">
            <a:avLst/>
          </a:prstGeom>
        </p:spPr>
        <p:txBody>
          <a:bodyPr/>
          <a:lstStyle>
            <a:lvl1pPr marL="171450" indent="-171450" algn="l" defTabSz="685800" rtl="0" eaLnBrk="1" latinLnBrk="0" hangingPunct="1">
              <a:lnSpc>
                <a:spcPct val="95000"/>
              </a:lnSpc>
              <a:spcBef>
                <a:spcPts val="200"/>
              </a:spcBef>
              <a:spcAft>
                <a:spcPts val="800"/>
              </a:spcAft>
              <a:buClr>
                <a:schemeClr val="accent1"/>
              </a:buClr>
              <a:buSzPct val="100000"/>
              <a:buFont typeface="Futura PT Bold" panose="020B0902020204020203" pitchFamily="34" charset="77"/>
              <a:buChar char="◦"/>
              <a:defRPr sz="1400" kern="1200">
                <a:solidFill>
                  <a:srgbClr val="5E5E5E"/>
                </a:solidFill>
                <a:latin typeface="+mn-lt"/>
                <a:ea typeface="+mn-ea"/>
                <a:cs typeface="+mn-cs"/>
              </a:defRPr>
            </a:lvl1pPr>
            <a:lvl2pPr marL="400050" indent="-190500" algn="l" defTabSz="685800" rtl="0" eaLnBrk="1" latinLnBrk="0" hangingPunct="1">
              <a:lnSpc>
                <a:spcPct val="95000"/>
              </a:lnSpc>
              <a:spcBef>
                <a:spcPts val="0"/>
              </a:spcBef>
              <a:spcAft>
                <a:spcPts val="600"/>
              </a:spcAft>
              <a:buClr>
                <a:schemeClr val="accent1"/>
              </a:buClr>
              <a:buSzPct val="100000"/>
              <a:buFont typeface="System Font Regular"/>
              <a:buChar char="-"/>
              <a:tabLst/>
              <a:defRPr sz="1200" kern="1200">
                <a:solidFill>
                  <a:srgbClr val="5E5E5E"/>
                </a:solidFill>
                <a:latin typeface="+mn-lt"/>
                <a:ea typeface="+mn-ea"/>
                <a:cs typeface="+mn-cs"/>
              </a:defRPr>
            </a:lvl2pPr>
            <a:lvl3pPr marL="573088" indent="-150813" algn="l" defTabSz="685800" rtl="0" eaLnBrk="1" latinLnBrk="0" hangingPunct="1">
              <a:lnSpc>
                <a:spcPct val="95000"/>
              </a:lnSpc>
              <a:spcBef>
                <a:spcPts val="0"/>
              </a:spcBef>
              <a:spcAft>
                <a:spcPts val="600"/>
              </a:spcAft>
              <a:buClr>
                <a:schemeClr val="accent1"/>
              </a:buClr>
              <a:buSzPct val="100000"/>
              <a:buFont typeface="System Font Regular"/>
              <a:buChar char="-"/>
              <a:tabLst/>
              <a:defRPr sz="1200" kern="1200">
                <a:solidFill>
                  <a:srgbClr val="5E5E5E"/>
                </a:solidFill>
                <a:latin typeface="+mn-lt"/>
                <a:ea typeface="+mn-ea"/>
                <a:cs typeface="+mn-cs"/>
              </a:defRPr>
            </a:lvl3pPr>
            <a:lvl4pPr marL="746125" indent="-146050" algn="l" defTabSz="685800" rtl="0" eaLnBrk="1" latinLnBrk="0" hangingPunct="1">
              <a:lnSpc>
                <a:spcPct val="95000"/>
              </a:lnSpc>
              <a:spcBef>
                <a:spcPts val="0"/>
              </a:spcBef>
              <a:spcAft>
                <a:spcPts val="600"/>
              </a:spcAft>
              <a:buClr>
                <a:schemeClr val="accent1"/>
              </a:buClr>
              <a:buSzPct val="100000"/>
              <a:buFont typeface="System Font Regular"/>
              <a:buChar char="-"/>
              <a:tabLst/>
              <a:defRPr sz="1200" kern="1200">
                <a:solidFill>
                  <a:srgbClr val="5E5E5E"/>
                </a:solidFill>
                <a:latin typeface="+mn-lt"/>
                <a:ea typeface="+mn-ea"/>
                <a:cs typeface="+mn-cs"/>
              </a:defRPr>
            </a:lvl4pPr>
            <a:lvl5pPr marL="973138" indent="-169863" algn="l" defTabSz="685800" rtl="0" eaLnBrk="1" latinLnBrk="0" hangingPunct="1">
              <a:lnSpc>
                <a:spcPct val="95000"/>
              </a:lnSpc>
              <a:spcBef>
                <a:spcPts val="0"/>
              </a:spcBef>
              <a:spcAft>
                <a:spcPts val="600"/>
              </a:spcAft>
              <a:buClr>
                <a:schemeClr val="accent1"/>
              </a:buClr>
              <a:buSzPct val="100000"/>
              <a:buFont typeface="System Font Regular"/>
              <a:buChar char="-"/>
              <a:tabLst/>
              <a:defRPr sz="1200" kern="1200">
                <a:solidFill>
                  <a:srgbClr val="5E5E5E"/>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Futura PT Bold" panose="020B0902020204020203" pitchFamily="34" charset="77"/>
              <a:buNone/>
            </a:pPr>
            <a:r>
              <a:rPr lang="en-US" dirty="0"/>
              <a:t>Our enhanced solution offers support to help individuals manage life's challenges.</a:t>
            </a:r>
          </a:p>
        </p:txBody>
      </p:sp>
      <p:sp>
        <p:nvSpPr>
          <p:cNvPr id="50" name="Title 3">
            <a:extLst>
              <a:ext uri="{FF2B5EF4-FFF2-40B4-BE49-F238E27FC236}">
                <a16:creationId xmlns:a16="http://schemas.microsoft.com/office/drawing/2014/main" id="{FF9DC934-1599-1E6E-9861-BE82B718D9D1}"/>
              </a:ext>
            </a:extLst>
          </p:cNvPr>
          <p:cNvSpPr txBox="1">
            <a:spLocks/>
          </p:cNvSpPr>
          <p:nvPr/>
        </p:nvSpPr>
        <p:spPr>
          <a:xfrm>
            <a:off x="3382862" y="56697"/>
            <a:ext cx="5754348" cy="410547"/>
          </a:xfrm>
          <a:prstGeom prst="rect">
            <a:avLst/>
          </a:prstGeom>
        </p:spPr>
        <p:txBody>
          <a:bodyPr vert="horz" lIns="0" tIns="0" rIns="0" bIns="0" rtlCol="0" anchor="ctr">
            <a:noAutofit/>
          </a:bodyPr>
          <a:lstStyle>
            <a:lvl1pPr algn="l" defTabSz="685800" rtl="0" eaLnBrk="1" latinLnBrk="0" hangingPunct="1">
              <a:lnSpc>
                <a:spcPct val="85000"/>
              </a:lnSpc>
              <a:spcBef>
                <a:spcPct val="0"/>
              </a:spcBef>
              <a:buNone/>
              <a:defRPr sz="2800" b="1" kern="1200" spc="-100" baseline="0">
                <a:solidFill>
                  <a:schemeClr val="tx2"/>
                </a:solidFill>
                <a:latin typeface="+mj-lt"/>
                <a:ea typeface="+mj-ea"/>
                <a:cs typeface="+mj-cs"/>
              </a:defRPr>
            </a:lvl1pPr>
          </a:lstStyle>
          <a:p>
            <a:pPr algn="ctr"/>
            <a:endParaRPr lang="en-US" sz="900" b="0" spc="0" dirty="0">
              <a:solidFill>
                <a:srgbClr val="FF0000"/>
              </a:solidFill>
            </a:endParaRPr>
          </a:p>
        </p:txBody>
      </p:sp>
    </p:spTree>
    <p:extLst>
      <p:ext uri="{BB962C8B-B14F-4D97-AF65-F5344CB8AC3E}">
        <p14:creationId xmlns:p14="http://schemas.microsoft.com/office/powerpoint/2010/main" val="417613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Rectangle 119">
            <a:extLst>
              <a:ext uri="{FF2B5EF4-FFF2-40B4-BE49-F238E27FC236}">
                <a16:creationId xmlns:a16="http://schemas.microsoft.com/office/drawing/2014/main" id="{E2121A67-6A93-B35D-3E07-D5CFAE40D7C1}"/>
              </a:ext>
            </a:extLst>
          </p:cNvPr>
          <p:cNvSpPr/>
          <p:nvPr/>
        </p:nvSpPr>
        <p:spPr>
          <a:xfrm>
            <a:off x="-1" y="1185661"/>
            <a:ext cx="9144001" cy="3486915"/>
          </a:xfrm>
          <a:prstGeom prst="rect">
            <a:avLst/>
          </a:prstGeom>
          <a:solidFill>
            <a:schemeClr val="accent3">
              <a:alpha val="3764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3090E09-812C-3824-F28D-A437EAED31F4}"/>
              </a:ext>
            </a:extLst>
          </p:cNvPr>
          <p:cNvSpPr/>
          <p:nvPr/>
        </p:nvSpPr>
        <p:spPr>
          <a:xfrm>
            <a:off x="0" y="134078"/>
            <a:ext cx="9144000" cy="594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BD33E0EC-318A-74D5-3387-FF746DB268A6}"/>
              </a:ext>
            </a:extLst>
          </p:cNvPr>
          <p:cNvSpPr>
            <a:spLocks noGrp="1"/>
          </p:cNvSpPr>
          <p:nvPr>
            <p:ph type="sldNum" sz="quarter" idx="12"/>
          </p:nvPr>
        </p:nvSpPr>
        <p:spPr/>
        <p:txBody>
          <a:bodyPr/>
          <a:lstStyle/>
          <a:p>
            <a:fld id="{89BBF7CD-64C2-944D-9BC0-D9847A17D7BA}" type="slidenum">
              <a:rPr lang="en-US" smtClean="0"/>
              <a:pPr/>
              <a:t>3</a:t>
            </a:fld>
            <a:endParaRPr lang="en-US"/>
          </a:p>
        </p:txBody>
      </p:sp>
      <p:sp>
        <p:nvSpPr>
          <p:cNvPr id="4" name="Title 3">
            <a:extLst>
              <a:ext uri="{FF2B5EF4-FFF2-40B4-BE49-F238E27FC236}">
                <a16:creationId xmlns:a16="http://schemas.microsoft.com/office/drawing/2014/main" id="{A6837FF9-D767-501E-35E4-FFF3EFDDD278}"/>
              </a:ext>
            </a:extLst>
          </p:cNvPr>
          <p:cNvSpPr>
            <a:spLocks noGrp="1"/>
          </p:cNvSpPr>
          <p:nvPr>
            <p:ph type="title"/>
          </p:nvPr>
        </p:nvSpPr>
        <p:spPr>
          <a:xfrm>
            <a:off x="274805" y="209389"/>
            <a:ext cx="8362316" cy="887899"/>
          </a:xfrm>
        </p:spPr>
        <p:txBody>
          <a:bodyPr/>
          <a:lstStyle/>
          <a:p>
            <a:pPr algn="ctr"/>
            <a:r>
              <a:rPr lang="en-US"/>
              <a:t>Comprehensive solutions to serve </a:t>
            </a:r>
            <a:r>
              <a:rPr lang="en-US">
                <a:solidFill>
                  <a:schemeClr val="accent1"/>
                </a:solidFill>
              </a:rPr>
              <a:t>complex needs</a:t>
            </a:r>
          </a:p>
        </p:txBody>
      </p:sp>
      <p:grpSp>
        <p:nvGrpSpPr>
          <p:cNvPr id="110" name="Group 109">
            <a:extLst>
              <a:ext uri="{FF2B5EF4-FFF2-40B4-BE49-F238E27FC236}">
                <a16:creationId xmlns:a16="http://schemas.microsoft.com/office/drawing/2014/main" id="{22D1E0AF-1786-4B2E-04DD-37B83C4D8E16}"/>
              </a:ext>
            </a:extLst>
          </p:cNvPr>
          <p:cNvGrpSpPr/>
          <p:nvPr/>
        </p:nvGrpSpPr>
        <p:grpSpPr>
          <a:xfrm>
            <a:off x="6282875" y="1702130"/>
            <a:ext cx="2705721" cy="2563189"/>
            <a:chOff x="6141768" y="2772064"/>
            <a:chExt cx="2705721" cy="2563189"/>
          </a:xfrm>
        </p:grpSpPr>
        <p:sp>
          <p:nvSpPr>
            <p:cNvPr id="9" name="Rectangle: Rounded Corners 8">
              <a:extLst>
                <a:ext uri="{FF2B5EF4-FFF2-40B4-BE49-F238E27FC236}">
                  <a16:creationId xmlns:a16="http://schemas.microsoft.com/office/drawing/2014/main" id="{9F255182-EC31-E2C2-849B-F3C1AB58723D}"/>
                </a:ext>
              </a:extLst>
            </p:cNvPr>
            <p:cNvSpPr/>
            <p:nvPr/>
          </p:nvSpPr>
          <p:spPr>
            <a:xfrm>
              <a:off x="6141768" y="4740893"/>
              <a:ext cx="2683648" cy="59436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Behavioral Health</a:t>
              </a:r>
            </a:p>
            <a:p>
              <a:pPr algn="ctr"/>
              <a:r>
                <a:rPr lang="en-US" sz="1200" b="1" dirty="0"/>
                <a:t>Case Management </a:t>
              </a:r>
              <a:br>
                <a:rPr lang="en-US" sz="1200" b="1" dirty="0"/>
              </a:br>
              <a:endParaRPr lang="en-US" sz="1200" b="1" dirty="0">
                <a:solidFill>
                  <a:srgbClr val="FF0000"/>
                </a:solidFill>
                <a:highlight>
                  <a:srgbClr val="FFFF00"/>
                </a:highlight>
              </a:endParaRPr>
            </a:p>
          </p:txBody>
        </p:sp>
        <p:sp>
          <p:nvSpPr>
            <p:cNvPr id="10" name="Rectangle: Rounded Corners 9">
              <a:extLst>
                <a:ext uri="{FF2B5EF4-FFF2-40B4-BE49-F238E27FC236}">
                  <a16:creationId xmlns:a16="http://schemas.microsoft.com/office/drawing/2014/main" id="{8EF1822E-3EF0-502D-58B5-0B577E440710}"/>
                </a:ext>
              </a:extLst>
            </p:cNvPr>
            <p:cNvSpPr/>
            <p:nvPr/>
          </p:nvSpPr>
          <p:spPr>
            <a:xfrm>
              <a:off x="6153541" y="2772064"/>
              <a:ext cx="2683648" cy="59436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Employee Assistance Program</a:t>
              </a:r>
            </a:p>
          </p:txBody>
        </p:sp>
        <p:sp>
          <p:nvSpPr>
            <p:cNvPr id="11" name="Rectangle: Rounded Corners 10">
              <a:extLst>
                <a:ext uri="{FF2B5EF4-FFF2-40B4-BE49-F238E27FC236}">
                  <a16:creationId xmlns:a16="http://schemas.microsoft.com/office/drawing/2014/main" id="{7E5034A9-9CC7-9135-FBD6-19985DA73D24}"/>
                </a:ext>
              </a:extLst>
            </p:cNvPr>
            <p:cNvSpPr/>
            <p:nvPr/>
          </p:nvSpPr>
          <p:spPr>
            <a:xfrm>
              <a:off x="6163841" y="3701872"/>
              <a:ext cx="2683648" cy="59436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Emotional Well-being Resources</a:t>
              </a:r>
            </a:p>
          </p:txBody>
        </p:sp>
      </p:grpSp>
      <p:grpSp>
        <p:nvGrpSpPr>
          <p:cNvPr id="122" name="Group 121">
            <a:extLst>
              <a:ext uri="{FF2B5EF4-FFF2-40B4-BE49-F238E27FC236}">
                <a16:creationId xmlns:a16="http://schemas.microsoft.com/office/drawing/2014/main" id="{F570A8E5-D7C1-9886-AE48-D67CE9B22A82}"/>
              </a:ext>
            </a:extLst>
          </p:cNvPr>
          <p:cNvGrpSpPr/>
          <p:nvPr/>
        </p:nvGrpSpPr>
        <p:grpSpPr>
          <a:xfrm>
            <a:off x="2763610" y="1349333"/>
            <a:ext cx="3128373" cy="3159570"/>
            <a:chOff x="2763610" y="1352715"/>
            <a:chExt cx="3128373" cy="3159570"/>
          </a:xfrm>
        </p:grpSpPr>
        <p:grpSp>
          <p:nvGrpSpPr>
            <p:cNvPr id="58" name="Group 57">
              <a:extLst>
                <a:ext uri="{FF2B5EF4-FFF2-40B4-BE49-F238E27FC236}">
                  <a16:creationId xmlns:a16="http://schemas.microsoft.com/office/drawing/2014/main" id="{83748250-A39D-625B-00CD-9C0257D977A6}"/>
                </a:ext>
              </a:extLst>
            </p:cNvPr>
            <p:cNvGrpSpPr/>
            <p:nvPr/>
          </p:nvGrpSpPr>
          <p:grpSpPr>
            <a:xfrm rot="20672499">
              <a:off x="2763610" y="1352715"/>
              <a:ext cx="3128373" cy="3159570"/>
              <a:chOff x="319880" y="1200491"/>
              <a:chExt cx="3233241" cy="3265484"/>
            </a:xfrm>
          </p:grpSpPr>
          <p:pic>
            <p:nvPicPr>
              <p:cNvPr id="36" name="Picture 35">
                <a:extLst>
                  <a:ext uri="{FF2B5EF4-FFF2-40B4-BE49-F238E27FC236}">
                    <a16:creationId xmlns:a16="http://schemas.microsoft.com/office/drawing/2014/main" id="{C2EADEB3-45C3-6C54-C692-6F08C9208712}"/>
                  </a:ext>
                </a:extLst>
              </p:cNvPr>
              <p:cNvPicPr>
                <a:picLocks noChangeAspect="1"/>
              </p:cNvPicPr>
              <p:nvPr/>
            </p:nvPicPr>
            <p:blipFill>
              <a:blip r:embed="rId3"/>
              <a:stretch>
                <a:fillRect/>
              </a:stretch>
            </p:blipFill>
            <p:spPr>
              <a:xfrm rot="481876">
                <a:off x="347154" y="1200491"/>
                <a:ext cx="2475604" cy="3194328"/>
              </a:xfrm>
              <a:prstGeom prst="rect">
                <a:avLst/>
              </a:prstGeom>
            </p:spPr>
          </p:pic>
          <p:grpSp>
            <p:nvGrpSpPr>
              <p:cNvPr id="38" name="Group 37">
                <a:extLst>
                  <a:ext uri="{FF2B5EF4-FFF2-40B4-BE49-F238E27FC236}">
                    <a16:creationId xmlns:a16="http://schemas.microsoft.com/office/drawing/2014/main" id="{BA3441CD-149B-AC3E-89B7-6FC7A045C3D7}"/>
                  </a:ext>
                </a:extLst>
              </p:cNvPr>
              <p:cNvGrpSpPr/>
              <p:nvPr/>
            </p:nvGrpSpPr>
            <p:grpSpPr>
              <a:xfrm rot="1096591">
                <a:off x="351406" y="1274367"/>
                <a:ext cx="3193615" cy="3185428"/>
                <a:chOff x="3455295" y="1888616"/>
                <a:chExt cx="3657101" cy="3647725"/>
              </a:xfrm>
              <a:solidFill>
                <a:schemeClr val="accent5"/>
              </a:solidFill>
            </p:grpSpPr>
            <p:sp>
              <p:nvSpPr>
                <p:cNvPr id="45" name="Block Arc 44">
                  <a:extLst>
                    <a:ext uri="{FF2B5EF4-FFF2-40B4-BE49-F238E27FC236}">
                      <a16:creationId xmlns:a16="http://schemas.microsoft.com/office/drawing/2014/main" id="{354F2857-D037-09E8-8F02-71E6EA86B801}"/>
                    </a:ext>
                  </a:extLst>
                </p:cNvPr>
                <p:cNvSpPr/>
                <p:nvPr/>
              </p:nvSpPr>
              <p:spPr>
                <a:xfrm rot="1793306">
                  <a:off x="3455295" y="1888616"/>
                  <a:ext cx="3657101" cy="3647725"/>
                </a:xfrm>
                <a:prstGeom prst="blockArc">
                  <a:avLst>
                    <a:gd name="adj1" fmla="val 16092853"/>
                    <a:gd name="adj2" fmla="val 18182258"/>
                    <a:gd name="adj3" fmla="val 545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Block Arc 45">
                  <a:extLst>
                    <a:ext uri="{FF2B5EF4-FFF2-40B4-BE49-F238E27FC236}">
                      <a16:creationId xmlns:a16="http://schemas.microsoft.com/office/drawing/2014/main" id="{AFD58F40-0D83-28AB-6927-1917978314B3}"/>
                    </a:ext>
                  </a:extLst>
                </p:cNvPr>
                <p:cNvSpPr/>
                <p:nvPr/>
              </p:nvSpPr>
              <p:spPr>
                <a:xfrm rot="1793306">
                  <a:off x="3849785" y="2281700"/>
                  <a:ext cx="2868914" cy="2861558"/>
                </a:xfrm>
                <a:prstGeom prst="blockArc">
                  <a:avLst>
                    <a:gd name="adj1" fmla="val 16151754"/>
                    <a:gd name="adj2" fmla="val 18182258"/>
                    <a:gd name="adj3" fmla="val 545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2" name="Group 51">
                <a:extLst>
                  <a:ext uri="{FF2B5EF4-FFF2-40B4-BE49-F238E27FC236}">
                    <a16:creationId xmlns:a16="http://schemas.microsoft.com/office/drawing/2014/main" id="{7EF4D365-AF9E-A17C-DE0D-7E6F8A589DEA}"/>
                  </a:ext>
                </a:extLst>
              </p:cNvPr>
              <p:cNvGrpSpPr/>
              <p:nvPr/>
            </p:nvGrpSpPr>
            <p:grpSpPr>
              <a:xfrm rot="3443571">
                <a:off x="363599" y="1274368"/>
                <a:ext cx="3193615" cy="3185428"/>
                <a:chOff x="3455295" y="1888616"/>
                <a:chExt cx="3657101" cy="3647725"/>
              </a:xfrm>
              <a:solidFill>
                <a:schemeClr val="accent1"/>
              </a:solidFill>
            </p:grpSpPr>
            <p:sp>
              <p:nvSpPr>
                <p:cNvPr id="53" name="Block Arc 52">
                  <a:extLst>
                    <a:ext uri="{FF2B5EF4-FFF2-40B4-BE49-F238E27FC236}">
                      <a16:creationId xmlns:a16="http://schemas.microsoft.com/office/drawing/2014/main" id="{8AE5F4D5-00E2-F8C2-8979-A6E0467293DC}"/>
                    </a:ext>
                  </a:extLst>
                </p:cNvPr>
                <p:cNvSpPr/>
                <p:nvPr/>
              </p:nvSpPr>
              <p:spPr>
                <a:xfrm rot="1793306">
                  <a:off x="3455295" y="1888616"/>
                  <a:ext cx="3657101" cy="3647725"/>
                </a:xfrm>
                <a:prstGeom prst="blockArc">
                  <a:avLst>
                    <a:gd name="adj1" fmla="val 16092853"/>
                    <a:gd name="adj2" fmla="val 18182258"/>
                    <a:gd name="adj3" fmla="val 545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Block Arc 53">
                  <a:extLst>
                    <a:ext uri="{FF2B5EF4-FFF2-40B4-BE49-F238E27FC236}">
                      <a16:creationId xmlns:a16="http://schemas.microsoft.com/office/drawing/2014/main" id="{58AA6996-B511-42FC-8180-0B9EAB56C98D}"/>
                    </a:ext>
                  </a:extLst>
                </p:cNvPr>
                <p:cNvSpPr/>
                <p:nvPr/>
              </p:nvSpPr>
              <p:spPr>
                <a:xfrm rot="1793306">
                  <a:off x="3849785" y="2281700"/>
                  <a:ext cx="2868914" cy="2861558"/>
                </a:xfrm>
                <a:prstGeom prst="blockArc">
                  <a:avLst>
                    <a:gd name="adj1" fmla="val 16151754"/>
                    <a:gd name="adj2" fmla="val 18182258"/>
                    <a:gd name="adj3" fmla="val 545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5" name="Group 54">
                <a:extLst>
                  <a:ext uri="{FF2B5EF4-FFF2-40B4-BE49-F238E27FC236}">
                    <a16:creationId xmlns:a16="http://schemas.microsoft.com/office/drawing/2014/main" id="{CBDEF471-4343-8783-E4F9-AC94BBFA559D}"/>
                  </a:ext>
                </a:extLst>
              </p:cNvPr>
              <p:cNvGrpSpPr/>
              <p:nvPr/>
            </p:nvGrpSpPr>
            <p:grpSpPr>
              <a:xfrm rot="5785911">
                <a:off x="315786" y="1276454"/>
                <a:ext cx="3193615" cy="3185428"/>
                <a:chOff x="3455295" y="1888616"/>
                <a:chExt cx="3657101" cy="3647725"/>
              </a:xfrm>
              <a:solidFill>
                <a:schemeClr val="accent2"/>
              </a:solidFill>
            </p:grpSpPr>
            <p:sp>
              <p:nvSpPr>
                <p:cNvPr id="56" name="Block Arc 55">
                  <a:extLst>
                    <a:ext uri="{FF2B5EF4-FFF2-40B4-BE49-F238E27FC236}">
                      <a16:creationId xmlns:a16="http://schemas.microsoft.com/office/drawing/2014/main" id="{99E0A707-F004-D000-4C7E-80D1C9B6AB4D}"/>
                    </a:ext>
                  </a:extLst>
                </p:cNvPr>
                <p:cNvSpPr/>
                <p:nvPr/>
              </p:nvSpPr>
              <p:spPr>
                <a:xfrm rot="1793306">
                  <a:off x="3455295" y="1888616"/>
                  <a:ext cx="3657101" cy="3647725"/>
                </a:xfrm>
                <a:prstGeom prst="blockArc">
                  <a:avLst>
                    <a:gd name="adj1" fmla="val 16092853"/>
                    <a:gd name="adj2" fmla="val 18182258"/>
                    <a:gd name="adj3" fmla="val 545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Block Arc 56">
                  <a:extLst>
                    <a:ext uri="{FF2B5EF4-FFF2-40B4-BE49-F238E27FC236}">
                      <a16:creationId xmlns:a16="http://schemas.microsoft.com/office/drawing/2014/main" id="{3A3AC54C-D496-8467-EA07-4A0E9BEB57EE}"/>
                    </a:ext>
                  </a:extLst>
                </p:cNvPr>
                <p:cNvSpPr/>
                <p:nvPr/>
              </p:nvSpPr>
              <p:spPr>
                <a:xfrm rot="1793306">
                  <a:off x="3849785" y="2281700"/>
                  <a:ext cx="2868914" cy="2861558"/>
                </a:xfrm>
                <a:prstGeom prst="blockArc">
                  <a:avLst>
                    <a:gd name="adj1" fmla="val 16151754"/>
                    <a:gd name="adj2" fmla="val 18182258"/>
                    <a:gd name="adj3" fmla="val 545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pic>
          <p:nvPicPr>
            <p:cNvPr id="112" name="Picture 111" descr="A person sitting on a stone wall with a computer&#10;&#10;Description automatically generated with medium confidence">
              <a:extLst>
                <a:ext uri="{FF2B5EF4-FFF2-40B4-BE49-F238E27FC236}">
                  <a16:creationId xmlns:a16="http://schemas.microsoft.com/office/drawing/2014/main" id="{44B5D945-6DEB-95EA-4F60-7A88751E1F7A}"/>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412950" y="2017654"/>
              <a:ext cx="1829692" cy="1829692"/>
            </a:xfrm>
            <a:prstGeom prst="ellipse">
              <a:avLst/>
            </a:prstGeom>
            <a:ln w="38100">
              <a:solidFill>
                <a:schemeClr val="tx2"/>
              </a:solidFill>
            </a:ln>
          </p:spPr>
        </p:pic>
      </p:grpSp>
      <p:sp>
        <p:nvSpPr>
          <p:cNvPr id="113" name="Content Placeholder 5">
            <a:extLst>
              <a:ext uri="{FF2B5EF4-FFF2-40B4-BE49-F238E27FC236}">
                <a16:creationId xmlns:a16="http://schemas.microsoft.com/office/drawing/2014/main" id="{F90AEC16-718E-303E-1146-BF51BD2457EE}"/>
              </a:ext>
            </a:extLst>
          </p:cNvPr>
          <p:cNvSpPr txBox="1">
            <a:spLocks/>
          </p:cNvSpPr>
          <p:nvPr/>
        </p:nvSpPr>
        <p:spPr>
          <a:xfrm>
            <a:off x="506879" y="636524"/>
            <a:ext cx="8116040" cy="481078"/>
          </a:xfrm>
          <a:prstGeom prst="rect">
            <a:avLst/>
          </a:prstGeom>
        </p:spPr>
        <p:txBody>
          <a:bodyPr/>
          <a:lstStyle>
            <a:lvl1pPr marL="171450" indent="-171450" algn="l" defTabSz="685800" rtl="0" eaLnBrk="1" latinLnBrk="0" hangingPunct="1">
              <a:lnSpc>
                <a:spcPct val="95000"/>
              </a:lnSpc>
              <a:spcBef>
                <a:spcPts val="200"/>
              </a:spcBef>
              <a:spcAft>
                <a:spcPts val="800"/>
              </a:spcAft>
              <a:buClr>
                <a:schemeClr val="accent1"/>
              </a:buClr>
              <a:buSzPct val="100000"/>
              <a:buFont typeface="Futura PT Bold" panose="020B0902020204020203" pitchFamily="34" charset="77"/>
              <a:buChar char="◦"/>
              <a:defRPr sz="1400" kern="1200">
                <a:solidFill>
                  <a:srgbClr val="5E5E5E"/>
                </a:solidFill>
                <a:latin typeface="+mn-lt"/>
                <a:ea typeface="+mn-ea"/>
                <a:cs typeface="+mn-cs"/>
              </a:defRPr>
            </a:lvl1pPr>
            <a:lvl2pPr marL="400050" indent="-190500" algn="l" defTabSz="685800" rtl="0" eaLnBrk="1" latinLnBrk="0" hangingPunct="1">
              <a:lnSpc>
                <a:spcPct val="95000"/>
              </a:lnSpc>
              <a:spcBef>
                <a:spcPts val="0"/>
              </a:spcBef>
              <a:spcAft>
                <a:spcPts val="600"/>
              </a:spcAft>
              <a:buClr>
                <a:schemeClr val="accent1"/>
              </a:buClr>
              <a:buSzPct val="100000"/>
              <a:buFont typeface="System Font Regular"/>
              <a:buChar char="-"/>
              <a:tabLst/>
              <a:defRPr sz="1200" kern="1200">
                <a:solidFill>
                  <a:srgbClr val="5E5E5E"/>
                </a:solidFill>
                <a:latin typeface="+mn-lt"/>
                <a:ea typeface="+mn-ea"/>
                <a:cs typeface="+mn-cs"/>
              </a:defRPr>
            </a:lvl2pPr>
            <a:lvl3pPr marL="573088" indent="-150813" algn="l" defTabSz="685800" rtl="0" eaLnBrk="1" latinLnBrk="0" hangingPunct="1">
              <a:lnSpc>
                <a:spcPct val="95000"/>
              </a:lnSpc>
              <a:spcBef>
                <a:spcPts val="0"/>
              </a:spcBef>
              <a:spcAft>
                <a:spcPts val="600"/>
              </a:spcAft>
              <a:buClr>
                <a:schemeClr val="accent1"/>
              </a:buClr>
              <a:buSzPct val="100000"/>
              <a:buFont typeface="System Font Regular"/>
              <a:buChar char="-"/>
              <a:tabLst/>
              <a:defRPr sz="1200" kern="1200">
                <a:solidFill>
                  <a:srgbClr val="5E5E5E"/>
                </a:solidFill>
                <a:latin typeface="+mn-lt"/>
                <a:ea typeface="+mn-ea"/>
                <a:cs typeface="+mn-cs"/>
              </a:defRPr>
            </a:lvl3pPr>
            <a:lvl4pPr marL="746125" indent="-146050" algn="l" defTabSz="685800" rtl="0" eaLnBrk="1" latinLnBrk="0" hangingPunct="1">
              <a:lnSpc>
                <a:spcPct val="95000"/>
              </a:lnSpc>
              <a:spcBef>
                <a:spcPts val="0"/>
              </a:spcBef>
              <a:spcAft>
                <a:spcPts val="600"/>
              </a:spcAft>
              <a:buClr>
                <a:schemeClr val="accent1"/>
              </a:buClr>
              <a:buSzPct val="100000"/>
              <a:buFont typeface="System Font Regular"/>
              <a:buChar char="-"/>
              <a:tabLst/>
              <a:defRPr sz="1200" kern="1200">
                <a:solidFill>
                  <a:srgbClr val="5E5E5E"/>
                </a:solidFill>
                <a:latin typeface="+mn-lt"/>
                <a:ea typeface="+mn-ea"/>
                <a:cs typeface="+mn-cs"/>
              </a:defRPr>
            </a:lvl4pPr>
            <a:lvl5pPr marL="973138" indent="-169863" algn="l" defTabSz="685800" rtl="0" eaLnBrk="1" latinLnBrk="0" hangingPunct="1">
              <a:lnSpc>
                <a:spcPct val="95000"/>
              </a:lnSpc>
              <a:spcBef>
                <a:spcPts val="0"/>
              </a:spcBef>
              <a:spcAft>
                <a:spcPts val="600"/>
              </a:spcAft>
              <a:buClr>
                <a:schemeClr val="accent1"/>
              </a:buClr>
              <a:buSzPct val="100000"/>
              <a:buFont typeface="System Font Regular"/>
              <a:buChar char="-"/>
              <a:tabLst/>
              <a:defRPr sz="1200" kern="1200">
                <a:solidFill>
                  <a:srgbClr val="5E5E5E"/>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a:t>Connecting individuals to customized programs and personalized treatment to meet their unique needs before, during, and after physical and mental health events. </a:t>
            </a:r>
          </a:p>
        </p:txBody>
      </p:sp>
      <p:grpSp>
        <p:nvGrpSpPr>
          <p:cNvPr id="14" name="Group 13">
            <a:extLst>
              <a:ext uri="{FF2B5EF4-FFF2-40B4-BE49-F238E27FC236}">
                <a16:creationId xmlns:a16="http://schemas.microsoft.com/office/drawing/2014/main" id="{62F938E5-D194-6360-C1E9-F0FA9EA71B2B}"/>
              </a:ext>
            </a:extLst>
          </p:cNvPr>
          <p:cNvGrpSpPr/>
          <p:nvPr/>
        </p:nvGrpSpPr>
        <p:grpSpPr>
          <a:xfrm>
            <a:off x="675504" y="1457896"/>
            <a:ext cx="2247356" cy="432618"/>
            <a:chOff x="675504" y="1457896"/>
            <a:chExt cx="2247356" cy="432618"/>
          </a:xfrm>
        </p:grpSpPr>
        <p:grpSp>
          <p:nvGrpSpPr>
            <p:cNvPr id="60" name="Group 59">
              <a:extLst>
                <a:ext uri="{FF2B5EF4-FFF2-40B4-BE49-F238E27FC236}">
                  <a16:creationId xmlns:a16="http://schemas.microsoft.com/office/drawing/2014/main" id="{65E67EA8-90F6-21AA-6531-B06650412DD9}"/>
                </a:ext>
              </a:extLst>
            </p:cNvPr>
            <p:cNvGrpSpPr/>
            <p:nvPr/>
          </p:nvGrpSpPr>
          <p:grpSpPr>
            <a:xfrm>
              <a:off x="2502252" y="1461137"/>
              <a:ext cx="420608" cy="429377"/>
              <a:chOff x="555963" y="2501899"/>
              <a:chExt cx="927863" cy="947206"/>
            </a:xfrm>
          </p:grpSpPr>
          <p:sp>
            <p:nvSpPr>
              <p:cNvPr id="61" name="Freeform: Shape 42">
                <a:extLst>
                  <a:ext uri="{FF2B5EF4-FFF2-40B4-BE49-F238E27FC236}">
                    <a16:creationId xmlns:a16="http://schemas.microsoft.com/office/drawing/2014/main" id="{53D09238-5C57-8383-1F06-582B2B90248A}"/>
                  </a:ext>
                </a:extLst>
              </p:cNvPr>
              <p:cNvSpPr/>
              <p:nvPr/>
            </p:nvSpPr>
            <p:spPr>
              <a:xfrm>
                <a:off x="555963" y="2501899"/>
                <a:ext cx="927863" cy="651337"/>
              </a:xfrm>
              <a:custGeom>
                <a:avLst/>
                <a:gdLst>
                  <a:gd name="connsiteX0" fmla="*/ 259868 w 927863"/>
                  <a:gd name="connsiteY0" fmla="*/ 651337 h 651337"/>
                  <a:gd name="connsiteX1" fmla="*/ 29985 w 927863"/>
                  <a:gd name="connsiteY1" fmla="*/ 651337 h 651337"/>
                  <a:gd name="connsiteX2" fmla="*/ 0 w 927863"/>
                  <a:gd name="connsiteY2" fmla="*/ 621352 h 651337"/>
                  <a:gd name="connsiteX3" fmla="*/ 0 w 927863"/>
                  <a:gd name="connsiteY3" fmla="*/ 29985 h 651337"/>
                  <a:gd name="connsiteX4" fmla="*/ 29985 w 927863"/>
                  <a:gd name="connsiteY4" fmla="*/ 0 h 651337"/>
                  <a:gd name="connsiteX5" fmla="*/ 897879 w 927863"/>
                  <a:gd name="connsiteY5" fmla="*/ 0 h 651337"/>
                  <a:gd name="connsiteX6" fmla="*/ 927864 w 927863"/>
                  <a:gd name="connsiteY6" fmla="*/ 29985 h 651337"/>
                  <a:gd name="connsiteX7" fmla="*/ 927864 w 927863"/>
                  <a:gd name="connsiteY7" fmla="*/ 619686 h 651337"/>
                  <a:gd name="connsiteX8" fmla="*/ 897879 w 927863"/>
                  <a:gd name="connsiteY8" fmla="*/ 649671 h 651337"/>
                  <a:gd name="connsiteX9" fmla="*/ 721302 w 927863"/>
                  <a:gd name="connsiteY9" fmla="*/ 649671 h 65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7863" h="651337">
                    <a:moveTo>
                      <a:pt x="259868" y="651337"/>
                    </a:moveTo>
                    <a:lnTo>
                      <a:pt x="29985" y="651337"/>
                    </a:lnTo>
                    <a:cubicBezTo>
                      <a:pt x="13327" y="651337"/>
                      <a:pt x="0" y="638010"/>
                      <a:pt x="0" y="621352"/>
                    </a:cubicBezTo>
                    <a:lnTo>
                      <a:pt x="0" y="29985"/>
                    </a:lnTo>
                    <a:cubicBezTo>
                      <a:pt x="0" y="13327"/>
                      <a:pt x="13327" y="0"/>
                      <a:pt x="29985" y="0"/>
                    </a:cubicBezTo>
                    <a:lnTo>
                      <a:pt x="897879" y="0"/>
                    </a:lnTo>
                    <a:cubicBezTo>
                      <a:pt x="914537" y="0"/>
                      <a:pt x="927864" y="13327"/>
                      <a:pt x="927864" y="29985"/>
                    </a:cubicBezTo>
                    <a:lnTo>
                      <a:pt x="927864" y="619686"/>
                    </a:lnTo>
                    <a:cubicBezTo>
                      <a:pt x="927864" y="636345"/>
                      <a:pt x="914537" y="649671"/>
                      <a:pt x="897879" y="649671"/>
                    </a:cubicBezTo>
                    <a:lnTo>
                      <a:pt x="721302" y="649671"/>
                    </a:lnTo>
                  </a:path>
                </a:pathLst>
              </a:custGeom>
              <a:noFill/>
              <a:ln w="15875" cap="rnd">
                <a:solidFill>
                  <a:schemeClr val="tx2"/>
                </a:solidFill>
                <a:prstDash val="solid"/>
                <a:miter/>
              </a:ln>
            </p:spPr>
            <p:txBody>
              <a:bodyPr rtlCol="0" anchor="ctr"/>
              <a:lstStyle/>
              <a:p>
                <a:endParaRPr lang="en-US"/>
              </a:p>
            </p:txBody>
          </p:sp>
          <p:sp>
            <p:nvSpPr>
              <p:cNvPr id="62" name="Freeform: Shape 43">
                <a:extLst>
                  <a:ext uri="{FF2B5EF4-FFF2-40B4-BE49-F238E27FC236}">
                    <a16:creationId xmlns:a16="http://schemas.microsoft.com/office/drawing/2014/main" id="{042EB827-9FE7-7663-71DA-B7938640B5AB}"/>
                  </a:ext>
                </a:extLst>
              </p:cNvPr>
              <p:cNvSpPr/>
              <p:nvPr/>
            </p:nvSpPr>
            <p:spPr>
              <a:xfrm>
                <a:off x="897457" y="3287522"/>
                <a:ext cx="396465" cy="161583"/>
              </a:xfrm>
              <a:custGeom>
                <a:avLst/>
                <a:gdLst>
                  <a:gd name="connsiteX0" fmla="*/ 0 w 396466"/>
                  <a:gd name="connsiteY0" fmla="*/ 0 h 161584"/>
                  <a:gd name="connsiteX1" fmla="*/ 396466 w 396466"/>
                  <a:gd name="connsiteY1" fmla="*/ 0 h 161584"/>
                  <a:gd name="connsiteX2" fmla="*/ 396466 w 396466"/>
                  <a:gd name="connsiteY2" fmla="*/ 161585 h 161584"/>
                  <a:gd name="connsiteX3" fmla="*/ 0 w 396466"/>
                  <a:gd name="connsiteY3" fmla="*/ 161585 h 161584"/>
                </a:gdLst>
                <a:ahLst/>
                <a:cxnLst>
                  <a:cxn ang="0">
                    <a:pos x="connsiteX0" y="connsiteY0"/>
                  </a:cxn>
                  <a:cxn ang="0">
                    <a:pos x="connsiteX1" y="connsiteY1"/>
                  </a:cxn>
                  <a:cxn ang="0">
                    <a:pos x="connsiteX2" y="connsiteY2"/>
                  </a:cxn>
                  <a:cxn ang="0">
                    <a:pos x="connsiteX3" y="connsiteY3"/>
                  </a:cxn>
                </a:cxnLst>
                <a:rect l="l" t="t" r="r" b="b"/>
                <a:pathLst>
                  <a:path w="396466" h="161584">
                    <a:moveTo>
                      <a:pt x="0" y="0"/>
                    </a:moveTo>
                    <a:lnTo>
                      <a:pt x="396466" y="0"/>
                    </a:lnTo>
                    <a:lnTo>
                      <a:pt x="396466" y="161585"/>
                    </a:lnTo>
                    <a:lnTo>
                      <a:pt x="0" y="161585"/>
                    </a:lnTo>
                    <a:close/>
                  </a:path>
                </a:pathLst>
              </a:custGeom>
              <a:noFill/>
              <a:ln w="15875" cap="rnd">
                <a:solidFill>
                  <a:schemeClr val="tx2"/>
                </a:solidFill>
                <a:prstDash val="solid"/>
                <a:miter/>
              </a:ln>
            </p:spPr>
            <p:txBody>
              <a:bodyPr rtlCol="0" anchor="ctr"/>
              <a:lstStyle/>
              <a:p>
                <a:endParaRPr lang="en-US"/>
              </a:p>
            </p:txBody>
          </p:sp>
          <p:sp>
            <p:nvSpPr>
              <p:cNvPr id="63" name="Freeform: Shape 44">
                <a:extLst>
                  <a:ext uri="{FF2B5EF4-FFF2-40B4-BE49-F238E27FC236}">
                    <a16:creationId xmlns:a16="http://schemas.microsoft.com/office/drawing/2014/main" id="{E68CA1F7-8C86-62B2-0448-9D19A48F5A77}"/>
                  </a:ext>
                </a:extLst>
              </p:cNvPr>
              <p:cNvSpPr/>
              <p:nvPr/>
            </p:nvSpPr>
            <p:spPr>
              <a:xfrm>
                <a:off x="915781" y="3221534"/>
                <a:ext cx="354820" cy="46643"/>
              </a:xfrm>
              <a:custGeom>
                <a:avLst/>
                <a:gdLst>
                  <a:gd name="connsiteX0" fmla="*/ 0 w 354820"/>
                  <a:gd name="connsiteY0" fmla="*/ 46643 h 46643"/>
                  <a:gd name="connsiteX1" fmla="*/ 0 w 354820"/>
                  <a:gd name="connsiteY1" fmla="*/ 0 h 46643"/>
                  <a:gd name="connsiteX2" fmla="*/ 354820 w 354820"/>
                  <a:gd name="connsiteY2" fmla="*/ 0 h 46643"/>
                  <a:gd name="connsiteX3" fmla="*/ 354820 w 354820"/>
                  <a:gd name="connsiteY3" fmla="*/ 46643 h 46643"/>
                </a:gdLst>
                <a:ahLst/>
                <a:cxnLst>
                  <a:cxn ang="0">
                    <a:pos x="connsiteX0" y="connsiteY0"/>
                  </a:cxn>
                  <a:cxn ang="0">
                    <a:pos x="connsiteX1" y="connsiteY1"/>
                  </a:cxn>
                  <a:cxn ang="0">
                    <a:pos x="connsiteX2" y="connsiteY2"/>
                  </a:cxn>
                  <a:cxn ang="0">
                    <a:pos x="connsiteX3" y="connsiteY3"/>
                  </a:cxn>
                </a:cxnLst>
                <a:rect l="l" t="t" r="r" b="b"/>
                <a:pathLst>
                  <a:path w="354820" h="46643">
                    <a:moveTo>
                      <a:pt x="0" y="46643"/>
                    </a:moveTo>
                    <a:lnTo>
                      <a:pt x="0" y="0"/>
                    </a:lnTo>
                    <a:lnTo>
                      <a:pt x="354820" y="0"/>
                    </a:lnTo>
                    <a:lnTo>
                      <a:pt x="354820" y="46643"/>
                    </a:lnTo>
                  </a:path>
                </a:pathLst>
              </a:custGeom>
              <a:noFill/>
              <a:ln w="15875" cap="rnd">
                <a:solidFill>
                  <a:schemeClr val="tx2"/>
                </a:solidFill>
                <a:prstDash val="solid"/>
                <a:miter/>
              </a:ln>
            </p:spPr>
            <p:txBody>
              <a:bodyPr rtlCol="0" anchor="ctr"/>
              <a:lstStyle/>
              <a:p>
                <a:endParaRPr lang="en-US"/>
              </a:p>
            </p:txBody>
          </p:sp>
          <p:sp>
            <p:nvSpPr>
              <p:cNvPr id="64" name="Freeform: Shape 45">
                <a:extLst>
                  <a:ext uri="{FF2B5EF4-FFF2-40B4-BE49-F238E27FC236}">
                    <a16:creationId xmlns:a16="http://schemas.microsoft.com/office/drawing/2014/main" id="{A4F54117-5ACA-3848-D79D-A70E73A86E9D}"/>
                  </a:ext>
                </a:extLst>
              </p:cNvPr>
              <p:cNvSpPr/>
              <p:nvPr/>
            </p:nvSpPr>
            <p:spPr>
              <a:xfrm>
                <a:off x="647583" y="2560203"/>
                <a:ext cx="764613" cy="534729"/>
              </a:xfrm>
              <a:custGeom>
                <a:avLst/>
                <a:gdLst>
                  <a:gd name="connsiteX0" fmla="*/ 141595 w 764613"/>
                  <a:gd name="connsiteY0" fmla="*/ 534729 h 534729"/>
                  <a:gd name="connsiteX1" fmla="*/ 29985 w 764613"/>
                  <a:gd name="connsiteY1" fmla="*/ 534729 h 534729"/>
                  <a:gd name="connsiteX2" fmla="*/ 0 w 764613"/>
                  <a:gd name="connsiteY2" fmla="*/ 504745 h 534729"/>
                  <a:gd name="connsiteX3" fmla="*/ 0 w 764613"/>
                  <a:gd name="connsiteY3" fmla="*/ 29985 h 534729"/>
                  <a:gd name="connsiteX4" fmla="*/ 29985 w 764613"/>
                  <a:gd name="connsiteY4" fmla="*/ 0 h 534729"/>
                  <a:gd name="connsiteX5" fmla="*/ 734628 w 764613"/>
                  <a:gd name="connsiteY5" fmla="*/ 0 h 534729"/>
                  <a:gd name="connsiteX6" fmla="*/ 764613 w 764613"/>
                  <a:gd name="connsiteY6" fmla="*/ 29985 h 534729"/>
                  <a:gd name="connsiteX7" fmla="*/ 764613 w 764613"/>
                  <a:gd name="connsiteY7" fmla="*/ 504745 h 534729"/>
                  <a:gd name="connsiteX8" fmla="*/ 734628 w 764613"/>
                  <a:gd name="connsiteY8" fmla="*/ 534729 h 534729"/>
                  <a:gd name="connsiteX9" fmla="*/ 634679 w 764613"/>
                  <a:gd name="connsiteY9" fmla="*/ 534729 h 53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4613" h="534729">
                    <a:moveTo>
                      <a:pt x="141595" y="534729"/>
                    </a:moveTo>
                    <a:lnTo>
                      <a:pt x="29985" y="534729"/>
                    </a:lnTo>
                    <a:cubicBezTo>
                      <a:pt x="13327" y="534729"/>
                      <a:pt x="0" y="521403"/>
                      <a:pt x="0" y="504745"/>
                    </a:cubicBezTo>
                    <a:lnTo>
                      <a:pt x="0" y="29985"/>
                    </a:lnTo>
                    <a:cubicBezTo>
                      <a:pt x="0" y="13327"/>
                      <a:pt x="13327" y="0"/>
                      <a:pt x="29985" y="0"/>
                    </a:cubicBezTo>
                    <a:lnTo>
                      <a:pt x="734628" y="0"/>
                    </a:lnTo>
                    <a:cubicBezTo>
                      <a:pt x="751286" y="0"/>
                      <a:pt x="764613" y="13327"/>
                      <a:pt x="764613" y="29985"/>
                    </a:cubicBezTo>
                    <a:lnTo>
                      <a:pt x="764613" y="504745"/>
                    </a:lnTo>
                    <a:cubicBezTo>
                      <a:pt x="764613" y="521403"/>
                      <a:pt x="751286" y="534729"/>
                      <a:pt x="734628" y="534729"/>
                    </a:cubicBezTo>
                    <a:lnTo>
                      <a:pt x="634679" y="534729"/>
                    </a:lnTo>
                  </a:path>
                </a:pathLst>
              </a:custGeom>
              <a:noFill/>
              <a:ln w="15875" cap="rnd">
                <a:solidFill>
                  <a:schemeClr val="tx2"/>
                </a:solidFill>
                <a:prstDash val="solid"/>
                <a:miter/>
              </a:ln>
            </p:spPr>
            <p:txBody>
              <a:bodyPr rtlCol="0" anchor="ctr"/>
              <a:lstStyle/>
              <a:p>
                <a:endParaRPr lang="en-US"/>
              </a:p>
            </p:txBody>
          </p:sp>
          <p:sp>
            <p:nvSpPr>
              <p:cNvPr id="65" name="Freeform: Shape 46">
                <a:extLst>
                  <a:ext uri="{FF2B5EF4-FFF2-40B4-BE49-F238E27FC236}">
                    <a16:creationId xmlns:a16="http://schemas.microsoft.com/office/drawing/2014/main" id="{63ACDB4C-DFD0-1399-25E8-4D55A1D57CEC}"/>
                  </a:ext>
                </a:extLst>
              </p:cNvPr>
              <p:cNvSpPr/>
              <p:nvPr/>
            </p:nvSpPr>
            <p:spPr>
              <a:xfrm>
                <a:off x="824161" y="2904961"/>
                <a:ext cx="128268" cy="319904"/>
              </a:xfrm>
              <a:custGeom>
                <a:avLst/>
                <a:gdLst>
                  <a:gd name="connsiteX0" fmla="*/ 128268 w 128268"/>
                  <a:gd name="connsiteY0" fmla="*/ 319905 h 319904"/>
                  <a:gd name="connsiteX1" fmla="*/ 0 w 128268"/>
                  <a:gd name="connsiteY1" fmla="*/ 159986 h 319904"/>
                  <a:gd name="connsiteX2" fmla="*/ 0 w 128268"/>
                  <a:gd name="connsiteY2" fmla="*/ 67 h 319904"/>
                  <a:gd name="connsiteX3" fmla="*/ 59970 w 128268"/>
                  <a:gd name="connsiteY3" fmla="*/ 11727 h 319904"/>
                  <a:gd name="connsiteX4" fmla="*/ 84957 w 128268"/>
                  <a:gd name="connsiteY4" fmla="*/ 53373 h 319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68" h="319904">
                    <a:moveTo>
                      <a:pt x="128268" y="319905"/>
                    </a:moveTo>
                    <a:cubicBezTo>
                      <a:pt x="128268" y="319905"/>
                      <a:pt x="0" y="186639"/>
                      <a:pt x="0" y="159986"/>
                    </a:cubicBezTo>
                    <a:cubicBezTo>
                      <a:pt x="0" y="133333"/>
                      <a:pt x="0" y="67"/>
                      <a:pt x="0" y="67"/>
                    </a:cubicBezTo>
                    <a:cubicBezTo>
                      <a:pt x="0" y="67"/>
                      <a:pt x="38314" y="-1599"/>
                      <a:pt x="59970" y="11727"/>
                    </a:cubicBezTo>
                    <a:cubicBezTo>
                      <a:pt x="81625" y="25054"/>
                      <a:pt x="84957" y="53373"/>
                      <a:pt x="84957" y="53373"/>
                    </a:cubicBezTo>
                  </a:path>
                </a:pathLst>
              </a:custGeom>
              <a:noFill/>
              <a:ln w="15875" cap="rnd">
                <a:solidFill>
                  <a:schemeClr val="tx2"/>
                </a:solidFill>
                <a:prstDash val="solid"/>
                <a:miter/>
              </a:ln>
            </p:spPr>
            <p:txBody>
              <a:bodyPr rtlCol="0" anchor="ctr"/>
              <a:lstStyle/>
              <a:p>
                <a:endParaRPr lang="en-US"/>
              </a:p>
            </p:txBody>
          </p:sp>
          <p:sp>
            <p:nvSpPr>
              <p:cNvPr id="66" name="Freeform: Shape 47">
                <a:extLst>
                  <a:ext uri="{FF2B5EF4-FFF2-40B4-BE49-F238E27FC236}">
                    <a16:creationId xmlns:a16="http://schemas.microsoft.com/office/drawing/2014/main" id="{6D6705F2-9CA7-0577-7CB8-F856A584A866}"/>
                  </a:ext>
                </a:extLst>
              </p:cNvPr>
              <p:cNvSpPr/>
              <p:nvPr/>
            </p:nvSpPr>
            <p:spPr>
              <a:xfrm>
                <a:off x="1193973" y="2906694"/>
                <a:ext cx="44977" cy="309843"/>
              </a:xfrm>
              <a:custGeom>
                <a:avLst/>
                <a:gdLst>
                  <a:gd name="connsiteX0" fmla="*/ 0 w 44977"/>
                  <a:gd name="connsiteY0" fmla="*/ 309843 h 309843"/>
                  <a:gd name="connsiteX1" fmla="*/ 44977 w 44977"/>
                  <a:gd name="connsiteY1" fmla="*/ 203231 h 309843"/>
                  <a:gd name="connsiteX2" fmla="*/ 44977 w 44977"/>
                  <a:gd name="connsiteY2" fmla="*/ 0 h 309843"/>
                </a:gdLst>
                <a:ahLst/>
                <a:cxnLst>
                  <a:cxn ang="0">
                    <a:pos x="connsiteX0" y="connsiteY0"/>
                  </a:cxn>
                  <a:cxn ang="0">
                    <a:pos x="connsiteX1" y="connsiteY1"/>
                  </a:cxn>
                  <a:cxn ang="0">
                    <a:pos x="connsiteX2" y="connsiteY2"/>
                  </a:cxn>
                </a:cxnLst>
                <a:rect l="l" t="t" r="r" b="b"/>
                <a:pathLst>
                  <a:path w="44977" h="309843">
                    <a:moveTo>
                      <a:pt x="0" y="309843"/>
                    </a:moveTo>
                    <a:cubicBezTo>
                      <a:pt x="0" y="309843"/>
                      <a:pt x="44977" y="273195"/>
                      <a:pt x="44977" y="203231"/>
                    </a:cubicBezTo>
                    <a:cubicBezTo>
                      <a:pt x="44977" y="133266"/>
                      <a:pt x="44977" y="0"/>
                      <a:pt x="44977" y="0"/>
                    </a:cubicBezTo>
                  </a:path>
                </a:pathLst>
              </a:custGeom>
              <a:noFill/>
              <a:ln w="15875" cap="rnd">
                <a:solidFill>
                  <a:schemeClr val="tx2"/>
                </a:solidFill>
                <a:prstDash val="solid"/>
                <a:miter/>
              </a:ln>
            </p:spPr>
            <p:txBody>
              <a:bodyPr rtlCol="0" anchor="ctr"/>
              <a:lstStyle/>
              <a:p>
                <a:endParaRPr lang="en-US"/>
              </a:p>
            </p:txBody>
          </p:sp>
          <p:sp>
            <p:nvSpPr>
              <p:cNvPr id="67" name="Freeform: Shape 48">
                <a:extLst>
                  <a:ext uri="{FF2B5EF4-FFF2-40B4-BE49-F238E27FC236}">
                    <a16:creationId xmlns:a16="http://schemas.microsoft.com/office/drawing/2014/main" id="{11A7211C-280D-EAC6-8D10-99D6604D4A24}"/>
                  </a:ext>
                </a:extLst>
              </p:cNvPr>
              <p:cNvSpPr/>
              <p:nvPr/>
            </p:nvSpPr>
            <p:spPr>
              <a:xfrm>
                <a:off x="909118" y="2768430"/>
                <a:ext cx="16658" cy="286521"/>
              </a:xfrm>
              <a:custGeom>
                <a:avLst/>
                <a:gdLst>
                  <a:gd name="connsiteX0" fmla="*/ 0 w 16658"/>
                  <a:gd name="connsiteY0" fmla="*/ 286522 h 286521"/>
                  <a:gd name="connsiteX1" fmla="*/ 0 w 16658"/>
                  <a:gd name="connsiteY1" fmla="*/ 0 h 286521"/>
                </a:gdLst>
                <a:ahLst/>
                <a:cxnLst>
                  <a:cxn ang="0">
                    <a:pos x="connsiteX0" y="connsiteY0"/>
                  </a:cxn>
                  <a:cxn ang="0">
                    <a:pos x="connsiteX1" y="connsiteY1"/>
                  </a:cxn>
                </a:cxnLst>
                <a:rect l="l" t="t" r="r" b="b"/>
                <a:pathLst>
                  <a:path w="16658" h="286521">
                    <a:moveTo>
                      <a:pt x="0" y="286522"/>
                    </a:moveTo>
                    <a:lnTo>
                      <a:pt x="0" y="0"/>
                    </a:lnTo>
                  </a:path>
                </a:pathLst>
              </a:custGeom>
              <a:ln w="15875" cap="rnd">
                <a:solidFill>
                  <a:schemeClr val="tx2"/>
                </a:solidFill>
                <a:prstDash val="solid"/>
                <a:miter/>
              </a:ln>
            </p:spPr>
            <p:txBody>
              <a:bodyPr rtlCol="0" anchor="ctr"/>
              <a:lstStyle/>
              <a:p>
                <a:endParaRPr lang="en-US"/>
              </a:p>
            </p:txBody>
          </p:sp>
          <p:sp>
            <p:nvSpPr>
              <p:cNvPr id="68" name="Freeform: Shape 49">
                <a:extLst>
                  <a:ext uri="{FF2B5EF4-FFF2-40B4-BE49-F238E27FC236}">
                    <a16:creationId xmlns:a16="http://schemas.microsoft.com/office/drawing/2014/main" id="{9C6085D7-7AFF-EFB7-424D-BB6230139C36}"/>
                  </a:ext>
                </a:extLst>
              </p:cNvPr>
              <p:cNvSpPr/>
              <p:nvPr/>
            </p:nvSpPr>
            <p:spPr>
              <a:xfrm>
                <a:off x="909118" y="2628501"/>
                <a:ext cx="83291" cy="258202"/>
              </a:xfrm>
              <a:custGeom>
                <a:avLst/>
                <a:gdLst>
                  <a:gd name="connsiteX0" fmla="*/ 0 w 83291"/>
                  <a:gd name="connsiteY0" fmla="*/ 141595 h 258202"/>
                  <a:gd name="connsiteX1" fmla="*/ 0 w 83291"/>
                  <a:gd name="connsiteY1" fmla="*/ 41646 h 258202"/>
                  <a:gd name="connsiteX2" fmla="*/ 41646 w 83291"/>
                  <a:gd name="connsiteY2" fmla="*/ 0 h 258202"/>
                  <a:gd name="connsiteX3" fmla="*/ 41646 w 83291"/>
                  <a:gd name="connsiteY3" fmla="*/ 0 h 258202"/>
                  <a:gd name="connsiteX4" fmla="*/ 83291 w 83291"/>
                  <a:gd name="connsiteY4" fmla="*/ 41646 h 258202"/>
                  <a:gd name="connsiteX5" fmla="*/ 83291 w 83291"/>
                  <a:gd name="connsiteY5" fmla="*/ 258203 h 258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91" h="258202">
                    <a:moveTo>
                      <a:pt x="0" y="141595"/>
                    </a:moveTo>
                    <a:lnTo>
                      <a:pt x="0" y="41646"/>
                    </a:lnTo>
                    <a:cubicBezTo>
                      <a:pt x="0" y="18324"/>
                      <a:pt x="18324" y="0"/>
                      <a:pt x="41646" y="0"/>
                    </a:cubicBezTo>
                    <a:lnTo>
                      <a:pt x="41646" y="0"/>
                    </a:lnTo>
                    <a:cubicBezTo>
                      <a:pt x="64967" y="0"/>
                      <a:pt x="83291" y="18324"/>
                      <a:pt x="83291" y="41646"/>
                    </a:cubicBezTo>
                    <a:lnTo>
                      <a:pt x="83291" y="258203"/>
                    </a:lnTo>
                  </a:path>
                </a:pathLst>
              </a:custGeom>
              <a:noFill/>
              <a:ln w="15875" cap="rnd">
                <a:solidFill>
                  <a:schemeClr val="tx2"/>
                </a:solidFill>
                <a:prstDash val="solid"/>
                <a:miter/>
              </a:ln>
            </p:spPr>
            <p:txBody>
              <a:bodyPr rtlCol="0" anchor="ctr"/>
              <a:lstStyle/>
              <a:p>
                <a:endParaRPr lang="en-US"/>
              </a:p>
            </p:txBody>
          </p:sp>
          <p:sp>
            <p:nvSpPr>
              <p:cNvPr id="69" name="Freeform: Shape 50">
                <a:extLst>
                  <a:ext uri="{FF2B5EF4-FFF2-40B4-BE49-F238E27FC236}">
                    <a16:creationId xmlns:a16="http://schemas.microsoft.com/office/drawing/2014/main" id="{4D163F94-374F-4CCD-F41D-348B8FD289D5}"/>
                  </a:ext>
                </a:extLst>
              </p:cNvPr>
              <p:cNvSpPr/>
              <p:nvPr/>
            </p:nvSpPr>
            <p:spPr>
              <a:xfrm>
                <a:off x="990743" y="2831732"/>
                <a:ext cx="83291" cy="63301"/>
              </a:xfrm>
              <a:custGeom>
                <a:avLst/>
                <a:gdLst>
                  <a:gd name="connsiteX0" fmla="*/ 0 w 83291"/>
                  <a:gd name="connsiteY0" fmla="*/ 41646 h 63301"/>
                  <a:gd name="connsiteX1" fmla="*/ 41646 w 83291"/>
                  <a:gd name="connsiteY1" fmla="*/ 0 h 63301"/>
                  <a:gd name="connsiteX2" fmla="*/ 41646 w 83291"/>
                  <a:gd name="connsiteY2" fmla="*/ 0 h 63301"/>
                  <a:gd name="connsiteX3" fmla="*/ 83291 w 83291"/>
                  <a:gd name="connsiteY3" fmla="*/ 41646 h 63301"/>
                  <a:gd name="connsiteX4" fmla="*/ 83291 w 83291"/>
                  <a:gd name="connsiteY4" fmla="*/ 63301 h 633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91" h="63301">
                    <a:moveTo>
                      <a:pt x="0" y="41646"/>
                    </a:moveTo>
                    <a:cubicBezTo>
                      <a:pt x="0" y="18324"/>
                      <a:pt x="18324" y="0"/>
                      <a:pt x="41646" y="0"/>
                    </a:cubicBezTo>
                    <a:lnTo>
                      <a:pt x="41646" y="0"/>
                    </a:lnTo>
                    <a:cubicBezTo>
                      <a:pt x="64967" y="0"/>
                      <a:pt x="83291" y="18324"/>
                      <a:pt x="83291" y="41646"/>
                    </a:cubicBezTo>
                    <a:lnTo>
                      <a:pt x="83291" y="63301"/>
                    </a:lnTo>
                  </a:path>
                </a:pathLst>
              </a:custGeom>
              <a:noFill/>
              <a:ln w="15875" cap="rnd">
                <a:solidFill>
                  <a:schemeClr val="tx2"/>
                </a:solidFill>
                <a:prstDash val="solid"/>
                <a:miter/>
              </a:ln>
            </p:spPr>
            <p:txBody>
              <a:bodyPr rtlCol="0" anchor="ctr"/>
              <a:lstStyle/>
              <a:p>
                <a:endParaRPr lang="en-US"/>
              </a:p>
            </p:txBody>
          </p:sp>
          <p:sp>
            <p:nvSpPr>
              <p:cNvPr id="70" name="Freeform: Shape 51">
                <a:extLst>
                  <a:ext uri="{FF2B5EF4-FFF2-40B4-BE49-F238E27FC236}">
                    <a16:creationId xmlns:a16="http://schemas.microsoft.com/office/drawing/2014/main" id="{68B23E7E-0F1D-A4E2-3E21-6A4E1F113B16}"/>
                  </a:ext>
                </a:extLst>
              </p:cNvPr>
              <p:cNvSpPr/>
              <p:nvPr/>
            </p:nvSpPr>
            <p:spPr>
              <a:xfrm>
                <a:off x="1074034" y="2838395"/>
                <a:ext cx="83291" cy="63301"/>
              </a:xfrm>
              <a:custGeom>
                <a:avLst/>
                <a:gdLst>
                  <a:gd name="connsiteX0" fmla="*/ 0 w 83291"/>
                  <a:gd name="connsiteY0" fmla="*/ 41646 h 63301"/>
                  <a:gd name="connsiteX1" fmla="*/ 41646 w 83291"/>
                  <a:gd name="connsiteY1" fmla="*/ 0 h 63301"/>
                  <a:gd name="connsiteX2" fmla="*/ 41646 w 83291"/>
                  <a:gd name="connsiteY2" fmla="*/ 0 h 63301"/>
                  <a:gd name="connsiteX3" fmla="*/ 83291 w 83291"/>
                  <a:gd name="connsiteY3" fmla="*/ 41646 h 63301"/>
                  <a:gd name="connsiteX4" fmla="*/ 83291 w 83291"/>
                  <a:gd name="connsiteY4" fmla="*/ 63301 h 633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91" h="63301">
                    <a:moveTo>
                      <a:pt x="0" y="41646"/>
                    </a:moveTo>
                    <a:cubicBezTo>
                      <a:pt x="0" y="18324"/>
                      <a:pt x="18324" y="0"/>
                      <a:pt x="41646" y="0"/>
                    </a:cubicBezTo>
                    <a:lnTo>
                      <a:pt x="41646" y="0"/>
                    </a:lnTo>
                    <a:cubicBezTo>
                      <a:pt x="64967" y="0"/>
                      <a:pt x="83291" y="18324"/>
                      <a:pt x="83291" y="41646"/>
                    </a:cubicBezTo>
                    <a:lnTo>
                      <a:pt x="83291" y="63301"/>
                    </a:lnTo>
                  </a:path>
                </a:pathLst>
              </a:custGeom>
              <a:noFill/>
              <a:ln w="15875" cap="rnd">
                <a:solidFill>
                  <a:schemeClr val="tx2"/>
                </a:solidFill>
                <a:prstDash val="solid"/>
                <a:miter/>
              </a:ln>
            </p:spPr>
            <p:txBody>
              <a:bodyPr rtlCol="0" anchor="ctr"/>
              <a:lstStyle/>
              <a:p>
                <a:endParaRPr lang="en-US"/>
              </a:p>
            </p:txBody>
          </p:sp>
          <p:sp>
            <p:nvSpPr>
              <p:cNvPr id="71" name="Freeform: Shape 52">
                <a:extLst>
                  <a:ext uri="{FF2B5EF4-FFF2-40B4-BE49-F238E27FC236}">
                    <a16:creationId xmlns:a16="http://schemas.microsoft.com/office/drawing/2014/main" id="{A03314B7-BF70-6737-863A-C5939C11BC50}"/>
                  </a:ext>
                </a:extLst>
              </p:cNvPr>
              <p:cNvSpPr/>
              <p:nvPr/>
            </p:nvSpPr>
            <p:spPr>
              <a:xfrm>
                <a:off x="1157325" y="2863382"/>
                <a:ext cx="83291" cy="64967"/>
              </a:xfrm>
              <a:custGeom>
                <a:avLst/>
                <a:gdLst>
                  <a:gd name="connsiteX0" fmla="*/ 0 w 83291"/>
                  <a:gd name="connsiteY0" fmla="*/ 41646 h 64967"/>
                  <a:gd name="connsiteX1" fmla="*/ 41646 w 83291"/>
                  <a:gd name="connsiteY1" fmla="*/ 0 h 64967"/>
                  <a:gd name="connsiteX2" fmla="*/ 41646 w 83291"/>
                  <a:gd name="connsiteY2" fmla="*/ 0 h 64967"/>
                  <a:gd name="connsiteX3" fmla="*/ 83291 w 83291"/>
                  <a:gd name="connsiteY3" fmla="*/ 41646 h 64967"/>
                  <a:gd name="connsiteX4" fmla="*/ 83291 w 83291"/>
                  <a:gd name="connsiteY4" fmla="*/ 64967 h 64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91" h="64967">
                    <a:moveTo>
                      <a:pt x="0" y="41646"/>
                    </a:moveTo>
                    <a:cubicBezTo>
                      <a:pt x="0" y="18324"/>
                      <a:pt x="18324" y="0"/>
                      <a:pt x="41646" y="0"/>
                    </a:cubicBezTo>
                    <a:lnTo>
                      <a:pt x="41646" y="0"/>
                    </a:lnTo>
                    <a:cubicBezTo>
                      <a:pt x="64967" y="0"/>
                      <a:pt x="83291" y="18324"/>
                      <a:pt x="83291" y="41646"/>
                    </a:cubicBezTo>
                    <a:lnTo>
                      <a:pt x="83291" y="64967"/>
                    </a:lnTo>
                  </a:path>
                </a:pathLst>
              </a:custGeom>
              <a:noFill/>
              <a:ln w="15875" cap="rnd">
                <a:solidFill>
                  <a:schemeClr val="tx2"/>
                </a:solidFill>
                <a:prstDash val="solid"/>
                <a:miter/>
              </a:ln>
            </p:spPr>
            <p:txBody>
              <a:bodyPr rtlCol="0" anchor="ctr"/>
              <a:lstStyle/>
              <a:p>
                <a:endParaRPr lang="en-US"/>
              </a:p>
            </p:txBody>
          </p:sp>
        </p:grpSp>
        <p:sp>
          <p:nvSpPr>
            <p:cNvPr id="114" name="Rectangle 113">
              <a:extLst>
                <a:ext uri="{FF2B5EF4-FFF2-40B4-BE49-F238E27FC236}">
                  <a16:creationId xmlns:a16="http://schemas.microsoft.com/office/drawing/2014/main" id="{950DBC05-A69B-9BA2-93BC-B2405D836E5E}"/>
                </a:ext>
              </a:extLst>
            </p:cNvPr>
            <p:cNvSpPr/>
            <p:nvPr/>
          </p:nvSpPr>
          <p:spPr>
            <a:xfrm>
              <a:off x="675504" y="1457896"/>
              <a:ext cx="1739752" cy="312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a:solidFill>
                    <a:schemeClr val="tx2"/>
                  </a:solidFill>
                </a:rPr>
                <a:t>Self-paced support</a:t>
              </a:r>
            </a:p>
          </p:txBody>
        </p:sp>
      </p:grpSp>
      <p:grpSp>
        <p:nvGrpSpPr>
          <p:cNvPr id="13" name="Group 12">
            <a:extLst>
              <a:ext uri="{FF2B5EF4-FFF2-40B4-BE49-F238E27FC236}">
                <a16:creationId xmlns:a16="http://schemas.microsoft.com/office/drawing/2014/main" id="{0A09433F-A0B2-FCA8-4310-A4259DF8D09B}"/>
              </a:ext>
            </a:extLst>
          </p:cNvPr>
          <p:cNvGrpSpPr/>
          <p:nvPr/>
        </p:nvGrpSpPr>
        <p:grpSpPr>
          <a:xfrm>
            <a:off x="567460" y="1969895"/>
            <a:ext cx="2045708" cy="457818"/>
            <a:chOff x="567460" y="1969895"/>
            <a:chExt cx="2045708" cy="457818"/>
          </a:xfrm>
        </p:grpSpPr>
        <p:grpSp>
          <p:nvGrpSpPr>
            <p:cNvPr id="72" name="Group 71">
              <a:extLst>
                <a:ext uri="{FF2B5EF4-FFF2-40B4-BE49-F238E27FC236}">
                  <a16:creationId xmlns:a16="http://schemas.microsoft.com/office/drawing/2014/main" id="{8349A0E6-C990-8D71-E9A4-901775C7F0D6}"/>
                </a:ext>
              </a:extLst>
            </p:cNvPr>
            <p:cNvGrpSpPr/>
            <p:nvPr/>
          </p:nvGrpSpPr>
          <p:grpSpPr>
            <a:xfrm>
              <a:off x="2173486" y="1969895"/>
              <a:ext cx="439682" cy="451636"/>
              <a:chOff x="3150168" y="1011184"/>
              <a:chExt cx="871225" cy="894910"/>
            </a:xfrm>
          </p:grpSpPr>
          <p:sp>
            <p:nvSpPr>
              <p:cNvPr id="73" name="Freeform: Shape 14">
                <a:extLst>
                  <a:ext uri="{FF2B5EF4-FFF2-40B4-BE49-F238E27FC236}">
                    <a16:creationId xmlns:a16="http://schemas.microsoft.com/office/drawing/2014/main" id="{D8CA64F2-47E1-2ABB-1C8E-81F228550DA7}"/>
                  </a:ext>
                </a:extLst>
              </p:cNvPr>
              <p:cNvSpPr/>
              <p:nvPr/>
            </p:nvSpPr>
            <p:spPr>
              <a:xfrm>
                <a:off x="3150168" y="1011184"/>
                <a:ext cx="471428" cy="796263"/>
              </a:xfrm>
              <a:custGeom>
                <a:avLst/>
                <a:gdLst>
                  <a:gd name="connsiteX0" fmla="*/ 351489 w 471428"/>
                  <a:gd name="connsiteY0" fmla="*/ 796264 h 796263"/>
                  <a:gd name="connsiteX1" fmla="*/ 58304 w 471428"/>
                  <a:gd name="connsiteY1" fmla="*/ 796264 h 796263"/>
                  <a:gd name="connsiteX2" fmla="*/ 0 w 471428"/>
                  <a:gd name="connsiteY2" fmla="*/ 737960 h 796263"/>
                  <a:gd name="connsiteX3" fmla="*/ 0 w 471428"/>
                  <a:gd name="connsiteY3" fmla="*/ 58304 h 796263"/>
                  <a:gd name="connsiteX4" fmla="*/ 58304 w 471428"/>
                  <a:gd name="connsiteY4" fmla="*/ 0 h 796263"/>
                  <a:gd name="connsiteX5" fmla="*/ 413124 w 471428"/>
                  <a:gd name="connsiteY5" fmla="*/ 0 h 796263"/>
                  <a:gd name="connsiteX6" fmla="*/ 471428 w 471428"/>
                  <a:gd name="connsiteY6" fmla="*/ 58304 h 796263"/>
                  <a:gd name="connsiteX7" fmla="*/ 471428 w 471428"/>
                  <a:gd name="connsiteY7" fmla="*/ 468096 h 796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1428" h="796263">
                    <a:moveTo>
                      <a:pt x="351489" y="796264"/>
                    </a:moveTo>
                    <a:lnTo>
                      <a:pt x="58304" y="796264"/>
                    </a:lnTo>
                    <a:cubicBezTo>
                      <a:pt x="26653" y="796264"/>
                      <a:pt x="0" y="769611"/>
                      <a:pt x="0" y="737960"/>
                    </a:cubicBezTo>
                    <a:lnTo>
                      <a:pt x="0" y="58304"/>
                    </a:lnTo>
                    <a:cubicBezTo>
                      <a:pt x="0" y="26653"/>
                      <a:pt x="26653" y="0"/>
                      <a:pt x="58304" y="0"/>
                    </a:cubicBezTo>
                    <a:lnTo>
                      <a:pt x="413124" y="0"/>
                    </a:lnTo>
                    <a:cubicBezTo>
                      <a:pt x="444775" y="0"/>
                      <a:pt x="471428" y="26653"/>
                      <a:pt x="471428" y="58304"/>
                    </a:cubicBezTo>
                    <a:lnTo>
                      <a:pt x="471428" y="468096"/>
                    </a:lnTo>
                  </a:path>
                </a:pathLst>
              </a:custGeom>
              <a:noFill/>
              <a:ln w="15875" cap="rnd">
                <a:solidFill>
                  <a:schemeClr val="tx2"/>
                </a:solidFill>
                <a:prstDash val="solid"/>
                <a:round/>
              </a:ln>
            </p:spPr>
            <p:txBody>
              <a:bodyPr rtlCol="0" anchor="ctr"/>
              <a:lstStyle/>
              <a:p>
                <a:endParaRPr lang="en-US"/>
              </a:p>
            </p:txBody>
          </p:sp>
          <p:sp>
            <p:nvSpPr>
              <p:cNvPr id="74" name="Freeform: Shape 15">
                <a:extLst>
                  <a:ext uri="{FF2B5EF4-FFF2-40B4-BE49-F238E27FC236}">
                    <a16:creationId xmlns:a16="http://schemas.microsoft.com/office/drawing/2014/main" id="{732BCD11-D70C-D2F3-061F-E7B37187AA9B}"/>
                  </a:ext>
                </a:extLst>
              </p:cNvPr>
              <p:cNvSpPr/>
              <p:nvPr/>
            </p:nvSpPr>
            <p:spPr>
              <a:xfrm>
                <a:off x="3153499" y="1652526"/>
                <a:ext cx="306511" cy="16658"/>
              </a:xfrm>
              <a:custGeom>
                <a:avLst/>
                <a:gdLst>
                  <a:gd name="connsiteX0" fmla="*/ 0 w 306511"/>
                  <a:gd name="connsiteY0" fmla="*/ 0 h 16658"/>
                  <a:gd name="connsiteX1" fmla="*/ 306512 w 306511"/>
                  <a:gd name="connsiteY1" fmla="*/ 0 h 16658"/>
                </a:gdLst>
                <a:ahLst/>
                <a:cxnLst>
                  <a:cxn ang="0">
                    <a:pos x="connsiteX0" y="connsiteY0"/>
                  </a:cxn>
                  <a:cxn ang="0">
                    <a:pos x="connsiteX1" y="connsiteY1"/>
                  </a:cxn>
                </a:cxnLst>
                <a:rect l="l" t="t" r="r" b="b"/>
                <a:pathLst>
                  <a:path w="306511" h="16658">
                    <a:moveTo>
                      <a:pt x="0" y="0"/>
                    </a:moveTo>
                    <a:lnTo>
                      <a:pt x="306512" y="0"/>
                    </a:lnTo>
                  </a:path>
                </a:pathLst>
              </a:custGeom>
              <a:ln w="15875" cap="rnd">
                <a:solidFill>
                  <a:schemeClr val="tx2"/>
                </a:solidFill>
                <a:prstDash val="solid"/>
                <a:round/>
              </a:ln>
            </p:spPr>
            <p:txBody>
              <a:bodyPr rtlCol="0" anchor="ctr"/>
              <a:lstStyle/>
              <a:p>
                <a:endParaRPr lang="en-US"/>
              </a:p>
            </p:txBody>
          </p:sp>
          <p:sp>
            <p:nvSpPr>
              <p:cNvPr id="75" name="Freeform: Shape 17">
                <a:extLst>
                  <a:ext uri="{FF2B5EF4-FFF2-40B4-BE49-F238E27FC236}">
                    <a16:creationId xmlns:a16="http://schemas.microsoft.com/office/drawing/2014/main" id="{AFCF6393-E255-9F49-BF88-319056CB00A6}"/>
                  </a:ext>
                </a:extLst>
              </p:cNvPr>
              <p:cNvSpPr/>
              <p:nvPr/>
            </p:nvSpPr>
            <p:spPr>
              <a:xfrm>
                <a:off x="3368391" y="1709164"/>
                <a:ext cx="36648" cy="36648"/>
              </a:xfrm>
              <a:custGeom>
                <a:avLst/>
                <a:gdLst>
                  <a:gd name="connsiteX0" fmla="*/ 36648 w 36648"/>
                  <a:gd name="connsiteY0" fmla="*/ 18324 h 36648"/>
                  <a:gd name="connsiteX1" fmla="*/ 18324 w 36648"/>
                  <a:gd name="connsiteY1" fmla="*/ 36648 h 36648"/>
                  <a:gd name="connsiteX2" fmla="*/ 0 w 36648"/>
                  <a:gd name="connsiteY2" fmla="*/ 18324 h 36648"/>
                  <a:gd name="connsiteX3" fmla="*/ 18324 w 36648"/>
                  <a:gd name="connsiteY3" fmla="*/ 0 h 36648"/>
                  <a:gd name="connsiteX4" fmla="*/ 36648 w 36648"/>
                  <a:gd name="connsiteY4" fmla="*/ 18324 h 36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48" h="36648">
                    <a:moveTo>
                      <a:pt x="36648" y="18324"/>
                    </a:moveTo>
                    <a:cubicBezTo>
                      <a:pt x="36648" y="28444"/>
                      <a:pt x="28444" y="36648"/>
                      <a:pt x="18324" y="36648"/>
                    </a:cubicBezTo>
                    <a:cubicBezTo>
                      <a:pt x="8204" y="36648"/>
                      <a:pt x="0" y="28444"/>
                      <a:pt x="0" y="18324"/>
                    </a:cubicBezTo>
                    <a:cubicBezTo>
                      <a:pt x="0" y="8204"/>
                      <a:pt x="8204" y="0"/>
                      <a:pt x="18324" y="0"/>
                    </a:cubicBezTo>
                    <a:cubicBezTo>
                      <a:pt x="28444" y="0"/>
                      <a:pt x="36648" y="8204"/>
                      <a:pt x="36648" y="18324"/>
                    </a:cubicBezTo>
                    <a:close/>
                  </a:path>
                </a:pathLst>
              </a:custGeom>
              <a:noFill/>
              <a:ln w="15875" cap="rnd">
                <a:solidFill>
                  <a:schemeClr val="tx2"/>
                </a:solidFill>
                <a:prstDash val="solid"/>
                <a:round/>
              </a:ln>
            </p:spPr>
            <p:txBody>
              <a:bodyPr rtlCol="0" anchor="ctr"/>
              <a:lstStyle/>
              <a:p>
                <a:endParaRPr lang="en-US"/>
              </a:p>
            </p:txBody>
          </p:sp>
          <p:sp>
            <p:nvSpPr>
              <p:cNvPr id="76" name="Freeform: Shape 18">
                <a:extLst>
                  <a:ext uri="{FF2B5EF4-FFF2-40B4-BE49-F238E27FC236}">
                    <a16:creationId xmlns:a16="http://schemas.microsoft.com/office/drawing/2014/main" id="{55FFAB0F-7597-4E69-23D6-88103C3E769F}"/>
                  </a:ext>
                </a:extLst>
              </p:cNvPr>
              <p:cNvSpPr/>
              <p:nvPr/>
            </p:nvSpPr>
            <p:spPr>
              <a:xfrm>
                <a:off x="3265110" y="1187761"/>
                <a:ext cx="241544" cy="228217"/>
              </a:xfrm>
              <a:custGeom>
                <a:avLst/>
                <a:gdLst>
                  <a:gd name="connsiteX0" fmla="*/ 121605 w 241544"/>
                  <a:gd name="connsiteY0" fmla="*/ 183241 h 228217"/>
                  <a:gd name="connsiteX1" fmla="*/ 46643 w 241544"/>
                  <a:gd name="connsiteY1" fmla="*/ 228218 h 228217"/>
                  <a:gd name="connsiteX2" fmla="*/ 66633 w 241544"/>
                  <a:gd name="connsiteY2" fmla="*/ 143261 h 228217"/>
                  <a:gd name="connsiteX3" fmla="*/ 0 w 241544"/>
                  <a:gd name="connsiteY3" fmla="*/ 86623 h 228217"/>
                  <a:gd name="connsiteX4" fmla="*/ 86623 w 241544"/>
                  <a:gd name="connsiteY4" fmla="*/ 79960 h 228217"/>
                  <a:gd name="connsiteX5" fmla="*/ 121605 w 241544"/>
                  <a:gd name="connsiteY5" fmla="*/ 0 h 228217"/>
                  <a:gd name="connsiteX6" fmla="*/ 154922 w 241544"/>
                  <a:gd name="connsiteY6" fmla="*/ 79960 h 228217"/>
                  <a:gd name="connsiteX7" fmla="*/ 241544 w 241544"/>
                  <a:gd name="connsiteY7" fmla="*/ 86623 h 228217"/>
                  <a:gd name="connsiteX8" fmla="*/ 174911 w 241544"/>
                  <a:gd name="connsiteY8" fmla="*/ 143261 h 228217"/>
                  <a:gd name="connsiteX9" fmla="*/ 194901 w 241544"/>
                  <a:gd name="connsiteY9" fmla="*/ 228218 h 228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1544" h="228217">
                    <a:moveTo>
                      <a:pt x="121605" y="183241"/>
                    </a:moveTo>
                    <a:lnTo>
                      <a:pt x="46643" y="228218"/>
                    </a:lnTo>
                    <a:lnTo>
                      <a:pt x="66633" y="143261"/>
                    </a:lnTo>
                    <a:lnTo>
                      <a:pt x="0" y="86623"/>
                    </a:lnTo>
                    <a:lnTo>
                      <a:pt x="86623" y="79960"/>
                    </a:lnTo>
                    <a:lnTo>
                      <a:pt x="121605" y="0"/>
                    </a:lnTo>
                    <a:lnTo>
                      <a:pt x="154922" y="79960"/>
                    </a:lnTo>
                    <a:lnTo>
                      <a:pt x="241544" y="86623"/>
                    </a:lnTo>
                    <a:lnTo>
                      <a:pt x="174911" y="143261"/>
                    </a:lnTo>
                    <a:lnTo>
                      <a:pt x="194901" y="228218"/>
                    </a:lnTo>
                    <a:close/>
                  </a:path>
                </a:pathLst>
              </a:custGeom>
              <a:noFill/>
              <a:ln w="15875" cap="rnd">
                <a:solidFill>
                  <a:schemeClr val="tx2"/>
                </a:solidFill>
                <a:prstDash val="solid"/>
                <a:round/>
              </a:ln>
            </p:spPr>
            <p:txBody>
              <a:bodyPr rtlCol="0" anchor="ctr"/>
              <a:lstStyle/>
              <a:p>
                <a:endParaRPr lang="en-US"/>
              </a:p>
            </p:txBody>
          </p:sp>
          <p:sp>
            <p:nvSpPr>
              <p:cNvPr id="77" name="Freeform: Shape 20">
                <a:extLst>
                  <a:ext uri="{FF2B5EF4-FFF2-40B4-BE49-F238E27FC236}">
                    <a16:creationId xmlns:a16="http://schemas.microsoft.com/office/drawing/2014/main" id="{2001E265-DA03-BCD2-6C7B-5FCF21D83A29}"/>
                  </a:ext>
                </a:extLst>
              </p:cNvPr>
              <p:cNvSpPr/>
              <p:nvPr/>
            </p:nvSpPr>
            <p:spPr>
              <a:xfrm>
                <a:off x="3479584" y="1502185"/>
                <a:ext cx="541809" cy="403909"/>
              </a:xfrm>
              <a:custGeom>
                <a:avLst/>
                <a:gdLst>
                  <a:gd name="connsiteX0" fmla="*/ 420204 w 541809"/>
                  <a:gd name="connsiteY0" fmla="*/ 395217 h 403909"/>
                  <a:gd name="connsiteX1" fmla="*/ 133682 w 541809"/>
                  <a:gd name="connsiteY1" fmla="*/ 403546 h 403909"/>
                  <a:gd name="connsiteX2" fmla="*/ 80376 w 541809"/>
                  <a:gd name="connsiteY2" fmla="*/ 360234 h 403909"/>
                  <a:gd name="connsiteX3" fmla="*/ 80376 w 541809"/>
                  <a:gd name="connsiteY3" fmla="*/ 360234 h 403909"/>
                  <a:gd name="connsiteX4" fmla="*/ 123687 w 541809"/>
                  <a:gd name="connsiteY4" fmla="*/ 306928 h 403909"/>
                  <a:gd name="connsiteX5" fmla="*/ 220305 w 541809"/>
                  <a:gd name="connsiteY5" fmla="*/ 291936 h 403909"/>
                  <a:gd name="connsiteX6" fmla="*/ 220305 w 541809"/>
                  <a:gd name="connsiteY6" fmla="*/ 290270 h 403909"/>
                  <a:gd name="connsiteX7" fmla="*/ 13743 w 541809"/>
                  <a:gd name="connsiteY7" fmla="*/ 82042 h 403909"/>
                  <a:gd name="connsiteX8" fmla="*/ 13743 w 541809"/>
                  <a:gd name="connsiteY8" fmla="*/ 13743 h 403909"/>
                  <a:gd name="connsiteX9" fmla="*/ 13743 w 541809"/>
                  <a:gd name="connsiteY9" fmla="*/ 13743 h 403909"/>
                  <a:gd name="connsiteX10" fmla="*/ 82042 w 541809"/>
                  <a:gd name="connsiteY10" fmla="*/ 13743 h 403909"/>
                  <a:gd name="connsiteX11" fmla="*/ 201981 w 541809"/>
                  <a:gd name="connsiteY11" fmla="*/ 133682 h 403909"/>
                  <a:gd name="connsiteX12" fmla="*/ 321920 w 541809"/>
                  <a:gd name="connsiteY12" fmla="*/ 47060 h 403909"/>
                  <a:gd name="connsiteX13" fmla="*/ 436862 w 541809"/>
                  <a:gd name="connsiteY13" fmla="*/ 93703 h 403909"/>
                  <a:gd name="connsiteX14" fmla="*/ 541809 w 541809"/>
                  <a:gd name="connsiteY14" fmla="*/ 218639 h 40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1809" h="403909">
                    <a:moveTo>
                      <a:pt x="420204" y="395217"/>
                    </a:moveTo>
                    <a:lnTo>
                      <a:pt x="133682" y="403546"/>
                    </a:lnTo>
                    <a:cubicBezTo>
                      <a:pt x="107029" y="406877"/>
                      <a:pt x="83708" y="386888"/>
                      <a:pt x="80376" y="360234"/>
                    </a:cubicBezTo>
                    <a:lnTo>
                      <a:pt x="80376" y="360234"/>
                    </a:lnTo>
                    <a:cubicBezTo>
                      <a:pt x="77044" y="333581"/>
                      <a:pt x="97034" y="310260"/>
                      <a:pt x="123687" y="306928"/>
                    </a:cubicBezTo>
                    <a:lnTo>
                      <a:pt x="220305" y="291936"/>
                    </a:lnTo>
                    <a:lnTo>
                      <a:pt x="220305" y="290270"/>
                    </a:lnTo>
                    <a:lnTo>
                      <a:pt x="13743" y="82042"/>
                    </a:lnTo>
                    <a:cubicBezTo>
                      <a:pt x="-4581" y="63718"/>
                      <a:pt x="-4581" y="32067"/>
                      <a:pt x="13743" y="13743"/>
                    </a:cubicBezTo>
                    <a:lnTo>
                      <a:pt x="13743" y="13743"/>
                    </a:lnTo>
                    <a:cubicBezTo>
                      <a:pt x="32067" y="-4581"/>
                      <a:pt x="63718" y="-4581"/>
                      <a:pt x="82042" y="13743"/>
                    </a:cubicBezTo>
                    <a:lnTo>
                      <a:pt x="201981" y="133682"/>
                    </a:lnTo>
                    <a:cubicBezTo>
                      <a:pt x="201981" y="133682"/>
                      <a:pt x="293601" y="67049"/>
                      <a:pt x="321920" y="47060"/>
                    </a:cubicBezTo>
                    <a:cubicBezTo>
                      <a:pt x="350239" y="28735"/>
                      <a:pt x="385222" y="32067"/>
                      <a:pt x="436862" y="93703"/>
                    </a:cubicBezTo>
                    <a:cubicBezTo>
                      <a:pt x="488503" y="157004"/>
                      <a:pt x="541809" y="218639"/>
                      <a:pt x="541809" y="218639"/>
                    </a:cubicBezTo>
                  </a:path>
                </a:pathLst>
              </a:custGeom>
              <a:noFill/>
              <a:ln w="15875" cap="rnd">
                <a:solidFill>
                  <a:schemeClr val="tx2"/>
                </a:solidFill>
                <a:prstDash val="solid"/>
                <a:round/>
              </a:ln>
            </p:spPr>
            <p:txBody>
              <a:bodyPr rtlCol="0" anchor="ctr"/>
              <a:lstStyle/>
              <a:p>
                <a:endParaRPr lang="en-US"/>
              </a:p>
            </p:txBody>
          </p:sp>
        </p:grpSp>
        <p:sp>
          <p:nvSpPr>
            <p:cNvPr id="116" name="Rectangle 115">
              <a:extLst>
                <a:ext uri="{FF2B5EF4-FFF2-40B4-BE49-F238E27FC236}">
                  <a16:creationId xmlns:a16="http://schemas.microsoft.com/office/drawing/2014/main" id="{710114B2-6882-DE1B-39B5-A5BEC594EE30}"/>
                </a:ext>
              </a:extLst>
            </p:cNvPr>
            <p:cNvSpPr/>
            <p:nvPr/>
          </p:nvSpPr>
          <p:spPr>
            <a:xfrm>
              <a:off x="567460" y="2115438"/>
              <a:ext cx="1538246" cy="312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a:solidFill>
                    <a:schemeClr val="tx2"/>
                  </a:solidFill>
                </a:rPr>
                <a:t>Digital resources</a:t>
              </a:r>
            </a:p>
          </p:txBody>
        </p:sp>
      </p:grpSp>
      <p:grpSp>
        <p:nvGrpSpPr>
          <p:cNvPr id="6" name="Group 5">
            <a:extLst>
              <a:ext uri="{FF2B5EF4-FFF2-40B4-BE49-F238E27FC236}">
                <a16:creationId xmlns:a16="http://schemas.microsoft.com/office/drawing/2014/main" id="{3FD5E885-90A7-C317-BEFA-4A80A31DE35D}"/>
              </a:ext>
            </a:extLst>
          </p:cNvPr>
          <p:cNvGrpSpPr/>
          <p:nvPr/>
        </p:nvGrpSpPr>
        <p:grpSpPr>
          <a:xfrm>
            <a:off x="1159136" y="4042526"/>
            <a:ext cx="1892632" cy="412851"/>
            <a:chOff x="590320" y="2672404"/>
            <a:chExt cx="1892632" cy="412851"/>
          </a:xfrm>
        </p:grpSpPr>
        <p:grpSp>
          <p:nvGrpSpPr>
            <p:cNvPr id="90" name="Group 89">
              <a:extLst>
                <a:ext uri="{FF2B5EF4-FFF2-40B4-BE49-F238E27FC236}">
                  <a16:creationId xmlns:a16="http://schemas.microsoft.com/office/drawing/2014/main" id="{634F501D-6037-EAB1-36F3-14A25676FAB1}"/>
                </a:ext>
              </a:extLst>
            </p:cNvPr>
            <p:cNvGrpSpPr/>
            <p:nvPr/>
          </p:nvGrpSpPr>
          <p:grpSpPr>
            <a:xfrm>
              <a:off x="2146181" y="2672404"/>
              <a:ext cx="336771" cy="397473"/>
              <a:chOff x="415397" y="1058674"/>
              <a:chExt cx="708667" cy="836403"/>
            </a:xfrm>
          </p:grpSpPr>
          <p:sp>
            <p:nvSpPr>
              <p:cNvPr id="91" name="Freeform: Shape 7">
                <a:extLst>
                  <a:ext uri="{FF2B5EF4-FFF2-40B4-BE49-F238E27FC236}">
                    <a16:creationId xmlns:a16="http://schemas.microsoft.com/office/drawing/2014/main" id="{2D0A7D7C-4135-D33D-0E84-78FAA473456C}"/>
                  </a:ext>
                </a:extLst>
              </p:cNvPr>
              <p:cNvSpPr/>
              <p:nvPr/>
            </p:nvSpPr>
            <p:spPr>
              <a:xfrm>
                <a:off x="602625" y="1538119"/>
                <a:ext cx="19247" cy="208225"/>
              </a:xfrm>
              <a:custGeom>
                <a:avLst/>
                <a:gdLst>
                  <a:gd name="connsiteX0" fmla="*/ 19248 w 19247"/>
                  <a:gd name="connsiteY0" fmla="*/ 0 h 208225"/>
                  <a:gd name="connsiteX1" fmla="*/ 0 w 19247"/>
                  <a:gd name="connsiteY1" fmla="*/ 87490 h 208225"/>
                  <a:gd name="connsiteX2" fmla="*/ 0 w 19247"/>
                  <a:gd name="connsiteY2" fmla="*/ 208226 h 208225"/>
                </a:gdLst>
                <a:ahLst/>
                <a:cxnLst>
                  <a:cxn ang="0">
                    <a:pos x="connsiteX0" y="connsiteY0"/>
                  </a:cxn>
                  <a:cxn ang="0">
                    <a:pos x="connsiteX1" y="connsiteY1"/>
                  </a:cxn>
                  <a:cxn ang="0">
                    <a:pos x="connsiteX2" y="connsiteY2"/>
                  </a:cxn>
                </a:cxnLst>
                <a:rect l="l" t="t" r="r" b="b"/>
                <a:pathLst>
                  <a:path w="19247" h="208225">
                    <a:moveTo>
                      <a:pt x="19248" y="0"/>
                    </a:moveTo>
                    <a:cubicBezTo>
                      <a:pt x="6999" y="29747"/>
                      <a:pt x="0" y="52494"/>
                      <a:pt x="0" y="87490"/>
                    </a:cubicBezTo>
                    <a:lnTo>
                      <a:pt x="0" y="208226"/>
                    </a:lnTo>
                  </a:path>
                </a:pathLst>
              </a:custGeom>
              <a:noFill/>
              <a:ln w="15875" cap="rnd">
                <a:solidFill>
                  <a:schemeClr val="tx2"/>
                </a:solidFill>
                <a:prstDash val="solid"/>
                <a:miter/>
              </a:ln>
            </p:spPr>
            <p:txBody>
              <a:bodyPr rtlCol="0" anchor="ctr"/>
              <a:lstStyle/>
              <a:p>
                <a:endParaRPr lang="en-US"/>
              </a:p>
            </p:txBody>
          </p:sp>
          <p:sp>
            <p:nvSpPr>
              <p:cNvPr id="92" name="Freeform: Shape 8">
                <a:extLst>
                  <a:ext uri="{FF2B5EF4-FFF2-40B4-BE49-F238E27FC236}">
                    <a16:creationId xmlns:a16="http://schemas.microsoft.com/office/drawing/2014/main" id="{8696931C-C470-2BD3-63E3-3309ADE46162}"/>
                  </a:ext>
                </a:extLst>
              </p:cNvPr>
              <p:cNvSpPr/>
              <p:nvPr/>
            </p:nvSpPr>
            <p:spPr>
              <a:xfrm>
                <a:off x="901841" y="1536369"/>
                <a:ext cx="19247" cy="155731"/>
              </a:xfrm>
              <a:custGeom>
                <a:avLst/>
                <a:gdLst>
                  <a:gd name="connsiteX0" fmla="*/ 0 w 19247"/>
                  <a:gd name="connsiteY0" fmla="*/ 0 h 155731"/>
                  <a:gd name="connsiteX1" fmla="*/ 19248 w 19247"/>
                  <a:gd name="connsiteY1" fmla="*/ 89240 h 155731"/>
                  <a:gd name="connsiteX2" fmla="*/ 19248 w 19247"/>
                  <a:gd name="connsiteY2" fmla="*/ 155732 h 155731"/>
                </a:gdLst>
                <a:ahLst/>
                <a:cxnLst>
                  <a:cxn ang="0">
                    <a:pos x="connsiteX0" y="connsiteY0"/>
                  </a:cxn>
                  <a:cxn ang="0">
                    <a:pos x="connsiteX1" y="connsiteY1"/>
                  </a:cxn>
                  <a:cxn ang="0">
                    <a:pos x="connsiteX2" y="connsiteY2"/>
                  </a:cxn>
                </a:cxnLst>
                <a:rect l="l" t="t" r="r" b="b"/>
                <a:pathLst>
                  <a:path w="19247" h="155731">
                    <a:moveTo>
                      <a:pt x="0" y="0"/>
                    </a:moveTo>
                    <a:cubicBezTo>
                      <a:pt x="12249" y="29747"/>
                      <a:pt x="19248" y="52494"/>
                      <a:pt x="19248" y="89240"/>
                    </a:cubicBezTo>
                    <a:lnTo>
                      <a:pt x="19248" y="155732"/>
                    </a:lnTo>
                  </a:path>
                </a:pathLst>
              </a:custGeom>
              <a:noFill/>
              <a:ln w="15875" cap="rnd">
                <a:solidFill>
                  <a:schemeClr val="tx2"/>
                </a:solidFill>
                <a:prstDash val="solid"/>
                <a:miter/>
              </a:ln>
            </p:spPr>
            <p:txBody>
              <a:bodyPr rtlCol="0" anchor="ctr"/>
              <a:lstStyle/>
              <a:p>
                <a:endParaRPr lang="en-US"/>
              </a:p>
            </p:txBody>
          </p:sp>
          <p:sp>
            <p:nvSpPr>
              <p:cNvPr id="93" name="Freeform: Shape 9">
                <a:extLst>
                  <a:ext uri="{FF2B5EF4-FFF2-40B4-BE49-F238E27FC236}">
                    <a16:creationId xmlns:a16="http://schemas.microsoft.com/office/drawing/2014/main" id="{F4A8AC92-A754-261F-7790-A89259B12282}"/>
                  </a:ext>
                </a:extLst>
              </p:cNvPr>
              <p:cNvSpPr/>
              <p:nvPr/>
            </p:nvSpPr>
            <p:spPr>
              <a:xfrm>
                <a:off x="823042" y="1693851"/>
                <a:ext cx="199592" cy="201226"/>
              </a:xfrm>
              <a:custGeom>
                <a:avLst/>
                <a:gdLst>
                  <a:gd name="connsiteX0" fmla="*/ 185536 w 199592"/>
                  <a:gd name="connsiteY0" fmla="*/ 201227 h 201226"/>
                  <a:gd name="connsiteX1" fmla="*/ 199535 w 199592"/>
                  <a:gd name="connsiteY1" fmla="*/ 176730 h 201226"/>
                  <a:gd name="connsiteX2" fmla="*/ 199535 w 199592"/>
                  <a:gd name="connsiteY2" fmla="*/ 78741 h 201226"/>
                  <a:gd name="connsiteX3" fmla="*/ 99796 w 199592"/>
                  <a:gd name="connsiteY3" fmla="*/ 0 h 201226"/>
                  <a:gd name="connsiteX4" fmla="*/ 58 w 199592"/>
                  <a:gd name="connsiteY4" fmla="*/ 78741 h 201226"/>
                  <a:gd name="connsiteX5" fmla="*/ 58 w 199592"/>
                  <a:gd name="connsiteY5" fmla="*/ 176730 h 201226"/>
                  <a:gd name="connsiteX6" fmla="*/ 14056 w 199592"/>
                  <a:gd name="connsiteY6" fmla="*/ 201227 h 20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592" h="201226">
                    <a:moveTo>
                      <a:pt x="185536" y="201227"/>
                    </a:moveTo>
                    <a:cubicBezTo>
                      <a:pt x="201285" y="201227"/>
                      <a:pt x="199535" y="190728"/>
                      <a:pt x="199535" y="176730"/>
                    </a:cubicBezTo>
                    <a:lnTo>
                      <a:pt x="199535" y="78741"/>
                    </a:lnTo>
                    <a:cubicBezTo>
                      <a:pt x="199535" y="34996"/>
                      <a:pt x="154040" y="0"/>
                      <a:pt x="99796" y="0"/>
                    </a:cubicBezTo>
                    <a:cubicBezTo>
                      <a:pt x="43803" y="0"/>
                      <a:pt x="58" y="34996"/>
                      <a:pt x="58" y="78741"/>
                    </a:cubicBezTo>
                    <a:lnTo>
                      <a:pt x="58" y="176730"/>
                    </a:lnTo>
                    <a:cubicBezTo>
                      <a:pt x="58" y="190728"/>
                      <a:pt x="-1692" y="201227"/>
                      <a:pt x="14056" y="201227"/>
                    </a:cubicBezTo>
                  </a:path>
                </a:pathLst>
              </a:custGeom>
              <a:noFill/>
              <a:ln w="15875" cap="rnd">
                <a:solidFill>
                  <a:schemeClr val="tx2"/>
                </a:solidFill>
                <a:prstDash val="solid"/>
                <a:round/>
              </a:ln>
            </p:spPr>
            <p:txBody>
              <a:bodyPr rtlCol="0" anchor="ctr"/>
              <a:lstStyle/>
              <a:p>
                <a:endParaRPr lang="en-US"/>
              </a:p>
            </p:txBody>
          </p:sp>
          <p:sp>
            <p:nvSpPr>
              <p:cNvPr id="94" name="Freeform: Shape 10">
                <a:extLst>
                  <a:ext uri="{FF2B5EF4-FFF2-40B4-BE49-F238E27FC236}">
                    <a16:creationId xmlns:a16="http://schemas.microsoft.com/office/drawing/2014/main" id="{0FA3630D-1A80-EC97-D63A-DB55C3547582}"/>
                  </a:ext>
                </a:extLst>
              </p:cNvPr>
              <p:cNvSpPr/>
              <p:nvPr/>
            </p:nvSpPr>
            <p:spPr>
              <a:xfrm>
                <a:off x="539633" y="1746344"/>
                <a:ext cx="125985" cy="125985"/>
              </a:xfrm>
              <a:custGeom>
                <a:avLst/>
                <a:gdLst>
                  <a:gd name="connsiteX0" fmla="*/ 125985 w 125985"/>
                  <a:gd name="connsiteY0" fmla="*/ 62993 h 125985"/>
                  <a:gd name="connsiteX1" fmla="*/ 62993 w 125985"/>
                  <a:gd name="connsiteY1" fmla="*/ 125985 h 125985"/>
                  <a:gd name="connsiteX2" fmla="*/ 0 w 125985"/>
                  <a:gd name="connsiteY2" fmla="*/ 62993 h 125985"/>
                  <a:gd name="connsiteX3" fmla="*/ 62993 w 125985"/>
                  <a:gd name="connsiteY3" fmla="*/ 0 h 125985"/>
                  <a:gd name="connsiteX4" fmla="*/ 125985 w 125985"/>
                  <a:gd name="connsiteY4" fmla="*/ 62993 h 125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985" h="125985">
                    <a:moveTo>
                      <a:pt x="125985" y="62993"/>
                    </a:moveTo>
                    <a:cubicBezTo>
                      <a:pt x="125985" y="97989"/>
                      <a:pt x="97989" y="125985"/>
                      <a:pt x="62993" y="125985"/>
                    </a:cubicBezTo>
                    <a:cubicBezTo>
                      <a:pt x="27997" y="125985"/>
                      <a:pt x="0" y="97989"/>
                      <a:pt x="0" y="62993"/>
                    </a:cubicBezTo>
                    <a:cubicBezTo>
                      <a:pt x="0" y="27997"/>
                      <a:pt x="27997" y="0"/>
                      <a:pt x="62993" y="0"/>
                    </a:cubicBezTo>
                    <a:cubicBezTo>
                      <a:pt x="97989" y="0"/>
                      <a:pt x="125985" y="27997"/>
                      <a:pt x="125985" y="62993"/>
                    </a:cubicBezTo>
                    <a:close/>
                  </a:path>
                </a:pathLst>
              </a:custGeom>
              <a:noFill/>
              <a:ln w="15875" cap="rnd">
                <a:solidFill>
                  <a:schemeClr val="tx2"/>
                </a:solidFill>
                <a:prstDash val="solid"/>
                <a:miter/>
              </a:ln>
            </p:spPr>
            <p:txBody>
              <a:bodyPr rtlCol="0" anchor="ctr"/>
              <a:lstStyle/>
              <a:p>
                <a:endParaRPr lang="en-US"/>
              </a:p>
            </p:txBody>
          </p:sp>
          <p:sp>
            <p:nvSpPr>
              <p:cNvPr id="95" name="Freeform: Shape 11">
                <a:extLst>
                  <a:ext uri="{FF2B5EF4-FFF2-40B4-BE49-F238E27FC236}">
                    <a16:creationId xmlns:a16="http://schemas.microsoft.com/office/drawing/2014/main" id="{510B1B6E-864F-0996-2392-84455B96FF64}"/>
                  </a:ext>
                </a:extLst>
              </p:cNvPr>
              <p:cNvSpPr/>
              <p:nvPr/>
            </p:nvSpPr>
            <p:spPr>
              <a:xfrm>
                <a:off x="569379" y="1058674"/>
                <a:ext cx="398953" cy="398953"/>
              </a:xfrm>
              <a:custGeom>
                <a:avLst/>
                <a:gdLst>
                  <a:gd name="connsiteX0" fmla="*/ 199477 w 398953"/>
                  <a:gd name="connsiteY0" fmla="*/ 398954 h 398953"/>
                  <a:gd name="connsiteX1" fmla="*/ 398954 w 398953"/>
                  <a:gd name="connsiteY1" fmla="*/ 199477 h 398953"/>
                  <a:gd name="connsiteX2" fmla="*/ 199477 w 398953"/>
                  <a:gd name="connsiteY2" fmla="*/ 0 h 398953"/>
                  <a:gd name="connsiteX3" fmla="*/ 0 w 398953"/>
                  <a:gd name="connsiteY3" fmla="*/ 199477 h 398953"/>
                  <a:gd name="connsiteX4" fmla="*/ 199477 w 398953"/>
                  <a:gd name="connsiteY4" fmla="*/ 398954 h 398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953" h="398953">
                    <a:moveTo>
                      <a:pt x="199477" y="398954"/>
                    </a:moveTo>
                    <a:cubicBezTo>
                      <a:pt x="309714" y="398954"/>
                      <a:pt x="398954" y="309714"/>
                      <a:pt x="398954" y="199477"/>
                    </a:cubicBezTo>
                    <a:cubicBezTo>
                      <a:pt x="398954" y="89240"/>
                      <a:pt x="309714" y="0"/>
                      <a:pt x="199477" y="0"/>
                    </a:cubicBezTo>
                    <a:cubicBezTo>
                      <a:pt x="89240" y="0"/>
                      <a:pt x="0" y="89240"/>
                      <a:pt x="0" y="199477"/>
                    </a:cubicBezTo>
                    <a:cubicBezTo>
                      <a:pt x="0" y="309714"/>
                      <a:pt x="90989" y="398954"/>
                      <a:pt x="199477" y="398954"/>
                    </a:cubicBezTo>
                    <a:close/>
                  </a:path>
                </a:pathLst>
              </a:custGeom>
              <a:noFill/>
              <a:ln w="15875" cap="rnd">
                <a:solidFill>
                  <a:schemeClr val="tx2"/>
                </a:solidFill>
                <a:prstDash val="solid"/>
                <a:round/>
              </a:ln>
            </p:spPr>
            <p:txBody>
              <a:bodyPr rtlCol="0" anchor="ctr"/>
              <a:lstStyle/>
              <a:p>
                <a:endParaRPr lang="en-US"/>
              </a:p>
            </p:txBody>
          </p:sp>
          <p:sp>
            <p:nvSpPr>
              <p:cNvPr id="96" name="Freeform: Shape 12">
                <a:extLst>
                  <a:ext uri="{FF2B5EF4-FFF2-40B4-BE49-F238E27FC236}">
                    <a16:creationId xmlns:a16="http://schemas.microsoft.com/office/drawing/2014/main" id="{D71DD84D-2969-6373-5EA3-D7FFDAC8684C}"/>
                  </a:ext>
                </a:extLst>
              </p:cNvPr>
              <p:cNvSpPr/>
              <p:nvPr/>
            </p:nvSpPr>
            <p:spPr>
              <a:xfrm>
                <a:off x="415397" y="1536369"/>
                <a:ext cx="708667" cy="346459"/>
              </a:xfrm>
              <a:custGeom>
                <a:avLst/>
                <a:gdLst>
                  <a:gd name="connsiteX0" fmla="*/ 708668 w 708667"/>
                  <a:gd name="connsiteY0" fmla="*/ 346460 h 346459"/>
                  <a:gd name="connsiteX1" fmla="*/ 708668 w 708667"/>
                  <a:gd name="connsiteY1" fmla="*/ 272968 h 346459"/>
                  <a:gd name="connsiteX2" fmla="*/ 474195 w 708667"/>
                  <a:gd name="connsiteY2" fmla="*/ 0 h 346459"/>
                  <a:gd name="connsiteX3" fmla="*/ 353459 w 708667"/>
                  <a:gd name="connsiteY3" fmla="*/ 101488 h 346459"/>
                  <a:gd name="connsiteX4" fmla="*/ 232723 w 708667"/>
                  <a:gd name="connsiteY4" fmla="*/ 0 h 346459"/>
                  <a:gd name="connsiteX5" fmla="*/ 0 w 708667"/>
                  <a:gd name="connsiteY5" fmla="*/ 272968 h 346459"/>
                  <a:gd name="connsiteX6" fmla="*/ 0 w 708667"/>
                  <a:gd name="connsiteY6" fmla="*/ 346460 h 346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8667" h="346459">
                    <a:moveTo>
                      <a:pt x="708668" y="346460"/>
                    </a:moveTo>
                    <a:lnTo>
                      <a:pt x="708668" y="272968"/>
                    </a:lnTo>
                    <a:cubicBezTo>
                      <a:pt x="708668" y="85740"/>
                      <a:pt x="628177" y="8749"/>
                      <a:pt x="474195" y="0"/>
                    </a:cubicBezTo>
                    <a:lnTo>
                      <a:pt x="353459" y="101488"/>
                    </a:lnTo>
                    <a:lnTo>
                      <a:pt x="232723" y="0"/>
                    </a:lnTo>
                    <a:cubicBezTo>
                      <a:pt x="80491" y="8749"/>
                      <a:pt x="0" y="83990"/>
                      <a:pt x="0" y="272968"/>
                    </a:cubicBezTo>
                    <a:lnTo>
                      <a:pt x="0" y="346460"/>
                    </a:lnTo>
                  </a:path>
                </a:pathLst>
              </a:custGeom>
              <a:noFill/>
              <a:ln w="15875" cap="rnd">
                <a:solidFill>
                  <a:schemeClr val="tx2"/>
                </a:solidFill>
                <a:prstDash val="solid"/>
                <a:round/>
              </a:ln>
            </p:spPr>
            <p:txBody>
              <a:bodyPr rtlCol="0" anchor="ctr"/>
              <a:lstStyle/>
              <a:p>
                <a:endParaRPr lang="en-US"/>
              </a:p>
            </p:txBody>
          </p:sp>
        </p:grpSp>
        <p:sp>
          <p:nvSpPr>
            <p:cNvPr id="117" name="Rectangle 116">
              <a:extLst>
                <a:ext uri="{FF2B5EF4-FFF2-40B4-BE49-F238E27FC236}">
                  <a16:creationId xmlns:a16="http://schemas.microsoft.com/office/drawing/2014/main" id="{B7B9561E-BBA6-F36D-5D8C-5D32C15BAA1F}"/>
                </a:ext>
              </a:extLst>
            </p:cNvPr>
            <p:cNvSpPr/>
            <p:nvPr/>
          </p:nvSpPr>
          <p:spPr>
            <a:xfrm>
              <a:off x="590320" y="2772980"/>
              <a:ext cx="1430417" cy="312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a:solidFill>
                    <a:schemeClr val="tx2"/>
                  </a:solidFill>
                </a:rPr>
                <a:t>In-person care</a:t>
              </a:r>
            </a:p>
          </p:txBody>
        </p:sp>
      </p:grpSp>
      <p:grpSp>
        <p:nvGrpSpPr>
          <p:cNvPr id="7" name="Group 6">
            <a:extLst>
              <a:ext uri="{FF2B5EF4-FFF2-40B4-BE49-F238E27FC236}">
                <a16:creationId xmlns:a16="http://schemas.microsoft.com/office/drawing/2014/main" id="{EB78C482-81EB-5513-1D1A-FA592C92A254}"/>
              </a:ext>
            </a:extLst>
          </p:cNvPr>
          <p:cNvGrpSpPr/>
          <p:nvPr/>
        </p:nvGrpSpPr>
        <p:grpSpPr>
          <a:xfrm>
            <a:off x="917626" y="2734848"/>
            <a:ext cx="1732423" cy="388541"/>
            <a:chOff x="917626" y="3356964"/>
            <a:chExt cx="1732423" cy="388541"/>
          </a:xfrm>
        </p:grpSpPr>
        <p:grpSp>
          <p:nvGrpSpPr>
            <p:cNvPr id="97" name="Group 96">
              <a:extLst>
                <a:ext uri="{FF2B5EF4-FFF2-40B4-BE49-F238E27FC236}">
                  <a16:creationId xmlns:a16="http://schemas.microsoft.com/office/drawing/2014/main" id="{726C10DA-C6F0-B20C-5F4A-E3AB282F78FC}"/>
                </a:ext>
              </a:extLst>
            </p:cNvPr>
            <p:cNvGrpSpPr/>
            <p:nvPr/>
          </p:nvGrpSpPr>
          <p:grpSpPr>
            <a:xfrm>
              <a:off x="2186143" y="3356964"/>
              <a:ext cx="463906" cy="388541"/>
              <a:chOff x="2662680" y="1029210"/>
              <a:chExt cx="942703" cy="789555"/>
            </a:xfrm>
          </p:grpSpPr>
          <p:sp>
            <p:nvSpPr>
              <p:cNvPr id="98" name="Freeform: Shape 2">
                <a:extLst>
                  <a:ext uri="{FF2B5EF4-FFF2-40B4-BE49-F238E27FC236}">
                    <a16:creationId xmlns:a16="http://schemas.microsoft.com/office/drawing/2014/main" id="{84478860-757A-6899-6061-6AAB258E3C0F}"/>
                  </a:ext>
                </a:extLst>
              </p:cNvPr>
              <p:cNvSpPr/>
              <p:nvPr/>
            </p:nvSpPr>
            <p:spPr>
              <a:xfrm>
                <a:off x="2662680" y="1029210"/>
                <a:ext cx="741910" cy="563238"/>
              </a:xfrm>
              <a:custGeom>
                <a:avLst/>
                <a:gdLst>
                  <a:gd name="connsiteX0" fmla="*/ 238228 w 741910"/>
                  <a:gd name="connsiteY0" fmla="*/ 457738 h 563238"/>
                  <a:gd name="connsiteX1" fmla="*/ 370955 w 741910"/>
                  <a:gd name="connsiteY1" fmla="*/ 473053 h 563238"/>
                  <a:gd name="connsiteX2" fmla="*/ 741910 w 741910"/>
                  <a:gd name="connsiteY2" fmla="*/ 236526 h 563238"/>
                  <a:gd name="connsiteX3" fmla="*/ 370955 w 741910"/>
                  <a:gd name="connsiteY3" fmla="*/ 0 h 563238"/>
                  <a:gd name="connsiteX4" fmla="*/ 0 w 741910"/>
                  <a:gd name="connsiteY4" fmla="*/ 236526 h 563238"/>
                  <a:gd name="connsiteX5" fmla="*/ 93590 w 741910"/>
                  <a:gd name="connsiteY5" fmla="*/ 394778 h 563238"/>
                  <a:gd name="connsiteX6" fmla="*/ 59557 w 741910"/>
                  <a:gd name="connsiteY6" fmla="*/ 563239 h 563238"/>
                  <a:gd name="connsiteX7" fmla="*/ 238228 w 741910"/>
                  <a:gd name="connsiteY7" fmla="*/ 457738 h 563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1910" h="563238">
                    <a:moveTo>
                      <a:pt x="238228" y="457738"/>
                    </a:moveTo>
                    <a:cubicBezTo>
                      <a:pt x="279067" y="467948"/>
                      <a:pt x="323310" y="473053"/>
                      <a:pt x="370955" y="473053"/>
                    </a:cubicBezTo>
                    <a:cubicBezTo>
                      <a:pt x="575151" y="473053"/>
                      <a:pt x="741910" y="367552"/>
                      <a:pt x="741910" y="236526"/>
                    </a:cubicBezTo>
                    <a:cubicBezTo>
                      <a:pt x="741910" y="105501"/>
                      <a:pt x="575151" y="0"/>
                      <a:pt x="370955" y="0"/>
                    </a:cubicBezTo>
                    <a:cubicBezTo>
                      <a:pt x="166760" y="0"/>
                      <a:pt x="0" y="105501"/>
                      <a:pt x="0" y="236526"/>
                    </a:cubicBezTo>
                    <a:cubicBezTo>
                      <a:pt x="0" y="297785"/>
                      <a:pt x="35734" y="352237"/>
                      <a:pt x="93590" y="394778"/>
                    </a:cubicBezTo>
                    <a:lnTo>
                      <a:pt x="59557" y="563239"/>
                    </a:lnTo>
                    <a:lnTo>
                      <a:pt x="238228" y="457738"/>
                    </a:lnTo>
                    <a:close/>
                  </a:path>
                </a:pathLst>
              </a:custGeom>
              <a:noFill/>
              <a:ln w="15875" cap="rnd">
                <a:solidFill>
                  <a:schemeClr val="tx2"/>
                </a:solidFill>
                <a:prstDash val="solid"/>
                <a:round/>
              </a:ln>
            </p:spPr>
            <p:txBody>
              <a:bodyPr rtlCol="0" anchor="ctr"/>
              <a:lstStyle/>
              <a:p>
                <a:endParaRPr lang="en-US"/>
              </a:p>
            </p:txBody>
          </p:sp>
          <p:sp>
            <p:nvSpPr>
              <p:cNvPr id="99" name="Freeform: Shape 3">
                <a:extLst>
                  <a:ext uri="{FF2B5EF4-FFF2-40B4-BE49-F238E27FC236}">
                    <a16:creationId xmlns:a16="http://schemas.microsoft.com/office/drawing/2014/main" id="{8F595365-6BE8-C10A-1F79-676A3278F0F4}"/>
                  </a:ext>
                </a:extLst>
              </p:cNvPr>
              <p:cNvSpPr/>
              <p:nvPr/>
            </p:nvSpPr>
            <p:spPr>
              <a:xfrm>
                <a:off x="3004708" y="1386552"/>
                <a:ext cx="600675" cy="432213"/>
              </a:xfrm>
              <a:custGeom>
                <a:avLst/>
                <a:gdLst>
                  <a:gd name="connsiteX0" fmla="*/ 444125 w 600675"/>
                  <a:gd name="connsiteY0" fmla="*/ 0 h 432213"/>
                  <a:gd name="connsiteX1" fmla="*/ 600675 w 600675"/>
                  <a:gd name="connsiteY1" fmla="*/ 168461 h 432213"/>
                  <a:gd name="connsiteX2" fmla="*/ 524102 w 600675"/>
                  <a:gd name="connsiteY2" fmla="*/ 296083 h 432213"/>
                  <a:gd name="connsiteX3" fmla="*/ 551328 w 600675"/>
                  <a:gd name="connsiteY3" fmla="*/ 432213 h 432213"/>
                  <a:gd name="connsiteX4" fmla="*/ 406689 w 600675"/>
                  <a:gd name="connsiteY4" fmla="*/ 347132 h 432213"/>
                  <a:gd name="connsiteX5" fmla="*/ 299487 w 600675"/>
                  <a:gd name="connsiteY5" fmla="*/ 359043 h 432213"/>
                  <a:gd name="connsiteX6" fmla="*/ 0 w 600675"/>
                  <a:gd name="connsiteY6" fmla="*/ 166760 h 432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675" h="432213">
                    <a:moveTo>
                      <a:pt x="444125" y="0"/>
                    </a:moveTo>
                    <a:cubicBezTo>
                      <a:pt x="537715" y="32331"/>
                      <a:pt x="600675" y="95291"/>
                      <a:pt x="600675" y="168461"/>
                    </a:cubicBezTo>
                    <a:cubicBezTo>
                      <a:pt x="600675" y="217808"/>
                      <a:pt x="571747" y="262051"/>
                      <a:pt x="524102" y="296083"/>
                    </a:cubicBezTo>
                    <a:lnTo>
                      <a:pt x="551328" y="432213"/>
                    </a:lnTo>
                    <a:lnTo>
                      <a:pt x="406689" y="347132"/>
                    </a:lnTo>
                    <a:cubicBezTo>
                      <a:pt x="374358" y="355640"/>
                      <a:pt x="336923" y="359043"/>
                      <a:pt x="299487" y="359043"/>
                    </a:cubicBezTo>
                    <a:cubicBezTo>
                      <a:pt x="134429" y="359043"/>
                      <a:pt x="0" y="273962"/>
                      <a:pt x="0" y="166760"/>
                    </a:cubicBezTo>
                  </a:path>
                </a:pathLst>
              </a:custGeom>
              <a:noFill/>
              <a:ln w="15875" cap="rnd">
                <a:solidFill>
                  <a:schemeClr val="tx2"/>
                </a:solidFill>
                <a:prstDash val="solid"/>
                <a:round/>
              </a:ln>
            </p:spPr>
            <p:txBody>
              <a:bodyPr rtlCol="0" anchor="ctr"/>
              <a:lstStyle/>
              <a:p>
                <a:endParaRPr lang="en-US"/>
              </a:p>
            </p:txBody>
          </p:sp>
        </p:grpSp>
        <p:sp>
          <p:nvSpPr>
            <p:cNvPr id="118" name="Rectangle 117">
              <a:extLst>
                <a:ext uri="{FF2B5EF4-FFF2-40B4-BE49-F238E27FC236}">
                  <a16:creationId xmlns:a16="http://schemas.microsoft.com/office/drawing/2014/main" id="{B94DF067-2A87-C677-50E2-D8C4E3C6037E}"/>
                </a:ext>
              </a:extLst>
            </p:cNvPr>
            <p:cNvSpPr/>
            <p:nvPr/>
          </p:nvSpPr>
          <p:spPr>
            <a:xfrm>
              <a:off x="917626" y="3430522"/>
              <a:ext cx="1210940" cy="312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a:solidFill>
                    <a:schemeClr val="tx2"/>
                  </a:solidFill>
                </a:rPr>
                <a:t>Chat support</a:t>
              </a:r>
            </a:p>
          </p:txBody>
        </p:sp>
      </p:grpSp>
      <p:grpSp>
        <p:nvGrpSpPr>
          <p:cNvPr id="8" name="Group 7">
            <a:extLst>
              <a:ext uri="{FF2B5EF4-FFF2-40B4-BE49-F238E27FC236}">
                <a16:creationId xmlns:a16="http://schemas.microsoft.com/office/drawing/2014/main" id="{9662CB12-868C-09AE-AC31-248448A74ADF}"/>
              </a:ext>
            </a:extLst>
          </p:cNvPr>
          <p:cNvGrpSpPr/>
          <p:nvPr/>
        </p:nvGrpSpPr>
        <p:grpSpPr>
          <a:xfrm>
            <a:off x="598293" y="3437106"/>
            <a:ext cx="2179168" cy="381730"/>
            <a:chOff x="750201" y="4018610"/>
            <a:chExt cx="2179168" cy="381730"/>
          </a:xfrm>
        </p:grpSpPr>
        <p:grpSp>
          <p:nvGrpSpPr>
            <p:cNvPr id="100" name="Group 99">
              <a:extLst>
                <a:ext uri="{FF2B5EF4-FFF2-40B4-BE49-F238E27FC236}">
                  <a16:creationId xmlns:a16="http://schemas.microsoft.com/office/drawing/2014/main" id="{F3F7C129-398D-7652-91CD-177CF8A8EC67}"/>
                </a:ext>
              </a:extLst>
            </p:cNvPr>
            <p:cNvGrpSpPr/>
            <p:nvPr/>
          </p:nvGrpSpPr>
          <p:grpSpPr>
            <a:xfrm>
              <a:off x="2611167" y="4018610"/>
              <a:ext cx="318202" cy="378492"/>
              <a:chOff x="7477397" y="3997217"/>
              <a:chExt cx="646619" cy="769135"/>
            </a:xfrm>
          </p:grpSpPr>
          <p:sp>
            <p:nvSpPr>
              <p:cNvPr id="101" name="Freeform: Shape 71">
                <a:extLst>
                  <a:ext uri="{FF2B5EF4-FFF2-40B4-BE49-F238E27FC236}">
                    <a16:creationId xmlns:a16="http://schemas.microsoft.com/office/drawing/2014/main" id="{80572956-8F4C-F76E-5341-14D45FE60CCE}"/>
                  </a:ext>
                </a:extLst>
              </p:cNvPr>
              <p:cNvSpPr/>
              <p:nvPr/>
            </p:nvSpPr>
            <p:spPr>
              <a:xfrm>
                <a:off x="7477397" y="4089105"/>
                <a:ext cx="93589" cy="17016"/>
              </a:xfrm>
              <a:custGeom>
                <a:avLst/>
                <a:gdLst>
                  <a:gd name="connsiteX0" fmla="*/ 93590 w 93589"/>
                  <a:gd name="connsiteY0" fmla="*/ 0 h 17016"/>
                  <a:gd name="connsiteX1" fmla="*/ 0 w 93589"/>
                  <a:gd name="connsiteY1" fmla="*/ 0 h 17016"/>
                </a:gdLst>
                <a:ahLst/>
                <a:cxnLst>
                  <a:cxn ang="0">
                    <a:pos x="connsiteX0" y="connsiteY0"/>
                  </a:cxn>
                  <a:cxn ang="0">
                    <a:pos x="connsiteX1" y="connsiteY1"/>
                  </a:cxn>
                </a:cxnLst>
                <a:rect l="l" t="t" r="r" b="b"/>
                <a:pathLst>
                  <a:path w="93589" h="17016">
                    <a:moveTo>
                      <a:pt x="93590" y="0"/>
                    </a:moveTo>
                    <a:lnTo>
                      <a:pt x="0" y="0"/>
                    </a:lnTo>
                  </a:path>
                </a:pathLst>
              </a:custGeom>
              <a:ln w="15875" cap="rnd">
                <a:solidFill>
                  <a:schemeClr val="tx2"/>
                </a:solidFill>
                <a:prstDash val="solid"/>
                <a:round/>
              </a:ln>
            </p:spPr>
            <p:txBody>
              <a:bodyPr rtlCol="0" anchor="ctr"/>
              <a:lstStyle/>
              <a:p>
                <a:endParaRPr lang="en-US"/>
              </a:p>
            </p:txBody>
          </p:sp>
          <p:sp>
            <p:nvSpPr>
              <p:cNvPr id="102" name="Freeform: Shape 72">
                <a:extLst>
                  <a:ext uri="{FF2B5EF4-FFF2-40B4-BE49-F238E27FC236}">
                    <a16:creationId xmlns:a16="http://schemas.microsoft.com/office/drawing/2014/main" id="{72437748-E643-93D6-18E7-CFEC62BE8566}"/>
                  </a:ext>
                </a:extLst>
              </p:cNvPr>
              <p:cNvSpPr/>
              <p:nvPr/>
            </p:nvSpPr>
            <p:spPr>
              <a:xfrm>
                <a:off x="7477397" y="4674465"/>
                <a:ext cx="461141" cy="17016"/>
              </a:xfrm>
              <a:custGeom>
                <a:avLst/>
                <a:gdLst>
                  <a:gd name="connsiteX0" fmla="*/ 461142 w 461141"/>
                  <a:gd name="connsiteY0" fmla="*/ 0 h 17016"/>
                  <a:gd name="connsiteX1" fmla="*/ 0 w 461141"/>
                  <a:gd name="connsiteY1" fmla="*/ 0 h 17016"/>
                </a:gdLst>
                <a:ahLst/>
                <a:cxnLst>
                  <a:cxn ang="0">
                    <a:pos x="connsiteX0" y="connsiteY0"/>
                  </a:cxn>
                  <a:cxn ang="0">
                    <a:pos x="connsiteX1" y="connsiteY1"/>
                  </a:cxn>
                </a:cxnLst>
                <a:rect l="l" t="t" r="r" b="b"/>
                <a:pathLst>
                  <a:path w="461141" h="17016">
                    <a:moveTo>
                      <a:pt x="461142" y="0"/>
                    </a:moveTo>
                    <a:lnTo>
                      <a:pt x="0" y="0"/>
                    </a:lnTo>
                  </a:path>
                </a:pathLst>
              </a:custGeom>
              <a:ln w="15875" cap="rnd">
                <a:solidFill>
                  <a:schemeClr val="tx2"/>
                </a:solidFill>
                <a:prstDash val="solid"/>
                <a:round/>
              </a:ln>
            </p:spPr>
            <p:txBody>
              <a:bodyPr rtlCol="0" anchor="ctr"/>
              <a:lstStyle/>
              <a:p>
                <a:endParaRPr lang="en-US"/>
              </a:p>
            </p:txBody>
          </p:sp>
          <p:sp>
            <p:nvSpPr>
              <p:cNvPr id="103" name="Freeform: Shape 73">
                <a:extLst>
                  <a:ext uri="{FF2B5EF4-FFF2-40B4-BE49-F238E27FC236}">
                    <a16:creationId xmlns:a16="http://schemas.microsoft.com/office/drawing/2014/main" id="{F60ABC6A-FE15-FF32-626C-8F34C441D562}"/>
                  </a:ext>
                </a:extLst>
              </p:cNvPr>
              <p:cNvSpPr/>
              <p:nvPr/>
            </p:nvSpPr>
            <p:spPr>
              <a:xfrm>
                <a:off x="7479099" y="3997217"/>
                <a:ext cx="459439" cy="769135"/>
              </a:xfrm>
              <a:custGeom>
                <a:avLst/>
                <a:gdLst>
                  <a:gd name="connsiteX0" fmla="*/ 459440 w 459439"/>
                  <a:gd name="connsiteY0" fmla="*/ 615989 h 769135"/>
                  <a:gd name="connsiteX1" fmla="*/ 459440 w 459439"/>
                  <a:gd name="connsiteY1" fmla="*/ 707877 h 769135"/>
                  <a:gd name="connsiteX2" fmla="*/ 398181 w 459439"/>
                  <a:gd name="connsiteY2" fmla="*/ 769136 h 769135"/>
                  <a:gd name="connsiteX3" fmla="*/ 61259 w 459439"/>
                  <a:gd name="connsiteY3" fmla="*/ 769136 h 769135"/>
                  <a:gd name="connsiteX4" fmla="*/ 0 w 459439"/>
                  <a:gd name="connsiteY4" fmla="*/ 707877 h 769135"/>
                  <a:gd name="connsiteX5" fmla="*/ 0 w 459439"/>
                  <a:gd name="connsiteY5" fmla="*/ 61259 h 769135"/>
                  <a:gd name="connsiteX6" fmla="*/ 61259 w 459439"/>
                  <a:gd name="connsiteY6" fmla="*/ 0 h 769135"/>
                  <a:gd name="connsiteX7" fmla="*/ 107203 w 459439"/>
                  <a:gd name="connsiteY7" fmla="*/ 0 h 769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439" h="769135">
                    <a:moveTo>
                      <a:pt x="459440" y="615989"/>
                    </a:moveTo>
                    <a:lnTo>
                      <a:pt x="459440" y="707877"/>
                    </a:lnTo>
                    <a:cubicBezTo>
                      <a:pt x="459440" y="741910"/>
                      <a:pt x="432214" y="769136"/>
                      <a:pt x="398181" y="769136"/>
                    </a:cubicBezTo>
                    <a:lnTo>
                      <a:pt x="61259" y="769136"/>
                    </a:lnTo>
                    <a:cubicBezTo>
                      <a:pt x="27226" y="769136"/>
                      <a:pt x="0" y="741910"/>
                      <a:pt x="0" y="707877"/>
                    </a:cubicBezTo>
                    <a:lnTo>
                      <a:pt x="0" y="61259"/>
                    </a:lnTo>
                    <a:cubicBezTo>
                      <a:pt x="0" y="27226"/>
                      <a:pt x="27226" y="0"/>
                      <a:pt x="61259" y="0"/>
                    </a:cubicBezTo>
                    <a:lnTo>
                      <a:pt x="107203" y="0"/>
                    </a:lnTo>
                  </a:path>
                </a:pathLst>
              </a:custGeom>
              <a:noFill/>
              <a:ln w="15875" cap="rnd">
                <a:solidFill>
                  <a:schemeClr val="tx2"/>
                </a:solidFill>
                <a:prstDash val="solid"/>
                <a:round/>
              </a:ln>
            </p:spPr>
            <p:txBody>
              <a:bodyPr rtlCol="0" anchor="ctr"/>
              <a:lstStyle/>
              <a:p>
                <a:endParaRPr lang="en-US"/>
              </a:p>
            </p:txBody>
          </p:sp>
          <p:sp>
            <p:nvSpPr>
              <p:cNvPr id="104" name="Freeform: Shape 74">
                <a:extLst>
                  <a:ext uri="{FF2B5EF4-FFF2-40B4-BE49-F238E27FC236}">
                    <a16:creationId xmlns:a16="http://schemas.microsoft.com/office/drawing/2014/main" id="{7FD0DD14-27D3-FA1C-3CAB-1093FBC30877}"/>
                  </a:ext>
                </a:extLst>
              </p:cNvPr>
              <p:cNvSpPr/>
              <p:nvPr/>
            </p:nvSpPr>
            <p:spPr>
              <a:xfrm>
                <a:off x="7570987" y="3997217"/>
                <a:ext cx="553029" cy="553028"/>
              </a:xfrm>
              <a:custGeom>
                <a:avLst/>
                <a:gdLst>
                  <a:gd name="connsiteX0" fmla="*/ 553029 w 553029"/>
                  <a:gd name="connsiteY0" fmla="*/ 61259 h 553028"/>
                  <a:gd name="connsiteX1" fmla="*/ 553029 w 553029"/>
                  <a:gd name="connsiteY1" fmla="*/ 61259 h 553028"/>
                  <a:gd name="connsiteX2" fmla="*/ 491771 w 553029"/>
                  <a:gd name="connsiteY2" fmla="*/ 0 h 553028"/>
                  <a:gd name="connsiteX3" fmla="*/ 137832 w 553029"/>
                  <a:gd name="connsiteY3" fmla="*/ 0 h 553028"/>
                  <a:gd name="connsiteX4" fmla="*/ 61259 w 553029"/>
                  <a:gd name="connsiteY4" fmla="*/ 76573 h 553028"/>
                  <a:gd name="connsiteX5" fmla="*/ 61259 w 553029"/>
                  <a:gd name="connsiteY5" fmla="*/ 476456 h 553028"/>
                  <a:gd name="connsiteX6" fmla="*/ 0 w 553029"/>
                  <a:gd name="connsiteY6" fmla="*/ 553029 h 553028"/>
                  <a:gd name="connsiteX7" fmla="*/ 476456 w 553029"/>
                  <a:gd name="connsiteY7" fmla="*/ 553029 h 553028"/>
                  <a:gd name="connsiteX8" fmla="*/ 553029 w 553029"/>
                  <a:gd name="connsiteY8" fmla="*/ 476456 h 553028"/>
                  <a:gd name="connsiteX9" fmla="*/ 553029 w 553029"/>
                  <a:gd name="connsiteY9" fmla="*/ 61259 h 553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3029" h="553028">
                    <a:moveTo>
                      <a:pt x="553029" y="61259"/>
                    </a:moveTo>
                    <a:lnTo>
                      <a:pt x="553029" y="61259"/>
                    </a:lnTo>
                    <a:cubicBezTo>
                      <a:pt x="553029" y="27226"/>
                      <a:pt x="525803" y="0"/>
                      <a:pt x="491771" y="0"/>
                    </a:cubicBezTo>
                    <a:lnTo>
                      <a:pt x="137832" y="0"/>
                    </a:lnTo>
                    <a:cubicBezTo>
                      <a:pt x="95291" y="0"/>
                      <a:pt x="61259" y="34033"/>
                      <a:pt x="61259" y="76573"/>
                    </a:cubicBezTo>
                    <a:lnTo>
                      <a:pt x="61259" y="476456"/>
                    </a:lnTo>
                    <a:lnTo>
                      <a:pt x="0" y="553029"/>
                    </a:lnTo>
                    <a:lnTo>
                      <a:pt x="476456" y="553029"/>
                    </a:lnTo>
                    <a:cubicBezTo>
                      <a:pt x="518997" y="553029"/>
                      <a:pt x="553029" y="518996"/>
                      <a:pt x="553029" y="476456"/>
                    </a:cubicBezTo>
                    <a:lnTo>
                      <a:pt x="553029" y="61259"/>
                    </a:lnTo>
                    <a:close/>
                  </a:path>
                </a:pathLst>
              </a:custGeom>
              <a:noFill/>
              <a:ln w="15875" cap="rnd">
                <a:solidFill>
                  <a:schemeClr val="tx2"/>
                </a:solidFill>
                <a:prstDash val="solid"/>
                <a:round/>
              </a:ln>
            </p:spPr>
            <p:txBody>
              <a:bodyPr rtlCol="0" anchor="ctr"/>
              <a:lstStyle/>
              <a:p>
                <a:endParaRPr lang="en-US"/>
              </a:p>
            </p:txBody>
          </p:sp>
          <p:sp>
            <p:nvSpPr>
              <p:cNvPr id="105" name="Freeform: Shape 75">
                <a:extLst>
                  <a:ext uri="{FF2B5EF4-FFF2-40B4-BE49-F238E27FC236}">
                    <a16:creationId xmlns:a16="http://schemas.microsoft.com/office/drawing/2014/main" id="{C4F076EC-393B-C968-3531-421AD37C24EA}"/>
                  </a:ext>
                </a:extLst>
              </p:cNvPr>
              <p:cNvSpPr/>
              <p:nvPr/>
            </p:nvSpPr>
            <p:spPr>
              <a:xfrm>
                <a:off x="7953853" y="4381785"/>
                <a:ext cx="17016" cy="61258"/>
              </a:xfrm>
              <a:custGeom>
                <a:avLst/>
                <a:gdLst>
                  <a:gd name="connsiteX0" fmla="*/ 0 w 17016"/>
                  <a:gd name="connsiteY0" fmla="*/ 0 h 61258"/>
                  <a:gd name="connsiteX1" fmla="*/ 0 w 17016"/>
                  <a:gd name="connsiteY1" fmla="*/ 61259 h 61258"/>
                </a:gdLst>
                <a:ahLst/>
                <a:cxnLst>
                  <a:cxn ang="0">
                    <a:pos x="connsiteX0" y="connsiteY0"/>
                  </a:cxn>
                  <a:cxn ang="0">
                    <a:pos x="connsiteX1" y="connsiteY1"/>
                  </a:cxn>
                </a:cxnLst>
                <a:rect l="l" t="t" r="r" b="b"/>
                <a:pathLst>
                  <a:path w="17016" h="61258">
                    <a:moveTo>
                      <a:pt x="0" y="0"/>
                    </a:moveTo>
                    <a:lnTo>
                      <a:pt x="0" y="61259"/>
                    </a:lnTo>
                  </a:path>
                </a:pathLst>
              </a:custGeom>
              <a:ln w="15875" cap="rnd">
                <a:solidFill>
                  <a:schemeClr val="tx2"/>
                </a:solidFill>
                <a:prstDash val="solid"/>
                <a:round/>
              </a:ln>
            </p:spPr>
            <p:txBody>
              <a:bodyPr rtlCol="0" anchor="ctr"/>
              <a:lstStyle/>
              <a:p>
                <a:endParaRPr lang="en-US"/>
              </a:p>
            </p:txBody>
          </p:sp>
          <p:sp>
            <p:nvSpPr>
              <p:cNvPr id="106" name="Freeform: Shape 76">
                <a:extLst>
                  <a:ext uri="{FF2B5EF4-FFF2-40B4-BE49-F238E27FC236}">
                    <a16:creationId xmlns:a16="http://schemas.microsoft.com/office/drawing/2014/main" id="{E0F819B4-E293-0797-70AB-A355A40973B9}"/>
                  </a:ext>
                </a:extLst>
              </p:cNvPr>
              <p:cNvSpPr/>
              <p:nvPr/>
            </p:nvSpPr>
            <p:spPr>
              <a:xfrm>
                <a:off x="7800706" y="4381785"/>
                <a:ext cx="17016" cy="61258"/>
              </a:xfrm>
              <a:custGeom>
                <a:avLst/>
                <a:gdLst>
                  <a:gd name="connsiteX0" fmla="*/ 0 w 17016"/>
                  <a:gd name="connsiteY0" fmla="*/ 0 h 61258"/>
                  <a:gd name="connsiteX1" fmla="*/ 0 w 17016"/>
                  <a:gd name="connsiteY1" fmla="*/ 61259 h 61258"/>
                </a:gdLst>
                <a:ahLst/>
                <a:cxnLst>
                  <a:cxn ang="0">
                    <a:pos x="connsiteX0" y="connsiteY0"/>
                  </a:cxn>
                  <a:cxn ang="0">
                    <a:pos x="connsiteX1" y="connsiteY1"/>
                  </a:cxn>
                </a:cxnLst>
                <a:rect l="l" t="t" r="r" b="b"/>
                <a:pathLst>
                  <a:path w="17016" h="61258">
                    <a:moveTo>
                      <a:pt x="0" y="0"/>
                    </a:moveTo>
                    <a:lnTo>
                      <a:pt x="0" y="61259"/>
                    </a:lnTo>
                  </a:path>
                </a:pathLst>
              </a:custGeom>
              <a:ln w="15875" cap="rnd">
                <a:solidFill>
                  <a:schemeClr val="tx2"/>
                </a:solidFill>
                <a:prstDash val="solid"/>
                <a:round/>
              </a:ln>
            </p:spPr>
            <p:txBody>
              <a:bodyPr rtlCol="0" anchor="ctr"/>
              <a:lstStyle/>
              <a:p>
                <a:endParaRPr lang="en-US"/>
              </a:p>
            </p:txBody>
          </p:sp>
          <p:sp>
            <p:nvSpPr>
              <p:cNvPr id="107" name="Freeform: Shape 77">
                <a:extLst>
                  <a:ext uri="{FF2B5EF4-FFF2-40B4-BE49-F238E27FC236}">
                    <a16:creationId xmlns:a16="http://schemas.microsoft.com/office/drawing/2014/main" id="{1CCEEC61-427D-1005-2CF8-2DE68E7E6092}"/>
                  </a:ext>
                </a:extLst>
              </p:cNvPr>
              <p:cNvSpPr/>
              <p:nvPr/>
            </p:nvSpPr>
            <p:spPr>
              <a:xfrm>
                <a:off x="7800706" y="4106121"/>
                <a:ext cx="153146" cy="153146"/>
              </a:xfrm>
              <a:custGeom>
                <a:avLst/>
                <a:gdLst>
                  <a:gd name="connsiteX0" fmla="*/ 153147 w 153146"/>
                  <a:gd name="connsiteY0" fmla="*/ 76573 h 153146"/>
                  <a:gd name="connsiteX1" fmla="*/ 76573 w 153146"/>
                  <a:gd name="connsiteY1" fmla="*/ 153147 h 153146"/>
                  <a:gd name="connsiteX2" fmla="*/ 0 w 153146"/>
                  <a:gd name="connsiteY2" fmla="*/ 76573 h 153146"/>
                  <a:gd name="connsiteX3" fmla="*/ 76573 w 153146"/>
                  <a:gd name="connsiteY3" fmla="*/ 0 h 153146"/>
                  <a:gd name="connsiteX4" fmla="*/ 153147 w 153146"/>
                  <a:gd name="connsiteY4" fmla="*/ 76573 h 153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146" h="153146">
                    <a:moveTo>
                      <a:pt x="153147" y="76573"/>
                    </a:moveTo>
                    <a:cubicBezTo>
                      <a:pt x="153147" y="118863"/>
                      <a:pt x="118864" y="153147"/>
                      <a:pt x="76573" y="153147"/>
                    </a:cubicBezTo>
                    <a:cubicBezTo>
                      <a:pt x="34283" y="153147"/>
                      <a:pt x="0" y="118863"/>
                      <a:pt x="0" y="76573"/>
                    </a:cubicBezTo>
                    <a:cubicBezTo>
                      <a:pt x="0" y="34283"/>
                      <a:pt x="34283" y="0"/>
                      <a:pt x="76573" y="0"/>
                    </a:cubicBezTo>
                    <a:cubicBezTo>
                      <a:pt x="118864" y="0"/>
                      <a:pt x="153147" y="34283"/>
                      <a:pt x="153147" y="76573"/>
                    </a:cubicBezTo>
                    <a:close/>
                  </a:path>
                </a:pathLst>
              </a:custGeom>
              <a:noFill/>
              <a:ln w="15875" cap="rnd">
                <a:solidFill>
                  <a:schemeClr val="tx2"/>
                </a:solidFill>
                <a:prstDash val="solid"/>
                <a:round/>
              </a:ln>
            </p:spPr>
            <p:txBody>
              <a:bodyPr rtlCol="0" anchor="ctr"/>
              <a:lstStyle/>
              <a:p>
                <a:endParaRPr lang="en-US"/>
              </a:p>
            </p:txBody>
          </p:sp>
          <p:sp>
            <p:nvSpPr>
              <p:cNvPr id="108" name="Freeform: Shape 78">
                <a:extLst>
                  <a:ext uri="{FF2B5EF4-FFF2-40B4-BE49-F238E27FC236}">
                    <a16:creationId xmlns:a16="http://schemas.microsoft.com/office/drawing/2014/main" id="{3FDCC6F6-C8E6-63B6-26DA-C80E2783F9C1}"/>
                  </a:ext>
                </a:extLst>
              </p:cNvPr>
              <p:cNvSpPr/>
              <p:nvPr/>
            </p:nvSpPr>
            <p:spPr>
              <a:xfrm>
                <a:off x="7741149" y="4274582"/>
                <a:ext cx="275663" cy="168461"/>
              </a:xfrm>
              <a:custGeom>
                <a:avLst/>
                <a:gdLst>
                  <a:gd name="connsiteX0" fmla="*/ 275664 w 275663"/>
                  <a:gd name="connsiteY0" fmla="*/ 168461 h 168461"/>
                  <a:gd name="connsiteX1" fmla="*/ 275664 w 275663"/>
                  <a:gd name="connsiteY1" fmla="*/ 91888 h 168461"/>
                  <a:gd name="connsiteX2" fmla="*/ 137832 w 275663"/>
                  <a:gd name="connsiteY2" fmla="*/ 0 h 168461"/>
                  <a:gd name="connsiteX3" fmla="*/ 0 w 275663"/>
                  <a:gd name="connsiteY3" fmla="*/ 91888 h 168461"/>
                  <a:gd name="connsiteX4" fmla="*/ 0 w 275663"/>
                  <a:gd name="connsiteY4" fmla="*/ 168461 h 1684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663" h="168461">
                    <a:moveTo>
                      <a:pt x="275664" y="168461"/>
                    </a:moveTo>
                    <a:lnTo>
                      <a:pt x="275664" y="91888"/>
                    </a:lnTo>
                    <a:cubicBezTo>
                      <a:pt x="275664" y="34033"/>
                      <a:pt x="214405" y="0"/>
                      <a:pt x="137832" y="0"/>
                    </a:cubicBezTo>
                    <a:cubicBezTo>
                      <a:pt x="61259" y="0"/>
                      <a:pt x="0" y="35734"/>
                      <a:pt x="0" y="91888"/>
                    </a:cubicBezTo>
                    <a:lnTo>
                      <a:pt x="0" y="168461"/>
                    </a:lnTo>
                  </a:path>
                </a:pathLst>
              </a:custGeom>
              <a:noFill/>
              <a:ln w="15875" cap="rnd">
                <a:solidFill>
                  <a:schemeClr val="tx2"/>
                </a:solidFill>
                <a:prstDash val="solid"/>
                <a:round/>
              </a:ln>
            </p:spPr>
            <p:txBody>
              <a:bodyPr rtlCol="0" anchor="ctr"/>
              <a:lstStyle/>
              <a:p>
                <a:endParaRPr lang="en-US"/>
              </a:p>
            </p:txBody>
          </p:sp>
        </p:grpSp>
        <p:sp>
          <p:nvSpPr>
            <p:cNvPr id="119" name="Rectangle 118">
              <a:extLst>
                <a:ext uri="{FF2B5EF4-FFF2-40B4-BE49-F238E27FC236}">
                  <a16:creationId xmlns:a16="http://schemas.microsoft.com/office/drawing/2014/main" id="{DE8A77CA-5A49-77ED-9EB0-986189F63E97}"/>
                </a:ext>
              </a:extLst>
            </p:cNvPr>
            <p:cNvSpPr/>
            <p:nvPr/>
          </p:nvSpPr>
          <p:spPr>
            <a:xfrm>
              <a:off x="750201" y="4088065"/>
              <a:ext cx="1665055" cy="312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a:solidFill>
                    <a:schemeClr val="tx2"/>
                  </a:solidFill>
                </a:rPr>
                <a:t>Virtual counseling</a:t>
              </a:r>
            </a:p>
          </p:txBody>
        </p:sp>
      </p:grpSp>
      <p:cxnSp>
        <p:nvCxnSpPr>
          <p:cNvPr id="121" name="Straight Connector 120">
            <a:extLst>
              <a:ext uri="{FF2B5EF4-FFF2-40B4-BE49-F238E27FC236}">
                <a16:creationId xmlns:a16="http://schemas.microsoft.com/office/drawing/2014/main" id="{734F2F62-650D-9E81-67B6-6EE73E79337C}"/>
              </a:ext>
            </a:extLst>
          </p:cNvPr>
          <p:cNvCxnSpPr/>
          <p:nvPr/>
        </p:nvCxnSpPr>
        <p:spPr>
          <a:xfrm>
            <a:off x="0" y="117536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9531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D6590E1-83E0-F500-8D95-90F8678C251E}"/>
              </a:ext>
            </a:extLst>
          </p:cNvPr>
          <p:cNvSpPr/>
          <p:nvPr/>
        </p:nvSpPr>
        <p:spPr>
          <a:xfrm>
            <a:off x="3558363" y="486440"/>
            <a:ext cx="5585637" cy="4179542"/>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34924" rtl="0" eaLnBrk="1" fontAlgn="auto" latinLnBrk="0" hangingPunct="1">
              <a:lnSpc>
                <a:spcPct val="100000"/>
              </a:lnSpc>
              <a:spcBef>
                <a:spcPts val="0"/>
              </a:spcBef>
              <a:spcAft>
                <a:spcPts val="0"/>
              </a:spcAft>
              <a:buClrTx/>
              <a:buSzTx/>
              <a:buFontTx/>
              <a:buNone/>
              <a:tabLst/>
              <a:defRPr/>
            </a:pPr>
            <a:endParaRPr kumimoji="0" lang="en-US" sz="1053"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3" name="Straight Connector 2">
            <a:extLst>
              <a:ext uri="{FF2B5EF4-FFF2-40B4-BE49-F238E27FC236}">
                <a16:creationId xmlns:a16="http://schemas.microsoft.com/office/drawing/2014/main" id="{ED3CA431-F1AD-4941-92B9-6F016F30E65F}"/>
              </a:ext>
            </a:extLst>
          </p:cNvPr>
          <p:cNvCxnSpPr/>
          <p:nvPr/>
        </p:nvCxnSpPr>
        <p:spPr>
          <a:xfrm>
            <a:off x="0" y="47436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B10A7262-E543-D34F-96F0-1C98271788AE}"/>
              </a:ext>
            </a:extLst>
          </p:cNvPr>
          <p:cNvCxnSpPr/>
          <p:nvPr/>
        </p:nvCxnSpPr>
        <p:spPr>
          <a:xfrm>
            <a:off x="0" y="4665981"/>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itle 3">
            <a:extLst>
              <a:ext uri="{FF2B5EF4-FFF2-40B4-BE49-F238E27FC236}">
                <a16:creationId xmlns:a16="http://schemas.microsoft.com/office/drawing/2014/main" id="{20FE84C8-E8F8-CA44-8992-CE3F29B24C52}"/>
              </a:ext>
            </a:extLst>
          </p:cNvPr>
          <p:cNvSpPr txBox="1">
            <a:spLocks/>
          </p:cNvSpPr>
          <p:nvPr/>
        </p:nvSpPr>
        <p:spPr>
          <a:xfrm>
            <a:off x="123834" y="1000700"/>
            <a:ext cx="4249692" cy="387251"/>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700" b="0" i="0" u="none" strike="noStrike" kern="1200" cap="none" spc="0" normalizeH="0" baseline="0" noProof="0" dirty="0">
                <a:ln>
                  <a:noFill/>
                </a:ln>
                <a:solidFill>
                  <a:srgbClr val="002069"/>
                </a:solidFill>
                <a:effectLst/>
                <a:uLnTx/>
                <a:uFillTx/>
                <a:latin typeface="Arial" panose="020B0604020202020204" pitchFamily="34" charset="0"/>
                <a:ea typeface="+mj-ea"/>
                <a:cs typeface="Arial" panose="020B0604020202020204" pitchFamily="34" charset="0"/>
              </a:rPr>
              <a:t>Digital </a:t>
            </a:r>
            <a:r>
              <a:rPr kumimoji="0" lang="en-US" sz="2700" b="0" i="0" u="none" strike="noStrike" kern="1200" cap="none" spc="0" normalizeH="0" baseline="0" noProof="0" dirty="0">
                <a:ln>
                  <a:noFill/>
                </a:ln>
                <a:solidFill>
                  <a:srgbClr val="128ACB"/>
                </a:solidFill>
                <a:effectLst/>
                <a:uLnTx/>
                <a:uFillTx/>
                <a:latin typeface="Arial" panose="020B0604020202020204" pitchFamily="34" charset="0"/>
                <a:ea typeface="+mj-ea"/>
                <a:cs typeface="Arial" panose="020B0604020202020204" pitchFamily="34" charset="0"/>
              </a:rPr>
              <a:t>Experience</a:t>
            </a:r>
          </a:p>
        </p:txBody>
      </p:sp>
      <p:sp>
        <p:nvSpPr>
          <p:cNvPr id="8" name="Slide Number Placeholder 2">
            <a:extLst>
              <a:ext uri="{FF2B5EF4-FFF2-40B4-BE49-F238E27FC236}">
                <a16:creationId xmlns:a16="http://schemas.microsoft.com/office/drawing/2014/main" id="{E40DEE95-9925-5843-B75D-80F780A875ED}"/>
              </a:ext>
            </a:extLst>
          </p:cNvPr>
          <p:cNvSpPr>
            <a:spLocks noGrp="1"/>
          </p:cNvSpPr>
          <p:nvPr>
            <p:ph type="sldNum" sz="quarter" idx="12"/>
          </p:nvPr>
        </p:nvSpPr>
        <p:spPr>
          <a:xfrm>
            <a:off x="8425543" y="4797763"/>
            <a:ext cx="395264" cy="224174"/>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9BBF7CD-64C2-944D-9BC0-D9847A17D7BA}"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EC2A26F-4C17-348C-766F-1D68F748445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3529"/>
          <a:stretch/>
        </p:blipFill>
        <p:spPr>
          <a:xfrm>
            <a:off x="3880491" y="645647"/>
            <a:ext cx="4960210" cy="3849048"/>
          </a:xfrm>
          <a:prstGeom prst="rect">
            <a:avLst/>
          </a:prstGeom>
          <a:ln>
            <a:noFill/>
          </a:ln>
          <a:effectLst>
            <a:outerShdw blurRad="292100" dist="139700" dir="2700000" algn="tl" rotWithShape="0">
              <a:srgbClr val="333333">
                <a:alpha val="65000"/>
              </a:srgbClr>
            </a:outerShdw>
          </a:effectLst>
        </p:spPr>
      </p:pic>
      <p:sp>
        <p:nvSpPr>
          <p:cNvPr id="15" name="Rectangle 14">
            <a:extLst>
              <a:ext uri="{FF2B5EF4-FFF2-40B4-BE49-F238E27FC236}">
                <a16:creationId xmlns:a16="http://schemas.microsoft.com/office/drawing/2014/main" id="{F47BBDAF-9FEC-554E-25C7-4A2EFB082B80}"/>
              </a:ext>
            </a:extLst>
          </p:cNvPr>
          <p:cNvSpPr/>
          <p:nvPr/>
        </p:nvSpPr>
        <p:spPr>
          <a:xfrm>
            <a:off x="303300" y="2046132"/>
            <a:ext cx="3184180" cy="1631216"/>
          </a:xfrm>
          <a:prstGeom prst="rect">
            <a:avLst/>
          </a:prstGeom>
        </p:spPr>
        <p:txBody>
          <a:bodyPr wrap="square">
            <a:spAutoFit/>
          </a:bodyPr>
          <a:lstStyle/>
          <a:p>
            <a:pPr marL="0" marR="0" lvl="0" indent="0" algn="l" defTabSz="514350" rtl="0" eaLnBrk="1" fontAlgn="auto" latinLnBrk="0" hangingPunct="1">
              <a:lnSpc>
                <a:spcPct val="100000"/>
              </a:lnSpc>
              <a:spcBef>
                <a:spcPts val="0"/>
              </a:spcBef>
              <a:spcAft>
                <a:spcPts val="1200"/>
              </a:spcAft>
              <a:buClrTx/>
              <a:buSzTx/>
              <a:buFontTx/>
              <a:buNone/>
              <a:tabLst/>
              <a:defRPr/>
            </a:pPr>
            <a:r>
              <a:rPr kumimoji="0" lang="en-US" sz="16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Deliver truly </a:t>
            </a:r>
            <a:r>
              <a:rPr kumimoji="0" lang="en-US" sz="1600" b="1" i="0" u="none" strike="noStrike" kern="1200" cap="none" spc="0" normalizeH="0" baseline="0" noProof="0" dirty="0">
                <a:ln>
                  <a:noFill/>
                </a:ln>
                <a:solidFill>
                  <a:srgbClr val="128ACB"/>
                </a:solidFill>
                <a:effectLst/>
                <a:uLnTx/>
                <a:uFillTx/>
                <a:latin typeface="Arial" panose="020B0604020202020204" pitchFamily="34" charset="0"/>
                <a:ea typeface="+mn-ea"/>
                <a:cs typeface="Arial" panose="020B0604020202020204" pitchFamily="34" charset="0"/>
              </a:rPr>
              <a:t>comprehensive experiences</a:t>
            </a:r>
          </a:p>
          <a:p>
            <a:pPr marL="0" marR="0" lvl="0" indent="0" algn="l" defTabSz="514350" rtl="0" eaLnBrk="1" fontAlgn="auto" latinLnBrk="0" hangingPunct="1">
              <a:lnSpc>
                <a:spcPct val="100000"/>
              </a:lnSpc>
              <a:spcBef>
                <a:spcPts val="0"/>
              </a:spcBef>
              <a:spcAft>
                <a:spcPts val="1200"/>
              </a:spcAft>
              <a:buClrTx/>
              <a:buSzTx/>
              <a:buFontTx/>
              <a:buNone/>
              <a:tabLst/>
              <a:defRPr/>
            </a:pPr>
            <a:r>
              <a:rPr lang="en-US" sz="1600" b="1" dirty="0">
                <a:solidFill>
                  <a:srgbClr val="128ACB"/>
                </a:solidFill>
                <a:latin typeface="Arial" panose="020B0604020202020204" pitchFamily="34" charset="0"/>
                <a:cs typeface="Arial" panose="020B0604020202020204" pitchFamily="34" charset="0"/>
              </a:rPr>
              <a:t>Access to high</a:t>
            </a:r>
            <a:r>
              <a:rPr kumimoji="0" lang="en-US" sz="1600" b="1" i="0" u="none" strike="noStrike" kern="1200" cap="none" spc="0" normalizeH="0" baseline="0" noProof="0" dirty="0">
                <a:ln>
                  <a:noFill/>
                </a:ln>
                <a:solidFill>
                  <a:srgbClr val="128ACB"/>
                </a:solidFill>
                <a:effectLst/>
                <a:uLnTx/>
                <a:uFillTx/>
                <a:latin typeface="Arial" panose="020B0604020202020204" pitchFamily="34" charset="0"/>
                <a:ea typeface="+mn-ea"/>
                <a:cs typeface="Arial" panose="020B0604020202020204" pitchFamily="34" charset="0"/>
              </a:rPr>
              <a:t> quality </a:t>
            </a:r>
            <a:r>
              <a:rPr kumimoji="0" lang="en-US" sz="16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care and support</a:t>
            </a:r>
          </a:p>
          <a:p>
            <a:pPr marL="0" marR="0" lvl="0" indent="0" algn="l" defTabSz="514350" rtl="0" eaLnBrk="1" fontAlgn="auto" latinLnBrk="0" hangingPunct="1">
              <a:lnSpc>
                <a:spcPct val="100000"/>
              </a:lnSpc>
              <a:spcBef>
                <a:spcPts val="0"/>
              </a:spcBef>
              <a:spcAft>
                <a:spcPts val="1200"/>
              </a:spcAft>
              <a:buClrTx/>
              <a:buSzTx/>
              <a:buFontTx/>
              <a:buNone/>
              <a:tabLst/>
              <a:defRPr/>
            </a:pPr>
            <a:r>
              <a:rPr kumimoji="0" lang="en-US" sz="1600" b="1" i="0" u="none" strike="noStrike" kern="1200" cap="none" spc="0" normalizeH="0" baseline="0" noProof="0" dirty="0">
                <a:ln>
                  <a:noFill/>
                </a:ln>
                <a:solidFill>
                  <a:srgbClr val="128ACB"/>
                </a:solidFill>
                <a:effectLst/>
                <a:uLnTx/>
                <a:uFillTx/>
                <a:latin typeface="Arial" panose="020B0604020202020204" pitchFamily="34" charset="0"/>
                <a:ea typeface="+mn-ea"/>
                <a:cs typeface="Arial" panose="020B0604020202020204" pitchFamily="34" charset="0"/>
              </a:rPr>
              <a:t>Spanish</a:t>
            </a:r>
            <a:r>
              <a:rPr kumimoji="0" lang="en-US" sz="16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 language capabilities</a:t>
            </a:r>
          </a:p>
        </p:txBody>
      </p:sp>
      <p:pic>
        <p:nvPicPr>
          <p:cNvPr id="17" name="Picture 16">
            <a:extLst>
              <a:ext uri="{FF2B5EF4-FFF2-40B4-BE49-F238E27FC236}">
                <a16:creationId xmlns:a16="http://schemas.microsoft.com/office/drawing/2014/main" id="{928E59FD-A712-07C6-0D49-5C148548EBF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47486" y="3677348"/>
            <a:ext cx="2756450" cy="552904"/>
          </a:xfrm>
          <a:prstGeom prst="rect">
            <a:avLst/>
          </a:prstGeom>
        </p:spPr>
      </p:pic>
    </p:spTree>
    <p:extLst>
      <p:ext uri="{BB962C8B-B14F-4D97-AF65-F5344CB8AC3E}">
        <p14:creationId xmlns:p14="http://schemas.microsoft.com/office/powerpoint/2010/main" val="3614972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outdoor, tree, mountain, nature&#10;&#10;Description automatically generated">
            <a:extLst>
              <a:ext uri="{FF2B5EF4-FFF2-40B4-BE49-F238E27FC236}">
                <a16:creationId xmlns:a16="http://schemas.microsoft.com/office/drawing/2014/main" id="{43E5719C-82EC-C243-922A-0F68486EBC3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 y="0"/>
            <a:ext cx="9144001" cy="4670241"/>
          </a:xfrm>
          <a:prstGeom prst="rect">
            <a:avLst/>
          </a:prstGeom>
        </p:spPr>
      </p:pic>
      <p:sp>
        <p:nvSpPr>
          <p:cNvPr id="3" name="Slide Number Placeholder 2">
            <a:extLst>
              <a:ext uri="{FF2B5EF4-FFF2-40B4-BE49-F238E27FC236}">
                <a16:creationId xmlns:a16="http://schemas.microsoft.com/office/drawing/2014/main" id="{A01A8C01-BC04-A04A-8D26-F434576CD18A}"/>
              </a:ext>
            </a:extLst>
          </p:cNvPr>
          <p:cNvSpPr>
            <a:spLocks noGrp="1"/>
          </p:cNvSpPr>
          <p:nvPr>
            <p:ph type="sldNum" sz="quarter" idx="12"/>
          </p:nvPr>
        </p:nvSpPr>
        <p:spPr/>
        <p:txBody>
          <a:bodyPr/>
          <a:lstStyle/>
          <a:p>
            <a:fld id="{89BBF7CD-64C2-944D-9BC0-D9847A17D7BA}" type="slidenum">
              <a:rPr lang="en-US" smtClean="0"/>
              <a:pPr/>
              <a:t>5</a:t>
            </a:fld>
            <a:endParaRPr lang="en-US"/>
          </a:p>
        </p:txBody>
      </p:sp>
      <p:sp>
        <p:nvSpPr>
          <p:cNvPr id="13" name="Title 1">
            <a:extLst>
              <a:ext uri="{FF2B5EF4-FFF2-40B4-BE49-F238E27FC236}">
                <a16:creationId xmlns:a16="http://schemas.microsoft.com/office/drawing/2014/main" id="{74AAC772-CD33-D248-A1D0-D6BBAA560A4D}"/>
              </a:ext>
            </a:extLst>
          </p:cNvPr>
          <p:cNvSpPr txBox="1">
            <a:spLocks/>
          </p:cNvSpPr>
          <p:nvPr/>
        </p:nvSpPr>
        <p:spPr>
          <a:xfrm>
            <a:off x="452997" y="2990206"/>
            <a:ext cx="8074145" cy="887900"/>
          </a:xfrm>
          <a:prstGeom prst="rect">
            <a:avLst/>
          </a:prstGeom>
        </p:spPr>
        <p:txBody>
          <a:bodyPr vert="horz" lIns="0" tIns="0" rIns="0" bIns="0" rtlCol="0" anchor="ctr">
            <a:noAutofit/>
          </a:bodyPr>
          <a:lstStyle>
            <a:lvl1pPr algn="l" defTabSz="685800" rtl="0" eaLnBrk="1" latinLnBrk="0" hangingPunct="1">
              <a:lnSpc>
                <a:spcPct val="85000"/>
              </a:lnSpc>
              <a:spcBef>
                <a:spcPct val="0"/>
              </a:spcBef>
              <a:buNone/>
              <a:defRPr sz="2800" b="1" kern="1200" spc="-100" baseline="0">
                <a:solidFill>
                  <a:srgbClr val="002E58"/>
                </a:solidFill>
                <a:latin typeface="+mj-lt"/>
                <a:ea typeface="+mj-ea"/>
                <a:cs typeface="+mj-cs"/>
              </a:defRPr>
            </a:lvl1pPr>
          </a:lstStyle>
          <a:p>
            <a:r>
              <a:rPr lang="en-US" dirty="0">
                <a:solidFill>
                  <a:schemeClr val="bg1"/>
                </a:solidFill>
              </a:rPr>
              <a:t>Deeply committed to behavioral health</a:t>
            </a:r>
            <a:br>
              <a:rPr lang="en-US" dirty="0">
                <a:solidFill>
                  <a:schemeClr val="bg1"/>
                </a:solidFill>
              </a:rPr>
            </a:br>
            <a:r>
              <a:rPr lang="en-US" sz="1800" spc="0" dirty="0">
                <a:solidFill>
                  <a:schemeClr val="bg1"/>
                </a:solidFill>
                <a:latin typeface="Arial" panose="020B0604020202020204" pitchFamily="34" charset="0"/>
                <a:cs typeface="Arial" panose="020B0604020202020204" pitchFamily="34" charset="0"/>
              </a:rPr>
              <a:t>We are </a:t>
            </a:r>
            <a:r>
              <a:rPr lang="en-US" sz="1800" b="1" spc="0" dirty="0">
                <a:solidFill>
                  <a:schemeClr val="bg1"/>
                </a:solidFill>
                <a:cs typeface="Arial" panose="020B0604020202020204" pitchFamily="34" charset="0"/>
              </a:rPr>
              <a:t>expanding our capabilities, clinical expertise, and access </a:t>
            </a:r>
            <a:r>
              <a:rPr lang="en-US" sz="1800" spc="0" dirty="0">
                <a:solidFill>
                  <a:schemeClr val="bg1"/>
                </a:solidFill>
                <a:latin typeface="Arial" panose="020B0604020202020204" pitchFamily="34" charset="0"/>
                <a:cs typeface="Arial" panose="020B0604020202020204" pitchFamily="34" charset="0"/>
              </a:rPr>
              <a:t>to quality behavioral healthcare to help members feel confident in care.</a:t>
            </a:r>
            <a:endParaRPr lang="en-US" sz="2000" dirty="0">
              <a:solidFill>
                <a:schemeClr val="bg1"/>
              </a:solidFill>
            </a:endParaRPr>
          </a:p>
        </p:txBody>
      </p:sp>
      <p:sp>
        <p:nvSpPr>
          <p:cNvPr id="15" name="Rectangle 14">
            <a:extLst>
              <a:ext uri="{FF2B5EF4-FFF2-40B4-BE49-F238E27FC236}">
                <a16:creationId xmlns:a16="http://schemas.microsoft.com/office/drawing/2014/main" id="{ECB075DB-04F6-584C-92F8-7B9F841F801C}"/>
              </a:ext>
            </a:extLst>
          </p:cNvPr>
          <p:cNvSpPr/>
          <p:nvPr/>
        </p:nvSpPr>
        <p:spPr>
          <a:xfrm>
            <a:off x="-1" y="2990205"/>
            <a:ext cx="318439" cy="887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5323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3750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Updated Design Slides">
  <a:themeElements>
    <a:clrScheme name="Custom 446">
      <a:dk1>
        <a:srgbClr val="5E5E5E"/>
      </a:dk1>
      <a:lt1>
        <a:srgbClr val="FFFFFF"/>
      </a:lt1>
      <a:dk2>
        <a:srgbClr val="002069"/>
      </a:dk2>
      <a:lt2>
        <a:srgbClr val="DCECF9"/>
      </a:lt2>
      <a:accent1>
        <a:srgbClr val="0079C2"/>
      </a:accent1>
      <a:accent2>
        <a:srgbClr val="69B3E7"/>
      </a:accent2>
      <a:accent3>
        <a:srgbClr val="BCDDF3"/>
      </a:accent3>
      <a:accent4>
        <a:srgbClr val="335879"/>
      </a:accent4>
      <a:accent5>
        <a:srgbClr val="EA7600"/>
      </a:accent5>
      <a:accent6>
        <a:srgbClr val="ABAD00"/>
      </a:accent6>
      <a:hlink>
        <a:srgbClr val="128ACB"/>
      </a:hlink>
      <a:folHlink>
        <a:srgbClr val="66829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4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egal">
  <a:themeElements>
    <a:clrScheme name="Custom 346">
      <a:dk1>
        <a:srgbClr val="32383D"/>
      </a:dk1>
      <a:lt1>
        <a:sysClr val="window" lastClr="FFFFFF"/>
      </a:lt1>
      <a:dk2>
        <a:srgbClr val="0072BC"/>
      </a:dk2>
      <a:lt2>
        <a:srgbClr val="B32572"/>
      </a:lt2>
      <a:accent1>
        <a:srgbClr val="DB1E36"/>
      </a:accent1>
      <a:accent2>
        <a:srgbClr val="A2B427"/>
      </a:accent2>
      <a:accent3>
        <a:srgbClr val="009BA7"/>
      </a:accent3>
      <a:accent4>
        <a:srgbClr val="F58021"/>
      </a:accent4>
      <a:accent5>
        <a:srgbClr val="FFE539"/>
      </a:accent5>
      <a:accent6>
        <a:srgbClr val="58B6E7"/>
      </a:accent6>
      <a:hlink>
        <a:srgbClr val="009BA7"/>
      </a:hlink>
      <a:folHlink>
        <a:srgbClr val="8D8E8D"/>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NA160-Sales_Story-R1.3-030117" id="{8B147366-E00A-4596-B435-A734F1F4EACA}" vid="{A843BF01-A378-4C7E-8E3C-5A691079264B}"/>
    </a:ext>
  </a:extLst>
</a:theme>
</file>

<file path=ppt/theme/theme3.xml><?xml version="1.0" encoding="utf-8"?>
<a:theme xmlns:a="http://schemas.openxmlformats.org/drawingml/2006/main" name="1_Assets">
  <a:themeElements>
    <a:clrScheme name="Custom 338">
      <a:dk1>
        <a:srgbClr val="32383D"/>
      </a:dk1>
      <a:lt1>
        <a:sysClr val="window" lastClr="FFFFFF"/>
      </a:lt1>
      <a:dk2>
        <a:srgbClr val="0072BC"/>
      </a:dk2>
      <a:lt2>
        <a:srgbClr val="B32572"/>
      </a:lt2>
      <a:accent1>
        <a:srgbClr val="DB1E36"/>
      </a:accent1>
      <a:accent2>
        <a:srgbClr val="A2B427"/>
      </a:accent2>
      <a:accent3>
        <a:srgbClr val="009BA7"/>
      </a:accent3>
      <a:accent4>
        <a:srgbClr val="F58021"/>
      </a:accent4>
      <a:accent5>
        <a:srgbClr val="FFE539"/>
      </a:accent5>
      <a:accent6>
        <a:srgbClr val="58B6E7"/>
      </a:accent6>
      <a:hlink>
        <a:srgbClr val="009BA7"/>
      </a:hlink>
      <a:folHlink>
        <a:srgbClr val="8D8E8D"/>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NA160-Sales_Story-R1.3-030117" id="{8B147366-E00A-4596-B435-A734F1F4EACA}" vid="{7E4FC6E4-C3E3-4B7E-93BB-A6BC68DC2930}"/>
    </a:ext>
  </a:extLst>
</a:theme>
</file>

<file path=ppt/theme/theme4.xml><?xml version="1.0" encoding="utf-8"?>
<a:theme xmlns:a="http://schemas.openxmlformats.org/drawingml/2006/main" name="1_Legal">
  <a:themeElements>
    <a:clrScheme name="Custom 346">
      <a:dk1>
        <a:srgbClr val="32383D"/>
      </a:dk1>
      <a:lt1>
        <a:sysClr val="window" lastClr="FFFFFF"/>
      </a:lt1>
      <a:dk2>
        <a:srgbClr val="0072BC"/>
      </a:dk2>
      <a:lt2>
        <a:srgbClr val="B32572"/>
      </a:lt2>
      <a:accent1>
        <a:srgbClr val="DB1E36"/>
      </a:accent1>
      <a:accent2>
        <a:srgbClr val="A2B427"/>
      </a:accent2>
      <a:accent3>
        <a:srgbClr val="009BA7"/>
      </a:accent3>
      <a:accent4>
        <a:srgbClr val="F58021"/>
      </a:accent4>
      <a:accent5>
        <a:srgbClr val="FFE539"/>
      </a:accent5>
      <a:accent6>
        <a:srgbClr val="58B6E7"/>
      </a:accent6>
      <a:hlink>
        <a:srgbClr val="009BA7"/>
      </a:hlink>
      <a:folHlink>
        <a:srgbClr val="8D8E8D"/>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NA160-Sales_Story-R1.3-030117" id="{8B147366-E00A-4596-B435-A734F1F4EACA}" vid="{A843BF01-A378-4C7E-8E3C-5A691079264B}"/>
    </a:ext>
  </a:extLst>
</a:theme>
</file>

<file path=ppt/theme/theme5.xml><?xml version="1.0" encoding="utf-8"?>
<a:theme xmlns:a="http://schemas.openxmlformats.org/drawingml/2006/main" name="2_Legal">
  <a:themeElements>
    <a:clrScheme name="Custom 346">
      <a:dk1>
        <a:srgbClr val="32383D"/>
      </a:dk1>
      <a:lt1>
        <a:sysClr val="window" lastClr="FFFFFF"/>
      </a:lt1>
      <a:dk2>
        <a:srgbClr val="0072BC"/>
      </a:dk2>
      <a:lt2>
        <a:srgbClr val="B32572"/>
      </a:lt2>
      <a:accent1>
        <a:srgbClr val="DB1E36"/>
      </a:accent1>
      <a:accent2>
        <a:srgbClr val="A2B427"/>
      </a:accent2>
      <a:accent3>
        <a:srgbClr val="009BA7"/>
      </a:accent3>
      <a:accent4>
        <a:srgbClr val="F58021"/>
      </a:accent4>
      <a:accent5>
        <a:srgbClr val="FFE539"/>
      </a:accent5>
      <a:accent6>
        <a:srgbClr val="58B6E7"/>
      </a:accent6>
      <a:hlink>
        <a:srgbClr val="009BA7"/>
      </a:hlink>
      <a:folHlink>
        <a:srgbClr val="8D8E8D"/>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NA160-Sales_Story-R1.3-030117" id="{8B147366-E00A-4596-B435-A734F1F4EACA}" vid="{A843BF01-A378-4C7E-8E3C-5A691079264B}"/>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d46c018-320c-458e-b7a0-53d043bd7b7a" xsi:nil="true"/>
    <lcf76f155ced4ddcb4097134ff3c332f xmlns="027e9161-55cc-4827-b61e-7d8a8b2b98a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B4F514B3F795949A4E720D247E7F782" ma:contentTypeVersion="11" ma:contentTypeDescription="Create a new document." ma:contentTypeScope="" ma:versionID="5a5545cff5d9481c1bffa71603e990af">
  <xsd:schema xmlns:xsd="http://www.w3.org/2001/XMLSchema" xmlns:xs="http://www.w3.org/2001/XMLSchema" xmlns:p="http://schemas.microsoft.com/office/2006/metadata/properties" xmlns:ns2="027e9161-55cc-4827-b61e-7d8a8b2b98a5" xmlns:ns3="ed46c018-320c-458e-b7a0-53d043bd7b7a" targetNamespace="http://schemas.microsoft.com/office/2006/metadata/properties" ma:root="true" ma:fieldsID="c4d32faed297081511b249df9a02d96d" ns2:_="" ns3:_="">
    <xsd:import namespace="027e9161-55cc-4827-b61e-7d8a8b2b98a5"/>
    <xsd:import namespace="ed46c018-320c-458e-b7a0-53d043bd7b7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7e9161-55cc-4827-b61e-7d8a8b2b98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8f9e939-d534-4f71-907e-9b2d3f0ad478"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d46c018-320c-458e-b7a0-53d043bd7b7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887500b-2882-4256-87a0-2acc362c28ad}" ma:internalName="TaxCatchAll" ma:showField="CatchAllData" ma:web="ed46c018-320c-458e-b7a0-53d043bd7b7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3762C8F-DD2B-4F91-8A40-3E79E12220C9}">
  <ds:schemaRefs>
    <ds:schemaRef ds:uri="http://purl.org/dc/elements/1.1/"/>
    <ds:schemaRef ds:uri="095e6a66-9560-47f1-91f3-79487c8cd15c"/>
    <ds:schemaRef ds:uri="http://schemas.microsoft.com/office/2006/metadata/properties"/>
    <ds:schemaRef ds:uri="35fd3708-7788-4e76-a07a-8f5c5786824e"/>
    <ds:schemaRef ds:uri="http://purl.org/dc/terms/"/>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041CE394-01CA-4762-8791-0FFAE3E76972}">
  <ds:schemaRefs>
    <ds:schemaRef ds:uri="http://schemas.microsoft.com/sharepoint/v3/contenttype/forms"/>
  </ds:schemaRefs>
</ds:datastoreItem>
</file>

<file path=customXml/itemProps3.xml><?xml version="1.0" encoding="utf-8"?>
<ds:datastoreItem xmlns:ds="http://schemas.openxmlformats.org/officeDocument/2006/customXml" ds:itemID="{52C6B1B0-F7DA-42A4-8968-7432A19BCD2D}"/>
</file>

<file path=docProps/app.xml><?xml version="1.0" encoding="utf-8"?>
<Properties xmlns="http://schemas.openxmlformats.org/officeDocument/2006/extended-properties" xmlns:vt="http://schemas.openxmlformats.org/officeDocument/2006/docPropsVTypes">
  <Template>Office Theme</Template>
  <TotalTime>3604</TotalTime>
  <Words>456</Words>
  <Application>Microsoft Office PowerPoint</Application>
  <PresentationFormat>On-screen Show (16:9)</PresentationFormat>
  <Paragraphs>59</Paragraphs>
  <Slides>6</Slides>
  <Notes>2</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6</vt:i4>
      </vt:variant>
    </vt:vector>
  </HeadingPairs>
  <TitlesOfParts>
    <vt:vector size="17" baseType="lpstr">
      <vt:lpstr>Arial</vt:lpstr>
      <vt:lpstr>Calibri</vt:lpstr>
      <vt:lpstr>Century Gothic</vt:lpstr>
      <vt:lpstr>Futura PT Bold</vt:lpstr>
      <vt:lpstr>Lucida Grande</vt:lpstr>
      <vt:lpstr>System Font Regular</vt:lpstr>
      <vt:lpstr>Updated Design Slides</vt:lpstr>
      <vt:lpstr>Legal</vt:lpstr>
      <vt:lpstr>1_Assets</vt:lpstr>
      <vt:lpstr>1_Legal</vt:lpstr>
      <vt:lpstr>2_Legal</vt:lpstr>
      <vt:lpstr>PowerPoint Presentation</vt:lpstr>
      <vt:lpstr>Our Employee Assistance Program delivers  meaningful connections to you and your employees</vt:lpstr>
      <vt:lpstr>Comprehensive solutions to serve complex needs</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Anthem Sales Story 2021</dc:title>
  <dc:subject/>
  <dc:creator>Anthem Inc.</dc:creator>
  <cp:keywords/>
  <dc:description/>
  <cp:lastModifiedBy>Laurie Milligan</cp:lastModifiedBy>
  <cp:revision>45</cp:revision>
  <cp:lastPrinted>2023-07-28T17:20:33Z</cp:lastPrinted>
  <dcterms:created xsi:type="dcterms:W3CDTF">2021-03-05T06:12:27Z</dcterms:created>
  <dcterms:modified xsi:type="dcterms:W3CDTF">2023-07-28T17:21:48Z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86dc5db-1f8c-4734-9d46-86d6156fc39f_Enabled">
    <vt:lpwstr>true</vt:lpwstr>
  </property>
  <property fmtid="{D5CDD505-2E9C-101B-9397-08002B2CF9AE}" pid="3" name="MSIP_Label_786dc5db-1f8c-4734-9d46-86d6156fc39f_SetDate">
    <vt:lpwstr>2021-03-05T06:12:27Z</vt:lpwstr>
  </property>
  <property fmtid="{D5CDD505-2E9C-101B-9397-08002B2CF9AE}" pid="4" name="MSIP_Label_786dc5db-1f8c-4734-9d46-86d6156fc39f_Method">
    <vt:lpwstr>Standard</vt:lpwstr>
  </property>
  <property fmtid="{D5CDD505-2E9C-101B-9397-08002B2CF9AE}" pid="5" name="MSIP_Label_786dc5db-1f8c-4734-9d46-86d6156fc39f_Name">
    <vt:lpwstr>Confidential</vt:lpwstr>
  </property>
  <property fmtid="{D5CDD505-2E9C-101B-9397-08002B2CF9AE}" pid="6" name="MSIP_Label_786dc5db-1f8c-4734-9d46-86d6156fc39f_SiteId">
    <vt:lpwstr>e519c2e6-bc6d-4fdf-8d9c-923c2f002385</vt:lpwstr>
  </property>
  <property fmtid="{D5CDD505-2E9C-101B-9397-08002B2CF9AE}" pid="7" name="MSIP_Label_786dc5db-1f8c-4734-9d46-86d6156fc39f_ActionId">
    <vt:lpwstr>5cd6344d-83b9-4d2b-a874-c5bbc490e235</vt:lpwstr>
  </property>
  <property fmtid="{D5CDD505-2E9C-101B-9397-08002B2CF9AE}" pid="8" name="MSIP_Label_786dc5db-1f8c-4734-9d46-86d6156fc39f_ContentBits">
    <vt:lpwstr>1</vt:lpwstr>
  </property>
  <property fmtid="{D5CDD505-2E9C-101B-9397-08002B2CF9AE}" pid="9" name="ClassificationContentMarkingHeaderLocations">
    <vt:lpwstr>Office Theme:8</vt:lpwstr>
  </property>
  <property fmtid="{D5CDD505-2E9C-101B-9397-08002B2CF9AE}" pid="10" name="ClassificationContentMarkingHeaderText">
    <vt:lpwstr>Confidential</vt:lpwstr>
  </property>
  <property fmtid="{D5CDD505-2E9C-101B-9397-08002B2CF9AE}" pid="11" name="ContentTypeId">
    <vt:lpwstr>0x0101007B4F514B3F795949A4E720D247E7F782</vt:lpwstr>
  </property>
  <property fmtid="{D5CDD505-2E9C-101B-9397-08002B2CF9AE}" pid="12" name="MediaServiceImageTags">
    <vt:lpwstr/>
  </property>
</Properties>
</file>