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0" r:id="rId6"/>
    <p:sldId id="261" r:id="rId7"/>
    <p:sldId id="273" r:id="rId8"/>
    <p:sldId id="278" r:id="rId9"/>
    <p:sldId id="277" r:id="rId10"/>
    <p:sldId id="279" r:id="rId11"/>
    <p:sldId id="280" r:id="rId12"/>
    <p:sldId id="263" r:id="rId13"/>
    <p:sldId id="274" r:id="rId14"/>
    <p:sldId id="266" r:id="rId15"/>
    <p:sldId id="275" r:id="rId16"/>
    <p:sldId id="268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541"/>
    <a:srgbClr val="0257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260DB84-5F8F-4D76-88F0-A815F33FA2E1}" v="5" dt="2023-07-05T17:18:51.6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nah Hedden" userId="4b568ad9-3ba5-4ab5-96bd-70209ee4c951" providerId="ADAL" clId="{3E9B4EC6-22AE-4CC3-8C8E-291891C77DED}"/>
    <pc:docChg chg="undo custSel modSld">
      <pc:chgData name="Hannah Hedden" userId="4b568ad9-3ba5-4ab5-96bd-70209ee4c951" providerId="ADAL" clId="{3E9B4EC6-22AE-4CC3-8C8E-291891C77DED}" dt="2023-07-05T18:57:39.644" v="62" actId="478"/>
      <pc:docMkLst>
        <pc:docMk/>
      </pc:docMkLst>
      <pc:sldChg chg="addSp delSp modSp mod">
        <pc:chgData name="Hannah Hedden" userId="4b568ad9-3ba5-4ab5-96bd-70209ee4c951" providerId="ADAL" clId="{3E9B4EC6-22AE-4CC3-8C8E-291891C77DED}" dt="2023-07-05T18:57:39.644" v="62" actId="478"/>
        <pc:sldMkLst>
          <pc:docMk/>
          <pc:sldMk cId="2703786465" sldId="260"/>
        </pc:sldMkLst>
        <pc:picChg chg="add del mod">
          <ac:chgData name="Hannah Hedden" userId="4b568ad9-3ba5-4ab5-96bd-70209ee4c951" providerId="ADAL" clId="{3E9B4EC6-22AE-4CC3-8C8E-291891C77DED}" dt="2023-07-05T18:56:23.665" v="54" actId="478"/>
          <ac:picMkLst>
            <pc:docMk/>
            <pc:sldMk cId="2703786465" sldId="260"/>
            <ac:picMk id="2" creationId="{589EA9D1-A3FC-AC1E-B152-4E9049F2237C}"/>
          </ac:picMkLst>
        </pc:picChg>
        <pc:picChg chg="add del mod">
          <ac:chgData name="Hannah Hedden" userId="4b568ad9-3ba5-4ab5-96bd-70209ee4c951" providerId="ADAL" clId="{3E9B4EC6-22AE-4CC3-8C8E-291891C77DED}" dt="2023-07-05T18:57:39.644" v="62" actId="478"/>
          <ac:picMkLst>
            <pc:docMk/>
            <pc:sldMk cId="2703786465" sldId="260"/>
            <ac:picMk id="5" creationId="{9127715B-282F-5E35-AFC9-231BAD391790}"/>
          </ac:picMkLst>
        </pc:picChg>
      </pc:sldChg>
      <pc:sldChg chg="addSp delSp modSp mod">
        <pc:chgData name="Hannah Hedden" userId="4b568ad9-3ba5-4ab5-96bd-70209ee4c951" providerId="ADAL" clId="{3E9B4EC6-22AE-4CC3-8C8E-291891C77DED}" dt="2023-07-05T18:54:14.966" v="45" actId="1440"/>
        <pc:sldMkLst>
          <pc:docMk/>
          <pc:sldMk cId="1353396630" sldId="266"/>
        </pc:sldMkLst>
        <pc:picChg chg="add del mod modCrop">
          <ac:chgData name="Hannah Hedden" userId="4b568ad9-3ba5-4ab5-96bd-70209ee4c951" providerId="ADAL" clId="{3E9B4EC6-22AE-4CC3-8C8E-291891C77DED}" dt="2023-07-05T18:51:39.854" v="28" actId="478"/>
          <ac:picMkLst>
            <pc:docMk/>
            <pc:sldMk cId="1353396630" sldId="266"/>
            <ac:picMk id="4" creationId="{252A3447-F376-3BB0-40DB-5460AE5FD0D3}"/>
          </ac:picMkLst>
        </pc:picChg>
        <pc:picChg chg="add mod">
          <ac:chgData name="Hannah Hedden" userId="4b568ad9-3ba5-4ab5-96bd-70209ee4c951" providerId="ADAL" clId="{3E9B4EC6-22AE-4CC3-8C8E-291891C77DED}" dt="2023-07-05T18:54:14.966" v="45" actId="1440"/>
          <ac:picMkLst>
            <pc:docMk/>
            <pc:sldMk cId="1353396630" sldId="266"/>
            <ac:picMk id="5" creationId="{4131C689-DC36-6F8C-828B-B308319CEF56}"/>
          </ac:picMkLst>
        </pc:picChg>
        <pc:picChg chg="del">
          <ac:chgData name="Hannah Hedden" userId="4b568ad9-3ba5-4ab5-96bd-70209ee4c951" providerId="ADAL" clId="{3E9B4EC6-22AE-4CC3-8C8E-291891C77DED}" dt="2023-07-05T18:49:49.897" v="18" actId="478"/>
          <ac:picMkLst>
            <pc:docMk/>
            <pc:sldMk cId="1353396630" sldId="266"/>
            <ac:picMk id="7" creationId="{9EFDDC78-C858-6CEA-5B39-52EF7B3C7AEC}"/>
          </ac:picMkLst>
        </pc:picChg>
      </pc:sldChg>
      <pc:sldChg chg="addSp delSp modSp mod">
        <pc:chgData name="Hannah Hedden" userId="4b568ad9-3ba5-4ab5-96bd-70209ee4c951" providerId="ADAL" clId="{3E9B4EC6-22AE-4CC3-8C8E-291891C77DED}" dt="2023-07-05T18:47:57.114" v="14" actId="1076"/>
        <pc:sldMkLst>
          <pc:docMk/>
          <pc:sldMk cId="645676638" sldId="274"/>
        </pc:sldMkLst>
        <pc:picChg chg="add del mod">
          <ac:chgData name="Hannah Hedden" userId="4b568ad9-3ba5-4ab5-96bd-70209ee4c951" providerId="ADAL" clId="{3E9B4EC6-22AE-4CC3-8C8E-291891C77DED}" dt="2023-07-05T18:46:48.447" v="1" actId="478"/>
          <ac:picMkLst>
            <pc:docMk/>
            <pc:sldMk cId="645676638" sldId="274"/>
            <ac:picMk id="3" creationId="{04309C1A-2519-09C5-C1CF-407AAD10F725}"/>
          </ac:picMkLst>
        </pc:picChg>
        <pc:picChg chg="add del">
          <ac:chgData name="Hannah Hedden" userId="4b568ad9-3ba5-4ab5-96bd-70209ee4c951" providerId="ADAL" clId="{3E9B4EC6-22AE-4CC3-8C8E-291891C77DED}" dt="2023-07-05T18:47:53.155" v="13" actId="478"/>
          <ac:picMkLst>
            <pc:docMk/>
            <pc:sldMk cId="645676638" sldId="274"/>
            <ac:picMk id="5" creationId="{92833B9D-F1DF-CDBB-6BA8-954ABB91B58A}"/>
          </ac:picMkLst>
        </pc:picChg>
        <pc:picChg chg="add mod">
          <ac:chgData name="Hannah Hedden" userId="4b568ad9-3ba5-4ab5-96bd-70209ee4c951" providerId="ADAL" clId="{3E9B4EC6-22AE-4CC3-8C8E-291891C77DED}" dt="2023-07-05T18:47:57.114" v="14" actId="1076"/>
          <ac:picMkLst>
            <pc:docMk/>
            <pc:sldMk cId="645676638" sldId="274"/>
            <ac:picMk id="7" creationId="{83E3C6B8-1B6B-D5C6-5E18-6928CC7BEB53}"/>
          </ac:picMkLst>
        </pc:picChg>
      </pc:sldChg>
    </pc:docChg>
  </pc:docChgLst>
  <pc:docChgLst>
    <pc:chgData name="Kristen Reid" userId="c1d1c0e3-c60e-4b2b-9fa8-d42fefeb8878" providerId="ADAL" clId="{C260DB84-5F8F-4D76-88F0-A815F33FA2E1}"/>
    <pc:docChg chg="undo custSel delSld modSld">
      <pc:chgData name="Kristen Reid" userId="c1d1c0e3-c60e-4b2b-9fa8-d42fefeb8878" providerId="ADAL" clId="{C260DB84-5F8F-4D76-88F0-A815F33FA2E1}" dt="2023-07-07T13:04:45.631" v="241" actId="20577"/>
      <pc:docMkLst>
        <pc:docMk/>
      </pc:docMkLst>
      <pc:sldChg chg="modSp mod">
        <pc:chgData name="Kristen Reid" userId="c1d1c0e3-c60e-4b2b-9fa8-d42fefeb8878" providerId="ADAL" clId="{C260DB84-5F8F-4D76-88F0-A815F33FA2E1}" dt="2023-07-07T13:04:45.631" v="241" actId="20577"/>
        <pc:sldMkLst>
          <pc:docMk/>
          <pc:sldMk cId="2703786465" sldId="260"/>
        </pc:sldMkLst>
        <pc:spChg chg="mod">
          <ac:chgData name="Kristen Reid" userId="c1d1c0e3-c60e-4b2b-9fa8-d42fefeb8878" providerId="ADAL" clId="{C260DB84-5F8F-4D76-88F0-A815F33FA2E1}" dt="2023-07-07T13:04:45.631" v="241" actId="20577"/>
          <ac:spMkLst>
            <pc:docMk/>
            <pc:sldMk cId="2703786465" sldId="260"/>
            <ac:spMk id="21" creationId="{40C27E29-4F7E-E661-CFF7-925375FD9F7D}"/>
          </ac:spMkLst>
        </pc:spChg>
      </pc:sldChg>
      <pc:sldChg chg="del">
        <pc:chgData name="Kristen Reid" userId="c1d1c0e3-c60e-4b2b-9fa8-d42fefeb8878" providerId="ADAL" clId="{C260DB84-5F8F-4D76-88F0-A815F33FA2E1}" dt="2023-07-05T19:18:13.575" v="196" actId="2696"/>
        <pc:sldMkLst>
          <pc:docMk/>
          <pc:sldMk cId="1978594324" sldId="262"/>
        </pc:sldMkLst>
      </pc:sldChg>
      <pc:sldChg chg="addSp delSp modSp mod">
        <pc:chgData name="Kristen Reid" userId="c1d1c0e3-c60e-4b2b-9fa8-d42fefeb8878" providerId="ADAL" clId="{C260DB84-5F8F-4D76-88F0-A815F33FA2E1}" dt="2023-07-05T17:20:01.593" v="195" actId="1582"/>
        <pc:sldMkLst>
          <pc:docMk/>
          <pc:sldMk cId="821982268" sldId="273"/>
        </pc:sldMkLst>
        <pc:spChg chg="add mod">
          <ac:chgData name="Kristen Reid" userId="c1d1c0e3-c60e-4b2b-9fa8-d42fefeb8878" providerId="ADAL" clId="{C260DB84-5F8F-4D76-88F0-A815F33FA2E1}" dt="2023-07-05T17:12:08.844" v="52" actId="1076"/>
          <ac:spMkLst>
            <pc:docMk/>
            <pc:sldMk cId="821982268" sldId="273"/>
            <ac:spMk id="3" creationId="{EDFA6516-8419-67F3-DF15-4FA46F1B47DB}"/>
          </ac:spMkLst>
        </pc:spChg>
        <pc:spChg chg="add mod">
          <ac:chgData name="Kristen Reid" userId="c1d1c0e3-c60e-4b2b-9fa8-d42fefeb8878" providerId="ADAL" clId="{C260DB84-5F8F-4D76-88F0-A815F33FA2E1}" dt="2023-07-05T17:18:34.032" v="152" actId="208"/>
          <ac:spMkLst>
            <pc:docMk/>
            <pc:sldMk cId="821982268" sldId="273"/>
            <ac:spMk id="4" creationId="{7AD92631-BBAA-D8D1-DE6A-2ADCC8712CA4}"/>
          </ac:spMkLst>
        </pc:spChg>
        <pc:spChg chg="add mod">
          <ac:chgData name="Kristen Reid" userId="c1d1c0e3-c60e-4b2b-9fa8-d42fefeb8878" providerId="ADAL" clId="{C260DB84-5F8F-4D76-88F0-A815F33FA2E1}" dt="2023-07-05T17:18:33.611" v="151" actId="208"/>
          <ac:spMkLst>
            <pc:docMk/>
            <pc:sldMk cId="821982268" sldId="273"/>
            <ac:spMk id="5" creationId="{5086E14B-61EF-6392-29E3-FA85234A34E4}"/>
          </ac:spMkLst>
        </pc:spChg>
        <pc:spChg chg="add mod">
          <ac:chgData name="Kristen Reid" userId="c1d1c0e3-c60e-4b2b-9fa8-d42fefeb8878" providerId="ADAL" clId="{C260DB84-5F8F-4D76-88F0-A815F33FA2E1}" dt="2023-07-05T17:19:41.134" v="193" actId="1076"/>
          <ac:spMkLst>
            <pc:docMk/>
            <pc:sldMk cId="821982268" sldId="273"/>
            <ac:spMk id="6" creationId="{0F5DF933-25F5-2EF6-D389-ED11EFAD7F89}"/>
          </ac:spMkLst>
        </pc:spChg>
        <pc:spChg chg="add mod">
          <ac:chgData name="Kristen Reid" userId="c1d1c0e3-c60e-4b2b-9fa8-d42fefeb8878" providerId="ADAL" clId="{C260DB84-5F8F-4D76-88F0-A815F33FA2E1}" dt="2023-07-05T17:19:36.722" v="192" actId="1076"/>
          <ac:spMkLst>
            <pc:docMk/>
            <pc:sldMk cId="821982268" sldId="273"/>
            <ac:spMk id="7" creationId="{810C1C52-032D-FE12-17DF-6CD645DF2DB3}"/>
          </ac:spMkLst>
        </pc:spChg>
        <pc:spChg chg="del">
          <ac:chgData name="Kristen Reid" userId="c1d1c0e3-c60e-4b2b-9fa8-d42fefeb8878" providerId="ADAL" clId="{C260DB84-5F8F-4D76-88F0-A815F33FA2E1}" dt="2023-07-05T17:12:44.880" v="61" actId="478"/>
          <ac:spMkLst>
            <pc:docMk/>
            <pc:sldMk cId="821982268" sldId="273"/>
            <ac:spMk id="17" creationId="{56EEFCAB-D06D-9707-C5D8-E4611A9DDB1F}"/>
          </ac:spMkLst>
        </pc:spChg>
        <pc:spChg chg="del">
          <ac:chgData name="Kristen Reid" userId="c1d1c0e3-c60e-4b2b-9fa8-d42fefeb8878" providerId="ADAL" clId="{C260DB84-5F8F-4D76-88F0-A815F33FA2E1}" dt="2023-07-05T17:12:44.121" v="60" actId="478"/>
          <ac:spMkLst>
            <pc:docMk/>
            <pc:sldMk cId="821982268" sldId="273"/>
            <ac:spMk id="18" creationId="{CA166193-4325-666C-8104-18667DC10C75}"/>
          </ac:spMkLst>
        </pc:spChg>
        <pc:spChg chg="del">
          <ac:chgData name="Kristen Reid" userId="c1d1c0e3-c60e-4b2b-9fa8-d42fefeb8878" providerId="ADAL" clId="{C260DB84-5F8F-4D76-88F0-A815F33FA2E1}" dt="2023-07-05T17:12:43.174" v="59" actId="478"/>
          <ac:spMkLst>
            <pc:docMk/>
            <pc:sldMk cId="821982268" sldId="273"/>
            <ac:spMk id="19" creationId="{DF8AEAE9-285D-B6C3-5384-83CA6E775592}"/>
          </ac:spMkLst>
        </pc:spChg>
        <pc:spChg chg="del">
          <ac:chgData name="Kristen Reid" userId="c1d1c0e3-c60e-4b2b-9fa8-d42fefeb8878" providerId="ADAL" clId="{C260DB84-5F8F-4D76-88F0-A815F33FA2E1}" dt="2023-07-05T17:12:41.405" v="57" actId="478"/>
          <ac:spMkLst>
            <pc:docMk/>
            <pc:sldMk cId="821982268" sldId="273"/>
            <ac:spMk id="20" creationId="{579257B4-F771-EA7F-A0AC-69F4F11763D7}"/>
          </ac:spMkLst>
        </pc:spChg>
        <pc:spChg chg="del">
          <ac:chgData name="Kristen Reid" userId="c1d1c0e3-c60e-4b2b-9fa8-d42fefeb8878" providerId="ADAL" clId="{C260DB84-5F8F-4D76-88F0-A815F33FA2E1}" dt="2023-07-05T17:12:40.226" v="56" actId="478"/>
          <ac:spMkLst>
            <pc:docMk/>
            <pc:sldMk cId="821982268" sldId="273"/>
            <ac:spMk id="21" creationId="{5675A924-272A-59D0-6EC1-40B1F333077D}"/>
          </ac:spMkLst>
        </pc:spChg>
        <pc:spChg chg="del">
          <ac:chgData name="Kristen Reid" userId="c1d1c0e3-c60e-4b2b-9fa8-d42fefeb8878" providerId="ADAL" clId="{C260DB84-5F8F-4D76-88F0-A815F33FA2E1}" dt="2023-07-05T17:12:39.368" v="55" actId="478"/>
          <ac:spMkLst>
            <pc:docMk/>
            <pc:sldMk cId="821982268" sldId="273"/>
            <ac:spMk id="22" creationId="{6F2D7506-B712-E434-960B-2E43F7A59D1C}"/>
          </ac:spMkLst>
        </pc:spChg>
        <pc:spChg chg="del">
          <ac:chgData name="Kristen Reid" userId="c1d1c0e3-c60e-4b2b-9fa8-d42fefeb8878" providerId="ADAL" clId="{C260DB84-5F8F-4D76-88F0-A815F33FA2E1}" dt="2023-07-05T17:12:38.464" v="54" actId="478"/>
          <ac:spMkLst>
            <pc:docMk/>
            <pc:sldMk cId="821982268" sldId="273"/>
            <ac:spMk id="23" creationId="{467246AE-96DF-1986-C9E4-548EBC2467F1}"/>
          </ac:spMkLst>
        </pc:spChg>
        <pc:spChg chg="del mod">
          <ac:chgData name="Kristen Reid" userId="c1d1c0e3-c60e-4b2b-9fa8-d42fefeb8878" providerId="ADAL" clId="{C260DB84-5F8F-4D76-88F0-A815F33FA2E1}" dt="2023-07-05T17:12:37.069" v="53" actId="478"/>
          <ac:spMkLst>
            <pc:docMk/>
            <pc:sldMk cId="821982268" sldId="273"/>
            <ac:spMk id="24" creationId="{9541B9DD-C5BA-313F-19C4-68A1943628F0}"/>
          </ac:spMkLst>
        </pc:spChg>
        <pc:spChg chg="del">
          <ac:chgData name="Kristen Reid" userId="c1d1c0e3-c60e-4b2b-9fa8-d42fefeb8878" providerId="ADAL" clId="{C260DB84-5F8F-4D76-88F0-A815F33FA2E1}" dt="2023-07-05T17:10:39.713" v="2" actId="478"/>
          <ac:spMkLst>
            <pc:docMk/>
            <pc:sldMk cId="821982268" sldId="273"/>
            <ac:spMk id="25" creationId="{93E3F5CD-F8D3-A291-EB46-F202E1FE3FB4}"/>
          </ac:spMkLst>
        </pc:spChg>
        <pc:spChg chg="del">
          <ac:chgData name="Kristen Reid" userId="c1d1c0e3-c60e-4b2b-9fa8-d42fefeb8878" providerId="ADAL" clId="{C260DB84-5F8F-4D76-88F0-A815F33FA2E1}" dt="2023-07-05T17:10:40.784" v="3" actId="478"/>
          <ac:spMkLst>
            <pc:docMk/>
            <pc:sldMk cId="821982268" sldId="273"/>
            <ac:spMk id="26" creationId="{CF4BFA91-B5ED-F17B-ECFE-7124A9C9A488}"/>
          </ac:spMkLst>
        </pc:spChg>
        <pc:spChg chg="del">
          <ac:chgData name="Kristen Reid" userId="c1d1c0e3-c60e-4b2b-9fa8-d42fefeb8878" providerId="ADAL" clId="{C260DB84-5F8F-4D76-88F0-A815F33FA2E1}" dt="2023-07-05T17:10:43.786" v="4" actId="478"/>
          <ac:spMkLst>
            <pc:docMk/>
            <pc:sldMk cId="821982268" sldId="273"/>
            <ac:spMk id="27" creationId="{3B2C4E32-D674-A65C-9CC2-DF9F8A9DD9B5}"/>
          </ac:spMkLst>
        </pc:spChg>
        <pc:spChg chg="del">
          <ac:chgData name="Kristen Reid" userId="c1d1c0e3-c60e-4b2b-9fa8-d42fefeb8878" providerId="ADAL" clId="{C260DB84-5F8F-4D76-88F0-A815F33FA2E1}" dt="2023-07-05T17:12:42.372" v="58" actId="478"/>
          <ac:spMkLst>
            <pc:docMk/>
            <pc:sldMk cId="821982268" sldId="273"/>
            <ac:spMk id="28" creationId="{D0B7651F-9436-C40F-7892-5DFDD551A9B9}"/>
          </ac:spMkLst>
        </pc:spChg>
        <pc:spChg chg="del">
          <ac:chgData name="Kristen Reid" userId="c1d1c0e3-c60e-4b2b-9fa8-d42fefeb8878" providerId="ADAL" clId="{C260DB84-5F8F-4D76-88F0-A815F33FA2E1}" dt="2023-07-05T17:10:44.697" v="5" actId="478"/>
          <ac:spMkLst>
            <pc:docMk/>
            <pc:sldMk cId="821982268" sldId="273"/>
            <ac:spMk id="29" creationId="{D722AB0C-E68A-EF00-EC28-A15B8309D73A}"/>
          </ac:spMkLst>
        </pc:spChg>
        <pc:spChg chg="add del">
          <ac:chgData name="Kristen Reid" userId="c1d1c0e3-c60e-4b2b-9fa8-d42fefeb8878" providerId="ADAL" clId="{C260DB84-5F8F-4D76-88F0-A815F33FA2E1}" dt="2023-07-05T17:14:43" v="78" actId="478"/>
          <ac:spMkLst>
            <pc:docMk/>
            <pc:sldMk cId="821982268" sldId="273"/>
            <ac:spMk id="32" creationId="{0EE164C6-8A26-B729-785E-E5DE671DED07}"/>
          </ac:spMkLst>
        </pc:spChg>
        <pc:spChg chg="del">
          <ac:chgData name="Kristen Reid" userId="c1d1c0e3-c60e-4b2b-9fa8-d42fefeb8878" providerId="ADAL" clId="{C260DB84-5F8F-4D76-88F0-A815F33FA2E1}" dt="2023-07-05T17:14:05.001" v="73" actId="478"/>
          <ac:spMkLst>
            <pc:docMk/>
            <pc:sldMk cId="821982268" sldId="273"/>
            <ac:spMk id="33" creationId="{1CFAC402-EAD1-C104-23EA-4DE42C258943}"/>
          </ac:spMkLst>
        </pc:spChg>
        <pc:spChg chg="del">
          <ac:chgData name="Kristen Reid" userId="c1d1c0e3-c60e-4b2b-9fa8-d42fefeb8878" providerId="ADAL" clId="{C260DB84-5F8F-4D76-88F0-A815F33FA2E1}" dt="2023-07-05T17:14:01.375" v="71" actId="478"/>
          <ac:spMkLst>
            <pc:docMk/>
            <pc:sldMk cId="821982268" sldId="273"/>
            <ac:spMk id="35" creationId="{A7CB9458-881A-5EB3-CFC1-1DC05CB0F082}"/>
          </ac:spMkLst>
        </pc:spChg>
        <pc:spChg chg="del">
          <ac:chgData name="Kristen Reid" userId="c1d1c0e3-c60e-4b2b-9fa8-d42fefeb8878" providerId="ADAL" clId="{C260DB84-5F8F-4D76-88F0-A815F33FA2E1}" dt="2023-07-05T17:14:03.182" v="72" actId="478"/>
          <ac:spMkLst>
            <pc:docMk/>
            <pc:sldMk cId="821982268" sldId="273"/>
            <ac:spMk id="36" creationId="{71C491B4-96EA-E2DF-5EB0-332FE3A33932}"/>
          </ac:spMkLst>
        </pc:spChg>
        <pc:spChg chg="del">
          <ac:chgData name="Kristen Reid" userId="c1d1c0e3-c60e-4b2b-9fa8-d42fefeb8878" providerId="ADAL" clId="{C260DB84-5F8F-4D76-88F0-A815F33FA2E1}" dt="2023-07-05T17:13:56.750" v="68" actId="478"/>
          <ac:spMkLst>
            <pc:docMk/>
            <pc:sldMk cId="821982268" sldId="273"/>
            <ac:spMk id="37" creationId="{9B7FCC14-E8EE-FDB1-A0CE-71AA8912D871}"/>
          </ac:spMkLst>
        </pc:spChg>
        <pc:spChg chg="del">
          <ac:chgData name="Kristen Reid" userId="c1d1c0e3-c60e-4b2b-9fa8-d42fefeb8878" providerId="ADAL" clId="{C260DB84-5F8F-4D76-88F0-A815F33FA2E1}" dt="2023-07-05T17:13:54.395" v="67" actId="478"/>
          <ac:spMkLst>
            <pc:docMk/>
            <pc:sldMk cId="821982268" sldId="273"/>
            <ac:spMk id="38" creationId="{E61D87C5-4F80-4B98-0260-5B36839C78DA}"/>
          </ac:spMkLst>
        </pc:spChg>
        <pc:spChg chg="del">
          <ac:chgData name="Kristen Reid" userId="c1d1c0e3-c60e-4b2b-9fa8-d42fefeb8878" providerId="ADAL" clId="{C260DB84-5F8F-4D76-88F0-A815F33FA2E1}" dt="2023-07-05T17:17:23.747" v="141" actId="21"/>
          <ac:spMkLst>
            <pc:docMk/>
            <pc:sldMk cId="821982268" sldId="273"/>
            <ac:spMk id="39" creationId="{162FF4CE-70E5-D664-BF3A-18CE657E0729}"/>
          </ac:spMkLst>
        </pc:spChg>
        <pc:spChg chg="mod">
          <ac:chgData name="Kristen Reid" userId="c1d1c0e3-c60e-4b2b-9fa8-d42fefeb8878" providerId="ADAL" clId="{C260DB84-5F8F-4D76-88F0-A815F33FA2E1}" dt="2023-07-05T17:13:47.521" v="66" actId="20577"/>
          <ac:spMkLst>
            <pc:docMk/>
            <pc:sldMk cId="821982268" sldId="273"/>
            <ac:spMk id="41" creationId="{00EE54A6-7B80-C2CD-55B4-D86BDDAA6818}"/>
          </ac:spMkLst>
        </pc:spChg>
        <pc:spChg chg="del">
          <ac:chgData name="Kristen Reid" userId="c1d1c0e3-c60e-4b2b-9fa8-d42fefeb8878" providerId="ADAL" clId="{C260DB84-5F8F-4D76-88F0-A815F33FA2E1}" dt="2023-07-05T17:16:12.970" v="124" actId="478"/>
          <ac:spMkLst>
            <pc:docMk/>
            <pc:sldMk cId="821982268" sldId="273"/>
            <ac:spMk id="45" creationId="{10D7D372-11FC-EF75-76EC-9B69990BAC5E}"/>
          </ac:spMkLst>
        </pc:spChg>
        <pc:spChg chg="del">
          <ac:chgData name="Kristen Reid" userId="c1d1c0e3-c60e-4b2b-9fa8-d42fefeb8878" providerId="ADAL" clId="{C260DB84-5F8F-4D76-88F0-A815F33FA2E1}" dt="2023-07-05T17:16:19.471" v="127" actId="478"/>
          <ac:spMkLst>
            <pc:docMk/>
            <pc:sldMk cId="821982268" sldId="273"/>
            <ac:spMk id="46" creationId="{353BAFB2-CB61-AB3C-D53D-50BF68E5C41B}"/>
          </ac:spMkLst>
        </pc:spChg>
        <pc:spChg chg="del">
          <ac:chgData name="Kristen Reid" userId="c1d1c0e3-c60e-4b2b-9fa8-d42fefeb8878" providerId="ADAL" clId="{C260DB84-5F8F-4D76-88F0-A815F33FA2E1}" dt="2023-07-05T17:16:21.938" v="128" actId="478"/>
          <ac:spMkLst>
            <pc:docMk/>
            <pc:sldMk cId="821982268" sldId="273"/>
            <ac:spMk id="47" creationId="{57C71E1A-6831-F53C-F4A2-1C62627DC218}"/>
          </ac:spMkLst>
        </pc:spChg>
        <pc:spChg chg="del">
          <ac:chgData name="Kristen Reid" userId="c1d1c0e3-c60e-4b2b-9fa8-d42fefeb8878" providerId="ADAL" clId="{C260DB84-5F8F-4D76-88F0-A815F33FA2E1}" dt="2023-07-05T17:16:23.966" v="129" actId="478"/>
          <ac:spMkLst>
            <pc:docMk/>
            <pc:sldMk cId="821982268" sldId="273"/>
            <ac:spMk id="48" creationId="{C73F6231-B207-6FD5-132E-EF92A5AEF71C}"/>
          </ac:spMkLst>
        </pc:spChg>
        <pc:spChg chg="del">
          <ac:chgData name="Kristen Reid" userId="c1d1c0e3-c60e-4b2b-9fa8-d42fefeb8878" providerId="ADAL" clId="{C260DB84-5F8F-4D76-88F0-A815F33FA2E1}" dt="2023-07-05T17:16:26.923" v="130" actId="478"/>
          <ac:spMkLst>
            <pc:docMk/>
            <pc:sldMk cId="821982268" sldId="273"/>
            <ac:spMk id="49" creationId="{8B645224-FD90-0C6F-5EAE-80EB5D60C654}"/>
          </ac:spMkLst>
        </pc:spChg>
        <pc:spChg chg="del">
          <ac:chgData name="Kristen Reid" userId="c1d1c0e3-c60e-4b2b-9fa8-d42fefeb8878" providerId="ADAL" clId="{C260DB84-5F8F-4D76-88F0-A815F33FA2E1}" dt="2023-07-05T17:14:56.556" v="81" actId="478"/>
          <ac:spMkLst>
            <pc:docMk/>
            <pc:sldMk cId="821982268" sldId="273"/>
            <ac:spMk id="50" creationId="{96069282-9635-97A1-C3DB-BCC1CAF1F293}"/>
          </ac:spMkLst>
        </pc:spChg>
        <pc:spChg chg="del">
          <ac:chgData name="Kristen Reid" userId="c1d1c0e3-c60e-4b2b-9fa8-d42fefeb8878" providerId="ADAL" clId="{C260DB84-5F8F-4D76-88F0-A815F33FA2E1}" dt="2023-07-05T17:14:54.351" v="80" actId="478"/>
          <ac:spMkLst>
            <pc:docMk/>
            <pc:sldMk cId="821982268" sldId="273"/>
            <ac:spMk id="52" creationId="{75A56B10-EB11-7206-D684-B4213A9659A5}"/>
          </ac:spMkLst>
        </pc:spChg>
        <pc:spChg chg="del">
          <ac:chgData name="Kristen Reid" userId="c1d1c0e3-c60e-4b2b-9fa8-d42fefeb8878" providerId="ADAL" clId="{C260DB84-5F8F-4D76-88F0-A815F33FA2E1}" dt="2023-07-05T17:16:10.295" v="123" actId="478"/>
          <ac:spMkLst>
            <pc:docMk/>
            <pc:sldMk cId="821982268" sldId="273"/>
            <ac:spMk id="53" creationId="{709D7DB0-ED68-3EFD-EA1C-073A3618CA2D}"/>
          </ac:spMkLst>
        </pc:spChg>
        <pc:spChg chg="mod">
          <ac:chgData name="Kristen Reid" userId="c1d1c0e3-c60e-4b2b-9fa8-d42fefeb8878" providerId="ADAL" clId="{C260DB84-5F8F-4D76-88F0-A815F33FA2E1}" dt="2023-07-05T17:15:31.345" v="88" actId="1076"/>
          <ac:spMkLst>
            <pc:docMk/>
            <pc:sldMk cId="821982268" sldId="273"/>
            <ac:spMk id="55" creationId="{20E10EE9-78FA-2CF2-0CED-9C9A324592D6}"/>
          </ac:spMkLst>
        </pc:spChg>
        <pc:spChg chg="del">
          <ac:chgData name="Kristen Reid" userId="c1d1c0e3-c60e-4b2b-9fa8-d42fefeb8878" providerId="ADAL" clId="{C260DB84-5F8F-4D76-88F0-A815F33FA2E1}" dt="2023-07-05T17:16:08.095" v="122" actId="478"/>
          <ac:spMkLst>
            <pc:docMk/>
            <pc:sldMk cId="821982268" sldId="273"/>
            <ac:spMk id="56" creationId="{10A60F88-F893-EE30-E555-695D8F54502C}"/>
          </ac:spMkLst>
        </pc:spChg>
        <pc:spChg chg="del">
          <ac:chgData name="Kristen Reid" userId="c1d1c0e3-c60e-4b2b-9fa8-d42fefeb8878" providerId="ADAL" clId="{C260DB84-5F8F-4D76-88F0-A815F33FA2E1}" dt="2023-07-05T17:17:20.325" v="140" actId="478"/>
          <ac:spMkLst>
            <pc:docMk/>
            <pc:sldMk cId="821982268" sldId="273"/>
            <ac:spMk id="66" creationId="{2C4D14B3-EB29-CE80-E57E-DE536A7BDFC5}"/>
          </ac:spMkLst>
        </pc:spChg>
        <pc:spChg chg="mod">
          <ac:chgData name="Kristen Reid" userId="c1d1c0e3-c60e-4b2b-9fa8-d42fefeb8878" providerId="ADAL" clId="{C260DB84-5F8F-4D76-88F0-A815F33FA2E1}" dt="2023-07-05T17:18:43.219" v="153" actId="1076"/>
          <ac:spMkLst>
            <pc:docMk/>
            <pc:sldMk cId="821982268" sldId="273"/>
            <ac:spMk id="67" creationId="{B3BB67C9-C87E-75A0-EA6B-043F1CA59518}"/>
          </ac:spMkLst>
        </pc:spChg>
        <pc:spChg chg="mod">
          <ac:chgData name="Kristen Reid" userId="c1d1c0e3-c60e-4b2b-9fa8-d42fefeb8878" providerId="ADAL" clId="{C260DB84-5F8F-4D76-88F0-A815F33FA2E1}" dt="2023-07-05T17:17:43.858" v="144" actId="1076"/>
          <ac:spMkLst>
            <pc:docMk/>
            <pc:sldMk cId="821982268" sldId="273"/>
            <ac:spMk id="68" creationId="{0AE051B5-2C24-0C65-79B2-97837498835A}"/>
          </ac:spMkLst>
        </pc:spChg>
        <pc:grpChg chg="add del mod">
          <ac:chgData name="Kristen Reid" userId="c1d1c0e3-c60e-4b2b-9fa8-d42fefeb8878" providerId="ADAL" clId="{C260DB84-5F8F-4D76-88F0-A815F33FA2E1}" dt="2023-07-05T17:17:48.277" v="145" actId="1076"/>
          <ac:grpSpMkLst>
            <pc:docMk/>
            <pc:sldMk cId="821982268" sldId="273"/>
            <ac:grpSpMk id="64" creationId="{DC03C483-592B-31DF-E98F-F679C60E3743}"/>
          </ac:grpSpMkLst>
        </pc:grpChg>
        <pc:grpChg chg="add del">
          <ac:chgData name="Kristen Reid" userId="c1d1c0e3-c60e-4b2b-9fa8-d42fefeb8878" providerId="ADAL" clId="{C260DB84-5F8F-4D76-88F0-A815F33FA2E1}" dt="2023-07-05T17:17:17.517" v="139" actId="478"/>
          <ac:grpSpMkLst>
            <pc:docMk/>
            <pc:sldMk cId="821982268" sldId="273"/>
            <ac:grpSpMk id="65" creationId="{F0CF39CD-767D-35F1-E70F-3040C9057D8F}"/>
          </ac:grpSpMkLst>
        </pc:grpChg>
        <pc:picChg chg="mod modCrop">
          <ac:chgData name="Kristen Reid" userId="c1d1c0e3-c60e-4b2b-9fa8-d42fefeb8878" providerId="ADAL" clId="{C260DB84-5F8F-4D76-88F0-A815F33FA2E1}" dt="2023-07-05T17:14:35.629" v="76" actId="732"/>
          <ac:picMkLst>
            <pc:docMk/>
            <pc:sldMk cId="821982268" sldId="273"/>
            <ac:picMk id="31" creationId="{ABE28EB8-F660-8C88-B272-F956F8637472}"/>
          </ac:picMkLst>
        </pc:picChg>
        <pc:picChg chg="mod">
          <ac:chgData name="Kristen Reid" userId="c1d1c0e3-c60e-4b2b-9fa8-d42fefeb8878" providerId="ADAL" clId="{C260DB84-5F8F-4D76-88F0-A815F33FA2E1}" dt="2023-07-05T17:15:11.208" v="84" actId="1076"/>
          <ac:picMkLst>
            <pc:docMk/>
            <pc:sldMk cId="821982268" sldId="273"/>
            <ac:picMk id="44" creationId="{97B732D1-42EA-CC34-3534-4746843D4B45}"/>
          </ac:picMkLst>
        </pc:picChg>
        <pc:cxnChg chg="add mod">
          <ac:chgData name="Kristen Reid" userId="c1d1c0e3-c60e-4b2b-9fa8-d42fefeb8878" providerId="ADAL" clId="{C260DB84-5F8F-4D76-88F0-A815F33FA2E1}" dt="2023-07-05T17:20:01.593" v="195" actId="1582"/>
          <ac:cxnSpMkLst>
            <pc:docMk/>
            <pc:sldMk cId="821982268" sldId="273"/>
            <ac:cxnSpMk id="10" creationId="{5D85969D-0B7F-2CC5-9D23-484703831977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7B1FB-D243-4784-99AD-E935495E70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2578A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82BECD-F98A-4687-9328-020E75E76D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2578A"/>
                </a:solidFill>
                <a:latin typeface="Book Antiqua" panose="020406020503050303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537A5-AC37-4861-98CE-D446949B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1EB29-3452-47B2-B64C-F46338611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AD1E7-A398-4085-AF1B-A41493009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99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51676-623C-4341-84AE-3962FD557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877EAF-0448-4D4D-85AD-42874FB77A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0DEF55-4EBC-4A9B-A7E6-076B6F8BC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CD1B9D-26D3-43E6-911A-ED5FAF1F3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93AEC-F6FB-422E-BE3A-E1737BF0D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2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BE2FE3-8F0B-465E-9785-17226EC759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8C84B-FC47-415A-9C92-82DDCDF358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92D69E-A9AF-4293-A4FB-93AD8AC3B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0F8EEF-4372-4AF8-8149-048AA225E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F52A0-51FD-41B6-8C45-7EC352ACA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338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2E23-FA58-4CD4-A343-5FC08163D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2578A"/>
                </a:solidFill>
                <a:latin typeface="Book Antiqua" panose="020406020503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D3BB4-FDBD-4465-AF99-32B7ED77B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2578A"/>
                </a:solidFill>
                <a:latin typeface="Book Antiqua" panose="02040602050305030304" pitchFamily="18" charset="0"/>
              </a:defRPr>
            </a:lvl1pPr>
            <a:lvl2pPr>
              <a:defRPr>
                <a:solidFill>
                  <a:srgbClr val="02578A"/>
                </a:solidFill>
                <a:latin typeface="Book Antiqua" panose="02040602050305030304" pitchFamily="18" charset="0"/>
              </a:defRPr>
            </a:lvl2pPr>
            <a:lvl3pPr>
              <a:defRPr>
                <a:solidFill>
                  <a:srgbClr val="02578A"/>
                </a:solidFill>
                <a:latin typeface="Book Antiqua" panose="02040602050305030304" pitchFamily="18" charset="0"/>
              </a:defRPr>
            </a:lvl3pPr>
            <a:lvl4pPr>
              <a:defRPr>
                <a:solidFill>
                  <a:srgbClr val="02578A"/>
                </a:solidFill>
                <a:latin typeface="Book Antiqua" panose="02040602050305030304" pitchFamily="18" charset="0"/>
              </a:defRPr>
            </a:lvl4pPr>
            <a:lvl5pPr>
              <a:defRPr>
                <a:solidFill>
                  <a:srgbClr val="02578A"/>
                </a:solidFill>
                <a:latin typeface="Book Antiqua" panose="020406020503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4077B-C3F2-4AEC-8CB2-73737574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EDB70-C1B2-4DA6-AD3C-68A3398F2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4313D-6129-4C33-B768-8C514F9B5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06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11FB-8A8D-4DBE-BFF8-D2470A7AF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F7979-D3BE-4139-B1A3-989375BB43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2BEB76-C397-4657-B6C7-D64D36FCE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DF4FD-9728-4FE8-A69D-E445F757F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AC4C3-1106-472A-8524-3B30DD258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4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68F3C-7C0D-447E-8416-20D4DED86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753B9-4A38-4CDD-A07D-E5FC9EEDE7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903472-5FC6-4EEE-81AC-2B7A2600C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31B9CA-2967-4A59-BDE1-53144604A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E833BB-07F0-4AB9-A0FA-0985404F6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491191-8CB1-4B3B-B1DF-61B769DF6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450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E6CD3-D821-49DA-BCCB-A62263E13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056267-4C89-4D11-BA5A-137D17CE8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33F4E1-4C11-4292-BC32-63672991E9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72E586-A375-4744-9903-0223A37C5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733E41-079F-40C0-B466-C34FA848F1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1C773D-72F0-4B6E-90C4-B3B7CD27C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CE8B16-78A7-4E99-9A43-0C4970951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9DFD0E-800E-4AB5-B016-59C6EEC85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17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0A461-5446-40D1-A047-56A60792CD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101E2-283C-4ED4-BB1C-09B60F45A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A2C0AF-FBAB-400A-A6E0-7BBEF40C5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D5A130-BB01-442F-8034-D3516B77B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64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7A1F4E-E6C0-41CB-937B-E4683CE58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9DEB5C-AC25-4F3B-B27D-4DE48746C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13795-5C0F-4F28-8CBC-AFF38140F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80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0C3ED-7BA8-42DC-BD08-A332CCA0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F3A421-7541-48E1-8E5B-0B4B052E3D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A63F9F-1818-40BF-B5A6-AB30D93115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CB6CB2-1138-4438-B396-BC24D91F3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A7B6F-E6E8-40CF-9837-A6767CD69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21D195-ADAE-40FA-AF58-31966D31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92CDD-DFC3-4940-B86B-096A4C819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A6336C-384A-4617-A825-442B8FD9C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D3276-8C0B-40E7-A47E-A79D5DAED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3D5AE-E243-4DA3-9B84-798E0D1BE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B92B2-AD31-4EA5-95E1-B8910E2E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221365-8556-4245-890B-502D9DCAD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08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047F75-A3B5-40F6-9A82-B982B9491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BB7AF2-5984-4A1C-9D2F-1F1F1011B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541016-F605-4162-A46A-DA1D106A4A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5EB67-9183-428F-82B1-F50E549EEABA}" type="datetimeFigureOut">
              <a:rPr lang="en-US" smtClean="0"/>
              <a:t>7/7/2023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6C67CF-A113-4655-93A8-36963F526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C9BD-9967-41A2-8EBD-F00B618FF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EDA8-CD27-48A4-BBBF-476E158582F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AF0541AD-BD3F-4299-91D7-88A63B3A1139}"/>
              </a:ext>
            </a:extLst>
          </p:cNvPr>
          <p:cNvSpPr txBox="1">
            <a:spLocks/>
          </p:cNvSpPr>
          <p:nvPr userDrawn="1"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DD47339-43F4-4F38-A6B8-43A31F406034}"/>
              </a:ext>
            </a:extLst>
          </p:cNvPr>
          <p:cNvSpPr txBox="1">
            <a:spLocks/>
          </p:cNvSpPr>
          <p:nvPr userDrawn="1"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81C3B542-93DB-49EB-A0C7-5E35CB0557ED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58E5BEF-AF83-4E3F-BFD1-4B6A1E7BCEB3}" type="datetimeFigureOut">
              <a:rPr lang="en-US" smtClean="0"/>
              <a:pPr/>
              <a:t>7/7/2023</a:t>
            </a:fld>
            <a:endParaRPr lang="en-US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CB2D018-5539-46DA-85F1-13C86A627E1B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A515BF-B071-444A-9DCD-4D4DA86EBFA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D98063-8645-4F83-BFC8-C338C6FEB92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BB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D79B72-3E11-4D42-854F-93B71D7571F7}"/>
              </a:ext>
            </a:extLst>
          </p:cNvPr>
          <p:cNvSpPr/>
          <p:nvPr userDrawn="1"/>
        </p:nvSpPr>
        <p:spPr>
          <a:xfrm>
            <a:off x="9918651" y="-11576"/>
            <a:ext cx="1143000" cy="688115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61A88D0-5905-4CF6-AE1D-DCECCD6A9006}"/>
              </a:ext>
            </a:extLst>
          </p:cNvPr>
          <p:cNvSpPr/>
          <p:nvPr userDrawn="1"/>
        </p:nvSpPr>
        <p:spPr>
          <a:xfrm>
            <a:off x="11061650" y="-11578"/>
            <a:ext cx="673149" cy="688115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19B7AE-9845-4A4E-8ABF-9921C6488698}"/>
              </a:ext>
            </a:extLst>
          </p:cNvPr>
          <p:cNvSpPr/>
          <p:nvPr userDrawn="1"/>
        </p:nvSpPr>
        <p:spPr>
          <a:xfrm>
            <a:off x="11734798" y="-5789"/>
            <a:ext cx="460363" cy="6869575"/>
          </a:xfrm>
          <a:prstGeom prst="rect">
            <a:avLst/>
          </a:prstGeom>
          <a:solidFill>
            <a:srgbClr val="F375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ECA7B07-ED1E-48F2-ABDB-893E3E74DAF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7409" y="4751043"/>
            <a:ext cx="1970432" cy="19704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9891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imageslive.co.uk/free_stock_image/spread-luncheon-table-jpg" TargetMode="Externa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1C69-CFE1-4287-99AA-D63A51F1E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003" y="2235200"/>
            <a:ext cx="9560767" cy="23876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Book Antiqua"/>
              </a:rPr>
              <a:t>2023 Virginia Bankers School of Bank Management </a:t>
            </a:r>
            <a:br>
              <a:rPr lang="en-US" dirty="0"/>
            </a:br>
            <a:r>
              <a:rPr lang="en-US" dirty="0">
                <a:solidFill>
                  <a:srgbClr val="F37541"/>
                </a:solidFill>
                <a:latin typeface="Book Antiqua"/>
                <a:ea typeface="+mn-ea"/>
                <a:cs typeface="+mn-cs"/>
              </a:rPr>
              <a:t>Convocation</a:t>
            </a:r>
          </a:p>
        </p:txBody>
      </p:sp>
    </p:spTree>
    <p:extLst>
      <p:ext uri="{BB962C8B-B14F-4D97-AF65-F5344CB8AC3E}">
        <p14:creationId xmlns:p14="http://schemas.microsoft.com/office/powerpoint/2010/main" val="375766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C528F-CD1A-4B7C-9BFB-C220C75B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10" y="23986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Evening </a:t>
            </a:r>
            <a:r>
              <a:rPr lang="en-US" sz="3600" dirty="0">
                <a:solidFill>
                  <a:srgbClr val="F37541"/>
                </a:solidFill>
                <a:ea typeface="+mn-ea"/>
                <a:cs typeface="+mn-cs"/>
              </a:rPr>
              <a:t>Social Events</a:t>
            </a:r>
          </a:p>
        </p:txBody>
      </p:sp>
      <p:pic>
        <p:nvPicPr>
          <p:cNvPr id="6" name="Picture 5" descr="A poster for a taco event&#10;&#10;Description automatically generated">
            <a:extLst>
              <a:ext uri="{FF2B5EF4-FFF2-40B4-BE49-F238E27FC236}">
                <a16:creationId xmlns:a16="http://schemas.microsoft.com/office/drawing/2014/main" id="{B06ABAC5-4F9D-C91B-E23F-37B9BED0B0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774" y="3575240"/>
            <a:ext cx="1968656" cy="3042745"/>
          </a:xfrm>
          <a:prstGeom prst="rect">
            <a:avLst/>
          </a:prstGeom>
        </p:spPr>
      </p:pic>
      <p:pic>
        <p:nvPicPr>
          <p:cNvPr id="8" name="Picture 7" descr="A poster with text and images of people and objects&#10;&#10;Description automatically generated">
            <a:extLst>
              <a:ext uri="{FF2B5EF4-FFF2-40B4-BE49-F238E27FC236}">
                <a16:creationId xmlns:a16="http://schemas.microsoft.com/office/drawing/2014/main" id="{8454201A-9A1B-8031-D1C7-8FD5EA2D1F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790" y="3282761"/>
            <a:ext cx="2496995" cy="3497192"/>
          </a:xfrm>
          <a:prstGeom prst="rect">
            <a:avLst/>
          </a:prstGeom>
        </p:spPr>
      </p:pic>
      <p:pic>
        <p:nvPicPr>
          <p:cNvPr id="10" name="Picture 9" descr="A collage of a store&#10;&#10;Description automatically generated">
            <a:extLst>
              <a:ext uri="{FF2B5EF4-FFF2-40B4-BE49-F238E27FC236}">
                <a16:creationId xmlns:a16="http://schemas.microsoft.com/office/drawing/2014/main" id="{C3D566B3-5D88-D97A-73D4-EF71944D2D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2287" y="239861"/>
            <a:ext cx="2784914" cy="2784914"/>
          </a:xfrm>
          <a:prstGeom prst="rect">
            <a:avLst/>
          </a:prstGeom>
        </p:spPr>
      </p:pic>
      <p:pic>
        <p:nvPicPr>
          <p:cNvPr id="7" name="Picture 6" descr="A blue and green card with white text&#10;&#10;Description automatically generated">
            <a:extLst>
              <a:ext uri="{FF2B5EF4-FFF2-40B4-BE49-F238E27FC236}">
                <a16:creationId xmlns:a16="http://schemas.microsoft.com/office/drawing/2014/main" id="{83E3C6B8-1B6B-D5C6-5E18-6928CC7BEB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10" y="1342213"/>
            <a:ext cx="4546426" cy="194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676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C77F-8B65-4424-9DAB-959332BF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92" y="326649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Book Antiqua"/>
              </a:rPr>
              <a:t>Vice President of the Class of 2023</a:t>
            </a:r>
            <a:br>
              <a:rPr lang="en-US" sz="3600" dirty="0">
                <a:latin typeface="Book Antiqua"/>
              </a:rPr>
            </a:br>
            <a:r>
              <a:rPr lang="en-US" sz="3600" dirty="0">
                <a:solidFill>
                  <a:srgbClr val="F37541"/>
                </a:solidFill>
                <a:ea typeface="+mn-ea"/>
                <a:cs typeface="+mn-cs"/>
              </a:rPr>
              <a:t>Lynda Phillips</a:t>
            </a:r>
          </a:p>
        </p:txBody>
      </p:sp>
      <p:pic>
        <p:nvPicPr>
          <p:cNvPr id="5" name="Picture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4131C689-DC36-6F8C-828B-B308319CE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634" y="1981664"/>
            <a:ext cx="2737716" cy="4128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5339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1FC77F-8B65-4424-9DAB-959332BF4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692" y="326649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/>
              </a:rPr>
              <a:t>Student, Faculty, Staff </a:t>
            </a:r>
            <a:br>
              <a:rPr lang="en-US" dirty="0">
                <a:latin typeface="Book Antiqua"/>
              </a:rPr>
            </a:br>
            <a:r>
              <a:rPr lang="en-US" dirty="0">
                <a:solidFill>
                  <a:srgbClr val="F37541"/>
                </a:solidFill>
                <a:ea typeface="+mn-ea"/>
                <a:cs typeface="+mn-cs"/>
              </a:rPr>
              <a:t>Profile Site</a:t>
            </a:r>
          </a:p>
        </p:txBody>
      </p:sp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79D61A54-C1A5-B4D5-D16B-1232703713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541" y="1783697"/>
            <a:ext cx="6252541" cy="462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9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hoto of the day contest&#10;&#10;Description automatically generated">
            <a:extLst>
              <a:ext uri="{FF2B5EF4-FFF2-40B4-BE49-F238E27FC236}">
                <a16:creationId xmlns:a16="http://schemas.microsoft.com/office/drawing/2014/main" id="{62BA78C0-1E48-1534-819E-77BA48E99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525" y="1008993"/>
            <a:ext cx="6236274" cy="5227856"/>
          </a:xfrm>
        </p:spPr>
      </p:pic>
    </p:spTree>
    <p:extLst>
      <p:ext uri="{BB962C8B-B14F-4D97-AF65-F5344CB8AC3E}">
        <p14:creationId xmlns:p14="http://schemas.microsoft.com/office/powerpoint/2010/main" val="617431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491C69-CFE1-4287-99AA-D63A51F1E6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0012" y="1678609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We’ll see you </a:t>
            </a:r>
            <a:r>
              <a:rPr lang="en-US" dirty="0">
                <a:solidFill>
                  <a:srgbClr val="F37541"/>
                </a:solidFill>
                <a:ea typeface="+mn-ea"/>
                <a:cs typeface="+mn-cs"/>
              </a:rPr>
              <a:t>soon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9110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9B07C0-AAE1-449A-AD5B-B3A27D7CD0E3}"/>
              </a:ext>
            </a:extLst>
          </p:cNvPr>
          <p:cNvSpPr txBox="1"/>
          <p:nvPr/>
        </p:nvSpPr>
        <p:spPr>
          <a:xfrm>
            <a:off x="264683" y="271413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2578A"/>
                </a:solidFill>
                <a:latin typeface="Book Antiqua" panose="02040602050305030304" pitchFamily="18" charset="0"/>
              </a:rPr>
              <a:t>Meet the VBA Bank School </a:t>
            </a:r>
            <a:r>
              <a:rPr lang="en-US" sz="3600" b="1" dirty="0">
                <a:solidFill>
                  <a:srgbClr val="F37541"/>
                </a:solidFill>
                <a:latin typeface="Book Antiqua" panose="02040602050305030304" pitchFamily="18" charset="0"/>
              </a:rPr>
              <a:t>Team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C3DA97-3DCB-4724-84AD-C529DC2B7729}"/>
              </a:ext>
            </a:extLst>
          </p:cNvPr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" b="1440"/>
          <a:stretch/>
        </p:blipFill>
        <p:spPr>
          <a:xfrm>
            <a:off x="4360647" y="4162438"/>
            <a:ext cx="1069848" cy="1527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6B4195-3291-4FC5-A3A7-E146394F80EF}"/>
              </a:ext>
            </a:extLst>
          </p:cNvPr>
          <p:cNvSpPr txBox="1"/>
          <p:nvPr/>
        </p:nvSpPr>
        <p:spPr>
          <a:xfrm>
            <a:off x="3595119" y="2870784"/>
            <a:ext cx="258630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02578A"/>
                </a:solidFill>
                <a:latin typeface="Book Antiqua" panose="02040602050305030304" pitchFamily="18" charset="0"/>
              </a:rPr>
              <a:t>Kristen Reid</a:t>
            </a:r>
          </a:p>
          <a:p>
            <a:pPr algn="ctr"/>
            <a:r>
              <a:rPr lang="en-US" sz="1200" u="sng" dirty="0">
                <a:solidFill>
                  <a:schemeClr val="bg1"/>
                </a:solidFill>
              </a:rPr>
              <a:t>Vice President, </a:t>
            </a:r>
            <a:br>
              <a:rPr lang="en-US" sz="1200" u="sng" dirty="0">
                <a:solidFill>
                  <a:schemeClr val="bg1"/>
                </a:solidFill>
              </a:rPr>
            </a:br>
            <a:r>
              <a:rPr lang="en-US" sz="1200" u="sng" dirty="0">
                <a:solidFill>
                  <a:schemeClr val="bg1"/>
                </a:solidFill>
              </a:rPr>
              <a:t>Education &amp; Training</a:t>
            </a:r>
          </a:p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Bank School Administration &amp; </a:t>
            </a:r>
            <a:br>
              <a:rPr lang="en-US" sz="1200" b="1" i="1" dirty="0">
                <a:solidFill>
                  <a:schemeClr val="bg1"/>
                </a:solidFill>
              </a:rPr>
            </a:br>
            <a:r>
              <a:rPr lang="en-US" sz="1200" b="1" i="1" dirty="0">
                <a:solidFill>
                  <a:schemeClr val="bg1"/>
                </a:solidFill>
              </a:rPr>
              <a:t>1st Year Class Support</a:t>
            </a:r>
            <a:endParaRPr lang="en-US" sz="1200" b="1" i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BF3E0D-2206-4880-9E26-8BFD5ACFF06A}"/>
              </a:ext>
            </a:extLst>
          </p:cNvPr>
          <p:cNvSpPr txBox="1"/>
          <p:nvPr/>
        </p:nvSpPr>
        <p:spPr>
          <a:xfrm>
            <a:off x="6958188" y="5855392"/>
            <a:ext cx="25863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2578A"/>
                </a:solidFill>
                <a:latin typeface="Book Antiqua" panose="02040602050305030304" pitchFamily="18" charset="0"/>
              </a:rPr>
              <a:t>Gabby Bond</a:t>
            </a:r>
          </a:p>
          <a:p>
            <a:pPr algn="ctr"/>
            <a:r>
              <a:rPr lang="en-US" sz="1200" u="sng" dirty="0">
                <a:solidFill>
                  <a:schemeClr val="bg1"/>
                </a:solidFill>
              </a:rPr>
              <a:t>Benefits Systems Manager</a:t>
            </a:r>
          </a:p>
          <a:p>
            <a:pPr algn="ctr"/>
            <a:r>
              <a:rPr lang="en-US" sz="1200" b="1" i="1" dirty="0" err="1">
                <a:solidFill>
                  <a:schemeClr val="bg1"/>
                </a:solidFill>
              </a:rPr>
              <a:t>BankExec</a:t>
            </a:r>
            <a:r>
              <a:rPr lang="en-US" sz="1200" b="1" i="1" dirty="0">
                <a:solidFill>
                  <a:schemeClr val="bg1"/>
                </a:solidFill>
              </a:rPr>
              <a:t> Administration &amp; 3</a:t>
            </a:r>
            <a:r>
              <a:rPr lang="en-US" sz="1200" b="1" i="1" baseline="30000" dirty="0">
                <a:solidFill>
                  <a:schemeClr val="bg1"/>
                </a:solidFill>
              </a:rPr>
              <a:t>rd</a:t>
            </a:r>
            <a:r>
              <a:rPr lang="en-US" sz="1200" b="1" i="1" dirty="0">
                <a:solidFill>
                  <a:schemeClr val="bg1"/>
                </a:solidFill>
              </a:rPr>
              <a:t> Year Class Liaison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8C44DA-0375-4465-AECC-6E2318D3C95E}"/>
              </a:ext>
            </a:extLst>
          </p:cNvPr>
          <p:cNvSpPr txBox="1"/>
          <p:nvPr/>
        </p:nvSpPr>
        <p:spPr>
          <a:xfrm>
            <a:off x="6958188" y="2909794"/>
            <a:ext cx="258630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02578A"/>
                </a:solidFill>
                <a:latin typeface="Book Antiqua" panose="02040602050305030304" pitchFamily="18" charset="0"/>
              </a:rPr>
              <a:t>Hannah Hedden</a:t>
            </a:r>
          </a:p>
          <a:p>
            <a:pPr algn="ctr"/>
            <a:r>
              <a:rPr lang="en-US" sz="1200" u="sng" dirty="0">
                <a:solidFill>
                  <a:schemeClr val="bg1"/>
                </a:solidFill>
                <a:cs typeface="Calibri"/>
              </a:rPr>
              <a:t>Education &amp; Training Coordinator</a:t>
            </a:r>
          </a:p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1</a:t>
            </a:r>
            <a:r>
              <a:rPr lang="en-US" sz="1200" b="1" i="1" baseline="30000" dirty="0">
                <a:solidFill>
                  <a:schemeClr val="bg1"/>
                </a:solidFill>
              </a:rPr>
              <a:t>st</a:t>
            </a:r>
            <a:r>
              <a:rPr lang="en-US" sz="1200" b="1" i="1" dirty="0">
                <a:solidFill>
                  <a:schemeClr val="bg1"/>
                </a:solidFill>
              </a:rPr>
              <a:t> Year Class </a:t>
            </a:r>
            <a:r>
              <a:rPr lang="en-US" sz="1200" b="1" i="1" dirty="0">
                <a:solidFill>
                  <a:schemeClr val="bg1"/>
                </a:solidFill>
                <a:ea typeface="+mn-lt"/>
                <a:cs typeface="+mn-lt"/>
              </a:rPr>
              <a:t>Liaison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280718-03BF-4079-9181-39AD87F7D82F}"/>
              </a:ext>
            </a:extLst>
          </p:cNvPr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" r="28658" b="-374"/>
          <a:stretch/>
        </p:blipFill>
        <p:spPr>
          <a:xfrm>
            <a:off x="7707961" y="1152108"/>
            <a:ext cx="1086760" cy="15233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AF4B16A-D57E-47CB-BC39-F8B864ADB51B}"/>
              </a:ext>
            </a:extLst>
          </p:cNvPr>
          <p:cNvSpPr txBox="1"/>
          <p:nvPr/>
        </p:nvSpPr>
        <p:spPr>
          <a:xfrm>
            <a:off x="348657" y="5839373"/>
            <a:ext cx="25863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2578A"/>
                </a:solidFill>
                <a:latin typeface="Book Antiqua" panose="02040602050305030304" pitchFamily="18" charset="0"/>
              </a:rPr>
              <a:t>Megan Darmanin</a:t>
            </a:r>
          </a:p>
          <a:p>
            <a:pPr algn="ctr"/>
            <a:r>
              <a:rPr lang="en-US" sz="1200" u="sng" dirty="0">
                <a:solidFill>
                  <a:schemeClr val="bg1"/>
                </a:solidFill>
              </a:rPr>
              <a:t>Strategic Support Manager</a:t>
            </a:r>
          </a:p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2</a:t>
            </a:r>
            <a:r>
              <a:rPr lang="en-US" sz="1200" b="1" i="1" baseline="30000" dirty="0">
                <a:solidFill>
                  <a:schemeClr val="bg1"/>
                </a:solidFill>
              </a:rPr>
              <a:t>nd</a:t>
            </a:r>
            <a:r>
              <a:rPr lang="en-US" sz="1200" b="1" i="1" dirty="0">
                <a:solidFill>
                  <a:schemeClr val="bg1"/>
                </a:solidFill>
              </a:rPr>
              <a:t> Year Class </a:t>
            </a:r>
            <a:r>
              <a:rPr lang="en-US" sz="1200" b="1" i="1" dirty="0">
                <a:solidFill>
                  <a:schemeClr val="bg1"/>
                </a:solidFill>
                <a:ea typeface="+mn-lt"/>
                <a:cs typeface="+mn-lt"/>
              </a:rPr>
              <a:t>Liaison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DC5B77-1E29-4D2D-A84A-AAFDF5ACE25A}"/>
              </a:ext>
            </a:extLst>
          </p:cNvPr>
          <p:cNvSpPr txBox="1"/>
          <p:nvPr/>
        </p:nvSpPr>
        <p:spPr>
          <a:xfrm>
            <a:off x="219609" y="2909794"/>
            <a:ext cx="2844402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b="1" dirty="0">
                <a:solidFill>
                  <a:srgbClr val="02578A"/>
                </a:solidFill>
                <a:latin typeface="Book Antiqua" panose="02040602050305030304" pitchFamily="18" charset="0"/>
              </a:rPr>
              <a:t>Bruce Whitehurst </a:t>
            </a:r>
          </a:p>
          <a:p>
            <a:pPr algn="ctr"/>
            <a:r>
              <a:rPr lang="en-US" sz="1200" u="sng" dirty="0">
                <a:solidFill>
                  <a:schemeClr val="bg1"/>
                </a:solidFill>
              </a:rPr>
              <a:t>President &amp; CEO</a:t>
            </a:r>
          </a:p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Bank School Administration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0C27E29-4F7E-E661-CFF7-925375FD9F7D}"/>
              </a:ext>
            </a:extLst>
          </p:cNvPr>
          <p:cNvSpPr txBox="1"/>
          <p:nvPr/>
        </p:nvSpPr>
        <p:spPr>
          <a:xfrm>
            <a:off x="3602418" y="5855392"/>
            <a:ext cx="258630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2578A"/>
                </a:solidFill>
                <a:latin typeface="Book Antiqua" panose="02040602050305030304" pitchFamily="18" charset="0"/>
              </a:rPr>
              <a:t>Walt Lyons</a:t>
            </a:r>
          </a:p>
          <a:p>
            <a:pPr algn="ctr"/>
            <a:r>
              <a:rPr lang="en-US" sz="1200" u="sng" dirty="0">
                <a:solidFill>
                  <a:schemeClr val="bg1"/>
                </a:solidFill>
              </a:rPr>
              <a:t>Vice President, Education &amp; Training </a:t>
            </a:r>
            <a:r>
              <a:rPr lang="en-US" sz="1200" u="sng">
                <a:solidFill>
                  <a:schemeClr val="bg1"/>
                </a:solidFill>
              </a:rPr>
              <a:t>&amp; Executive Director, VMBA</a:t>
            </a:r>
            <a:endParaRPr lang="en-US" sz="1200" u="sng" dirty="0">
              <a:solidFill>
                <a:schemeClr val="bg1"/>
              </a:solidFill>
            </a:endParaRPr>
          </a:p>
          <a:p>
            <a:pPr algn="ctr"/>
            <a:r>
              <a:rPr lang="en-US" sz="1200" b="1" i="1" dirty="0">
                <a:solidFill>
                  <a:schemeClr val="bg1"/>
                </a:solidFill>
              </a:rPr>
              <a:t>2</a:t>
            </a:r>
            <a:r>
              <a:rPr lang="en-US" sz="1200" b="1" i="1" baseline="30000" dirty="0">
                <a:solidFill>
                  <a:schemeClr val="bg1"/>
                </a:solidFill>
              </a:rPr>
              <a:t>nd</a:t>
            </a:r>
            <a:r>
              <a:rPr lang="en-US" sz="1200" b="1" i="1" dirty="0">
                <a:solidFill>
                  <a:schemeClr val="bg1"/>
                </a:solidFill>
              </a:rPr>
              <a:t> Year Class Liaison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ADCFA529-A0BC-03E0-1B26-90B83AC4AE39}"/>
              </a:ext>
            </a:extLst>
          </p:cNvPr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4" b="2364"/>
          <a:stretch/>
        </p:blipFill>
        <p:spPr>
          <a:xfrm>
            <a:off x="7614408" y="4250664"/>
            <a:ext cx="1069848" cy="1527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A person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C6E8511E-B5BF-611B-0137-A22AF41C20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4"/>
          <a:stretch/>
        </p:blipFill>
        <p:spPr>
          <a:xfrm>
            <a:off x="1103086" y="1298347"/>
            <a:ext cx="1077448" cy="15114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2" descr="A picture containing person, outdoor, clothing&#10;&#10;Description automatically generated">
            <a:extLst>
              <a:ext uri="{FF2B5EF4-FFF2-40B4-BE49-F238E27FC236}">
                <a16:creationId xmlns:a16="http://schemas.microsoft.com/office/drawing/2014/main" id="{601C69A3-7D01-36B9-8C2B-A379BB4F89D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6"/>
          <a:stretch/>
        </p:blipFill>
        <p:spPr>
          <a:xfrm>
            <a:off x="4357196" y="1179134"/>
            <a:ext cx="1062152" cy="15114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A person smiling at camera&#10;&#10;Description automatically generated">
            <a:extLst>
              <a:ext uri="{FF2B5EF4-FFF2-40B4-BE49-F238E27FC236}">
                <a16:creationId xmlns:a16="http://schemas.microsoft.com/office/drawing/2014/main" id="{01F27ABB-9A81-AF2A-9935-E31431452C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86" y="4207583"/>
            <a:ext cx="1019386" cy="15270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03786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55326-60AF-48E2-9A4E-29FBC621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32" y="2819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Bank School </a:t>
            </a:r>
            <a:r>
              <a:rPr lang="en-US" sz="3600" dirty="0">
                <a:solidFill>
                  <a:srgbClr val="F37541"/>
                </a:solidFill>
                <a:ea typeface="+mn-ea"/>
                <a:cs typeface="+mn-cs"/>
              </a:rPr>
              <a:t>Newsletters</a:t>
            </a: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37862ACE-E6D1-5BB8-753B-8F3BB172D5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9"/>
          <a:stretch/>
        </p:blipFill>
        <p:spPr>
          <a:xfrm>
            <a:off x="1714008" y="1765737"/>
            <a:ext cx="7445758" cy="687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863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3D4E-C0B5-4736-98ED-F913B48D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5" y="28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University of Virginia </a:t>
            </a:r>
            <a:br>
              <a:rPr lang="en-US" sz="3600" dirty="0"/>
            </a:br>
            <a:r>
              <a:rPr lang="en-US" sz="3600" dirty="0">
                <a:solidFill>
                  <a:srgbClr val="F37541"/>
                </a:solidFill>
                <a:ea typeface="+mn-ea"/>
                <a:cs typeface="+mn-cs"/>
              </a:rPr>
              <a:t>Darden School of Business</a:t>
            </a:r>
          </a:p>
        </p:txBody>
      </p:sp>
      <p:pic>
        <p:nvPicPr>
          <p:cNvPr id="9" name="Content Placeholder 8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2D9A34F8-77E5-96FC-7E92-213923B99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25613" r="7082" b="14395"/>
          <a:stretch/>
        </p:blipFill>
        <p:spPr>
          <a:xfrm>
            <a:off x="306355" y="1630778"/>
            <a:ext cx="5282372" cy="4946072"/>
          </a:xfr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DC03C483-592B-31DF-E98F-F679C60E3743}"/>
              </a:ext>
            </a:extLst>
          </p:cNvPr>
          <p:cNvGrpSpPr/>
          <p:nvPr/>
        </p:nvGrpSpPr>
        <p:grpSpPr>
          <a:xfrm>
            <a:off x="5836126" y="2185555"/>
            <a:ext cx="6243820" cy="2384216"/>
            <a:chOff x="5769620" y="4016514"/>
            <a:chExt cx="6243820" cy="2384216"/>
          </a:xfrm>
        </p:grpSpPr>
        <p:pic>
          <p:nvPicPr>
            <p:cNvPr id="44" name="Picture 43" descr="Diagram, schematic&#10;&#10;Description automatically generated">
              <a:extLst>
                <a:ext uri="{FF2B5EF4-FFF2-40B4-BE49-F238E27FC236}">
                  <a16:creationId xmlns:a16="http://schemas.microsoft.com/office/drawing/2014/main" id="{97B732D1-42EA-CC34-3534-4746843D4B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8" t="18937" r="6391" b="37833"/>
            <a:stretch/>
          </p:blipFill>
          <p:spPr>
            <a:xfrm>
              <a:off x="5769620" y="4034474"/>
              <a:ext cx="6213114" cy="2366256"/>
            </a:xfrm>
            <a:prstGeom prst="rect">
              <a:avLst/>
            </a:prstGeom>
          </p:spPr>
        </p:pic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8E52753B-623D-FC4A-9F73-53A1D430870C}"/>
                </a:ext>
              </a:extLst>
            </p:cNvPr>
            <p:cNvSpPr/>
            <p:nvPr/>
          </p:nvSpPr>
          <p:spPr>
            <a:xfrm>
              <a:off x="5807358" y="6242933"/>
              <a:ext cx="1075903" cy="1178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7C507D1-EA15-9985-223F-9E97F5243E87}"/>
                </a:ext>
              </a:extLst>
            </p:cNvPr>
            <p:cNvSpPr/>
            <p:nvPr/>
          </p:nvSpPr>
          <p:spPr>
            <a:xfrm>
              <a:off x="9149082" y="4016514"/>
              <a:ext cx="1029737" cy="302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8FDF3BCD-C344-6C2E-9B5C-7E2E04E290B7}"/>
                </a:ext>
              </a:extLst>
            </p:cNvPr>
            <p:cNvSpPr/>
            <p:nvPr/>
          </p:nvSpPr>
          <p:spPr>
            <a:xfrm>
              <a:off x="10356574" y="6022619"/>
              <a:ext cx="1656866" cy="302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92033593-6174-47C2-8FE0-71B79CCF5D52}"/>
                </a:ext>
              </a:extLst>
            </p:cNvPr>
            <p:cNvSpPr/>
            <p:nvPr/>
          </p:nvSpPr>
          <p:spPr>
            <a:xfrm>
              <a:off x="5847648" y="4036702"/>
              <a:ext cx="1075903" cy="302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5BD11999-B99A-43D2-DD97-D5A0D0A44EFC}"/>
                </a:ext>
              </a:extLst>
            </p:cNvPr>
            <p:cNvSpPr/>
            <p:nvPr/>
          </p:nvSpPr>
          <p:spPr>
            <a:xfrm>
              <a:off x="6295898" y="4077312"/>
              <a:ext cx="627654" cy="30253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20E10EE9-78FA-2CF2-0CED-9C9A324592D6}"/>
                </a:ext>
              </a:extLst>
            </p:cNvPr>
            <p:cNvSpPr/>
            <p:nvPr/>
          </p:nvSpPr>
          <p:spPr>
            <a:xfrm>
              <a:off x="7840902" y="4303085"/>
              <a:ext cx="1633513" cy="1175670"/>
            </a:xfrm>
            <a:prstGeom prst="rect">
              <a:avLst/>
            </a:prstGeom>
            <a:noFill/>
            <a:ln w="38100">
              <a:solidFill>
                <a:srgbClr val="F375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B3BB67C9-C87E-75A0-EA6B-043F1CA59518}"/>
              </a:ext>
            </a:extLst>
          </p:cNvPr>
          <p:cNvSpPr txBox="1"/>
          <p:nvPr/>
        </p:nvSpPr>
        <p:spPr>
          <a:xfrm>
            <a:off x="6773644" y="2218511"/>
            <a:ext cx="3693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1</a:t>
            </a:r>
            <a:r>
              <a:rPr lang="en-US" sz="1200" b="1" baseline="30000" dirty="0"/>
              <a:t>st</a:t>
            </a:r>
            <a:r>
              <a:rPr lang="en-US" sz="1200" b="1" dirty="0"/>
              <a:t> &amp; 3</a:t>
            </a:r>
            <a:r>
              <a:rPr lang="en-US" sz="1200" b="1" baseline="30000" dirty="0"/>
              <a:t>rd</a:t>
            </a:r>
            <a:r>
              <a:rPr lang="en-US" sz="1200" b="1" dirty="0"/>
              <a:t> Year Classrooms &amp; </a:t>
            </a:r>
            <a:r>
              <a:rPr lang="en-US" sz="1200" b="1" dirty="0" err="1"/>
              <a:t>BankExec</a:t>
            </a:r>
            <a:r>
              <a:rPr lang="en-US" sz="1200" b="1" dirty="0"/>
              <a:t> Team Rooms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AE051B5-2C24-0C65-79B2-97837498835A}"/>
              </a:ext>
            </a:extLst>
          </p:cNvPr>
          <p:cNvSpPr txBox="1"/>
          <p:nvPr/>
        </p:nvSpPr>
        <p:spPr>
          <a:xfrm>
            <a:off x="5897560" y="1770346"/>
            <a:ext cx="22080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Main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FA6516-8419-67F3-DF15-4FA46F1B47DB}"/>
              </a:ext>
            </a:extLst>
          </p:cNvPr>
          <p:cNvSpPr txBox="1"/>
          <p:nvPr/>
        </p:nvSpPr>
        <p:spPr>
          <a:xfrm>
            <a:off x="1848204" y="3252664"/>
            <a:ext cx="24882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Shuttle Bus </a:t>
            </a:r>
            <a:br>
              <a:rPr lang="en-US" sz="1100" b="1" dirty="0"/>
            </a:br>
            <a:r>
              <a:rPr lang="en-US" sz="1100" b="1" dirty="0"/>
              <a:t>Drop-off &amp;</a:t>
            </a:r>
            <a:br>
              <a:rPr lang="en-US" sz="1100" b="1" dirty="0"/>
            </a:br>
            <a:r>
              <a:rPr lang="en-US" sz="1100" b="1" dirty="0"/>
              <a:t>Pick-up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D92631-BBAA-D8D1-DE6A-2ADCC8712CA4}"/>
              </a:ext>
            </a:extLst>
          </p:cNvPr>
          <p:cNvSpPr/>
          <p:nvPr/>
        </p:nvSpPr>
        <p:spPr>
          <a:xfrm>
            <a:off x="1848204" y="1769176"/>
            <a:ext cx="916589" cy="1175670"/>
          </a:xfrm>
          <a:prstGeom prst="rect">
            <a:avLst/>
          </a:prstGeom>
          <a:noFill/>
          <a:ln w="38100">
            <a:solidFill>
              <a:srgbClr val="F37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86E14B-61EF-6392-29E3-FA85234A34E4}"/>
              </a:ext>
            </a:extLst>
          </p:cNvPr>
          <p:cNvSpPr/>
          <p:nvPr/>
        </p:nvSpPr>
        <p:spPr>
          <a:xfrm>
            <a:off x="3356811" y="1955012"/>
            <a:ext cx="979613" cy="764126"/>
          </a:xfrm>
          <a:prstGeom prst="rect">
            <a:avLst/>
          </a:prstGeom>
          <a:noFill/>
          <a:ln w="38100">
            <a:solidFill>
              <a:srgbClr val="F37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5DF933-25F5-2EF6-D389-ED11EFAD7F89}"/>
              </a:ext>
            </a:extLst>
          </p:cNvPr>
          <p:cNvSpPr/>
          <p:nvPr/>
        </p:nvSpPr>
        <p:spPr>
          <a:xfrm>
            <a:off x="10492724" y="2444637"/>
            <a:ext cx="1436705" cy="1175670"/>
          </a:xfrm>
          <a:prstGeom prst="rect">
            <a:avLst/>
          </a:prstGeom>
          <a:noFill/>
          <a:ln w="38100">
            <a:solidFill>
              <a:srgbClr val="F37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0C1C52-032D-FE12-17DF-6CD645DF2DB3}"/>
              </a:ext>
            </a:extLst>
          </p:cNvPr>
          <p:cNvSpPr txBox="1"/>
          <p:nvPr/>
        </p:nvSpPr>
        <p:spPr>
          <a:xfrm>
            <a:off x="10423080" y="4080699"/>
            <a:ext cx="1803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2</a:t>
            </a:r>
            <a:r>
              <a:rPr lang="en-US" sz="1200" b="1" baseline="30000" dirty="0"/>
              <a:t>nd</a:t>
            </a:r>
            <a:r>
              <a:rPr lang="en-US" sz="1200" b="1" dirty="0"/>
              <a:t> Year Class &amp; </a:t>
            </a:r>
            <a:br>
              <a:rPr lang="en-US" sz="1200" b="1" dirty="0"/>
            </a:br>
            <a:r>
              <a:rPr lang="en-US" sz="1200" b="1" dirty="0"/>
              <a:t>General Sessions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D85969D-0B7F-2CC5-9D23-484703831977}"/>
              </a:ext>
            </a:extLst>
          </p:cNvPr>
          <p:cNvCxnSpPr>
            <a:stCxn id="7" idx="0"/>
          </p:cNvCxnSpPr>
          <p:nvPr/>
        </p:nvCxnSpPr>
        <p:spPr>
          <a:xfrm flipH="1" flipV="1">
            <a:off x="11251513" y="3305424"/>
            <a:ext cx="73525" cy="7752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1982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3D4E-C0B5-4736-98ED-F913B48D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5" y="28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Parking</a:t>
            </a:r>
            <a:br>
              <a:rPr lang="en-US" sz="3600" dirty="0"/>
            </a:br>
            <a:r>
              <a:rPr lang="en-US" sz="3600" dirty="0">
                <a:solidFill>
                  <a:srgbClr val="F37541"/>
                </a:solidFill>
                <a:ea typeface="+mn-ea"/>
                <a:cs typeface="+mn-cs"/>
              </a:rPr>
              <a:t>John Paul Jones Arena – West Lot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F32C1C-3F80-9629-9872-1A4428BD4DCE}"/>
              </a:ext>
            </a:extLst>
          </p:cNvPr>
          <p:cNvSpPr txBox="1">
            <a:spLocks/>
          </p:cNvSpPr>
          <p:nvPr/>
        </p:nvSpPr>
        <p:spPr>
          <a:xfrm>
            <a:off x="5775157" y="3317339"/>
            <a:ext cx="41728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578A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All students park at John Paul Jones Arena West Lot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/>
              <a:t>Buses will provide transportation to and from Darden each day (times are noted on your curriculum schedule)</a:t>
            </a:r>
            <a:endParaRPr lang="en-US" sz="2200" dirty="0">
              <a:solidFill>
                <a:srgbClr val="F37541"/>
              </a:solidFill>
              <a:ea typeface="+mn-ea"/>
              <a:cs typeface="+mn-cs"/>
            </a:endParaRPr>
          </a:p>
        </p:txBody>
      </p:sp>
      <p:pic>
        <p:nvPicPr>
          <p:cNvPr id="7" name="Picture 6" descr="A map of a city&#10;&#10;Description automatically generated">
            <a:extLst>
              <a:ext uri="{FF2B5EF4-FFF2-40B4-BE49-F238E27FC236}">
                <a16:creationId xmlns:a16="http://schemas.microsoft.com/office/drawing/2014/main" id="{6F02034D-C4AB-8C86-ED33-D47D323001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23891"/>
          <a:stretch/>
        </p:blipFill>
        <p:spPr>
          <a:xfrm>
            <a:off x="266041" y="1813036"/>
            <a:ext cx="5298114" cy="45877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1321C37-1692-00A3-F45F-6F9CEA098167}"/>
              </a:ext>
            </a:extLst>
          </p:cNvPr>
          <p:cNvSpPr/>
          <p:nvPr/>
        </p:nvSpPr>
        <p:spPr>
          <a:xfrm>
            <a:off x="1384460" y="4011452"/>
            <a:ext cx="1238423" cy="654226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9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D3D4E-C0B5-4736-98ED-F913B48D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355" y="281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Parking</a:t>
            </a:r>
            <a:br>
              <a:rPr lang="en-US" sz="3600" dirty="0"/>
            </a:br>
            <a:r>
              <a:rPr lang="en-US" sz="3600" dirty="0">
                <a:solidFill>
                  <a:srgbClr val="F37541"/>
                </a:solidFill>
                <a:ea typeface="+mn-ea"/>
                <a:cs typeface="+mn-cs"/>
              </a:rPr>
              <a:t>Darden (Sunday &amp; Friday Only)</a:t>
            </a:r>
          </a:p>
        </p:txBody>
      </p:sp>
      <p:pic>
        <p:nvPicPr>
          <p:cNvPr id="9" name="Content Placeholder 8" descr="A picture containing text, appliance&#10;&#10;Description automatically generated">
            <a:extLst>
              <a:ext uri="{FF2B5EF4-FFF2-40B4-BE49-F238E27FC236}">
                <a16:creationId xmlns:a16="http://schemas.microsoft.com/office/drawing/2014/main" id="{2D9A34F8-77E5-96FC-7E92-213923B991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2" t="25613" r="7082" b="14395"/>
          <a:stretch/>
        </p:blipFill>
        <p:spPr>
          <a:xfrm>
            <a:off x="306354" y="1630778"/>
            <a:ext cx="5468803" cy="5120634"/>
          </a:xfrm>
        </p:spPr>
      </p:pic>
      <p:sp>
        <p:nvSpPr>
          <p:cNvPr id="17" name="Arrow: Right 16">
            <a:extLst>
              <a:ext uri="{FF2B5EF4-FFF2-40B4-BE49-F238E27FC236}">
                <a16:creationId xmlns:a16="http://schemas.microsoft.com/office/drawing/2014/main" id="{56EEFCAB-D06D-9707-C5D8-E4611A9DDB1F}"/>
              </a:ext>
            </a:extLst>
          </p:cNvPr>
          <p:cNvSpPr/>
          <p:nvPr/>
        </p:nvSpPr>
        <p:spPr>
          <a:xfrm rot="21119059">
            <a:off x="697090" y="6059062"/>
            <a:ext cx="218661" cy="1457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CA166193-4325-666C-8104-18667DC10C75}"/>
              </a:ext>
            </a:extLst>
          </p:cNvPr>
          <p:cNvSpPr/>
          <p:nvPr/>
        </p:nvSpPr>
        <p:spPr>
          <a:xfrm rot="21354144">
            <a:off x="1899829" y="5900907"/>
            <a:ext cx="218661" cy="14577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DF8AEAE9-285D-B6C3-5384-83CA6E775592}"/>
              </a:ext>
            </a:extLst>
          </p:cNvPr>
          <p:cNvSpPr/>
          <p:nvPr/>
        </p:nvSpPr>
        <p:spPr>
          <a:xfrm>
            <a:off x="2528184" y="5899907"/>
            <a:ext cx="218661" cy="147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579257B4-F771-EA7F-A0AC-69F4F11763D7}"/>
              </a:ext>
            </a:extLst>
          </p:cNvPr>
          <p:cNvSpPr/>
          <p:nvPr/>
        </p:nvSpPr>
        <p:spPr>
          <a:xfrm rot="16200000">
            <a:off x="3056600" y="5949003"/>
            <a:ext cx="218661" cy="147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5675A924-272A-59D0-6EC1-40B1F333077D}"/>
              </a:ext>
            </a:extLst>
          </p:cNvPr>
          <p:cNvSpPr/>
          <p:nvPr/>
        </p:nvSpPr>
        <p:spPr>
          <a:xfrm rot="18435768">
            <a:off x="3183955" y="5259129"/>
            <a:ext cx="218661" cy="147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6F2D7506-B712-E434-960B-2E43F7A59D1C}"/>
              </a:ext>
            </a:extLst>
          </p:cNvPr>
          <p:cNvSpPr/>
          <p:nvPr/>
        </p:nvSpPr>
        <p:spPr>
          <a:xfrm rot="16200000">
            <a:off x="3235125" y="4678585"/>
            <a:ext cx="218661" cy="147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467246AE-96DF-1986-C9E4-548EBC2467F1}"/>
              </a:ext>
            </a:extLst>
          </p:cNvPr>
          <p:cNvSpPr/>
          <p:nvPr/>
        </p:nvSpPr>
        <p:spPr>
          <a:xfrm rot="16200000">
            <a:off x="3235125" y="4080417"/>
            <a:ext cx="218661" cy="147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9541B9DD-C5BA-313F-19C4-68A1943628F0}"/>
              </a:ext>
            </a:extLst>
          </p:cNvPr>
          <p:cNvSpPr/>
          <p:nvPr/>
        </p:nvSpPr>
        <p:spPr>
          <a:xfrm>
            <a:off x="3507174" y="3742516"/>
            <a:ext cx="218661" cy="147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93E3F5CD-F8D3-A291-EB46-F202E1FE3FB4}"/>
              </a:ext>
            </a:extLst>
          </p:cNvPr>
          <p:cNvSpPr/>
          <p:nvPr/>
        </p:nvSpPr>
        <p:spPr>
          <a:xfrm>
            <a:off x="3917990" y="3748824"/>
            <a:ext cx="218661" cy="147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CF4BFA91-B5ED-F17B-ECFE-7124A9C9A488}"/>
              </a:ext>
            </a:extLst>
          </p:cNvPr>
          <p:cNvSpPr/>
          <p:nvPr/>
        </p:nvSpPr>
        <p:spPr>
          <a:xfrm rot="19151429">
            <a:off x="4364391" y="3701718"/>
            <a:ext cx="218661" cy="147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3B2C4E32-D674-A65C-9CC2-DF9F8A9DD9B5}"/>
              </a:ext>
            </a:extLst>
          </p:cNvPr>
          <p:cNvSpPr/>
          <p:nvPr/>
        </p:nvSpPr>
        <p:spPr>
          <a:xfrm rot="10800000">
            <a:off x="4322433" y="2511099"/>
            <a:ext cx="151288" cy="10186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Right 27">
            <a:extLst>
              <a:ext uri="{FF2B5EF4-FFF2-40B4-BE49-F238E27FC236}">
                <a16:creationId xmlns:a16="http://schemas.microsoft.com/office/drawing/2014/main" id="{D0B7651F-9436-C40F-7892-5DFDD551A9B9}"/>
              </a:ext>
            </a:extLst>
          </p:cNvPr>
          <p:cNvSpPr/>
          <p:nvPr/>
        </p:nvSpPr>
        <p:spPr>
          <a:xfrm rot="14393338">
            <a:off x="3639095" y="6300827"/>
            <a:ext cx="218661" cy="1472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D722AB0C-E68A-EF00-EC28-A15B8309D73A}"/>
              </a:ext>
            </a:extLst>
          </p:cNvPr>
          <p:cNvSpPr/>
          <p:nvPr/>
        </p:nvSpPr>
        <p:spPr>
          <a:xfrm rot="10800000">
            <a:off x="4061007" y="2511100"/>
            <a:ext cx="151288" cy="101867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F32C1C-3F80-9629-9872-1A4428BD4DCE}"/>
              </a:ext>
            </a:extLst>
          </p:cNvPr>
          <p:cNvSpPr txBox="1">
            <a:spLocks/>
          </p:cNvSpPr>
          <p:nvPr/>
        </p:nvSpPr>
        <p:spPr>
          <a:xfrm>
            <a:off x="5775157" y="3317339"/>
            <a:ext cx="41009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578A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1800" u="sng" dirty="0"/>
              <a:t>For Friday, July 21: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All students park at John Paul Jones Arena West Lot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Students carpool from JPJ to Darden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Parking passes will be distributed on Thursday in class to designated drivers and must be displayed in the Darden garage.</a:t>
            </a:r>
            <a:endParaRPr lang="en-US" sz="1800" dirty="0">
              <a:solidFill>
                <a:srgbClr val="F3754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227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53E0E2-7CFC-2B3E-F1B1-28155E257883}"/>
              </a:ext>
            </a:extLst>
          </p:cNvPr>
          <p:cNvSpPr txBox="1">
            <a:spLocks/>
          </p:cNvSpPr>
          <p:nvPr/>
        </p:nvSpPr>
        <p:spPr>
          <a:xfrm>
            <a:off x="510891" y="2589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578A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Bank School Schedule</a:t>
            </a:r>
            <a:br>
              <a:rPr lang="en-US" sz="3600" dirty="0"/>
            </a:br>
            <a:r>
              <a:rPr lang="en-US" sz="3600" dirty="0">
                <a:solidFill>
                  <a:srgbClr val="F37541"/>
                </a:solidFill>
                <a:ea typeface="+mn-ea"/>
                <a:cs typeface="+mn-cs"/>
              </a:rPr>
              <a:t>General Sessions</a:t>
            </a:r>
          </a:p>
        </p:txBody>
      </p:sp>
      <p:pic>
        <p:nvPicPr>
          <p:cNvPr id="8" name="Picture 7" descr="A calendar with a schedule&#10;&#10;Description automatically generated">
            <a:extLst>
              <a:ext uri="{FF2B5EF4-FFF2-40B4-BE49-F238E27FC236}">
                <a16:creationId xmlns:a16="http://schemas.microsoft.com/office/drawing/2014/main" id="{16F38CAA-86B8-02E8-71DD-C2728D4835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84"/>
          <a:stretch/>
        </p:blipFill>
        <p:spPr>
          <a:xfrm>
            <a:off x="510891" y="2526631"/>
            <a:ext cx="8875059" cy="18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1686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53E0E2-7CFC-2B3E-F1B1-28155E257883}"/>
              </a:ext>
            </a:extLst>
          </p:cNvPr>
          <p:cNvSpPr txBox="1">
            <a:spLocks/>
          </p:cNvSpPr>
          <p:nvPr/>
        </p:nvSpPr>
        <p:spPr>
          <a:xfrm>
            <a:off x="510891" y="25893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2578A"/>
                </a:solidFill>
                <a:latin typeface="Book Antiqua" panose="02040602050305030304" pitchFamily="18" charset="0"/>
                <a:ea typeface="+mj-ea"/>
                <a:cs typeface="+mj-cs"/>
              </a:defRPr>
            </a:lvl1pPr>
          </a:lstStyle>
          <a:p>
            <a:r>
              <a:rPr lang="en-US" sz="3600" dirty="0"/>
              <a:t>Bank School Schedule</a:t>
            </a:r>
            <a:br>
              <a:rPr lang="en-US" sz="3600" dirty="0"/>
            </a:br>
            <a:r>
              <a:rPr lang="en-US" sz="3600" dirty="0">
                <a:solidFill>
                  <a:srgbClr val="F37541"/>
                </a:solidFill>
                <a:ea typeface="+mn-ea"/>
                <a:cs typeface="+mn-cs"/>
              </a:rPr>
              <a:t>Dining </a:t>
            </a:r>
          </a:p>
        </p:txBody>
      </p:sp>
      <p:pic>
        <p:nvPicPr>
          <p:cNvPr id="3" name="Picture 2" descr="A table full of food">
            <a:extLst>
              <a:ext uri="{FF2B5EF4-FFF2-40B4-BE49-F238E27FC236}">
                <a16:creationId xmlns:a16="http://schemas.microsoft.com/office/drawing/2014/main" id="{62C957D7-A92B-C4BF-2CFF-12633C9229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75399" y="2031062"/>
            <a:ext cx="5634656" cy="371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45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7A93F-42B3-4353-950A-65E1A1927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032" y="26248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Class </a:t>
            </a:r>
            <a:r>
              <a:rPr lang="en-US" sz="3600" dirty="0">
                <a:solidFill>
                  <a:srgbClr val="F37541"/>
                </a:solidFill>
                <a:ea typeface="+mn-ea"/>
                <a:cs typeface="+mn-cs"/>
              </a:rPr>
              <a:t>Portals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679846-6856-7D31-BD02-2E59CA560F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741" t="11495" r="3340" b="9962"/>
          <a:stretch/>
        </p:blipFill>
        <p:spPr>
          <a:xfrm>
            <a:off x="401380" y="1468816"/>
            <a:ext cx="8862936" cy="636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1443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5f80d1-9885-4414-8e54-e12925a19633">
      <Terms xmlns="http://schemas.microsoft.com/office/infopath/2007/PartnerControls"/>
    </lcf76f155ced4ddcb4097134ff3c332f>
    <TaxCatchAll xmlns="1ff4ad11-8a41-4b21-9f50-7edc0facd5e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D0CDAF090A4549A6F925FC2B1907F2" ma:contentTypeVersion="13" ma:contentTypeDescription="Create a new document." ma:contentTypeScope="" ma:versionID="2050caa89ee8f01e7e2845cb68c57b37">
  <xsd:schema xmlns:xsd="http://www.w3.org/2001/XMLSchema" xmlns:xs="http://www.w3.org/2001/XMLSchema" xmlns:p="http://schemas.microsoft.com/office/2006/metadata/properties" xmlns:ns2="b25f80d1-9885-4414-8e54-e12925a19633" xmlns:ns3="1ff4ad11-8a41-4b21-9f50-7edc0facd5e6" targetNamespace="http://schemas.microsoft.com/office/2006/metadata/properties" ma:root="true" ma:fieldsID="d57303ae592395e5103c151378e2f41d" ns2:_="" ns3:_="">
    <xsd:import namespace="b25f80d1-9885-4414-8e54-e12925a19633"/>
    <xsd:import namespace="1ff4ad11-8a41-4b21-9f50-7edc0facd5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5f80d1-9885-4414-8e54-e12925a19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8f9e939-d534-4f71-907e-9b2d3f0ad4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f4ad11-8a41-4b21-9f50-7edc0facd5e6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e1f3bacd-1215-4c05-bbf0-96537a33fb7a}" ma:internalName="TaxCatchAll" ma:showField="CatchAllData" ma:web="1ff4ad11-8a41-4b21-9f50-7edc0facd5e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EAD141-B5F1-4442-8307-0E9621E81A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DF535C-DE48-4514-A19F-89B6D064C5FF}">
  <ds:schemaRefs>
    <ds:schemaRef ds:uri="http://schemas.microsoft.com/office/2006/metadata/properties"/>
    <ds:schemaRef ds:uri="http://schemas.microsoft.com/office/infopath/2007/PartnerControls"/>
    <ds:schemaRef ds:uri="b25f80d1-9885-4414-8e54-e12925a19633"/>
    <ds:schemaRef ds:uri="1ff4ad11-8a41-4b21-9f50-7edc0facd5e6"/>
  </ds:schemaRefs>
</ds:datastoreItem>
</file>

<file path=customXml/itemProps3.xml><?xml version="1.0" encoding="utf-8"?>
<ds:datastoreItem xmlns:ds="http://schemas.openxmlformats.org/officeDocument/2006/customXml" ds:itemID="{51DF7C37-7FDF-4D7D-A674-01088FE073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5f80d1-9885-4414-8e54-e12925a19633"/>
    <ds:schemaRef ds:uri="1ff4ad11-8a41-4b21-9f50-7edc0facd5e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254</Words>
  <Application>Microsoft Office PowerPoint</Application>
  <PresentationFormat>Widescreen</PresentationFormat>
  <Paragraphs>41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Calibri</vt:lpstr>
      <vt:lpstr>Calibri Light</vt:lpstr>
      <vt:lpstr>Office Theme</vt:lpstr>
      <vt:lpstr>2023 Virginia Bankers School of Bank Management  Convocation</vt:lpstr>
      <vt:lpstr>PowerPoint Presentation</vt:lpstr>
      <vt:lpstr>Bank School Newsletters</vt:lpstr>
      <vt:lpstr>University of Virginia  Darden School of Business</vt:lpstr>
      <vt:lpstr>Parking John Paul Jones Arena – West Lot</vt:lpstr>
      <vt:lpstr>Parking Darden (Sunday &amp; Friday Only)</vt:lpstr>
      <vt:lpstr>PowerPoint Presentation</vt:lpstr>
      <vt:lpstr>PowerPoint Presentation</vt:lpstr>
      <vt:lpstr>Class Portals</vt:lpstr>
      <vt:lpstr>Evening Social Events</vt:lpstr>
      <vt:lpstr>Vice President of the Class of 2023 Lynda Phillips</vt:lpstr>
      <vt:lpstr>Student, Faculty, Staff  Profile Site</vt:lpstr>
      <vt:lpstr>PowerPoint Presentation</vt:lpstr>
      <vt:lpstr>We’ll see you soon!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 Lyons</dc:creator>
  <cp:lastModifiedBy>Kristen Reid</cp:lastModifiedBy>
  <cp:revision>24</cp:revision>
  <dcterms:created xsi:type="dcterms:W3CDTF">2021-07-13T17:02:07Z</dcterms:created>
  <dcterms:modified xsi:type="dcterms:W3CDTF">2023-07-07T13:04:49Z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7214600.00000000</vt:lpwstr>
  </property>
  <property fmtid="{D5CDD505-2E9C-101B-9397-08002B2CF9AE}" pid="3" name="ContentTypeId">
    <vt:lpwstr>0x010100C7D0CDAF090A4549A6F925FC2B1907F2</vt:lpwstr>
  </property>
  <property fmtid="{D5CDD505-2E9C-101B-9397-08002B2CF9AE}" pid="4" name="MediaServiceImageTags">
    <vt:lpwstr/>
  </property>
</Properties>
</file>