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3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6EFD6-4D62-4AE9-AF76-D1FFFE4139CC}"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2E076107-C2F0-464C-A0B7-F5F17541E574}">
      <dgm:prSet/>
      <dgm:spPr/>
      <dgm:t>
        <a:bodyPr/>
        <a:lstStyle/>
        <a:p>
          <a:pPr>
            <a:defRPr b="1"/>
          </a:pPr>
          <a:r>
            <a:rPr lang="en-US"/>
            <a:t>June</a:t>
          </a:r>
        </a:p>
      </dgm:t>
    </dgm:pt>
    <dgm:pt modelId="{82500221-4AE6-4E6A-B502-5952BF5016C1}" type="parTrans" cxnId="{FBE34C7D-739F-4B87-9AFE-D969B469B555}">
      <dgm:prSet/>
      <dgm:spPr/>
      <dgm:t>
        <a:bodyPr/>
        <a:lstStyle/>
        <a:p>
          <a:endParaRPr lang="en-US"/>
        </a:p>
      </dgm:t>
    </dgm:pt>
    <dgm:pt modelId="{E5CFE02D-29ED-4405-8579-0C7629A83A39}" type="sibTrans" cxnId="{FBE34C7D-739F-4B87-9AFE-D969B469B555}">
      <dgm:prSet/>
      <dgm:spPr/>
      <dgm:t>
        <a:bodyPr/>
        <a:lstStyle/>
        <a:p>
          <a:endParaRPr lang="en-US"/>
        </a:p>
      </dgm:t>
    </dgm:pt>
    <dgm:pt modelId="{DF7FE18F-F620-44E5-9B3C-A60FC627B9E0}">
      <dgm:prSet/>
      <dgm:spPr/>
      <dgm:t>
        <a:bodyPr/>
        <a:lstStyle/>
        <a:p>
          <a:r>
            <a:rPr lang="en-US"/>
            <a:t>Book Club Kick-off event (regional groups)</a:t>
          </a:r>
        </a:p>
      </dgm:t>
    </dgm:pt>
    <dgm:pt modelId="{E1F08FCB-64B3-4541-BF79-E754923EE6D6}" type="parTrans" cxnId="{2B9BBBAE-A283-47EB-80DF-4D669DB6EE44}">
      <dgm:prSet/>
      <dgm:spPr/>
      <dgm:t>
        <a:bodyPr/>
        <a:lstStyle/>
        <a:p>
          <a:endParaRPr lang="en-US"/>
        </a:p>
      </dgm:t>
    </dgm:pt>
    <dgm:pt modelId="{E2E18955-883C-438B-B8AF-F5BF83DCB8B5}" type="sibTrans" cxnId="{2B9BBBAE-A283-47EB-80DF-4D669DB6EE44}">
      <dgm:prSet/>
      <dgm:spPr/>
      <dgm:t>
        <a:bodyPr/>
        <a:lstStyle/>
        <a:p>
          <a:endParaRPr lang="en-US"/>
        </a:p>
      </dgm:t>
    </dgm:pt>
    <dgm:pt modelId="{5886CCBA-5302-4DEF-B402-7CDE8CB733AF}">
      <dgm:prSet/>
      <dgm:spPr/>
      <dgm:t>
        <a:bodyPr/>
        <a:lstStyle/>
        <a:p>
          <a:r>
            <a:rPr lang="en-US"/>
            <a:t>Background information </a:t>
          </a:r>
        </a:p>
      </dgm:t>
    </dgm:pt>
    <dgm:pt modelId="{F70C2FBC-2D29-4692-A6D8-E4D9ED0B6C81}" type="parTrans" cxnId="{771AD6CF-5C2A-4A14-A49D-CDBCB5FD71DA}">
      <dgm:prSet/>
      <dgm:spPr/>
      <dgm:t>
        <a:bodyPr/>
        <a:lstStyle/>
        <a:p>
          <a:endParaRPr lang="en-US"/>
        </a:p>
      </dgm:t>
    </dgm:pt>
    <dgm:pt modelId="{F37D46A1-3E73-41A6-8564-B3433A937483}" type="sibTrans" cxnId="{771AD6CF-5C2A-4A14-A49D-CDBCB5FD71DA}">
      <dgm:prSet/>
      <dgm:spPr/>
      <dgm:t>
        <a:bodyPr/>
        <a:lstStyle/>
        <a:p>
          <a:endParaRPr lang="en-US"/>
        </a:p>
      </dgm:t>
    </dgm:pt>
    <dgm:pt modelId="{DAB1A592-5BC7-421E-8C89-9875F85173A3}">
      <dgm:prSet/>
      <dgm:spPr/>
      <dgm:t>
        <a:bodyPr/>
        <a:lstStyle/>
        <a:p>
          <a:r>
            <a:rPr lang="en-US"/>
            <a:t>Video viewing</a:t>
          </a:r>
        </a:p>
      </dgm:t>
    </dgm:pt>
    <dgm:pt modelId="{8EA3D069-B9AA-4608-B636-39484E7F07AB}" type="parTrans" cxnId="{55285138-FAF7-4709-8E6F-5A4AFC3F8A81}">
      <dgm:prSet/>
      <dgm:spPr/>
      <dgm:t>
        <a:bodyPr/>
        <a:lstStyle/>
        <a:p>
          <a:endParaRPr lang="en-US"/>
        </a:p>
      </dgm:t>
    </dgm:pt>
    <dgm:pt modelId="{107E72A3-AB24-425A-A66C-8940F94BE4EC}" type="sibTrans" cxnId="{55285138-FAF7-4709-8E6F-5A4AFC3F8A81}">
      <dgm:prSet/>
      <dgm:spPr/>
      <dgm:t>
        <a:bodyPr/>
        <a:lstStyle/>
        <a:p>
          <a:endParaRPr lang="en-US"/>
        </a:p>
      </dgm:t>
    </dgm:pt>
    <dgm:pt modelId="{D231B8C7-7EAA-4156-9476-FF78A321C915}">
      <dgm:prSet/>
      <dgm:spPr/>
      <dgm:t>
        <a:bodyPr/>
        <a:lstStyle/>
        <a:p>
          <a:r>
            <a:rPr lang="en-US"/>
            <a:t>Receive books</a:t>
          </a:r>
        </a:p>
      </dgm:t>
    </dgm:pt>
    <dgm:pt modelId="{62621CE4-C062-40EA-9289-D6C8E4C006D0}" type="parTrans" cxnId="{98EBC32A-DFED-4422-9FE3-436AB3DBEEDB}">
      <dgm:prSet/>
      <dgm:spPr/>
      <dgm:t>
        <a:bodyPr/>
        <a:lstStyle/>
        <a:p>
          <a:endParaRPr lang="en-US"/>
        </a:p>
      </dgm:t>
    </dgm:pt>
    <dgm:pt modelId="{B209A822-533A-41EA-A094-2227B4C605B2}" type="sibTrans" cxnId="{98EBC32A-DFED-4422-9FE3-436AB3DBEEDB}">
      <dgm:prSet/>
      <dgm:spPr/>
      <dgm:t>
        <a:bodyPr/>
        <a:lstStyle/>
        <a:p>
          <a:endParaRPr lang="en-US"/>
        </a:p>
      </dgm:t>
    </dgm:pt>
    <dgm:pt modelId="{A2CD3A2A-DBC1-486C-8FBB-9D10328ACCE1}">
      <dgm:prSet/>
      <dgm:spPr/>
      <dgm:t>
        <a:bodyPr/>
        <a:lstStyle/>
        <a:p>
          <a:pPr>
            <a:defRPr b="1"/>
          </a:pPr>
          <a:r>
            <a:rPr lang="en-US"/>
            <a:t>July</a:t>
          </a:r>
        </a:p>
      </dgm:t>
    </dgm:pt>
    <dgm:pt modelId="{92300DA7-CB83-4CBF-BE7D-910C9216B500}" type="parTrans" cxnId="{C30F1E67-A9CC-4C18-8FE8-F41A483DB27A}">
      <dgm:prSet/>
      <dgm:spPr/>
      <dgm:t>
        <a:bodyPr/>
        <a:lstStyle/>
        <a:p>
          <a:endParaRPr lang="en-US"/>
        </a:p>
      </dgm:t>
    </dgm:pt>
    <dgm:pt modelId="{C17E2969-7B61-44DC-B536-2BFD0091763E}" type="sibTrans" cxnId="{C30F1E67-A9CC-4C18-8FE8-F41A483DB27A}">
      <dgm:prSet/>
      <dgm:spPr/>
      <dgm:t>
        <a:bodyPr/>
        <a:lstStyle/>
        <a:p>
          <a:endParaRPr lang="en-US"/>
        </a:p>
      </dgm:t>
    </dgm:pt>
    <dgm:pt modelId="{6A187178-C5E9-4DA9-B881-C89A93AD694D}">
      <dgm:prSet/>
      <dgm:spPr/>
      <dgm:t>
        <a:bodyPr/>
        <a:lstStyle/>
        <a:p>
          <a:r>
            <a:rPr lang="en-US"/>
            <a:t>Monthly Check-in (regional groups)</a:t>
          </a:r>
        </a:p>
      </dgm:t>
    </dgm:pt>
    <dgm:pt modelId="{39D6F69F-4544-4A31-B71A-74AA2C9358F6}" type="parTrans" cxnId="{496030FE-E213-4E71-8933-3DB522501D6D}">
      <dgm:prSet/>
      <dgm:spPr/>
      <dgm:t>
        <a:bodyPr/>
        <a:lstStyle/>
        <a:p>
          <a:endParaRPr lang="en-US"/>
        </a:p>
      </dgm:t>
    </dgm:pt>
    <dgm:pt modelId="{018ED95A-95B1-490F-A188-28D3A31D2660}" type="sibTrans" cxnId="{496030FE-E213-4E71-8933-3DB522501D6D}">
      <dgm:prSet/>
      <dgm:spPr/>
      <dgm:t>
        <a:bodyPr/>
        <a:lstStyle/>
        <a:p>
          <a:endParaRPr lang="en-US"/>
        </a:p>
      </dgm:t>
    </dgm:pt>
    <dgm:pt modelId="{70C60BE3-13FE-4E67-8361-372835315F1A}">
      <dgm:prSet/>
      <dgm:spPr/>
      <dgm:t>
        <a:bodyPr/>
        <a:lstStyle/>
        <a:p>
          <a:r>
            <a:rPr lang="en-US"/>
            <a:t>Q&amp;A discussion</a:t>
          </a:r>
        </a:p>
      </dgm:t>
    </dgm:pt>
    <dgm:pt modelId="{226B2C5D-BE23-45ED-BCFD-88E1A8E9F8B5}" type="parTrans" cxnId="{52E0D33B-7DB4-4672-999A-BE61E4F96BD1}">
      <dgm:prSet/>
      <dgm:spPr/>
      <dgm:t>
        <a:bodyPr/>
        <a:lstStyle/>
        <a:p>
          <a:endParaRPr lang="en-US"/>
        </a:p>
      </dgm:t>
    </dgm:pt>
    <dgm:pt modelId="{EECCD036-34EB-4403-8FEB-49DF1750FD14}" type="sibTrans" cxnId="{52E0D33B-7DB4-4672-999A-BE61E4F96BD1}">
      <dgm:prSet/>
      <dgm:spPr/>
      <dgm:t>
        <a:bodyPr/>
        <a:lstStyle/>
        <a:p>
          <a:endParaRPr lang="en-US"/>
        </a:p>
      </dgm:t>
    </dgm:pt>
    <dgm:pt modelId="{F777D172-FF8B-4248-B1C8-B0CD8176EA54}">
      <dgm:prSet/>
      <dgm:spPr/>
      <dgm:t>
        <a:bodyPr/>
        <a:lstStyle/>
        <a:p>
          <a:r>
            <a:rPr lang="en-US"/>
            <a:t>60 minutes</a:t>
          </a:r>
        </a:p>
      </dgm:t>
    </dgm:pt>
    <dgm:pt modelId="{1F3F7279-E1FD-463E-9EF4-41892BBD4920}" type="parTrans" cxnId="{27F5A95E-54D8-4BDC-948C-138F5495EDD4}">
      <dgm:prSet/>
      <dgm:spPr/>
      <dgm:t>
        <a:bodyPr/>
        <a:lstStyle/>
        <a:p>
          <a:endParaRPr lang="en-US"/>
        </a:p>
      </dgm:t>
    </dgm:pt>
    <dgm:pt modelId="{FC4F3B82-828C-488E-8477-916A61445A98}" type="sibTrans" cxnId="{27F5A95E-54D8-4BDC-948C-138F5495EDD4}">
      <dgm:prSet/>
      <dgm:spPr/>
      <dgm:t>
        <a:bodyPr/>
        <a:lstStyle/>
        <a:p>
          <a:endParaRPr lang="en-US"/>
        </a:p>
      </dgm:t>
    </dgm:pt>
    <dgm:pt modelId="{DD66B780-7686-4D89-8A5E-6E5C3183F2C6}">
      <dgm:prSet/>
      <dgm:spPr/>
      <dgm:t>
        <a:bodyPr/>
        <a:lstStyle/>
        <a:p>
          <a:pPr>
            <a:defRPr b="1"/>
          </a:pPr>
          <a:r>
            <a:rPr lang="en-US"/>
            <a:t>August</a:t>
          </a:r>
        </a:p>
      </dgm:t>
    </dgm:pt>
    <dgm:pt modelId="{E77B733F-D4B2-444C-AC5E-AC248F911280}" type="parTrans" cxnId="{DB7B0E75-76B8-4033-B06A-C9FE56EAE556}">
      <dgm:prSet/>
      <dgm:spPr/>
      <dgm:t>
        <a:bodyPr/>
        <a:lstStyle/>
        <a:p>
          <a:endParaRPr lang="en-US"/>
        </a:p>
      </dgm:t>
    </dgm:pt>
    <dgm:pt modelId="{C4A7C5B9-D6C4-42B8-BB4E-3BBDBF70E458}" type="sibTrans" cxnId="{DB7B0E75-76B8-4033-B06A-C9FE56EAE556}">
      <dgm:prSet/>
      <dgm:spPr/>
      <dgm:t>
        <a:bodyPr/>
        <a:lstStyle/>
        <a:p>
          <a:endParaRPr lang="en-US"/>
        </a:p>
      </dgm:t>
    </dgm:pt>
    <dgm:pt modelId="{F2601AF0-4B5E-4CE1-B460-F98B1352B65E}">
      <dgm:prSet/>
      <dgm:spPr/>
      <dgm:t>
        <a:bodyPr/>
        <a:lstStyle/>
        <a:p>
          <a:r>
            <a:rPr lang="en-US"/>
            <a:t>Monthly Check-in (regional groups)</a:t>
          </a:r>
        </a:p>
      </dgm:t>
    </dgm:pt>
    <dgm:pt modelId="{2F154242-4A82-48D8-89D5-F9358F549F64}" type="parTrans" cxnId="{3D6AFB05-B912-4286-90AC-1CD7D62CDFF7}">
      <dgm:prSet/>
      <dgm:spPr/>
      <dgm:t>
        <a:bodyPr/>
        <a:lstStyle/>
        <a:p>
          <a:endParaRPr lang="en-US"/>
        </a:p>
      </dgm:t>
    </dgm:pt>
    <dgm:pt modelId="{1162F58D-9B07-485D-AE34-C9939D377F47}" type="sibTrans" cxnId="{3D6AFB05-B912-4286-90AC-1CD7D62CDFF7}">
      <dgm:prSet/>
      <dgm:spPr/>
      <dgm:t>
        <a:bodyPr/>
        <a:lstStyle/>
        <a:p>
          <a:endParaRPr lang="en-US"/>
        </a:p>
      </dgm:t>
    </dgm:pt>
    <dgm:pt modelId="{6784C8A5-4DB4-4D96-809B-06BF6D34CA25}">
      <dgm:prSet/>
      <dgm:spPr/>
      <dgm:t>
        <a:bodyPr/>
        <a:lstStyle/>
        <a:p>
          <a:r>
            <a:rPr lang="en-US"/>
            <a:t>Q&amp;A discussion</a:t>
          </a:r>
        </a:p>
      </dgm:t>
    </dgm:pt>
    <dgm:pt modelId="{F774A51F-FBC1-4B4C-8755-6FA7348D15DE}" type="parTrans" cxnId="{2C07ECAE-61B8-49C0-94AB-5736D4ED24D9}">
      <dgm:prSet/>
      <dgm:spPr/>
      <dgm:t>
        <a:bodyPr/>
        <a:lstStyle/>
        <a:p>
          <a:endParaRPr lang="en-US"/>
        </a:p>
      </dgm:t>
    </dgm:pt>
    <dgm:pt modelId="{B1C04B7C-E89B-4BD8-93D0-E29D59439C5A}" type="sibTrans" cxnId="{2C07ECAE-61B8-49C0-94AB-5736D4ED24D9}">
      <dgm:prSet/>
      <dgm:spPr/>
      <dgm:t>
        <a:bodyPr/>
        <a:lstStyle/>
        <a:p>
          <a:endParaRPr lang="en-US"/>
        </a:p>
      </dgm:t>
    </dgm:pt>
    <dgm:pt modelId="{A5EA972E-B660-4EAB-BBB5-AEAEF472C8A8}">
      <dgm:prSet/>
      <dgm:spPr/>
      <dgm:t>
        <a:bodyPr/>
        <a:lstStyle/>
        <a:p>
          <a:r>
            <a:rPr lang="en-US"/>
            <a:t>60 minutes</a:t>
          </a:r>
        </a:p>
      </dgm:t>
    </dgm:pt>
    <dgm:pt modelId="{7F9D0F96-7FD5-438A-98DE-FE4DF0698B91}" type="parTrans" cxnId="{680B41F3-0F9E-4B60-8808-377EAD228061}">
      <dgm:prSet/>
      <dgm:spPr/>
      <dgm:t>
        <a:bodyPr/>
        <a:lstStyle/>
        <a:p>
          <a:endParaRPr lang="en-US"/>
        </a:p>
      </dgm:t>
    </dgm:pt>
    <dgm:pt modelId="{DFD42E5F-6525-4AC2-89E1-C7E7352B583B}" type="sibTrans" cxnId="{680B41F3-0F9E-4B60-8808-377EAD228061}">
      <dgm:prSet/>
      <dgm:spPr/>
      <dgm:t>
        <a:bodyPr/>
        <a:lstStyle/>
        <a:p>
          <a:endParaRPr lang="en-US"/>
        </a:p>
      </dgm:t>
    </dgm:pt>
    <dgm:pt modelId="{6366DCF7-002A-4FDD-8925-D5FDDD7C76FD}">
      <dgm:prSet/>
      <dgm:spPr/>
      <dgm:t>
        <a:bodyPr/>
        <a:lstStyle/>
        <a:p>
          <a:pPr>
            <a:defRPr b="1"/>
          </a:pPr>
          <a:r>
            <a:rPr lang="en-US"/>
            <a:t>September</a:t>
          </a:r>
        </a:p>
      </dgm:t>
    </dgm:pt>
    <dgm:pt modelId="{D41A5DAC-0FEB-4289-9A10-7ADE750F61AE}" type="parTrans" cxnId="{CC4FEAF4-6DEE-404C-B1EB-6A5F0B1566BC}">
      <dgm:prSet/>
      <dgm:spPr/>
      <dgm:t>
        <a:bodyPr/>
        <a:lstStyle/>
        <a:p>
          <a:endParaRPr lang="en-US"/>
        </a:p>
      </dgm:t>
    </dgm:pt>
    <dgm:pt modelId="{175C714B-0AED-45F9-927B-03B19B20F297}" type="sibTrans" cxnId="{CC4FEAF4-6DEE-404C-B1EB-6A5F0B1566BC}">
      <dgm:prSet/>
      <dgm:spPr/>
      <dgm:t>
        <a:bodyPr/>
        <a:lstStyle/>
        <a:p>
          <a:endParaRPr lang="en-US"/>
        </a:p>
      </dgm:t>
    </dgm:pt>
    <dgm:pt modelId="{B7A135FC-A8F4-4B29-92C8-9268E6EC40E3}">
      <dgm:prSet/>
      <dgm:spPr/>
      <dgm:t>
        <a:bodyPr/>
        <a:lstStyle/>
        <a:p>
          <a:r>
            <a:rPr lang="en-US"/>
            <a:t>LIVE Closing Event (Training Center, Kilmarnock)</a:t>
          </a:r>
        </a:p>
      </dgm:t>
    </dgm:pt>
    <dgm:pt modelId="{CC68E98A-6419-4D96-914D-557FA7907A97}" type="parTrans" cxnId="{F446C68C-BB13-4161-823D-5FB6DC3338A7}">
      <dgm:prSet/>
      <dgm:spPr/>
      <dgm:t>
        <a:bodyPr/>
        <a:lstStyle/>
        <a:p>
          <a:endParaRPr lang="en-US"/>
        </a:p>
      </dgm:t>
    </dgm:pt>
    <dgm:pt modelId="{C3DA35B2-0381-4800-BB5D-B1CB7DA77CFC}" type="sibTrans" cxnId="{F446C68C-BB13-4161-823D-5FB6DC3338A7}">
      <dgm:prSet/>
      <dgm:spPr/>
      <dgm:t>
        <a:bodyPr/>
        <a:lstStyle/>
        <a:p>
          <a:endParaRPr lang="en-US"/>
        </a:p>
      </dgm:t>
    </dgm:pt>
    <dgm:pt modelId="{4F0A1A06-F693-466F-BA32-920CA2E73C8C}">
      <dgm:prSet/>
      <dgm:spPr/>
      <dgm:t>
        <a:bodyPr/>
        <a:lstStyle/>
        <a:p>
          <a:r>
            <a:rPr lang="en-US"/>
            <a:t>60-minute workshop with Katherine Wintsch</a:t>
          </a:r>
        </a:p>
      </dgm:t>
    </dgm:pt>
    <dgm:pt modelId="{34E4A3BE-A49B-4F06-8DD4-4CF77C4ABDD0}" type="parTrans" cxnId="{F0609EA0-B43C-4D91-B2AC-6ECC821022D2}">
      <dgm:prSet/>
      <dgm:spPr/>
      <dgm:t>
        <a:bodyPr/>
        <a:lstStyle/>
        <a:p>
          <a:endParaRPr lang="en-US"/>
        </a:p>
      </dgm:t>
    </dgm:pt>
    <dgm:pt modelId="{99F23B5D-1946-4739-811E-FF0E69D76C46}" type="sibTrans" cxnId="{F0609EA0-B43C-4D91-B2AC-6ECC821022D2}">
      <dgm:prSet/>
      <dgm:spPr/>
      <dgm:t>
        <a:bodyPr/>
        <a:lstStyle/>
        <a:p>
          <a:endParaRPr lang="en-US"/>
        </a:p>
      </dgm:t>
    </dgm:pt>
    <dgm:pt modelId="{DBC4E819-9839-4A01-AB69-8F1452B95AA3}">
      <dgm:prSet/>
      <dgm:spPr/>
      <dgm:t>
        <a:bodyPr/>
        <a:lstStyle/>
        <a:p>
          <a:r>
            <a:rPr lang="en-US"/>
            <a:t>Book signing</a:t>
          </a:r>
        </a:p>
      </dgm:t>
    </dgm:pt>
    <dgm:pt modelId="{476FEEF6-EA22-48A0-B510-F96B3C7990B4}" type="parTrans" cxnId="{5AEC5085-ABCD-4D43-B48E-DC2E87636281}">
      <dgm:prSet/>
      <dgm:spPr/>
      <dgm:t>
        <a:bodyPr/>
        <a:lstStyle/>
        <a:p>
          <a:endParaRPr lang="en-US"/>
        </a:p>
      </dgm:t>
    </dgm:pt>
    <dgm:pt modelId="{16D5C8B6-4819-48E1-81F0-0368B74CF123}" type="sibTrans" cxnId="{5AEC5085-ABCD-4D43-B48E-DC2E87636281}">
      <dgm:prSet/>
      <dgm:spPr/>
      <dgm:t>
        <a:bodyPr/>
        <a:lstStyle/>
        <a:p>
          <a:endParaRPr lang="en-US"/>
        </a:p>
      </dgm:t>
    </dgm:pt>
    <dgm:pt modelId="{696CEE37-E9F6-402D-B245-66F84D53CA05}" type="pres">
      <dgm:prSet presAssocID="{A156EFD6-4D62-4AE9-AF76-D1FFFE4139CC}" presName="root" presStyleCnt="0">
        <dgm:presLayoutVars>
          <dgm:chMax/>
          <dgm:chPref/>
          <dgm:animLvl val="lvl"/>
        </dgm:presLayoutVars>
      </dgm:prSet>
      <dgm:spPr/>
    </dgm:pt>
    <dgm:pt modelId="{06F55AB7-E53F-4ABB-9CF4-9E5E60CC6817}" type="pres">
      <dgm:prSet presAssocID="{A156EFD6-4D62-4AE9-AF76-D1FFFE4139CC}" presName="divider" presStyleLbl="fgAcc1" presStyleIdx="0" presStyleCnt="1"/>
      <dgm:spPr/>
    </dgm:pt>
    <dgm:pt modelId="{239DFA35-C314-4D22-803D-E56BCBF9C698}" type="pres">
      <dgm:prSet presAssocID="{A156EFD6-4D62-4AE9-AF76-D1FFFE4139CC}" presName="nodes" presStyleCnt="0">
        <dgm:presLayoutVars>
          <dgm:chMax/>
          <dgm:chPref/>
          <dgm:animLvl val="lvl"/>
        </dgm:presLayoutVars>
      </dgm:prSet>
      <dgm:spPr/>
    </dgm:pt>
    <dgm:pt modelId="{40639CEB-4829-497A-BE41-3381801BD524}" type="pres">
      <dgm:prSet presAssocID="{2E076107-C2F0-464C-A0B7-F5F17541E574}" presName="composite" presStyleCnt="0"/>
      <dgm:spPr/>
    </dgm:pt>
    <dgm:pt modelId="{34ECEE9D-79C0-49C9-B3DA-D208381FCB50}" type="pres">
      <dgm:prSet presAssocID="{2E076107-C2F0-464C-A0B7-F5F17541E574}" presName="L1TextContainer" presStyleLbl="alignNode1" presStyleIdx="0" presStyleCnt="4">
        <dgm:presLayoutVars>
          <dgm:chMax val="1"/>
          <dgm:chPref val="1"/>
          <dgm:bulletEnabled val="1"/>
        </dgm:presLayoutVars>
      </dgm:prSet>
      <dgm:spPr/>
    </dgm:pt>
    <dgm:pt modelId="{21DA3D43-A836-4079-8186-AD3F4E878A95}" type="pres">
      <dgm:prSet presAssocID="{2E076107-C2F0-464C-A0B7-F5F17541E574}" presName="L2TextContainerWrapper" presStyleCnt="0">
        <dgm:presLayoutVars>
          <dgm:bulletEnabled val="1"/>
        </dgm:presLayoutVars>
      </dgm:prSet>
      <dgm:spPr/>
    </dgm:pt>
    <dgm:pt modelId="{66E78173-6554-45D6-BE10-587E7866093D}" type="pres">
      <dgm:prSet presAssocID="{2E076107-C2F0-464C-A0B7-F5F17541E574}" presName="L2TextContainer" presStyleLbl="bgAccFollowNode1" presStyleIdx="0" presStyleCnt="4"/>
      <dgm:spPr/>
    </dgm:pt>
    <dgm:pt modelId="{F43A8FB0-DA78-45B1-AE7A-CDAF169E1F61}" type="pres">
      <dgm:prSet presAssocID="{2E076107-C2F0-464C-A0B7-F5F17541E574}" presName="FlexibleEmptyPlaceHolder" presStyleCnt="0"/>
      <dgm:spPr/>
    </dgm:pt>
    <dgm:pt modelId="{98111C47-2859-415D-819D-CC74691657DA}" type="pres">
      <dgm:prSet presAssocID="{2E076107-C2F0-464C-A0B7-F5F17541E574}" presName="ConnectLine" presStyleLbl="sibTrans1D1" presStyleIdx="0" presStyleCnt="4"/>
      <dgm:spPr/>
    </dgm:pt>
    <dgm:pt modelId="{242436C0-B9A6-4AF3-A44E-3FDAB5F44296}" type="pres">
      <dgm:prSet presAssocID="{2E076107-C2F0-464C-A0B7-F5F17541E574}" presName="ConnectorPoint" presStyleLbl="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1CE77C0-8780-4606-97AC-334B9DFB98C9}" type="pres">
      <dgm:prSet presAssocID="{2E076107-C2F0-464C-A0B7-F5F17541E574}" presName="EmptyPlaceHolder" presStyleCnt="0"/>
      <dgm:spPr/>
    </dgm:pt>
    <dgm:pt modelId="{27B650EF-449E-419E-94D4-AF73C5EEB922}" type="pres">
      <dgm:prSet presAssocID="{E5CFE02D-29ED-4405-8579-0C7629A83A39}" presName="spaceBetweenRectangles" presStyleCnt="0"/>
      <dgm:spPr/>
    </dgm:pt>
    <dgm:pt modelId="{2B4B7B76-4CE2-4FC1-9FF2-5DFECC506DAC}" type="pres">
      <dgm:prSet presAssocID="{A2CD3A2A-DBC1-486C-8FBB-9D10328ACCE1}" presName="composite" presStyleCnt="0"/>
      <dgm:spPr/>
    </dgm:pt>
    <dgm:pt modelId="{2E99E722-24A2-4E35-91EB-C4CA5D30F9EC}" type="pres">
      <dgm:prSet presAssocID="{A2CD3A2A-DBC1-486C-8FBB-9D10328ACCE1}" presName="L1TextContainer" presStyleLbl="alignNode1" presStyleIdx="1" presStyleCnt="4">
        <dgm:presLayoutVars>
          <dgm:chMax val="1"/>
          <dgm:chPref val="1"/>
          <dgm:bulletEnabled val="1"/>
        </dgm:presLayoutVars>
      </dgm:prSet>
      <dgm:spPr/>
    </dgm:pt>
    <dgm:pt modelId="{8F675373-772E-41A2-8A4F-E9C346FA1309}" type="pres">
      <dgm:prSet presAssocID="{A2CD3A2A-DBC1-486C-8FBB-9D10328ACCE1}" presName="L2TextContainerWrapper" presStyleCnt="0">
        <dgm:presLayoutVars>
          <dgm:bulletEnabled val="1"/>
        </dgm:presLayoutVars>
      </dgm:prSet>
      <dgm:spPr/>
    </dgm:pt>
    <dgm:pt modelId="{187DC162-FEE3-4E43-9BC1-E045B9507E1E}" type="pres">
      <dgm:prSet presAssocID="{A2CD3A2A-DBC1-486C-8FBB-9D10328ACCE1}" presName="L2TextContainer" presStyleLbl="bgAccFollowNode1" presStyleIdx="1" presStyleCnt="4"/>
      <dgm:spPr/>
    </dgm:pt>
    <dgm:pt modelId="{2BF0474A-4CC1-4AD5-ADD3-E11C9021828C}" type="pres">
      <dgm:prSet presAssocID="{A2CD3A2A-DBC1-486C-8FBB-9D10328ACCE1}" presName="FlexibleEmptyPlaceHolder" presStyleCnt="0"/>
      <dgm:spPr/>
    </dgm:pt>
    <dgm:pt modelId="{15D8DB1A-9D76-41C3-B1F8-D999C0CAF7F4}" type="pres">
      <dgm:prSet presAssocID="{A2CD3A2A-DBC1-486C-8FBB-9D10328ACCE1}" presName="ConnectLine" presStyleLbl="sibTrans1D1" presStyleIdx="1" presStyleCnt="4"/>
      <dgm:spPr/>
    </dgm:pt>
    <dgm:pt modelId="{EA1A34A3-0A7E-42B1-A98E-6D6FF3A2AD61}" type="pres">
      <dgm:prSet presAssocID="{A2CD3A2A-DBC1-486C-8FBB-9D10328ACCE1}" presName="ConnectorPoint" presStyleLbl="node1" presStyleIdx="1" presStyleCnt="4"/>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1B00F8E8-0127-40AA-BB9C-2168F14BF7F8}" type="pres">
      <dgm:prSet presAssocID="{A2CD3A2A-DBC1-486C-8FBB-9D10328ACCE1}" presName="EmptyPlaceHolder" presStyleCnt="0"/>
      <dgm:spPr/>
    </dgm:pt>
    <dgm:pt modelId="{DC7940F7-6FA0-4E42-A59C-0162B2204CEB}" type="pres">
      <dgm:prSet presAssocID="{C17E2969-7B61-44DC-B536-2BFD0091763E}" presName="spaceBetweenRectangles" presStyleCnt="0"/>
      <dgm:spPr/>
    </dgm:pt>
    <dgm:pt modelId="{04BF75CC-FDC3-4B9A-A2AC-3470FBBBE13C}" type="pres">
      <dgm:prSet presAssocID="{DD66B780-7686-4D89-8A5E-6E5C3183F2C6}" presName="composite" presStyleCnt="0"/>
      <dgm:spPr/>
    </dgm:pt>
    <dgm:pt modelId="{79F0C3E3-BC68-41B3-AD88-6AE01B63A01D}" type="pres">
      <dgm:prSet presAssocID="{DD66B780-7686-4D89-8A5E-6E5C3183F2C6}" presName="L1TextContainer" presStyleLbl="alignNode1" presStyleIdx="2" presStyleCnt="4">
        <dgm:presLayoutVars>
          <dgm:chMax val="1"/>
          <dgm:chPref val="1"/>
          <dgm:bulletEnabled val="1"/>
        </dgm:presLayoutVars>
      </dgm:prSet>
      <dgm:spPr/>
    </dgm:pt>
    <dgm:pt modelId="{19C68A80-98B4-4835-BCE3-46EFF24239D6}" type="pres">
      <dgm:prSet presAssocID="{DD66B780-7686-4D89-8A5E-6E5C3183F2C6}" presName="L2TextContainerWrapper" presStyleCnt="0">
        <dgm:presLayoutVars>
          <dgm:bulletEnabled val="1"/>
        </dgm:presLayoutVars>
      </dgm:prSet>
      <dgm:spPr/>
    </dgm:pt>
    <dgm:pt modelId="{6610F5FE-3A77-4144-86D3-3890FC511F63}" type="pres">
      <dgm:prSet presAssocID="{DD66B780-7686-4D89-8A5E-6E5C3183F2C6}" presName="L2TextContainer" presStyleLbl="bgAccFollowNode1" presStyleIdx="2" presStyleCnt="4"/>
      <dgm:spPr/>
    </dgm:pt>
    <dgm:pt modelId="{FB94DE75-9CB8-4228-93D1-620CF55F421B}" type="pres">
      <dgm:prSet presAssocID="{DD66B780-7686-4D89-8A5E-6E5C3183F2C6}" presName="FlexibleEmptyPlaceHolder" presStyleCnt="0"/>
      <dgm:spPr/>
    </dgm:pt>
    <dgm:pt modelId="{C9599AE1-1849-44BB-B10C-4AEB5C60613C}" type="pres">
      <dgm:prSet presAssocID="{DD66B780-7686-4D89-8A5E-6E5C3183F2C6}" presName="ConnectLine" presStyleLbl="sibTrans1D1" presStyleIdx="2" presStyleCnt="4"/>
      <dgm:spPr/>
    </dgm:pt>
    <dgm:pt modelId="{E1A5F916-72B3-42C1-B660-830702A26E69}" type="pres">
      <dgm:prSet presAssocID="{DD66B780-7686-4D89-8A5E-6E5C3183F2C6}" presName="ConnectorPoint" presStyleLbl="node1" presStyleIdx="2" presStyleCnt="4"/>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CCEF5AF8-935F-4B12-A6B7-0073727AF742}" type="pres">
      <dgm:prSet presAssocID="{DD66B780-7686-4D89-8A5E-6E5C3183F2C6}" presName="EmptyPlaceHolder" presStyleCnt="0"/>
      <dgm:spPr/>
    </dgm:pt>
    <dgm:pt modelId="{5DD47F1D-57F2-4769-95EE-ED14DCDF32C8}" type="pres">
      <dgm:prSet presAssocID="{C4A7C5B9-D6C4-42B8-BB4E-3BBDBF70E458}" presName="spaceBetweenRectangles" presStyleCnt="0"/>
      <dgm:spPr/>
    </dgm:pt>
    <dgm:pt modelId="{8704F48F-8B9F-4D9E-B93B-EEBE3EBDBB32}" type="pres">
      <dgm:prSet presAssocID="{6366DCF7-002A-4FDD-8925-D5FDDD7C76FD}" presName="composite" presStyleCnt="0"/>
      <dgm:spPr/>
    </dgm:pt>
    <dgm:pt modelId="{2D0AE913-B687-434A-9361-0DD935AF7BE5}" type="pres">
      <dgm:prSet presAssocID="{6366DCF7-002A-4FDD-8925-D5FDDD7C76FD}" presName="L1TextContainer" presStyleLbl="alignNode1" presStyleIdx="3" presStyleCnt="4">
        <dgm:presLayoutVars>
          <dgm:chMax val="1"/>
          <dgm:chPref val="1"/>
          <dgm:bulletEnabled val="1"/>
        </dgm:presLayoutVars>
      </dgm:prSet>
      <dgm:spPr/>
    </dgm:pt>
    <dgm:pt modelId="{8F810019-957E-40D2-82DE-8A74F681E244}" type="pres">
      <dgm:prSet presAssocID="{6366DCF7-002A-4FDD-8925-D5FDDD7C76FD}" presName="L2TextContainerWrapper" presStyleCnt="0">
        <dgm:presLayoutVars>
          <dgm:bulletEnabled val="1"/>
        </dgm:presLayoutVars>
      </dgm:prSet>
      <dgm:spPr/>
    </dgm:pt>
    <dgm:pt modelId="{A6F6D9A5-5510-47A3-8FC1-D21688EC13CE}" type="pres">
      <dgm:prSet presAssocID="{6366DCF7-002A-4FDD-8925-D5FDDD7C76FD}" presName="L2TextContainer" presStyleLbl="bgAccFollowNode1" presStyleIdx="3" presStyleCnt="4"/>
      <dgm:spPr/>
    </dgm:pt>
    <dgm:pt modelId="{ED4FCF0D-22DD-42FB-9014-44180008D583}" type="pres">
      <dgm:prSet presAssocID="{6366DCF7-002A-4FDD-8925-D5FDDD7C76FD}" presName="FlexibleEmptyPlaceHolder" presStyleCnt="0"/>
      <dgm:spPr/>
    </dgm:pt>
    <dgm:pt modelId="{FEF7BFC3-8C4E-44B7-B6AA-C9E4953CF16A}" type="pres">
      <dgm:prSet presAssocID="{6366DCF7-002A-4FDD-8925-D5FDDD7C76FD}" presName="ConnectLine" presStyleLbl="sibTrans1D1" presStyleIdx="3" presStyleCnt="4"/>
      <dgm:spPr/>
    </dgm:pt>
    <dgm:pt modelId="{00C14097-F73A-4192-8B6F-E7199EE410DE}" type="pres">
      <dgm:prSet presAssocID="{6366DCF7-002A-4FDD-8925-D5FDDD7C76FD}" presName="ConnectorPoint" presStyleLbl="node1" presStyleIdx="3" presStyleCnt="4"/>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DBFA93D5-7DD2-4D21-87CA-21E969C47A05}" type="pres">
      <dgm:prSet presAssocID="{6366DCF7-002A-4FDD-8925-D5FDDD7C76FD}" presName="EmptyPlaceHolder" presStyleCnt="0"/>
      <dgm:spPr/>
    </dgm:pt>
  </dgm:ptLst>
  <dgm:cxnLst>
    <dgm:cxn modelId="{CE94D901-49F3-4CD7-A647-475FEA47F225}" type="presOf" srcId="{DBC4E819-9839-4A01-AB69-8F1452B95AA3}" destId="{A6F6D9A5-5510-47A3-8FC1-D21688EC13CE}" srcOrd="0" destOrd="2" presId="urn:microsoft.com/office/officeart/2017/3/layout/HorizontalLabelsTimeline"/>
    <dgm:cxn modelId="{3D6AFB05-B912-4286-90AC-1CD7D62CDFF7}" srcId="{DD66B780-7686-4D89-8A5E-6E5C3183F2C6}" destId="{F2601AF0-4B5E-4CE1-B460-F98B1352B65E}" srcOrd="0" destOrd="0" parTransId="{2F154242-4A82-48D8-89D5-F9358F549F64}" sibTransId="{1162F58D-9B07-485D-AE34-C9939D377F47}"/>
    <dgm:cxn modelId="{3A40050D-87FB-4C0B-93D9-E2719FB49D89}" type="presOf" srcId="{A156EFD6-4D62-4AE9-AF76-D1FFFE4139CC}" destId="{696CEE37-E9F6-402D-B245-66F84D53CA05}" srcOrd="0" destOrd="0" presId="urn:microsoft.com/office/officeart/2017/3/layout/HorizontalLabelsTimeline"/>
    <dgm:cxn modelId="{D16F550D-1559-40B5-8750-10A59658EDD3}" type="presOf" srcId="{F2601AF0-4B5E-4CE1-B460-F98B1352B65E}" destId="{6610F5FE-3A77-4144-86D3-3890FC511F63}" srcOrd="0" destOrd="0" presId="urn:microsoft.com/office/officeart/2017/3/layout/HorizontalLabelsTimeline"/>
    <dgm:cxn modelId="{79A17010-3FAA-418F-9BF8-5532BB47A969}" type="presOf" srcId="{2E076107-C2F0-464C-A0B7-F5F17541E574}" destId="{34ECEE9D-79C0-49C9-B3DA-D208381FCB50}" srcOrd="0" destOrd="0" presId="urn:microsoft.com/office/officeart/2017/3/layout/HorizontalLabelsTimeline"/>
    <dgm:cxn modelId="{810ED814-991F-4159-8677-1CB19912B6B4}" type="presOf" srcId="{5886CCBA-5302-4DEF-B402-7CDE8CB733AF}" destId="{66E78173-6554-45D6-BE10-587E7866093D}" srcOrd="0" destOrd="1" presId="urn:microsoft.com/office/officeart/2017/3/layout/HorizontalLabelsTimeline"/>
    <dgm:cxn modelId="{98EBC32A-DFED-4422-9FE3-436AB3DBEEDB}" srcId="{DF7FE18F-F620-44E5-9B3C-A60FC627B9E0}" destId="{D231B8C7-7EAA-4156-9476-FF78A321C915}" srcOrd="2" destOrd="0" parTransId="{62621CE4-C062-40EA-9289-D6C8E4C006D0}" sibTransId="{B209A822-533A-41EA-A094-2227B4C605B2}"/>
    <dgm:cxn modelId="{55285138-FAF7-4709-8E6F-5A4AFC3F8A81}" srcId="{DF7FE18F-F620-44E5-9B3C-A60FC627B9E0}" destId="{DAB1A592-5BC7-421E-8C89-9875F85173A3}" srcOrd="1" destOrd="0" parTransId="{8EA3D069-B9AA-4608-B636-39484E7F07AB}" sibTransId="{107E72A3-AB24-425A-A66C-8940F94BE4EC}"/>
    <dgm:cxn modelId="{52E0D33B-7DB4-4672-999A-BE61E4F96BD1}" srcId="{6A187178-C5E9-4DA9-B881-C89A93AD694D}" destId="{70C60BE3-13FE-4E67-8361-372835315F1A}" srcOrd="0" destOrd="0" parTransId="{226B2C5D-BE23-45ED-BCFD-88E1A8E9F8B5}" sibTransId="{EECCD036-34EB-4403-8FEB-49DF1750FD14}"/>
    <dgm:cxn modelId="{E49DCF3C-0F24-4C80-91EC-5E9E81F41E66}" type="presOf" srcId="{DAB1A592-5BC7-421E-8C89-9875F85173A3}" destId="{66E78173-6554-45D6-BE10-587E7866093D}" srcOrd="0" destOrd="2" presId="urn:microsoft.com/office/officeart/2017/3/layout/HorizontalLabelsTimeline"/>
    <dgm:cxn modelId="{51699C5E-7C98-4301-A858-566B31A69E92}" type="presOf" srcId="{B7A135FC-A8F4-4B29-92C8-9268E6EC40E3}" destId="{A6F6D9A5-5510-47A3-8FC1-D21688EC13CE}" srcOrd="0" destOrd="0" presId="urn:microsoft.com/office/officeart/2017/3/layout/HorizontalLabelsTimeline"/>
    <dgm:cxn modelId="{27F5A95E-54D8-4BDC-948C-138F5495EDD4}" srcId="{6A187178-C5E9-4DA9-B881-C89A93AD694D}" destId="{F777D172-FF8B-4248-B1C8-B0CD8176EA54}" srcOrd="1" destOrd="0" parTransId="{1F3F7279-E1FD-463E-9EF4-41892BBD4920}" sibTransId="{FC4F3B82-828C-488E-8477-916A61445A98}"/>
    <dgm:cxn modelId="{6C0EE745-0AD2-4A62-90E3-0CCF287412F3}" type="presOf" srcId="{A5EA972E-B660-4EAB-BBB5-AEAEF472C8A8}" destId="{6610F5FE-3A77-4144-86D3-3890FC511F63}" srcOrd="0" destOrd="2" presId="urn:microsoft.com/office/officeart/2017/3/layout/HorizontalLabelsTimeline"/>
    <dgm:cxn modelId="{C30F1E67-A9CC-4C18-8FE8-F41A483DB27A}" srcId="{A156EFD6-4D62-4AE9-AF76-D1FFFE4139CC}" destId="{A2CD3A2A-DBC1-486C-8FBB-9D10328ACCE1}" srcOrd="1" destOrd="0" parTransId="{92300DA7-CB83-4CBF-BE7D-910C9216B500}" sibTransId="{C17E2969-7B61-44DC-B536-2BFD0091763E}"/>
    <dgm:cxn modelId="{FFB88A47-7531-4725-AFE2-B40B116BB800}" type="presOf" srcId="{6366DCF7-002A-4FDD-8925-D5FDDD7C76FD}" destId="{2D0AE913-B687-434A-9361-0DD935AF7BE5}" srcOrd="0" destOrd="0" presId="urn:microsoft.com/office/officeart/2017/3/layout/HorizontalLabelsTimeline"/>
    <dgm:cxn modelId="{4AF25452-684E-4EB1-900F-9935405452D8}" type="presOf" srcId="{DF7FE18F-F620-44E5-9B3C-A60FC627B9E0}" destId="{66E78173-6554-45D6-BE10-587E7866093D}" srcOrd="0" destOrd="0" presId="urn:microsoft.com/office/officeart/2017/3/layout/HorizontalLabelsTimeline"/>
    <dgm:cxn modelId="{DB7B0E75-76B8-4033-B06A-C9FE56EAE556}" srcId="{A156EFD6-4D62-4AE9-AF76-D1FFFE4139CC}" destId="{DD66B780-7686-4D89-8A5E-6E5C3183F2C6}" srcOrd="2" destOrd="0" parTransId="{E77B733F-D4B2-444C-AC5E-AC248F911280}" sibTransId="{C4A7C5B9-D6C4-42B8-BB4E-3BBDBF70E458}"/>
    <dgm:cxn modelId="{6023F77B-A103-409D-8804-4B1F28C68085}" type="presOf" srcId="{6784C8A5-4DB4-4D96-809B-06BF6D34CA25}" destId="{6610F5FE-3A77-4144-86D3-3890FC511F63}" srcOrd="0" destOrd="1" presId="urn:microsoft.com/office/officeart/2017/3/layout/HorizontalLabelsTimeline"/>
    <dgm:cxn modelId="{FBE34C7D-739F-4B87-9AFE-D969B469B555}" srcId="{A156EFD6-4D62-4AE9-AF76-D1FFFE4139CC}" destId="{2E076107-C2F0-464C-A0B7-F5F17541E574}" srcOrd="0" destOrd="0" parTransId="{82500221-4AE6-4E6A-B502-5952BF5016C1}" sibTransId="{E5CFE02D-29ED-4405-8579-0C7629A83A39}"/>
    <dgm:cxn modelId="{5AEC5085-ABCD-4D43-B48E-DC2E87636281}" srcId="{B7A135FC-A8F4-4B29-92C8-9268E6EC40E3}" destId="{DBC4E819-9839-4A01-AB69-8F1452B95AA3}" srcOrd="1" destOrd="0" parTransId="{476FEEF6-EA22-48A0-B510-F96B3C7990B4}" sibTransId="{16D5C8B6-4819-48E1-81F0-0368B74CF123}"/>
    <dgm:cxn modelId="{F446C68C-BB13-4161-823D-5FB6DC3338A7}" srcId="{6366DCF7-002A-4FDD-8925-D5FDDD7C76FD}" destId="{B7A135FC-A8F4-4B29-92C8-9268E6EC40E3}" srcOrd="0" destOrd="0" parTransId="{CC68E98A-6419-4D96-914D-557FA7907A97}" sibTransId="{C3DA35B2-0381-4800-BB5D-B1CB7DA77CFC}"/>
    <dgm:cxn modelId="{18FEC997-162F-4016-9724-27DFB230385E}" type="presOf" srcId="{4F0A1A06-F693-466F-BA32-920CA2E73C8C}" destId="{A6F6D9A5-5510-47A3-8FC1-D21688EC13CE}" srcOrd="0" destOrd="1" presId="urn:microsoft.com/office/officeart/2017/3/layout/HorizontalLabelsTimeline"/>
    <dgm:cxn modelId="{9CEE2A9C-AAB3-4DEA-B145-3C0F873697B9}" type="presOf" srcId="{DD66B780-7686-4D89-8A5E-6E5C3183F2C6}" destId="{79F0C3E3-BC68-41B3-AD88-6AE01B63A01D}" srcOrd="0" destOrd="0" presId="urn:microsoft.com/office/officeart/2017/3/layout/HorizontalLabelsTimeline"/>
    <dgm:cxn modelId="{F0609EA0-B43C-4D91-B2AC-6ECC821022D2}" srcId="{B7A135FC-A8F4-4B29-92C8-9268E6EC40E3}" destId="{4F0A1A06-F693-466F-BA32-920CA2E73C8C}" srcOrd="0" destOrd="0" parTransId="{34E4A3BE-A49B-4F06-8DD4-4CF77C4ABDD0}" sibTransId="{99F23B5D-1946-4739-811E-FF0E69D76C46}"/>
    <dgm:cxn modelId="{2B9BBBAE-A283-47EB-80DF-4D669DB6EE44}" srcId="{2E076107-C2F0-464C-A0B7-F5F17541E574}" destId="{DF7FE18F-F620-44E5-9B3C-A60FC627B9E0}" srcOrd="0" destOrd="0" parTransId="{E1F08FCB-64B3-4541-BF79-E754923EE6D6}" sibTransId="{E2E18955-883C-438B-B8AF-F5BF83DCB8B5}"/>
    <dgm:cxn modelId="{2C07ECAE-61B8-49C0-94AB-5736D4ED24D9}" srcId="{F2601AF0-4B5E-4CE1-B460-F98B1352B65E}" destId="{6784C8A5-4DB4-4D96-809B-06BF6D34CA25}" srcOrd="0" destOrd="0" parTransId="{F774A51F-FBC1-4B4C-8755-6FA7348D15DE}" sibTransId="{B1C04B7C-E89B-4BD8-93D0-E29D59439C5A}"/>
    <dgm:cxn modelId="{A894F5B1-47B4-4000-972D-820BA2F64F9B}" type="presOf" srcId="{F777D172-FF8B-4248-B1C8-B0CD8176EA54}" destId="{187DC162-FEE3-4E43-9BC1-E045B9507E1E}" srcOrd="0" destOrd="2" presId="urn:microsoft.com/office/officeart/2017/3/layout/HorizontalLabelsTimeline"/>
    <dgm:cxn modelId="{78C85FC5-1A8C-4932-B92F-BC906DB38B06}" type="presOf" srcId="{A2CD3A2A-DBC1-486C-8FBB-9D10328ACCE1}" destId="{2E99E722-24A2-4E35-91EB-C4CA5D30F9EC}" srcOrd="0" destOrd="0" presId="urn:microsoft.com/office/officeart/2017/3/layout/HorizontalLabelsTimeline"/>
    <dgm:cxn modelId="{F10099CE-4469-4370-AACE-FF39FD610D5A}" type="presOf" srcId="{6A187178-C5E9-4DA9-B881-C89A93AD694D}" destId="{187DC162-FEE3-4E43-9BC1-E045B9507E1E}" srcOrd="0" destOrd="0" presId="urn:microsoft.com/office/officeart/2017/3/layout/HorizontalLabelsTimeline"/>
    <dgm:cxn modelId="{771AD6CF-5C2A-4A14-A49D-CDBCB5FD71DA}" srcId="{DF7FE18F-F620-44E5-9B3C-A60FC627B9E0}" destId="{5886CCBA-5302-4DEF-B402-7CDE8CB733AF}" srcOrd="0" destOrd="0" parTransId="{F70C2FBC-2D29-4692-A6D8-E4D9ED0B6C81}" sibTransId="{F37D46A1-3E73-41A6-8564-B3433A937483}"/>
    <dgm:cxn modelId="{680B41F3-0F9E-4B60-8808-377EAD228061}" srcId="{F2601AF0-4B5E-4CE1-B460-F98B1352B65E}" destId="{A5EA972E-B660-4EAB-BBB5-AEAEF472C8A8}" srcOrd="1" destOrd="0" parTransId="{7F9D0F96-7FD5-438A-98DE-FE4DF0698B91}" sibTransId="{DFD42E5F-6525-4AC2-89E1-C7E7352B583B}"/>
    <dgm:cxn modelId="{CC4FEAF4-6DEE-404C-B1EB-6A5F0B1566BC}" srcId="{A156EFD6-4D62-4AE9-AF76-D1FFFE4139CC}" destId="{6366DCF7-002A-4FDD-8925-D5FDDD7C76FD}" srcOrd="3" destOrd="0" parTransId="{D41A5DAC-0FEB-4289-9A10-7ADE750F61AE}" sibTransId="{175C714B-0AED-45F9-927B-03B19B20F297}"/>
    <dgm:cxn modelId="{A35520FB-662E-46CE-A921-A81C2B140B15}" type="presOf" srcId="{70C60BE3-13FE-4E67-8361-372835315F1A}" destId="{187DC162-FEE3-4E43-9BC1-E045B9507E1E}" srcOrd="0" destOrd="1" presId="urn:microsoft.com/office/officeart/2017/3/layout/HorizontalLabelsTimeline"/>
    <dgm:cxn modelId="{BFDED5FD-077E-4743-956C-7E9432A1439A}" type="presOf" srcId="{D231B8C7-7EAA-4156-9476-FF78A321C915}" destId="{66E78173-6554-45D6-BE10-587E7866093D}" srcOrd="0" destOrd="3" presId="urn:microsoft.com/office/officeart/2017/3/layout/HorizontalLabelsTimeline"/>
    <dgm:cxn modelId="{496030FE-E213-4E71-8933-3DB522501D6D}" srcId="{A2CD3A2A-DBC1-486C-8FBB-9D10328ACCE1}" destId="{6A187178-C5E9-4DA9-B881-C89A93AD694D}" srcOrd="0" destOrd="0" parTransId="{39D6F69F-4544-4A31-B71A-74AA2C9358F6}" sibTransId="{018ED95A-95B1-490F-A188-28D3A31D2660}"/>
    <dgm:cxn modelId="{A5D5C9C8-5E0B-4659-A84F-018E325E0284}" type="presParOf" srcId="{696CEE37-E9F6-402D-B245-66F84D53CA05}" destId="{06F55AB7-E53F-4ABB-9CF4-9E5E60CC6817}" srcOrd="0" destOrd="0" presId="urn:microsoft.com/office/officeart/2017/3/layout/HorizontalLabelsTimeline"/>
    <dgm:cxn modelId="{EDDC5680-6A7C-4699-B150-A18B672158C5}" type="presParOf" srcId="{696CEE37-E9F6-402D-B245-66F84D53CA05}" destId="{239DFA35-C314-4D22-803D-E56BCBF9C698}" srcOrd="1" destOrd="0" presId="urn:microsoft.com/office/officeart/2017/3/layout/HorizontalLabelsTimeline"/>
    <dgm:cxn modelId="{544F9CBA-630E-4261-9041-F5E3C8AC14AB}" type="presParOf" srcId="{239DFA35-C314-4D22-803D-E56BCBF9C698}" destId="{40639CEB-4829-497A-BE41-3381801BD524}" srcOrd="0" destOrd="0" presId="urn:microsoft.com/office/officeart/2017/3/layout/HorizontalLabelsTimeline"/>
    <dgm:cxn modelId="{52F36C91-1130-46D7-92B0-F1F957810E59}" type="presParOf" srcId="{40639CEB-4829-497A-BE41-3381801BD524}" destId="{34ECEE9D-79C0-49C9-B3DA-D208381FCB50}" srcOrd="0" destOrd="0" presId="urn:microsoft.com/office/officeart/2017/3/layout/HorizontalLabelsTimeline"/>
    <dgm:cxn modelId="{AB06687E-6027-4A68-8B63-6887D860C07F}" type="presParOf" srcId="{40639CEB-4829-497A-BE41-3381801BD524}" destId="{21DA3D43-A836-4079-8186-AD3F4E878A95}" srcOrd="1" destOrd="0" presId="urn:microsoft.com/office/officeart/2017/3/layout/HorizontalLabelsTimeline"/>
    <dgm:cxn modelId="{03D31E3B-41C4-433C-99D8-BEE4B15682D3}" type="presParOf" srcId="{21DA3D43-A836-4079-8186-AD3F4E878A95}" destId="{66E78173-6554-45D6-BE10-587E7866093D}" srcOrd="0" destOrd="0" presId="urn:microsoft.com/office/officeart/2017/3/layout/HorizontalLabelsTimeline"/>
    <dgm:cxn modelId="{DC3DCB0A-F628-4A22-A123-B7BE0C9EB2E2}" type="presParOf" srcId="{21DA3D43-A836-4079-8186-AD3F4E878A95}" destId="{F43A8FB0-DA78-45B1-AE7A-CDAF169E1F61}" srcOrd="1" destOrd="0" presId="urn:microsoft.com/office/officeart/2017/3/layout/HorizontalLabelsTimeline"/>
    <dgm:cxn modelId="{66D79CBB-7F26-4A8A-92A0-9132E552D256}" type="presParOf" srcId="{40639CEB-4829-497A-BE41-3381801BD524}" destId="{98111C47-2859-415D-819D-CC74691657DA}" srcOrd="2" destOrd="0" presId="urn:microsoft.com/office/officeart/2017/3/layout/HorizontalLabelsTimeline"/>
    <dgm:cxn modelId="{334A8082-0C35-428C-9302-048BA1B18F16}" type="presParOf" srcId="{40639CEB-4829-497A-BE41-3381801BD524}" destId="{242436C0-B9A6-4AF3-A44E-3FDAB5F44296}" srcOrd="3" destOrd="0" presId="urn:microsoft.com/office/officeart/2017/3/layout/HorizontalLabelsTimeline"/>
    <dgm:cxn modelId="{1817423B-A7AF-4B27-9ECF-B93A84549C9E}" type="presParOf" srcId="{40639CEB-4829-497A-BE41-3381801BD524}" destId="{21CE77C0-8780-4606-97AC-334B9DFB98C9}" srcOrd="4" destOrd="0" presId="urn:microsoft.com/office/officeart/2017/3/layout/HorizontalLabelsTimeline"/>
    <dgm:cxn modelId="{3F3831AB-8C1E-4341-B8F4-3C1E773BC02E}" type="presParOf" srcId="{239DFA35-C314-4D22-803D-E56BCBF9C698}" destId="{27B650EF-449E-419E-94D4-AF73C5EEB922}" srcOrd="1" destOrd="0" presId="urn:microsoft.com/office/officeart/2017/3/layout/HorizontalLabelsTimeline"/>
    <dgm:cxn modelId="{F809B6C5-88AC-4F21-A3CB-735550A5F5B8}" type="presParOf" srcId="{239DFA35-C314-4D22-803D-E56BCBF9C698}" destId="{2B4B7B76-4CE2-4FC1-9FF2-5DFECC506DAC}" srcOrd="2" destOrd="0" presId="urn:microsoft.com/office/officeart/2017/3/layout/HorizontalLabelsTimeline"/>
    <dgm:cxn modelId="{F0EE15E0-D992-4ED5-A6FA-25862649CFB6}" type="presParOf" srcId="{2B4B7B76-4CE2-4FC1-9FF2-5DFECC506DAC}" destId="{2E99E722-24A2-4E35-91EB-C4CA5D30F9EC}" srcOrd="0" destOrd="0" presId="urn:microsoft.com/office/officeart/2017/3/layout/HorizontalLabelsTimeline"/>
    <dgm:cxn modelId="{B8522F30-E5B4-4FE3-8760-58DF3F0C37BB}" type="presParOf" srcId="{2B4B7B76-4CE2-4FC1-9FF2-5DFECC506DAC}" destId="{8F675373-772E-41A2-8A4F-E9C346FA1309}" srcOrd="1" destOrd="0" presId="urn:microsoft.com/office/officeart/2017/3/layout/HorizontalLabelsTimeline"/>
    <dgm:cxn modelId="{2E59552A-1F18-4E5B-A2E8-033D699FBE2F}" type="presParOf" srcId="{8F675373-772E-41A2-8A4F-E9C346FA1309}" destId="{187DC162-FEE3-4E43-9BC1-E045B9507E1E}" srcOrd="0" destOrd="0" presId="urn:microsoft.com/office/officeart/2017/3/layout/HorizontalLabelsTimeline"/>
    <dgm:cxn modelId="{1811B308-9F4B-4290-8901-A24454AD27C0}" type="presParOf" srcId="{8F675373-772E-41A2-8A4F-E9C346FA1309}" destId="{2BF0474A-4CC1-4AD5-ADD3-E11C9021828C}" srcOrd="1" destOrd="0" presId="urn:microsoft.com/office/officeart/2017/3/layout/HorizontalLabelsTimeline"/>
    <dgm:cxn modelId="{36234469-98EC-47F3-ADAD-3B544CE8F709}" type="presParOf" srcId="{2B4B7B76-4CE2-4FC1-9FF2-5DFECC506DAC}" destId="{15D8DB1A-9D76-41C3-B1F8-D999C0CAF7F4}" srcOrd="2" destOrd="0" presId="urn:microsoft.com/office/officeart/2017/3/layout/HorizontalLabelsTimeline"/>
    <dgm:cxn modelId="{5A11AE28-C77B-4704-B374-D96DD9E1FF3D}" type="presParOf" srcId="{2B4B7B76-4CE2-4FC1-9FF2-5DFECC506DAC}" destId="{EA1A34A3-0A7E-42B1-A98E-6D6FF3A2AD61}" srcOrd="3" destOrd="0" presId="urn:microsoft.com/office/officeart/2017/3/layout/HorizontalLabelsTimeline"/>
    <dgm:cxn modelId="{C51D2875-1AB3-4D8F-8A48-337104AF74E6}" type="presParOf" srcId="{2B4B7B76-4CE2-4FC1-9FF2-5DFECC506DAC}" destId="{1B00F8E8-0127-40AA-BB9C-2168F14BF7F8}" srcOrd="4" destOrd="0" presId="urn:microsoft.com/office/officeart/2017/3/layout/HorizontalLabelsTimeline"/>
    <dgm:cxn modelId="{0454C156-DDB8-43B0-8BC9-001FCE52E9B2}" type="presParOf" srcId="{239DFA35-C314-4D22-803D-E56BCBF9C698}" destId="{DC7940F7-6FA0-4E42-A59C-0162B2204CEB}" srcOrd="3" destOrd="0" presId="urn:microsoft.com/office/officeart/2017/3/layout/HorizontalLabelsTimeline"/>
    <dgm:cxn modelId="{B406EF72-3EDB-442C-9E5B-676ED484E661}" type="presParOf" srcId="{239DFA35-C314-4D22-803D-E56BCBF9C698}" destId="{04BF75CC-FDC3-4B9A-A2AC-3470FBBBE13C}" srcOrd="4" destOrd="0" presId="urn:microsoft.com/office/officeart/2017/3/layout/HorizontalLabelsTimeline"/>
    <dgm:cxn modelId="{211A718C-1D7B-4ABC-9D57-17207EA4FE15}" type="presParOf" srcId="{04BF75CC-FDC3-4B9A-A2AC-3470FBBBE13C}" destId="{79F0C3E3-BC68-41B3-AD88-6AE01B63A01D}" srcOrd="0" destOrd="0" presId="urn:microsoft.com/office/officeart/2017/3/layout/HorizontalLabelsTimeline"/>
    <dgm:cxn modelId="{197A17D8-CEFA-4709-B241-C08F4919536D}" type="presParOf" srcId="{04BF75CC-FDC3-4B9A-A2AC-3470FBBBE13C}" destId="{19C68A80-98B4-4835-BCE3-46EFF24239D6}" srcOrd="1" destOrd="0" presId="urn:microsoft.com/office/officeart/2017/3/layout/HorizontalLabelsTimeline"/>
    <dgm:cxn modelId="{2BE8D912-A78E-41A5-AFBE-362B9ED7F075}" type="presParOf" srcId="{19C68A80-98B4-4835-BCE3-46EFF24239D6}" destId="{6610F5FE-3A77-4144-86D3-3890FC511F63}" srcOrd="0" destOrd="0" presId="urn:microsoft.com/office/officeart/2017/3/layout/HorizontalLabelsTimeline"/>
    <dgm:cxn modelId="{7FCDBDC7-2D07-4D7E-A113-E7074F81CD51}" type="presParOf" srcId="{19C68A80-98B4-4835-BCE3-46EFF24239D6}" destId="{FB94DE75-9CB8-4228-93D1-620CF55F421B}" srcOrd="1" destOrd="0" presId="urn:microsoft.com/office/officeart/2017/3/layout/HorizontalLabelsTimeline"/>
    <dgm:cxn modelId="{61EC8E52-28EA-4F8F-8B9D-BE976CB4F609}" type="presParOf" srcId="{04BF75CC-FDC3-4B9A-A2AC-3470FBBBE13C}" destId="{C9599AE1-1849-44BB-B10C-4AEB5C60613C}" srcOrd="2" destOrd="0" presId="urn:microsoft.com/office/officeart/2017/3/layout/HorizontalLabelsTimeline"/>
    <dgm:cxn modelId="{1E865BAA-046F-4AA1-906E-86C21886D0C5}" type="presParOf" srcId="{04BF75CC-FDC3-4B9A-A2AC-3470FBBBE13C}" destId="{E1A5F916-72B3-42C1-B660-830702A26E69}" srcOrd="3" destOrd="0" presId="urn:microsoft.com/office/officeart/2017/3/layout/HorizontalLabelsTimeline"/>
    <dgm:cxn modelId="{DB5E34C8-6C3F-4C62-8A62-999745C143DE}" type="presParOf" srcId="{04BF75CC-FDC3-4B9A-A2AC-3470FBBBE13C}" destId="{CCEF5AF8-935F-4B12-A6B7-0073727AF742}" srcOrd="4" destOrd="0" presId="urn:microsoft.com/office/officeart/2017/3/layout/HorizontalLabelsTimeline"/>
    <dgm:cxn modelId="{B86BF083-DDDA-425D-8B27-34804E96A0FE}" type="presParOf" srcId="{239DFA35-C314-4D22-803D-E56BCBF9C698}" destId="{5DD47F1D-57F2-4769-95EE-ED14DCDF32C8}" srcOrd="5" destOrd="0" presId="urn:microsoft.com/office/officeart/2017/3/layout/HorizontalLabelsTimeline"/>
    <dgm:cxn modelId="{90028871-ACA9-4C35-A7B2-B5A198B6949B}" type="presParOf" srcId="{239DFA35-C314-4D22-803D-E56BCBF9C698}" destId="{8704F48F-8B9F-4D9E-B93B-EEBE3EBDBB32}" srcOrd="6" destOrd="0" presId="urn:microsoft.com/office/officeart/2017/3/layout/HorizontalLabelsTimeline"/>
    <dgm:cxn modelId="{DDDB26D4-2656-4417-AB02-A50A10B9522B}" type="presParOf" srcId="{8704F48F-8B9F-4D9E-B93B-EEBE3EBDBB32}" destId="{2D0AE913-B687-434A-9361-0DD935AF7BE5}" srcOrd="0" destOrd="0" presId="urn:microsoft.com/office/officeart/2017/3/layout/HorizontalLabelsTimeline"/>
    <dgm:cxn modelId="{61F1E066-2308-4990-9930-1BAB43BB0090}" type="presParOf" srcId="{8704F48F-8B9F-4D9E-B93B-EEBE3EBDBB32}" destId="{8F810019-957E-40D2-82DE-8A74F681E244}" srcOrd="1" destOrd="0" presId="urn:microsoft.com/office/officeart/2017/3/layout/HorizontalLabelsTimeline"/>
    <dgm:cxn modelId="{C477F730-D933-4C86-8890-8C607C3EC00D}" type="presParOf" srcId="{8F810019-957E-40D2-82DE-8A74F681E244}" destId="{A6F6D9A5-5510-47A3-8FC1-D21688EC13CE}" srcOrd="0" destOrd="0" presId="urn:microsoft.com/office/officeart/2017/3/layout/HorizontalLabelsTimeline"/>
    <dgm:cxn modelId="{E0D2F90A-15CA-4FC4-9A95-097A872F6CF7}" type="presParOf" srcId="{8F810019-957E-40D2-82DE-8A74F681E244}" destId="{ED4FCF0D-22DD-42FB-9014-44180008D583}" srcOrd="1" destOrd="0" presId="urn:microsoft.com/office/officeart/2017/3/layout/HorizontalLabelsTimeline"/>
    <dgm:cxn modelId="{EF1FDA35-CBAF-4428-A0EE-C11849C63A37}" type="presParOf" srcId="{8704F48F-8B9F-4D9E-B93B-EEBE3EBDBB32}" destId="{FEF7BFC3-8C4E-44B7-B6AA-C9E4953CF16A}" srcOrd="2" destOrd="0" presId="urn:microsoft.com/office/officeart/2017/3/layout/HorizontalLabelsTimeline"/>
    <dgm:cxn modelId="{0788E6A9-FA8D-4656-B36F-21801EA2652D}" type="presParOf" srcId="{8704F48F-8B9F-4D9E-B93B-EEBE3EBDBB32}" destId="{00C14097-F73A-4192-8B6F-E7199EE410DE}" srcOrd="3" destOrd="0" presId="urn:microsoft.com/office/officeart/2017/3/layout/HorizontalLabelsTimeline"/>
    <dgm:cxn modelId="{D23E6E26-2C7F-4D21-A277-CA4CE1461C92}" type="presParOf" srcId="{8704F48F-8B9F-4D9E-B93B-EEBE3EBDBB32}" destId="{DBFA93D5-7DD2-4D21-87CA-21E969C47A05}"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55AB7-E53F-4ABB-9CF4-9E5E60CC6817}">
      <dsp:nvSpPr>
        <dsp:cNvPr id="0" name=""/>
        <dsp:cNvSpPr/>
      </dsp:nvSpPr>
      <dsp:spPr>
        <a:xfrm>
          <a:off x="0" y="1974438"/>
          <a:ext cx="10515600"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ECEE9D-79C0-49C9-B3DA-D208381FCB50}">
      <dsp:nvSpPr>
        <dsp:cNvPr id="0" name=""/>
        <dsp:cNvSpPr/>
      </dsp:nvSpPr>
      <dsp:spPr>
        <a:xfrm>
          <a:off x="253596" y="1224151"/>
          <a:ext cx="3700587" cy="47386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June</a:t>
          </a:r>
        </a:p>
      </dsp:txBody>
      <dsp:txXfrm>
        <a:off x="253596" y="1224151"/>
        <a:ext cx="3700587" cy="473865"/>
      </dsp:txXfrm>
    </dsp:sp>
    <dsp:sp modelId="{66E78173-6554-45D6-BE10-587E7866093D}">
      <dsp:nvSpPr>
        <dsp:cNvPr id="0" name=""/>
        <dsp:cNvSpPr/>
      </dsp:nvSpPr>
      <dsp:spPr>
        <a:xfrm>
          <a:off x="253596" y="60442"/>
          <a:ext cx="3700587" cy="116370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Book Club Kick-off event (regional groups)</a:t>
          </a:r>
        </a:p>
        <a:p>
          <a:pPr marL="114300" lvl="1" indent="-114300" algn="l" defTabSz="533400">
            <a:lnSpc>
              <a:spcPct val="90000"/>
            </a:lnSpc>
            <a:spcBef>
              <a:spcPct val="0"/>
            </a:spcBef>
            <a:spcAft>
              <a:spcPct val="15000"/>
            </a:spcAft>
            <a:buChar char="•"/>
          </a:pPr>
          <a:r>
            <a:rPr lang="en-US" sz="1200" kern="1200"/>
            <a:t>Background information </a:t>
          </a:r>
        </a:p>
        <a:p>
          <a:pPr marL="114300" lvl="1" indent="-114300" algn="l" defTabSz="533400">
            <a:lnSpc>
              <a:spcPct val="90000"/>
            </a:lnSpc>
            <a:spcBef>
              <a:spcPct val="0"/>
            </a:spcBef>
            <a:spcAft>
              <a:spcPct val="15000"/>
            </a:spcAft>
            <a:buChar char="•"/>
          </a:pPr>
          <a:r>
            <a:rPr lang="en-US" sz="1200" kern="1200"/>
            <a:t>Video viewing</a:t>
          </a:r>
        </a:p>
        <a:p>
          <a:pPr marL="114300" lvl="1" indent="-114300" algn="l" defTabSz="533400">
            <a:lnSpc>
              <a:spcPct val="90000"/>
            </a:lnSpc>
            <a:spcBef>
              <a:spcPct val="0"/>
            </a:spcBef>
            <a:spcAft>
              <a:spcPct val="15000"/>
            </a:spcAft>
            <a:buChar char="•"/>
          </a:pPr>
          <a:r>
            <a:rPr lang="en-US" sz="1200" kern="1200"/>
            <a:t>Receive books</a:t>
          </a:r>
        </a:p>
      </dsp:txBody>
      <dsp:txXfrm>
        <a:off x="253596" y="60442"/>
        <a:ext cx="3700587" cy="1163709"/>
      </dsp:txXfrm>
    </dsp:sp>
    <dsp:sp modelId="{98111C47-2859-415D-819D-CC74691657DA}">
      <dsp:nvSpPr>
        <dsp:cNvPr id="0" name=""/>
        <dsp:cNvSpPr/>
      </dsp:nvSpPr>
      <dsp:spPr>
        <a:xfrm>
          <a:off x="2103890" y="1698016"/>
          <a:ext cx="0" cy="276421"/>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99E722-24A2-4E35-91EB-C4CA5D30F9EC}">
      <dsp:nvSpPr>
        <dsp:cNvPr id="0" name=""/>
        <dsp:cNvSpPr/>
      </dsp:nvSpPr>
      <dsp:spPr>
        <a:xfrm>
          <a:off x="2356202" y="2250859"/>
          <a:ext cx="3700587" cy="473865"/>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July</a:t>
          </a:r>
        </a:p>
      </dsp:txBody>
      <dsp:txXfrm>
        <a:off x="2356202" y="2250859"/>
        <a:ext cx="3700587" cy="473865"/>
      </dsp:txXfrm>
    </dsp:sp>
    <dsp:sp modelId="{187DC162-FEE3-4E43-9BC1-E045B9507E1E}">
      <dsp:nvSpPr>
        <dsp:cNvPr id="0" name=""/>
        <dsp:cNvSpPr/>
      </dsp:nvSpPr>
      <dsp:spPr>
        <a:xfrm>
          <a:off x="2356202" y="2724724"/>
          <a:ext cx="3700587" cy="939918"/>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Monthly Check-in (regional groups)</a:t>
          </a:r>
        </a:p>
        <a:p>
          <a:pPr marL="114300" lvl="1" indent="-114300" algn="l" defTabSz="533400">
            <a:lnSpc>
              <a:spcPct val="90000"/>
            </a:lnSpc>
            <a:spcBef>
              <a:spcPct val="0"/>
            </a:spcBef>
            <a:spcAft>
              <a:spcPct val="15000"/>
            </a:spcAft>
            <a:buChar char="•"/>
          </a:pPr>
          <a:r>
            <a:rPr lang="en-US" sz="1200" kern="1200"/>
            <a:t>Q&amp;A discussion</a:t>
          </a:r>
        </a:p>
        <a:p>
          <a:pPr marL="114300" lvl="1" indent="-114300" algn="l" defTabSz="533400">
            <a:lnSpc>
              <a:spcPct val="90000"/>
            </a:lnSpc>
            <a:spcBef>
              <a:spcPct val="0"/>
            </a:spcBef>
            <a:spcAft>
              <a:spcPct val="15000"/>
            </a:spcAft>
            <a:buChar char="•"/>
          </a:pPr>
          <a:r>
            <a:rPr lang="en-US" sz="1200" kern="1200"/>
            <a:t>60 minutes</a:t>
          </a:r>
        </a:p>
      </dsp:txBody>
      <dsp:txXfrm>
        <a:off x="2356202" y="2724724"/>
        <a:ext cx="3700587" cy="939918"/>
      </dsp:txXfrm>
    </dsp:sp>
    <dsp:sp modelId="{15D8DB1A-9D76-41C3-B1F8-D999C0CAF7F4}">
      <dsp:nvSpPr>
        <dsp:cNvPr id="0" name=""/>
        <dsp:cNvSpPr/>
      </dsp:nvSpPr>
      <dsp:spPr>
        <a:xfrm>
          <a:off x="4206496" y="1974437"/>
          <a:ext cx="0" cy="276421"/>
        </a:xfrm>
        <a:prstGeom prst="line">
          <a:avLst/>
        </a:pr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2436C0-B9A6-4AF3-A44E-3FDAB5F44296}">
      <dsp:nvSpPr>
        <dsp:cNvPr id="0" name=""/>
        <dsp:cNvSpPr/>
      </dsp:nvSpPr>
      <dsp:spPr>
        <a:xfrm rot="2700000">
          <a:off x="2073175" y="1943722"/>
          <a:ext cx="61430" cy="61430"/>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A34A3-0A7E-42B1-A98E-6D6FF3A2AD61}">
      <dsp:nvSpPr>
        <dsp:cNvPr id="0" name=""/>
        <dsp:cNvSpPr/>
      </dsp:nvSpPr>
      <dsp:spPr>
        <a:xfrm rot="2700000">
          <a:off x="4175781" y="1943722"/>
          <a:ext cx="61430" cy="61430"/>
        </a:xfrm>
        <a:prstGeom prst="rect">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0C3E3-BC68-41B3-AD88-6AE01B63A01D}">
      <dsp:nvSpPr>
        <dsp:cNvPr id="0" name=""/>
        <dsp:cNvSpPr/>
      </dsp:nvSpPr>
      <dsp:spPr>
        <a:xfrm>
          <a:off x="4458809" y="1224151"/>
          <a:ext cx="3700587" cy="473865"/>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August</a:t>
          </a:r>
        </a:p>
      </dsp:txBody>
      <dsp:txXfrm>
        <a:off x="4458809" y="1224151"/>
        <a:ext cx="3700587" cy="473865"/>
      </dsp:txXfrm>
    </dsp:sp>
    <dsp:sp modelId="{6610F5FE-3A77-4144-86D3-3890FC511F63}">
      <dsp:nvSpPr>
        <dsp:cNvPr id="0" name=""/>
        <dsp:cNvSpPr/>
      </dsp:nvSpPr>
      <dsp:spPr>
        <a:xfrm>
          <a:off x="4458809" y="284232"/>
          <a:ext cx="3700587" cy="939918"/>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Monthly Check-in (regional groups)</a:t>
          </a:r>
        </a:p>
        <a:p>
          <a:pPr marL="114300" lvl="1" indent="-114300" algn="l" defTabSz="533400">
            <a:lnSpc>
              <a:spcPct val="90000"/>
            </a:lnSpc>
            <a:spcBef>
              <a:spcPct val="0"/>
            </a:spcBef>
            <a:spcAft>
              <a:spcPct val="15000"/>
            </a:spcAft>
            <a:buChar char="•"/>
          </a:pPr>
          <a:r>
            <a:rPr lang="en-US" sz="1200" kern="1200"/>
            <a:t>Q&amp;A discussion</a:t>
          </a:r>
        </a:p>
        <a:p>
          <a:pPr marL="114300" lvl="1" indent="-114300" algn="l" defTabSz="533400">
            <a:lnSpc>
              <a:spcPct val="90000"/>
            </a:lnSpc>
            <a:spcBef>
              <a:spcPct val="0"/>
            </a:spcBef>
            <a:spcAft>
              <a:spcPct val="15000"/>
            </a:spcAft>
            <a:buChar char="•"/>
          </a:pPr>
          <a:r>
            <a:rPr lang="en-US" sz="1200" kern="1200"/>
            <a:t>60 minutes</a:t>
          </a:r>
        </a:p>
      </dsp:txBody>
      <dsp:txXfrm>
        <a:off x="4458809" y="284232"/>
        <a:ext cx="3700587" cy="939918"/>
      </dsp:txXfrm>
    </dsp:sp>
    <dsp:sp modelId="{C9599AE1-1849-44BB-B10C-4AEB5C60613C}">
      <dsp:nvSpPr>
        <dsp:cNvPr id="0" name=""/>
        <dsp:cNvSpPr/>
      </dsp:nvSpPr>
      <dsp:spPr>
        <a:xfrm>
          <a:off x="6309103" y="1698016"/>
          <a:ext cx="0" cy="276421"/>
        </a:xfrm>
        <a:prstGeom prst="line">
          <a:avLst/>
        </a:pr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0AE913-B687-434A-9361-0DD935AF7BE5}">
      <dsp:nvSpPr>
        <dsp:cNvPr id="0" name=""/>
        <dsp:cNvSpPr/>
      </dsp:nvSpPr>
      <dsp:spPr>
        <a:xfrm>
          <a:off x="6561416" y="2250859"/>
          <a:ext cx="3700587" cy="473865"/>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September</a:t>
          </a:r>
        </a:p>
      </dsp:txBody>
      <dsp:txXfrm>
        <a:off x="6561416" y="2250859"/>
        <a:ext cx="3700587" cy="473865"/>
      </dsp:txXfrm>
    </dsp:sp>
    <dsp:sp modelId="{A6F6D9A5-5510-47A3-8FC1-D21688EC13CE}">
      <dsp:nvSpPr>
        <dsp:cNvPr id="0" name=""/>
        <dsp:cNvSpPr/>
      </dsp:nvSpPr>
      <dsp:spPr>
        <a:xfrm>
          <a:off x="6561416" y="2724724"/>
          <a:ext cx="3700587" cy="116370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LIVE Closing Event (Training Center, Kilmarnock)</a:t>
          </a:r>
        </a:p>
        <a:p>
          <a:pPr marL="114300" lvl="1" indent="-114300" algn="l" defTabSz="533400">
            <a:lnSpc>
              <a:spcPct val="90000"/>
            </a:lnSpc>
            <a:spcBef>
              <a:spcPct val="0"/>
            </a:spcBef>
            <a:spcAft>
              <a:spcPct val="15000"/>
            </a:spcAft>
            <a:buChar char="•"/>
          </a:pPr>
          <a:r>
            <a:rPr lang="en-US" sz="1200" kern="1200"/>
            <a:t>60-minute workshop with Katherine Wintsch</a:t>
          </a:r>
        </a:p>
        <a:p>
          <a:pPr marL="114300" lvl="1" indent="-114300" algn="l" defTabSz="533400">
            <a:lnSpc>
              <a:spcPct val="90000"/>
            </a:lnSpc>
            <a:spcBef>
              <a:spcPct val="0"/>
            </a:spcBef>
            <a:spcAft>
              <a:spcPct val="15000"/>
            </a:spcAft>
            <a:buChar char="•"/>
          </a:pPr>
          <a:r>
            <a:rPr lang="en-US" sz="1200" kern="1200"/>
            <a:t>Book signing</a:t>
          </a:r>
        </a:p>
      </dsp:txBody>
      <dsp:txXfrm>
        <a:off x="6561416" y="2724724"/>
        <a:ext cx="3700587" cy="1163709"/>
      </dsp:txXfrm>
    </dsp:sp>
    <dsp:sp modelId="{FEF7BFC3-8C4E-44B7-B6AA-C9E4953CF16A}">
      <dsp:nvSpPr>
        <dsp:cNvPr id="0" name=""/>
        <dsp:cNvSpPr/>
      </dsp:nvSpPr>
      <dsp:spPr>
        <a:xfrm>
          <a:off x="8411709" y="1974437"/>
          <a:ext cx="0" cy="276421"/>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A5F916-72B3-42C1-B660-830702A26E69}">
      <dsp:nvSpPr>
        <dsp:cNvPr id="0" name=""/>
        <dsp:cNvSpPr/>
      </dsp:nvSpPr>
      <dsp:spPr>
        <a:xfrm rot="2700000">
          <a:off x="6278388" y="1943722"/>
          <a:ext cx="61430" cy="61430"/>
        </a:xfrm>
        <a:prstGeom prst="rect">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14097-F73A-4192-8B6F-E7199EE410DE}">
      <dsp:nvSpPr>
        <dsp:cNvPr id="0" name=""/>
        <dsp:cNvSpPr/>
      </dsp:nvSpPr>
      <dsp:spPr>
        <a:xfrm rot="2700000">
          <a:off x="8380994" y="1943722"/>
          <a:ext cx="61430" cy="61430"/>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76B27-4205-4FCD-82A7-624502E74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36D102-F50D-44E2-A939-83CF293CB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71D2A3-2B49-4278-8074-3813F14195CC}"/>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5" name="Footer Placeholder 4">
            <a:extLst>
              <a:ext uri="{FF2B5EF4-FFF2-40B4-BE49-F238E27FC236}">
                <a16:creationId xmlns:a16="http://schemas.microsoft.com/office/drawing/2014/main" id="{A2767758-3AE0-4036-BFBD-B054C02DA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F9C80-5B51-43E3-A6AE-571E6D339876}"/>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34043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0C62-72D4-4946-9F1C-237497F48C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89ACED-AEEE-4025-AB59-72B710C45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62836-7F1E-45F0-ACD7-93EB3685C97B}"/>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5" name="Footer Placeholder 4">
            <a:extLst>
              <a:ext uri="{FF2B5EF4-FFF2-40B4-BE49-F238E27FC236}">
                <a16:creationId xmlns:a16="http://schemas.microsoft.com/office/drawing/2014/main" id="{DD407898-D4CD-43F3-B028-2D906070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22E35-D8AD-483E-9ABD-7E710FAD0ED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04448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CF89F-ADAE-443B-977A-9A0244C05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3CDEF9-4DEF-4539-818F-1198F5FC19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0CDB9-E19B-4055-BA2D-C4F2DB171C71}"/>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5" name="Footer Placeholder 4">
            <a:extLst>
              <a:ext uri="{FF2B5EF4-FFF2-40B4-BE49-F238E27FC236}">
                <a16:creationId xmlns:a16="http://schemas.microsoft.com/office/drawing/2014/main" id="{EB8D0620-741A-44F1-9E92-39F6E459E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7C7A4-33D5-4BC9-B826-F29E43322F21}"/>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113214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E580-0600-4B06-BEA0-DFA25A3B5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81BDBF-1086-4BC1-8635-9BF6BC39A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E9DE8F-E585-44F0-ABDF-776AD07047C5}"/>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5" name="Footer Placeholder 4">
            <a:extLst>
              <a:ext uri="{FF2B5EF4-FFF2-40B4-BE49-F238E27FC236}">
                <a16:creationId xmlns:a16="http://schemas.microsoft.com/office/drawing/2014/main" id="{710C5B58-828A-4756-BEC5-1418DA633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85329-888F-46B5-B4EC-117E033570FF}"/>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8852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A5EA-FF2A-472E-8BD7-1EBB43433F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CBF8BE-3497-457E-80E8-341B204E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DC718-F98E-4F56-8F7B-4845DC3E917D}"/>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5" name="Footer Placeholder 4">
            <a:extLst>
              <a:ext uri="{FF2B5EF4-FFF2-40B4-BE49-F238E27FC236}">
                <a16:creationId xmlns:a16="http://schemas.microsoft.com/office/drawing/2014/main" id="{56905BDC-E477-4214-A962-69B1DC760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23826-3917-471E-B272-0C169205DE1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92558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AEBE-0187-4F0F-BACB-D13233DDE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3F593-B27D-44F4-9E19-B7E6F282E7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6B642F-35C2-4708-940E-6F69C4915B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B01185-4EDB-427E-8BEC-3E8EFC047E39}"/>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6" name="Footer Placeholder 5">
            <a:extLst>
              <a:ext uri="{FF2B5EF4-FFF2-40B4-BE49-F238E27FC236}">
                <a16:creationId xmlns:a16="http://schemas.microsoft.com/office/drawing/2014/main" id="{837FE4A9-2E27-4497-B3D2-A5B20E7BE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34C82-4ABF-4927-B156-6904F66179A5}"/>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68636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66A5-E00C-4B80-BCFD-B6A7AF39C3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145DB-971E-4C0D-A29D-1D6F9DE05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6B9595-9C43-4F61-A277-11418953EF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A1FBFF-AF77-4383-BA59-D45CB5D7F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664E0-37BB-4791-8541-898A0E27F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EB912C-02B9-46EB-ADD5-65695394F0D1}"/>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8" name="Footer Placeholder 7">
            <a:extLst>
              <a:ext uri="{FF2B5EF4-FFF2-40B4-BE49-F238E27FC236}">
                <a16:creationId xmlns:a16="http://schemas.microsoft.com/office/drawing/2014/main" id="{7A2FD462-FD01-496A-AD03-299AD040F1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7067B-275C-4042-B44E-A13D907301EA}"/>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401524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A0E7-1E16-4BE0-9F2A-C4F026A416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2E7A29-15A9-417D-A976-D19537BE2D9A}"/>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4" name="Footer Placeholder 3">
            <a:extLst>
              <a:ext uri="{FF2B5EF4-FFF2-40B4-BE49-F238E27FC236}">
                <a16:creationId xmlns:a16="http://schemas.microsoft.com/office/drawing/2014/main" id="{47B6D737-2270-47F9-9C95-D76BD046E5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06EF3-3285-4929-9593-EBC38E10B2EC}"/>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387263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D4FDA-41DA-44AE-8E8E-ED974C2A71B0}"/>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3" name="Footer Placeholder 2">
            <a:extLst>
              <a:ext uri="{FF2B5EF4-FFF2-40B4-BE49-F238E27FC236}">
                <a16:creationId xmlns:a16="http://schemas.microsoft.com/office/drawing/2014/main" id="{A50E3BBB-F063-42C2-B8BA-63FB3660DC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71EF4A-2F6A-4B51-9694-E5ED2CA6669D}"/>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110872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65B0-B901-4E39-B58E-C328618A7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B6FFA2-9FC0-4AC0-A26E-F22202FE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21F1A-E2F9-4EB0-A7C4-61BCDF130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2CD46-6AD9-42CC-A4E6-B9FD7CC1BA2D}"/>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6" name="Footer Placeholder 5">
            <a:extLst>
              <a:ext uri="{FF2B5EF4-FFF2-40B4-BE49-F238E27FC236}">
                <a16:creationId xmlns:a16="http://schemas.microsoft.com/office/drawing/2014/main" id="{062B053C-3D18-4180-91C1-28378E7D8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7041C2-3E56-44FD-A276-052C4ED97B03}"/>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2546177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C272-4B96-4376-86A4-20DC5038D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4410E8-3391-4710-B869-C05964ED2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F42308-D148-47CB-AC70-AC4656117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BA1A9-E6D0-49EC-B3F7-EA23477FBD2E}"/>
              </a:ext>
            </a:extLst>
          </p:cNvPr>
          <p:cNvSpPr>
            <a:spLocks noGrp="1"/>
          </p:cNvSpPr>
          <p:nvPr>
            <p:ph type="dt" sz="half" idx="10"/>
          </p:nvPr>
        </p:nvSpPr>
        <p:spPr/>
        <p:txBody>
          <a:bodyPr/>
          <a:lstStyle/>
          <a:p>
            <a:fld id="{E43348AA-FB6E-40AB-8526-F8CBA99A1BC1}" type="datetimeFigureOut">
              <a:rPr lang="en-US" smtClean="0"/>
              <a:t>7/6/2021</a:t>
            </a:fld>
            <a:endParaRPr lang="en-US"/>
          </a:p>
        </p:txBody>
      </p:sp>
      <p:sp>
        <p:nvSpPr>
          <p:cNvPr id="6" name="Footer Placeholder 5">
            <a:extLst>
              <a:ext uri="{FF2B5EF4-FFF2-40B4-BE49-F238E27FC236}">
                <a16:creationId xmlns:a16="http://schemas.microsoft.com/office/drawing/2014/main" id="{9317E0FC-48D5-49A8-9DD7-894F4394D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F7A74-694F-4D89-B798-DFDB3C1251C8}"/>
              </a:ext>
            </a:extLst>
          </p:cNvPr>
          <p:cNvSpPr>
            <a:spLocks noGrp="1"/>
          </p:cNvSpPr>
          <p:nvPr>
            <p:ph type="sldNum" sz="quarter" idx="12"/>
          </p:nvPr>
        </p:nvSpPr>
        <p:spPr/>
        <p:txBody>
          <a:bodyPr/>
          <a:lstStyle/>
          <a:p>
            <a:fld id="{E6B549F6-4DAD-4A4F-BAC7-0FF09565FECB}" type="slidenum">
              <a:rPr lang="en-US" smtClean="0"/>
              <a:t>‹#›</a:t>
            </a:fld>
            <a:endParaRPr lang="en-US"/>
          </a:p>
        </p:txBody>
      </p:sp>
    </p:spTree>
    <p:extLst>
      <p:ext uri="{BB962C8B-B14F-4D97-AF65-F5344CB8AC3E}">
        <p14:creationId xmlns:p14="http://schemas.microsoft.com/office/powerpoint/2010/main" val="3924463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4F4117-1ED8-4D75-9121-8B3E4C4812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0EE2EA-E38D-461A-BB77-E8F37B0CA5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03CD6-557F-4FFA-8BDC-5E818765B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348AA-FB6E-40AB-8526-F8CBA99A1BC1}" type="datetimeFigureOut">
              <a:rPr lang="en-US" smtClean="0"/>
              <a:t>7/6/2021</a:t>
            </a:fld>
            <a:endParaRPr lang="en-US"/>
          </a:p>
        </p:txBody>
      </p:sp>
      <p:sp>
        <p:nvSpPr>
          <p:cNvPr id="5" name="Footer Placeholder 4">
            <a:extLst>
              <a:ext uri="{FF2B5EF4-FFF2-40B4-BE49-F238E27FC236}">
                <a16:creationId xmlns:a16="http://schemas.microsoft.com/office/drawing/2014/main" id="{62081BE9-9C71-4F87-A874-FA6FDF14BC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DCEF11-144F-4C78-9422-9D2E249B8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549F6-4DAD-4A4F-BAC7-0FF09565FECB}" type="slidenum">
              <a:rPr lang="en-US" smtClean="0"/>
              <a:t>‹#›</a:t>
            </a:fld>
            <a:endParaRPr lang="en-US"/>
          </a:p>
        </p:txBody>
      </p:sp>
    </p:spTree>
    <p:extLst>
      <p:ext uri="{BB962C8B-B14F-4D97-AF65-F5344CB8AC3E}">
        <p14:creationId xmlns:p14="http://schemas.microsoft.com/office/powerpoint/2010/main" val="134906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F2E192-DC3A-4456-9C46-B903B9F26A04}"/>
              </a:ext>
            </a:extLst>
          </p:cNvPr>
          <p:cNvSpPr>
            <a:spLocks noGrp="1"/>
          </p:cNvSpPr>
          <p:nvPr>
            <p:ph type="ctrTitle"/>
          </p:nvPr>
        </p:nvSpPr>
        <p:spPr>
          <a:xfrm>
            <a:off x="5297762" y="640080"/>
            <a:ext cx="3624782" cy="3566160"/>
          </a:xfrm>
        </p:spPr>
        <p:txBody>
          <a:bodyPr anchor="b">
            <a:normAutofit/>
          </a:bodyPr>
          <a:lstStyle/>
          <a:p>
            <a:pPr algn="l"/>
            <a:r>
              <a:rPr lang="en-US" sz="5400" dirty="0"/>
              <a:t>Chesapeake Bank Book Club</a:t>
            </a:r>
          </a:p>
        </p:txBody>
      </p:sp>
      <p:sp>
        <p:nvSpPr>
          <p:cNvPr id="3" name="Subtitle 2">
            <a:extLst>
              <a:ext uri="{FF2B5EF4-FFF2-40B4-BE49-F238E27FC236}">
                <a16:creationId xmlns:a16="http://schemas.microsoft.com/office/drawing/2014/main" id="{8CE97EA0-59B6-45AA-AFB1-86414CBF5966}"/>
              </a:ext>
            </a:extLst>
          </p:cNvPr>
          <p:cNvSpPr>
            <a:spLocks noGrp="1"/>
          </p:cNvSpPr>
          <p:nvPr>
            <p:ph type="subTitle" idx="1"/>
          </p:nvPr>
        </p:nvSpPr>
        <p:spPr>
          <a:xfrm>
            <a:off x="5297760" y="4636008"/>
            <a:ext cx="6251111" cy="1572768"/>
          </a:xfrm>
        </p:spPr>
        <p:txBody>
          <a:bodyPr>
            <a:normAutofit/>
          </a:bodyPr>
          <a:lstStyle/>
          <a:p>
            <a:pPr algn="l"/>
            <a:r>
              <a:rPr lang="en-US"/>
              <a:t>Kick off Meeting:  June 2021</a:t>
            </a:r>
          </a:p>
          <a:p>
            <a:pPr algn="l"/>
            <a:endParaRPr lang="en-US"/>
          </a:p>
        </p:txBody>
      </p:sp>
      <p:pic>
        <p:nvPicPr>
          <p:cNvPr id="5" name="Picture 4" descr="A person sitting on a couch&#10;&#10;Description automatically generated with medium confidence">
            <a:extLst>
              <a:ext uri="{FF2B5EF4-FFF2-40B4-BE49-F238E27FC236}">
                <a16:creationId xmlns:a16="http://schemas.microsoft.com/office/drawing/2014/main" id="{734017BC-6541-43DF-8B9F-5A5DE6BADE38}"/>
              </a:ext>
            </a:extLst>
          </p:cNvPr>
          <p:cNvPicPr>
            <a:picLocks noChangeAspect="1"/>
          </p:cNvPicPr>
          <p:nvPr/>
        </p:nvPicPr>
        <p:blipFill rotWithShape="1">
          <a:blip r:embed="rId2">
            <a:extLst>
              <a:ext uri="{28A0092B-C50C-407E-A947-70E740481C1C}">
                <a14:useLocalDpi xmlns:a14="http://schemas.microsoft.com/office/drawing/2010/main" val="0"/>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whiteboard&#10;&#10;Description automatically generated">
            <a:extLst>
              <a:ext uri="{FF2B5EF4-FFF2-40B4-BE49-F238E27FC236}">
                <a16:creationId xmlns:a16="http://schemas.microsoft.com/office/drawing/2014/main" id="{FDAE77D8-84BB-487A-A8BE-3D871CC50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3698" y="150019"/>
            <a:ext cx="6171428" cy="6858000"/>
          </a:xfrm>
          <a:prstGeom prst="rect">
            <a:avLst/>
          </a:prstGeom>
        </p:spPr>
      </p:pic>
    </p:spTree>
    <p:extLst>
      <p:ext uri="{BB962C8B-B14F-4D97-AF65-F5344CB8AC3E}">
        <p14:creationId xmlns:p14="http://schemas.microsoft.com/office/powerpoint/2010/main" val="349528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5B91D-9472-4C83-AF58-93CD796E86DD}"/>
              </a:ext>
            </a:extLst>
          </p:cNvPr>
          <p:cNvSpPr>
            <a:spLocks noGrp="1"/>
          </p:cNvSpPr>
          <p:nvPr>
            <p:ph type="title"/>
          </p:nvPr>
        </p:nvSpPr>
        <p:spPr>
          <a:xfrm>
            <a:off x="5297762" y="329184"/>
            <a:ext cx="6251110" cy="1783080"/>
          </a:xfrm>
        </p:spPr>
        <p:txBody>
          <a:bodyPr anchor="b">
            <a:normAutofit/>
          </a:bodyPr>
          <a:lstStyle/>
          <a:p>
            <a:r>
              <a:rPr lang="en-US" sz="5400" dirty="0"/>
              <a:t>Today’s Agenda</a:t>
            </a:r>
          </a:p>
        </p:txBody>
      </p:sp>
      <p:pic>
        <p:nvPicPr>
          <p:cNvPr id="14" name="Picture 4" descr="Calendar on table">
            <a:extLst>
              <a:ext uri="{FF2B5EF4-FFF2-40B4-BE49-F238E27FC236}">
                <a16:creationId xmlns:a16="http://schemas.microsoft.com/office/drawing/2014/main" id="{788EFB2C-1A9D-4BC4-A613-2D3F8FCB0129}"/>
              </a:ext>
            </a:extLst>
          </p:cNvPr>
          <p:cNvPicPr>
            <a:picLocks noChangeAspect="1"/>
          </p:cNvPicPr>
          <p:nvPr/>
        </p:nvPicPr>
        <p:blipFill rotWithShape="1">
          <a:blip r:embed="rId2"/>
          <a:srcRect l="10251" r="4441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95EBD2-70F9-4647-9D06-9E40A1A88CFB}"/>
              </a:ext>
            </a:extLst>
          </p:cNvPr>
          <p:cNvSpPr>
            <a:spLocks noGrp="1"/>
          </p:cNvSpPr>
          <p:nvPr>
            <p:ph idx="1"/>
          </p:nvPr>
        </p:nvSpPr>
        <p:spPr>
          <a:xfrm>
            <a:off x="5297762" y="2706624"/>
            <a:ext cx="6251110" cy="3483864"/>
          </a:xfrm>
        </p:spPr>
        <p:txBody>
          <a:bodyPr>
            <a:normAutofit/>
          </a:bodyPr>
          <a:lstStyle/>
          <a:p>
            <a:r>
              <a:rPr lang="en-US" sz="2200" dirty="0"/>
              <a:t>Program Schedule &amp; Timeline</a:t>
            </a:r>
          </a:p>
          <a:p>
            <a:r>
              <a:rPr lang="en-US" sz="2200" dirty="0"/>
              <a:t>Background on </a:t>
            </a:r>
            <a:r>
              <a:rPr lang="en-US" sz="2200" i="1" dirty="0"/>
              <a:t>Slay Like a Mother </a:t>
            </a:r>
            <a:r>
              <a:rPr lang="en-US" sz="2200" dirty="0"/>
              <a:t>concept </a:t>
            </a:r>
          </a:p>
          <a:p>
            <a:r>
              <a:rPr lang="en-US" sz="2200" dirty="0"/>
              <a:t>Recorded video by Katherine Wintsch</a:t>
            </a:r>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131383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a:bodyPr>
          <a:lstStyle/>
          <a:p>
            <a:r>
              <a:rPr lang="en-US" sz="5400"/>
              <a:t>Program Schedule &amp; Timeline</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ontent Placeholder 2">
            <a:extLst>
              <a:ext uri="{FF2B5EF4-FFF2-40B4-BE49-F238E27FC236}">
                <a16:creationId xmlns:a16="http://schemas.microsoft.com/office/drawing/2014/main" id="{145F9C0B-0CD7-4204-96D5-A6816C64DF79}"/>
              </a:ext>
            </a:extLst>
          </p:cNvPr>
          <p:cNvGraphicFramePr/>
          <p:nvPr>
            <p:extLst>
              <p:ext uri="{D42A27DB-BD31-4B8C-83A1-F6EECF244321}">
                <p14:modId xmlns:p14="http://schemas.microsoft.com/office/powerpoint/2010/main" val="3987918858"/>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493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838200" y="365125"/>
            <a:ext cx="10515600" cy="1325563"/>
          </a:xfrm>
        </p:spPr>
        <p:txBody>
          <a:bodyPr>
            <a:normAutofit/>
          </a:bodyPr>
          <a:lstStyle/>
          <a:p>
            <a:r>
              <a:rPr lang="en-US" sz="4600"/>
              <a:t>Background on </a:t>
            </a:r>
            <a:r>
              <a:rPr lang="en-US" sz="4600" i="1"/>
              <a:t>Slay Like a Mother (SLAM)</a:t>
            </a:r>
          </a:p>
        </p:txBody>
      </p:sp>
      <p:sp>
        <p:nvSpPr>
          <p:cNvPr id="3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E76EE614-53AB-40C3-A11F-4D4421035378}"/>
              </a:ext>
            </a:extLst>
          </p:cNvPr>
          <p:cNvSpPr>
            <a:spLocks noGrp="1"/>
          </p:cNvSpPr>
          <p:nvPr>
            <p:ph idx="1"/>
          </p:nvPr>
        </p:nvSpPr>
        <p:spPr>
          <a:xfrm>
            <a:off x="838200" y="1929384"/>
            <a:ext cx="10515600" cy="4251960"/>
          </a:xfrm>
        </p:spPr>
        <p:txBody>
          <a:bodyPr>
            <a:normAutofit/>
          </a:bodyPr>
          <a:lstStyle/>
          <a:p>
            <a:r>
              <a:rPr lang="en-US" sz="2000" u="sng" dirty="0"/>
              <a:t>About the Book</a:t>
            </a:r>
            <a:r>
              <a:rPr lang="en-US" sz="2000" dirty="0"/>
              <a:t>:  </a:t>
            </a:r>
            <a:r>
              <a:rPr lang="en-US" sz="2000" i="1" dirty="0"/>
              <a:t>Slay Like a Mother</a:t>
            </a:r>
            <a:r>
              <a:rPr lang="en-US" sz="2000" dirty="0"/>
              <a:t>, a book that Parade magazine named one of the “Top 10 life-changing self-help books of the year,” is the kick you need to destroy what’s holding you back so you can live the life you want.  </a:t>
            </a:r>
          </a:p>
          <a:p>
            <a:endParaRPr lang="en-US" sz="2000" u="sng" dirty="0"/>
          </a:p>
          <a:p>
            <a:r>
              <a:rPr lang="en-US" sz="2000" u="sng" dirty="0"/>
              <a:t>About the Author</a:t>
            </a:r>
            <a:r>
              <a:rPr lang="en-US" sz="2000" dirty="0"/>
              <a:t>:  Katherine Wintsch is an internationally recognized expert on modern motherhood.  She is the founder and CEO of The Mom Complex, she and her team help develop innovative products and services for some of the world’s largest mom-focused brands.  She has been featured by </a:t>
            </a:r>
            <a:r>
              <a:rPr lang="en-US" sz="2000" i="1" dirty="0"/>
              <a:t>Today, the New York Times</a:t>
            </a:r>
            <a:r>
              <a:rPr lang="en-US" sz="2000" dirty="0"/>
              <a:t> and </a:t>
            </a:r>
            <a:r>
              <a:rPr lang="en-US" sz="2000" i="1" dirty="0"/>
              <a:t>The Wall Street Journal</a:t>
            </a:r>
            <a:r>
              <a:rPr lang="en-US" sz="2000" dirty="0"/>
              <a:t>.</a:t>
            </a:r>
          </a:p>
          <a:p>
            <a:endParaRPr lang="en-US" sz="2000" u="sng" dirty="0"/>
          </a:p>
          <a:p>
            <a:r>
              <a:rPr lang="en-US" sz="2000" u="sng" dirty="0"/>
              <a:t>About the Book Club Pilot</a:t>
            </a:r>
            <a:r>
              <a:rPr lang="en-US" sz="2000" dirty="0"/>
              <a:t>:  Although this book has a focus on motherhood, it applies to anyone struggling with self-doubt.  Particularly after 2020/COVID and the challenges it brought from a mental health perspective to many, reading this book may help those who need more confidence and self-compassion as the world opens back up to a new normal.</a:t>
            </a:r>
          </a:p>
        </p:txBody>
      </p:sp>
    </p:spTree>
    <p:extLst>
      <p:ext uri="{BB962C8B-B14F-4D97-AF65-F5344CB8AC3E}">
        <p14:creationId xmlns:p14="http://schemas.microsoft.com/office/powerpoint/2010/main" val="240831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Kick-off video</a:t>
            </a:r>
            <a:endParaRPr lang="en-US" i="1" dirty="0">
              <a:solidFill>
                <a:srgbClr val="FFFFFF"/>
              </a:solidFill>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6EE614-53AB-40C3-A11F-4D4421035378}"/>
              </a:ext>
            </a:extLst>
          </p:cNvPr>
          <p:cNvSpPr>
            <a:spLocks noGrp="1"/>
          </p:cNvSpPr>
          <p:nvPr>
            <p:ph idx="1"/>
          </p:nvPr>
        </p:nvSpPr>
        <p:spPr>
          <a:xfrm>
            <a:off x="4447308" y="591344"/>
            <a:ext cx="6906491" cy="5585619"/>
          </a:xfrm>
        </p:spPr>
        <p:txBody>
          <a:bodyPr anchor="ctr">
            <a:normAutofit/>
          </a:bodyPr>
          <a:lstStyle/>
          <a:p>
            <a:r>
              <a:rPr lang="en-US" dirty="0"/>
              <a:t>Katherine provides background on the definition of “slaying your dragon” to help lay the groundwork prior to reading the book.</a:t>
            </a:r>
          </a:p>
          <a:p>
            <a:r>
              <a:rPr lang="en-US" dirty="0"/>
              <a:t>Keep pen and paper handy for exercises.</a:t>
            </a:r>
          </a:p>
          <a:p>
            <a:endParaRPr lang="en-US" dirty="0"/>
          </a:p>
        </p:txBody>
      </p:sp>
    </p:spTree>
    <p:extLst>
      <p:ext uri="{BB962C8B-B14F-4D97-AF65-F5344CB8AC3E}">
        <p14:creationId xmlns:p14="http://schemas.microsoft.com/office/powerpoint/2010/main" val="314091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392D5-94A0-4CFC-AAE6-F5434B0D48E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Questions?</a:t>
            </a:r>
            <a:endParaRPr lang="en-US" sz="4000" i="1" kern="1200" dirty="0">
              <a:solidFill>
                <a:schemeClr val="tx2"/>
              </a:solidFill>
              <a:latin typeface="+mj-lt"/>
              <a:ea typeface="+mj-ea"/>
              <a:cs typeface="+mj-cs"/>
            </a:endParaRPr>
          </a:p>
        </p:txBody>
      </p:sp>
      <p:pic>
        <p:nvPicPr>
          <p:cNvPr id="7" name="Graphic 6" descr="Help">
            <a:extLst>
              <a:ext uri="{FF2B5EF4-FFF2-40B4-BE49-F238E27FC236}">
                <a16:creationId xmlns:a16="http://schemas.microsoft.com/office/drawing/2014/main" id="{41954A0C-415A-493E-AACB-0226735EAD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28186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308</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Chesapeake Bank Book Club</vt:lpstr>
      <vt:lpstr>Today’s Agenda</vt:lpstr>
      <vt:lpstr>Program Schedule &amp; Timeline</vt:lpstr>
      <vt:lpstr>Background on Slay Like a Mother (SLAM)</vt:lpstr>
      <vt:lpstr>Kick-off video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Bank Book Club</dc:title>
  <dc:creator>Laurie Milligan</dc:creator>
  <cp:lastModifiedBy>Courtney Fleming</cp:lastModifiedBy>
  <cp:revision>11</cp:revision>
  <dcterms:created xsi:type="dcterms:W3CDTF">2021-06-09T20:06:01Z</dcterms:created>
  <dcterms:modified xsi:type="dcterms:W3CDTF">2021-07-06T09:39:10Z</dcterms:modified>
</cp:coreProperties>
</file>