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2D45"/>
    <a:srgbClr val="981F33"/>
    <a:srgbClr val="FFFFFF"/>
    <a:srgbClr val="0D68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4A0DAC-A2C7-496D-9ACA-40C1433BD563}" v="1" dt="2026-07-23T14:32:30.2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 Basil" userId="d2ad4e3e-3f7f-4396-8c3d-761e22349f85" providerId="ADAL" clId="{719A513A-9118-43BB-9039-1CE71D0A0242}"/>
    <pc:docChg chg="modSld">
      <pc:chgData name="Marie Basil" userId="d2ad4e3e-3f7f-4396-8c3d-761e22349f85" providerId="ADAL" clId="{719A513A-9118-43BB-9039-1CE71D0A0242}" dt="2026-07-23T14:32:38.077" v="1" actId="34135"/>
      <pc:docMkLst>
        <pc:docMk/>
      </pc:docMkLst>
      <pc:sldChg chg="addSp modSp mod">
        <pc:chgData name="Marie Basil" userId="d2ad4e3e-3f7f-4396-8c3d-761e22349f85" providerId="ADAL" clId="{719A513A-9118-43BB-9039-1CE71D0A0242}" dt="2026-07-23T14:32:38.077" v="1" actId="34135"/>
        <pc:sldMkLst>
          <pc:docMk/>
          <pc:sldMk cId="2092397776" sldId="256"/>
        </pc:sldMkLst>
        <pc:spChg chg="mod">
          <ac:chgData name="Marie Basil" userId="d2ad4e3e-3f7f-4396-8c3d-761e22349f85" providerId="ADAL" clId="{719A513A-9118-43BB-9039-1CE71D0A0242}" dt="2026-07-23T14:32:38.077" v="1" actId="34135"/>
          <ac:spMkLst>
            <pc:docMk/>
            <pc:sldMk cId="2092397776" sldId="256"/>
            <ac:spMk id="4" creationId="{8EC42A11-549B-62B9-6591-6035230B5260}"/>
          </ac:spMkLst>
        </pc:spChg>
        <pc:spChg chg="mod">
          <ac:chgData name="Marie Basil" userId="d2ad4e3e-3f7f-4396-8c3d-761e22349f85" providerId="ADAL" clId="{719A513A-9118-43BB-9039-1CE71D0A0242}" dt="2026-07-23T14:32:38.077" v="1" actId="34135"/>
          <ac:spMkLst>
            <pc:docMk/>
            <pc:sldMk cId="2092397776" sldId="256"/>
            <ac:spMk id="6" creationId="{C14E73D5-7829-BF0D-B2DB-BAA6003B5799}"/>
          </ac:spMkLst>
        </pc:spChg>
        <pc:spChg chg="mod">
          <ac:chgData name="Marie Basil" userId="d2ad4e3e-3f7f-4396-8c3d-761e22349f85" providerId="ADAL" clId="{719A513A-9118-43BB-9039-1CE71D0A0242}" dt="2026-07-23T14:32:38.077" v="1" actId="34135"/>
          <ac:spMkLst>
            <pc:docMk/>
            <pc:sldMk cId="2092397776" sldId="256"/>
            <ac:spMk id="17" creationId="{6E03B486-981E-81D8-A1C2-83EDFEE5F111}"/>
          </ac:spMkLst>
        </pc:spChg>
        <pc:spChg chg="mod">
          <ac:chgData name="Marie Basil" userId="d2ad4e3e-3f7f-4396-8c3d-761e22349f85" providerId="ADAL" clId="{719A513A-9118-43BB-9039-1CE71D0A0242}" dt="2026-07-23T14:32:38.077" v="1" actId="34135"/>
          <ac:spMkLst>
            <pc:docMk/>
            <pc:sldMk cId="2092397776" sldId="256"/>
            <ac:spMk id="19" creationId="{37A64717-7084-8745-CA4B-103EE8BAE466}"/>
          </ac:spMkLst>
        </pc:spChg>
        <pc:grpChg chg="add mod">
          <ac:chgData name="Marie Basil" userId="d2ad4e3e-3f7f-4396-8c3d-761e22349f85" providerId="ADAL" clId="{719A513A-9118-43BB-9039-1CE71D0A0242}" dt="2026-07-23T14:32:38.077" v="1" actId="34135"/>
          <ac:grpSpMkLst>
            <pc:docMk/>
            <pc:sldMk cId="2092397776" sldId="256"/>
            <ac:grpSpMk id="2" creationId="{DB66E1E1-74F4-74E2-2A63-73B1279BFE6E}"/>
          </ac:grpSpMkLst>
        </pc:grpChg>
        <pc:picChg chg="mod">
          <ac:chgData name="Marie Basil" userId="d2ad4e3e-3f7f-4396-8c3d-761e22349f85" providerId="ADAL" clId="{719A513A-9118-43BB-9039-1CE71D0A0242}" dt="2026-07-23T14:32:38.077" v="1" actId="34135"/>
          <ac:picMkLst>
            <pc:docMk/>
            <pc:sldMk cId="2092397776" sldId="256"/>
            <ac:picMk id="10" creationId="{2A4A799A-BF52-384E-AF67-79C27C6B03B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A2EA1-A287-0276-9964-0954E7D2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048B97-80C9-4325-18B4-26298AE9A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ECAD4-8879-9A0B-3169-57ADB4D4C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4BF8D-7944-4E15-9646-2F3CE4486D3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ECBE5-8C93-B505-B38C-6FBA6D9FA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351E1-6552-950C-739A-237A953DA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0443-9275-48CC-A87F-0DD09A40C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139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DF04F-953C-0103-5325-EFF26B41C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3B2242-4272-05C9-EB3E-45DE68662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87F6C-532D-409C-CED4-BBCA6CAE9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4BF8D-7944-4E15-9646-2F3CE4486D3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D3C3B-9EAC-FBDC-6F7B-6401697BD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041C9-CA21-E0B7-2A0F-41CE59973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0443-9275-48CC-A87F-0DD09A40C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41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78E974-2AAF-A61E-CDAE-D0800457CD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D8FF30-9C96-8308-9458-71B633EAF9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BBAFDA-F715-7BB0-2DFF-0972F85EA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4BF8D-7944-4E15-9646-2F3CE4486D3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34264-1AB5-CADE-8356-6FE4870C4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20AE6-3292-3CD3-A871-F092FDB98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0443-9275-48CC-A87F-0DD09A40C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1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966A8-4E0E-68DD-9618-8ADA60B3E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CC505-BE57-DE80-16F7-789EF446F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B69DFC-D8AC-49B8-ABB4-8BF87B77F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4BF8D-7944-4E15-9646-2F3CE4486D3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91162-4C37-3EE0-A492-9EE206F26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56D8E-FAE1-BBA2-F113-05B0846A9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0443-9275-48CC-A87F-0DD09A40C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846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A13DA-AA0D-C9D2-C420-503110DA9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888610-E147-6918-08ED-4805DE2E2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542DA-8DAC-C329-4832-FB09E6E77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4BF8D-7944-4E15-9646-2F3CE4486D3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C0B1EB-E998-21DC-457D-C86658B68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7A2F54-2D1A-54B8-DBB2-5F27B04F2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0443-9275-48CC-A87F-0DD09A40C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058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CF367-221F-2C33-929A-38DDBA941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468E1-1184-7F11-49EE-1902B1CEA5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E9C241-9512-48E6-1356-AC6B9C4C8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4882BE-D909-D64C-73E0-E330D14CE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4BF8D-7944-4E15-9646-2F3CE4486D3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8F484C-B95C-FEC8-1475-EC9AC0A62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00BAEA-88FE-8AF1-6CEB-021348CAD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0443-9275-48CC-A87F-0DD09A40C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51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30DF9-2E07-DDA9-8E52-5DA065BE1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C12B1C-7E57-EB9E-F9EE-E854622DE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A32E98-7E58-5182-F3D3-D088B7ADC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EADAEF-E3BB-CA15-4A93-1C2772EFC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7E79C8-E2C3-D50F-3D92-A6C086AFE0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F7A8F4-CBD6-3D5C-8D69-E0E500B3F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4BF8D-7944-4E15-9646-2F3CE4486D3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502228-8EA7-80E0-685A-C6E18C0A3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0D4FA1-6179-F653-ED2F-5F87129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0443-9275-48CC-A87F-0DD09A40C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083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7DB01-0150-D9C3-21CF-80AB689F5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B4A8F1-290A-7486-0E29-51A022B51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4BF8D-7944-4E15-9646-2F3CE4486D3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E85FD-9F16-2D76-D322-AEFA1B075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999D92-B53F-3B2D-BC5B-A40C6B2B7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0443-9275-48CC-A87F-0DD09A40C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9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6548F5-14F6-D623-C3F4-559E58E29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4BF8D-7944-4E15-9646-2F3CE4486D3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1F103F-7F22-F714-F333-578E9BBBD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C57367-D335-FD46-3066-5C4BB9A1F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0443-9275-48CC-A87F-0DD09A40C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22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BC449-0B5D-AB11-8F0C-D9F428741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DB2118-CE11-1B6D-8C58-59E988DE3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3D1EE2-5C56-6D78-568D-F7E3B525F8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2F1EC4-DAF0-CFBF-82A7-80B50524D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4BF8D-7944-4E15-9646-2F3CE4486D3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381730-4C5A-2B91-3AF6-D9969F1F8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9659F-145A-9AFB-1A5A-0C6C50010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0443-9275-48CC-A87F-0DD09A40C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54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9BD38-0ECC-3E80-FC73-E793A3306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D091B0-5E93-1C44-61E1-41808FC950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6F6D05-623C-1C3A-4F11-7B812F0DD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A834C4-510A-A9CC-4723-17369E3BD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4BF8D-7944-4E15-9646-2F3CE4486D3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65CAC0-174C-3300-6D75-A773106DB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0AC066-985A-F062-3435-FCA3E6361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0443-9275-48CC-A87F-0DD09A40C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366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DF7C22-2B42-1186-F384-D1D919353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B6BCA-432E-9A49-38D8-82A8381F71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9FD62-682B-5FA2-2BF6-7BDEEB96A5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94BF8D-7944-4E15-9646-2F3CE4486D3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3723EB-508B-E0AC-D8A8-9FB1053F3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583DE-1795-070A-916F-32835BD654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D50443-9275-48CC-A87F-0DD09A40C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99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D45">
            <a:alpha val="6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1C94F83-3243-130E-CDEB-600BD2B1B6A7}"/>
              </a:ext>
            </a:extLst>
          </p:cNvPr>
          <p:cNvSpPr txBox="1"/>
          <p:nvPr/>
        </p:nvSpPr>
        <p:spPr>
          <a:xfrm>
            <a:off x="404382" y="69098"/>
            <a:ext cx="5072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bg2"/>
                </a:solidFill>
              </a:rPr>
              <a:t>BankExec</a:t>
            </a:r>
            <a:r>
              <a:rPr lang="en-US" sz="3600" b="1" dirty="0">
                <a:solidFill>
                  <a:schemeClr val="bg2"/>
                </a:solidFill>
              </a:rPr>
              <a:t> </a:t>
            </a:r>
            <a:r>
              <a:rPr lang="en-US" sz="3600" b="1" dirty="0">
                <a:solidFill>
                  <a:schemeClr val="bg2"/>
                </a:solidFill>
                <a:latin typeface="Century Gothic" panose="020B0502020202020204" pitchFamily="34" charset="0"/>
              </a:rPr>
              <a:t>Presentation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B66E1E1-74F4-74E2-2A63-73B1279BFE6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557444" cy="7213396"/>
            <a:chOff x="0" y="0"/>
            <a:chExt cx="12557444" cy="721339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EC42A11-549B-62B9-6591-6035230B526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57018" cy="6858000"/>
            </a:xfrm>
            <a:prstGeom prst="rect">
              <a:avLst/>
            </a:prstGeom>
            <a:solidFill>
              <a:srgbClr val="0D68B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14E73D5-7829-BF0D-B2DB-BAA6003B579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7018" y="0"/>
              <a:ext cx="157018" cy="6858000"/>
            </a:xfrm>
            <a:prstGeom prst="rect">
              <a:avLst/>
            </a:prstGeom>
            <a:solidFill>
              <a:srgbClr val="981F3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E03B486-981E-81D8-A1C2-83EDFEE5F11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107009" y="0"/>
              <a:ext cx="91440" cy="6858000"/>
            </a:xfrm>
            <a:prstGeom prst="rect">
              <a:avLst/>
            </a:prstGeom>
            <a:solidFill>
              <a:srgbClr val="0D68B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7A64717-7084-8745-CA4B-103EE8BAE4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016663" y="0"/>
              <a:ext cx="91440" cy="6858000"/>
            </a:xfrm>
            <a:prstGeom prst="rect">
              <a:avLst/>
            </a:prstGeom>
            <a:solidFill>
              <a:srgbClr val="981F3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A4A799A-BF52-384E-AF67-79C27C6B03B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84665">
              <a:off x="9083086" y="3739038"/>
              <a:ext cx="3474358" cy="3474358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6B61DCEB-7ADB-C3B0-6D9C-A1386257DC8A}"/>
              </a:ext>
            </a:extLst>
          </p:cNvPr>
          <p:cNvSpPr txBox="1"/>
          <p:nvPr/>
        </p:nvSpPr>
        <p:spPr>
          <a:xfrm>
            <a:off x="411480" y="706285"/>
            <a:ext cx="3886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entury Gothic" panose="020B0502020202020204" pitchFamily="34" charset="0"/>
              </a:rPr>
              <a:t>Team Name</a:t>
            </a:r>
            <a:r>
              <a:rPr lang="en-US" dirty="0">
                <a:latin typeface="Century Gothic" panose="020B0502020202020204" pitchFamily="34" charset="0"/>
              </a:rPr>
              <a:t>:</a:t>
            </a:r>
          </a:p>
          <a:p>
            <a:r>
              <a:rPr lang="en-US" dirty="0">
                <a:latin typeface="Century Gothic" panose="020B0502020202020204" pitchFamily="34" charset="0"/>
              </a:rPr>
              <a:t>Team Members:</a:t>
            </a:r>
          </a:p>
        </p:txBody>
      </p:sp>
      <p:pic>
        <p:nvPicPr>
          <p:cNvPr id="26" name="Graphic 25" descr="Bar chart">
            <a:extLst>
              <a:ext uri="{FF2B5EF4-FFF2-40B4-BE49-F238E27FC236}">
                <a16:creationId xmlns:a16="http://schemas.microsoft.com/office/drawing/2014/main" id="{351E9E0B-A763-6535-AD87-C517F45C1D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11748" y="-84656"/>
            <a:ext cx="4106495" cy="410649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8434A69-069A-04A1-7BDC-D23A9E5BE7C2}"/>
              </a:ext>
            </a:extLst>
          </p:cNvPr>
          <p:cNvSpPr txBox="1"/>
          <p:nvPr/>
        </p:nvSpPr>
        <p:spPr>
          <a:xfrm>
            <a:off x="8452653" y="869029"/>
            <a:ext cx="3327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(Graphics completely optional)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1375CC0-FD3B-28FF-2C82-E9732BED0A91}"/>
              </a:ext>
            </a:extLst>
          </p:cNvPr>
          <p:cNvSpPr txBox="1"/>
          <p:nvPr/>
        </p:nvSpPr>
        <p:spPr>
          <a:xfrm>
            <a:off x="1586899" y="2192046"/>
            <a:ext cx="778071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Bullet Point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Bullet Point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Bullet Point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Bullet Point 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Bullet Point 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Bullet Point 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Bullet Point 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397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5f80d1-9885-4414-8e54-e12925a19633">
      <Terms xmlns="http://schemas.microsoft.com/office/infopath/2007/PartnerControls"/>
    </lcf76f155ced4ddcb4097134ff3c332f>
    <TaxCatchAll xmlns="1ff4ad11-8a41-4b21-9f50-7edc0facd5e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D0CDAF090A4549A6F925FC2B1907F2" ma:contentTypeVersion="16" ma:contentTypeDescription="Create a new document." ma:contentTypeScope="" ma:versionID="c21a34d7335fd44987713a810428b0f8">
  <xsd:schema xmlns:xsd="http://www.w3.org/2001/XMLSchema" xmlns:xs="http://www.w3.org/2001/XMLSchema" xmlns:p="http://schemas.microsoft.com/office/2006/metadata/properties" xmlns:ns2="b25f80d1-9885-4414-8e54-e12925a19633" xmlns:ns3="1ff4ad11-8a41-4b21-9f50-7edc0facd5e6" targetNamespace="http://schemas.microsoft.com/office/2006/metadata/properties" ma:root="true" ma:fieldsID="3ba0c63a487f42af453e4db908c2c2aa" ns2:_="" ns3:_="">
    <xsd:import namespace="b25f80d1-9885-4414-8e54-e12925a19633"/>
    <xsd:import namespace="1ff4ad11-8a41-4b21-9f50-7edc0facd5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5f80d1-9885-4414-8e54-e12925a196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f8f9e939-d534-4f71-907e-9b2d3f0ad4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f4ad11-8a41-4b21-9f50-7edc0facd5e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1f3bacd-1215-4c05-bbf0-96537a33fb7a}" ma:internalName="TaxCatchAll" ma:showField="CatchAllData" ma:web="1ff4ad11-8a41-4b21-9f50-7edc0facd5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92C0A5-ADDD-4EE2-8F0D-F0F1977D8623}">
  <ds:schemaRefs>
    <ds:schemaRef ds:uri="http://schemas.microsoft.com/office/2006/metadata/properties"/>
    <ds:schemaRef ds:uri="http://schemas.microsoft.com/office/infopath/2007/PartnerControls"/>
    <ds:schemaRef ds:uri="b25f80d1-9885-4414-8e54-e12925a19633"/>
    <ds:schemaRef ds:uri="1ff4ad11-8a41-4b21-9f50-7edc0facd5e6"/>
  </ds:schemaRefs>
</ds:datastoreItem>
</file>

<file path=customXml/itemProps2.xml><?xml version="1.0" encoding="utf-8"?>
<ds:datastoreItem xmlns:ds="http://schemas.openxmlformats.org/officeDocument/2006/customXml" ds:itemID="{1FD6A637-7603-4B25-85E3-242E6026EC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B88CF5D-0816-4771-82DB-3FE49175AE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5f80d1-9885-4414-8e54-e12925a19633"/>
    <ds:schemaRef ds:uri="1ff4ad11-8a41-4b21-9f50-7edc0facd5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Century Gothic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Marie Basil</dc:creator>
  <cp:lastModifiedBy>Marie Basil</cp:lastModifiedBy>
  <cp:revision>1</cp:revision>
  <dcterms:created xsi:type="dcterms:W3CDTF">2026-07-10T17:37:45Z</dcterms:created>
  <dcterms:modified xsi:type="dcterms:W3CDTF">2026-07-23T14:32:39Z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0x010100C7D0CDAF090A4549A6F925FC2B1907F2</vt:lpwstr>
  </property>
  <property fmtid="{D5CDD505-2E9C-101B-9397-08002B2CF9AE}" pid="3" name="MediaServiceImageTags">
    <vt:lpwstr/>
  </property>
</Properties>
</file>