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D91"/>
    <a:srgbClr val="41AD49"/>
    <a:srgbClr val="6A7992"/>
    <a:srgbClr val="F47642"/>
    <a:srgbClr val="016394"/>
    <a:srgbClr val="94CAE2"/>
    <a:srgbClr val="008C83"/>
    <a:srgbClr val="0E436F"/>
    <a:srgbClr val="0C36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99" autoAdjust="0"/>
    <p:restoredTop sz="86031" autoAdjust="0"/>
  </p:normalViewPr>
  <p:slideViewPr>
    <p:cSldViewPr snapToGrid="0">
      <p:cViewPr varScale="1">
        <p:scale>
          <a:sx n="95" d="100"/>
          <a:sy n="95" d="100"/>
        </p:scale>
        <p:origin x="157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briella Bond" userId="bd2126e2-26e7-4d8c-ad2c-b4ecead7dce0" providerId="ADAL" clId="{5B3B109A-E898-49C2-A721-195BEFA0D74F}"/>
    <pc:docChg chg="modSld">
      <pc:chgData name="Gabriella Bond" userId="bd2126e2-26e7-4d8c-ad2c-b4ecead7dce0" providerId="ADAL" clId="{5B3B109A-E898-49C2-A721-195BEFA0D74F}" dt="2025-07-10T18:09:03.166" v="0" actId="20577"/>
      <pc:docMkLst>
        <pc:docMk/>
      </pc:docMkLst>
      <pc:sldChg chg="modSp mod">
        <pc:chgData name="Gabriella Bond" userId="bd2126e2-26e7-4d8c-ad2c-b4ecead7dce0" providerId="ADAL" clId="{5B3B109A-E898-49C2-A721-195BEFA0D74F}" dt="2025-07-10T18:09:03.166" v="0" actId="20577"/>
        <pc:sldMkLst>
          <pc:docMk/>
          <pc:sldMk cId="3274881099" sldId="264"/>
        </pc:sldMkLst>
        <pc:spChg chg="mod">
          <ac:chgData name="Gabriella Bond" userId="bd2126e2-26e7-4d8c-ad2c-b4ecead7dce0" providerId="ADAL" clId="{5B3B109A-E898-49C2-A721-195BEFA0D74F}" dt="2025-07-10T18:09:03.166" v="0" actId="20577"/>
          <ac:spMkLst>
            <pc:docMk/>
            <pc:sldMk cId="3274881099" sldId="264"/>
            <ac:spMk id="8" creationId="{3C316F1D-DA59-4F82-B854-AF472DCFF96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5FB9F2-61E0-46D8-B801-C59A26AAA6F6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E5B1B2-0540-4262-BA0C-C5F7D1C6B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82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06A98-0EA4-4F5D-B6DA-5D00C7672F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25A877-F4B2-4C47-BBAD-84BA1A339D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3EBE4B-776D-4484-BCED-8DA7ABC9FD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A5DF0-4C58-42B0-96AE-56217F5A1162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6EDB9-70AF-424C-BD3D-D67A924B2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A6F67-B5F7-49F8-A9B1-1FEC8810C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439667-DDA5-4E1B-8B87-A0C21CE3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556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F979F-11B3-4892-A4AF-C96E27729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137477-46AF-4445-8597-2BCE429482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15F8F3-48E3-428C-8776-70CFB47B2A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A5DF0-4C58-42B0-96AE-56217F5A1162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CEB765-F69B-436A-88DD-E8617A827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EF3F82-B0D6-49FC-9A76-09FB924C0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439667-DDA5-4E1B-8B87-A0C21CE3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368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A30805-8679-407B-8DAB-08FD8B7851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E7DEB9-1DCF-4678-8A56-612DD5A615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549C37-5C5B-466D-BC8C-57BF257B7F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A5DF0-4C58-42B0-96AE-56217F5A1162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FC9BC6-81C4-43BA-A39D-F196BC5C0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962E4-D8BC-4038-9841-D9FD6D0DF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439667-DDA5-4E1B-8B87-A0C21CE3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62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B5A2C-0AA3-4BD8-BD4E-A109BE9B5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64DFD-3392-4931-B7AF-F66BAAB735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08A97D-9DDB-4531-AC0F-4D7B1A3142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A5DF0-4C58-42B0-96AE-56217F5A1162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56578-90CD-4CA3-8976-8EF5F6B7D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4D800B-2444-41C6-B949-995DA1FB5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439667-DDA5-4E1B-8B87-A0C21CE3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55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72B40-6B21-4C92-8400-E6EC369FC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CBA417-9870-4386-8F1D-D1E2F1B18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AECF74-B5B6-4210-BAEA-E6EE29EE9C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A5DF0-4C58-42B0-96AE-56217F5A1162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6DFFD-C94B-424B-99DB-A716AFD9B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7493CA-FE65-499E-8D2F-EAB2CB6A1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439667-DDA5-4E1B-8B87-A0C21CE3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432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43AFB-30DA-4F34-8CCE-E64E5DE9A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10F79-703B-4D41-AFEB-FC32689686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3F348A-51FB-465B-B333-19E4BDEB7D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43AA94-68EB-41E8-B7F9-6E481EB0B3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A5DF0-4C58-42B0-96AE-56217F5A1162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3C047C-2DD9-42B1-A117-7213D3F45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608BAD-CDB8-4F16-A020-4ECCB9757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439667-DDA5-4E1B-8B87-A0C21CE3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071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6EB15-4B31-4D27-9072-7AE12BB06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7D6F28-9A7A-4A17-932B-20D0507952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403A50-304B-4EEC-954C-DA23AB84B7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CD2E86-26F8-4D47-816C-B3080DFFAB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F6917E-86E1-4D77-984C-F1438F671F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0A4337-E5B4-43B5-913F-0985F8C93A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A5DF0-4C58-42B0-96AE-56217F5A1162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5392E9-1867-464D-9E34-605E7A5BB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DB8D42-F9C4-40AB-ADA0-7ACC6E0FE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439667-DDA5-4E1B-8B87-A0C21CE3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095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44CE3-9890-4CA2-860F-9D96A8776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E3D4C7-5700-4FB5-B740-8D01950F18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A5DF0-4C58-42B0-96AE-56217F5A1162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AA8074-32F5-4409-84DF-B6382B70E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42E719-8C14-4640-B167-97F45D4D0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439667-DDA5-4E1B-8B87-A0C21CE3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511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2DFCB6-23FD-4A1A-9453-73164ED05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A5DF0-4C58-42B0-96AE-56217F5A1162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0E4E8B-E6EB-40BC-B657-BF42D4FDC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D3C9F2-4FCE-495E-9E8F-13F579668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439667-DDA5-4E1B-8B87-A0C21CE3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101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FBF2D-F4BA-4315-BC19-15B21C117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7AA37-186F-4D9A-8126-AB927673F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7703DB-73B6-41B6-86AE-886F2FE5D4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85A1D7-E9DC-4AFE-B1DC-0A14540A70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A5DF0-4C58-42B0-96AE-56217F5A1162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15983D-8A0D-4CFD-B1A0-DD2487E44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1C93DD-2A52-40E4-86EC-A37C16BD8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439667-DDA5-4E1B-8B87-A0C21CE3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057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33485-9CEB-4CBD-AE92-A6453A66D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F10507-F6E6-4EA6-A4A2-BEAF4E211F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40291F-9DEA-486E-9C40-E746A6093D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7B8387-A64C-4A25-A943-1B8AD8B896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A5DF0-4C58-42B0-96AE-56217F5A1162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22E069-150A-4E52-BB4A-2CE66C452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73781F-F48C-4719-A020-E5EA3CE6B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439667-DDA5-4E1B-8B87-A0C21CE3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752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728F169-824A-432A-A99C-0C604E96196E}"/>
              </a:ext>
            </a:extLst>
          </p:cNvPr>
          <p:cNvSpPr/>
          <p:nvPr/>
        </p:nvSpPr>
        <p:spPr>
          <a:xfrm>
            <a:off x="-3" y="2943577"/>
            <a:ext cx="6197603" cy="3927123"/>
          </a:xfrm>
          <a:prstGeom prst="rect">
            <a:avLst/>
          </a:prstGeom>
          <a:solidFill>
            <a:srgbClr val="94CA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70B5FF46-8DD2-CCC7-30DB-345CF23C10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0" t="36551" b="24819"/>
          <a:stretch/>
        </p:blipFill>
        <p:spPr>
          <a:xfrm>
            <a:off x="-6" y="4043190"/>
            <a:ext cx="8329107" cy="2843033"/>
          </a:xfrm>
          <a:prstGeom prst="rect">
            <a:avLst/>
          </a:prstGeom>
        </p:spPr>
      </p:pic>
      <p:sp>
        <p:nvSpPr>
          <p:cNvPr id="10" name="Rectangle: Single Corner Snipped 9">
            <a:extLst>
              <a:ext uri="{FF2B5EF4-FFF2-40B4-BE49-F238E27FC236}">
                <a16:creationId xmlns:a16="http://schemas.microsoft.com/office/drawing/2014/main" id="{71C8A1FF-0C77-48A8-BDDC-F34AAD2F2787}"/>
              </a:ext>
            </a:extLst>
          </p:cNvPr>
          <p:cNvSpPr/>
          <p:nvPr/>
        </p:nvSpPr>
        <p:spPr>
          <a:xfrm rot="10800000">
            <a:off x="1" y="14111"/>
            <a:ext cx="12191999" cy="6858000"/>
          </a:xfrm>
          <a:prstGeom prst="snip1Rect">
            <a:avLst>
              <a:gd name="adj" fmla="val 39630"/>
            </a:avLst>
          </a:prstGeom>
          <a:solidFill>
            <a:srgbClr val="6A79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Single Corner Snipped 10">
            <a:extLst>
              <a:ext uri="{FF2B5EF4-FFF2-40B4-BE49-F238E27FC236}">
                <a16:creationId xmlns:a16="http://schemas.microsoft.com/office/drawing/2014/main" id="{D5C10936-9759-4818-BDB8-1FA0AE4B82D5}"/>
              </a:ext>
            </a:extLst>
          </p:cNvPr>
          <p:cNvSpPr/>
          <p:nvPr/>
        </p:nvSpPr>
        <p:spPr>
          <a:xfrm rot="10800000">
            <a:off x="-3" y="-1412"/>
            <a:ext cx="12191999" cy="6858000"/>
          </a:xfrm>
          <a:prstGeom prst="snip1Rect">
            <a:avLst>
              <a:gd name="adj" fmla="val 42777"/>
            </a:avLst>
          </a:prstGeom>
          <a:solidFill>
            <a:srgbClr val="41AD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Single Corner Snipped 11">
            <a:extLst>
              <a:ext uri="{FF2B5EF4-FFF2-40B4-BE49-F238E27FC236}">
                <a16:creationId xmlns:a16="http://schemas.microsoft.com/office/drawing/2014/main" id="{10A776A4-7F61-48C9-91C3-7A56921745B8}"/>
              </a:ext>
            </a:extLst>
          </p:cNvPr>
          <p:cNvSpPr/>
          <p:nvPr/>
        </p:nvSpPr>
        <p:spPr>
          <a:xfrm rot="10800000">
            <a:off x="-1" y="0"/>
            <a:ext cx="12191999" cy="6858000"/>
          </a:xfrm>
          <a:prstGeom prst="snip1Rect">
            <a:avLst>
              <a:gd name="adj" fmla="val 45926"/>
            </a:avLst>
          </a:prstGeom>
          <a:solidFill>
            <a:srgbClr val="F4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Single Corner Snipped 12">
            <a:extLst>
              <a:ext uri="{FF2B5EF4-FFF2-40B4-BE49-F238E27FC236}">
                <a16:creationId xmlns:a16="http://schemas.microsoft.com/office/drawing/2014/main" id="{74FD3104-6754-4FBE-959B-7F80438C4EBB}"/>
              </a:ext>
            </a:extLst>
          </p:cNvPr>
          <p:cNvSpPr/>
          <p:nvPr/>
        </p:nvSpPr>
        <p:spPr>
          <a:xfrm rot="10800000">
            <a:off x="0" y="-1413"/>
            <a:ext cx="12191999" cy="6887636"/>
          </a:xfrm>
          <a:prstGeom prst="snip1Rect">
            <a:avLst>
              <a:gd name="adj" fmla="val 49259"/>
            </a:avLst>
          </a:prstGeom>
          <a:solidFill>
            <a:srgbClr val="015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99C6DAF0-496E-48CF-BCC5-50A275539D8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0733">
            <a:off x="9278579" y="4753749"/>
            <a:ext cx="2807868" cy="2807868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2642F0-B8D1-4A05-B487-9F1A1939DC0C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F0895A-33A1-4871-9350-AAB150980032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6118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4E9B252-E364-4C7C-99BF-681CA0E210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462" y="143944"/>
            <a:ext cx="6705600" cy="654078"/>
          </a:xfrm>
        </p:spPr>
        <p:txBody>
          <a:bodyPr>
            <a:noAutofit/>
          </a:bodyPr>
          <a:lstStyle/>
          <a:p>
            <a:pPr algn="l"/>
            <a:r>
              <a:rPr lang="en-US" sz="2800" dirty="0" err="1"/>
              <a:t>BankExec</a:t>
            </a:r>
            <a:r>
              <a:rPr lang="en-US" sz="2800" dirty="0"/>
              <a:t> Presentation</a:t>
            </a:r>
          </a:p>
          <a:p>
            <a:pPr algn="l"/>
            <a:r>
              <a:rPr lang="en-US" sz="2800" b="1" dirty="0"/>
              <a:t>Team Name: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B2BCBC9-76D9-4B9E-B83B-77318B4CB105}"/>
              </a:ext>
            </a:extLst>
          </p:cNvPr>
          <p:cNvSpPr txBox="1">
            <a:spLocks/>
          </p:cNvSpPr>
          <p:nvPr/>
        </p:nvSpPr>
        <p:spPr>
          <a:xfrm>
            <a:off x="127462" y="844982"/>
            <a:ext cx="5026429" cy="65407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/>
          </a:p>
          <a:p>
            <a:pPr algn="l"/>
            <a:r>
              <a:rPr lang="en-US" dirty="0"/>
              <a:t>Team Members: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1893CB-45D8-4A10-B9CF-4D4F8BF9E4C5}"/>
              </a:ext>
            </a:extLst>
          </p:cNvPr>
          <p:cNvSpPr txBox="1"/>
          <p:nvPr/>
        </p:nvSpPr>
        <p:spPr>
          <a:xfrm>
            <a:off x="1945169" y="1951672"/>
            <a:ext cx="778071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Bullet Point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Bullet Point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Bullet Point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Bullet Point 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Bullet Point 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Bullet Point 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Bullet Point 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Graphic 6" descr="Bar chart">
            <a:extLst>
              <a:ext uri="{FF2B5EF4-FFF2-40B4-BE49-F238E27FC236}">
                <a16:creationId xmlns:a16="http://schemas.microsoft.com/office/drawing/2014/main" id="{FFD32927-6F68-4E73-9B2D-59FED9FA07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58043" y="235384"/>
            <a:ext cx="4106495" cy="410649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316F1D-DA59-4F82-B854-AF472DCFF967}"/>
              </a:ext>
            </a:extLst>
          </p:cNvPr>
          <p:cNvSpPr txBox="1"/>
          <p:nvPr/>
        </p:nvSpPr>
        <p:spPr>
          <a:xfrm>
            <a:off x="8542708" y="3904313"/>
            <a:ext cx="3327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(Graphics optional)</a:t>
            </a:r>
          </a:p>
        </p:txBody>
      </p:sp>
    </p:spTree>
    <p:extLst>
      <p:ext uri="{BB962C8B-B14F-4D97-AF65-F5344CB8AC3E}">
        <p14:creationId xmlns:p14="http://schemas.microsoft.com/office/powerpoint/2010/main" val="3274881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D0CDAF090A4549A6F925FC2B1907F2" ma:contentTypeVersion="16" ma:contentTypeDescription="Create a new document." ma:contentTypeScope="" ma:versionID="1c3923bb58904e767fbd829343a365e3">
  <xsd:schema xmlns:xsd="http://www.w3.org/2001/XMLSchema" xmlns:xs="http://www.w3.org/2001/XMLSchema" xmlns:p="http://schemas.microsoft.com/office/2006/metadata/properties" xmlns:ns2="b25f80d1-9885-4414-8e54-e12925a19633" xmlns:ns3="1ff4ad11-8a41-4b21-9f50-7edc0facd5e6" targetNamespace="http://schemas.microsoft.com/office/2006/metadata/properties" ma:root="true" ma:fieldsID="d861cf30a48782e8d1395e3637dd7ade" ns2:_="" ns3:_="">
    <xsd:import namespace="b25f80d1-9885-4414-8e54-e12925a19633"/>
    <xsd:import namespace="1ff4ad11-8a41-4b21-9f50-7edc0facd5e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5f80d1-9885-4414-8e54-e12925a19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f8f9e939-d534-4f71-907e-9b2d3f0ad4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f4ad11-8a41-4b21-9f50-7edc0facd5e6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e1f3bacd-1215-4c05-bbf0-96537a33fb7a}" ma:internalName="TaxCatchAll" ma:showField="CatchAllData" ma:web="1ff4ad11-8a41-4b21-9f50-7edc0facd5e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25f80d1-9885-4414-8e54-e12925a19633">
      <Terms xmlns="http://schemas.microsoft.com/office/infopath/2007/PartnerControls"/>
    </lcf76f155ced4ddcb4097134ff3c332f>
    <TaxCatchAll xmlns="1ff4ad11-8a41-4b21-9f50-7edc0facd5e6" xsi:nil="true"/>
  </documentManagement>
</p:properties>
</file>

<file path=customXml/itemProps1.xml><?xml version="1.0" encoding="utf-8"?>
<ds:datastoreItem xmlns:ds="http://schemas.openxmlformats.org/officeDocument/2006/customXml" ds:itemID="{A0C01834-8AD5-4F3A-9CAB-0A3AF526ACE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856F3B-6831-4E6C-80E9-210F6E5C93D2}"/>
</file>

<file path=customXml/itemProps3.xml><?xml version="1.0" encoding="utf-8"?>
<ds:datastoreItem xmlns:ds="http://schemas.openxmlformats.org/officeDocument/2006/customXml" ds:itemID="{696C6ED6-BB50-44AF-8FE1-4C64E70899C5}">
  <ds:schemaRefs>
    <ds:schemaRef ds:uri="http://schemas.microsoft.com/office/2006/metadata/properties"/>
    <ds:schemaRef ds:uri="http://schemas.microsoft.com/office/infopath/2007/PartnerControls"/>
    <ds:schemaRef ds:uri="b25f80d1-9885-4414-8e54-e12925a19633"/>
    <ds:schemaRef ds:uri="1ff4ad11-8a41-4b21-9f50-7edc0facd5e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1329</TotalTime>
  <Words>33</Words>
  <Application>Microsoft Office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Walt Lyons</dc:creator>
  <cp:lastModifiedBy>Gabriella Bond</cp:lastModifiedBy>
  <cp:revision>18</cp:revision>
  <dcterms:created xsi:type="dcterms:W3CDTF">2020-07-06T19:54:34Z</dcterms:created>
  <dcterms:modified xsi:type="dcterms:W3CDTF">2025-07-10T18:09:11Z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0x010100C7D0CDAF090A4549A6F925FC2B1907F2</vt:lpwstr>
  </property>
  <property fmtid="{D5CDD505-2E9C-101B-9397-08002B2CF9AE}" pid="3" name="Order">
    <vt:r8>15820700</vt:r8>
  </property>
  <property fmtid="{D5CDD505-2E9C-101B-9397-08002B2CF9AE}" pid="4" name="MediaServiceImageTags">
    <vt:lpwstr/>
  </property>
</Properties>
</file>