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D91"/>
    <a:srgbClr val="41AD49"/>
    <a:srgbClr val="6A7992"/>
    <a:srgbClr val="F47642"/>
    <a:srgbClr val="016394"/>
    <a:srgbClr val="94CAE2"/>
    <a:srgbClr val="008C83"/>
    <a:srgbClr val="0E436F"/>
    <a:srgbClr val="0C3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99" autoAdjust="0"/>
    <p:restoredTop sz="86031" autoAdjust="0"/>
  </p:normalViewPr>
  <p:slideViewPr>
    <p:cSldViewPr snapToGrid="0">
      <p:cViewPr varScale="1">
        <p:scale>
          <a:sx n="58" d="100"/>
          <a:sy n="58" d="100"/>
        </p:scale>
        <p:origin x="117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FB9F2-61E0-46D8-B801-C59A26AAA6F6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5B1B2-0540-4262-BA0C-C5F7D1C6B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8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6A98-0EA4-4F5D-B6DA-5D00C7672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25A877-F4B2-4C47-BBAD-84BA1A339D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EBE4B-776D-4484-BCED-8DA7ABC9FD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6EDB9-70AF-424C-BD3D-D67A924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A6F67-B5F7-49F8-A9B1-1FEC8810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5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F979F-11B3-4892-A4AF-C96E27729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37477-46AF-4445-8597-2BCE42948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5F8F3-48E3-428C-8776-70CFB47B2A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EB765-F69B-436A-88DD-E8617A827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F3F82-B0D6-49FC-9A76-09FB924C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68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A30805-8679-407B-8DAB-08FD8B7851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E7DEB9-1DCF-4678-8A56-612DD5A61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49C37-5C5B-466D-BC8C-57BF257B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C9BC6-81C4-43BA-A39D-F196BC5C0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962E4-D8BC-4038-9841-D9FD6D0DF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5A2C-0AA3-4BD8-BD4E-A109BE9B5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64DFD-3392-4931-B7AF-F66BAAB73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8A97D-9DDB-4531-AC0F-4D7B1A3142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56578-90CD-4CA3-8976-8EF5F6B7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D800B-2444-41C6-B949-995DA1FB5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72B40-6B21-4C92-8400-E6EC369F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BA417-9870-4386-8F1D-D1E2F1B18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ECF74-B5B6-4210-BAEA-E6EE29EE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6DFFD-C94B-424B-99DB-A716AFD9B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493CA-FE65-499E-8D2F-EAB2CB6A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3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43AFB-30DA-4F34-8CCE-E64E5DE9A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10F79-703B-4D41-AFEB-FC3268968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F348A-51FB-465B-B333-19E4BDEB7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3AA94-68EB-41E8-B7F9-6E481EB0B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C047C-2DD9-42B1-A117-7213D3F45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08BAD-CDB8-4F16-A020-4ECCB9757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7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6EB15-4B31-4D27-9072-7AE12BB06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D6F28-9A7A-4A17-932B-20D050795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03A50-304B-4EEC-954C-DA23AB84B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D2E86-26F8-4D47-816C-B3080DFFAB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F6917E-86E1-4D77-984C-F1438F671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0A4337-E5B4-43B5-913F-0985F8C9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5392E9-1867-464D-9E34-605E7A5B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DB8D42-F9C4-40AB-ADA0-7ACC6E0FE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9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44CE3-9890-4CA2-860F-9D96A877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E3D4C7-5700-4FB5-B740-8D01950F18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AA8074-32F5-4409-84DF-B6382B70E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42E719-8C14-4640-B167-97F45D4D0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1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DFCB6-23FD-4A1A-9453-73164ED058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0E4E8B-E6EB-40BC-B657-BF42D4FDC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3C9F2-4FCE-495E-9E8F-13F579668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0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FBF2D-F4BA-4315-BC19-15B21C11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AA37-186F-4D9A-8126-AB927673F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7703DB-73B6-41B6-86AE-886F2FE5D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5A1D7-E9DC-4AFE-B1DC-0A14540A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5983D-8A0D-4CFD-B1A0-DD2487E44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C93DD-2A52-40E4-86EC-A37C16BD8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5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3485-9CEB-4CBD-AE92-A6453A66D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F10507-F6E6-4EA6-A4A2-BEAF4E211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40291F-9DEA-486E-9C40-E746A6093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B8387-A64C-4A25-A943-1B8AD8B896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93A5DF0-4C58-42B0-96AE-56217F5A1162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2E069-150A-4E52-BB4A-2CE66C452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3781F-F48C-4719-A020-E5EA3CE6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4439667-DDA5-4E1B-8B87-A0C21CE31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5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728F169-824A-432A-A99C-0C604E96196E}"/>
              </a:ext>
            </a:extLst>
          </p:cNvPr>
          <p:cNvSpPr/>
          <p:nvPr/>
        </p:nvSpPr>
        <p:spPr>
          <a:xfrm>
            <a:off x="-3" y="2943577"/>
            <a:ext cx="6197603" cy="3927123"/>
          </a:xfrm>
          <a:prstGeom prst="rect">
            <a:avLst/>
          </a:prstGeom>
          <a:solidFill>
            <a:srgbClr val="94CA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chair, computer, table&#10;&#10;Description automatically generated">
            <a:extLst>
              <a:ext uri="{FF2B5EF4-FFF2-40B4-BE49-F238E27FC236}">
                <a16:creationId xmlns:a16="http://schemas.microsoft.com/office/drawing/2014/main" id="{A454F79D-9582-4DC1-80B9-81829495E9B2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1"/>
          <a:stretch/>
        </p:blipFill>
        <p:spPr>
          <a:xfrm>
            <a:off x="-1" y="4648200"/>
            <a:ext cx="3032540" cy="2209800"/>
          </a:xfrm>
          <a:prstGeom prst="rect">
            <a:avLst/>
          </a:prstGeom>
        </p:spPr>
      </p:pic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71C8A1FF-0C77-48A8-BDDC-F34AAD2F2787}"/>
              </a:ext>
            </a:extLst>
          </p:cNvPr>
          <p:cNvSpPr/>
          <p:nvPr/>
        </p:nvSpPr>
        <p:spPr>
          <a:xfrm rot="10800000">
            <a:off x="1" y="14111"/>
            <a:ext cx="12191999" cy="6858000"/>
          </a:xfrm>
          <a:prstGeom prst="snip1Rect">
            <a:avLst>
              <a:gd name="adj" fmla="val 39630"/>
            </a:avLst>
          </a:prstGeom>
          <a:solidFill>
            <a:srgbClr val="6A7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Single Corner Snipped 10">
            <a:extLst>
              <a:ext uri="{FF2B5EF4-FFF2-40B4-BE49-F238E27FC236}">
                <a16:creationId xmlns:a16="http://schemas.microsoft.com/office/drawing/2014/main" id="{D5C10936-9759-4818-BDB8-1FA0AE4B82D5}"/>
              </a:ext>
            </a:extLst>
          </p:cNvPr>
          <p:cNvSpPr/>
          <p:nvPr/>
        </p:nvSpPr>
        <p:spPr>
          <a:xfrm rot="10800000">
            <a:off x="-3" y="-1412"/>
            <a:ext cx="12191999" cy="6858000"/>
          </a:xfrm>
          <a:prstGeom prst="snip1Rect">
            <a:avLst>
              <a:gd name="adj" fmla="val 42777"/>
            </a:avLst>
          </a:prstGeom>
          <a:solidFill>
            <a:srgbClr val="41AD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Single Corner Snipped 11">
            <a:extLst>
              <a:ext uri="{FF2B5EF4-FFF2-40B4-BE49-F238E27FC236}">
                <a16:creationId xmlns:a16="http://schemas.microsoft.com/office/drawing/2014/main" id="{10A776A4-7F61-48C9-91C3-7A56921745B8}"/>
              </a:ext>
            </a:extLst>
          </p:cNvPr>
          <p:cNvSpPr/>
          <p:nvPr/>
        </p:nvSpPr>
        <p:spPr>
          <a:xfrm rot="10800000">
            <a:off x="-1" y="0"/>
            <a:ext cx="12191999" cy="6858000"/>
          </a:xfrm>
          <a:prstGeom prst="snip1Rect">
            <a:avLst>
              <a:gd name="adj" fmla="val 45926"/>
            </a:avLst>
          </a:prstGeom>
          <a:solidFill>
            <a:srgbClr val="F47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Single Corner Snipped 12">
            <a:extLst>
              <a:ext uri="{FF2B5EF4-FFF2-40B4-BE49-F238E27FC236}">
                <a16:creationId xmlns:a16="http://schemas.microsoft.com/office/drawing/2014/main" id="{74FD3104-6754-4FBE-959B-7F80438C4EBB}"/>
              </a:ext>
            </a:extLst>
          </p:cNvPr>
          <p:cNvSpPr/>
          <p:nvPr/>
        </p:nvSpPr>
        <p:spPr>
          <a:xfrm rot="10800000">
            <a:off x="0" y="-1413"/>
            <a:ext cx="12191999" cy="6887636"/>
          </a:xfrm>
          <a:prstGeom prst="snip1Rect">
            <a:avLst>
              <a:gd name="adj" fmla="val 49259"/>
            </a:avLst>
          </a:prstGeom>
          <a:solidFill>
            <a:srgbClr val="015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99C6DAF0-496E-48CF-BCC5-50A275539D8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0733">
            <a:off x="9278579" y="4753749"/>
            <a:ext cx="2807868" cy="2807868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2642F0-B8D1-4A05-B487-9F1A1939DC0C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0895A-33A1-4871-9350-AAB150980032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611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4E9B252-E364-4C7C-99BF-681CA0E21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462" y="143944"/>
            <a:ext cx="6705600" cy="654078"/>
          </a:xfrm>
        </p:spPr>
        <p:txBody>
          <a:bodyPr>
            <a:noAutofit/>
          </a:bodyPr>
          <a:lstStyle/>
          <a:p>
            <a:pPr algn="l"/>
            <a:r>
              <a:rPr lang="en-US" sz="2800" dirty="0" err="1"/>
              <a:t>BankExec</a:t>
            </a:r>
            <a:r>
              <a:rPr lang="en-US" sz="2800" dirty="0"/>
              <a:t> Presentation</a:t>
            </a:r>
          </a:p>
          <a:p>
            <a:pPr algn="l"/>
            <a:r>
              <a:rPr lang="en-US" sz="2800" b="1" dirty="0"/>
              <a:t>Team Name: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B2BCBC9-76D9-4B9E-B83B-77318B4CB105}"/>
              </a:ext>
            </a:extLst>
          </p:cNvPr>
          <p:cNvSpPr txBox="1">
            <a:spLocks/>
          </p:cNvSpPr>
          <p:nvPr/>
        </p:nvSpPr>
        <p:spPr>
          <a:xfrm>
            <a:off x="127462" y="844982"/>
            <a:ext cx="5026429" cy="65407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/>
          </a:p>
          <a:p>
            <a:pPr algn="l"/>
            <a:r>
              <a:rPr lang="en-US" dirty="0"/>
              <a:t>Team Members: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1893CB-45D8-4A10-B9CF-4D4F8BF9E4C5}"/>
              </a:ext>
            </a:extLst>
          </p:cNvPr>
          <p:cNvSpPr txBox="1"/>
          <p:nvPr/>
        </p:nvSpPr>
        <p:spPr>
          <a:xfrm>
            <a:off x="1945169" y="1951672"/>
            <a:ext cx="778071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Bullet Point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Bullet Point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Bullet Point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Bullet Point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Bullet Point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Bullet Point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Bullet Point 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Graphic 6" descr="Bar chart">
            <a:extLst>
              <a:ext uri="{FF2B5EF4-FFF2-40B4-BE49-F238E27FC236}">
                <a16:creationId xmlns:a16="http://schemas.microsoft.com/office/drawing/2014/main" id="{FFD32927-6F68-4E73-9B2D-59FED9FA0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8043" y="235384"/>
            <a:ext cx="4106495" cy="41064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316F1D-DA59-4F82-B854-AF472DCFF967}"/>
              </a:ext>
            </a:extLst>
          </p:cNvPr>
          <p:cNvSpPr txBox="1"/>
          <p:nvPr/>
        </p:nvSpPr>
        <p:spPr>
          <a:xfrm>
            <a:off x="8542708" y="3904313"/>
            <a:ext cx="3327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(Graphics completely optional)</a:t>
            </a:r>
          </a:p>
        </p:txBody>
      </p:sp>
    </p:spTree>
    <p:extLst>
      <p:ext uri="{BB962C8B-B14F-4D97-AF65-F5344CB8AC3E}">
        <p14:creationId xmlns:p14="http://schemas.microsoft.com/office/powerpoint/2010/main" val="3274881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34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 Lyons</dc:creator>
  <cp:lastModifiedBy>Courtney Fleming</cp:lastModifiedBy>
  <cp:revision>17</cp:revision>
  <dcterms:created xsi:type="dcterms:W3CDTF">2020-07-06T19:54:34Z</dcterms:created>
  <dcterms:modified xsi:type="dcterms:W3CDTF">2020-07-10T11:09:35Z</dcterms:modified>
</cp:coreProperties>
</file>