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74" r:id="rId6"/>
    <p:sldId id="273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3" r:id="rId16"/>
    <p:sldId id="262" r:id="rId17"/>
    <p:sldId id="261" r:id="rId18"/>
    <p:sldId id="260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3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DE30-6842-4A82-8029-D90B117AB12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CB06-3B51-4BB3-84F6-4F8D35424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3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DE30-6842-4A82-8029-D90B117AB12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CB06-3B51-4BB3-84F6-4F8D35424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2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DE30-6842-4A82-8029-D90B117AB12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CB06-3B51-4BB3-84F6-4F8D35424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DE30-6842-4A82-8029-D90B117AB12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CB06-3B51-4BB3-84F6-4F8D35424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0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DE30-6842-4A82-8029-D90B117AB12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CB06-3B51-4BB3-84F6-4F8D35424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DE30-6842-4A82-8029-D90B117AB12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CB06-3B51-4BB3-84F6-4F8D35424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4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DE30-6842-4A82-8029-D90B117AB12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CB06-3B51-4BB3-84F6-4F8D35424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4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DE30-6842-4A82-8029-D90B117AB12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CB06-3B51-4BB3-84F6-4F8D35424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DE30-6842-4A82-8029-D90B117AB12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CB06-3B51-4BB3-84F6-4F8D35424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3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DE30-6842-4A82-8029-D90B117AB12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CB06-3B51-4BB3-84F6-4F8D35424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36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DE30-6842-4A82-8029-D90B117AB12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CB06-3B51-4BB3-84F6-4F8D35424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4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1DE30-6842-4A82-8029-D90B117AB12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CB06-3B51-4BB3-84F6-4F8D35424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8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92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07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45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76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73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79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56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37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90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2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7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24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47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01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84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04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BAIssueHiddenTaxHTField0 xmlns="b9de342f-4d89-450a-90db-48b1fe5285b7">
      <Terms xmlns="http://schemas.microsoft.com/office/infopath/2007/PartnerControls"/>
    </ABAIssueHiddenTaxHTField0>
    <TaxCatchAll xmlns="1f0a704b-492a-4e19-8f6c-c447bf69d14c"/>
    <ABASolutionHiddenTaxHTField0 xmlns="b9de342f-4d89-450a-90db-48b1fe5285b7">
      <Terms xmlns="http://schemas.microsoft.com/office/infopath/2007/PartnerControls"/>
    </ABASolutionHiddenTaxHTField0>
    <Document_x0020_Description xmlns="1f0a704b-492a-4e19-8f6c-c447bf69d14c" xsi:nil="true"/>
    <Release_x002f_Due_x0020_Date xmlns="1f0a704b-492a-4e19-8f6c-c447bf69d14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BADocument" ma:contentTypeID="0x01010066E4B41478BC4A208A3E0D37C12C89B00012F61355772A5A4E83615148B448A93B" ma:contentTypeVersion="5" ma:contentTypeDescription="custom base document content type for document libraries throughout the site" ma:contentTypeScope="" ma:versionID="48dbc8c35fc7a2ebf6c440d8ac6be864">
  <xsd:schema xmlns:xsd="http://www.w3.org/2001/XMLSchema" xmlns:xs="http://www.w3.org/2001/XMLSchema" xmlns:p="http://schemas.microsoft.com/office/2006/metadata/properties" xmlns:ns2="b9de342f-4d89-450a-90db-48b1fe5285b7" xmlns:ns3="1f0a704b-492a-4e19-8f6c-c447bf69d14c" targetNamespace="http://schemas.microsoft.com/office/2006/metadata/properties" ma:root="true" ma:fieldsID="cd62b1a84dae3ea43082b93c20d3a05c" ns2:_="" ns3:_="">
    <xsd:import namespace="b9de342f-4d89-450a-90db-48b1fe5285b7"/>
    <xsd:import namespace="1f0a704b-492a-4e19-8f6c-c447bf69d14c"/>
    <xsd:element name="properties">
      <xsd:complexType>
        <xsd:sequence>
          <xsd:element name="documentManagement">
            <xsd:complexType>
              <xsd:all>
                <xsd:element ref="ns2:ABAIssueHiddenTaxHTField0" minOccurs="0"/>
                <xsd:element ref="ns2:ABASolutionHiddenTaxHTField0" minOccurs="0"/>
                <xsd:element ref="ns3:Release_x002f_Due_x0020_Date" minOccurs="0"/>
                <xsd:element ref="ns3:Document_x0020_Description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de342f-4d89-450a-90db-48b1fe5285b7" elementFormDefault="qualified">
    <xsd:import namespace="http://schemas.microsoft.com/office/2006/documentManagement/types"/>
    <xsd:import namespace="http://schemas.microsoft.com/office/infopath/2007/PartnerControls"/>
    <xsd:element name="ABAIssueHiddenTaxHTField0" ma:index="9" nillable="true" ma:taxonomy="true" ma:internalName="ABAIssueHiddenTaxHTField0" ma:taxonomyFieldName="ABAIssue" ma:displayName="Issue/Topic" ma:default="" ma:fieldId="{13ac1ce8-7a17-416b-8f3c-d24f8f0f41a4}" ma:taxonomyMulti="true" ma:sspId="65314f36-1768-4590-96d9-ceb789caf92f" ma:termSetId="7dc6b58f-9eee-41a2-93a3-b46e06eaf3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BASolutionHiddenTaxHTField0" ma:index="11" nillable="true" ma:taxonomy="true" ma:internalName="ABASolutionHiddenTaxHTField0" ma:taxonomyFieldName="ABASolution" ma:displayName="Job Function/Bank Type" ma:default="" ma:fieldId="{c26aaada-2d60-4548-9871-3e0f9df32a62}" ma:sspId="65314f36-1768-4590-96d9-ceb789caf92f" ma:termSetId="1bd64ce6-7ef1-4d8a-a7c0-f02a00095da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a704b-492a-4e19-8f6c-c447bf69d14c" elementFormDefault="qualified">
    <xsd:import namespace="http://schemas.microsoft.com/office/2006/documentManagement/types"/>
    <xsd:import namespace="http://schemas.microsoft.com/office/infopath/2007/PartnerControls"/>
    <xsd:element name="Release_x002f_Due_x0020_Date" ma:index="12" nillable="true" ma:displayName="Release/Due Date" ma:description="Use this column to define the date this content item was released or due." ma:format="DateOnly" ma:internalName="Release_x002F_Due_x0020_Date">
      <xsd:simpleType>
        <xsd:restriction base="dms:DateTime"/>
      </xsd:simpleType>
    </xsd:element>
    <xsd:element name="Document_x0020_Description" ma:index="13" nillable="true" ma:displayName="Document Description" ma:description="Use this field to describe your document content.  This description can then be available to users in rollup displays." ma:internalName="Document_x0020_Description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a40a3c7-4bd3-4eab-83d1-7254ce8fa724}" ma:internalName="TaxCatchAll" ma:showField="CatchAllData" ma:web="1f0a704b-492a-4e19-8f6c-c447bf69d1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F2BF89-FF97-4EB3-8E82-51CEB3C1E01E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9de342f-4d89-450a-90db-48b1fe5285b7"/>
    <ds:schemaRef ds:uri="http://purl.org/dc/elements/1.1/"/>
    <ds:schemaRef ds:uri="http://schemas.microsoft.com/office/2006/metadata/properties"/>
    <ds:schemaRef ds:uri="1f0a704b-492a-4e19-8f6c-c447bf69d14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5B93FBC-F74F-474F-8D2D-BB3BD4FB12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de342f-4d89-450a-90db-48b1fe5285b7"/>
    <ds:schemaRef ds:uri="1f0a704b-492a-4e19-8f6c-c447bf69d1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B9F239-9875-4C5E-A388-B956329DEF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Bankers in Banking Whats In It For You PowerPoint Presentation</dc:title>
  <dc:creator>Scott &amp; Susan</dc:creator>
  <cp:lastModifiedBy>Monica McDearmon</cp:lastModifiedBy>
  <cp:revision>1</cp:revision>
  <dcterms:created xsi:type="dcterms:W3CDTF">2017-04-13T22:00:54Z</dcterms:created>
  <dcterms:modified xsi:type="dcterms:W3CDTF">2021-03-15T14:48:50Z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0x01010066E4B41478BC4A208A3E0D37C12C89B00012F61355772A5A4E83615148B448A93B</vt:lpwstr>
  </property>
  <property fmtid="{D5CDD505-2E9C-101B-9397-08002B2CF9AE}" pid="3" name="ABASolution">
    <vt:lpwstr/>
  </property>
  <property fmtid="{D5CDD505-2E9C-101B-9397-08002B2CF9AE}" pid="4" name="ABAIssue">
    <vt:lpwstr/>
  </property>
</Properties>
</file>